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modernComment_13F_73B59C98.xml" ContentType="application/vnd.ms-powerpoint.comments+xml"/>
  <Override PartName="/ppt/comments/modernComment_1F7_C79A0CF3.xml" ContentType="application/vnd.ms-powerpoint.comments+xml"/>
  <Override PartName="/ppt/comments/modernComment_1B4_6F9D32B1.xml" ContentType="application/vnd.ms-powerpoint.comments+xml"/>
  <Override PartName="/ppt/comments/modernComment_1BB_47739B3B.xml" ContentType="application/vnd.ms-powerpoint.comments+xml"/>
  <Override PartName="/ppt/comments/modernComment_1BD_B6343515.xml" ContentType="application/vnd.ms-powerpoint.comments+xml"/>
  <Override PartName="/ppt/comments/modernComment_1C6_616E7FA3.xml" ContentType="application/vnd.ms-powerpoint.comments+xml"/>
  <Override PartName="/ppt/comments/modernComment_1C7_97684DA9.xml" ContentType="application/vnd.ms-powerpoint.comments+xml"/>
  <Override PartName="/ppt/comments/modernComment_1CD_E7795C7F.xml" ContentType="application/vnd.ms-powerpoint.comments+xml"/>
  <Override PartName="/ppt/comments/modernComment_1D2_38D17540.xml" ContentType="application/vnd.ms-powerpoint.comments+xml"/>
  <Override PartName="/ppt/comments/modernComment_1D7_5A432780.xml" ContentType="application/vnd.ms-powerpoint.comments+xml"/>
  <Override PartName="/ppt/comments/modernComment_1DC_77F7905E.xml" ContentType="application/vnd.ms-powerpoint.comments+xml"/>
  <Override PartName="/ppt/comments/modernComment_1E9_57D84101.xml" ContentType="application/vnd.ms-powerpoint.comments+xml"/>
  <Override PartName="/ppt/comments/modernComment_13B_C7FCBF19.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4" r:id="rId4"/>
    <p:sldMasterId id="2147483932" r:id="rId5"/>
  </p:sldMasterIdLst>
  <p:notesMasterIdLst>
    <p:notesMasterId r:id="rId78"/>
  </p:notesMasterIdLst>
  <p:handoutMasterIdLst>
    <p:handoutMasterId r:id="rId79"/>
  </p:handoutMasterIdLst>
  <p:sldIdLst>
    <p:sldId id="501" r:id="rId6"/>
    <p:sldId id="319" r:id="rId7"/>
    <p:sldId id="503" r:id="rId8"/>
    <p:sldId id="436" r:id="rId9"/>
    <p:sldId id="320" r:id="rId10"/>
    <p:sldId id="442" r:id="rId11"/>
    <p:sldId id="443" r:id="rId12"/>
    <p:sldId id="445" r:id="rId13"/>
    <p:sldId id="446" r:id="rId14"/>
    <p:sldId id="447" r:id="rId15"/>
    <p:sldId id="448" r:id="rId16"/>
    <p:sldId id="449" r:id="rId17"/>
    <p:sldId id="450" r:id="rId18"/>
    <p:sldId id="451" r:id="rId19"/>
    <p:sldId id="452" r:id="rId20"/>
    <p:sldId id="453" r:id="rId21"/>
    <p:sldId id="454" r:id="rId22"/>
    <p:sldId id="456" r:id="rId23"/>
    <p:sldId id="455" r:id="rId24"/>
    <p:sldId id="457" r:id="rId25"/>
    <p:sldId id="460" r:id="rId26"/>
    <p:sldId id="467" r:id="rId27"/>
    <p:sldId id="459" r:id="rId28"/>
    <p:sldId id="461" r:id="rId29"/>
    <p:sldId id="462" r:id="rId30"/>
    <p:sldId id="463" r:id="rId31"/>
    <p:sldId id="464" r:id="rId32"/>
    <p:sldId id="465" r:id="rId33"/>
    <p:sldId id="468" r:id="rId34"/>
    <p:sldId id="466" r:id="rId35"/>
    <p:sldId id="479" r:id="rId36"/>
    <p:sldId id="471" r:id="rId37"/>
    <p:sldId id="472" r:id="rId38"/>
    <p:sldId id="473" r:id="rId39"/>
    <p:sldId id="474" r:id="rId40"/>
    <p:sldId id="475" r:id="rId41"/>
    <p:sldId id="476" r:id="rId42"/>
    <p:sldId id="477" r:id="rId43"/>
    <p:sldId id="478" r:id="rId44"/>
    <p:sldId id="480" r:id="rId45"/>
    <p:sldId id="481" r:id="rId46"/>
    <p:sldId id="482" r:id="rId47"/>
    <p:sldId id="483" r:id="rId48"/>
    <p:sldId id="484" r:id="rId49"/>
    <p:sldId id="485" r:id="rId50"/>
    <p:sldId id="486" r:id="rId51"/>
    <p:sldId id="487" r:id="rId52"/>
    <p:sldId id="488" r:id="rId53"/>
    <p:sldId id="489" r:id="rId54"/>
    <p:sldId id="490" r:id="rId55"/>
    <p:sldId id="491" r:id="rId56"/>
    <p:sldId id="492" r:id="rId57"/>
    <p:sldId id="493" r:id="rId58"/>
    <p:sldId id="494" r:id="rId59"/>
    <p:sldId id="495" r:id="rId60"/>
    <p:sldId id="496" r:id="rId61"/>
    <p:sldId id="504" r:id="rId62"/>
    <p:sldId id="505" r:id="rId63"/>
    <p:sldId id="506" r:id="rId64"/>
    <p:sldId id="497" r:id="rId65"/>
    <p:sldId id="507" r:id="rId66"/>
    <p:sldId id="509" r:id="rId67"/>
    <p:sldId id="510" r:id="rId68"/>
    <p:sldId id="511" r:id="rId69"/>
    <p:sldId id="498" r:id="rId70"/>
    <p:sldId id="513" r:id="rId71"/>
    <p:sldId id="514" r:id="rId72"/>
    <p:sldId id="515" r:id="rId73"/>
    <p:sldId id="499" r:id="rId74"/>
    <p:sldId id="516" r:id="rId75"/>
    <p:sldId id="517" r:id="rId76"/>
    <p:sldId id="315" r:id="rId77"/>
  </p:sldIdLst>
  <p:sldSz cx="7559675" cy="10691813"/>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87D042-9BDF-86F4-F575-28E2F75BA5A9}" name="aine hamill" initials="ah" userId="505fde40218565f0" providerId="Windows Live"/>
  <p188:author id="{094A336D-91E2-6AF8-6E7F-64F12580031F}" name="Solja Ryhänen" initials="SR" userId="S::Solja.Ryhanen@savonia.fi::b6ef0220-d1be-4476-bf4c-707bba5627ed" providerId="AD"/>
  <p188:author id="{66CF0582-44E6-F1D6-D33D-EE4F5EC46E28}" name="Gözdegül BAŞER" initials="GB" userId="S::gozdegul.baser_antalya.edu.tr#ext#@amksavonia.onmicrosoft.com::e48854db-60b4-482c-b648-81173c741504" providerId="AD"/>
  <p188:author id="{F03CDB86-06AE-56A3-1B57-BA7357BCFE44}" name="Paula Whyte ( Momentum Consulting )" initials="P)" userId="S::paula_momentumconsulting.ie#ext#@amksavonia.onmicrosoft.com::765db67a-a27b-46bd-a1ca-c3fc1b9795e0" providerId="AD"/>
  <p188:author id="{F0460CB2-DCB2-818A-2E5E-1B9965E7DE81}" name="evla.mutlu" initials="ev" userId="S::evla.mutlu_antalya.edu.tr#ext#@amksavonia.onmicrosoft.com::c77a06ac-88e7-4cac-ad40-ea2e3ca0cfdc" providerId="AD"/>
  <p188:author id="{782496B7-485F-7B69-F7DE-F8CDD527168F}" name="Paula Whyte ( Momentum Consulting )" initials="PW(MC)" userId="S::paula@momentumconsulting.ie::a1b8e930-d272-4933-b1a2-fcb29f5bf117" providerId="AD"/>
  <p188:author id="{3B5F8FCC-2261-2AC3-18DA-BF8BC2249269}" name="Anna-Maria Saarela" initials="AS" userId="S::anna-maria.saarela@savonia.fi::c6fd2d3e-6063-45b1-b49c-2f057233427b" providerId="AD"/>
  <p188:author id="{97E9F1D6-0033-0A10-0EF8-1BF5A4F9DB35}" name="Devon Butterfield" initials="DB" userId="S::devon.butterfield@biainnovatorcampus.ie::cefa0f4e-07fb-4f64-9aeb-9de37471680c" providerId="AD"/>
  <p188:author id="{D5008FE7-0674-8F86-7519-AAA8019FAB73}" name="Solja Ryhänen" initials="SR" userId="S::solja.ryhanen@savonia.fi::b6ef0220-d1be-4476-bf4c-707bba5627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037"/>
    <a:srgbClr val="000000"/>
    <a:srgbClr val="F1A0C2"/>
    <a:srgbClr val="B2DEDD"/>
    <a:srgbClr val="94B3B2"/>
    <a:srgbClr val="A0C1C0"/>
    <a:srgbClr val="12B4CB"/>
    <a:srgbClr val="8A4199"/>
    <a:srgbClr val="595959"/>
    <a:srgbClr val="7544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01E0C4-90C3-4812-8423-67C3AD7486C7}" v="404" dt="2023-11-26T23:15:29.901"/>
    <p1510:client id="{24631DED-391B-4E38-B064-ACE934D50E33}" v="91" dt="2023-12-30T11:44:49.720"/>
    <p1510:client id="{25FEF670-1205-4B9C-810F-F574A0760ACB}" v="11" dt="2023-12-14T13:26:33.532"/>
    <p1510:client id="{271EA4C8-8FEC-403F-918F-F6A4B1F61999}" v="451" dt="2023-11-26T09:46:58.991"/>
    <p1510:client id="{2A07A295-C643-FC71-D5B4-DCCC86D419BD}" v="136" dt="2023-12-01T05:34:52.918"/>
    <p1510:client id="{2CF8C2F3-2D6C-49FB-A474-AA5ECEF96F78}" v="381" dt="2023-11-25T11:14:23.362"/>
    <p1510:client id="{3D435CE6-B86F-480A-82EA-09EF4B8BB7C9}" v="1662" dt="2023-11-27T08:16:42.731"/>
    <p1510:client id="{41A69547-AB75-7069-2B36-4599B73C93BE}" v="97" dt="2024-01-09T10:36:40.225"/>
    <p1510:client id="{4AA33394-1620-4399-91E9-E455DEB5D78F}" v="2631" dt="2023-11-26T21:32:38.823"/>
    <p1510:client id="{53A90701-1822-466E-A7FB-93461955FFB2}" v="13" dt="2023-11-27T08:23:14.281"/>
    <p1510:client id="{56851FD6-3AC9-4609-8EA0-7DD8D13461DA}" v="42" dt="2023-11-20T20:49:39.380"/>
    <p1510:client id="{6F45C2D2-7EA3-4B81-9448-F4E2E537FCA2}" v="164" dt="2023-11-26T12:18:39.115"/>
    <p1510:client id="{77DD0C05-7CE9-4F5E-86C7-9D20A56021BD}" v="240" dt="2023-12-14T13:10:54.349"/>
    <p1510:client id="{B32B97E7-92D2-4F97-B0C5-F14BF4466450}" v="587" dt="2023-12-01T07:54:51.123"/>
    <p1510:client id="{B5474D8C-CDC8-4F7B-8AC1-DB1A81659DED}" v="928" dt="2023-12-01T09:18:16.594"/>
    <p1510:client id="{B56864FE-5598-4652-8959-72807A12A263}" v="43" dt="2023-12-01T06:20:19.758"/>
    <p1510:client id="{C7D491A8-EC9D-4F7D-B4BC-814EFB59EA25}" v="366" dt="2023-11-02T14:02:20.601"/>
    <p1510:client id="{CA4D52C4-BF64-4019-8D48-0D00D02B06F9}" v="944" dt="2023-11-24T22:18:30.347"/>
    <p1510:client id="{CB0CA825-E150-424E-9E1C-07BDF964A54D}" v="68" dt="2023-10-10T09:30:19.616"/>
    <p1510:client id="{D707700A-E7D7-453B-B4D2-016315C5EE89}" v="18" dt="2023-09-20T16:51:58.472"/>
    <p1510:client id="{DAF78C33-133F-4C50-8761-89EE3F05DA2B}" v="42" dt="2023-11-14T14:18:22.240"/>
    <p1510:client id="{E74CD3F7-D322-44F3-8FE0-2BF06FD5F08C}" v="4" dt="2023-11-26T10:18:29.529"/>
    <p1510:client id="{EABE6E73-04E7-4D5D-BFE8-670B0EF28A02}" v="167" dt="2023-11-20T21:12:39.6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2204" y="2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viewProps" Target="viewProps.xml"/><Relationship Id="rId86"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la MUTLU" userId="S::evla.mutlu_antalya.edu.tr#ext#@amksavonia.onmicrosoft.com::c77a06ac-88e7-4cac-ad40-ea2e3ca0cfdc" providerId="AD" clId="Web-{4AA33394-1620-4399-91E9-E455DEB5D78F}"/>
    <pc:docChg chg="modSld sldOrd">
      <pc:chgData name="Evla MUTLU" userId="S::evla.mutlu_antalya.edu.tr#ext#@amksavonia.onmicrosoft.com::c77a06ac-88e7-4cac-ad40-ea2e3ca0cfdc" providerId="AD" clId="Web-{4AA33394-1620-4399-91E9-E455DEB5D78F}" dt="2023-11-26T21:32:38.823" v="1979" actId="20577"/>
      <pc:docMkLst>
        <pc:docMk/>
      </pc:docMkLst>
      <pc:sldChg chg="modSp">
        <pc:chgData name="Evla MUTLU" userId="S::evla.mutlu_antalya.edu.tr#ext#@amksavonia.onmicrosoft.com::c77a06ac-88e7-4cac-ad40-ea2e3ca0cfdc" providerId="AD" clId="Web-{4AA33394-1620-4399-91E9-E455DEB5D78F}" dt="2023-11-26T13:04:02.632" v="134"/>
        <pc:sldMkLst>
          <pc:docMk/>
          <pc:sldMk cId="3883490431" sldId="461"/>
        </pc:sldMkLst>
        <pc:spChg chg="mod">
          <ac:chgData name="Evla MUTLU" userId="S::evla.mutlu_antalya.edu.tr#ext#@amksavonia.onmicrosoft.com::c77a06ac-88e7-4cac-ad40-ea2e3ca0cfdc" providerId="AD" clId="Web-{4AA33394-1620-4399-91E9-E455DEB5D78F}" dt="2023-11-26T13:04:02.632" v="134"/>
          <ac:spMkLst>
            <pc:docMk/>
            <pc:sldMk cId="3883490431" sldId="461"/>
            <ac:spMk id="3" creationId="{F71213BB-2672-C5C6-B708-7929982493B1}"/>
          </ac:spMkLst>
        </pc:spChg>
      </pc:sldChg>
      <pc:sldChg chg="modSp">
        <pc:chgData name="Evla MUTLU" userId="S::evla.mutlu_antalya.edu.tr#ext#@amksavonia.onmicrosoft.com::c77a06ac-88e7-4cac-ad40-ea2e3ca0cfdc" providerId="AD" clId="Web-{4AA33394-1620-4399-91E9-E455DEB5D78F}" dt="2023-11-26T13:03:56.350" v="133"/>
        <pc:sldMkLst>
          <pc:docMk/>
          <pc:sldMk cId="2253384143" sldId="462"/>
        </pc:sldMkLst>
        <pc:spChg chg="mod">
          <ac:chgData name="Evla MUTLU" userId="S::evla.mutlu_antalya.edu.tr#ext#@amksavonia.onmicrosoft.com::c77a06ac-88e7-4cac-ad40-ea2e3ca0cfdc" providerId="AD" clId="Web-{4AA33394-1620-4399-91E9-E455DEB5D78F}" dt="2023-11-26T13:03:56.350" v="133"/>
          <ac:spMkLst>
            <pc:docMk/>
            <pc:sldMk cId="2253384143" sldId="462"/>
            <ac:spMk id="3" creationId="{CC450769-B1F9-277E-51CB-C207E5B8560F}"/>
          </ac:spMkLst>
        </pc:spChg>
      </pc:sldChg>
      <pc:sldChg chg="modSp">
        <pc:chgData name="Evla MUTLU" userId="S::evla.mutlu_antalya.edu.tr#ext#@amksavonia.onmicrosoft.com::c77a06ac-88e7-4cac-ad40-ea2e3ca0cfdc" providerId="AD" clId="Web-{4AA33394-1620-4399-91E9-E455DEB5D78F}" dt="2023-11-26T13:03:49.350" v="132"/>
        <pc:sldMkLst>
          <pc:docMk/>
          <pc:sldMk cId="159490404" sldId="464"/>
        </pc:sldMkLst>
        <pc:spChg chg="mod">
          <ac:chgData name="Evla MUTLU" userId="S::evla.mutlu_antalya.edu.tr#ext#@amksavonia.onmicrosoft.com::c77a06ac-88e7-4cac-ad40-ea2e3ca0cfdc" providerId="AD" clId="Web-{4AA33394-1620-4399-91E9-E455DEB5D78F}" dt="2023-11-26T13:03:49.350" v="132"/>
          <ac:spMkLst>
            <pc:docMk/>
            <pc:sldMk cId="159490404" sldId="464"/>
            <ac:spMk id="6" creationId="{0A961883-BD56-AE7F-8D3E-D6AF8A01BABD}"/>
          </ac:spMkLst>
        </pc:spChg>
        <pc:spChg chg="mod">
          <ac:chgData name="Evla MUTLU" userId="S::evla.mutlu_antalya.edu.tr#ext#@amksavonia.onmicrosoft.com::c77a06ac-88e7-4cac-ad40-ea2e3ca0cfdc" providerId="AD" clId="Web-{4AA33394-1620-4399-91E9-E455DEB5D78F}" dt="2023-11-26T12:39:30.548" v="2" actId="20577"/>
          <ac:spMkLst>
            <pc:docMk/>
            <pc:sldMk cId="159490404" sldId="464"/>
            <ac:spMk id="45" creationId="{5856AFB4-7C30-E9F9-029F-429BFAC7CF0D}"/>
          </ac:spMkLst>
        </pc:spChg>
        <pc:spChg chg="mod">
          <ac:chgData name="Evla MUTLU" userId="S::evla.mutlu_antalya.edu.tr#ext#@amksavonia.onmicrosoft.com::c77a06ac-88e7-4cac-ad40-ea2e3ca0cfdc" providerId="AD" clId="Web-{4AA33394-1620-4399-91E9-E455DEB5D78F}" dt="2023-11-26T12:48:01.967" v="65" actId="20577"/>
          <ac:spMkLst>
            <pc:docMk/>
            <pc:sldMk cId="159490404" sldId="464"/>
            <ac:spMk id="56" creationId="{DA082752-168E-C658-BAEC-164CF40C1737}"/>
          </ac:spMkLst>
        </pc:spChg>
        <pc:spChg chg="mod">
          <ac:chgData name="Evla MUTLU" userId="S::evla.mutlu_antalya.edu.tr#ext#@amksavonia.onmicrosoft.com::c77a06ac-88e7-4cac-ad40-ea2e3ca0cfdc" providerId="AD" clId="Web-{4AA33394-1620-4399-91E9-E455DEB5D78F}" dt="2023-11-26T12:47:42.685" v="62" actId="20577"/>
          <ac:spMkLst>
            <pc:docMk/>
            <pc:sldMk cId="159490404" sldId="464"/>
            <ac:spMk id="105" creationId="{26E59AD7-3724-6A9A-929A-24A7E175AB00}"/>
          </ac:spMkLst>
        </pc:spChg>
      </pc:sldChg>
      <pc:sldChg chg="modSp">
        <pc:chgData name="Evla MUTLU" userId="S::evla.mutlu_antalya.edu.tr#ext#@amksavonia.onmicrosoft.com::c77a06ac-88e7-4cac-ad40-ea2e3ca0cfdc" providerId="AD" clId="Web-{4AA33394-1620-4399-91E9-E455DEB5D78F}" dt="2023-11-26T13:03:43.084" v="131"/>
        <pc:sldMkLst>
          <pc:docMk/>
          <pc:sldMk cId="960022361" sldId="465"/>
        </pc:sldMkLst>
        <pc:spChg chg="mod">
          <ac:chgData name="Evla MUTLU" userId="S::evla.mutlu_antalya.edu.tr#ext#@amksavonia.onmicrosoft.com::c77a06ac-88e7-4cac-ad40-ea2e3ca0cfdc" providerId="AD" clId="Web-{4AA33394-1620-4399-91E9-E455DEB5D78F}" dt="2023-11-26T13:03:43.084" v="131"/>
          <ac:spMkLst>
            <pc:docMk/>
            <pc:sldMk cId="960022361" sldId="465"/>
            <ac:spMk id="3" creationId="{34EED830-2C0E-6631-37E1-6024524ED0B0}"/>
          </ac:spMkLst>
        </pc:spChg>
        <pc:spChg chg="mod">
          <ac:chgData name="Evla MUTLU" userId="S::evla.mutlu_antalya.edu.tr#ext#@amksavonia.onmicrosoft.com::c77a06ac-88e7-4cac-ad40-ea2e3ca0cfdc" providerId="AD" clId="Web-{4AA33394-1620-4399-91E9-E455DEB5D78F}" dt="2023-11-26T13:00:06.782" v="66" actId="20577"/>
          <ac:spMkLst>
            <pc:docMk/>
            <pc:sldMk cId="960022361" sldId="465"/>
            <ac:spMk id="45" creationId="{5856AFB4-7C30-E9F9-029F-429BFAC7CF0D}"/>
          </ac:spMkLst>
        </pc:spChg>
        <pc:spChg chg="mod">
          <ac:chgData name="Evla MUTLU" userId="S::evla.mutlu_antalya.edu.tr#ext#@amksavonia.onmicrosoft.com::c77a06ac-88e7-4cac-ad40-ea2e3ca0cfdc" providerId="AD" clId="Web-{4AA33394-1620-4399-91E9-E455DEB5D78F}" dt="2023-11-26T13:03:37.787" v="130" actId="20577"/>
          <ac:spMkLst>
            <pc:docMk/>
            <pc:sldMk cId="960022361" sldId="465"/>
            <ac:spMk id="56" creationId="{DA082752-168E-C658-BAEC-164CF40C1737}"/>
          </ac:spMkLst>
        </pc:spChg>
        <pc:spChg chg="mod">
          <ac:chgData name="Evla MUTLU" userId="S::evla.mutlu_antalya.edu.tr#ext#@amksavonia.onmicrosoft.com::c77a06ac-88e7-4cac-ad40-ea2e3ca0cfdc" providerId="AD" clId="Web-{4AA33394-1620-4399-91E9-E455DEB5D78F}" dt="2023-11-26T13:03:09.412" v="113" actId="20577"/>
          <ac:spMkLst>
            <pc:docMk/>
            <pc:sldMk cId="960022361" sldId="465"/>
            <ac:spMk id="105" creationId="{26E59AD7-3724-6A9A-929A-24A7E175AB00}"/>
          </ac:spMkLst>
        </pc:spChg>
      </pc:sldChg>
      <pc:sldChg chg="modSp">
        <pc:chgData name="Evla MUTLU" userId="S::evla.mutlu_antalya.edu.tr#ext#@amksavonia.onmicrosoft.com::c77a06ac-88e7-4cac-ad40-ea2e3ca0cfdc" providerId="AD" clId="Web-{4AA33394-1620-4399-91E9-E455DEB5D78F}" dt="2023-11-26T13:14:57.429" v="281"/>
        <pc:sldMkLst>
          <pc:docMk/>
          <pc:sldMk cId="953251136" sldId="466"/>
        </pc:sldMkLst>
        <pc:spChg chg="mod">
          <ac:chgData name="Evla MUTLU" userId="S::evla.mutlu_antalya.edu.tr#ext#@amksavonia.onmicrosoft.com::c77a06ac-88e7-4cac-ad40-ea2e3ca0cfdc" providerId="AD" clId="Web-{4AA33394-1620-4399-91E9-E455DEB5D78F}" dt="2023-11-26T13:13:29.005" v="255" actId="20577"/>
          <ac:spMkLst>
            <pc:docMk/>
            <pc:sldMk cId="953251136" sldId="466"/>
            <ac:spMk id="3" creationId="{4CDA1C6F-77E3-F53B-974C-E772F1157148}"/>
          </ac:spMkLst>
        </pc:spChg>
        <pc:spChg chg="mod">
          <ac:chgData name="Evla MUTLU" userId="S::evla.mutlu_antalya.edu.tr#ext#@amksavonia.onmicrosoft.com::c77a06ac-88e7-4cac-ad40-ea2e3ca0cfdc" providerId="AD" clId="Web-{4AA33394-1620-4399-91E9-E455DEB5D78F}" dt="2023-11-26T13:09:14.765" v="190" actId="20577"/>
          <ac:spMkLst>
            <pc:docMk/>
            <pc:sldMk cId="953251136" sldId="466"/>
            <ac:spMk id="4" creationId="{A74025D1-98C4-898E-DD6C-56B536F97EDA}"/>
          </ac:spMkLst>
        </pc:spChg>
        <pc:spChg chg="mod">
          <ac:chgData name="Evla MUTLU" userId="S::evla.mutlu_antalya.edu.tr#ext#@amksavonia.onmicrosoft.com::c77a06ac-88e7-4cac-ad40-ea2e3ca0cfdc" providerId="AD" clId="Web-{4AA33394-1620-4399-91E9-E455DEB5D78F}" dt="2023-11-26T13:14:57.429" v="281"/>
          <ac:spMkLst>
            <pc:docMk/>
            <pc:sldMk cId="953251136" sldId="466"/>
            <ac:spMk id="42" creationId="{540C23A7-5F8E-C6E3-A654-64DE04649EC0}"/>
          </ac:spMkLst>
        </pc:spChg>
        <pc:spChg chg="mod">
          <ac:chgData name="Evla MUTLU" userId="S::evla.mutlu_antalya.edu.tr#ext#@amksavonia.onmicrosoft.com::c77a06ac-88e7-4cac-ad40-ea2e3ca0cfdc" providerId="AD" clId="Web-{4AA33394-1620-4399-91E9-E455DEB5D78F}" dt="2023-11-26T13:05:22.587" v="143" actId="20577"/>
          <ac:spMkLst>
            <pc:docMk/>
            <pc:sldMk cId="953251136" sldId="466"/>
            <ac:spMk id="45" creationId="{5856AFB4-7C30-E9F9-029F-429BFAC7CF0D}"/>
          </ac:spMkLst>
        </pc:spChg>
        <pc:spChg chg="mod">
          <ac:chgData name="Evla MUTLU" userId="S::evla.mutlu_antalya.edu.tr#ext#@amksavonia.onmicrosoft.com::c77a06ac-88e7-4cac-ad40-ea2e3ca0cfdc" providerId="AD" clId="Web-{4AA33394-1620-4399-91E9-E455DEB5D78F}" dt="2023-11-26T13:14:52.414" v="280" actId="20577"/>
          <ac:spMkLst>
            <pc:docMk/>
            <pc:sldMk cId="953251136" sldId="466"/>
            <ac:spMk id="56" creationId="{DA082752-168E-C658-BAEC-164CF40C1737}"/>
          </ac:spMkLst>
        </pc:spChg>
        <pc:spChg chg="mod">
          <ac:chgData name="Evla MUTLU" userId="S::evla.mutlu_antalya.edu.tr#ext#@amksavonia.onmicrosoft.com::c77a06ac-88e7-4cac-ad40-ea2e3ca0cfdc" providerId="AD" clId="Web-{4AA33394-1620-4399-91E9-E455DEB5D78F}" dt="2023-11-26T13:08:48.405" v="187" actId="20577"/>
          <ac:spMkLst>
            <pc:docMk/>
            <pc:sldMk cId="953251136" sldId="466"/>
            <ac:spMk id="105" creationId="{26E59AD7-3724-6A9A-929A-24A7E175AB00}"/>
          </ac:spMkLst>
        </pc:spChg>
      </pc:sldChg>
      <pc:sldChg chg="modSp">
        <pc:chgData name="Evla MUTLU" userId="S::evla.mutlu_antalya.edu.tr#ext#@amksavonia.onmicrosoft.com::c77a06ac-88e7-4cac-ad40-ea2e3ca0cfdc" providerId="AD" clId="Web-{4AA33394-1620-4399-91E9-E455DEB5D78F}" dt="2023-11-26T13:16:21.885" v="290" actId="20577"/>
        <pc:sldMkLst>
          <pc:docMk/>
          <pc:sldMk cId="3252702595" sldId="468"/>
        </pc:sldMkLst>
        <pc:spChg chg="mod">
          <ac:chgData name="Evla MUTLU" userId="S::evla.mutlu_antalya.edu.tr#ext#@amksavonia.onmicrosoft.com::c77a06ac-88e7-4cac-ad40-ea2e3ca0cfdc" providerId="AD" clId="Web-{4AA33394-1620-4399-91E9-E455DEB5D78F}" dt="2023-11-26T13:16:21.885" v="290" actId="20577"/>
          <ac:spMkLst>
            <pc:docMk/>
            <pc:sldMk cId="3252702595" sldId="468"/>
            <ac:spMk id="4" creationId="{5B143ABE-A1C1-54B0-9BCC-8EBBB8CE3203}"/>
          </ac:spMkLst>
        </pc:spChg>
      </pc:sldChg>
      <pc:sldChg chg="modSp ord">
        <pc:chgData name="Evla MUTLU" userId="S::evla.mutlu_antalya.edu.tr#ext#@amksavonia.onmicrosoft.com::c77a06ac-88e7-4cac-ad40-ea2e3ca0cfdc" providerId="AD" clId="Web-{4AA33394-1620-4399-91E9-E455DEB5D78F}" dt="2023-11-26T13:36:19.180" v="580"/>
        <pc:sldMkLst>
          <pc:docMk/>
          <pc:sldMk cId="1514350464" sldId="471"/>
        </pc:sldMkLst>
        <pc:spChg chg="mod">
          <ac:chgData name="Evla MUTLU" userId="S::evla.mutlu_antalya.edu.tr#ext#@amksavonia.onmicrosoft.com::c77a06ac-88e7-4cac-ad40-ea2e3ca0cfdc" providerId="AD" clId="Web-{4AA33394-1620-4399-91E9-E455DEB5D78F}" dt="2023-11-26T13:36:19.180" v="580"/>
          <ac:spMkLst>
            <pc:docMk/>
            <pc:sldMk cId="1514350464" sldId="471"/>
            <ac:spMk id="42" creationId="{540C23A7-5F8E-C6E3-A654-64DE04649EC0}"/>
          </ac:spMkLst>
        </pc:spChg>
        <pc:spChg chg="mod">
          <ac:chgData name="Evla MUTLU" userId="S::evla.mutlu_antalya.edu.tr#ext#@amksavonia.onmicrosoft.com::c77a06ac-88e7-4cac-ad40-ea2e3ca0cfdc" providerId="AD" clId="Web-{4AA33394-1620-4399-91E9-E455DEB5D78F}" dt="2023-11-26T13:28:59.716" v="468" actId="20577"/>
          <ac:spMkLst>
            <pc:docMk/>
            <pc:sldMk cId="1514350464" sldId="471"/>
            <ac:spMk id="45" creationId="{5856AFB4-7C30-E9F9-029F-429BFAC7CF0D}"/>
          </ac:spMkLst>
        </pc:spChg>
        <pc:spChg chg="mod">
          <ac:chgData name="Evla MUTLU" userId="S::evla.mutlu_antalya.edu.tr#ext#@amksavonia.onmicrosoft.com::c77a06ac-88e7-4cac-ad40-ea2e3ca0cfdc" providerId="AD" clId="Web-{4AA33394-1620-4399-91E9-E455DEB5D78F}" dt="2023-11-26T13:31:18.954" v="511" actId="20577"/>
          <ac:spMkLst>
            <pc:docMk/>
            <pc:sldMk cId="1514350464" sldId="471"/>
            <ac:spMk id="50" creationId="{0F7357C6-646F-59A5-9917-EB1DA43F708A}"/>
          </ac:spMkLst>
        </pc:spChg>
        <pc:spChg chg="mod">
          <ac:chgData name="Evla MUTLU" userId="S::evla.mutlu_antalya.edu.tr#ext#@amksavonia.onmicrosoft.com::c77a06ac-88e7-4cac-ad40-ea2e3ca0cfdc" providerId="AD" clId="Web-{4AA33394-1620-4399-91E9-E455DEB5D78F}" dt="2023-11-26T13:29:46.186" v="477" actId="1076"/>
          <ac:spMkLst>
            <pc:docMk/>
            <pc:sldMk cId="1514350464" sldId="471"/>
            <ac:spMk id="53" creationId="{AB05CB63-C125-2DC3-A8D4-97E2DA15BC70}"/>
          </ac:spMkLst>
        </pc:spChg>
        <pc:spChg chg="mod">
          <ac:chgData name="Evla MUTLU" userId="S::evla.mutlu_antalya.edu.tr#ext#@amksavonia.onmicrosoft.com::c77a06ac-88e7-4cac-ad40-ea2e3ca0cfdc" providerId="AD" clId="Web-{4AA33394-1620-4399-91E9-E455DEB5D78F}" dt="2023-11-26T13:30:37.640" v="480" actId="14100"/>
          <ac:spMkLst>
            <pc:docMk/>
            <pc:sldMk cId="1514350464" sldId="471"/>
            <ac:spMk id="54" creationId="{A9E5A8E2-1E24-8768-B9EE-801EE6332BD2}"/>
          </ac:spMkLst>
        </pc:spChg>
        <pc:spChg chg="mod">
          <ac:chgData name="Evla MUTLU" userId="S::evla.mutlu_antalya.edu.tr#ext#@amksavonia.onmicrosoft.com::c77a06ac-88e7-4cac-ad40-ea2e3ca0cfdc" providerId="AD" clId="Web-{4AA33394-1620-4399-91E9-E455DEB5D78F}" dt="2023-11-26T13:36:05.742" v="579" actId="20577"/>
          <ac:spMkLst>
            <pc:docMk/>
            <pc:sldMk cId="1514350464" sldId="471"/>
            <ac:spMk id="55" creationId="{EFB29651-6C88-111B-433C-37DEA95AFA70}"/>
          </ac:spMkLst>
        </pc:spChg>
        <pc:spChg chg="mod">
          <ac:chgData name="Evla MUTLU" userId="S::evla.mutlu_antalya.edu.tr#ext#@amksavonia.onmicrosoft.com::c77a06ac-88e7-4cac-ad40-ea2e3ca0cfdc" providerId="AD" clId="Web-{4AA33394-1620-4399-91E9-E455DEB5D78F}" dt="2023-11-26T13:35:13.694" v="575" actId="20577"/>
          <ac:spMkLst>
            <pc:docMk/>
            <pc:sldMk cId="1514350464" sldId="471"/>
            <ac:spMk id="57" creationId="{09957F0B-7195-0442-005F-D772158CF5EC}"/>
          </ac:spMkLst>
        </pc:spChg>
        <pc:spChg chg="mod">
          <ac:chgData name="Evla MUTLU" userId="S::evla.mutlu_antalya.edu.tr#ext#@amksavonia.onmicrosoft.com::c77a06ac-88e7-4cac-ad40-ea2e3ca0cfdc" providerId="AD" clId="Web-{4AA33394-1620-4399-91E9-E455DEB5D78F}" dt="2023-11-26T13:34:12.708" v="523" actId="20577"/>
          <ac:spMkLst>
            <pc:docMk/>
            <pc:sldMk cId="1514350464" sldId="471"/>
            <ac:spMk id="105" creationId="{26E59AD7-3724-6A9A-929A-24A7E175AB00}"/>
          </ac:spMkLst>
        </pc:spChg>
      </pc:sldChg>
      <pc:sldChg chg="modSp ord">
        <pc:chgData name="Evla MUTLU" userId="S::evla.mutlu_antalya.edu.tr#ext#@amksavonia.onmicrosoft.com::c77a06ac-88e7-4cac-ad40-ea2e3ca0cfdc" providerId="AD" clId="Web-{4AA33394-1620-4399-91E9-E455DEB5D78F}" dt="2023-11-26T13:40:22.342" v="637" actId="20577"/>
        <pc:sldMkLst>
          <pc:docMk/>
          <pc:sldMk cId="2445482451" sldId="472"/>
        </pc:sldMkLst>
        <pc:spChg chg="mod">
          <ac:chgData name="Evla MUTLU" userId="S::evla.mutlu_antalya.edu.tr#ext#@amksavonia.onmicrosoft.com::c77a06ac-88e7-4cac-ad40-ea2e3ca0cfdc" providerId="AD" clId="Web-{4AA33394-1620-4399-91E9-E455DEB5D78F}" dt="2023-11-26T13:38:29.511" v="601" actId="20577"/>
          <ac:spMkLst>
            <pc:docMk/>
            <pc:sldMk cId="2445482451" sldId="472"/>
            <ac:spMk id="50" creationId="{0F7357C6-646F-59A5-9917-EB1DA43F708A}"/>
          </ac:spMkLst>
        </pc:spChg>
        <pc:spChg chg="mod">
          <ac:chgData name="Evla MUTLU" userId="S::evla.mutlu_antalya.edu.tr#ext#@amksavonia.onmicrosoft.com::c77a06ac-88e7-4cac-ad40-ea2e3ca0cfdc" providerId="AD" clId="Web-{4AA33394-1620-4399-91E9-E455DEB5D78F}" dt="2023-11-26T13:39:35.013" v="607" actId="20577"/>
          <ac:spMkLst>
            <pc:docMk/>
            <pc:sldMk cId="2445482451" sldId="472"/>
            <ac:spMk id="56" creationId="{DA082752-168E-C658-BAEC-164CF40C1737}"/>
          </ac:spMkLst>
        </pc:spChg>
        <pc:spChg chg="mod">
          <ac:chgData name="Evla MUTLU" userId="S::evla.mutlu_antalya.edu.tr#ext#@amksavonia.onmicrosoft.com::c77a06ac-88e7-4cac-ad40-ea2e3ca0cfdc" providerId="AD" clId="Web-{4AA33394-1620-4399-91E9-E455DEB5D78F}" dt="2023-11-26T13:40:22.342" v="637" actId="20577"/>
          <ac:spMkLst>
            <pc:docMk/>
            <pc:sldMk cId="2445482451" sldId="472"/>
            <ac:spMk id="105" creationId="{26E59AD7-3724-6A9A-929A-24A7E175AB00}"/>
          </ac:spMkLst>
        </pc:spChg>
      </pc:sldChg>
      <pc:sldChg chg="modSp">
        <pc:chgData name="Evla MUTLU" userId="S::evla.mutlu_antalya.edu.tr#ext#@amksavonia.onmicrosoft.com::c77a06ac-88e7-4cac-ad40-ea2e3ca0cfdc" providerId="AD" clId="Web-{4AA33394-1620-4399-91E9-E455DEB5D78F}" dt="2023-11-26T15:27:51.352" v="842" actId="1076"/>
        <pc:sldMkLst>
          <pc:docMk/>
          <pc:sldMk cId="1887074846" sldId="473"/>
        </pc:sldMkLst>
        <pc:spChg chg="mod">
          <ac:chgData name="Evla MUTLU" userId="S::evla.mutlu_antalya.edu.tr#ext#@amksavonia.onmicrosoft.com::c77a06ac-88e7-4cac-ad40-ea2e3ca0cfdc" providerId="AD" clId="Web-{4AA33394-1620-4399-91E9-E455DEB5D78F}" dt="2023-11-26T13:36:25.336" v="581"/>
          <ac:spMkLst>
            <pc:docMk/>
            <pc:sldMk cId="1887074846" sldId="473"/>
            <ac:spMk id="42" creationId="{540C23A7-5F8E-C6E3-A654-64DE04649EC0}"/>
          </ac:spMkLst>
        </pc:spChg>
        <pc:spChg chg="mod">
          <ac:chgData name="Evla MUTLU" userId="S::evla.mutlu_antalya.edu.tr#ext#@amksavonia.onmicrosoft.com::c77a06ac-88e7-4cac-ad40-ea2e3ca0cfdc" providerId="AD" clId="Web-{4AA33394-1620-4399-91E9-E455DEB5D78F}" dt="2023-11-26T13:36:50.087" v="595" actId="20577"/>
          <ac:spMkLst>
            <pc:docMk/>
            <pc:sldMk cId="1887074846" sldId="473"/>
            <ac:spMk id="45" creationId="{5856AFB4-7C30-E9F9-029F-429BFAC7CF0D}"/>
          </ac:spMkLst>
        </pc:spChg>
        <pc:spChg chg="mod">
          <ac:chgData name="Evla MUTLU" userId="S::evla.mutlu_antalya.edu.tr#ext#@amksavonia.onmicrosoft.com::c77a06ac-88e7-4cac-ad40-ea2e3ca0cfdc" providerId="AD" clId="Web-{4AA33394-1620-4399-91E9-E455DEB5D78F}" dt="2023-11-26T15:21:11.150" v="696" actId="20577"/>
          <ac:spMkLst>
            <pc:docMk/>
            <pc:sldMk cId="1887074846" sldId="473"/>
            <ac:spMk id="50" creationId="{0F7357C6-646F-59A5-9917-EB1DA43F708A}"/>
          </ac:spMkLst>
        </pc:spChg>
        <pc:spChg chg="mod">
          <ac:chgData name="Evla MUTLU" userId="S::evla.mutlu_antalya.edu.tr#ext#@amksavonia.onmicrosoft.com::c77a06ac-88e7-4cac-ad40-ea2e3ca0cfdc" providerId="AD" clId="Web-{4AA33394-1620-4399-91E9-E455DEB5D78F}" dt="2023-11-26T13:36:54.712" v="596" actId="14100"/>
          <ac:spMkLst>
            <pc:docMk/>
            <pc:sldMk cId="1887074846" sldId="473"/>
            <ac:spMk id="54" creationId="{A9E5A8E2-1E24-8768-B9EE-801EE6332BD2}"/>
          </ac:spMkLst>
        </pc:spChg>
        <pc:spChg chg="mod">
          <ac:chgData name="Evla MUTLU" userId="S::evla.mutlu_antalya.edu.tr#ext#@amksavonia.onmicrosoft.com::c77a06ac-88e7-4cac-ad40-ea2e3ca0cfdc" providerId="AD" clId="Web-{4AA33394-1620-4399-91E9-E455DEB5D78F}" dt="2023-11-26T15:24:56.893" v="767" actId="20577"/>
          <ac:spMkLst>
            <pc:docMk/>
            <pc:sldMk cId="1887074846" sldId="473"/>
            <ac:spMk id="57" creationId="{09957F0B-7195-0442-005F-D772158CF5EC}"/>
          </ac:spMkLst>
        </pc:spChg>
        <pc:spChg chg="mod">
          <ac:chgData name="Evla MUTLU" userId="S::evla.mutlu_antalya.edu.tr#ext#@amksavonia.onmicrosoft.com::c77a06ac-88e7-4cac-ad40-ea2e3ca0cfdc" providerId="AD" clId="Web-{4AA33394-1620-4399-91E9-E455DEB5D78F}" dt="2023-11-26T15:27:07.476" v="834" actId="20577"/>
          <ac:spMkLst>
            <pc:docMk/>
            <pc:sldMk cId="1887074846" sldId="473"/>
            <ac:spMk id="66" creationId="{31AFD161-5437-A087-292C-E617B2C6ED74}"/>
          </ac:spMkLst>
        </pc:spChg>
        <pc:spChg chg="mod">
          <ac:chgData name="Evla MUTLU" userId="S::evla.mutlu_antalya.edu.tr#ext#@amksavonia.onmicrosoft.com::c77a06ac-88e7-4cac-ad40-ea2e3ca0cfdc" providerId="AD" clId="Web-{4AA33394-1620-4399-91E9-E455DEB5D78F}" dt="2023-11-26T15:25:50.504" v="802" actId="20577"/>
          <ac:spMkLst>
            <pc:docMk/>
            <pc:sldMk cId="1887074846" sldId="473"/>
            <ac:spMk id="67" creationId="{37690C53-32C6-B27C-D53B-4148554E849E}"/>
          </ac:spMkLst>
        </pc:spChg>
        <pc:spChg chg="mod">
          <ac:chgData name="Evla MUTLU" userId="S::evla.mutlu_antalya.edu.tr#ext#@amksavonia.onmicrosoft.com::c77a06ac-88e7-4cac-ad40-ea2e3ca0cfdc" providerId="AD" clId="Web-{4AA33394-1620-4399-91E9-E455DEB5D78F}" dt="2023-11-26T15:27:51.352" v="842" actId="1076"/>
          <ac:spMkLst>
            <pc:docMk/>
            <pc:sldMk cId="1887074846" sldId="473"/>
            <ac:spMk id="73" creationId="{D584B600-ABE8-7403-C9F9-C05213F7D781}"/>
          </ac:spMkLst>
        </pc:spChg>
        <pc:spChg chg="mod">
          <ac:chgData name="Evla MUTLU" userId="S::evla.mutlu_antalya.edu.tr#ext#@amksavonia.onmicrosoft.com::c77a06ac-88e7-4cac-ad40-ea2e3ca0cfdc" providerId="AD" clId="Web-{4AA33394-1620-4399-91E9-E455DEB5D78F}" dt="2023-11-26T15:22:25.075" v="706" actId="20577"/>
          <ac:spMkLst>
            <pc:docMk/>
            <pc:sldMk cId="1887074846" sldId="473"/>
            <ac:spMk id="105" creationId="{26E59AD7-3724-6A9A-929A-24A7E175AB00}"/>
          </ac:spMkLst>
        </pc:spChg>
      </pc:sldChg>
      <pc:sldChg chg="modSp">
        <pc:chgData name="Evla MUTLU" userId="S::evla.mutlu_antalya.edu.tr#ext#@amksavonia.onmicrosoft.com::c77a06ac-88e7-4cac-ad40-ea2e3ca0cfdc" providerId="AD" clId="Web-{4AA33394-1620-4399-91E9-E455DEB5D78F}" dt="2023-11-26T15:39:32.066" v="1000"/>
        <pc:sldMkLst>
          <pc:docMk/>
          <pc:sldMk cId="2742073208" sldId="474"/>
        </pc:sldMkLst>
        <pc:spChg chg="mod">
          <ac:chgData name="Evla MUTLU" userId="S::evla.mutlu_antalya.edu.tr#ext#@amksavonia.onmicrosoft.com::c77a06ac-88e7-4cac-ad40-ea2e3ca0cfdc" providerId="AD" clId="Web-{4AA33394-1620-4399-91E9-E455DEB5D78F}" dt="2023-11-26T15:33:08.771" v="949" actId="20577"/>
          <ac:spMkLst>
            <pc:docMk/>
            <pc:sldMk cId="2742073208" sldId="474"/>
            <ac:spMk id="38" creationId="{44B0D55E-A3C9-EFCB-600C-69DD1339AABD}"/>
          </ac:spMkLst>
        </pc:spChg>
        <pc:spChg chg="mod">
          <ac:chgData name="Evla MUTLU" userId="S::evla.mutlu_antalya.edu.tr#ext#@amksavonia.onmicrosoft.com::c77a06ac-88e7-4cac-ad40-ea2e3ca0cfdc" providerId="AD" clId="Web-{4AA33394-1620-4399-91E9-E455DEB5D78F}" dt="2023-11-26T15:36:56.935" v="951" actId="20577"/>
          <ac:spMkLst>
            <pc:docMk/>
            <pc:sldMk cId="2742073208" sldId="474"/>
            <ac:spMk id="39" creationId="{53191671-8518-DF28-C187-87F8BBEB6D84}"/>
          </ac:spMkLst>
        </pc:spChg>
        <pc:spChg chg="mod">
          <ac:chgData name="Evla MUTLU" userId="S::evla.mutlu_antalya.edu.tr#ext#@amksavonia.onmicrosoft.com::c77a06ac-88e7-4cac-ad40-ea2e3ca0cfdc" providerId="AD" clId="Web-{4AA33394-1620-4399-91E9-E455DEB5D78F}" dt="2023-11-26T15:39:32.066" v="1000"/>
          <ac:spMkLst>
            <pc:docMk/>
            <pc:sldMk cId="2742073208" sldId="474"/>
            <ac:spMk id="42" creationId="{540C23A7-5F8E-C6E3-A654-64DE04649EC0}"/>
          </ac:spMkLst>
        </pc:spChg>
        <pc:spChg chg="mod">
          <ac:chgData name="Evla MUTLU" userId="S::evla.mutlu_antalya.edu.tr#ext#@amksavonia.onmicrosoft.com::c77a06ac-88e7-4cac-ad40-ea2e3ca0cfdc" providerId="AD" clId="Web-{4AA33394-1620-4399-91E9-E455DEB5D78F}" dt="2023-11-26T15:30:44.687" v="892" actId="20577"/>
          <ac:spMkLst>
            <pc:docMk/>
            <pc:sldMk cId="2742073208" sldId="474"/>
            <ac:spMk id="50" creationId="{0F7357C6-646F-59A5-9917-EB1DA43F708A}"/>
          </ac:spMkLst>
        </pc:spChg>
        <pc:spChg chg="mod">
          <ac:chgData name="Evla MUTLU" userId="S::evla.mutlu_antalya.edu.tr#ext#@amksavonia.onmicrosoft.com::c77a06ac-88e7-4cac-ad40-ea2e3ca0cfdc" providerId="AD" clId="Web-{4AA33394-1620-4399-91E9-E455DEB5D78F}" dt="2023-11-26T15:38:34.673" v="973" actId="1076"/>
          <ac:spMkLst>
            <pc:docMk/>
            <pc:sldMk cId="2742073208" sldId="474"/>
            <ac:spMk id="53" creationId="{0BEA1C05-9B38-B462-5A18-025F0F65C22B}"/>
          </ac:spMkLst>
        </pc:spChg>
        <pc:spChg chg="mod">
          <ac:chgData name="Evla MUTLU" userId="S::evla.mutlu_antalya.edu.tr#ext#@amksavonia.onmicrosoft.com::c77a06ac-88e7-4cac-ad40-ea2e3ca0cfdc" providerId="AD" clId="Web-{4AA33394-1620-4399-91E9-E455DEB5D78F}" dt="2023-11-26T15:37:49.984" v="955" actId="20577"/>
          <ac:spMkLst>
            <pc:docMk/>
            <pc:sldMk cId="2742073208" sldId="474"/>
            <ac:spMk id="55" creationId="{91954A7C-8611-D54E-6A19-1F942E8158D2}"/>
          </ac:spMkLst>
        </pc:spChg>
        <pc:spChg chg="mod">
          <ac:chgData name="Evla MUTLU" userId="S::evla.mutlu_antalya.edu.tr#ext#@amksavonia.onmicrosoft.com::c77a06ac-88e7-4cac-ad40-ea2e3ca0cfdc" providerId="AD" clId="Web-{4AA33394-1620-4399-91E9-E455DEB5D78F}" dt="2023-11-26T15:39:28.394" v="999" actId="20577"/>
          <ac:spMkLst>
            <pc:docMk/>
            <pc:sldMk cId="2742073208" sldId="474"/>
            <ac:spMk id="61" creationId="{53DBBCEA-3505-2CA7-3B69-361BFE0CFD23}"/>
          </ac:spMkLst>
        </pc:spChg>
        <pc:spChg chg="mod">
          <ac:chgData name="Evla MUTLU" userId="S::evla.mutlu_antalya.edu.tr#ext#@amksavonia.onmicrosoft.com::c77a06ac-88e7-4cac-ad40-ea2e3ca0cfdc" providerId="AD" clId="Web-{4AA33394-1620-4399-91E9-E455DEB5D78F}" dt="2023-11-26T15:31:43.721" v="903" actId="1076"/>
          <ac:spMkLst>
            <pc:docMk/>
            <pc:sldMk cId="2742073208" sldId="474"/>
            <ac:spMk id="105" creationId="{26E59AD7-3724-6A9A-929A-24A7E175AB00}"/>
          </ac:spMkLst>
        </pc:spChg>
      </pc:sldChg>
      <pc:sldChg chg="modSp">
        <pc:chgData name="Evla MUTLU" userId="S::evla.mutlu_antalya.edu.tr#ext#@amksavonia.onmicrosoft.com::c77a06ac-88e7-4cac-ad40-ea2e3ca0cfdc" providerId="AD" clId="Web-{4AA33394-1620-4399-91E9-E455DEB5D78F}" dt="2023-11-26T15:50:54.436" v="1093"/>
        <pc:sldMkLst>
          <pc:docMk/>
          <pc:sldMk cId="3160176435" sldId="475"/>
        </pc:sldMkLst>
        <pc:spChg chg="mod">
          <ac:chgData name="Evla MUTLU" userId="S::evla.mutlu_antalya.edu.tr#ext#@amksavonia.onmicrosoft.com::c77a06ac-88e7-4cac-ad40-ea2e3ca0cfdc" providerId="AD" clId="Web-{4AA33394-1620-4399-91E9-E455DEB5D78F}" dt="2023-11-26T15:50:49.217" v="1092"/>
          <ac:spMkLst>
            <pc:docMk/>
            <pc:sldMk cId="3160176435" sldId="475"/>
            <ac:spMk id="42" creationId="{540C23A7-5F8E-C6E3-A654-64DE04649EC0}"/>
          </ac:spMkLst>
        </pc:spChg>
        <pc:spChg chg="mod">
          <ac:chgData name="Evla MUTLU" userId="S::evla.mutlu_antalya.edu.tr#ext#@amksavonia.onmicrosoft.com::c77a06ac-88e7-4cac-ad40-ea2e3ca0cfdc" providerId="AD" clId="Web-{4AA33394-1620-4399-91E9-E455DEB5D78F}" dt="2023-11-26T15:40:28.240" v="1018" actId="20577"/>
          <ac:spMkLst>
            <pc:docMk/>
            <pc:sldMk cId="3160176435" sldId="475"/>
            <ac:spMk id="45" creationId="{5856AFB4-7C30-E9F9-029F-429BFAC7CF0D}"/>
          </ac:spMkLst>
        </pc:spChg>
        <pc:spChg chg="mod">
          <ac:chgData name="Evla MUTLU" userId="S::evla.mutlu_antalya.edu.tr#ext#@amksavonia.onmicrosoft.com::c77a06ac-88e7-4cac-ad40-ea2e3ca0cfdc" providerId="AD" clId="Web-{4AA33394-1620-4399-91E9-E455DEB5D78F}" dt="2023-11-26T15:44:38.953" v="1058" actId="14100"/>
          <ac:spMkLst>
            <pc:docMk/>
            <pc:sldMk cId="3160176435" sldId="475"/>
            <ac:spMk id="50" creationId="{0F7357C6-646F-59A5-9917-EB1DA43F708A}"/>
          </ac:spMkLst>
        </pc:spChg>
        <pc:spChg chg="mod">
          <ac:chgData name="Evla MUTLU" userId="S::evla.mutlu_antalya.edu.tr#ext#@amksavonia.onmicrosoft.com::c77a06ac-88e7-4cac-ad40-ea2e3ca0cfdc" providerId="AD" clId="Web-{4AA33394-1620-4399-91E9-E455DEB5D78F}" dt="2023-11-26T15:49:23.885" v="1088" actId="20577"/>
          <ac:spMkLst>
            <pc:docMk/>
            <pc:sldMk cId="3160176435" sldId="475"/>
            <ac:spMk id="53" creationId="{0BEA1C05-9B38-B462-5A18-025F0F65C22B}"/>
          </ac:spMkLst>
        </pc:spChg>
        <pc:spChg chg="mod">
          <ac:chgData name="Evla MUTLU" userId="S::evla.mutlu_antalya.edu.tr#ext#@amksavonia.onmicrosoft.com::c77a06ac-88e7-4cac-ad40-ea2e3ca0cfdc" providerId="AD" clId="Web-{4AA33394-1620-4399-91E9-E455DEB5D78F}" dt="2023-11-26T15:43:12.418" v="1041" actId="20577"/>
          <ac:spMkLst>
            <pc:docMk/>
            <pc:sldMk cId="3160176435" sldId="475"/>
            <ac:spMk id="54" creationId="{A9E5A8E2-1E24-8768-B9EE-801EE6332BD2}"/>
          </ac:spMkLst>
        </pc:spChg>
        <pc:spChg chg="mod">
          <ac:chgData name="Evla MUTLU" userId="S::evla.mutlu_antalya.edu.tr#ext#@amksavonia.onmicrosoft.com::c77a06ac-88e7-4cac-ad40-ea2e3ca0cfdc" providerId="AD" clId="Web-{4AA33394-1620-4399-91E9-E455DEB5D78F}" dt="2023-11-26T15:47:09.755" v="1079" actId="20577"/>
          <ac:spMkLst>
            <pc:docMk/>
            <pc:sldMk cId="3160176435" sldId="475"/>
            <ac:spMk id="55" creationId="{91954A7C-8611-D54E-6A19-1F942E8158D2}"/>
          </ac:spMkLst>
        </pc:spChg>
        <pc:spChg chg="mod">
          <ac:chgData name="Evla MUTLU" userId="S::evla.mutlu_antalya.edu.tr#ext#@amksavonia.onmicrosoft.com::c77a06ac-88e7-4cac-ad40-ea2e3ca0cfdc" providerId="AD" clId="Web-{4AA33394-1620-4399-91E9-E455DEB5D78F}" dt="2023-11-26T15:43:27.841" v="1048" actId="20577"/>
          <ac:spMkLst>
            <pc:docMk/>
            <pc:sldMk cId="3160176435" sldId="475"/>
            <ac:spMk id="56" creationId="{78952533-8E84-3A38-29D7-319B1B768B58}"/>
          </ac:spMkLst>
        </pc:spChg>
        <pc:spChg chg="mod">
          <ac:chgData name="Evla MUTLU" userId="S::evla.mutlu_antalya.edu.tr#ext#@amksavonia.onmicrosoft.com::c77a06ac-88e7-4cac-ad40-ea2e3ca0cfdc" providerId="AD" clId="Web-{4AA33394-1620-4399-91E9-E455DEB5D78F}" dt="2023-11-26T15:50:54.436" v="1093"/>
          <ac:spMkLst>
            <pc:docMk/>
            <pc:sldMk cId="3160176435" sldId="475"/>
            <ac:spMk id="61" creationId="{53DBBCEA-3505-2CA7-3B69-361BFE0CFD23}"/>
          </ac:spMkLst>
        </pc:spChg>
        <pc:spChg chg="mod">
          <ac:chgData name="Evla MUTLU" userId="S::evla.mutlu_antalya.edu.tr#ext#@amksavonia.onmicrosoft.com::c77a06ac-88e7-4cac-ad40-ea2e3ca0cfdc" providerId="AD" clId="Web-{4AA33394-1620-4399-91E9-E455DEB5D78F}" dt="2023-11-26T15:41:58.087" v="1032" actId="14100"/>
          <ac:spMkLst>
            <pc:docMk/>
            <pc:sldMk cId="3160176435" sldId="475"/>
            <ac:spMk id="85" creationId="{407E6F0C-9B0A-A014-F893-07F5C550A6C4}"/>
          </ac:spMkLst>
        </pc:spChg>
        <pc:spChg chg="mod">
          <ac:chgData name="Evla MUTLU" userId="S::evla.mutlu_antalya.edu.tr#ext#@amksavonia.onmicrosoft.com::c77a06ac-88e7-4cac-ad40-ea2e3ca0cfdc" providerId="AD" clId="Web-{4AA33394-1620-4399-91E9-E455DEB5D78F}" dt="2023-11-26T15:48:41.962" v="1086" actId="20577"/>
          <ac:spMkLst>
            <pc:docMk/>
            <pc:sldMk cId="3160176435" sldId="475"/>
            <ac:spMk id="86" creationId="{A8E20588-F87A-4153-7481-207CD382D41F}"/>
          </ac:spMkLst>
        </pc:spChg>
        <pc:spChg chg="mod">
          <ac:chgData name="Evla MUTLU" userId="S::evla.mutlu_antalya.edu.tr#ext#@amksavonia.onmicrosoft.com::c77a06ac-88e7-4cac-ad40-ea2e3ca0cfdc" providerId="AD" clId="Web-{4AA33394-1620-4399-91E9-E455DEB5D78F}" dt="2023-11-26T15:45:26.923" v="1066" actId="20577"/>
          <ac:spMkLst>
            <pc:docMk/>
            <pc:sldMk cId="3160176435" sldId="475"/>
            <ac:spMk id="87" creationId="{048539B4-F731-790A-1ADF-49C8F73BCB40}"/>
          </ac:spMkLst>
        </pc:spChg>
        <pc:spChg chg="mod">
          <ac:chgData name="Evla MUTLU" userId="S::evla.mutlu_antalya.edu.tr#ext#@amksavonia.onmicrosoft.com::c77a06ac-88e7-4cac-ad40-ea2e3ca0cfdc" providerId="AD" clId="Web-{4AA33394-1620-4399-91E9-E455DEB5D78F}" dt="2023-11-26T15:43:20.450" v="1045" actId="20577"/>
          <ac:spMkLst>
            <pc:docMk/>
            <pc:sldMk cId="3160176435" sldId="475"/>
            <ac:spMk id="88" creationId="{F51607D0-9620-BAF5-F0C6-4F0D3A99C938}"/>
          </ac:spMkLst>
        </pc:spChg>
        <pc:spChg chg="mod">
          <ac:chgData name="Evla MUTLU" userId="S::evla.mutlu_antalya.edu.tr#ext#@amksavonia.onmicrosoft.com::c77a06ac-88e7-4cac-ad40-ea2e3ca0cfdc" providerId="AD" clId="Web-{4AA33394-1620-4399-91E9-E455DEB5D78F}" dt="2023-11-26T15:43:08.543" v="1039" actId="20577"/>
          <ac:spMkLst>
            <pc:docMk/>
            <pc:sldMk cId="3160176435" sldId="475"/>
            <ac:spMk id="105" creationId="{26E59AD7-3724-6A9A-929A-24A7E175AB00}"/>
          </ac:spMkLst>
        </pc:spChg>
      </pc:sldChg>
      <pc:sldChg chg="modSp">
        <pc:chgData name="Evla MUTLU" userId="S::evla.mutlu_antalya.edu.tr#ext#@amksavonia.onmicrosoft.com::c77a06ac-88e7-4cac-ad40-ea2e3ca0cfdc" providerId="AD" clId="Web-{4AA33394-1620-4399-91E9-E455DEB5D78F}" dt="2023-11-26T15:58:00.217" v="1109"/>
        <pc:sldMkLst>
          <pc:docMk/>
          <pc:sldMk cId="2012713054" sldId="476"/>
        </pc:sldMkLst>
        <pc:spChg chg="mod">
          <ac:chgData name="Evla MUTLU" userId="S::evla.mutlu_antalya.edu.tr#ext#@amksavonia.onmicrosoft.com::c77a06ac-88e7-4cac-ad40-ea2e3ca0cfdc" providerId="AD" clId="Web-{4AA33394-1620-4399-91E9-E455DEB5D78F}" dt="2023-11-26T15:57:19.825" v="1103" actId="20577"/>
          <ac:spMkLst>
            <pc:docMk/>
            <pc:sldMk cId="2012713054" sldId="476"/>
            <ac:spMk id="15" creationId="{0EFC7DD2-D91D-7A8F-AA9B-1AF5BC442071}"/>
          </ac:spMkLst>
        </pc:spChg>
        <pc:spChg chg="mod">
          <ac:chgData name="Evla MUTLU" userId="S::evla.mutlu_antalya.edu.tr#ext#@amksavonia.onmicrosoft.com::c77a06ac-88e7-4cac-ad40-ea2e3ca0cfdc" providerId="AD" clId="Web-{4AA33394-1620-4399-91E9-E455DEB5D78F}" dt="2023-11-26T15:57:39.842" v="1105" actId="20577"/>
          <ac:spMkLst>
            <pc:docMk/>
            <pc:sldMk cId="2012713054" sldId="476"/>
            <ac:spMk id="22" creationId="{2961B162-BDE5-17BC-3D64-AC2DA6C830CE}"/>
          </ac:spMkLst>
        </pc:spChg>
        <pc:spChg chg="mod">
          <ac:chgData name="Evla MUTLU" userId="S::evla.mutlu_antalya.edu.tr#ext#@amksavonia.onmicrosoft.com::c77a06ac-88e7-4cac-ad40-ea2e3ca0cfdc" providerId="AD" clId="Web-{4AA33394-1620-4399-91E9-E455DEB5D78F}" dt="2023-11-26T15:50:57.561" v="1095" actId="20577"/>
          <ac:spMkLst>
            <pc:docMk/>
            <pc:sldMk cId="2012713054" sldId="476"/>
            <ac:spMk id="23" creationId="{B14F6861-8C6E-9E2B-669A-7990CD96846A}"/>
          </ac:spMkLst>
        </pc:spChg>
        <pc:spChg chg="mod">
          <ac:chgData name="Evla MUTLU" userId="S::evla.mutlu_antalya.edu.tr#ext#@amksavonia.onmicrosoft.com::c77a06ac-88e7-4cac-ad40-ea2e3ca0cfdc" providerId="AD" clId="Web-{4AA33394-1620-4399-91E9-E455DEB5D78F}" dt="2023-11-26T15:58:00.217" v="1109"/>
          <ac:spMkLst>
            <pc:docMk/>
            <pc:sldMk cId="2012713054" sldId="476"/>
            <ac:spMk id="42" creationId="{540C23A7-5F8E-C6E3-A654-64DE04649EC0}"/>
          </ac:spMkLst>
        </pc:spChg>
        <pc:spChg chg="mod">
          <ac:chgData name="Evla MUTLU" userId="S::evla.mutlu_antalya.edu.tr#ext#@amksavonia.onmicrosoft.com::c77a06ac-88e7-4cac-ad40-ea2e3ca0cfdc" providerId="AD" clId="Web-{4AA33394-1620-4399-91E9-E455DEB5D78F}" dt="2023-11-26T15:52:52.174" v="1099" actId="20577"/>
          <ac:spMkLst>
            <pc:docMk/>
            <pc:sldMk cId="2012713054" sldId="476"/>
            <ac:spMk id="45" creationId="{5856AFB4-7C30-E9F9-029F-429BFAC7CF0D}"/>
          </ac:spMkLst>
        </pc:spChg>
        <pc:spChg chg="mod">
          <ac:chgData name="Evla MUTLU" userId="S::evla.mutlu_antalya.edu.tr#ext#@amksavonia.onmicrosoft.com::c77a06ac-88e7-4cac-ad40-ea2e3ca0cfdc" providerId="AD" clId="Web-{4AA33394-1620-4399-91E9-E455DEB5D78F}" dt="2023-11-26T15:53:15.363" v="1101" actId="20577"/>
          <ac:spMkLst>
            <pc:docMk/>
            <pc:sldMk cId="2012713054" sldId="476"/>
            <ac:spMk id="50" creationId="{0F7357C6-646F-59A5-9917-EB1DA43F708A}"/>
          </ac:spMkLst>
        </pc:spChg>
        <pc:spChg chg="mod">
          <ac:chgData name="Evla MUTLU" userId="S::evla.mutlu_antalya.edu.tr#ext#@amksavonia.onmicrosoft.com::c77a06ac-88e7-4cac-ad40-ea2e3ca0cfdc" providerId="AD" clId="Web-{4AA33394-1620-4399-91E9-E455DEB5D78F}" dt="2023-11-26T15:57:57.045" v="1108" actId="20577"/>
          <ac:spMkLst>
            <pc:docMk/>
            <pc:sldMk cId="2012713054" sldId="476"/>
            <ac:spMk id="61" creationId="{53DBBCEA-3505-2CA7-3B69-361BFE0CFD23}"/>
          </ac:spMkLst>
        </pc:spChg>
        <pc:grpChg chg="mod">
          <ac:chgData name="Evla MUTLU" userId="S::evla.mutlu_antalya.edu.tr#ext#@amksavonia.onmicrosoft.com::c77a06ac-88e7-4cac-ad40-ea2e3ca0cfdc" providerId="AD" clId="Web-{4AA33394-1620-4399-91E9-E455DEB5D78F}" dt="2023-11-26T15:50:18.762" v="1091" actId="14100"/>
          <ac:grpSpMkLst>
            <pc:docMk/>
            <pc:sldMk cId="2012713054" sldId="476"/>
            <ac:grpSpMk id="43" creationId="{D8AD2FB9-EF36-0728-16F1-DB16E49802F9}"/>
          </ac:grpSpMkLst>
        </pc:grpChg>
      </pc:sldChg>
      <pc:sldChg chg="delSp modSp">
        <pc:chgData name="Evla MUTLU" userId="S::evla.mutlu_antalya.edu.tr#ext#@amksavonia.onmicrosoft.com::c77a06ac-88e7-4cac-ad40-ea2e3ca0cfdc" providerId="AD" clId="Web-{4AA33394-1620-4399-91E9-E455DEB5D78F}" dt="2023-11-26T16:01:14.209" v="1190"/>
        <pc:sldMkLst>
          <pc:docMk/>
          <pc:sldMk cId="1225121254" sldId="478"/>
        </pc:sldMkLst>
        <pc:spChg chg="mod">
          <ac:chgData name="Evla MUTLU" userId="S::evla.mutlu_antalya.edu.tr#ext#@amksavonia.onmicrosoft.com::c77a06ac-88e7-4cac-ad40-ea2e3ca0cfdc" providerId="AD" clId="Web-{4AA33394-1620-4399-91E9-E455DEB5D78F}" dt="2023-11-26T15:59:39.940" v="1159" actId="20577"/>
          <ac:spMkLst>
            <pc:docMk/>
            <pc:sldMk cId="1225121254" sldId="478"/>
            <ac:spMk id="32" creationId="{DBD30DAB-8A9E-3C77-232F-EB702F4F762F}"/>
          </ac:spMkLst>
        </pc:spChg>
        <pc:spChg chg="mod">
          <ac:chgData name="Evla MUTLU" userId="S::evla.mutlu_antalya.edu.tr#ext#@amksavonia.onmicrosoft.com::c77a06ac-88e7-4cac-ad40-ea2e3ca0cfdc" providerId="AD" clId="Web-{4AA33394-1620-4399-91E9-E455DEB5D78F}" dt="2023-11-26T16:01:14.209" v="1190"/>
          <ac:spMkLst>
            <pc:docMk/>
            <pc:sldMk cId="1225121254" sldId="478"/>
            <ac:spMk id="57" creationId="{D419D349-C7DC-B0DE-CB10-DAAC4D07034B}"/>
          </ac:spMkLst>
        </pc:spChg>
        <pc:spChg chg="mod">
          <ac:chgData name="Evla MUTLU" userId="S::evla.mutlu_antalya.edu.tr#ext#@amksavonia.onmicrosoft.com::c77a06ac-88e7-4cac-ad40-ea2e3ca0cfdc" providerId="AD" clId="Web-{4AA33394-1620-4399-91E9-E455DEB5D78F}" dt="2023-11-26T15:59:59.331" v="1161" actId="20577"/>
          <ac:spMkLst>
            <pc:docMk/>
            <pc:sldMk cId="1225121254" sldId="478"/>
            <ac:spMk id="151" creationId="{5D082C10-831E-7FFC-122C-CEC815F53684}"/>
          </ac:spMkLst>
        </pc:spChg>
        <pc:spChg chg="mod">
          <ac:chgData name="Evla MUTLU" userId="S::evla.mutlu_antalya.edu.tr#ext#@amksavonia.onmicrosoft.com::c77a06ac-88e7-4cac-ad40-ea2e3ca0cfdc" providerId="AD" clId="Web-{4AA33394-1620-4399-91E9-E455DEB5D78F}" dt="2023-11-26T15:59:28.142" v="1155" actId="20577"/>
          <ac:spMkLst>
            <pc:docMk/>
            <pc:sldMk cId="1225121254" sldId="478"/>
            <ac:spMk id="162" creationId="{6F4FD515-0ECE-F321-1C00-03228005A17C}"/>
          </ac:spMkLst>
        </pc:spChg>
        <pc:spChg chg="mod">
          <ac:chgData name="Evla MUTLU" userId="S::evla.mutlu_antalya.edu.tr#ext#@amksavonia.onmicrosoft.com::c77a06ac-88e7-4cac-ad40-ea2e3ca0cfdc" providerId="AD" clId="Web-{4AA33394-1620-4399-91E9-E455DEB5D78F}" dt="2023-11-26T16:01:07.224" v="1188" actId="20577"/>
          <ac:spMkLst>
            <pc:docMk/>
            <pc:sldMk cId="1225121254" sldId="478"/>
            <ac:spMk id="179" creationId="{3C7037AA-556E-82D9-B456-880D42389AFC}"/>
          </ac:spMkLst>
        </pc:spChg>
        <pc:spChg chg="del">
          <ac:chgData name="Evla MUTLU" userId="S::evla.mutlu_antalya.edu.tr#ext#@amksavonia.onmicrosoft.com::c77a06ac-88e7-4cac-ad40-ea2e3ca0cfdc" providerId="AD" clId="Web-{4AA33394-1620-4399-91E9-E455DEB5D78F}" dt="2023-11-26T16:01:08.927" v="1189"/>
          <ac:spMkLst>
            <pc:docMk/>
            <pc:sldMk cId="1225121254" sldId="478"/>
            <ac:spMk id="415" creationId="{70EC81BE-2158-270E-261D-6C92A3C21EFA}"/>
          </ac:spMkLst>
        </pc:spChg>
      </pc:sldChg>
      <pc:sldChg chg="addSp delSp modSp">
        <pc:chgData name="Evla MUTLU" userId="S::evla.mutlu_antalya.edu.tr#ext#@amksavonia.onmicrosoft.com::c77a06ac-88e7-4cac-ad40-ea2e3ca0cfdc" providerId="AD" clId="Web-{4AA33394-1620-4399-91E9-E455DEB5D78F}" dt="2023-11-26T13:22:30.394" v="396" actId="20577"/>
        <pc:sldMkLst>
          <pc:docMk/>
          <pc:sldMk cId="2495006055" sldId="479"/>
        </pc:sldMkLst>
        <pc:spChg chg="add mod ord">
          <ac:chgData name="Evla MUTLU" userId="S::evla.mutlu_antalya.edu.tr#ext#@amksavonia.onmicrosoft.com::c77a06ac-88e7-4cac-ad40-ea2e3ca0cfdc" providerId="AD" clId="Web-{4AA33394-1620-4399-91E9-E455DEB5D78F}" dt="2023-11-26T13:17:02.057" v="294" actId="1076"/>
          <ac:spMkLst>
            <pc:docMk/>
            <pc:sldMk cId="2495006055" sldId="479"/>
            <ac:spMk id="2" creationId="{F27383F7-2176-AD6C-64D3-ABCEC7559C29}"/>
          </ac:spMkLst>
        </pc:spChg>
        <pc:spChg chg="mod">
          <ac:chgData name="Evla MUTLU" userId="S::evla.mutlu_antalya.edu.tr#ext#@amksavonia.onmicrosoft.com::c77a06ac-88e7-4cac-ad40-ea2e3ca0cfdc" providerId="AD" clId="Web-{4AA33394-1620-4399-91E9-E455DEB5D78F}" dt="2023-11-26T13:15:35.977" v="283" actId="14100"/>
          <ac:spMkLst>
            <pc:docMk/>
            <pc:sldMk cId="2495006055" sldId="479"/>
            <ac:spMk id="7" creationId="{0893838D-BD64-27A2-B033-25B30A5B4681}"/>
          </ac:spMkLst>
        </pc:spChg>
        <pc:spChg chg="mod">
          <ac:chgData name="Evla MUTLU" userId="S::evla.mutlu_antalya.edu.tr#ext#@amksavonia.onmicrosoft.com::c77a06ac-88e7-4cac-ad40-ea2e3ca0cfdc" providerId="AD" clId="Web-{4AA33394-1620-4399-91E9-E455DEB5D78F}" dt="2023-11-26T13:17:34.980" v="296" actId="20577"/>
          <ac:spMkLst>
            <pc:docMk/>
            <pc:sldMk cId="2495006055" sldId="479"/>
            <ac:spMk id="10" creationId="{0B2AE1A7-1969-9A9E-6FA1-B6D055C75514}"/>
          </ac:spMkLst>
        </pc:spChg>
        <pc:spChg chg="mod">
          <ac:chgData name="Evla MUTLU" userId="S::evla.mutlu_antalya.edu.tr#ext#@amksavonia.onmicrosoft.com::c77a06ac-88e7-4cac-ad40-ea2e3ca0cfdc" providerId="AD" clId="Web-{4AA33394-1620-4399-91E9-E455DEB5D78F}" dt="2023-11-26T13:16:12.681" v="288" actId="20577"/>
          <ac:spMkLst>
            <pc:docMk/>
            <pc:sldMk cId="2495006055" sldId="479"/>
            <ac:spMk id="57" creationId="{D419D349-C7DC-B0DE-CB10-DAAC4D07034B}"/>
          </ac:spMkLst>
        </pc:spChg>
        <pc:spChg chg="mod">
          <ac:chgData name="Evla MUTLU" userId="S::evla.mutlu_antalya.edu.tr#ext#@amksavonia.onmicrosoft.com::c77a06ac-88e7-4cac-ad40-ea2e3ca0cfdc" providerId="AD" clId="Web-{4AA33394-1620-4399-91E9-E455DEB5D78F}" dt="2023-11-26T13:18:16.653" v="318" actId="20577"/>
          <ac:spMkLst>
            <pc:docMk/>
            <pc:sldMk cId="2495006055" sldId="479"/>
            <ac:spMk id="162" creationId="{6F4FD515-0ECE-F321-1C00-03228005A17C}"/>
          </ac:spMkLst>
        </pc:spChg>
        <pc:spChg chg="mod">
          <ac:chgData name="Evla MUTLU" userId="S::evla.mutlu_antalya.edu.tr#ext#@amksavonia.onmicrosoft.com::c77a06ac-88e7-4cac-ad40-ea2e3ca0cfdc" providerId="AD" clId="Web-{4AA33394-1620-4399-91E9-E455DEB5D78F}" dt="2023-11-26T13:22:30.394" v="396" actId="20577"/>
          <ac:spMkLst>
            <pc:docMk/>
            <pc:sldMk cId="2495006055" sldId="479"/>
            <ac:spMk id="406" creationId="{94B8EF33-1002-CC8F-1BDF-99840715B917}"/>
          </ac:spMkLst>
        </pc:spChg>
        <pc:spChg chg="del">
          <ac:chgData name="Evla MUTLU" userId="S::evla.mutlu_antalya.edu.tr#ext#@amksavonia.onmicrosoft.com::c77a06ac-88e7-4cac-ad40-ea2e3ca0cfdc" providerId="AD" clId="Web-{4AA33394-1620-4399-91E9-E455DEB5D78F}" dt="2023-11-26T13:16:08.400" v="286"/>
          <ac:spMkLst>
            <pc:docMk/>
            <pc:sldMk cId="2495006055" sldId="479"/>
            <ac:spMk id="415" creationId="{70EC81BE-2158-270E-261D-6C92A3C21EFA}"/>
          </ac:spMkLst>
        </pc:spChg>
      </pc:sldChg>
      <pc:sldChg chg="addSp modSp">
        <pc:chgData name="Evla MUTLU" userId="S::evla.mutlu_antalya.edu.tr#ext#@amksavonia.onmicrosoft.com::c77a06ac-88e7-4cac-ad40-ea2e3ca0cfdc" providerId="AD" clId="Web-{4AA33394-1620-4399-91E9-E455DEB5D78F}" dt="2023-11-26T16:10:50.324" v="1279" actId="20577"/>
        <pc:sldMkLst>
          <pc:docMk/>
          <pc:sldMk cId="1020332007" sldId="480"/>
        </pc:sldMkLst>
        <pc:spChg chg="mod">
          <ac:chgData name="Evla MUTLU" userId="S::evla.mutlu_antalya.edu.tr#ext#@amksavonia.onmicrosoft.com::c77a06ac-88e7-4cac-ad40-ea2e3ca0cfdc" providerId="AD" clId="Web-{4AA33394-1620-4399-91E9-E455DEB5D78F}" dt="2023-11-26T16:07:19.285" v="1237" actId="1076"/>
          <ac:spMkLst>
            <pc:docMk/>
            <pc:sldMk cId="1020332007" sldId="480"/>
            <ac:spMk id="2" creationId="{B12774E3-6274-2F17-D89A-188435FCE9F0}"/>
          </ac:spMkLst>
        </pc:spChg>
        <pc:spChg chg="mod">
          <ac:chgData name="Evla MUTLU" userId="S::evla.mutlu_antalya.edu.tr#ext#@amksavonia.onmicrosoft.com::c77a06ac-88e7-4cac-ad40-ea2e3ca0cfdc" providerId="AD" clId="Web-{4AA33394-1620-4399-91E9-E455DEB5D78F}" dt="2023-11-26T16:07:02.925" v="1236" actId="1076"/>
          <ac:spMkLst>
            <pc:docMk/>
            <pc:sldMk cId="1020332007" sldId="480"/>
            <ac:spMk id="9" creationId="{5D92800F-C2E8-3B77-A1DC-E88EB8BFEB69}"/>
          </ac:spMkLst>
        </pc:spChg>
        <pc:spChg chg="mod">
          <ac:chgData name="Evla MUTLU" userId="S::evla.mutlu_antalya.edu.tr#ext#@amksavonia.onmicrosoft.com::c77a06ac-88e7-4cac-ad40-ea2e3ca0cfdc" providerId="AD" clId="Web-{4AA33394-1620-4399-91E9-E455DEB5D78F}" dt="2023-11-26T16:02:38.493" v="1204" actId="14100"/>
          <ac:spMkLst>
            <pc:docMk/>
            <pc:sldMk cId="1020332007" sldId="480"/>
            <ac:spMk id="21" creationId="{D5485BE8-1735-79C1-BD5C-0D020394B606}"/>
          </ac:spMkLst>
        </pc:spChg>
        <pc:spChg chg="mod">
          <ac:chgData name="Evla MUTLU" userId="S::evla.mutlu_antalya.edu.tr#ext#@amksavonia.onmicrosoft.com::c77a06ac-88e7-4cac-ad40-ea2e3ca0cfdc" providerId="AD" clId="Web-{4AA33394-1620-4399-91E9-E455DEB5D78F}" dt="2023-11-26T16:09:31.915" v="1271" actId="20577"/>
          <ac:spMkLst>
            <pc:docMk/>
            <pc:sldMk cId="1020332007" sldId="480"/>
            <ac:spMk id="22" creationId="{85C4C2BA-BAE3-F7DE-3CC5-3C4EF46A5A6A}"/>
          </ac:spMkLst>
        </pc:spChg>
        <pc:spChg chg="mod">
          <ac:chgData name="Evla MUTLU" userId="S::evla.mutlu_antalya.edu.tr#ext#@amksavonia.onmicrosoft.com::c77a06ac-88e7-4cac-ad40-ea2e3ca0cfdc" providerId="AD" clId="Web-{4AA33394-1620-4399-91E9-E455DEB5D78F}" dt="2023-11-26T16:02:06.961" v="1200" actId="14100"/>
          <ac:spMkLst>
            <pc:docMk/>
            <pc:sldMk cId="1020332007" sldId="480"/>
            <ac:spMk id="25" creationId="{CB7E531D-B0D6-E549-5BA1-7724523ECE12}"/>
          </ac:spMkLst>
        </pc:spChg>
        <pc:spChg chg="mod">
          <ac:chgData name="Evla MUTLU" userId="S::evla.mutlu_antalya.edu.tr#ext#@amksavonia.onmicrosoft.com::c77a06ac-88e7-4cac-ad40-ea2e3ca0cfdc" providerId="AD" clId="Web-{4AA33394-1620-4399-91E9-E455DEB5D78F}" dt="2023-11-26T16:02:31.696" v="1203" actId="14100"/>
          <ac:spMkLst>
            <pc:docMk/>
            <pc:sldMk cId="1020332007" sldId="480"/>
            <ac:spMk id="32" creationId="{B133956C-7666-037A-7F01-438506667A22}"/>
          </ac:spMkLst>
        </pc:spChg>
        <pc:spChg chg="mod">
          <ac:chgData name="Evla MUTLU" userId="S::evla.mutlu_antalya.edu.tr#ext#@amksavonia.onmicrosoft.com::c77a06ac-88e7-4cac-ad40-ea2e3ca0cfdc" providerId="AD" clId="Web-{4AA33394-1620-4399-91E9-E455DEB5D78F}" dt="2023-11-26T16:10:50.324" v="1279" actId="20577"/>
          <ac:spMkLst>
            <pc:docMk/>
            <pc:sldMk cId="1020332007" sldId="480"/>
            <ac:spMk id="33" creationId="{EBF7A1CA-6EAD-3B28-A290-818B6762A11F}"/>
          </ac:spMkLst>
        </pc:spChg>
        <pc:spChg chg="mod">
          <ac:chgData name="Evla MUTLU" userId="S::evla.mutlu_antalya.edu.tr#ext#@amksavonia.onmicrosoft.com::c77a06ac-88e7-4cac-ad40-ea2e3ca0cfdc" providerId="AD" clId="Web-{4AA33394-1620-4399-91E9-E455DEB5D78F}" dt="2023-11-26T16:09:49.963" v="1273" actId="20577"/>
          <ac:spMkLst>
            <pc:docMk/>
            <pc:sldMk cId="1020332007" sldId="480"/>
            <ac:spMk id="34" creationId="{E5ECD03D-417B-1377-0C01-C3DF6532E351}"/>
          </ac:spMkLst>
        </pc:spChg>
        <pc:spChg chg="mod">
          <ac:chgData name="Evla MUTLU" userId="S::evla.mutlu_antalya.edu.tr#ext#@amksavonia.onmicrosoft.com::c77a06ac-88e7-4cac-ad40-ea2e3ca0cfdc" providerId="AD" clId="Web-{4AA33394-1620-4399-91E9-E455DEB5D78F}" dt="2023-11-26T16:02:52.588" v="1207"/>
          <ac:spMkLst>
            <pc:docMk/>
            <pc:sldMk cId="1020332007" sldId="480"/>
            <ac:spMk id="42" creationId="{540C23A7-5F8E-C6E3-A654-64DE04649EC0}"/>
          </ac:spMkLst>
        </pc:spChg>
        <pc:spChg chg="mod">
          <ac:chgData name="Evla MUTLU" userId="S::evla.mutlu_antalya.edu.tr#ext#@amksavonia.onmicrosoft.com::c77a06ac-88e7-4cac-ad40-ea2e3ca0cfdc" providerId="AD" clId="Web-{4AA33394-1620-4399-91E9-E455DEB5D78F}" dt="2023-11-26T16:05:26.703" v="1216" actId="20577"/>
          <ac:spMkLst>
            <pc:docMk/>
            <pc:sldMk cId="1020332007" sldId="480"/>
            <ac:spMk id="45" creationId="{5856AFB4-7C30-E9F9-029F-429BFAC7CF0D}"/>
          </ac:spMkLst>
        </pc:spChg>
        <pc:spChg chg="mod">
          <ac:chgData name="Evla MUTLU" userId="S::evla.mutlu_antalya.edu.tr#ext#@amksavonia.onmicrosoft.com::c77a06ac-88e7-4cac-ad40-ea2e3ca0cfdc" providerId="AD" clId="Web-{4AA33394-1620-4399-91E9-E455DEB5D78F}" dt="2023-11-26T16:02:02.461" v="1199" actId="1076"/>
          <ac:spMkLst>
            <pc:docMk/>
            <pc:sldMk cId="1020332007" sldId="480"/>
            <ac:spMk id="51" creationId="{75206A02-8366-B2AD-10FE-9E876C284904}"/>
          </ac:spMkLst>
        </pc:spChg>
        <pc:spChg chg="mod">
          <ac:chgData name="Evla MUTLU" userId="S::evla.mutlu_antalya.edu.tr#ext#@amksavonia.onmicrosoft.com::c77a06ac-88e7-4cac-ad40-ea2e3ca0cfdc" providerId="AD" clId="Web-{4AA33394-1620-4399-91E9-E455DEB5D78F}" dt="2023-11-26T16:01:54.054" v="1198" actId="14100"/>
          <ac:spMkLst>
            <pc:docMk/>
            <pc:sldMk cId="1020332007" sldId="480"/>
            <ac:spMk id="54" creationId="{A9E5A8E2-1E24-8768-B9EE-801EE6332BD2}"/>
          </ac:spMkLst>
        </pc:spChg>
        <pc:spChg chg="mod">
          <ac:chgData name="Evla MUTLU" userId="S::evla.mutlu_antalya.edu.tr#ext#@amksavonia.onmicrosoft.com::c77a06ac-88e7-4cac-ad40-ea2e3ca0cfdc" providerId="AD" clId="Web-{4AA33394-1620-4399-91E9-E455DEB5D78F}" dt="2023-11-26T16:02:46.697" v="1206" actId="20577"/>
          <ac:spMkLst>
            <pc:docMk/>
            <pc:sldMk cId="1020332007" sldId="480"/>
            <ac:spMk id="73" creationId="{D584B600-ABE8-7403-C9F9-C05213F7D781}"/>
          </ac:spMkLst>
        </pc:spChg>
        <pc:spChg chg="mod">
          <ac:chgData name="Evla MUTLU" userId="S::evla.mutlu_antalya.edu.tr#ext#@amksavonia.onmicrosoft.com::c77a06ac-88e7-4cac-ad40-ea2e3ca0cfdc" providerId="AD" clId="Web-{4AA33394-1620-4399-91E9-E455DEB5D78F}" dt="2023-11-26T16:01:24.287" v="1194" actId="20577"/>
          <ac:spMkLst>
            <pc:docMk/>
            <pc:sldMk cId="1020332007" sldId="480"/>
            <ac:spMk id="104" creationId="{A547EE0E-D588-057C-B4E4-F644D8A1DB7E}"/>
          </ac:spMkLst>
        </pc:spChg>
        <pc:spChg chg="mod">
          <ac:chgData name="Evla MUTLU" userId="S::evla.mutlu_antalya.edu.tr#ext#@amksavonia.onmicrosoft.com::c77a06ac-88e7-4cac-ad40-ea2e3ca0cfdc" providerId="AD" clId="Web-{4AA33394-1620-4399-91E9-E455DEB5D78F}" dt="2023-11-26T16:08:00.005" v="1241" actId="20577"/>
          <ac:spMkLst>
            <pc:docMk/>
            <pc:sldMk cId="1020332007" sldId="480"/>
            <ac:spMk id="105" creationId="{26E59AD7-3724-6A9A-929A-24A7E175AB00}"/>
          </ac:spMkLst>
        </pc:spChg>
        <pc:grpChg chg="add mod">
          <ac:chgData name="Evla MUTLU" userId="S::evla.mutlu_antalya.edu.tr#ext#@amksavonia.onmicrosoft.com::c77a06ac-88e7-4cac-ad40-ea2e3ca0cfdc" providerId="AD" clId="Web-{4AA33394-1620-4399-91E9-E455DEB5D78F}" dt="2023-11-26T16:07:24.520" v="1238" actId="1076"/>
          <ac:grpSpMkLst>
            <pc:docMk/>
            <pc:sldMk cId="1020332007" sldId="480"/>
            <ac:grpSpMk id="37" creationId="{4E1BC760-FEE7-0BDD-22BF-7E4B7731FD90}"/>
          </ac:grpSpMkLst>
        </pc:grpChg>
      </pc:sldChg>
      <pc:sldChg chg="modSp">
        <pc:chgData name="Evla MUTLU" userId="S::evla.mutlu_antalya.edu.tr#ext#@amksavonia.onmicrosoft.com::c77a06ac-88e7-4cac-ad40-ea2e3ca0cfdc" providerId="AD" clId="Web-{4AA33394-1620-4399-91E9-E455DEB5D78F}" dt="2023-11-26T19:35:51.848" v="1456" actId="20577"/>
        <pc:sldMkLst>
          <pc:docMk/>
          <pc:sldMk cId="2186343494" sldId="481"/>
        </pc:sldMkLst>
        <pc:spChg chg="mod">
          <ac:chgData name="Evla MUTLU" userId="S::evla.mutlu_antalya.edu.tr#ext#@amksavonia.onmicrosoft.com::c77a06ac-88e7-4cac-ad40-ea2e3ca0cfdc" providerId="AD" clId="Web-{4AA33394-1620-4399-91E9-E455DEB5D78F}" dt="2023-11-26T16:11:30.763" v="1285" actId="14100"/>
          <ac:spMkLst>
            <pc:docMk/>
            <pc:sldMk cId="2186343494" sldId="481"/>
            <ac:spMk id="30" creationId="{D844FB2F-0848-99B8-C1EC-796FD1D5972F}"/>
          </ac:spMkLst>
        </pc:spChg>
        <pc:spChg chg="mod">
          <ac:chgData name="Evla MUTLU" userId="S::evla.mutlu_antalya.edu.tr#ext#@amksavonia.onmicrosoft.com::c77a06ac-88e7-4cac-ad40-ea2e3ca0cfdc" providerId="AD" clId="Web-{4AA33394-1620-4399-91E9-E455DEB5D78F}" dt="2023-11-26T16:11:36.185" v="1286" actId="14100"/>
          <ac:spMkLst>
            <pc:docMk/>
            <pc:sldMk cId="2186343494" sldId="481"/>
            <ac:spMk id="32" creationId="{B133956C-7666-037A-7F01-438506667A22}"/>
          </ac:spMkLst>
        </pc:spChg>
        <pc:spChg chg="mod">
          <ac:chgData name="Evla MUTLU" userId="S::evla.mutlu_antalya.edu.tr#ext#@amksavonia.onmicrosoft.com::c77a06ac-88e7-4cac-ad40-ea2e3ca0cfdc" providerId="AD" clId="Web-{4AA33394-1620-4399-91E9-E455DEB5D78F}" dt="2023-11-26T19:35:29.628" v="1452" actId="20577"/>
          <ac:spMkLst>
            <pc:docMk/>
            <pc:sldMk cId="2186343494" sldId="481"/>
            <ac:spMk id="33" creationId="{EBF7A1CA-6EAD-3B28-A290-818B6762A11F}"/>
          </ac:spMkLst>
        </pc:spChg>
        <pc:spChg chg="mod">
          <ac:chgData name="Evla MUTLU" userId="S::evla.mutlu_antalya.edu.tr#ext#@amksavonia.onmicrosoft.com::c77a06ac-88e7-4cac-ad40-ea2e3ca0cfdc" providerId="AD" clId="Web-{4AA33394-1620-4399-91E9-E455DEB5D78F}" dt="2023-11-26T19:32:18.826" v="1387" actId="20577"/>
          <ac:spMkLst>
            <pc:docMk/>
            <pc:sldMk cId="2186343494" sldId="481"/>
            <ac:spMk id="34" creationId="{E5ECD03D-417B-1377-0C01-C3DF6532E351}"/>
          </ac:spMkLst>
        </pc:spChg>
        <pc:spChg chg="mod">
          <ac:chgData name="Evla MUTLU" userId="S::evla.mutlu_antalya.edu.tr#ext#@amksavonia.onmicrosoft.com::c77a06ac-88e7-4cac-ad40-ea2e3ca0cfdc" providerId="AD" clId="Web-{4AA33394-1620-4399-91E9-E455DEB5D78F}" dt="2023-11-26T16:11:48.467" v="1287"/>
          <ac:spMkLst>
            <pc:docMk/>
            <pc:sldMk cId="2186343494" sldId="481"/>
            <ac:spMk id="42" creationId="{540C23A7-5F8E-C6E3-A654-64DE04649EC0}"/>
          </ac:spMkLst>
        </pc:spChg>
        <pc:spChg chg="mod">
          <ac:chgData name="Evla MUTLU" userId="S::evla.mutlu_antalya.edu.tr#ext#@amksavonia.onmicrosoft.com::c77a06ac-88e7-4cac-ad40-ea2e3ca0cfdc" providerId="AD" clId="Web-{4AA33394-1620-4399-91E9-E455DEB5D78F}" dt="2023-11-26T16:11:13.403" v="1283" actId="14100"/>
          <ac:spMkLst>
            <pc:docMk/>
            <pc:sldMk cId="2186343494" sldId="481"/>
            <ac:spMk id="51" creationId="{75206A02-8366-B2AD-10FE-9E876C284904}"/>
          </ac:spMkLst>
        </pc:spChg>
        <pc:spChg chg="mod">
          <ac:chgData name="Evla MUTLU" userId="S::evla.mutlu_antalya.edu.tr#ext#@amksavonia.onmicrosoft.com::c77a06ac-88e7-4cac-ad40-ea2e3ca0cfdc" providerId="AD" clId="Web-{4AA33394-1620-4399-91E9-E455DEB5D78F}" dt="2023-11-26T16:11:06.497" v="1282" actId="14100"/>
          <ac:spMkLst>
            <pc:docMk/>
            <pc:sldMk cId="2186343494" sldId="481"/>
            <ac:spMk id="54" creationId="{A9E5A8E2-1E24-8768-B9EE-801EE6332BD2}"/>
          </ac:spMkLst>
        </pc:spChg>
        <pc:spChg chg="mod">
          <ac:chgData name="Evla MUTLU" userId="S::evla.mutlu_antalya.edu.tr#ext#@amksavonia.onmicrosoft.com::c77a06ac-88e7-4cac-ad40-ea2e3ca0cfdc" providerId="AD" clId="Web-{4AA33394-1620-4399-91E9-E455DEB5D78F}" dt="2023-11-26T19:35:51.848" v="1456" actId="20577"/>
          <ac:spMkLst>
            <pc:docMk/>
            <pc:sldMk cId="2186343494" sldId="481"/>
            <ac:spMk id="81" creationId="{6D712975-C0A2-1566-5952-959D19CB6EF2}"/>
          </ac:spMkLst>
        </pc:spChg>
        <pc:spChg chg="mod">
          <ac:chgData name="Evla MUTLU" userId="S::evla.mutlu_antalya.edu.tr#ext#@amksavonia.onmicrosoft.com::c77a06ac-88e7-4cac-ad40-ea2e3ca0cfdc" providerId="AD" clId="Web-{4AA33394-1620-4399-91E9-E455DEB5D78F}" dt="2023-11-26T19:35:19.909" v="1450" actId="20577"/>
          <ac:spMkLst>
            <pc:docMk/>
            <pc:sldMk cId="2186343494" sldId="481"/>
            <ac:spMk id="86" creationId="{5A887EC8-0E2C-0F66-5E27-8C84C66E08E8}"/>
          </ac:spMkLst>
        </pc:spChg>
        <pc:spChg chg="mod">
          <ac:chgData name="Evla MUTLU" userId="S::evla.mutlu_antalya.edu.tr#ext#@amksavonia.onmicrosoft.com::c77a06ac-88e7-4cac-ad40-ea2e3ca0cfdc" providerId="AD" clId="Web-{4AA33394-1620-4399-91E9-E455DEB5D78F}" dt="2023-11-26T19:34:15.814" v="1444" actId="1076"/>
          <ac:spMkLst>
            <pc:docMk/>
            <pc:sldMk cId="2186343494" sldId="481"/>
            <ac:spMk id="90" creationId="{0153E10B-3E53-BBBE-3667-93277AA27E9B}"/>
          </ac:spMkLst>
        </pc:spChg>
        <pc:spChg chg="mod">
          <ac:chgData name="Evla MUTLU" userId="S::evla.mutlu_antalya.edu.tr#ext#@amksavonia.onmicrosoft.com::c77a06ac-88e7-4cac-ad40-ea2e3ca0cfdc" providerId="AD" clId="Web-{4AA33394-1620-4399-91E9-E455DEB5D78F}" dt="2023-11-26T19:35:42.832" v="1454" actId="20577"/>
          <ac:spMkLst>
            <pc:docMk/>
            <pc:sldMk cId="2186343494" sldId="481"/>
            <ac:spMk id="105" creationId="{26E59AD7-3724-6A9A-929A-24A7E175AB00}"/>
          </ac:spMkLst>
        </pc:spChg>
      </pc:sldChg>
      <pc:sldChg chg="modSp">
        <pc:chgData name="Evla MUTLU" userId="S::evla.mutlu_antalya.edu.tr#ext#@amksavonia.onmicrosoft.com::c77a06ac-88e7-4cac-ad40-ea2e3ca0cfdc" providerId="AD" clId="Web-{4AA33394-1620-4399-91E9-E455DEB5D78F}" dt="2023-11-26T19:42:54.203" v="1605" actId="20577"/>
        <pc:sldMkLst>
          <pc:docMk/>
          <pc:sldMk cId="4061620554" sldId="482"/>
        </pc:sldMkLst>
        <pc:spChg chg="mod">
          <ac:chgData name="Evla MUTLU" userId="S::evla.mutlu_antalya.edu.tr#ext#@amksavonia.onmicrosoft.com::c77a06ac-88e7-4cac-ad40-ea2e3ca0cfdc" providerId="AD" clId="Web-{4AA33394-1620-4399-91E9-E455DEB5D78F}" dt="2023-11-26T19:39:48.542" v="1534" actId="20577"/>
          <ac:spMkLst>
            <pc:docMk/>
            <pc:sldMk cId="4061620554" sldId="482"/>
            <ac:spMk id="19" creationId="{66FACF0C-13FC-BE7B-1EAE-172350CE9328}"/>
          </ac:spMkLst>
        </pc:spChg>
        <pc:spChg chg="mod">
          <ac:chgData name="Evla MUTLU" userId="S::evla.mutlu_antalya.edu.tr#ext#@amksavonia.onmicrosoft.com::c77a06ac-88e7-4cac-ad40-ea2e3ca0cfdc" providerId="AD" clId="Web-{4AA33394-1620-4399-91E9-E455DEB5D78F}" dt="2023-11-26T19:40:20.168" v="1540" actId="14100"/>
          <ac:spMkLst>
            <pc:docMk/>
            <pc:sldMk cId="4061620554" sldId="482"/>
            <ac:spMk id="23" creationId="{DF009892-BB51-AD30-4F6E-D67FBF765675}"/>
          </ac:spMkLst>
        </pc:spChg>
        <pc:spChg chg="mod">
          <ac:chgData name="Evla MUTLU" userId="S::evla.mutlu_antalya.edu.tr#ext#@amksavonia.onmicrosoft.com::c77a06ac-88e7-4cac-ad40-ea2e3ca0cfdc" providerId="AD" clId="Web-{4AA33394-1620-4399-91E9-E455DEB5D78F}" dt="2023-11-26T19:40:04.730" v="1537" actId="20577"/>
          <ac:spMkLst>
            <pc:docMk/>
            <pc:sldMk cId="4061620554" sldId="482"/>
            <ac:spMk id="24" creationId="{33D3CA69-BCB9-B580-608D-7802956065F8}"/>
          </ac:spMkLst>
        </pc:spChg>
        <pc:spChg chg="mod">
          <ac:chgData name="Evla MUTLU" userId="S::evla.mutlu_antalya.edu.tr#ext#@amksavonia.onmicrosoft.com::c77a06ac-88e7-4cac-ad40-ea2e3ca0cfdc" providerId="AD" clId="Web-{4AA33394-1620-4399-91E9-E455DEB5D78F}" dt="2023-11-26T19:37:37.663" v="1499" actId="20577"/>
          <ac:spMkLst>
            <pc:docMk/>
            <pc:sldMk cId="4061620554" sldId="482"/>
            <ac:spMk id="33" creationId="{EBF7A1CA-6EAD-3B28-A290-818B6762A11F}"/>
          </ac:spMkLst>
        </pc:spChg>
        <pc:spChg chg="mod">
          <ac:chgData name="Evla MUTLU" userId="S::evla.mutlu_antalya.edu.tr#ext#@amksavonia.onmicrosoft.com::c77a06ac-88e7-4cac-ad40-ea2e3ca0cfdc" providerId="AD" clId="Web-{4AA33394-1620-4399-91E9-E455DEB5D78F}" dt="2023-11-26T19:37:12.334" v="1495" actId="20577"/>
          <ac:spMkLst>
            <pc:docMk/>
            <pc:sldMk cId="4061620554" sldId="482"/>
            <ac:spMk id="34" creationId="{E5ECD03D-417B-1377-0C01-C3DF6532E351}"/>
          </ac:spMkLst>
        </pc:spChg>
        <pc:spChg chg="mod">
          <ac:chgData name="Evla MUTLU" userId="S::evla.mutlu_antalya.edu.tr#ext#@amksavonia.onmicrosoft.com::c77a06ac-88e7-4cac-ad40-ea2e3ca0cfdc" providerId="AD" clId="Web-{4AA33394-1620-4399-91E9-E455DEB5D78F}" dt="2023-11-26T19:42:27.796" v="1603"/>
          <ac:spMkLst>
            <pc:docMk/>
            <pc:sldMk cId="4061620554" sldId="482"/>
            <ac:spMk id="42" creationId="{540C23A7-5F8E-C6E3-A654-64DE04649EC0}"/>
          </ac:spMkLst>
        </pc:spChg>
        <pc:spChg chg="mod">
          <ac:chgData name="Evla MUTLU" userId="S::evla.mutlu_antalya.edu.tr#ext#@amksavonia.onmicrosoft.com::c77a06ac-88e7-4cac-ad40-ea2e3ca0cfdc" providerId="AD" clId="Web-{4AA33394-1620-4399-91E9-E455DEB5D78F}" dt="2023-11-26T19:36:23.208" v="1459" actId="20577"/>
          <ac:spMkLst>
            <pc:docMk/>
            <pc:sldMk cId="4061620554" sldId="482"/>
            <ac:spMk id="45" creationId="{5856AFB4-7C30-E9F9-029F-429BFAC7CF0D}"/>
          </ac:spMkLst>
        </pc:spChg>
        <pc:spChg chg="mod">
          <ac:chgData name="Evla MUTLU" userId="S::evla.mutlu_antalya.edu.tr#ext#@amksavonia.onmicrosoft.com::c77a06ac-88e7-4cac-ad40-ea2e3ca0cfdc" providerId="AD" clId="Web-{4AA33394-1620-4399-91E9-E455DEB5D78F}" dt="2023-11-26T19:41:30.779" v="1577" actId="14100"/>
          <ac:spMkLst>
            <pc:docMk/>
            <pc:sldMk cId="4061620554" sldId="482"/>
            <ac:spMk id="81" creationId="{6D712975-C0A2-1566-5952-959D19CB6EF2}"/>
          </ac:spMkLst>
        </pc:spChg>
        <pc:spChg chg="mod">
          <ac:chgData name="Evla MUTLU" userId="S::evla.mutlu_antalya.edu.tr#ext#@amksavonia.onmicrosoft.com::c77a06ac-88e7-4cac-ad40-ea2e3ca0cfdc" providerId="AD" clId="Web-{4AA33394-1620-4399-91E9-E455DEB5D78F}" dt="2023-11-26T19:42:54.203" v="1605" actId="20577"/>
          <ac:spMkLst>
            <pc:docMk/>
            <pc:sldMk cId="4061620554" sldId="482"/>
            <ac:spMk id="86" creationId="{5A887EC8-0E2C-0F66-5E27-8C84C66E08E8}"/>
          </ac:spMkLst>
        </pc:spChg>
        <pc:spChg chg="mod">
          <ac:chgData name="Evla MUTLU" userId="S::evla.mutlu_antalya.edu.tr#ext#@amksavonia.onmicrosoft.com::c77a06ac-88e7-4cac-ad40-ea2e3ca0cfdc" providerId="AD" clId="Web-{4AA33394-1620-4399-91E9-E455DEB5D78F}" dt="2023-11-26T19:40:10.308" v="1538" actId="1076"/>
          <ac:spMkLst>
            <pc:docMk/>
            <pc:sldMk cId="4061620554" sldId="482"/>
            <ac:spMk id="88" creationId="{7BF6B62A-9682-549C-9A34-04541DBF5BA8}"/>
          </ac:spMkLst>
        </pc:spChg>
      </pc:sldChg>
      <pc:sldChg chg="addSp modSp">
        <pc:chgData name="Evla MUTLU" userId="S::evla.mutlu_antalya.edu.tr#ext#@amksavonia.onmicrosoft.com::c77a06ac-88e7-4cac-ad40-ea2e3ca0cfdc" providerId="AD" clId="Web-{4AA33394-1620-4399-91E9-E455DEB5D78F}" dt="2023-11-26T20:40:51.002" v="1683" actId="20577"/>
        <pc:sldMkLst>
          <pc:docMk/>
          <pc:sldMk cId="3291796875" sldId="483"/>
        </pc:sldMkLst>
        <pc:spChg chg="mod">
          <ac:chgData name="Evla MUTLU" userId="S::evla.mutlu_antalya.edu.tr#ext#@amksavonia.onmicrosoft.com::c77a06ac-88e7-4cac-ad40-ea2e3ca0cfdc" providerId="AD" clId="Web-{4AA33394-1620-4399-91E9-E455DEB5D78F}" dt="2023-11-26T20:30:51.422" v="1618" actId="20577"/>
          <ac:spMkLst>
            <pc:docMk/>
            <pc:sldMk cId="3291796875" sldId="483"/>
            <ac:spMk id="2" creationId="{8A60ECEC-E8B0-6F7F-C101-DCE20948ED24}"/>
          </ac:spMkLst>
        </pc:spChg>
        <pc:spChg chg="mod">
          <ac:chgData name="Evla MUTLU" userId="S::evla.mutlu_antalya.edu.tr#ext#@amksavonia.onmicrosoft.com::c77a06ac-88e7-4cac-ad40-ea2e3ca0cfdc" providerId="AD" clId="Web-{4AA33394-1620-4399-91E9-E455DEB5D78F}" dt="2023-11-26T20:39:10.530" v="1670" actId="688"/>
          <ac:spMkLst>
            <pc:docMk/>
            <pc:sldMk cId="3291796875" sldId="483"/>
            <ac:spMk id="3" creationId="{18B366FF-3F1A-CE81-C5C8-3D34B4B90B0B}"/>
          </ac:spMkLst>
        </pc:spChg>
        <pc:spChg chg="mod">
          <ac:chgData name="Evla MUTLU" userId="S::evla.mutlu_antalya.edu.tr#ext#@amksavonia.onmicrosoft.com::c77a06ac-88e7-4cac-ad40-ea2e3ca0cfdc" providerId="AD" clId="Web-{4AA33394-1620-4399-91E9-E455DEB5D78F}" dt="2023-11-26T19:44:02.549" v="1613" actId="14100"/>
          <ac:spMkLst>
            <pc:docMk/>
            <pc:sldMk cId="3291796875" sldId="483"/>
            <ac:spMk id="33" creationId="{EBF7A1CA-6EAD-3B28-A290-818B6762A11F}"/>
          </ac:spMkLst>
        </pc:spChg>
        <pc:spChg chg="mod">
          <ac:chgData name="Evla MUTLU" userId="S::evla.mutlu_antalya.edu.tr#ext#@amksavonia.onmicrosoft.com::c77a06ac-88e7-4cac-ad40-ea2e3ca0cfdc" providerId="AD" clId="Web-{4AA33394-1620-4399-91E9-E455DEB5D78F}" dt="2023-11-26T20:40:25.360" v="1679"/>
          <ac:spMkLst>
            <pc:docMk/>
            <pc:sldMk cId="3291796875" sldId="483"/>
            <ac:spMk id="42" creationId="{540C23A7-5F8E-C6E3-A654-64DE04649EC0}"/>
          </ac:spMkLst>
        </pc:spChg>
        <pc:spChg chg="mod">
          <ac:chgData name="Evla MUTLU" userId="S::evla.mutlu_antalya.edu.tr#ext#@amksavonia.onmicrosoft.com::c77a06ac-88e7-4cac-ad40-ea2e3ca0cfdc" providerId="AD" clId="Web-{4AA33394-1620-4399-91E9-E455DEB5D78F}" dt="2023-11-26T19:43:14.985" v="1607" actId="14100"/>
          <ac:spMkLst>
            <pc:docMk/>
            <pc:sldMk cId="3291796875" sldId="483"/>
            <ac:spMk id="59" creationId="{A8B60B44-FB97-6CD2-C267-42E29DE267BF}"/>
          </ac:spMkLst>
        </pc:spChg>
        <pc:spChg chg="mod">
          <ac:chgData name="Evla MUTLU" userId="S::evla.mutlu_antalya.edu.tr#ext#@amksavonia.onmicrosoft.com::c77a06ac-88e7-4cac-ad40-ea2e3ca0cfdc" providerId="AD" clId="Web-{4AA33394-1620-4399-91E9-E455DEB5D78F}" dt="2023-11-26T19:43:22.532" v="1608" actId="14100"/>
          <ac:spMkLst>
            <pc:docMk/>
            <pc:sldMk cId="3291796875" sldId="483"/>
            <ac:spMk id="61" creationId="{001028B8-8BF9-0CCF-75E6-44E39CD69B86}"/>
          </ac:spMkLst>
        </pc:spChg>
        <pc:spChg chg="mod">
          <ac:chgData name="Evla MUTLU" userId="S::evla.mutlu_antalya.edu.tr#ext#@amksavonia.onmicrosoft.com::c77a06ac-88e7-4cac-ad40-ea2e3ca0cfdc" providerId="AD" clId="Web-{4AA33394-1620-4399-91E9-E455DEB5D78F}" dt="2023-11-26T20:40:38.486" v="1681" actId="20577"/>
          <ac:spMkLst>
            <pc:docMk/>
            <pc:sldMk cId="3291796875" sldId="483"/>
            <ac:spMk id="62" creationId="{0E0B5A97-54F2-822F-3ADC-8A02EDA54004}"/>
          </ac:spMkLst>
        </pc:spChg>
        <pc:spChg chg="mod">
          <ac:chgData name="Evla MUTLU" userId="S::evla.mutlu_antalya.edu.tr#ext#@amksavonia.onmicrosoft.com::c77a06ac-88e7-4cac-ad40-ea2e3ca0cfdc" providerId="AD" clId="Web-{4AA33394-1620-4399-91E9-E455DEB5D78F}" dt="2023-11-26T19:43:35.517" v="1609" actId="14100"/>
          <ac:spMkLst>
            <pc:docMk/>
            <pc:sldMk cId="3291796875" sldId="483"/>
            <ac:spMk id="68" creationId="{194BDBCB-13BB-29CC-DDA5-16563E028D59}"/>
          </ac:spMkLst>
        </pc:spChg>
        <pc:spChg chg="mod">
          <ac:chgData name="Evla MUTLU" userId="S::evla.mutlu_antalya.edu.tr#ext#@amksavonia.onmicrosoft.com::c77a06ac-88e7-4cac-ad40-ea2e3ca0cfdc" providerId="AD" clId="Web-{4AA33394-1620-4399-91E9-E455DEB5D78F}" dt="2023-11-26T20:40:51.002" v="1683" actId="20577"/>
          <ac:spMkLst>
            <pc:docMk/>
            <pc:sldMk cId="3291796875" sldId="483"/>
            <ac:spMk id="69" creationId="{CB79C02A-4D1C-7F22-4A0B-5389DD6231DE}"/>
          </ac:spMkLst>
        </pc:spChg>
        <pc:spChg chg="mod">
          <ac:chgData name="Evla MUTLU" userId="S::evla.mutlu_antalya.edu.tr#ext#@amksavonia.onmicrosoft.com::c77a06ac-88e7-4cac-ad40-ea2e3ca0cfdc" providerId="AD" clId="Web-{4AA33394-1620-4399-91E9-E455DEB5D78F}" dt="2023-11-26T20:40:07.266" v="1675" actId="20577"/>
          <ac:spMkLst>
            <pc:docMk/>
            <pc:sldMk cId="3291796875" sldId="483"/>
            <ac:spMk id="81" creationId="{6D712975-C0A2-1566-5952-959D19CB6EF2}"/>
          </ac:spMkLst>
        </pc:spChg>
        <pc:spChg chg="mod">
          <ac:chgData name="Evla MUTLU" userId="S::evla.mutlu_antalya.edu.tr#ext#@amksavonia.onmicrosoft.com::c77a06ac-88e7-4cac-ad40-ea2e3ca0cfdc" providerId="AD" clId="Web-{4AA33394-1620-4399-91E9-E455DEB5D78F}" dt="2023-11-26T20:40:21.110" v="1678" actId="20577"/>
          <ac:spMkLst>
            <pc:docMk/>
            <pc:sldMk cId="3291796875" sldId="483"/>
            <ac:spMk id="86" creationId="{5A887EC8-0E2C-0F66-5E27-8C84C66E08E8}"/>
          </ac:spMkLst>
        </pc:spChg>
        <pc:grpChg chg="add mod">
          <ac:chgData name="Evla MUTLU" userId="S::evla.mutlu_antalya.edu.tr#ext#@amksavonia.onmicrosoft.com::c77a06ac-88e7-4cac-ad40-ea2e3ca0cfdc" providerId="AD" clId="Web-{4AA33394-1620-4399-91E9-E455DEB5D78F}" dt="2023-11-26T20:31:08.142" v="1620" actId="1076"/>
          <ac:grpSpMkLst>
            <pc:docMk/>
            <pc:sldMk cId="3291796875" sldId="483"/>
            <ac:grpSpMk id="16" creationId="{1B43D38E-1D0B-B58D-F26A-30F854400A01}"/>
          </ac:grpSpMkLst>
        </pc:grpChg>
        <pc:grpChg chg="add mod">
          <ac:chgData name="Evla MUTLU" userId="S::evla.mutlu_antalya.edu.tr#ext#@amksavonia.onmicrosoft.com::c77a06ac-88e7-4cac-ad40-ea2e3ca0cfdc" providerId="AD" clId="Web-{4AA33394-1620-4399-91E9-E455DEB5D78F}" dt="2023-11-26T20:39:15.436" v="1671" actId="1076"/>
          <ac:grpSpMkLst>
            <pc:docMk/>
            <pc:sldMk cId="3291796875" sldId="483"/>
            <ac:grpSpMk id="17" creationId="{ED191786-D9E4-3E2C-A86D-4CADBA2C97E1}"/>
          </ac:grpSpMkLst>
        </pc:grpChg>
      </pc:sldChg>
      <pc:sldChg chg="addSp delSp modSp">
        <pc:chgData name="Evla MUTLU" userId="S::evla.mutlu_antalya.edu.tr#ext#@amksavonia.onmicrosoft.com::c77a06ac-88e7-4cac-ad40-ea2e3ca0cfdc" providerId="AD" clId="Web-{4AA33394-1620-4399-91E9-E455DEB5D78F}" dt="2023-11-26T20:53:23.663" v="1758" actId="20577"/>
        <pc:sldMkLst>
          <pc:docMk/>
          <pc:sldMk cId="1545774788" sldId="484"/>
        </pc:sldMkLst>
        <pc:spChg chg="mod">
          <ac:chgData name="Evla MUTLU" userId="S::evla.mutlu_antalya.edu.tr#ext#@amksavonia.onmicrosoft.com::c77a06ac-88e7-4cac-ad40-ea2e3ca0cfdc" providerId="AD" clId="Web-{4AA33394-1620-4399-91E9-E455DEB5D78F}" dt="2023-11-26T20:42:26.801" v="1702" actId="20577"/>
          <ac:spMkLst>
            <pc:docMk/>
            <pc:sldMk cId="1545774788" sldId="484"/>
            <ac:spMk id="2" creationId="{756FA8BD-3D15-2A39-A7FD-20C1CF11183B}"/>
          </ac:spMkLst>
        </pc:spChg>
        <pc:spChg chg="mod">
          <ac:chgData name="Evla MUTLU" userId="S::evla.mutlu_antalya.edu.tr#ext#@amksavonia.onmicrosoft.com::c77a06ac-88e7-4cac-ad40-ea2e3ca0cfdc" providerId="AD" clId="Web-{4AA33394-1620-4399-91E9-E455DEB5D78F}" dt="2023-11-26T20:43:40.647" v="1725" actId="14100"/>
          <ac:spMkLst>
            <pc:docMk/>
            <pc:sldMk cId="1545774788" sldId="484"/>
            <ac:spMk id="24" creationId="{B02BAE7C-1480-CC77-F8F9-EFF459770C96}"/>
          </ac:spMkLst>
        </pc:spChg>
        <pc:spChg chg="mod">
          <ac:chgData name="Evla MUTLU" userId="S::evla.mutlu_antalya.edu.tr#ext#@amksavonia.onmicrosoft.com::c77a06ac-88e7-4cac-ad40-ea2e3ca0cfdc" providerId="AD" clId="Web-{4AA33394-1620-4399-91E9-E455DEB5D78F}" dt="2023-11-26T20:45:01.602" v="1740" actId="20577"/>
          <ac:spMkLst>
            <pc:docMk/>
            <pc:sldMk cId="1545774788" sldId="484"/>
            <ac:spMk id="25" creationId="{8AC6746B-8940-7614-E8D8-EFD30CDA8EA6}"/>
          </ac:spMkLst>
        </pc:spChg>
        <pc:spChg chg="mod">
          <ac:chgData name="Evla MUTLU" userId="S::evla.mutlu_antalya.edu.tr#ext#@amksavonia.onmicrosoft.com::c77a06ac-88e7-4cac-ad40-ea2e3ca0cfdc" providerId="AD" clId="Web-{4AA33394-1620-4399-91E9-E455DEB5D78F}" dt="2023-11-26T20:41:44.019" v="1694"/>
          <ac:spMkLst>
            <pc:docMk/>
            <pc:sldMk cId="1545774788" sldId="484"/>
            <ac:spMk id="42" creationId="{540C23A7-5F8E-C6E3-A654-64DE04649EC0}"/>
          </ac:spMkLst>
        </pc:spChg>
        <pc:spChg chg="mod">
          <ac:chgData name="Evla MUTLU" userId="S::evla.mutlu_antalya.edu.tr#ext#@amksavonia.onmicrosoft.com::c77a06ac-88e7-4cac-ad40-ea2e3ca0cfdc" providerId="AD" clId="Web-{4AA33394-1620-4399-91E9-E455DEB5D78F}" dt="2023-11-26T20:42:52.614" v="1711" actId="20577"/>
          <ac:spMkLst>
            <pc:docMk/>
            <pc:sldMk cId="1545774788" sldId="484"/>
            <ac:spMk id="45" creationId="{5856AFB4-7C30-E9F9-029F-429BFAC7CF0D}"/>
          </ac:spMkLst>
        </pc:spChg>
        <pc:spChg chg="mod">
          <ac:chgData name="Evla MUTLU" userId="S::evla.mutlu_antalya.edu.tr#ext#@amksavonia.onmicrosoft.com::c77a06ac-88e7-4cac-ad40-ea2e3ca0cfdc" providerId="AD" clId="Web-{4AA33394-1620-4399-91E9-E455DEB5D78F}" dt="2023-11-26T20:53:23.663" v="1758" actId="20577"/>
          <ac:spMkLst>
            <pc:docMk/>
            <pc:sldMk cId="1545774788" sldId="484"/>
            <ac:spMk id="47" creationId="{3E194B62-6812-9C77-5F62-77CFCCABF381}"/>
          </ac:spMkLst>
        </pc:spChg>
        <pc:spChg chg="mod">
          <ac:chgData name="Evla MUTLU" userId="S::evla.mutlu_antalya.edu.tr#ext#@amksavonia.onmicrosoft.com::c77a06ac-88e7-4cac-ad40-ea2e3ca0cfdc" providerId="AD" clId="Web-{4AA33394-1620-4399-91E9-E455DEB5D78F}" dt="2023-11-26T20:44:28.867" v="1734" actId="14100"/>
          <ac:spMkLst>
            <pc:docMk/>
            <pc:sldMk cId="1545774788" sldId="484"/>
            <ac:spMk id="50" creationId="{D7A46558-9B48-E95A-E903-5741184C4D20}"/>
          </ac:spMkLst>
        </pc:spChg>
        <pc:spChg chg="mod">
          <ac:chgData name="Evla MUTLU" userId="S::evla.mutlu_antalya.edu.tr#ext#@amksavonia.onmicrosoft.com::c77a06ac-88e7-4cac-ad40-ea2e3ca0cfdc" providerId="AD" clId="Web-{4AA33394-1620-4399-91E9-E455DEB5D78F}" dt="2023-11-26T20:43:29.709" v="1723" actId="1076"/>
          <ac:spMkLst>
            <pc:docMk/>
            <pc:sldMk cId="1545774788" sldId="484"/>
            <ac:spMk id="51" creationId="{75206A02-8366-B2AD-10FE-9E876C284904}"/>
          </ac:spMkLst>
        </pc:spChg>
        <pc:spChg chg="mod">
          <ac:chgData name="Evla MUTLU" userId="S::evla.mutlu_antalya.edu.tr#ext#@amksavonia.onmicrosoft.com::c77a06ac-88e7-4cac-ad40-ea2e3ca0cfdc" providerId="AD" clId="Web-{4AA33394-1620-4399-91E9-E455DEB5D78F}" dt="2023-11-26T20:44:34.055" v="1735" actId="14100"/>
          <ac:spMkLst>
            <pc:docMk/>
            <pc:sldMk cId="1545774788" sldId="484"/>
            <ac:spMk id="72" creationId="{984CCA5F-5923-6F66-3ED6-C04E916260E3}"/>
          </ac:spMkLst>
        </pc:spChg>
        <pc:spChg chg="add del mod">
          <ac:chgData name="Evla MUTLU" userId="S::evla.mutlu_antalya.edu.tr#ext#@amksavonia.onmicrosoft.com::c77a06ac-88e7-4cac-ad40-ea2e3ca0cfdc" providerId="AD" clId="Web-{4AA33394-1620-4399-91E9-E455DEB5D78F}" dt="2023-11-26T20:44:20.664" v="1733" actId="1076"/>
          <ac:spMkLst>
            <pc:docMk/>
            <pc:sldMk cId="1545774788" sldId="484"/>
            <ac:spMk id="79" creationId="{8F869C9C-228D-1A24-8A33-041C9733D651}"/>
          </ac:spMkLst>
        </pc:spChg>
        <pc:spChg chg="mod">
          <ac:chgData name="Evla MUTLU" userId="S::evla.mutlu_antalya.edu.tr#ext#@amksavonia.onmicrosoft.com::c77a06ac-88e7-4cac-ad40-ea2e3ca0cfdc" providerId="AD" clId="Web-{4AA33394-1620-4399-91E9-E455DEB5D78F}" dt="2023-11-26T20:41:59.675" v="1697" actId="1076"/>
          <ac:spMkLst>
            <pc:docMk/>
            <pc:sldMk cId="1545774788" sldId="484"/>
            <ac:spMk id="93" creationId="{7F9B6310-2191-7420-4F98-686A790ED300}"/>
          </ac:spMkLst>
        </pc:spChg>
        <pc:spChg chg="mod">
          <ac:chgData name="Evla MUTLU" userId="S::evla.mutlu_antalya.edu.tr#ext#@amksavonia.onmicrosoft.com::c77a06ac-88e7-4cac-ad40-ea2e3ca0cfdc" providerId="AD" clId="Web-{4AA33394-1620-4399-91E9-E455DEB5D78F}" dt="2023-11-26T20:45:20.619" v="1745" actId="20577"/>
          <ac:spMkLst>
            <pc:docMk/>
            <pc:sldMk cId="1545774788" sldId="484"/>
            <ac:spMk id="105" creationId="{26E59AD7-3724-6A9A-929A-24A7E175AB00}"/>
          </ac:spMkLst>
        </pc:spChg>
        <pc:grpChg chg="add mod">
          <ac:chgData name="Evla MUTLU" userId="S::evla.mutlu_antalya.edu.tr#ext#@amksavonia.onmicrosoft.com::c77a06ac-88e7-4cac-ad40-ea2e3ca0cfdc" providerId="AD" clId="Web-{4AA33394-1620-4399-91E9-E455DEB5D78F}" dt="2023-11-26T20:42:05.941" v="1699" actId="1076"/>
          <ac:grpSpMkLst>
            <pc:docMk/>
            <pc:sldMk cId="1545774788" sldId="484"/>
            <ac:grpSpMk id="27" creationId="{A9AF1776-85BB-87F3-078B-E7FF01F8C897}"/>
          </ac:grpSpMkLst>
        </pc:grpChg>
        <pc:grpChg chg="mod">
          <ac:chgData name="Evla MUTLU" userId="S::evla.mutlu_antalya.edu.tr#ext#@amksavonia.onmicrosoft.com::c77a06ac-88e7-4cac-ad40-ea2e3ca0cfdc" providerId="AD" clId="Web-{4AA33394-1620-4399-91E9-E455DEB5D78F}" dt="2023-11-26T20:45:23.416" v="1747" actId="1076"/>
          <ac:grpSpMkLst>
            <pc:docMk/>
            <pc:sldMk cId="1545774788" sldId="484"/>
            <ac:grpSpMk id="38" creationId="{8E7028BA-D531-1B9A-2EAA-7ADA1B3E78F5}"/>
          </ac:grpSpMkLst>
        </pc:grpChg>
      </pc:sldChg>
      <pc:sldChg chg="modSp">
        <pc:chgData name="Evla MUTLU" userId="S::evla.mutlu_antalya.edu.tr#ext#@amksavonia.onmicrosoft.com::c77a06ac-88e7-4cac-ad40-ea2e3ca0cfdc" providerId="AD" clId="Web-{4AA33394-1620-4399-91E9-E455DEB5D78F}" dt="2023-11-26T20:57:12.357" v="1772"/>
        <pc:sldMkLst>
          <pc:docMk/>
          <pc:sldMk cId="2698179801" sldId="485"/>
        </pc:sldMkLst>
        <pc:spChg chg="mod">
          <ac:chgData name="Evla MUTLU" userId="S::evla.mutlu_antalya.edu.tr#ext#@amksavonia.onmicrosoft.com::c77a06ac-88e7-4cac-ad40-ea2e3ca0cfdc" providerId="AD" clId="Web-{4AA33394-1620-4399-91E9-E455DEB5D78F}" dt="2023-11-26T20:56:59.966" v="1771" actId="20577"/>
          <ac:spMkLst>
            <pc:docMk/>
            <pc:sldMk cId="2698179801" sldId="485"/>
            <ac:spMk id="4" creationId="{FF6CF21C-819F-4D8F-5956-F03DDA0584B6}"/>
          </ac:spMkLst>
        </pc:spChg>
        <pc:spChg chg="mod">
          <ac:chgData name="Evla MUTLU" userId="S::evla.mutlu_antalya.edu.tr#ext#@amksavonia.onmicrosoft.com::c77a06ac-88e7-4cac-ad40-ea2e3ca0cfdc" providerId="AD" clId="Web-{4AA33394-1620-4399-91E9-E455DEB5D78F}" dt="2023-11-26T20:57:12.357" v="1772"/>
          <ac:spMkLst>
            <pc:docMk/>
            <pc:sldMk cId="2698179801" sldId="485"/>
            <ac:spMk id="42" creationId="{540C23A7-5F8E-C6E3-A654-64DE04649EC0}"/>
          </ac:spMkLst>
        </pc:spChg>
        <pc:spChg chg="mod">
          <ac:chgData name="Evla MUTLU" userId="S::evla.mutlu_antalya.edu.tr#ext#@amksavonia.onmicrosoft.com::c77a06ac-88e7-4cac-ad40-ea2e3ca0cfdc" providerId="AD" clId="Web-{4AA33394-1620-4399-91E9-E455DEB5D78F}" dt="2023-11-26T20:55:37.183" v="1760" actId="20577"/>
          <ac:spMkLst>
            <pc:docMk/>
            <pc:sldMk cId="2698179801" sldId="485"/>
            <ac:spMk id="45" creationId="{5856AFB4-7C30-E9F9-029F-429BFAC7CF0D}"/>
          </ac:spMkLst>
        </pc:spChg>
        <pc:spChg chg="mod">
          <ac:chgData name="Evla MUTLU" userId="S::evla.mutlu_antalya.edu.tr#ext#@amksavonia.onmicrosoft.com::c77a06ac-88e7-4cac-ad40-ea2e3ca0cfdc" providerId="AD" clId="Web-{4AA33394-1620-4399-91E9-E455DEB5D78F}" dt="2023-11-26T20:56:07.434" v="1762" actId="14100"/>
          <ac:spMkLst>
            <pc:docMk/>
            <pc:sldMk cId="2698179801" sldId="485"/>
            <ac:spMk id="97" creationId="{3CA96D55-0085-A57A-005D-5D77A150C512}"/>
          </ac:spMkLst>
        </pc:spChg>
        <pc:spChg chg="mod">
          <ac:chgData name="Evla MUTLU" userId="S::evla.mutlu_antalya.edu.tr#ext#@amksavonia.onmicrosoft.com::c77a06ac-88e7-4cac-ad40-ea2e3ca0cfdc" providerId="AD" clId="Web-{4AA33394-1620-4399-91E9-E455DEB5D78F}" dt="2023-11-26T20:56:46.138" v="1767" actId="20577"/>
          <ac:spMkLst>
            <pc:docMk/>
            <pc:sldMk cId="2698179801" sldId="485"/>
            <ac:spMk id="100" creationId="{C9B7FFEA-88F6-5AEA-7630-E17C23C7163F}"/>
          </ac:spMkLst>
        </pc:spChg>
      </pc:sldChg>
      <pc:sldChg chg="modSp">
        <pc:chgData name="Evla MUTLU" userId="S::evla.mutlu_antalya.edu.tr#ext#@amksavonia.onmicrosoft.com::c77a06ac-88e7-4cac-ad40-ea2e3ca0cfdc" providerId="AD" clId="Web-{4AA33394-1620-4399-91E9-E455DEB5D78F}" dt="2023-11-26T21:19:29.067" v="1841" actId="1076"/>
        <pc:sldMkLst>
          <pc:docMk/>
          <pc:sldMk cId="2518279136" sldId="486"/>
        </pc:sldMkLst>
        <pc:spChg chg="mod">
          <ac:chgData name="Evla MUTLU" userId="S::evla.mutlu_antalya.edu.tr#ext#@amksavonia.onmicrosoft.com::c77a06ac-88e7-4cac-ad40-ea2e3ca0cfdc" providerId="AD" clId="Web-{4AA33394-1620-4399-91E9-E455DEB5D78F}" dt="2023-11-26T20:58:30.016" v="1776"/>
          <ac:spMkLst>
            <pc:docMk/>
            <pc:sldMk cId="2518279136" sldId="486"/>
            <ac:spMk id="42" creationId="{540C23A7-5F8E-C6E3-A654-64DE04649EC0}"/>
          </ac:spMkLst>
        </pc:spChg>
        <pc:spChg chg="mod">
          <ac:chgData name="Evla MUTLU" userId="S::evla.mutlu_antalya.edu.tr#ext#@amksavonia.onmicrosoft.com::c77a06ac-88e7-4cac-ad40-ea2e3ca0cfdc" providerId="AD" clId="Web-{4AA33394-1620-4399-91E9-E455DEB5D78F}" dt="2023-11-26T20:58:02.531" v="1773" actId="20577"/>
          <ac:spMkLst>
            <pc:docMk/>
            <pc:sldMk cId="2518279136" sldId="486"/>
            <ac:spMk id="104" creationId="{A547EE0E-D588-057C-B4E4-F644D8A1DB7E}"/>
          </ac:spMkLst>
        </pc:spChg>
        <pc:spChg chg="mod">
          <ac:chgData name="Evla MUTLU" userId="S::evla.mutlu_antalya.edu.tr#ext#@amksavonia.onmicrosoft.com::c77a06ac-88e7-4cac-ad40-ea2e3ca0cfdc" providerId="AD" clId="Web-{4AA33394-1620-4399-91E9-E455DEB5D78F}" dt="2023-11-26T21:19:29.067" v="1841" actId="1076"/>
          <ac:spMkLst>
            <pc:docMk/>
            <pc:sldMk cId="2518279136" sldId="486"/>
            <ac:spMk id="109" creationId="{7AB12888-911E-D586-4012-1CF747FA6357}"/>
          </ac:spMkLst>
        </pc:spChg>
      </pc:sldChg>
      <pc:sldChg chg="modSp">
        <pc:chgData name="Evla MUTLU" userId="S::evla.mutlu_antalya.edu.tr#ext#@amksavonia.onmicrosoft.com::c77a06ac-88e7-4cac-ad40-ea2e3ca0cfdc" providerId="AD" clId="Web-{4AA33394-1620-4399-91E9-E455DEB5D78F}" dt="2023-11-26T20:58:29.969" v="1775" actId="20577"/>
        <pc:sldMkLst>
          <pc:docMk/>
          <pc:sldMk cId="3515439385" sldId="487"/>
        </pc:sldMkLst>
        <pc:spChg chg="mod">
          <ac:chgData name="Evla MUTLU" userId="S::evla.mutlu_antalya.edu.tr#ext#@amksavonia.onmicrosoft.com::c77a06ac-88e7-4cac-ad40-ea2e3ca0cfdc" providerId="AD" clId="Web-{4AA33394-1620-4399-91E9-E455DEB5D78F}" dt="2023-11-26T20:58:29.969" v="1775" actId="20577"/>
          <ac:spMkLst>
            <pc:docMk/>
            <pc:sldMk cId="3515439385" sldId="487"/>
            <ac:spMk id="4" creationId="{5B143ABE-A1C1-54B0-9BCC-8EBBB8CE3203}"/>
          </ac:spMkLst>
        </pc:spChg>
      </pc:sldChg>
      <pc:sldChg chg="addSp delSp modSp">
        <pc:chgData name="Evla MUTLU" userId="S::evla.mutlu_antalya.edu.tr#ext#@amksavonia.onmicrosoft.com::c77a06ac-88e7-4cac-ad40-ea2e3ca0cfdc" providerId="AD" clId="Web-{4AA33394-1620-4399-91E9-E455DEB5D78F}" dt="2023-11-26T21:29:23.411" v="1953" actId="14100"/>
        <pc:sldMkLst>
          <pc:docMk/>
          <pc:sldMk cId="1961779124" sldId="488"/>
        </pc:sldMkLst>
        <pc:spChg chg="add ord">
          <ac:chgData name="Evla MUTLU" userId="S::evla.mutlu_antalya.edu.tr#ext#@amksavonia.onmicrosoft.com::c77a06ac-88e7-4cac-ad40-ea2e3ca0cfdc" providerId="AD" clId="Web-{4AA33394-1620-4399-91E9-E455DEB5D78F}" dt="2023-11-26T21:25:35.546" v="1857"/>
          <ac:spMkLst>
            <pc:docMk/>
            <pc:sldMk cId="1961779124" sldId="488"/>
            <ac:spMk id="2" creationId="{D6783352-0F4A-26B1-5048-ADE01BF18403}"/>
          </ac:spMkLst>
        </pc:spChg>
        <pc:spChg chg="mod">
          <ac:chgData name="Evla MUTLU" userId="S::evla.mutlu_antalya.edu.tr#ext#@amksavonia.onmicrosoft.com::c77a06ac-88e7-4cac-ad40-ea2e3ca0cfdc" providerId="AD" clId="Web-{4AA33394-1620-4399-91E9-E455DEB5D78F}" dt="2023-11-26T21:25:40.733" v="1858" actId="14100"/>
          <ac:spMkLst>
            <pc:docMk/>
            <pc:sldMk cId="1961779124" sldId="488"/>
            <ac:spMk id="7" creationId="{0893838D-BD64-27A2-B033-25B30A5B4681}"/>
          </ac:spMkLst>
        </pc:spChg>
        <pc:spChg chg="mod">
          <ac:chgData name="Evla MUTLU" userId="S::evla.mutlu_antalya.edu.tr#ext#@amksavonia.onmicrosoft.com::c77a06ac-88e7-4cac-ad40-ea2e3ca0cfdc" providerId="AD" clId="Web-{4AA33394-1620-4399-91E9-E455DEB5D78F}" dt="2023-11-26T21:26:12.125" v="1867" actId="20577"/>
          <ac:spMkLst>
            <pc:docMk/>
            <pc:sldMk cId="1961779124" sldId="488"/>
            <ac:spMk id="10" creationId="{0B2AE1A7-1969-9A9E-6FA1-B6D055C75514}"/>
          </ac:spMkLst>
        </pc:spChg>
        <pc:spChg chg="mod">
          <ac:chgData name="Evla MUTLU" userId="S::evla.mutlu_antalya.edu.tr#ext#@amksavonia.onmicrosoft.com::c77a06ac-88e7-4cac-ad40-ea2e3ca0cfdc" providerId="AD" clId="Web-{4AA33394-1620-4399-91E9-E455DEB5D78F}" dt="2023-11-26T21:21:27.351" v="1850" actId="1076"/>
          <ac:spMkLst>
            <pc:docMk/>
            <pc:sldMk cId="1961779124" sldId="488"/>
            <ac:spMk id="28" creationId="{C8BFCC5D-44A8-9B96-2D02-11DC1450FEF1}"/>
          </ac:spMkLst>
        </pc:spChg>
        <pc:spChg chg="mod">
          <ac:chgData name="Evla MUTLU" userId="S::evla.mutlu_antalya.edu.tr#ext#@amksavonia.onmicrosoft.com::c77a06ac-88e7-4cac-ad40-ea2e3ca0cfdc" providerId="AD" clId="Web-{4AA33394-1620-4399-91E9-E455DEB5D78F}" dt="2023-11-26T21:29:04.661" v="1950" actId="20577"/>
          <ac:spMkLst>
            <pc:docMk/>
            <pc:sldMk cId="1961779124" sldId="488"/>
            <ac:spMk id="53" creationId="{FA3645BD-0E39-D890-2632-A13ABA936A3F}"/>
          </ac:spMkLst>
        </pc:spChg>
        <pc:spChg chg="mod">
          <ac:chgData name="Evla MUTLU" userId="S::evla.mutlu_antalya.edu.tr#ext#@amksavonia.onmicrosoft.com::c77a06ac-88e7-4cac-ad40-ea2e3ca0cfdc" providerId="AD" clId="Web-{4AA33394-1620-4399-91E9-E455DEB5D78F}" dt="2023-11-26T21:26:44.204" v="1869" actId="20577"/>
          <ac:spMkLst>
            <pc:docMk/>
            <pc:sldMk cId="1961779124" sldId="488"/>
            <ac:spMk id="57" creationId="{D419D349-C7DC-B0DE-CB10-DAAC4D07034B}"/>
          </ac:spMkLst>
        </pc:spChg>
        <pc:spChg chg="mod topLvl">
          <ac:chgData name="Evla MUTLU" userId="S::evla.mutlu_antalya.edu.tr#ext#@amksavonia.onmicrosoft.com::c77a06ac-88e7-4cac-ad40-ea2e3ca0cfdc" providerId="AD" clId="Web-{4AA33394-1620-4399-91E9-E455DEB5D78F}" dt="2023-11-26T21:21:43.164" v="1851"/>
          <ac:spMkLst>
            <pc:docMk/>
            <pc:sldMk cId="1961779124" sldId="488"/>
            <ac:spMk id="63" creationId="{65DB2F7E-8611-82F3-90BE-D91B306F1446}"/>
          </ac:spMkLst>
        </pc:spChg>
        <pc:spChg chg="add del mod topLvl">
          <ac:chgData name="Evla MUTLU" userId="S::evla.mutlu_antalya.edu.tr#ext#@amksavonia.onmicrosoft.com::c77a06ac-88e7-4cac-ad40-ea2e3ca0cfdc" providerId="AD" clId="Web-{4AA33394-1620-4399-91E9-E455DEB5D78F}" dt="2023-11-26T21:22:38.228" v="1854" actId="20577"/>
          <ac:spMkLst>
            <pc:docMk/>
            <pc:sldMk cId="1961779124" sldId="488"/>
            <ac:spMk id="128" creationId="{C130EBA8-96B1-63EB-79F9-F8F9FF0C0BD7}"/>
          </ac:spMkLst>
        </pc:spChg>
        <pc:spChg chg="mod">
          <ac:chgData name="Evla MUTLU" userId="S::evla.mutlu_antalya.edu.tr#ext#@amksavonia.onmicrosoft.com::c77a06ac-88e7-4cac-ad40-ea2e3ca0cfdc" providerId="AD" clId="Web-{4AA33394-1620-4399-91E9-E455DEB5D78F}" dt="2023-11-26T21:29:23.411" v="1953" actId="14100"/>
          <ac:spMkLst>
            <pc:docMk/>
            <pc:sldMk cId="1961779124" sldId="488"/>
            <ac:spMk id="159" creationId="{EA5D1CFA-2A97-7689-5102-4AC689EFEA78}"/>
          </ac:spMkLst>
        </pc:spChg>
        <pc:spChg chg="mod">
          <ac:chgData name="Evla MUTLU" userId="S::evla.mutlu_antalya.edu.tr#ext#@amksavonia.onmicrosoft.com::c77a06ac-88e7-4cac-ad40-ea2e3ca0cfdc" providerId="AD" clId="Web-{4AA33394-1620-4399-91E9-E455DEB5D78F}" dt="2023-11-26T21:28:25.066" v="1929" actId="20577"/>
          <ac:spMkLst>
            <pc:docMk/>
            <pc:sldMk cId="1961779124" sldId="488"/>
            <ac:spMk id="162" creationId="{6F4FD515-0ECE-F321-1C00-03228005A17C}"/>
          </ac:spMkLst>
        </pc:spChg>
        <pc:spChg chg="del">
          <ac:chgData name="Evla MUTLU" userId="S::evla.mutlu_antalya.edu.tr#ext#@amksavonia.onmicrosoft.com::c77a06ac-88e7-4cac-ad40-ea2e3ca0cfdc" providerId="AD" clId="Web-{4AA33394-1620-4399-91E9-E455DEB5D78F}" dt="2023-11-26T21:26:20.594" v="1868"/>
          <ac:spMkLst>
            <pc:docMk/>
            <pc:sldMk cId="1961779124" sldId="488"/>
            <ac:spMk id="415" creationId="{70EC81BE-2158-270E-261D-6C92A3C21EFA}"/>
          </ac:spMkLst>
        </pc:spChg>
        <pc:grpChg chg="add del mod">
          <ac:chgData name="Evla MUTLU" userId="S::evla.mutlu_antalya.edu.tr#ext#@amksavonia.onmicrosoft.com::c77a06ac-88e7-4cac-ad40-ea2e3ca0cfdc" providerId="AD" clId="Web-{4AA33394-1620-4399-91E9-E455DEB5D78F}" dt="2023-11-26T21:21:43.164" v="1851"/>
          <ac:grpSpMkLst>
            <pc:docMk/>
            <pc:sldMk cId="1961779124" sldId="488"/>
            <ac:grpSpMk id="62" creationId="{06C2D0B1-53CE-A7EE-CE53-0E2FAE284A48}"/>
          </ac:grpSpMkLst>
        </pc:grpChg>
        <pc:cxnChg chg="del">
          <ac:chgData name="Evla MUTLU" userId="S::evla.mutlu_antalya.edu.tr#ext#@amksavonia.onmicrosoft.com::c77a06ac-88e7-4cac-ad40-ea2e3ca0cfdc" providerId="AD" clId="Web-{4AA33394-1620-4399-91E9-E455DEB5D78F}" dt="2023-11-26T21:29:17.505" v="1952"/>
          <ac:cxnSpMkLst>
            <pc:docMk/>
            <pc:sldMk cId="1961779124" sldId="488"/>
            <ac:cxnSpMk id="163" creationId="{11099908-CF77-0D6A-540F-425222F5282A}"/>
          </ac:cxnSpMkLst>
        </pc:cxnChg>
      </pc:sldChg>
      <pc:sldChg chg="modSp">
        <pc:chgData name="Evla MUTLU" userId="S::evla.mutlu_antalya.edu.tr#ext#@amksavonia.onmicrosoft.com::c77a06ac-88e7-4cac-ad40-ea2e3ca0cfdc" providerId="AD" clId="Web-{4AA33394-1620-4399-91E9-E455DEB5D78F}" dt="2023-11-26T21:32:38.823" v="1979" actId="20577"/>
        <pc:sldMkLst>
          <pc:docMk/>
          <pc:sldMk cId="1473790209" sldId="489"/>
        </pc:sldMkLst>
        <pc:spChg chg="mod">
          <ac:chgData name="Evla MUTLU" userId="S::evla.mutlu_antalya.edu.tr#ext#@amksavonia.onmicrosoft.com::c77a06ac-88e7-4cac-ad40-ea2e3ca0cfdc" providerId="AD" clId="Web-{4AA33394-1620-4399-91E9-E455DEB5D78F}" dt="2023-11-26T21:30:31.757" v="1958" actId="14100"/>
          <ac:spMkLst>
            <pc:docMk/>
            <pc:sldMk cId="1473790209" sldId="489"/>
            <ac:spMk id="39" creationId="{B2CDD82F-9A5B-E0A8-65BF-1B88AB764797}"/>
          </ac:spMkLst>
        </pc:spChg>
        <pc:spChg chg="mod">
          <ac:chgData name="Evla MUTLU" userId="S::evla.mutlu_antalya.edu.tr#ext#@amksavonia.onmicrosoft.com::c77a06ac-88e7-4cac-ad40-ea2e3ca0cfdc" providerId="AD" clId="Web-{4AA33394-1620-4399-91E9-E455DEB5D78F}" dt="2023-11-26T21:32:38.823" v="1979" actId="20577"/>
          <ac:spMkLst>
            <pc:docMk/>
            <pc:sldMk cId="1473790209" sldId="489"/>
            <ac:spMk id="40" creationId="{5DDA91FE-18A1-33D0-3596-682C05AD4DCF}"/>
          </ac:spMkLst>
        </pc:spChg>
        <pc:spChg chg="mod">
          <ac:chgData name="Evla MUTLU" userId="S::evla.mutlu_antalya.edu.tr#ext#@amksavonia.onmicrosoft.com::c77a06ac-88e7-4cac-ad40-ea2e3ca0cfdc" providerId="AD" clId="Web-{4AA33394-1620-4399-91E9-E455DEB5D78F}" dt="2023-11-26T21:29:40.927" v="1954"/>
          <ac:spMkLst>
            <pc:docMk/>
            <pc:sldMk cId="1473790209" sldId="489"/>
            <ac:spMk id="42" creationId="{540C23A7-5F8E-C6E3-A654-64DE04649EC0}"/>
          </ac:spMkLst>
        </pc:spChg>
        <pc:spChg chg="mod">
          <ac:chgData name="Evla MUTLU" userId="S::evla.mutlu_antalya.edu.tr#ext#@amksavonia.onmicrosoft.com::c77a06ac-88e7-4cac-ad40-ea2e3ca0cfdc" providerId="AD" clId="Web-{4AA33394-1620-4399-91E9-E455DEB5D78F}" dt="2023-11-26T21:30:56.898" v="1961" actId="14100"/>
          <ac:spMkLst>
            <pc:docMk/>
            <pc:sldMk cId="1473790209" sldId="489"/>
            <ac:spMk id="57" creationId="{C540FC34-3013-ADF7-F781-38952C1A0862}"/>
          </ac:spMkLst>
        </pc:spChg>
        <pc:spChg chg="mod">
          <ac:chgData name="Evla MUTLU" userId="S::evla.mutlu_antalya.edu.tr#ext#@amksavonia.onmicrosoft.com::c77a06ac-88e7-4cac-ad40-ea2e3ca0cfdc" providerId="AD" clId="Web-{4AA33394-1620-4399-91E9-E455DEB5D78F}" dt="2023-11-26T21:30:43.070" v="1960" actId="14100"/>
          <ac:spMkLst>
            <pc:docMk/>
            <pc:sldMk cId="1473790209" sldId="489"/>
            <ac:spMk id="58" creationId="{BB65CF50-3769-F411-C80E-7CD46A87D989}"/>
          </ac:spMkLst>
        </pc:spChg>
        <pc:spChg chg="mod">
          <ac:chgData name="Evla MUTLU" userId="S::evla.mutlu_antalya.edu.tr#ext#@amksavonia.onmicrosoft.com::c77a06ac-88e7-4cac-ad40-ea2e3ca0cfdc" providerId="AD" clId="Web-{4AA33394-1620-4399-91E9-E455DEB5D78F}" dt="2023-11-26T21:30:38.992" v="1959" actId="1076"/>
          <ac:spMkLst>
            <pc:docMk/>
            <pc:sldMk cId="1473790209" sldId="489"/>
            <ac:spMk id="94" creationId="{CC98FC9C-6F63-DCE2-310C-DD1ABE0A4F6C}"/>
          </ac:spMkLst>
        </pc:spChg>
        <pc:spChg chg="mod">
          <ac:chgData name="Evla MUTLU" userId="S::evla.mutlu_antalya.edu.tr#ext#@amksavonia.onmicrosoft.com::c77a06ac-88e7-4cac-ad40-ea2e3ca0cfdc" providerId="AD" clId="Web-{4AA33394-1620-4399-91E9-E455DEB5D78F}" dt="2023-11-26T21:31:10.867" v="1963" actId="20577"/>
          <ac:spMkLst>
            <pc:docMk/>
            <pc:sldMk cId="1473790209" sldId="489"/>
            <ac:spMk id="95" creationId="{5A7F41DF-5611-A5CB-45E7-DDFF0E9DD58A}"/>
          </ac:spMkLst>
        </pc:spChg>
        <pc:spChg chg="mod">
          <ac:chgData name="Evla MUTLU" userId="S::evla.mutlu_antalya.edu.tr#ext#@amksavonia.onmicrosoft.com::c77a06ac-88e7-4cac-ad40-ea2e3ca0cfdc" providerId="AD" clId="Web-{4AA33394-1620-4399-91E9-E455DEB5D78F}" dt="2023-11-26T21:29:51.287" v="1955" actId="1076"/>
          <ac:spMkLst>
            <pc:docMk/>
            <pc:sldMk cId="1473790209" sldId="489"/>
            <ac:spMk id="115" creationId="{F5B4B763-D2B4-E535-78AC-3061E400DE1B}"/>
          </ac:spMkLst>
        </pc:spChg>
        <pc:grpChg chg="mod">
          <ac:chgData name="Evla MUTLU" userId="S::evla.mutlu_antalya.edu.tr#ext#@amksavonia.onmicrosoft.com::c77a06ac-88e7-4cac-ad40-ea2e3ca0cfdc" providerId="AD" clId="Web-{4AA33394-1620-4399-91E9-E455DEB5D78F}" dt="2023-11-26T21:30:02.897" v="1956" actId="1076"/>
          <ac:grpSpMkLst>
            <pc:docMk/>
            <pc:sldMk cId="1473790209" sldId="489"/>
            <ac:grpSpMk id="3" creationId="{ABDEAC05-5F3B-A421-19F3-3EE070F70911}"/>
          </ac:grpSpMkLst>
        </pc:grpChg>
      </pc:sldChg>
      <pc:sldChg chg="modSp">
        <pc:chgData name="Evla MUTLU" userId="S::evla.mutlu_antalya.edu.tr#ext#@amksavonia.onmicrosoft.com::c77a06ac-88e7-4cac-ad40-ea2e3ca0cfdc" providerId="AD" clId="Web-{4AA33394-1620-4399-91E9-E455DEB5D78F}" dt="2023-11-26T13:23:04.176" v="400" actId="20577"/>
        <pc:sldMkLst>
          <pc:docMk/>
          <pc:sldMk cId="3513659934" sldId="499"/>
        </pc:sldMkLst>
        <pc:spChg chg="mod">
          <ac:chgData name="Evla MUTLU" userId="S::evla.mutlu_antalya.edu.tr#ext#@amksavonia.onmicrosoft.com::c77a06ac-88e7-4cac-ad40-ea2e3ca0cfdc" providerId="AD" clId="Web-{4AA33394-1620-4399-91E9-E455DEB5D78F}" dt="2023-11-26T13:23:04.176" v="400" actId="20577"/>
          <ac:spMkLst>
            <pc:docMk/>
            <pc:sldMk cId="3513659934" sldId="499"/>
            <ac:spMk id="3" creationId="{A1C93AE6-AEA7-2B43-9631-0A7411EA1EBF}"/>
          </ac:spMkLst>
        </pc:spChg>
      </pc:sldChg>
      <pc:sldChg chg="modSp">
        <pc:chgData name="Evla MUTLU" userId="S::evla.mutlu_antalya.edu.tr#ext#@amksavonia.onmicrosoft.com::c77a06ac-88e7-4cac-ad40-ea2e3ca0cfdc" providerId="AD" clId="Web-{4AA33394-1620-4399-91E9-E455DEB5D78F}" dt="2023-11-26T13:23:53.161" v="417" actId="1076"/>
        <pc:sldMkLst>
          <pc:docMk/>
          <pc:sldMk cId="3313366498" sldId="516"/>
        </pc:sldMkLst>
        <pc:spChg chg="mod">
          <ac:chgData name="Evla MUTLU" userId="S::evla.mutlu_antalya.edu.tr#ext#@amksavonia.onmicrosoft.com::c77a06ac-88e7-4cac-ad40-ea2e3ca0cfdc" providerId="AD" clId="Web-{4AA33394-1620-4399-91E9-E455DEB5D78F}" dt="2023-11-26T13:23:53.161" v="417" actId="1076"/>
          <ac:spMkLst>
            <pc:docMk/>
            <pc:sldMk cId="3313366498" sldId="516"/>
            <ac:spMk id="12" creationId="{858BED05-B4B9-4613-BEB7-C7208E63DF08}"/>
          </ac:spMkLst>
        </pc:spChg>
        <pc:spChg chg="mod">
          <ac:chgData name="Evla MUTLU" userId="S::evla.mutlu_antalya.edu.tr#ext#@amksavonia.onmicrosoft.com::c77a06ac-88e7-4cac-ad40-ea2e3ca0cfdc" providerId="AD" clId="Web-{4AA33394-1620-4399-91E9-E455DEB5D78F}" dt="2023-11-26T13:23:35.161" v="416" actId="14100"/>
          <ac:spMkLst>
            <pc:docMk/>
            <pc:sldMk cId="3313366498" sldId="516"/>
            <ac:spMk id="13" creationId="{5C0206F1-A563-41B0-975A-9174EBA8E5AF}"/>
          </ac:spMkLst>
        </pc:spChg>
      </pc:sldChg>
      <pc:sldChg chg="addSp delSp modSp">
        <pc:chgData name="Evla MUTLU" userId="S::evla.mutlu_antalya.edu.tr#ext#@amksavonia.onmicrosoft.com::c77a06ac-88e7-4cac-ad40-ea2e3ca0cfdc" providerId="AD" clId="Web-{4AA33394-1620-4399-91E9-E455DEB5D78F}" dt="2023-11-26T13:24:33.912" v="425"/>
        <pc:sldMkLst>
          <pc:docMk/>
          <pc:sldMk cId="2551080759" sldId="517"/>
        </pc:sldMkLst>
        <pc:spChg chg="add">
          <ac:chgData name="Evla MUTLU" userId="S::evla.mutlu_antalya.edu.tr#ext#@amksavonia.onmicrosoft.com::c77a06ac-88e7-4cac-ad40-ea2e3ca0cfdc" providerId="AD" clId="Web-{4AA33394-1620-4399-91E9-E455DEB5D78F}" dt="2023-11-26T13:24:33.897" v="424"/>
          <ac:spMkLst>
            <pc:docMk/>
            <pc:sldMk cId="2551080759" sldId="517"/>
            <ac:spMk id="4" creationId="{4BD22B98-D794-ED6B-4873-885621AD4F76}"/>
          </ac:spMkLst>
        </pc:spChg>
        <pc:spChg chg="add">
          <ac:chgData name="Evla MUTLU" userId="S::evla.mutlu_antalya.edu.tr#ext#@amksavonia.onmicrosoft.com::c77a06ac-88e7-4cac-ad40-ea2e3ca0cfdc" providerId="AD" clId="Web-{4AA33394-1620-4399-91E9-E455DEB5D78F}" dt="2023-11-26T13:24:33.912" v="425"/>
          <ac:spMkLst>
            <pc:docMk/>
            <pc:sldMk cId="2551080759" sldId="517"/>
            <ac:spMk id="6" creationId="{AE71D1B5-5EEA-0C13-8623-CC2DE3F38335}"/>
          </ac:spMkLst>
        </pc:spChg>
        <pc:spChg chg="del mod">
          <ac:chgData name="Evla MUTLU" userId="S::evla.mutlu_antalya.edu.tr#ext#@amksavonia.onmicrosoft.com::c77a06ac-88e7-4cac-ad40-ea2e3ca0cfdc" providerId="AD" clId="Web-{4AA33394-1620-4399-91E9-E455DEB5D78F}" dt="2023-11-26T13:24:31.147" v="422"/>
          <ac:spMkLst>
            <pc:docMk/>
            <pc:sldMk cId="2551080759" sldId="517"/>
            <ac:spMk id="12" creationId="{858BED05-B4B9-4613-BEB7-C7208E63DF08}"/>
          </ac:spMkLst>
        </pc:spChg>
        <pc:spChg chg="del mod">
          <ac:chgData name="Evla MUTLU" userId="S::evla.mutlu_antalya.edu.tr#ext#@amksavonia.onmicrosoft.com::c77a06ac-88e7-4cac-ad40-ea2e3ca0cfdc" providerId="AD" clId="Web-{4AA33394-1620-4399-91E9-E455DEB5D78F}" dt="2023-11-26T13:24:33.412" v="423"/>
          <ac:spMkLst>
            <pc:docMk/>
            <pc:sldMk cId="2551080759" sldId="517"/>
            <ac:spMk id="13" creationId="{5C0206F1-A563-41B0-975A-9174EBA8E5AF}"/>
          </ac:spMkLst>
        </pc:spChg>
      </pc:sldChg>
    </pc:docChg>
  </pc:docChgLst>
  <pc:docChgLst>
    <pc:chgData name="Evla MUTLU" userId="S::evla.mutlu_antalya.edu.tr#ext#@amksavonia.onmicrosoft.com::c77a06ac-88e7-4cac-ad40-ea2e3ca0cfdc" providerId="AD" clId="Web-{CA4D52C4-BF64-4019-8D48-0D00D02B06F9}"/>
    <pc:docChg chg="modSld">
      <pc:chgData name="Evla MUTLU" userId="S::evla.mutlu_antalya.edu.tr#ext#@amksavonia.onmicrosoft.com::c77a06ac-88e7-4cac-ad40-ea2e3ca0cfdc" providerId="AD" clId="Web-{CA4D52C4-BF64-4019-8D48-0D00D02B06F9}" dt="2023-11-24T22:18:30.347" v="808" actId="20577"/>
      <pc:docMkLst>
        <pc:docMk/>
      </pc:docMkLst>
      <pc:sldChg chg="modSp">
        <pc:chgData name="Evla MUTLU" userId="S::evla.mutlu_antalya.edu.tr#ext#@amksavonia.onmicrosoft.com::c77a06ac-88e7-4cac-ad40-ea2e3ca0cfdc" providerId="AD" clId="Web-{CA4D52C4-BF64-4019-8D48-0D00D02B06F9}" dt="2023-11-24T16:49:50.101" v="62" actId="20577"/>
        <pc:sldMkLst>
          <pc:docMk/>
          <pc:sldMk cId="756057325" sldId="442"/>
        </pc:sldMkLst>
        <pc:spChg chg="mod">
          <ac:chgData name="Evla MUTLU" userId="S::evla.mutlu_antalya.edu.tr#ext#@amksavonia.onmicrosoft.com::c77a06ac-88e7-4cac-ad40-ea2e3ca0cfdc" providerId="AD" clId="Web-{CA4D52C4-BF64-4019-8D48-0D00D02B06F9}" dt="2023-11-24T16:49:50.101" v="62" actId="20577"/>
          <ac:spMkLst>
            <pc:docMk/>
            <pc:sldMk cId="756057325" sldId="442"/>
            <ac:spMk id="16" creationId="{E132529A-793C-7FF9-1D11-363B8119C6D5}"/>
          </ac:spMkLst>
        </pc:spChg>
      </pc:sldChg>
      <pc:sldChg chg="delSp modSp">
        <pc:chgData name="Evla MUTLU" userId="S::evla.mutlu_antalya.edu.tr#ext#@amksavonia.onmicrosoft.com::c77a06ac-88e7-4cac-ad40-ea2e3ca0cfdc" providerId="AD" clId="Web-{CA4D52C4-BF64-4019-8D48-0D00D02B06F9}" dt="2023-11-24T17:08:01.485" v="166"/>
        <pc:sldMkLst>
          <pc:docMk/>
          <pc:sldMk cId="1198758715" sldId="443"/>
        </pc:sldMkLst>
        <pc:spChg chg="mod">
          <ac:chgData name="Evla MUTLU" userId="S::evla.mutlu_antalya.edu.tr#ext#@amksavonia.onmicrosoft.com::c77a06ac-88e7-4cac-ad40-ea2e3ca0cfdc" providerId="AD" clId="Web-{CA4D52C4-BF64-4019-8D48-0D00D02B06F9}" dt="2023-11-24T16:52:17.716" v="99" actId="20577"/>
          <ac:spMkLst>
            <pc:docMk/>
            <pc:sldMk cId="1198758715" sldId="443"/>
            <ac:spMk id="19" creationId="{D2D9CE76-FE09-1312-DFE3-DEC06EDF3113}"/>
          </ac:spMkLst>
        </pc:spChg>
        <pc:spChg chg="mod">
          <ac:chgData name="Evla MUTLU" userId="S::evla.mutlu_antalya.edu.tr#ext#@amksavonia.onmicrosoft.com::c77a06ac-88e7-4cac-ad40-ea2e3ca0cfdc" providerId="AD" clId="Web-{CA4D52C4-BF64-4019-8D48-0D00D02B06F9}" dt="2023-11-24T16:53:55.579" v="123" actId="20577"/>
          <ac:spMkLst>
            <pc:docMk/>
            <pc:sldMk cId="1198758715" sldId="443"/>
            <ac:spMk id="38" creationId="{19DF85CE-2F57-A346-2DAE-097C4B01906E}"/>
          </ac:spMkLst>
        </pc:spChg>
        <pc:spChg chg="mod">
          <ac:chgData name="Evla MUTLU" userId="S::evla.mutlu_antalya.edu.tr#ext#@amksavonia.onmicrosoft.com::c77a06ac-88e7-4cac-ad40-ea2e3ca0cfdc" providerId="AD" clId="Web-{CA4D52C4-BF64-4019-8D48-0D00D02B06F9}" dt="2023-11-24T17:07:25.437" v="140" actId="20577"/>
          <ac:spMkLst>
            <pc:docMk/>
            <pc:sldMk cId="1198758715" sldId="443"/>
            <ac:spMk id="48" creationId="{627F68B2-5769-6C7F-ACBD-A1814F191419}"/>
          </ac:spMkLst>
        </pc:spChg>
        <pc:spChg chg="del mod">
          <ac:chgData name="Evla MUTLU" userId="S::evla.mutlu_antalya.edu.tr#ext#@amksavonia.onmicrosoft.com::c77a06ac-88e7-4cac-ad40-ea2e3ca0cfdc" providerId="AD" clId="Web-{CA4D52C4-BF64-4019-8D48-0D00D02B06F9}" dt="2023-11-24T17:08:01.485" v="166"/>
          <ac:spMkLst>
            <pc:docMk/>
            <pc:sldMk cId="1198758715" sldId="443"/>
            <ac:spMk id="59" creationId="{3F4BC523-6C07-8A62-8758-769E775D88EA}"/>
          </ac:spMkLst>
        </pc:spChg>
      </pc:sldChg>
      <pc:sldChg chg="modSp">
        <pc:chgData name="Evla MUTLU" userId="S::evla.mutlu_antalya.edu.tr#ext#@amksavonia.onmicrosoft.com::c77a06ac-88e7-4cac-ad40-ea2e3ca0cfdc" providerId="AD" clId="Web-{CA4D52C4-BF64-4019-8D48-0D00D02B06F9}" dt="2023-11-24T17:18:35.727" v="274" actId="20577"/>
        <pc:sldMkLst>
          <pc:docMk/>
          <pc:sldMk cId="3056874773" sldId="445"/>
        </pc:sldMkLst>
        <pc:spChg chg="mod">
          <ac:chgData name="Evla MUTLU" userId="S::evla.mutlu_antalya.edu.tr#ext#@amksavonia.onmicrosoft.com::c77a06ac-88e7-4cac-ad40-ea2e3ca0cfdc" providerId="AD" clId="Web-{CA4D52C4-BF64-4019-8D48-0D00D02B06F9}" dt="2023-11-24T17:10:14.427" v="206" actId="1076"/>
          <ac:spMkLst>
            <pc:docMk/>
            <pc:sldMk cId="3056874773" sldId="445"/>
            <ac:spMk id="110" creationId="{0707EB1F-DD3B-0A24-65EC-54243CCC6F89}"/>
          </ac:spMkLst>
        </pc:spChg>
        <pc:spChg chg="mod">
          <ac:chgData name="Evla MUTLU" userId="S::evla.mutlu_antalya.edu.tr#ext#@amksavonia.onmicrosoft.com::c77a06ac-88e7-4cac-ad40-ea2e3ca0cfdc" providerId="AD" clId="Web-{CA4D52C4-BF64-4019-8D48-0D00D02B06F9}" dt="2023-11-24T17:09:40.036" v="204" actId="1076"/>
          <ac:spMkLst>
            <pc:docMk/>
            <pc:sldMk cId="3056874773" sldId="445"/>
            <ac:spMk id="115" creationId="{C185DBD2-4AE3-8D2C-AB19-8A63D2F29CCE}"/>
          </ac:spMkLst>
        </pc:spChg>
        <pc:spChg chg="mod">
          <ac:chgData name="Evla MUTLU" userId="S::evla.mutlu_antalya.edu.tr#ext#@amksavonia.onmicrosoft.com::c77a06ac-88e7-4cac-ad40-ea2e3ca0cfdc" providerId="AD" clId="Web-{CA4D52C4-BF64-4019-8D48-0D00D02B06F9}" dt="2023-11-24T17:09:29.051" v="202" actId="20577"/>
          <ac:spMkLst>
            <pc:docMk/>
            <pc:sldMk cId="3056874773" sldId="445"/>
            <ac:spMk id="116" creationId="{C36DDD62-F25A-8D7B-6FE4-7941D45AACB6}"/>
          </ac:spMkLst>
        </pc:spChg>
        <pc:spChg chg="mod">
          <ac:chgData name="Evla MUTLU" userId="S::evla.mutlu_antalya.edu.tr#ext#@amksavonia.onmicrosoft.com::c77a06ac-88e7-4cac-ad40-ea2e3ca0cfdc" providerId="AD" clId="Web-{CA4D52C4-BF64-4019-8D48-0D00D02B06F9}" dt="2023-11-24T17:09:47.505" v="205" actId="1076"/>
          <ac:spMkLst>
            <pc:docMk/>
            <pc:sldMk cId="3056874773" sldId="445"/>
            <ac:spMk id="117" creationId="{6A12B900-7586-832A-D974-3033D2A82E5B}"/>
          </ac:spMkLst>
        </pc:spChg>
        <pc:spChg chg="mod">
          <ac:chgData name="Evla MUTLU" userId="S::evla.mutlu_antalya.edu.tr#ext#@amksavonia.onmicrosoft.com::c77a06ac-88e7-4cac-ad40-ea2e3ca0cfdc" providerId="AD" clId="Web-{CA4D52C4-BF64-4019-8D48-0D00D02B06F9}" dt="2023-11-24T17:10:19.178" v="207" actId="1076"/>
          <ac:spMkLst>
            <pc:docMk/>
            <pc:sldMk cId="3056874773" sldId="445"/>
            <ac:spMk id="125" creationId="{50B93C24-3051-F27E-5980-BAF862E2CFC5}"/>
          </ac:spMkLst>
        </pc:spChg>
        <pc:spChg chg="mod">
          <ac:chgData name="Evla MUTLU" userId="S::evla.mutlu_antalya.edu.tr#ext#@amksavonia.onmicrosoft.com::c77a06ac-88e7-4cac-ad40-ea2e3ca0cfdc" providerId="AD" clId="Web-{CA4D52C4-BF64-4019-8D48-0D00D02B06F9}" dt="2023-11-24T17:16:35.301" v="234" actId="20577"/>
          <ac:spMkLst>
            <pc:docMk/>
            <pc:sldMk cId="3056874773" sldId="445"/>
            <ac:spMk id="126" creationId="{724253DB-9E7D-E143-074A-E8851CEC4696}"/>
          </ac:spMkLst>
        </pc:spChg>
        <pc:spChg chg="mod">
          <ac:chgData name="Evla MUTLU" userId="S::evla.mutlu_antalya.edu.tr#ext#@amksavonia.onmicrosoft.com::c77a06ac-88e7-4cac-ad40-ea2e3ca0cfdc" providerId="AD" clId="Web-{CA4D52C4-BF64-4019-8D48-0D00D02B06F9}" dt="2023-11-24T17:09:17.582" v="201" actId="20577"/>
          <ac:spMkLst>
            <pc:docMk/>
            <pc:sldMk cId="3056874773" sldId="445"/>
            <ac:spMk id="131" creationId="{35BCD049-C382-BE6A-25B4-AECEC0A2BADA}"/>
          </ac:spMkLst>
        </pc:spChg>
        <pc:spChg chg="mod">
          <ac:chgData name="Evla MUTLU" userId="S::evla.mutlu_antalya.edu.tr#ext#@amksavonia.onmicrosoft.com::c77a06ac-88e7-4cac-ad40-ea2e3ca0cfdc" providerId="AD" clId="Web-{CA4D52C4-BF64-4019-8D48-0D00D02B06F9}" dt="2023-11-24T17:18:35.727" v="274" actId="20577"/>
          <ac:spMkLst>
            <pc:docMk/>
            <pc:sldMk cId="3056874773" sldId="445"/>
            <ac:spMk id="147" creationId="{0F5CCBF4-207C-0EAE-38B4-8344B3E0563D}"/>
          </ac:spMkLst>
        </pc:spChg>
      </pc:sldChg>
      <pc:sldChg chg="modSp">
        <pc:chgData name="Evla MUTLU" userId="S::evla.mutlu_antalya.edu.tr#ext#@amksavonia.onmicrosoft.com::c77a06ac-88e7-4cac-ad40-ea2e3ca0cfdc" providerId="AD" clId="Web-{CA4D52C4-BF64-4019-8D48-0D00D02B06F9}" dt="2023-11-24T17:23:00.800" v="306" actId="20577"/>
        <pc:sldMkLst>
          <pc:docMk/>
          <pc:sldMk cId="3072036737" sldId="447"/>
        </pc:sldMkLst>
        <pc:spChg chg="mod">
          <ac:chgData name="Evla MUTLU" userId="S::evla.mutlu_antalya.edu.tr#ext#@amksavonia.onmicrosoft.com::c77a06ac-88e7-4cac-ad40-ea2e3ca0cfdc" providerId="AD" clId="Web-{CA4D52C4-BF64-4019-8D48-0D00D02B06F9}" dt="2023-11-24T17:23:00.800" v="306" actId="20577"/>
          <ac:spMkLst>
            <pc:docMk/>
            <pc:sldMk cId="3072036737" sldId="447"/>
            <ac:spMk id="10" creationId="{1714D014-8F4E-6700-3931-0BD36EA0D6A2}"/>
          </ac:spMkLst>
        </pc:spChg>
      </pc:sldChg>
      <pc:sldChg chg="addSp delSp modSp">
        <pc:chgData name="Evla MUTLU" userId="S::evla.mutlu_antalya.edu.tr#ext#@amksavonia.onmicrosoft.com::c77a06ac-88e7-4cac-ad40-ea2e3ca0cfdc" providerId="AD" clId="Web-{CA4D52C4-BF64-4019-8D48-0D00D02B06F9}" dt="2023-11-24T21:14:31.857" v="415" actId="20577"/>
        <pc:sldMkLst>
          <pc:docMk/>
          <pc:sldMk cId="2495347551" sldId="448"/>
        </pc:sldMkLst>
        <pc:spChg chg="mod">
          <ac:chgData name="Evla MUTLU" userId="S::evla.mutlu_antalya.edu.tr#ext#@amksavonia.onmicrosoft.com::c77a06ac-88e7-4cac-ad40-ea2e3ca0cfdc" providerId="AD" clId="Web-{CA4D52C4-BF64-4019-8D48-0D00D02B06F9}" dt="2023-11-24T17:26:34.151" v="337" actId="20577"/>
          <ac:spMkLst>
            <pc:docMk/>
            <pc:sldMk cId="2495347551" sldId="448"/>
            <ac:spMk id="11" creationId="{94329D01-15DE-7FC1-095E-54EE174FAF23}"/>
          </ac:spMkLst>
        </pc:spChg>
        <pc:spChg chg="mod">
          <ac:chgData name="Evla MUTLU" userId="S::evla.mutlu_antalya.edu.tr#ext#@amksavonia.onmicrosoft.com::c77a06ac-88e7-4cac-ad40-ea2e3ca0cfdc" providerId="AD" clId="Web-{CA4D52C4-BF64-4019-8D48-0D00D02B06F9}" dt="2023-11-24T21:04:21.626" v="354" actId="20577"/>
          <ac:spMkLst>
            <pc:docMk/>
            <pc:sldMk cId="2495347551" sldId="448"/>
            <ac:spMk id="15" creationId="{C8A4FF66-851C-4DB4-ECF4-8916CBB5E8E1}"/>
          </ac:spMkLst>
        </pc:spChg>
        <pc:spChg chg="mod">
          <ac:chgData name="Evla MUTLU" userId="S::evla.mutlu_antalya.edu.tr#ext#@amksavonia.onmicrosoft.com::c77a06ac-88e7-4cac-ad40-ea2e3ca0cfdc" providerId="AD" clId="Web-{CA4D52C4-BF64-4019-8D48-0D00D02B06F9}" dt="2023-11-24T17:25:37.384" v="329" actId="20577"/>
          <ac:spMkLst>
            <pc:docMk/>
            <pc:sldMk cId="2495347551" sldId="448"/>
            <ac:spMk id="19" creationId="{D2D9CE76-FE09-1312-DFE3-DEC06EDF3113}"/>
          </ac:spMkLst>
        </pc:spChg>
        <pc:spChg chg="mod">
          <ac:chgData name="Evla MUTLU" userId="S::evla.mutlu_antalya.edu.tr#ext#@amksavonia.onmicrosoft.com::c77a06ac-88e7-4cac-ad40-ea2e3ca0cfdc" providerId="AD" clId="Web-{CA4D52C4-BF64-4019-8D48-0D00D02B06F9}" dt="2023-11-24T21:10:04.838" v="398" actId="20577"/>
          <ac:spMkLst>
            <pc:docMk/>
            <pc:sldMk cId="2495347551" sldId="448"/>
            <ac:spMk id="21" creationId="{C1ADAE27-D8B5-B570-D7B3-88CA34238146}"/>
          </ac:spMkLst>
        </pc:spChg>
        <pc:spChg chg="mod">
          <ac:chgData name="Evla MUTLU" userId="S::evla.mutlu_antalya.edu.tr#ext#@amksavonia.onmicrosoft.com::c77a06ac-88e7-4cac-ad40-ea2e3ca0cfdc" providerId="AD" clId="Web-{CA4D52C4-BF64-4019-8D48-0D00D02B06F9}" dt="2023-11-24T17:25:49.384" v="334" actId="20577"/>
          <ac:spMkLst>
            <pc:docMk/>
            <pc:sldMk cId="2495347551" sldId="448"/>
            <ac:spMk id="35" creationId="{540F223D-1FD7-CBA7-A192-19507F89DD0F}"/>
          </ac:spMkLst>
        </pc:spChg>
        <pc:spChg chg="mod">
          <ac:chgData name="Evla MUTLU" userId="S::evla.mutlu_antalya.edu.tr#ext#@amksavonia.onmicrosoft.com::c77a06ac-88e7-4cac-ad40-ea2e3ca0cfdc" providerId="AD" clId="Web-{CA4D52C4-BF64-4019-8D48-0D00D02B06F9}" dt="2023-11-24T21:14:31.857" v="415" actId="20577"/>
          <ac:spMkLst>
            <pc:docMk/>
            <pc:sldMk cId="2495347551" sldId="448"/>
            <ac:spMk id="42" creationId="{1DE9C4F7-BF7D-C020-002E-BF381DE96AFE}"/>
          </ac:spMkLst>
        </pc:spChg>
        <pc:spChg chg="del">
          <ac:chgData name="Evla MUTLU" userId="S::evla.mutlu_antalya.edu.tr#ext#@amksavonia.onmicrosoft.com::c77a06ac-88e7-4cac-ad40-ea2e3ca0cfdc" providerId="AD" clId="Web-{CA4D52C4-BF64-4019-8D48-0D00D02B06F9}" dt="2023-11-24T21:10:35.606" v="401"/>
          <ac:spMkLst>
            <pc:docMk/>
            <pc:sldMk cId="2495347551" sldId="448"/>
            <ac:spMk id="59" creationId="{3F4BC523-6C07-8A62-8758-769E775D88EA}"/>
          </ac:spMkLst>
        </pc:spChg>
        <pc:picChg chg="add del">
          <ac:chgData name="Evla MUTLU" userId="S::evla.mutlu_antalya.edu.tr#ext#@amksavonia.onmicrosoft.com::c77a06ac-88e7-4cac-ad40-ea2e3ca0cfdc" providerId="AD" clId="Web-{CA4D52C4-BF64-4019-8D48-0D00D02B06F9}" dt="2023-11-24T21:10:21.933" v="400"/>
          <ac:picMkLst>
            <pc:docMk/>
            <pc:sldMk cId="2495347551" sldId="448"/>
            <ac:picMk id="55" creationId="{29A0770A-DC5D-4ABD-79CE-2C9474A571C2}"/>
          </ac:picMkLst>
        </pc:picChg>
      </pc:sldChg>
      <pc:sldChg chg="modSp">
        <pc:chgData name="Evla MUTLU" userId="S::evla.mutlu_antalya.edu.tr#ext#@amksavonia.onmicrosoft.com::c77a06ac-88e7-4cac-ad40-ea2e3ca0cfdc" providerId="AD" clId="Web-{CA4D52C4-BF64-4019-8D48-0D00D02B06F9}" dt="2023-11-24T21:14:46.749" v="416" actId="14100"/>
        <pc:sldMkLst>
          <pc:docMk/>
          <pc:sldMk cId="2434622346" sldId="449"/>
        </pc:sldMkLst>
        <pc:spChg chg="mod">
          <ac:chgData name="Evla MUTLU" userId="S::evla.mutlu_antalya.edu.tr#ext#@amksavonia.onmicrosoft.com::c77a06ac-88e7-4cac-ad40-ea2e3ca0cfdc" providerId="AD" clId="Web-{CA4D52C4-BF64-4019-8D48-0D00D02B06F9}" dt="2023-11-24T21:14:46.749" v="416" actId="14100"/>
          <ac:spMkLst>
            <pc:docMk/>
            <pc:sldMk cId="2434622346" sldId="449"/>
            <ac:spMk id="4" creationId="{5B143ABE-A1C1-54B0-9BCC-8EBBB8CE3203}"/>
          </ac:spMkLst>
        </pc:spChg>
      </pc:sldChg>
      <pc:sldChg chg="modSp">
        <pc:chgData name="Evla MUTLU" userId="S::evla.mutlu_antalya.edu.tr#ext#@amksavonia.onmicrosoft.com::c77a06ac-88e7-4cac-ad40-ea2e3ca0cfdc" providerId="AD" clId="Web-{CA4D52C4-BF64-4019-8D48-0D00D02B06F9}" dt="2023-11-24T21:20:42.711" v="473" actId="20577"/>
        <pc:sldMkLst>
          <pc:docMk/>
          <pc:sldMk cId="1216445099" sldId="450"/>
        </pc:sldMkLst>
        <pc:spChg chg="mod">
          <ac:chgData name="Evla MUTLU" userId="S::evla.mutlu_antalya.edu.tr#ext#@amksavonia.onmicrosoft.com::c77a06ac-88e7-4cac-ad40-ea2e3ca0cfdc" providerId="AD" clId="Web-{CA4D52C4-BF64-4019-8D48-0D00D02B06F9}" dt="2023-11-24T21:19:52.098" v="471" actId="20577"/>
          <ac:spMkLst>
            <pc:docMk/>
            <pc:sldMk cId="1216445099" sldId="450"/>
            <ac:spMk id="6" creationId="{C8013714-4CCB-B60B-04B8-01FD6ADFD51A}"/>
          </ac:spMkLst>
        </pc:spChg>
        <pc:spChg chg="mod">
          <ac:chgData name="Evla MUTLU" userId="S::evla.mutlu_antalya.edu.tr#ext#@amksavonia.onmicrosoft.com::c77a06ac-88e7-4cac-ad40-ea2e3ca0cfdc" providerId="AD" clId="Web-{CA4D52C4-BF64-4019-8D48-0D00D02B06F9}" dt="2023-11-24T21:20:42.711" v="473" actId="20577"/>
          <ac:spMkLst>
            <pc:docMk/>
            <pc:sldMk cId="1216445099" sldId="450"/>
            <ac:spMk id="16" creationId="{E132529A-793C-7FF9-1D11-363B8119C6D5}"/>
          </ac:spMkLst>
        </pc:spChg>
        <pc:spChg chg="mod">
          <ac:chgData name="Evla MUTLU" userId="S::evla.mutlu_antalya.edu.tr#ext#@amksavonia.onmicrosoft.com::c77a06ac-88e7-4cac-ad40-ea2e3ca0cfdc" providerId="AD" clId="Web-{CA4D52C4-BF64-4019-8D48-0D00D02B06F9}" dt="2023-11-24T21:15:00.375" v="417" actId="14100"/>
          <ac:spMkLst>
            <pc:docMk/>
            <pc:sldMk cId="1216445099" sldId="450"/>
            <ac:spMk id="57" creationId="{D419D349-C7DC-B0DE-CB10-DAAC4D07034B}"/>
          </ac:spMkLst>
        </pc:spChg>
      </pc:sldChg>
      <pc:sldChg chg="modSp">
        <pc:chgData name="Evla MUTLU" userId="S::evla.mutlu_antalya.edu.tr#ext#@amksavonia.onmicrosoft.com::c77a06ac-88e7-4cac-ad40-ea2e3ca0cfdc" providerId="AD" clId="Web-{CA4D52C4-BF64-4019-8D48-0D00D02B06F9}" dt="2023-11-24T21:49:09.535" v="703" actId="20577"/>
        <pc:sldMkLst>
          <pc:docMk/>
          <pc:sldMk cId="1692363506" sldId="451"/>
        </pc:sldMkLst>
        <pc:spChg chg="mod">
          <ac:chgData name="Evla MUTLU" userId="S::evla.mutlu_antalya.edu.tr#ext#@amksavonia.onmicrosoft.com::c77a06ac-88e7-4cac-ad40-ea2e3ca0cfdc" providerId="AD" clId="Web-{CA4D52C4-BF64-4019-8D48-0D00D02B06F9}" dt="2023-11-24T21:28:14.884" v="594" actId="20577"/>
          <ac:spMkLst>
            <pc:docMk/>
            <pc:sldMk cId="1692363506" sldId="451"/>
            <ac:spMk id="90" creationId="{B1A75EA1-A4E1-EB90-7F43-8E94D053D569}"/>
          </ac:spMkLst>
        </pc:spChg>
        <pc:spChg chg="mod">
          <ac:chgData name="Evla MUTLU" userId="S::evla.mutlu_antalya.edu.tr#ext#@amksavonia.onmicrosoft.com::c77a06ac-88e7-4cac-ad40-ea2e3ca0cfdc" providerId="AD" clId="Web-{CA4D52C4-BF64-4019-8D48-0D00D02B06F9}" dt="2023-11-24T21:28:24.322" v="598" actId="20577"/>
          <ac:spMkLst>
            <pc:docMk/>
            <pc:sldMk cId="1692363506" sldId="451"/>
            <ac:spMk id="99" creationId="{42C28D32-70B6-EC5E-80D8-599526A77981}"/>
          </ac:spMkLst>
        </pc:spChg>
        <pc:spChg chg="mod">
          <ac:chgData name="Evla MUTLU" userId="S::evla.mutlu_antalya.edu.tr#ext#@amksavonia.onmicrosoft.com::c77a06ac-88e7-4cac-ad40-ea2e3ca0cfdc" providerId="AD" clId="Web-{CA4D52C4-BF64-4019-8D48-0D00D02B06F9}" dt="2023-11-24T21:49:09.535" v="703" actId="20577"/>
          <ac:spMkLst>
            <pc:docMk/>
            <pc:sldMk cId="1692363506" sldId="451"/>
            <ac:spMk id="100" creationId="{E9BDE7E2-3E0A-261D-A4A6-76193FDBD9A9}"/>
          </ac:spMkLst>
        </pc:spChg>
        <pc:spChg chg="mod">
          <ac:chgData name="Evla MUTLU" userId="S::evla.mutlu_antalya.edu.tr#ext#@amksavonia.onmicrosoft.com::c77a06ac-88e7-4cac-ad40-ea2e3ca0cfdc" providerId="AD" clId="Web-{CA4D52C4-BF64-4019-8D48-0D00D02B06F9}" dt="2023-11-24T21:25:35.170" v="519" actId="20577"/>
          <ac:spMkLst>
            <pc:docMk/>
            <pc:sldMk cId="1692363506" sldId="451"/>
            <ac:spMk id="105" creationId="{26E59AD7-3724-6A9A-929A-24A7E175AB00}"/>
          </ac:spMkLst>
        </pc:spChg>
      </pc:sldChg>
      <pc:sldChg chg="modSp">
        <pc:chgData name="Evla MUTLU" userId="S::evla.mutlu_antalya.edu.tr#ext#@amksavonia.onmicrosoft.com::c77a06ac-88e7-4cac-ad40-ea2e3ca0cfdc" providerId="AD" clId="Web-{CA4D52C4-BF64-4019-8D48-0D00D02B06F9}" dt="2023-11-24T21:56:48.708" v="774" actId="20577"/>
        <pc:sldMkLst>
          <pc:docMk/>
          <pc:sldMk cId="3685238177" sldId="453"/>
        </pc:sldMkLst>
        <pc:spChg chg="mod">
          <ac:chgData name="Evla MUTLU" userId="S::evla.mutlu_antalya.edu.tr#ext#@amksavonia.onmicrosoft.com::c77a06ac-88e7-4cac-ad40-ea2e3ca0cfdc" providerId="AD" clId="Web-{CA4D52C4-BF64-4019-8D48-0D00D02B06F9}" dt="2023-11-24T21:49:46.491" v="710" actId="20577"/>
          <ac:spMkLst>
            <pc:docMk/>
            <pc:sldMk cId="3685238177" sldId="453"/>
            <ac:spMk id="10" creationId="{173F6004-8D70-C982-D649-106162BBC061}"/>
          </ac:spMkLst>
        </pc:spChg>
        <pc:spChg chg="mod">
          <ac:chgData name="Evla MUTLU" userId="S::evla.mutlu_antalya.edu.tr#ext#@amksavonia.onmicrosoft.com::c77a06ac-88e7-4cac-ad40-ea2e3ca0cfdc" providerId="AD" clId="Web-{CA4D52C4-BF64-4019-8D48-0D00D02B06F9}" dt="2023-11-24T21:54:39.168" v="715" actId="20577"/>
          <ac:spMkLst>
            <pc:docMk/>
            <pc:sldMk cId="3685238177" sldId="453"/>
            <ac:spMk id="21" creationId="{B3504B68-11A2-05D5-6419-F7203D3D4196}"/>
          </ac:spMkLst>
        </pc:spChg>
        <pc:spChg chg="mod">
          <ac:chgData name="Evla MUTLU" userId="S::evla.mutlu_antalya.edu.tr#ext#@amksavonia.onmicrosoft.com::c77a06ac-88e7-4cac-ad40-ea2e3ca0cfdc" providerId="AD" clId="Web-{CA4D52C4-BF64-4019-8D48-0D00D02B06F9}" dt="2023-11-24T21:56:48.708" v="774" actId="20577"/>
          <ac:spMkLst>
            <pc:docMk/>
            <pc:sldMk cId="3685238177" sldId="453"/>
            <ac:spMk id="26" creationId="{7EC28404-2A09-4192-9790-10D3E4C2CA15}"/>
          </ac:spMkLst>
        </pc:spChg>
        <pc:spChg chg="mod">
          <ac:chgData name="Evla MUTLU" userId="S::evla.mutlu_antalya.edu.tr#ext#@amksavonia.onmicrosoft.com::c77a06ac-88e7-4cac-ad40-ea2e3ca0cfdc" providerId="AD" clId="Web-{CA4D52C4-BF64-4019-8D48-0D00D02B06F9}" dt="2023-11-24T21:56:32.192" v="772" actId="20577"/>
          <ac:spMkLst>
            <pc:docMk/>
            <pc:sldMk cId="3685238177" sldId="453"/>
            <ac:spMk id="39" creationId="{EA69CA08-A79D-6BCD-6584-4B825176D6C2}"/>
          </ac:spMkLst>
        </pc:spChg>
      </pc:sldChg>
      <pc:sldChg chg="addSp delSp modSp">
        <pc:chgData name="Evla MUTLU" userId="S::evla.mutlu_antalya.edu.tr#ext#@amksavonia.onmicrosoft.com::c77a06ac-88e7-4cac-ad40-ea2e3ca0cfdc" providerId="AD" clId="Web-{CA4D52C4-BF64-4019-8D48-0D00D02B06F9}" dt="2023-11-24T22:02:07.637" v="788" actId="14100"/>
        <pc:sldMkLst>
          <pc:docMk/>
          <pc:sldMk cId="1634631587" sldId="454"/>
        </pc:sldMkLst>
        <pc:spChg chg="mod">
          <ac:chgData name="Evla MUTLU" userId="S::evla.mutlu_antalya.edu.tr#ext#@amksavonia.onmicrosoft.com::c77a06ac-88e7-4cac-ad40-ea2e3ca0cfdc" providerId="AD" clId="Web-{CA4D52C4-BF64-4019-8D48-0D00D02B06F9}" dt="2023-11-24T22:02:07.637" v="788" actId="14100"/>
          <ac:spMkLst>
            <pc:docMk/>
            <pc:sldMk cId="1634631587" sldId="454"/>
            <ac:spMk id="61" creationId="{CFF71C9F-E2CB-2A2E-0537-3D97D603F626}"/>
          </ac:spMkLst>
        </pc:spChg>
        <pc:spChg chg="mod">
          <ac:chgData name="Evla MUTLU" userId="S::evla.mutlu_antalya.edu.tr#ext#@amksavonia.onmicrosoft.com::c77a06ac-88e7-4cac-ad40-ea2e3ca0cfdc" providerId="AD" clId="Web-{CA4D52C4-BF64-4019-8D48-0D00D02B06F9}" dt="2023-11-24T22:00:06.519" v="787" actId="20577"/>
          <ac:spMkLst>
            <pc:docMk/>
            <pc:sldMk cId="1634631587" sldId="454"/>
            <ac:spMk id="92" creationId="{12E022A3-6EDC-4F32-B5C7-2AD06A6CBB77}"/>
          </ac:spMkLst>
        </pc:spChg>
        <pc:spChg chg="add del mod">
          <ac:chgData name="Evla MUTLU" userId="S::evla.mutlu_antalya.edu.tr#ext#@amksavonia.onmicrosoft.com::c77a06ac-88e7-4cac-ad40-ea2e3ca0cfdc" providerId="AD" clId="Web-{CA4D52C4-BF64-4019-8D48-0D00D02B06F9}" dt="2023-11-24T21:59:50.206" v="783" actId="20577"/>
          <ac:spMkLst>
            <pc:docMk/>
            <pc:sldMk cId="1634631587" sldId="454"/>
            <ac:spMk id="97" creationId="{79417F7E-E74F-E6A2-74F5-AAA63867C571}"/>
          </ac:spMkLst>
        </pc:spChg>
      </pc:sldChg>
      <pc:sldChg chg="addSp delSp modSp">
        <pc:chgData name="Evla MUTLU" userId="S::evla.mutlu_antalya.edu.tr#ext#@amksavonia.onmicrosoft.com::c77a06ac-88e7-4cac-ad40-ea2e3ca0cfdc" providerId="AD" clId="Web-{CA4D52C4-BF64-4019-8D48-0D00D02B06F9}" dt="2023-11-24T22:18:30.347" v="808" actId="20577"/>
        <pc:sldMkLst>
          <pc:docMk/>
          <pc:sldMk cId="3521864096" sldId="456"/>
        </pc:sldMkLst>
        <pc:spChg chg="add del mod">
          <ac:chgData name="Evla MUTLU" userId="S::evla.mutlu_antalya.edu.tr#ext#@amksavonia.onmicrosoft.com::c77a06ac-88e7-4cac-ad40-ea2e3ca0cfdc" providerId="AD" clId="Web-{CA4D52C4-BF64-4019-8D48-0D00D02B06F9}" dt="2023-11-24T22:18:30.347" v="808" actId="20577"/>
          <ac:spMkLst>
            <pc:docMk/>
            <pc:sldMk cId="3521864096" sldId="456"/>
            <ac:spMk id="11" creationId="{5CC1104A-E0FC-5F92-3E37-A1B416C9DDFC}"/>
          </ac:spMkLst>
        </pc:spChg>
        <pc:spChg chg="mod">
          <ac:chgData name="Evla MUTLU" userId="S::evla.mutlu_antalya.edu.tr#ext#@amksavonia.onmicrosoft.com::c77a06ac-88e7-4cac-ad40-ea2e3ca0cfdc" providerId="AD" clId="Web-{CA4D52C4-BF64-4019-8D48-0D00D02B06F9}" dt="2023-11-24T22:02:32.233" v="789" actId="14100"/>
          <ac:spMkLst>
            <pc:docMk/>
            <pc:sldMk cId="3521864096" sldId="456"/>
            <ac:spMk id="99" creationId="{7DFC5265-02A4-916D-5287-2A77BF871D4F}"/>
          </ac:spMkLst>
        </pc:spChg>
        <pc:spChg chg="mod">
          <ac:chgData name="Evla MUTLU" userId="S::evla.mutlu_antalya.edu.tr#ext#@amksavonia.onmicrosoft.com::c77a06ac-88e7-4cac-ad40-ea2e3ca0cfdc" providerId="AD" clId="Web-{CA4D52C4-BF64-4019-8D48-0D00D02B06F9}" dt="2023-11-24T22:16:15.697" v="797" actId="20577"/>
          <ac:spMkLst>
            <pc:docMk/>
            <pc:sldMk cId="3521864096" sldId="456"/>
            <ac:spMk id="188" creationId="{6CC2FC81-9781-0C3A-D3C4-05A591F906CD}"/>
          </ac:spMkLst>
        </pc:spChg>
        <pc:spChg chg="mod">
          <ac:chgData name="Evla MUTLU" userId="S::evla.mutlu_antalya.edu.tr#ext#@amksavonia.onmicrosoft.com::c77a06ac-88e7-4cac-ad40-ea2e3ca0cfdc" providerId="AD" clId="Web-{CA4D52C4-BF64-4019-8D48-0D00D02B06F9}" dt="2023-11-24T22:15:44.476" v="791" actId="14100"/>
          <ac:spMkLst>
            <pc:docMk/>
            <pc:sldMk cId="3521864096" sldId="456"/>
            <ac:spMk id="192" creationId="{0C67F950-4363-B9F7-07B5-49D36CDE9094}"/>
          </ac:spMkLst>
        </pc:spChg>
        <pc:cxnChg chg="mod">
          <ac:chgData name="Evla MUTLU" userId="S::evla.mutlu_antalya.edu.tr#ext#@amksavonia.onmicrosoft.com::c77a06ac-88e7-4cac-ad40-ea2e3ca0cfdc" providerId="AD" clId="Web-{CA4D52C4-BF64-4019-8D48-0D00D02B06F9}" dt="2023-11-24T22:15:44.476" v="791" actId="14100"/>
          <ac:cxnSpMkLst>
            <pc:docMk/>
            <pc:sldMk cId="3521864096" sldId="456"/>
            <ac:cxnSpMk id="205" creationId="{DC134039-064F-6376-F803-D349CA3D5F61}"/>
          </ac:cxnSpMkLst>
        </pc:cxnChg>
      </pc:sldChg>
    </pc:docChg>
  </pc:docChgLst>
  <pc:docChgLst>
    <pc:chgData name="Evla MUTLU" userId="S::evla.mutlu_antalya.edu.tr#ext#@amksavonia.onmicrosoft.com::c77a06ac-88e7-4cac-ad40-ea2e3ca0cfdc" providerId="AD" clId="Web-{C7D491A8-EC9D-4F7D-B4BC-814EFB59EA25}"/>
    <pc:docChg chg="modSld">
      <pc:chgData name="Evla MUTLU" userId="S::evla.mutlu_antalya.edu.tr#ext#@amksavonia.onmicrosoft.com::c77a06ac-88e7-4cac-ad40-ea2e3ca0cfdc" providerId="AD" clId="Web-{C7D491A8-EC9D-4F7D-B4BC-814EFB59EA25}" dt="2023-11-02T14:02:20.601" v="290" actId="20577"/>
      <pc:docMkLst>
        <pc:docMk/>
      </pc:docMkLst>
      <pc:sldChg chg="addSp delSp modSp">
        <pc:chgData name="Evla MUTLU" userId="S::evla.mutlu_antalya.edu.tr#ext#@amksavonia.onmicrosoft.com::c77a06ac-88e7-4cac-ad40-ea2e3ca0cfdc" providerId="AD" clId="Web-{C7D491A8-EC9D-4F7D-B4BC-814EFB59EA25}" dt="2023-11-02T13:57:48.468" v="191" actId="20577"/>
        <pc:sldMkLst>
          <pc:docMk/>
          <pc:sldMk cId="1941281944" sldId="319"/>
        </pc:sldMkLst>
        <pc:spChg chg="add del mod">
          <ac:chgData name="Evla MUTLU" userId="S::evla.mutlu_antalya.edu.tr#ext#@amksavonia.onmicrosoft.com::c77a06ac-88e7-4cac-ad40-ea2e3ca0cfdc" providerId="AD" clId="Web-{C7D491A8-EC9D-4F7D-B4BC-814EFB59EA25}" dt="2023-11-02T13:57:48.468" v="191" actId="20577"/>
          <ac:spMkLst>
            <pc:docMk/>
            <pc:sldMk cId="1941281944" sldId="319"/>
            <ac:spMk id="3" creationId="{68389103-9702-E150-AC90-335AE56FD2C2}"/>
          </ac:spMkLst>
        </pc:spChg>
        <pc:spChg chg="mod">
          <ac:chgData name="Evla MUTLU" userId="S::evla.mutlu_antalya.edu.tr#ext#@amksavonia.onmicrosoft.com::c77a06ac-88e7-4cac-ad40-ea2e3ca0cfdc" providerId="AD" clId="Web-{C7D491A8-EC9D-4F7D-B4BC-814EFB59EA25}" dt="2023-11-02T13:47:47.106" v="186" actId="20577"/>
          <ac:spMkLst>
            <pc:docMk/>
            <pc:sldMk cId="1941281944" sldId="319"/>
            <ac:spMk id="7" creationId="{BC0E0B4D-2E2A-3B4B-8492-0085956F97EA}"/>
          </ac:spMkLst>
        </pc:spChg>
        <pc:spChg chg="mod">
          <ac:chgData name="Evla MUTLU" userId="S::evla.mutlu_antalya.edu.tr#ext#@amksavonia.onmicrosoft.com::c77a06ac-88e7-4cac-ad40-ea2e3ca0cfdc" providerId="AD" clId="Web-{C7D491A8-EC9D-4F7D-B4BC-814EFB59EA25}" dt="2023-11-02T13:47:49.684" v="188" actId="20577"/>
          <ac:spMkLst>
            <pc:docMk/>
            <pc:sldMk cId="1941281944" sldId="319"/>
            <ac:spMk id="10" creationId="{A2CD762B-EFD4-FD43-99AD-352F0A79E2CA}"/>
          </ac:spMkLst>
        </pc:spChg>
        <pc:spChg chg="mod">
          <ac:chgData name="Evla MUTLU" userId="S::evla.mutlu_antalya.edu.tr#ext#@amksavonia.onmicrosoft.com::c77a06ac-88e7-4cac-ad40-ea2e3ca0cfdc" providerId="AD" clId="Web-{C7D491A8-EC9D-4F7D-B4BC-814EFB59EA25}" dt="2023-11-02T13:42:47.754" v="163" actId="20577"/>
          <ac:spMkLst>
            <pc:docMk/>
            <pc:sldMk cId="1941281944" sldId="319"/>
            <ac:spMk id="11" creationId="{5A5AE2C8-21E1-C448-AF12-DC6918B4567A}"/>
          </ac:spMkLst>
        </pc:spChg>
        <pc:spChg chg="mod">
          <ac:chgData name="Evla MUTLU" userId="S::evla.mutlu_antalya.edu.tr#ext#@amksavonia.onmicrosoft.com::c77a06ac-88e7-4cac-ad40-ea2e3ca0cfdc" providerId="AD" clId="Web-{C7D491A8-EC9D-4F7D-B4BC-814EFB59EA25}" dt="2023-11-02T13:38:56.685" v="119" actId="20577"/>
          <ac:spMkLst>
            <pc:docMk/>
            <pc:sldMk cId="1941281944" sldId="319"/>
            <ac:spMk id="12" creationId="{9DB13265-F3D2-0B45-A044-D1A8FBA0C7AB}"/>
          </ac:spMkLst>
        </pc:spChg>
        <pc:spChg chg="mod">
          <ac:chgData name="Evla MUTLU" userId="S::evla.mutlu_antalya.edu.tr#ext#@amksavonia.onmicrosoft.com::c77a06ac-88e7-4cac-ad40-ea2e3ca0cfdc" providerId="AD" clId="Web-{C7D491A8-EC9D-4F7D-B4BC-814EFB59EA25}" dt="2023-11-02T13:42:04.440" v="151" actId="20577"/>
          <ac:spMkLst>
            <pc:docMk/>
            <pc:sldMk cId="1941281944" sldId="319"/>
            <ac:spMk id="13" creationId="{67329C64-82FA-1241-9B2B-B0C734F71922}"/>
          </ac:spMkLst>
        </pc:spChg>
        <pc:spChg chg="mod">
          <ac:chgData name="Evla MUTLU" userId="S::evla.mutlu_antalya.edu.tr#ext#@amksavonia.onmicrosoft.com::c77a06ac-88e7-4cac-ad40-ea2e3ca0cfdc" providerId="AD" clId="Web-{C7D491A8-EC9D-4F7D-B4BC-814EFB59EA25}" dt="2023-11-02T13:43:25.864" v="171" actId="14100"/>
          <ac:spMkLst>
            <pc:docMk/>
            <pc:sldMk cId="1941281944" sldId="319"/>
            <ac:spMk id="15" creationId="{5E2BC448-54C7-254A-8889-0087FB460491}"/>
          </ac:spMkLst>
        </pc:spChg>
        <pc:spChg chg="mod">
          <ac:chgData name="Evla MUTLU" userId="S::evla.mutlu_antalya.edu.tr#ext#@amksavonia.onmicrosoft.com::c77a06ac-88e7-4cac-ad40-ea2e3ca0cfdc" providerId="AD" clId="Web-{C7D491A8-EC9D-4F7D-B4BC-814EFB59EA25}" dt="2023-11-02T13:43:19.552" v="170" actId="14100"/>
          <ac:spMkLst>
            <pc:docMk/>
            <pc:sldMk cId="1941281944" sldId="319"/>
            <ac:spMk id="17" creationId="{0648A857-0CA3-9B41-BF54-58DCB1F246C4}"/>
          </ac:spMkLst>
        </pc:spChg>
        <pc:spChg chg="mod">
          <ac:chgData name="Evla MUTLU" userId="S::evla.mutlu_antalya.edu.tr#ext#@amksavonia.onmicrosoft.com::c77a06ac-88e7-4cac-ad40-ea2e3ca0cfdc" providerId="AD" clId="Web-{C7D491A8-EC9D-4F7D-B4BC-814EFB59EA25}" dt="2023-11-02T13:43:31.943" v="175" actId="20577"/>
          <ac:spMkLst>
            <pc:docMk/>
            <pc:sldMk cId="1941281944" sldId="319"/>
            <ac:spMk id="19" creationId="{1E3E27B6-320A-A9E7-2D47-113C8B9872DB}"/>
          </ac:spMkLst>
        </pc:spChg>
        <pc:spChg chg="mod">
          <ac:chgData name="Evla MUTLU" userId="S::evla.mutlu_antalya.edu.tr#ext#@amksavonia.onmicrosoft.com::c77a06ac-88e7-4cac-ad40-ea2e3ca0cfdc" providerId="AD" clId="Web-{C7D491A8-EC9D-4F7D-B4BC-814EFB59EA25}" dt="2023-11-02T13:57:40.889" v="189" actId="20577"/>
          <ac:spMkLst>
            <pc:docMk/>
            <pc:sldMk cId="1941281944" sldId="319"/>
            <ac:spMk id="21" creationId="{9F2BCA47-5BB8-F6A2-7D57-CBF2201F322F}"/>
          </ac:spMkLst>
        </pc:spChg>
        <pc:spChg chg="mod">
          <ac:chgData name="Evla MUTLU" userId="S::evla.mutlu_antalya.edu.tr#ext#@amksavonia.onmicrosoft.com::c77a06ac-88e7-4cac-ad40-ea2e3ca0cfdc" providerId="AD" clId="Web-{C7D491A8-EC9D-4F7D-B4BC-814EFB59EA25}" dt="2023-11-02T13:47:38.403" v="184" actId="20577"/>
          <ac:spMkLst>
            <pc:docMk/>
            <pc:sldMk cId="1941281944" sldId="319"/>
            <ac:spMk id="23" creationId="{FEB24360-D0BB-0EF5-C927-6A5307B29822}"/>
          </ac:spMkLst>
        </pc:spChg>
        <pc:spChg chg="mod">
          <ac:chgData name="Evla MUTLU" userId="S::evla.mutlu_antalya.edu.tr#ext#@amksavonia.onmicrosoft.com::c77a06ac-88e7-4cac-ad40-ea2e3ca0cfdc" providerId="AD" clId="Web-{C7D491A8-EC9D-4F7D-B4BC-814EFB59EA25}" dt="2023-11-02T13:43:46.724" v="182" actId="20577"/>
          <ac:spMkLst>
            <pc:docMk/>
            <pc:sldMk cId="1941281944" sldId="319"/>
            <ac:spMk id="25" creationId="{E0801986-A8FF-154D-3D57-7B3E8B38954F}"/>
          </ac:spMkLst>
        </pc:spChg>
        <pc:spChg chg="add del mod">
          <ac:chgData name="Evla MUTLU" userId="S::evla.mutlu_antalya.edu.tr#ext#@amksavonia.onmicrosoft.com::c77a06ac-88e7-4cac-ad40-ea2e3ca0cfdc" providerId="AD" clId="Web-{C7D491A8-EC9D-4F7D-B4BC-814EFB59EA25}" dt="2023-11-02T13:37:49.823" v="73"/>
          <ac:spMkLst>
            <pc:docMk/>
            <pc:sldMk cId="1941281944" sldId="319"/>
            <ac:spMk id="26" creationId="{6782CA04-71F1-CBED-6BFA-5DC71B298601}"/>
          </ac:spMkLst>
        </pc:spChg>
        <pc:spChg chg="mod">
          <ac:chgData name="Evla MUTLU" userId="S::evla.mutlu_antalya.edu.tr#ext#@amksavonia.onmicrosoft.com::c77a06ac-88e7-4cac-ad40-ea2e3ca0cfdc" providerId="AD" clId="Web-{C7D491A8-EC9D-4F7D-B4BC-814EFB59EA25}" dt="2023-11-02T13:43:15.598" v="169" actId="14100"/>
          <ac:spMkLst>
            <pc:docMk/>
            <pc:sldMk cId="1941281944" sldId="319"/>
            <ac:spMk id="27" creationId="{D758D53B-17F2-DE0D-1287-141F5CB9B826}"/>
          </ac:spMkLst>
        </pc:spChg>
        <pc:spChg chg="mod">
          <ac:chgData name="Evla MUTLU" userId="S::evla.mutlu_antalya.edu.tr#ext#@amksavonia.onmicrosoft.com::c77a06ac-88e7-4cac-ad40-ea2e3ca0cfdc" providerId="AD" clId="Web-{C7D491A8-EC9D-4F7D-B4BC-814EFB59EA25}" dt="2023-11-02T13:38:47.497" v="117" actId="20577"/>
          <ac:spMkLst>
            <pc:docMk/>
            <pc:sldMk cId="1941281944" sldId="319"/>
            <ac:spMk id="32" creationId="{FC9F82B8-9E2B-E21D-18B9-1BE4AB1EB625}"/>
          </ac:spMkLst>
        </pc:spChg>
      </pc:sldChg>
      <pc:sldChg chg="modSp">
        <pc:chgData name="Evla MUTLU" userId="S::evla.mutlu_antalya.edu.tr#ext#@amksavonia.onmicrosoft.com::c77a06ac-88e7-4cac-ad40-ea2e3ca0cfdc" providerId="AD" clId="Web-{C7D491A8-EC9D-4F7D-B4BC-814EFB59EA25}" dt="2023-11-02T13:58:54.079" v="228" actId="20577"/>
        <pc:sldMkLst>
          <pc:docMk/>
          <pc:sldMk cId="1381479830" sldId="501"/>
        </pc:sldMkLst>
        <pc:spChg chg="mod">
          <ac:chgData name="Evla MUTLU" userId="S::evla.mutlu_antalya.edu.tr#ext#@amksavonia.onmicrosoft.com::c77a06ac-88e7-4cac-ad40-ea2e3ca0cfdc" providerId="AD" clId="Web-{C7D491A8-EC9D-4F7D-B4BC-814EFB59EA25}" dt="2023-11-02T13:58:54.079" v="228" actId="20577"/>
          <ac:spMkLst>
            <pc:docMk/>
            <pc:sldMk cId="1381479830" sldId="501"/>
            <ac:spMk id="104" creationId="{08868454-C01F-8446-71FC-AD84D36042B7}"/>
          </ac:spMkLst>
        </pc:spChg>
      </pc:sldChg>
      <pc:sldChg chg="modSp">
        <pc:chgData name="Evla MUTLU" userId="S::evla.mutlu_antalya.edu.tr#ext#@amksavonia.onmicrosoft.com::c77a06ac-88e7-4cac-ad40-ea2e3ca0cfdc" providerId="AD" clId="Web-{C7D491A8-EC9D-4F7D-B4BC-814EFB59EA25}" dt="2023-11-02T14:00:37.144" v="269" actId="20577"/>
        <pc:sldMkLst>
          <pc:docMk/>
          <pc:sldMk cId="3348761843" sldId="503"/>
        </pc:sldMkLst>
        <pc:spChg chg="mod">
          <ac:chgData name="Evla MUTLU" userId="S::evla.mutlu_antalya.edu.tr#ext#@amksavonia.onmicrosoft.com::c77a06ac-88e7-4cac-ad40-ea2e3ca0cfdc" providerId="AD" clId="Web-{C7D491A8-EC9D-4F7D-B4BC-814EFB59EA25}" dt="2023-11-02T13:58:17.422" v="200" actId="1076"/>
          <ac:spMkLst>
            <pc:docMk/>
            <pc:sldMk cId="3348761843" sldId="503"/>
            <ac:spMk id="6" creationId="{75B03E88-263C-3D55-9529-4C019CE67186}"/>
          </ac:spMkLst>
        </pc:spChg>
        <pc:spChg chg="mod">
          <ac:chgData name="Evla MUTLU" userId="S::evla.mutlu_antalya.edu.tr#ext#@amksavonia.onmicrosoft.com::c77a06ac-88e7-4cac-ad40-ea2e3ca0cfdc" providerId="AD" clId="Web-{C7D491A8-EC9D-4F7D-B4BC-814EFB59EA25}" dt="2023-11-02T13:58:31.453" v="202" actId="20577"/>
          <ac:spMkLst>
            <pc:docMk/>
            <pc:sldMk cId="3348761843" sldId="503"/>
            <ac:spMk id="7" creationId="{D305C302-5D10-DC7E-4E62-14BE5D454E1E}"/>
          </ac:spMkLst>
        </pc:spChg>
        <pc:spChg chg="mod">
          <ac:chgData name="Evla MUTLU" userId="S::evla.mutlu_antalya.edu.tr#ext#@amksavonia.onmicrosoft.com::c77a06ac-88e7-4cac-ad40-ea2e3ca0cfdc" providerId="AD" clId="Web-{C7D491A8-EC9D-4F7D-B4BC-814EFB59EA25}" dt="2023-11-02T14:00:37.144" v="269" actId="20577"/>
          <ac:spMkLst>
            <pc:docMk/>
            <pc:sldMk cId="3348761843" sldId="503"/>
            <ac:spMk id="9" creationId="{1E4D1B91-87A2-3F0B-0D47-A7583B75CD63}"/>
          </ac:spMkLst>
        </pc:spChg>
      </pc:sldChg>
      <pc:sldChg chg="modSp">
        <pc:chgData name="Evla MUTLU" userId="S::evla.mutlu_antalya.edu.tr#ext#@amksavonia.onmicrosoft.com::c77a06ac-88e7-4cac-ad40-ea2e3ca0cfdc" providerId="AD" clId="Web-{C7D491A8-EC9D-4F7D-B4BC-814EFB59EA25}" dt="2023-11-02T14:02:20.601" v="290" actId="20577"/>
        <pc:sldMkLst>
          <pc:docMk/>
          <pc:sldMk cId="2208890550" sldId="504"/>
        </pc:sldMkLst>
        <pc:spChg chg="mod">
          <ac:chgData name="Evla MUTLU" userId="S::evla.mutlu_antalya.edu.tr#ext#@amksavonia.onmicrosoft.com::c77a06ac-88e7-4cac-ad40-ea2e3ca0cfdc" providerId="AD" clId="Web-{C7D491A8-EC9D-4F7D-B4BC-814EFB59EA25}" dt="2023-11-02T14:02:20.601" v="290" actId="20577"/>
          <ac:spMkLst>
            <pc:docMk/>
            <pc:sldMk cId="2208890550" sldId="504"/>
            <ac:spMk id="14" creationId="{760FA68C-E62A-B757-97DF-6DAC9BF9492A}"/>
          </ac:spMkLst>
        </pc:spChg>
      </pc:sldChg>
    </pc:docChg>
  </pc:docChgLst>
  <pc:docChgLst>
    <pc:chgData name="Gözdegül BAŞER" userId="S::gozdegul.baser_antalya.edu.tr#ext#@amksavonia.onmicrosoft.com::e48854db-60b4-482c-b648-81173c741504" providerId="AD" clId="Web-{2A07A295-C643-FC71-D5B4-DCCC86D419BD}"/>
    <pc:docChg chg="modSld">
      <pc:chgData name="Gözdegül BAŞER" userId="S::gozdegul.baser_antalya.edu.tr#ext#@amksavonia.onmicrosoft.com::e48854db-60b4-482c-b648-81173c741504" providerId="AD" clId="Web-{2A07A295-C643-FC71-D5B4-DCCC86D419BD}" dt="2023-12-01T05:34:52.918" v="109" actId="20577"/>
      <pc:docMkLst>
        <pc:docMk/>
      </pc:docMkLst>
      <pc:sldChg chg="modSp addCm">
        <pc:chgData name="Gözdegül BAŞER" userId="S::gozdegul.baser_antalya.edu.tr#ext#@amksavonia.onmicrosoft.com::e48854db-60b4-482c-b648-81173c741504" providerId="AD" clId="Web-{2A07A295-C643-FC71-D5B4-DCCC86D419BD}" dt="2023-12-01T03:43:03.637" v="3" actId="20577"/>
        <pc:sldMkLst>
          <pc:docMk/>
          <pc:sldMk cId="1941281944" sldId="319"/>
        </pc:sldMkLst>
        <pc:spChg chg="mod">
          <ac:chgData name="Gözdegül BAŞER" userId="S::gozdegul.baser_antalya.edu.tr#ext#@amksavonia.onmicrosoft.com::e48854db-60b4-482c-b648-81173c741504" providerId="AD" clId="Web-{2A07A295-C643-FC71-D5B4-DCCC86D419BD}" dt="2023-12-01T03:43:03.637" v="3" actId="20577"/>
          <ac:spMkLst>
            <pc:docMk/>
            <pc:sldMk cId="1941281944" sldId="319"/>
            <ac:spMk id="17" creationId="{0648A857-0CA3-9B41-BF54-58DCB1F246C4}"/>
          </ac:spMkLst>
        </pc:spChg>
        <pc:extLst>
          <p:ext xmlns:p="http://schemas.openxmlformats.org/presentationml/2006/main" uri="{D6D511B9-2390-475A-947B-AFAB55BFBCF1}">
            <pc226:cmChg xmlns:pc226="http://schemas.microsoft.com/office/powerpoint/2022/06/main/command" chg="add">
              <pc226:chgData name="Gözdegül BAŞER" userId="S::gozdegul.baser_antalya.edu.tr#ext#@amksavonia.onmicrosoft.com::e48854db-60b4-482c-b648-81173c741504" providerId="AD" clId="Web-{2A07A295-C643-FC71-D5B4-DCCC86D419BD}" dt="2023-12-01T03:42:21.464" v="0"/>
              <pc2:cmMkLst xmlns:pc2="http://schemas.microsoft.com/office/powerpoint/2019/9/main/command">
                <pc:docMk/>
                <pc:sldMk cId="1941281944" sldId="319"/>
                <pc2:cmMk id="{A2570CAF-0064-42AC-81CB-2222B79751D5}"/>
              </pc2:cmMkLst>
            </pc226:cmChg>
            <pc226:cmChg xmlns:pc226="http://schemas.microsoft.com/office/powerpoint/2022/06/main/command" chg="add">
              <pc226:chgData name="Gözdegül BAŞER" userId="S::gozdegul.baser_antalya.edu.tr#ext#@amksavonia.onmicrosoft.com::e48854db-60b4-482c-b648-81173c741504" providerId="AD" clId="Web-{2A07A295-C643-FC71-D5B4-DCCC86D419BD}" dt="2023-12-01T03:43:02.090" v="2"/>
              <pc2:cmMkLst xmlns:pc2="http://schemas.microsoft.com/office/powerpoint/2019/9/main/command">
                <pc:docMk/>
                <pc:sldMk cId="1941281944" sldId="319"/>
                <pc2:cmMk id="{BDDDD3ED-1333-4700-9322-BD42A0C6C8D3}"/>
              </pc2:cmMkLst>
            </pc226:cmChg>
          </p:ext>
        </pc:extLst>
      </pc:sldChg>
      <pc:sldChg chg="modSp addCm modCm">
        <pc:chgData name="Gözdegül BAŞER" userId="S::gozdegul.baser_antalya.edu.tr#ext#@amksavonia.onmicrosoft.com::e48854db-60b4-482c-b648-81173c741504" providerId="AD" clId="Web-{2A07A295-C643-FC71-D5B4-DCCC86D419BD}" dt="2023-12-01T03:49:26.416" v="19" actId="20577"/>
        <pc:sldMkLst>
          <pc:docMk/>
          <pc:sldMk cId="1872573105" sldId="436"/>
        </pc:sldMkLst>
        <pc:spChg chg="mod">
          <ac:chgData name="Gözdegül BAŞER" userId="S::gozdegul.baser_antalya.edu.tr#ext#@amksavonia.onmicrosoft.com::e48854db-60b4-482c-b648-81173c741504" providerId="AD" clId="Web-{2A07A295-C643-FC71-D5B4-DCCC86D419BD}" dt="2023-12-01T03:49:26.416" v="19" actId="20577"/>
          <ac:spMkLst>
            <pc:docMk/>
            <pc:sldMk cId="1872573105" sldId="436"/>
            <ac:spMk id="6" creationId="{04584998-0127-3AE4-D5A8-7BCB61F3618E}"/>
          </ac:spMkLst>
        </pc:spChg>
        <pc:spChg chg="mod">
          <ac:chgData name="Gözdegül BAŞER" userId="S::gozdegul.baser_antalya.edu.tr#ext#@amksavonia.onmicrosoft.com::e48854db-60b4-482c-b648-81173c741504" providerId="AD" clId="Web-{2A07A295-C643-FC71-D5B4-DCCC86D419BD}" dt="2023-12-01T03:47:12.099" v="12" actId="20577"/>
          <ac:spMkLst>
            <pc:docMk/>
            <pc:sldMk cId="1872573105" sldId="436"/>
            <ac:spMk id="7" creationId="{3B03C889-D7AB-BA4A-997E-7990CA361B3E}"/>
          </ac:spMkLst>
        </pc:spChg>
        <pc:extLst>
          <p:ext xmlns:p="http://schemas.openxmlformats.org/presentationml/2006/main" uri="{D6D511B9-2390-475A-947B-AFAB55BFBCF1}">
            <pc226:cmChg xmlns:pc226="http://schemas.microsoft.com/office/powerpoint/2022/06/main/command" chg="add mod">
              <pc226:chgData name="Gözdegül BAŞER" userId="S::gozdegul.baser_antalya.edu.tr#ext#@amksavonia.onmicrosoft.com::e48854db-60b4-482c-b648-81173c741504" providerId="AD" clId="Web-{2A07A295-C643-FC71-D5B4-DCCC86D419BD}" dt="2023-12-01T03:49:26.416" v="19" actId="20577"/>
              <pc2:cmMkLst xmlns:pc2="http://schemas.microsoft.com/office/powerpoint/2019/9/main/command">
                <pc:docMk/>
                <pc:sldMk cId="1872573105" sldId="436"/>
                <pc2:cmMk id="{9FC81B65-56C4-4209-BAB8-E0D32912A037}"/>
              </pc2:cmMkLst>
            </pc226:cmChg>
            <pc226:cmChg xmlns:pc226="http://schemas.microsoft.com/office/powerpoint/2022/06/main/command" chg="add mod">
              <pc226:chgData name="Gözdegül BAŞER" userId="S::gozdegul.baser_antalya.edu.tr#ext#@amksavonia.onmicrosoft.com::e48854db-60b4-482c-b648-81173c741504" providerId="AD" clId="Web-{2A07A295-C643-FC71-D5B4-DCCC86D419BD}" dt="2023-12-01T03:49:26.416" v="19" actId="20577"/>
              <pc2:cmMkLst xmlns:pc2="http://schemas.microsoft.com/office/powerpoint/2019/9/main/command">
                <pc:docMk/>
                <pc:sldMk cId="1872573105" sldId="436"/>
                <pc2:cmMk id="{F70A6079-3810-48FB-A2FC-121064AAB2E9}"/>
              </pc2:cmMkLst>
            </pc226:cmChg>
            <pc226:cmChg xmlns:pc226="http://schemas.microsoft.com/office/powerpoint/2022/06/main/command" chg="add">
              <pc226:chgData name="Gözdegül BAŞER" userId="S::gozdegul.baser_antalya.edu.tr#ext#@amksavonia.onmicrosoft.com::e48854db-60b4-482c-b648-81173c741504" providerId="AD" clId="Web-{2A07A295-C643-FC71-D5B4-DCCC86D419BD}" dt="2023-12-01T03:48:01.366" v="14"/>
              <pc2:cmMkLst xmlns:pc2="http://schemas.microsoft.com/office/powerpoint/2019/9/main/command">
                <pc:docMk/>
                <pc:sldMk cId="1872573105" sldId="436"/>
                <pc2:cmMk id="{5C039894-9378-4F5D-820F-01712655CDBB}"/>
              </pc2:cmMkLst>
              <pc226:cmRplyChg chg="add">
                <pc226:chgData name="Gözdegül BAŞER" userId="S::gozdegul.baser_antalya.edu.tr#ext#@amksavonia.onmicrosoft.com::e48854db-60b4-482c-b648-81173c741504" providerId="AD" clId="Web-{2A07A295-C643-FC71-D5B4-DCCC86D419BD}" dt="2023-12-01T03:48:01.366" v="14"/>
                <pc2:cmRplyMkLst xmlns:pc2="http://schemas.microsoft.com/office/powerpoint/2019/9/main/command">
                  <pc:docMk/>
                  <pc:sldMk cId="1872573105" sldId="436"/>
                  <pc2:cmMk id="{5C039894-9378-4F5D-820F-01712655CDBB}"/>
                  <pc2:cmRplyMk id="{48671E2F-8EFE-4E8A-AD66-4681AFDA3C5F}"/>
                </pc2:cmRplyMkLst>
              </pc226:cmRplyChg>
            </pc226:cmChg>
            <pc226:cmChg xmlns:pc226="http://schemas.microsoft.com/office/powerpoint/2022/06/main/command" chg="add mod">
              <pc226:chgData name="Gözdegül BAŞER" userId="S::gozdegul.baser_antalya.edu.tr#ext#@amksavonia.onmicrosoft.com::e48854db-60b4-482c-b648-81173c741504" providerId="AD" clId="Web-{2A07A295-C643-FC71-D5B4-DCCC86D419BD}" dt="2023-12-01T03:49:26.416" v="19" actId="20577"/>
              <pc2:cmMkLst xmlns:pc2="http://schemas.microsoft.com/office/powerpoint/2019/9/main/command">
                <pc:docMk/>
                <pc:sldMk cId="1872573105" sldId="436"/>
                <pc2:cmMk id="{1C80B19C-FBBB-4969-A488-41C83C80C5A7}"/>
              </pc2:cmMkLst>
            </pc226:cmChg>
          </p:ext>
        </pc:extLst>
      </pc:sldChg>
      <pc:sldChg chg="addCm">
        <pc:chgData name="Gözdegül BAŞER" userId="S::gozdegul.baser_antalya.edu.tr#ext#@amksavonia.onmicrosoft.com::e48854db-60b4-482c-b648-81173c741504" providerId="AD" clId="Web-{2A07A295-C643-FC71-D5B4-DCCC86D419BD}" dt="2023-12-01T04:01:30.658" v="20"/>
        <pc:sldMkLst>
          <pc:docMk/>
          <pc:sldMk cId="1198758715" sldId="443"/>
        </pc:sldMkLst>
        <pc:extLst>
          <p:ext xmlns:p="http://schemas.openxmlformats.org/presentationml/2006/main" uri="{D6D511B9-2390-475A-947B-AFAB55BFBCF1}">
            <pc226:cmChg xmlns:pc226="http://schemas.microsoft.com/office/powerpoint/2022/06/main/command" chg="add">
              <pc226:chgData name="Gözdegül BAŞER" userId="S::gozdegul.baser_antalya.edu.tr#ext#@amksavonia.onmicrosoft.com::e48854db-60b4-482c-b648-81173c741504" providerId="AD" clId="Web-{2A07A295-C643-FC71-D5B4-DCCC86D419BD}" dt="2023-12-01T04:01:30.658" v="20"/>
              <pc2:cmMkLst xmlns:pc2="http://schemas.microsoft.com/office/powerpoint/2019/9/main/command">
                <pc:docMk/>
                <pc:sldMk cId="1198758715" sldId="443"/>
                <pc2:cmMk id="{314877D5-2E05-4635-9720-00AFD1F7C214}"/>
              </pc2:cmMkLst>
            </pc226:cmChg>
          </p:ext>
        </pc:extLst>
      </pc:sldChg>
      <pc:sldChg chg="modSp addCm">
        <pc:chgData name="Gözdegül BAŞER" userId="S::gozdegul.baser_antalya.edu.tr#ext#@amksavonia.onmicrosoft.com::e48854db-60b4-482c-b648-81173c741504" providerId="AD" clId="Web-{2A07A295-C643-FC71-D5B4-DCCC86D419BD}" dt="2023-12-01T04:03:27.756" v="31"/>
        <pc:sldMkLst>
          <pc:docMk/>
          <pc:sldMk cId="3056874773" sldId="445"/>
        </pc:sldMkLst>
        <pc:spChg chg="mod">
          <ac:chgData name="Gözdegül BAŞER" userId="S::gozdegul.baser_antalya.edu.tr#ext#@amksavonia.onmicrosoft.com::e48854db-60b4-482c-b648-81173c741504" providerId="AD" clId="Web-{2A07A295-C643-FC71-D5B4-DCCC86D419BD}" dt="2023-12-01T04:02:27.441" v="27" actId="20577"/>
          <ac:spMkLst>
            <pc:docMk/>
            <pc:sldMk cId="3056874773" sldId="445"/>
            <ac:spMk id="111" creationId="{78C3413B-FE12-017E-E6BA-08615A0ED3FB}"/>
          </ac:spMkLst>
        </pc:spChg>
        <pc:spChg chg="mod">
          <ac:chgData name="Gözdegül BAŞER" userId="S::gozdegul.baser_antalya.edu.tr#ext#@amksavonia.onmicrosoft.com::e48854db-60b4-482c-b648-81173c741504" providerId="AD" clId="Web-{2A07A295-C643-FC71-D5B4-DCCC86D419BD}" dt="2023-12-01T04:02:20.394" v="22" actId="20577"/>
          <ac:spMkLst>
            <pc:docMk/>
            <pc:sldMk cId="3056874773" sldId="445"/>
            <ac:spMk id="116" creationId="{C36DDD62-F25A-8D7B-6FE4-7941D45AACB6}"/>
          </ac:spMkLst>
        </pc:spChg>
        <pc:spChg chg="mod">
          <ac:chgData name="Gözdegül BAŞER" userId="S::gozdegul.baser_antalya.edu.tr#ext#@amksavonia.onmicrosoft.com::e48854db-60b4-482c-b648-81173c741504" providerId="AD" clId="Web-{2A07A295-C643-FC71-D5B4-DCCC86D419BD}" dt="2023-12-01T04:02:24.894" v="25" actId="20577"/>
          <ac:spMkLst>
            <pc:docMk/>
            <pc:sldMk cId="3056874773" sldId="445"/>
            <ac:spMk id="118" creationId="{7506AFBF-46AF-725C-E2EF-245C186E86A4}"/>
          </ac:spMkLst>
        </pc:spChg>
        <pc:spChg chg="mod">
          <ac:chgData name="Gözdegül BAŞER" userId="S::gozdegul.baser_antalya.edu.tr#ext#@amksavonia.onmicrosoft.com::e48854db-60b4-482c-b648-81173c741504" providerId="AD" clId="Web-{2A07A295-C643-FC71-D5B4-DCCC86D419BD}" dt="2023-12-01T04:02:30.754" v="29" actId="20577"/>
          <ac:spMkLst>
            <pc:docMk/>
            <pc:sldMk cId="3056874773" sldId="445"/>
            <ac:spMk id="126" creationId="{724253DB-9E7D-E143-074A-E8851CEC4696}"/>
          </ac:spMkLst>
        </pc:spChg>
        <pc:extLst>
          <p:ext xmlns:p="http://schemas.openxmlformats.org/presentationml/2006/main" uri="{D6D511B9-2390-475A-947B-AFAB55BFBCF1}">
            <pc226:cmChg xmlns:pc226="http://schemas.microsoft.com/office/powerpoint/2022/06/main/command" chg="add">
              <pc226:chgData name="Gözdegül BAŞER" userId="S::gozdegul.baser_antalya.edu.tr#ext#@amksavonia.onmicrosoft.com::e48854db-60b4-482c-b648-81173c741504" providerId="AD" clId="Web-{2A07A295-C643-FC71-D5B4-DCCC86D419BD}" dt="2023-12-01T04:03:27.756" v="31"/>
              <pc2:cmMkLst xmlns:pc2="http://schemas.microsoft.com/office/powerpoint/2019/9/main/command">
                <pc:docMk/>
                <pc:sldMk cId="3056874773" sldId="445"/>
                <pc2:cmMk id="{E6B53930-4226-4CAD-A4DF-C794BB3CA7B1}"/>
              </pc2:cmMkLst>
            </pc226:cmChg>
            <pc226:cmChg xmlns:pc226="http://schemas.microsoft.com/office/powerpoint/2022/06/main/command" chg="add">
              <pc226:chgData name="Gözdegül BAŞER" userId="S::gozdegul.baser_antalya.edu.tr#ext#@amksavonia.onmicrosoft.com::e48854db-60b4-482c-b648-81173c741504" providerId="AD" clId="Web-{2A07A295-C643-FC71-D5B4-DCCC86D419BD}" dt="2023-12-01T04:02:43.317" v="30"/>
              <pc2:cmMkLst xmlns:pc2="http://schemas.microsoft.com/office/powerpoint/2019/9/main/command">
                <pc:docMk/>
                <pc:sldMk cId="3056874773" sldId="445"/>
                <pc2:cmMk id="{0A389AF1-D94D-4DEC-A4E7-83CD78B5608C}"/>
              </pc2:cmMkLst>
            </pc226:cmChg>
          </p:ext>
        </pc:extLst>
      </pc:sldChg>
      <pc:sldChg chg="addCm">
        <pc:chgData name="Gözdegül BAŞER" userId="S::gozdegul.baser_antalya.edu.tr#ext#@amksavonia.onmicrosoft.com::e48854db-60b4-482c-b648-81173c741504" providerId="AD" clId="Web-{2A07A295-C643-FC71-D5B4-DCCC86D419BD}" dt="2023-12-01T04:04:31.414" v="32"/>
        <pc:sldMkLst>
          <pc:docMk/>
          <pc:sldMk cId="3072036737" sldId="447"/>
        </pc:sldMkLst>
        <pc:extLst>
          <p:ext xmlns:p="http://schemas.openxmlformats.org/presentationml/2006/main" uri="{D6D511B9-2390-475A-947B-AFAB55BFBCF1}">
            <pc226:cmChg xmlns:pc226="http://schemas.microsoft.com/office/powerpoint/2022/06/main/command" chg="add">
              <pc226:chgData name="Gözdegül BAŞER" userId="S::gozdegul.baser_antalya.edu.tr#ext#@amksavonia.onmicrosoft.com::e48854db-60b4-482c-b648-81173c741504" providerId="AD" clId="Web-{2A07A295-C643-FC71-D5B4-DCCC86D419BD}" dt="2023-12-01T04:04:31.414" v="32"/>
              <pc2:cmMkLst xmlns:pc2="http://schemas.microsoft.com/office/powerpoint/2019/9/main/command">
                <pc:docMk/>
                <pc:sldMk cId="3072036737" sldId="447"/>
                <pc2:cmMk id="{2D418761-980E-4278-8FA8-E43CC958EFE0}"/>
              </pc2:cmMkLst>
            </pc226:cmChg>
          </p:ext>
        </pc:extLst>
      </pc:sldChg>
      <pc:sldChg chg="modSp addCm">
        <pc:chgData name="Gözdegül BAŞER" userId="S::gozdegul.baser_antalya.edu.tr#ext#@amksavonia.onmicrosoft.com::e48854db-60b4-482c-b648-81173c741504" providerId="AD" clId="Web-{2A07A295-C643-FC71-D5B4-DCCC86D419BD}" dt="2023-12-01T04:12:01.565" v="35" actId="20577"/>
        <pc:sldMkLst>
          <pc:docMk/>
          <pc:sldMk cId="2495347551" sldId="448"/>
        </pc:sldMkLst>
        <pc:spChg chg="mod">
          <ac:chgData name="Gözdegül BAŞER" userId="S::gozdegul.baser_antalya.edu.tr#ext#@amksavonia.onmicrosoft.com::e48854db-60b4-482c-b648-81173c741504" providerId="AD" clId="Web-{2A07A295-C643-FC71-D5B4-DCCC86D419BD}" dt="2023-12-01T04:12:01.565" v="35" actId="20577"/>
          <ac:spMkLst>
            <pc:docMk/>
            <pc:sldMk cId="2495347551" sldId="448"/>
            <ac:spMk id="21" creationId="{C1ADAE27-D8B5-B570-D7B3-88CA34238146}"/>
          </ac:spMkLst>
        </pc:spChg>
        <pc:extLst>
          <p:ext xmlns:p="http://schemas.openxmlformats.org/presentationml/2006/main" uri="{D6D511B9-2390-475A-947B-AFAB55BFBCF1}">
            <pc226:cmChg xmlns:pc226="http://schemas.microsoft.com/office/powerpoint/2022/06/main/command" chg="add">
              <pc226:chgData name="Gözdegül BAŞER" userId="S::gozdegul.baser_antalya.edu.tr#ext#@amksavonia.onmicrosoft.com::e48854db-60b4-482c-b648-81173c741504" providerId="AD" clId="Web-{2A07A295-C643-FC71-D5B4-DCCC86D419BD}" dt="2023-12-01T04:05:20.822" v="33"/>
              <pc2:cmMkLst xmlns:pc2="http://schemas.microsoft.com/office/powerpoint/2019/9/main/command">
                <pc:docMk/>
                <pc:sldMk cId="2495347551" sldId="448"/>
                <pc2:cmMk id="{03DA5F19-E1B2-43D8-A232-B6E82646C6F0}"/>
              </pc2:cmMkLst>
            </pc226:cmChg>
          </p:ext>
        </pc:extLst>
      </pc:sldChg>
      <pc:sldChg chg="addCm">
        <pc:chgData name="Gözdegül BAŞER" userId="S::gozdegul.baser_antalya.edu.tr#ext#@amksavonia.onmicrosoft.com::e48854db-60b4-482c-b648-81173c741504" providerId="AD" clId="Web-{2A07A295-C643-FC71-D5B4-DCCC86D419BD}" dt="2023-12-01T04:13:04.973" v="37"/>
        <pc:sldMkLst>
          <pc:docMk/>
          <pc:sldMk cId="1216445099" sldId="450"/>
        </pc:sldMkLst>
        <pc:extLst>
          <p:ext xmlns:p="http://schemas.openxmlformats.org/presentationml/2006/main" uri="{D6D511B9-2390-475A-947B-AFAB55BFBCF1}">
            <pc226:cmChg xmlns:pc226="http://schemas.microsoft.com/office/powerpoint/2022/06/main/command" chg="add">
              <pc226:chgData name="Gözdegül BAŞER" userId="S::gozdegul.baser_antalya.edu.tr#ext#@amksavonia.onmicrosoft.com::e48854db-60b4-482c-b648-81173c741504" providerId="AD" clId="Web-{2A07A295-C643-FC71-D5B4-DCCC86D419BD}" dt="2023-12-01T04:13:04.973" v="37"/>
              <pc2:cmMkLst xmlns:pc2="http://schemas.microsoft.com/office/powerpoint/2019/9/main/command">
                <pc:docMk/>
                <pc:sldMk cId="1216445099" sldId="450"/>
                <pc2:cmMk id="{1488CA2E-785B-4F35-B298-EB028829298B}"/>
              </pc2:cmMkLst>
            </pc226:cmChg>
            <pc226:cmChg xmlns:pc226="http://schemas.microsoft.com/office/powerpoint/2022/06/main/command" chg="add">
              <pc226:chgData name="Gözdegül BAŞER" userId="S::gozdegul.baser_antalya.edu.tr#ext#@amksavonia.onmicrosoft.com::e48854db-60b4-482c-b648-81173c741504" providerId="AD" clId="Web-{2A07A295-C643-FC71-D5B4-DCCC86D419BD}" dt="2023-12-01T04:12:52.707" v="36"/>
              <pc2:cmMkLst xmlns:pc2="http://schemas.microsoft.com/office/powerpoint/2019/9/main/command">
                <pc:docMk/>
                <pc:sldMk cId="1216445099" sldId="450"/>
                <pc2:cmMk id="{2159D336-5F6D-4E30-9B84-9BAC9BAF6B79}"/>
              </pc2:cmMkLst>
            </pc226:cmChg>
          </p:ext>
        </pc:extLst>
      </pc:sldChg>
      <pc:sldChg chg="addCm">
        <pc:chgData name="Gözdegül BAŞER" userId="S::gozdegul.baser_antalya.edu.tr#ext#@amksavonia.onmicrosoft.com::e48854db-60b4-482c-b648-81173c741504" providerId="AD" clId="Web-{2A07A295-C643-FC71-D5B4-DCCC86D419BD}" dt="2023-12-01T04:18:07.968" v="38"/>
        <pc:sldMkLst>
          <pc:docMk/>
          <pc:sldMk cId="3685238177" sldId="453"/>
        </pc:sldMkLst>
        <pc:extLst>
          <p:ext xmlns:p="http://schemas.openxmlformats.org/presentationml/2006/main" uri="{D6D511B9-2390-475A-947B-AFAB55BFBCF1}">
            <pc226:cmChg xmlns:pc226="http://schemas.microsoft.com/office/powerpoint/2022/06/main/command" chg="add">
              <pc226:chgData name="Gözdegül BAŞER" userId="S::gozdegul.baser_antalya.edu.tr#ext#@amksavonia.onmicrosoft.com::e48854db-60b4-482c-b648-81173c741504" providerId="AD" clId="Web-{2A07A295-C643-FC71-D5B4-DCCC86D419BD}" dt="2023-12-01T04:18:07.968" v="38"/>
              <pc2:cmMkLst xmlns:pc2="http://schemas.microsoft.com/office/powerpoint/2019/9/main/command">
                <pc:docMk/>
                <pc:sldMk cId="3685238177" sldId="453"/>
                <pc2:cmMk id="{7ECC2126-E1FB-4726-A83E-D24E58788964}"/>
              </pc2:cmMkLst>
            </pc226:cmChg>
          </p:ext>
        </pc:extLst>
      </pc:sldChg>
      <pc:sldChg chg="addCm">
        <pc:chgData name="Gözdegül BAŞER" userId="S::gozdegul.baser_antalya.edu.tr#ext#@amksavonia.onmicrosoft.com::e48854db-60b4-482c-b648-81173c741504" providerId="AD" clId="Web-{2A07A295-C643-FC71-D5B4-DCCC86D419BD}" dt="2023-12-01T04:20:03.659" v="39"/>
        <pc:sldMkLst>
          <pc:docMk/>
          <pc:sldMk cId="1634631587" sldId="454"/>
        </pc:sldMkLst>
        <pc:extLst>
          <p:ext xmlns:p="http://schemas.openxmlformats.org/presentationml/2006/main" uri="{D6D511B9-2390-475A-947B-AFAB55BFBCF1}">
            <pc226:cmChg xmlns:pc226="http://schemas.microsoft.com/office/powerpoint/2022/06/main/command" chg="add">
              <pc226:chgData name="Gözdegül BAŞER" userId="S::gozdegul.baser_antalya.edu.tr#ext#@amksavonia.onmicrosoft.com::e48854db-60b4-482c-b648-81173c741504" providerId="AD" clId="Web-{2A07A295-C643-FC71-D5B4-DCCC86D419BD}" dt="2023-12-01T04:20:03.659" v="39"/>
              <pc2:cmMkLst xmlns:pc2="http://schemas.microsoft.com/office/powerpoint/2019/9/main/command">
                <pc:docMk/>
                <pc:sldMk cId="1634631587" sldId="454"/>
                <pc2:cmMk id="{D1BCF716-0103-4532-8FE3-691AD523D3B4}"/>
              </pc2:cmMkLst>
            </pc226:cmChg>
          </p:ext>
        </pc:extLst>
      </pc:sldChg>
      <pc:sldChg chg="modSp addCm">
        <pc:chgData name="Gözdegül BAŞER" userId="S::gozdegul.baser_antalya.edu.tr#ext#@amksavonia.onmicrosoft.com::e48854db-60b4-482c-b648-81173c741504" providerId="AD" clId="Web-{2A07A295-C643-FC71-D5B4-DCCC86D419BD}" dt="2023-12-01T04:22:49.821" v="42" actId="20577"/>
        <pc:sldMkLst>
          <pc:docMk/>
          <pc:sldMk cId="2540195241" sldId="455"/>
        </pc:sldMkLst>
        <pc:spChg chg="mod">
          <ac:chgData name="Gözdegül BAŞER" userId="S::gozdegul.baser_antalya.edu.tr#ext#@amksavonia.onmicrosoft.com::e48854db-60b4-482c-b648-81173c741504" providerId="AD" clId="Web-{2A07A295-C643-FC71-D5B4-DCCC86D419BD}" dt="2023-12-01T04:22:49.821" v="42" actId="20577"/>
          <ac:spMkLst>
            <pc:docMk/>
            <pc:sldMk cId="2540195241" sldId="455"/>
            <ac:spMk id="5" creationId="{F25BCE35-7F33-0CFB-768C-B9BEE781136F}"/>
          </ac:spMkLst>
        </pc:spChg>
        <pc:extLst>
          <p:ext xmlns:p="http://schemas.openxmlformats.org/presentationml/2006/main" uri="{D6D511B9-2390-475A-947B-AFAB55BFBCF1}">
            <pc226:cmChg xmlns:pc226="http://schemas.microsoft.com/office/powerpoint/2022/06/main/command" chg="add">
              <pc226:chgData name="Gözdegül BAŞER" userId="S::gozdegul.baser_antalya.edu.tr#ext#@amksavonia.onmicrosoft.com::e48854db-60b4-482c-b648-81173c741504" providerId="AD" clId="Web-{2A07A295-C643-FC71-D5B4-DCCC86D419BD}" dt="2023-12-01T04:22:36.195" v="41"/>
              <pc2:cmMkLst xmlns:pc2="http://schemas.microsoft.com/office/powerpoint/2019/9/main/command">
                <pc:docMk/>
                <pc:sldMk cId="2540195241" sldId="455"/>
                <pc2:cmMk id="{81E64FE3-97AD-4FA4-AD69-DF620FF621C1}"/>
              </pc2:cmMkLst>
            </pc226:cmChg>
          </p:ext>
        </pc:extLst>
      </pc:sldChg>
      <pc:sldChg chg="addCm">
        <pc:chgData name="Gözdegül BAŞER" userId="S::gozdegul.baser_antalya.edu.tr#ext#@amksavonia.onmicrosoft.com::e48854db-60b4-482c-b648-81173c741504" providerId="AD" clId="Web-{2A07A295-C643-FC71-D5B4-DCCC86D419BD}" dt="2023-12-01T04:24:20.714" v="43"/>
        <pc:sldMkLst>
          <pc:docMk/>
          <pc:sldMk cId="394934445" sldId="457"/>
        </pc:sldMkLst>
        <pc:extLst>
          <p:ext xmlns:p="http://schemas.openxmlformats.org/presentationml/2006/main" uri="{D6D511B9-2390-475A-947B-AFAB55BFBCF1}">
            <pc226:cmChg xmlns:pc226="http://schemas.microsoft.com/office/powerpoint/2022/06/main/command" chg="add">
              <pc226:chgData name="Gözdegül BAŞER" userId="S::gozdegul.baser_antalya.edu.tr#ext#@amksavonia.onmicrosoft.com::e48854db-60b4-482c-b648-81173c741504" providerId="AD" clId="Web-{2A07A295-C643-FC71-D5B4-DCCC86D419BD}" dt="2023-12-01T04:24:20.714" v="43"/>
              <pc2:cmMkLst xmlns:pc2="http://schemas.microsoft.com/office/powerpoint/2019/9/main/command">
                <pc:docMk/>
                <pc:sldMk cId="394934445" sldId="457"/>
                <pc2:cmMk id="{156EFA7D-9B42-4E33-A841-0158A11A604C}"/>
              </pc2:cmMkLst>
            </pc226:cmChg>
          </p:ext>
        </pc:extLst>
      </pc:sldChg>
      <pc:sldChg chg="modSp">
        <pc:chgData name="Gözdegül BAŞER" userId="S::gozdegul.baser_antalya.edu.tr#ext#@amksavonia.onmicrosoft.com::e48854db-60b4-482c-b648-81173c741504" providerId="AD" clId="Web-{2A07A295-C643-FC71-D5B4-DCCC86D419BD}" dt="2023-12-01T04:26:26.046" v="54" actId="20577"/>
        <pc:sldMkLst>
          <pc:docMk/>
          <pc:sldMk cId="3782283052" sldId="459"/>
        </pc:sldMkLst>
        <pc:spChg chg="mod">
          <ac:chgData name="Gözdegül BAŞER" userId="S::gozdegul.baser_antalya.edu.tr#ext#@amksavonia.onmicrosoft.com::e48854db-60b4-482c-b648-81173c741504" providerId="AD" clId="Web-{2A07A295-C643-FC71-D5B4-DCCC86D419BD}" dt="2023-12-01T04:25:57.124" v="51" actId="20577"/>
          <ac:spMkLst>
            <pc:docMk/>
            <pc:sldMk cId="3782283052" sldId="459"/>
            <ac:spMk id="104" creationId="{A547EE0E-D588-057C-B4E4-F644D8A1DB7E}"/>
          </ac:spMkLst>
        </pc:spChg>
        <pc:spChg chg="mod">
          <ac:chgData name="Gözdegül BAŞER" userId="S::gozdegul.baser_antalya.edu.tr#ext#@amksavonia.onmicrosoft.com::e48854db-60b4-482c-b648-81173c741504" providerId="AD" clId="Web-{2A07A295-C643-FC71-D5B4-DCCC86D419BD}" dt="2023-12-01T04:26:26.046" v="54" actId="20577"/>
          <ac:spMkLst>
            <pc:docMk/>
            <pc:sldMk cId="3782283052" sldId="459"/>
            <ac:spMk id="105" creationId="{26E59AD7-3724-6A9A-929A-24A7E175AB00}"/>
          </ac:spMkLst>
        </pc:spChg>
      </pc:sldChg>
      <pc:sldChg chg="modSp">
        <pc:chgData name="Gözdegül BAŞER" userId="S::gozdegul.baser_antalya.edu.tr#ext#@amksavonia.onmicrosoft.com::e48854db-60b4-482c-b648-81173c741504" providerId="AD" clId="Web-{2A07A295-C643-FC71-D5B4-DCCC86D419BD}" dt="2023-12-01T04:24:57.606" v="47" actId="20577"/>
        <pc:sldMkLst>
          <pc:docMk/>
          <pc:sldMk cId="2284985065" sldId="460"/>
        </pc:sldMkLst>
        <pc:spChg chg="mod">
          <ac:chgData name="Gözdegül BAŞER" userId="S::gozdegul.baser_antalya.edu.tr#ext#@amksavonia.onmicrosoft.com::e48854db-60b4-482c-b648-81173c741504" providerId="AD" clId="Web-{2A07A295-C643-FC71-D5B4-DCCC86D419BD}" dt="2023-12-01T04:24:36.465" v="45" actId="20577"/>
          <ac:spMkLst>
            <pc:docMk/>
            <pc:sldMk cId="2284985065" sldId="460"/>
            <ac:spMk id="4" creationId="{576EF86D-1FEE-A8A0-30B9-B4FDAA205FAD}"/>
          </ac:spMkLst>
        </pc:spChg>
        <pc:spChg chg="mod">
          <ac:chgData name="Gözdegül BAŞER" userId="S::gozdegul.baser_antalya.edu.tr#ext#@amksavonia.onmicrosoft.com::e48854db-60b4-482c-b648-81173c741504" providerId="AD" clId="Web-{2A07A295-C643-FC71-D5B4-DCCC86D419BD}" dt="2023-12-01T04:24:57.606" v="47" actId="20577"/>
          <ac:spMkLst>
            <pc:docMk/>
            <pc:sldMk cId="2284985065" sldId="460"/>
            <ac:spMk id="14" creationId="{760FA68C-E62A-B757-97DF-6DAC9BF9492A}"/>
          </ac:spMkLst>
        </pc:spChg>
      </pc:sldChg>
      <pc:sldChg chg="modSp addCm">
        <pc:chgData name="Gözdegül BAŞER" userId="S::gozdegul.baser_antalya.edu.tr#ext#@amksavonia.onmicrosoft.com::e48854db-60b4-482c-b648-81173c741504" providerId="AD" clId="Web-{2A07A295-C643-FC71-D5B4-DCCC86D419BD}" dt="2023-12-01T04:29:57.334" v="58" actId="20577"/>
        <pc:sldMkLst>
          <pc:docMk/>
          <pc:sldMk cId="3883490431" sldId="461"/>
        </pc:sldMkLst>
        <pc:spChg chg="mod">
          <ac:chgData name="Gözdegül BAŞER" userId="S::gozdegul.baser_antalya.edu.tr#ext#@amksavonia.onmicrosoft.com::e48854db-60b4-482c-b648-81173c741504" providerId="AD" clId="Web-{2A07A295-C643-FC71-D5B4-DCCC86D419BD}" dt="2023-12-01T04:29:57.334" v="58" actId="20577"/>
          <ac:spMkLst>
            <pc:docMk/>
            <pc:sldMk cId="3883490431" sldId="461"/>
            <ac:spMk id="56" creationId="{DA082752-168E-C658-BAEC-164CF40C1737}"/>
          </ac:spMkLst>
        </pc:spChg>
        <pc:extLst>
          <p:ext xmlns:p="http://schemas.openxmlformats.org/presentationml/2006/main" uri="{D6D511B9-2390-475A-947B-AFAB55BFBCF1}">
            <pc226:cmChg xmlns:pc226="http://schemas.microsoft.com/office/powerpoint/2022/06/main/command" chg="add">
              <pc226:chgData name="Gözdegül BAŞER" userId="S::gozdegul.baser_antalya.edu.tr#ext#@amksavonia.onmicrosoft.com::e48854db-60b4-482c-b648-81173c741504" providerId="AD" clId="Web-{2A07A295-C643-FC71-D5B4-DCCC86D419BD}" dt="2023-12-01T04:27:38.705" v="55"/>
              <pc2:cmMkLst xmlns:pc2="http://schemas.microsoft.com/office/powerpoint/2019/9/main/command">
                <pc:docMk/>
                <pc:sldMk cId="3883490431" sldId="461"/>
                <pc2:cmMk id="{E6DC4316-CC68-4E3E-BAFE-4C5D69A4F0FC}"/>
              </pc2:cmMkLst>
            </pc226:cmChg>
          </p:ext>
        </pc:extLst>
      </pc:sldChg>
      <pc:sldChg chg="modSp">
        <pc:chgData name="Gözdegül BAŞER" userId="S::gozdegul.baser_antalya.edu.tr#ext#@amksavonia.onmicrosoft.com::e48854db-60b4-482c-b648-81173c741504" providerId="AD" clId="Web-{2A07A295-C643-FC71-D5B4-DCCC86D419BD}" dt="2023-12-01T04:32:42.875" v="62" actId="20577"/>
        <pc:sldMkLst>
          <pc:docMk/>
          <pc:sldMk cId="2253384143" sldId="462"/>
        </pc:sldMkLst>
        <pc:spChg chg="mod">
          <ac:chgData name="Gözdegül BAŞER" userId="S::gozdegul.baser_antalya.edu.tr#ext#@amksavonia.onmicrosoft.com::e48854db-60b4-482c-b648-81173c741504" providerId="AD" clId="Web-{2A07A295-C643-FC71-D5B4-DCCC86D419BD}" dt="2023-12-01T04:32:42.875" v="62" actId="20577"/>
          <ac:spMkLst>
            <pc:docMk/>
            <pc:sldMk cId="2253384143" sldId="462"/>
            <ac:spMk id="105" creationId="{26E59AD7-3724-6A9A-929A-24A7E175AB00}"/>
          </ac:spMkLst>
        </pc:spChg>
      </pc:sldChg>
      <pc:sldChg chg="modSp">
        <pc:chgData name="Gözdegül BAŞER" userId="S::gozdegul.baser_antalya.edu.tr#ext#@amksavonia.onmicrosoft.com::e48854db-60b4-482c-b648-81173c741504" providerId="AD" clId="Web-{2A07A295-C643-FC71-D5B4-DCCC86D419BD}" dt="2023-12-01T04:38:21.855" v="64" actId="20577"/>
        <pc:sldMkLst>
          <pc:docMk/>
          <pc:sldMk cId="960022361" sldId="465"/>
        </pc:sldMkLst>
        <pc:spChg chg="mod">
          <ac:chgData name="Gözdegül BAŞER" userId="S::gozdegul.baser_antalya.edu.tr#ext#@amksavonia.onmicrosoft.com::e48854db-60b4-482c-b648-81173c741504" providerId="AD" clId="Web-{2A07A295-C643-FC71-D5B4-DCCC86D419BD}" dt="2023-12-01T04:38:21.855" v="64" actId="20577"/>
          <ac:spMkLst>
            <pc:docMk/>
            <pc:sldMk cId="960022361" sldId="465"/>
            <ac:spMk id="105" creationId="{26E59AD7-3724-6A9A-929A-24A7E175AB00}"/>
          </ac:spMkLst>
        </pc:spChg>
      </pc:sldChg>
      <pc:sldChg chg="addCm">
        <pc:chgData name="Gözdegül BAŞER" userId="S::gozdegul.baser_antalya.edu.tr#ext#@amksavonia.onmicrosoft.com::e48854db-60b4-482c-b648-81173c741504" providerId="AD" clId="Web-{2A07A295-C643-FC71-D5B4-DCCC86D419BD}" dt="2023-12-01T04:39:03.512" v="65"/>
        <pc:sldMkLst>
          <pc:docMk/>
          <pc:sldMk cId="953251136" sldId="466"/>
        </pc:sldMkLst>
        <pc:extLst>
          <p:ext xmlns:p="http://schemas.openxmlformats.org/presentationml/2006/main" uri="{D6D511B9-2390-475A-947B-AFAB55BFBCF1}">
            <pc226:cmChg xmlns:pc226="http://schemas.microsoft.com/office/powerpoint/2022/06/main/command" chg="add">
              <pc226:chgData name="Gözdegül BAŞER" userId="S::gozdegul.baser_antalya.edu.tr#ext#@amksavonia.onmicrosoft.com::e48854db-60b4-482c-b648-81173c741504" providerId="AD" clId="Web-{2A07A295-C643-FC71-D5B4-DCCC86D419BD}" dt="2023-12-01T04:39:03.512" v="65"/>
              <pc2:cmMkLst xmlns:pc2="http://schemas.microsoft.com/office/powerpoint/2019/9/main/command">
                <pc:docMk/>
                <pc:sldMk cId="953251136" sldId="466"/>
                <pc2:cmMk id="{1D1F8B07-07A2-4877-8703-A4BD70D21F9A}"/>
              </pc2:cmMkLst>
            </pc226:cmChg>
          </p:ext>
        </pc:extLst>
      </pc:sldChg>
      <pc:sldChg chg="modSp">
        <pc:chgData name="Gözdegül BAŞER" userId="S::gozdegul.baser_antalya.edu.tr#ext#@amksavonia.onmicrosoft.com::e48854db-60b4-482c-b648-81173c741504" providerId="AD" clId="Web-{2A07A295-C643-FC71-D5B4-DCCC86D419BD}" dt="2023-12-01T04:25:23.029" v="49" actId="20577"/>
        <pc:sldMkLst>
          <pc:docMk/>
          <pc:sldMk cId="2918802059" sldId="467"/>
        </pc:sldMkLst>
        <pc:spChg chg="mod">
          <ac:chgData name="Gözdegül BAŞER" userId="S::gozdegul.baser_antalya.edu.tr#ext#@amksavonia.onmicrosoft.com::e48854db-60b4-482c-b648-81173c741504" providerId="AD" clId="Web-{2A07A295-C643-FC71-D5B4-DCCC86D419BD}" dt="2023-12-01T04:25:23.029" v="49" actId="20577"/>
          <ac:spMkLst>
            <pc:docMk/>
            <pc:sldMk cId="2918802059" sldId="467"/>
            <ac:spMk id="147" creationId="{C3DD2EAF-21E6-E37D-0910-66C7D34C8CFD}"/>
          </ac:spMkLst>
        </pc:spChg>
      </pc:sldChg>
      <pc:sldChg chg="modSp addCm">
        <pc:chgData name="Gözdegül BAŞER" userId="S::gozdegul.baser_antalya.edu.tr#ext#@amksavonia.onmicrosoft.com::e48854db-60b4-482c-b648-81173c741504" providerId="AD" clId="Web-{2A07A295-C643-FC71-D5B4-DCCC86D419BD}" dt="2023-12-01T04:43:18.411" v="68"/>
        <pc:sldMkLst>
          <pc:docMk/>
          <pc:sldMk cId="1514350464" sldId="471"/>
        </pc:sldMkLst>
        <pc:spChg chg="mod">
          <ac:chgData name="Gözdegül BAŞER" userId="S::gozdegul.baser_antalya.edu.tr#ext#@amksavonia.onmicrosoft.com::e48854db-60b4-482c-b648-81173c741504" providerId="AD" clId="Web-{2A07A295-C643-FC71-D5B4-DCCC86D419BD}" dt="2023-12-01T04:42:32.675" v="67" actId="20577"/>
          <ac:spMkLst>
            <pc:docMk/>
            <pc:sldMk cId="1514350464" sldId="471"/>
            <ac:spMk id="105" creationId="{26E59AD7-3724-6A9A-929A-24A7E175AB00}"/>
          </ac:spMkLst>
        </pc:spChg>
        <pc:extLst>
          <p:ext xmlns:p="http://schemas.openxmlformats.org/presentationml/2006/main" uri="{D6D511B9-2390-475A-947B-AFAB55BFBCF1}">
            <pc226:cmChg xmlns:pc226="http://schemas.microsoft.com/office/powerpoint/2022/06/main/command" chg="add">
              <pc226:chgData name="Gözdegül BAŞER" userId="S::gozdegul.baser_antalya.edu.tr#ext#@amksavonia.onmicrosoft.com::e48854db-60b4-482c-b648-81173c741504" providerId="AD" clId="Web-{2A07A295-C643-FC71-D5B4-DCCC86D419BD}" dt="2023-12-01T04:43:18.411" v="68"/>
              <pc2:cmMkLst xmlns:pc2="http://schemas.microsoft.com/office/powerpoint/2019/9/main/command">
                <pc:docMk/>
                <pc:sldMk cId="1514350464" sldId="471"/>
                <pc2:cmMk id="{5A95EF1E-6332-40AD-B3DB-61997FFC968E}"/>
              </pc2:cmMkLst>
            </pc226:cmChg>
          </p:ext>
        </pc:extLst>
      </pc:sldChg>
      <pc:sldChg chg="modSp">
        <pc:chgData name="Gözdegül BAŞER" userId="S::gozdegul.baser_antalya.edu.tr#ext#@amksavonia.onmicrosoft.com::e48854db-60b4-482c-b648-81173c741504" providerId="AD" clId="Web-{2A07A295-C643-FC71-D5B4-DCCC86D419BD}" dt="2023-12-01T04:45:34.888" v="71" actId="20577"/>
        <pc:sldMkLst>
          <pc:docMk/>
          <pc:sldMk cId="1887074846" sldId="473"/>
        </pc:sldMkLst>
        <pc:spChg chg="mod">
          <ac:chgData name="Gözdegül BAŞER" userId="S::gozdegul.baser_antalya.edu.tr#ext#@amksavonia.onmicrosoft.com::e48854db-60b4-482c-b648-81173c741504" providerId="AD" clId="Web-{2A07A295-C643-FC71-D5B4-DCCC86D419BD}" dt="2023-12-01T04:45:34.888" v="71" actId="20577"/>
          <ac:spMkLst>
            <pc:docMk/>
            <pc:sldMk cId="1887074846" sldId="473"/>
            <ac:spMk id="57" creationId="{09957F0B-7195-0442-005F-D772158CF5EC}"/>
          </ac:spMkLst>
        </pc:spChg>
        <pc:spChg chg="mod">
          <ac:chgData name="Gözdegül BAŞER" userId="S::gozdegul.baser_antalya.edu.tr#ext#@amksavonia.onmicrosoft.com::e48854db-60b4-482c-b648-81173c741504" providerId="AD" clId="Web-{2A07A295-C643-FC71-D5B4-DCCC86D419BD}" dt="2023-12-01T04:45:30.982" v="70" actId="20577"/>
          <ac:spMkLst>
            <pc:docMk/>
            <pc:sldMk cId="1887074846" sldId="473"/>
            <ac:spMk id="105" creationId="{26E59AD7-3724-6A9A-929A-24A7E175AB00}"/>
          </ac:spMkLst>
        </pc:spChg>
      </pc:sldChg>
      <pc:sldChg chg="modSp">
        <pc:chgData name="Gözdegül BAŞER" userId="S::gozdegul.baser_antalya.edu.tr#ext#@amksavonia.onmicrosoft.com::e48854db-60b4-482c-b648-81173c741504" providerId="AD" clId="Web-{2A07A295-C643-FC71-D5B4-DCCC86D419BD}" dt="2023-12-01T04:48:37.410" v="73" actId="20577"/>
        <pc:sldMkLst>
          <pc:docMk/>
          <pc:sldMk cId="2742073208" sldId="474"/>
        </pc:sldMkLst>
        <pc:spChg chg="mod">
          <ac:chgData name="Gözdegül BAŞER" userId="S::gozdegul.baser_antalya.edu.tr#ext#@amksavonia.onmicrosoft.com::e48854db-60b4-482c-b648-81173c741504" providerId="AD" clId="Web-{2A07A295-C643-FC71-D5B4-DCCC86D419BD}" dt="2023-12-01T04:48:37.410" v="73" actId="20577"/>
          <ac:spMkLst>
            <pc:docMk/>
            <pc:sldMk cId="2742073208" sldId="474"/>
            <ac:spMk id="50" creationId="{0F7357C6-646F-59A5-9917-EB1DA43F708A}"/>
          </ac:spMkLst>
        </pc:spChg>
      </pc:sldChg>
      <pc:sldChg chg="modSp">
        <pc:chgData name="Gözdegül BAŞER" userId="S::gozdegul.baser_antalya.edu.tr#ext#@amksavonia.onmicrosoft.com::e48854db-60b4-482c-b648-81173c741504" providerId="AD" clId="Web-{2A07A295-C643-FC71-D5B4-DCCC86D419BD}" dt="2023-12-01T04:52:26.073" v="77" actId="20577"/>
        <pc:sldMkLst>
          <pc:docMk/>
          <pc:sldMk cId="3160176435" sldId="475"/>
        </pc:sldMkLst>
        <pc:spChg chg="mod">
          <ac:chgData name="Gözdegül BAŞER" userId="S::gozdegul.baser_antalya.edu.tr#ext#@amksavonia.onmicrosoft.com::e48854db-60b4-482c-b648-81173c741504" providerId="AD" clId="Web-{2A07A295-C643-FC71-D5B4-DCCC86D419BD}" dt="2023-12-01T04:52:26.073" v="77" actId="20577"/>
          <ac:spMkLst>
            <pc:docMk/>
            <pc:sldMk cId="3160176435" sldId="475"/>
            <ac:spMk id="55" creationId="{91954A7C-8611-D54E-6A19-1F942E8158D2}"/>
          </ac:spMkLst>
        </pc:spChg>
        <pc:spChg chg="mod">
          <ac:chgData name="Gözdegül BAŞER" userId="S::gozdegul.baser_antalya.edu.tr#ext#@amksavonia.onmicrosoft.com::e48854db-60b4-482c-b648-81173c741504" providerId="AD" clId="Web-{2A07A295-C643-FC71-D5B4-DCCC86D419BD}" dt="2023-12-01T04:52:16.682" v="75" actId="20577"/>
          <ac:spMkLst>
            <pc:docMk/>
            <pc:sldMk cId="3160176435" sldId="475"/>
            <ac:spMk id="105" creationId="{26E59AD7-3724-6A9A-929A-24A7E175AB00}"/>
          </ac:spMkLst>
        </pc:spChg>
      </pc:sldChg>
      <pc:sldChg chg="addCm">
        <pc:chgData name="Gözdegül BAŞER" userId="S::gozdegul.baser_antalya.edu.tr#ext#@amksavonia.onmicrosoft.com::e48854db-60b4-482c-b648-81173c741504" providerId="AD" clId="Web-{2A07A295-C643-FC71-D5B4-DCCC86D419BD}" dt="2023-12-01T04:54:29.187" v="78"/>
        <pc:sldMkLst>
          <pc:docMk/>
          <pc:sldMk cId="2012713054" sldId="476"/>
        </pc:sldMkLst>
        <pc:extLst>
          <p:ext xmlns:p="http://schemas.openxmlformats.org/presentationml/2006/main" uri="{D6D511B9-2390-475A-947B-AFAB55BFBCF1}">
            <pc226:cmChg xmlns:pc226="http://schemas.microsoft.com/office/powerpoint/2022/06/main/command" chg="add">
              <pc226:chgData name="Gözdegül BAŞER" userId="S::gozdegul.baser_antalya.edu.tr#ext#@amksavonia.onmicrosoft.com::e48854db-60b4-482c-b648-81173c741504" providerId="AD" clId="Web-{2A07A295-C643-FC71-D5B4-DCCC86D419BD}" dt="2023-12-01T04:54:29.187" v="78"/>
              <pc2:cmMkLst xmlns:pc2="http://schemas.microsoft.com/office/powerpoint/2019/9/main/command">
                <pc:docMk/>
                <pc:sldMk cId="2012713054" sldId="476"/>
                <pc2:cmMk id="{CF79C62D-144F-4EC8-AA42-E887863DFB51}"/>
              </pc2:cmMkLst>
            </pc226:cmChg>
          </p:ext>
        </pc:extLst>
      </pc:sldChg>
      <pc:sldChg chg="modSp">
        <pc:chgData name="Gözdegül BAŞER" userId="S::gozdegul.baser_antalya.edu.tr#ext#@amksavonia.onmicrosoft.com::e48854db-60b4-482c-b648-81173c741504" providerId="AD" clId="Web-{2A07A295-C643-FC71-D5B4-DCCC86D419BD}" dt="2023-12-01T04:57:30.771" v="80" actId="20577"/>
        <pc:sldMkLst>
          <pc:docMk/>
          <pc:sldMk cId="1020332007" sldId="480"/>
        </pc:sldMkLst>
        <pc:spChg chg="mod">
          <ac:chgData name="Gözdegül BAŞER" userId="S::gozdegul.baser_antalya.edu.tr#ext#@amksavonia.onmicrosoft.com::e48854db-60b4-482c-b648-81173c741504" providerId="AD" clId="Web-{2A07A295-C643-FC71-D5B4-DCCC86D419BD}" dt="2023-12-01T04:57:30.771" v="80" actId="20577"/>
          <ac:spMkLst>
            <pc:docMk/>
            <pc:sldMk cId="1020332007" sldId="480"/>
            <ac:spMk id="105" creationId="{26E59AD7-3724-6A9A-929A-24A7E175AB00}"/>
          </ac:spMkLst>
        </pc:spChg>
      </pc:sldChg>
      <pc:sldChg chg="modSp">
        <pc:chgData name="Gözdegül BAŞER" userId="S::gozdegul.baser_antalya.edu.tr#ext#@amksavonia.onmicrosoft.com::e48854db-60b4-482c-b648-81173c741504" providerId="AD" clId="Web-{2A07A295-C643-FC71-D5B4-DCCC86D419BD}" dt="2023-12-01T05:01:56.812" v="85" actId="20577"/>
        <pc:sldMkLst>
          <pc:docMk/>
          <pc:sldMk cId="2186343494" sldId="481"/>
        </pc:sldMkLst>
        <pc:spChg chg="mod">
          <ac:chgData name="Gözdegül BAŞER" userId="S::gozdegul.baser_antalya.edu.tr#ext#@amksavonia.onmicrosoft.com::e48854db-60b4-482c-b648-81173c741504" providerId="AD" clId="Web-{2A07A295-C643-FC71-D5B4-DCCC86D419BD}" dt="2023-12-01T05:01:56.812" v="85" actId="20577"/>
          <ac:spMkLst>
            <pc:docMk/>
            <pc:sldMk cId="2186343494" sldId="481"/>
            <ac:spMk id="81" creationId="{6D712975-C0A2-1566-5952-959D19CB6EF2}"/>
          </ac:spMkLst>
        </pc:spChg>
        <pc:spChg chg="mod">
          <ac:chgData name="Gözdegül BAŞER" userId="S::gozdegul.baser_antalya.edu.tr#ext#@amksavonia.onmicrosoft.com::e48854db-60b4-482c-b648-81173c741504" providerId="AD" clId="Web-{2A07A295-C643-FC71-D5B4-DCCC86D419BD}" dt="2023-12-01T05:01:30.608" v="82" actId="20577"/>
          <ac:spMkLst>
            <pc:docMk/>
            <pc:sldMk cId="2186343494" sldId="481"/>
            <ac:spMk id="105" creationId="{26E59AD7-3724-6A9A-929A-24A7E175AB00}"/>
          </ac:spMkLst>
        </pc:spChg>
      </pc:sldChg>
      <pc:sldChg chg="modSp">
        <pc:chgData name="Gözdegül BAŞER" userId="S::gozdegul.baser_antalya.edu.tr#ext#@amksavonia.onmicrosoft.com::e48854db-60b4-482c-b648-81173c741504" providerId="AD" clId="Web-{2A07A295-C643-FC71-D5B4-DCCC86D419BD}" dt="2023-12-01T05:07:57.871" v="88" actId="20577"/>
        <pc:sldMkLst>
          <pc:docMk/>
          <pc:sldMk cId="4061620554" sldId="482"/>
        </pc:sldMkLst>
        <pc:spChg chg="mod">
          <ac:chgData name="Gözdegül BAŞER" userId="S::gozdegul.baser_antalya.edu.tr#ext#@amksavonia.onmicrosoft.com::e48854db-60b4-482c-b648-81173c741504" providerId="AD" clId="Web-{2A07A295-C643-FC71-D5B4-DCCC86D419BD}" dt="2023-12-01T05:07:57.871" v="88" actId="20577"/>
          <ac:spMkLst>
            <pc:docMk/>
            <pc:sldMk cId="4061620554" sldId="482"/>
            <ac:spMk id="81" creationId="{6D712975-C0A2-1566-5952-959D19CB6EF2}"/>
          </ac:spMkLst>
        </pc:spChg>
      </pc:sldChg>
      <pc:sldChg chg="modSp">
        <pc:chgData name="Gözdegül BAŞER" userId="S::gozdegul.baser_antalya.edu.tr#ext#@amksavonia.onmicrosoft.com::e48854db-60b4-482c-b648-81173c741504" providerId="AD" clId="Web-{2A07A295-C643-FC71-D5B4-DCCC86D419BD}" dt="2023-12-01T05:13:43.883" v="90" actId="20577"/>
        <pc:sldMkLst>
          <pc:docMk/>
          <pc:sldMk cId="2698179801" sldId="485"/>
        </pc:sldMkLst>
        <pc:spChg chg="mod">
          <ac:chgData name="Gözdegül BAŞER" userId="S::gozdegul.baser_antalya.edu.tr#ext#@amksavonia.onmicrosoft.com::e48854db-60b4-482c-b648-81173c741504" providerId="AD" clId="Web-{2A07A295-C643-FC71-D5B4-DCCC86D419BD}" dt="2023-12-01T05:13:43.883" v="90" actId="20577"/>
          <ac:spMkLst>
            <pc:docMk/>
            <pc:sldMk cId="2698179801" sldId="485"/>
            <ac:spMk id="100" creationId="{C9B7FFEA-88F6-5AEA-7630-E17C23C7163F}"/>
          </ac:spMkLst>
        </pc:spChg>
      </pc:sldChg>
      <pc:sldChg chg="addCm">
        <pc:chgData name="Gözdegül BAŞER" userId="S::gozdegul.baser_antalya.edu.tr#ext#@amksavonia.onmicrosoft.com::e48854db-60b4-482c-b648-81173c741504" providerId="AD" clId="Web-{2A07A295-C643-FC71-D5B4-DCCC86D419BD}" dt="2023-12-01T05:18:27.349" v="91"/>
        <pc:sldMkLst>
          <pc:docMk/>
          <pc:sldMk cId="1473790209" sldId="489"/>
        </pc:sldMkLst>
        <pc:extLst>
          <p:ext xmlns:p="http://schemas.openxmlformats.org/presentationml/2006/main" uri="{D6D511B9-2390-475A-947B-AFAB55BFBCF1}">
            <pc226:cmChg xmlns:pc226="http://schemas.microsoft.com/office/powerpoint/2022/06/main/command" chg="add">
              <pc226:chgData name="Gözdegül BAŞER" userId="S::gozdegul.baser_antalya.edu.tr#ext#@amksavonia.onmicrosoft.com::e48854db-60b4-482c-b648-81173c741504" providerId="AD" clId="Web-{2A07A295-C643-FC71-D5B4-DCCC86D419BD}" dt="2023-12-01T05:18:27.349" v="91"/>
              <pc2:cmMkLst xmlns:pc2="http://schemas.microsoft.com/office/powerpoint/2019/9/main/command">
                <pc:docMk/>
                <pc:sldMk cId="1473790209" sldId="489"/>
                <pc2:cmMk id="{A1C44441-030E-4EAE-8B82-321E902218DC}"/>
              </pc2:cmMkLst>
            </pc226:cmChg>
          </p:ext>
        </pc:extLst>
      </pc:sldChg>
      <pc:sldChg chg="modSp">
        <pc:chgData name="Gözdegül BAŞER" userId="S::gozdegul.baser_antalya.edu.tr#ext#@amksavonia.onmicrosoft.com::e48854db-60b4-482c-b648-81173c741504" providerId="AD" clId="Web-{2A07A295-C643-FC71-D5B4-DCCC86D419BD}" dt="2023-12-01T05:21:07.981" v="93" actId="20577"/>
        <pc:sldMkLst>
          <pc:docMk/>
          <pc:sldMk cId="2622421559" sldId="490"/>
        </pc:sldMkLst>
        <pc:spChg chg="mod">
          <ac:chgData name="Gözdegül BAŞER" userId="S::gozdegul.baser_antalya.edu.tr#ext#@amksavonia.onmicrosoft.com::e48854db-60b4-482c-b648-81173c741504" providerId="AD" clId="Web-{2A07A295-C643-FC71-D5B4-DCCC86D419BD}" dt="2023-12-01T05:21:07.981" v="93" actId="20577"/>
          <ac:spMkLst>
            <pc:docMk/>
            <pc:sldMk cId="2622421559" sldId="490"/>
            <ac:spMk id="113" creationId="{31A2C7E7-C65C-F77D-3FD9-F8F196E2BC3A}"/>
          </ac:spMkLst>
        </pc:spChg>
      </pc:sldChg>
      <pc:sldChg chg="modSp">
        <pc:chgData name="Gözdegül BAŞER" userId="S::gozdegul.baser_antalya.edu.tr#ext#@amksavonia.onmicrosoft.com::e48854db-60b4-482c-b648-81173c741504" providerId="AD" clId="Web-{2A07A295-C643-FC71-D5B4-DCCC86D419BD}" dt="2023-12-01T05:21:42.419" v="95" actId="20577"/>
        <pc:sldMkLst>
          <pc:docMk/>
          <pc:sldMk cId="4219334135" sldId="491"/>
        </pc:sldMkLst>
        <pc:spChg chg="mod">
          <ac:chgData name="Gözdegül BAŞER" userId="S::gozdegul.baser_antalya.edu.tr#ext#@amksavonia.onmicrosoft.com::e48854db-60b4-482c-b648-81173c741504" providerId="AD" clId="Web-{2A07A295-C643-FC71-D5B4-DCCC86D419BD}" dt="2023-12-01T05:21:42.419" v="95" actId="20577"/>
          <ac:spMkLst>
            <pc:docMk/>
            <pc:sldMk cId="4219334135" sldId="491"/>
            <ac:spMk id="45" creationId="{5856AFB4-7C30-E9F9-029F-429BFAC7CF0D}"/>
          </ac:spMkLst>
        </pc:spChg>
      </pc:sldChg>
      <pc:sldChg chg="modSp addCm">
        <pc:chgData name="Gözdegül BAŞER" userId="S::gozdegul.baser_antalya.edu.tr#ext#@amksavonia.onmicrosoft.com::e48854db-60b4-482c-b648-81173c741504" providerId="AD" clId="Web-{2A07A295-C643-FC71-D5B4-DCCC86D419BD}" dt="2023-12-01T03:46:25.753" v="9" actId="20577"/>
        <pc:sldMkLst>
          <pc:docMk/>
          <pc:sldMk cId="3348761843" sldId="503"/>
        </pc:sldMkLst>
        <pc:spChg chg="mod">
          <ac:chgData name="Gözdegül BAŞER" userId="S::gozdegul.baser_antalya.edu.tr#ext#@amksavonia.onmicrosoft.com::e48854db-60b4-482c-b648-81173c741504" providerId="AD" clId="Web-{2A07A295-C643-FC71-D5B4-DCCC86D419BD}" dt="2023-12-01T03:46:05.425" v="6" actId="20577"/>
          <ac:spMkLst>
            <pc:docMk/>
            <pc:sldMk cId="3348761843" sldId="503"/>
            <ac:spMk id="9" creationId="{1E4D1B91-87A2-3F0B-0D47-A7583B75CD63}"/>
          </ac:spMkLst>
        </pc:spChg>
        <pc:spChg chg="mod">
          <ac:chgData name="Gözdegül BAŞER" userId="S::gozdegul.baser_antalya.edu.tr#ext#@amksavonia.onmicrosoft.com::e48854db-60b4-482c-b648-81173c741504" providerId="AD" clId="Web-{2A07A295-C643-FC71-D5B4-DCCC86D419BD}" dt="2023-12-01T03:46:25.753" v="9" actId="20577"/>
          <ac:spMkLst>
            <pc:docMk/>
            <pc:sldMk cId="3348761843" sldId="503"/>
            <ac:spMk id="26" creationId="{59C01726-AC16-0A5A-E0BE-BCD3502A8083}"/>
          </ac:spMkLst>
        </pc:spChg>
        <pc:extLst>
          <p:ext xmlns:p="http://schemas.openxmlformats.org/presentationml/2006/main" uri="{D6D511B9-2390-475A-947B-AFAB55BFBCF1}">
            <pc226:cmChg xmlns:pc226="http://schemas.microsoft.com/office/powerpoint/2022/06/main/command" chg="add">
              <pc226:chgData name="Gözdegül BAŞER" userId="S::gozdegul.baser_antalya.edu.tr#ext#@amksavonia.onmicrosoft.com::e48854db-60b4-482c-b648-81173c741504" providerId="AD" clId="Web-{2A07A295-C643-FC71-D5B4-DCCC86D419BD}" dt="2023-12-01T03:45:29.017" v="5"/>
              <pc2:cmMkLst xmlns:pc2="http://schemas.microsoft.com/office/powerpoint/2019/9/main/command">
                <pc:docMk/>
                <pc:sldMk cId="3348761843" sldId="503"/>
                <pc2:cmMk id="{39BFA287-6828-414F-A90F-E4A8D869D3B0}"/>
              </pc2:cmMkLst>
            </pc226:cmChg>
            <pc226:cmChg xmlns:pc226="http://schemas.microsoft.com/office/powerpoint/2022/06/main/command" chg="add">
              <pc226:chgData name="Gözdegül BAŞER" userId="S::gozdegul.baser_antalya.edu.tr#ext#@amksavonia.onmicrosoft.com::e48854db-60b4-482c-b648-81173c741504" providerId="AD" clId="Web-{2A07A295-C643-FC71-D5B4-DCCC86D419BD}" dt="2023-12-01T03:46:25.222" v="8"/>
              <pc2:cmMkLst xmlns:pc2="http://schemas.microsoft.com/office/powerpoint/2019/9/main/command">
                <pc:docMk/>
                <pc:sldMk cId="3348761843" sldId="503"/>
                <pc2:cmMk id="{D30007DA-CA61-4AE6-9F05-52ADA60C948C}"/>
              </pc2:cmMkLst>
            </pc226:cmChg>
          </p:ext>
        </pc:extLst>
      </pc:sldChg>
      <pc:sldChg chg="modSp">
        <pc:chgData name="Gözdegül BAŞER" userId="S::gozdegul.baser_antalya.edu.tr#ext#@amksavonia.onmicrosoft.com::e48854db-60b4-482c-b648-81173c741504" providerId="AD" clId="Web-{2A07A295-C643-FC71-D5B4-DCCC86D419BD}" dt="2023-12-01T05:26:51.399" v="96" actId="20577"/>
        <pc:sldMkLst>
          <pc:docMk/>
          <pc:sldMk cId="1366912504" sldId="505"/>
        </pc:sldMkLst>
        <pc:spChg chg="mod">
          <ac:chgData name="Gözdegül BAŞER" userId="S::gozdegul.baser_antalya.edu.tr#ext#@amksavonia.onmicrosoft.com::e48854db-60b4-482c-b648-81173c741504" providerId="AD" clId="Web-{2A07A295-C643-FC71-D5B4-DCCC86D419BD}" dt="2023-12-01T05:26:51.399" v="96" actId="20577"/>
          <ac:spMkLst>
            <pc:docMk/>
            <pc:sldMk cId="1366912504" sldId="505"/>
            <ac:spMk id="22" creationId="{4000E74F-78E7-648F-4CB8-AD1D01F54278}"/>
          </ac:spMkLst>
        </pc:spChg>
      </pc:sldChg>
      <pc:sldChg chg="modSp">
        <pc:chgData name="Gözdegül BAŞER" userId="S::gozdegul.baser_antalya.edu.tr#ext#@amksavonia.onmicrosoft.com::e48854db-60b4-482c-b648-81173c741504" providerId="AD" clId="Web-{2A07A295-C643-FC71-D5B4-DCCC86D419BD}" dt="2023-12-01T05:28:38.949" v="98" actId="20577"/>
        <pc:sldMkLst>
          <pc:docMk/>
          <pc:sldMk cId="242573316" sldId="506"/>
        </pc:sldMkLst>
        <pc:spChg chg="mod">
          <ac:chgData name="Gözdegül BAŞER" userId="S::gozdegul.baser_antalya.edu.tr#ext#@amksavonia.onmicrosoft.com::e48854db-60b4-482c-b648-81173c741504" providerId="AD" clId="Web-{2A07A295-C643-FC71-D5B4-DCCC86D419BD}" dt="2023-12-01T05:28:38.949" v="98" actId="20577"/>
          <ac:spMkLst>
            <pc:docMk/>
            <pc:sldMk cId="242573316" sldId="506"/>
            <ac:spMk id="19" creationId="{D2D9CE76-FE09-1312-DFE3-DEC06EDF3113}"/>
          </ac:spMkLst>
        </pc:spChg>
      </pc:sldChg>
      <pc:sldChg chg="modSp">
        <pc:chgData name="Gözdegül BAŞER" userId="S::gozdegul.baser_antalya.edu.tr#ext#@amksavonia.onmicrosoft.com::e48854db-60b4-482c-b648-81173c741504" providerId="AD" clId="Web-{2A07A295-C643-FC71-D5B4-DCCC86D419BD}" dt="2023-12-01T05:33:02.196" v="104" actId="20577"/>
        <pc:sldMkLst>
          <pc:docMk/>
          <pc:sldMk cId="2618611872" sldId="510"/>
        </pc:sldMkLst>
        <pc:spChg chg="mod">
          <ac:chgData name="Gözdegül BAŞER" userId="S::gozdegul.baser_antalya.edu.tr#ext#@amksavonia.onmicrosoft.com::e48854db-60b4-482c-b648-81173c741504" providerId="AD" clId="Web-{2A07A295-C643-FC71-D5B4-DCCC86D419BD}" dt="2023-12-01T05:32:58.914" v="102" actId="20577"/>
          <ac:spMkLst>
            <pc:docMk/>
            <pc:sldMk cId="2618611872" sldId="510"/>
            <ac:spMk id="12" creationId="{2C5B73EA-9BA0-8CEC-6FAA-2D5C5C2D04B1}"/>
          </ac:spMkLst>
        </pc:spChg>
        <pc:spChg chg="mod">
          <ac:chgData name="Gözdegül BAŞER" userId="S::gozdegul.baser_antalya.edu.tr#ext#@amksavonia.onmicrosoft.com::e48854db-60b4-482c-b648-81173c741504" providerId="AD" clId="Web-{2A07A295-C643-FC71-D5B4-DCCC86D419BD}" dt="2023-12-01T05:33:02.196" v="104" actId="20577"/>
          <ac:spMkLst>
            <pc:docMk/>
            <pc:sldMk cId="2618611872" sldId="510"/>
            <ac:spMk id="24" creationId="{92DEB1FF-B127-170E-1DEB-507DE4AD7DA5}"/>
          </ac:spMkLst>
        </pc:spChg>
        <pc:spChg chg="mod">
          <ac:chgData name="Gözdegül BAŞER" userId="S::gozdegul.baser_antalya.edu.tr#ext#@amksavonia.onmicrosoft.com::e48854db-60b4-482c-b648-81173c741504" providerId="AD" clId="Web-{2A07A295-C643-FC71-D5B4-DCCC86D419BD}" dt="2023-12-01T05:32:42.867" v="100" actId="20577"/>
          <ac:spMkLst>
            <pc:docMk/>
            <pc:sldMk cId="2618611872" sldId="510"/>
            <ac:spMk id="40" creationId="{5DDA91FE-18A1-33D0-3596-682C05AD4DCF}"/>
          </ac:spMkLst>
        </pc:spChg>
      </pc:sldChg>
      <pc:sldChg chg="modSp">
        <pc:chgData name="Gözdegül BAŞER" userId="S::gozdegul.baser_antalya.edu.tr#ext#@amksavonia.onmicrosoft.com::e48854db-60b4-482c-b648-81173c741504" providerId="AD" clId="Web-{2A07A295-C643-FC71-D5B4-DCCC86D419BD}" dt="2023-12-01T05:34:04.479" v="106" actId="20577"/>
        <pc:sldMkLst>
          <pc:docMk/>
          <pc:sldMk cId="4237494018" sldId="511"/>
        </pc:sldMkLst>
        <pc:spChg chg="mod">
          <ac:chgData name="Gözdegül BAŞER" userId="S::gozdegul.baser_antalya.edu.tr#ext#@amksavonia.onmicrosoft.com::e48854db-60b4-482c-b648-81173c741504" providerId="AD" clId="Web-{2A07A295-C643-FC71-D5B4-DCCC86D419BD}" dt="2023-12-01T05:34:04.479" v="106" actId="20577"/>
          <ac:spMkLst>
            <pc:docMk/>
            <pc:sldMk cId="4237494018" sldId="511"/>
            <ac:spMk id="40" creationId="{5DDA91FE-18A1-33D0-3596-682C05AD4DCF}"/>
          </ac:spMkLst>
        </pc:spChg>
      </pc:sldChg>
      <pc:sldChg chg="modSp addCm">
        <pc:chgData name="Gözdegül BAŞER" userId="S::gozdegul.baser_antalya.edu.tr#ext#@amksavonia.onmicrosoft.com::e48854db-60b4-482c-b648-81173c741504" providerId="AD" clId="Web-{2A07A295-C643-FC71-D5B4-DCCC86D419BD}" dt="2023-12-01T05:34:52.918" v="109" actId="20577"/>
        <pc:sldMkLst>
          <pc:docMk/>
          <pc:sldMk cId="2389520174" sldId="513"/>
        </pc:sldMkLst>
        <pc:spChg chg="mod">
          <ac:chgData name="Gözdegül BAŞER" userId="S::gozdegul.baser_antalya.edu.tr#ext#@amksavonia.onmicrosoft.com::e48854db-60b4-482c-b648-81173c741504" providerId="AD" clId="Web-{2A07A295-C643-FC71-D5B4-DCCC86D419BD}" dt="2023-12-01T05:34:52.918" v="109" actId="20577"/>
          <ac:spMkLst>
            <pc:docMk/>
            <pc:sldMk cId="2389520174" sldId="513"/>
            <ac:spMk id="601" creationId="{F0878738-05CD-36FD-F3DA-845542E18F45}"/>
          </ac:spMkLst>
        </pc:spChg>
        <pc:extLst>
          <p:ext xmlns:p="http://schemas.openxmlformats.org/presentationml/2006/main" uri="{D6D511B9-2390-475A-947B-AFAB55BFBCF1}">
            <pc226:cmChg xmlns:pc226="http://schemas.microsoft.com/office/powerpoint/2022/06/main/command" chg="add">
              <pc226:chgData name="Gözdegül BAŞER" userId="S::gozdegul.baser_antalya.edu.tr#ext#@amksavonia.onmicrosoft.com::e48854db-60b4-482c-b648-81173c741504" providerId="AD" clId="Web-{2A07A295-C643-FC71-D5B4-DCCC86D419BD}" dt="2023-12-01T05:34:37.761" v="107"/>
              <pc2:cmMkLst xmlns:pc2="http://schemas.microsoft.com/office/powerpoint/2019/9/main/command">
                <pc:docMk/>
                <pc:sldMk cId="2389520174" sldId="513"/>
                <pc2:cmMk id="{2C4F21D7-5AB4-429F-8F9E-83B0723E8948}"/>
              </pc2:cmMkLst>
            </pc226:cmChg>
          </p:ext>
        </pc:extLst>
      </pc:sldChg>
    </pc:docChg>
  </pc:docChgLst>
  <pc:docChgLst>
    <pc:chgData name="Evla MUTLU" userId="S::evla.mutlu_antalya.edu.tr#ext#@amksavonia.onmicrosoft.com::c77a06ac-88e7-4cac-ad40-ea2e3ca0cfdc" providerId="AD" clId="Web-{6F45C2D2-7EA3-4B81-9448-F4E2E537FCA2}"/>
    <pc:docChg chg="modSld">
      <pc:chgData name="Evla MUTLU" userId="S::evla.mutlu_antalya.edu.tr#ext#@amksavonia.onmicrosoft.com::c77a06ac-88e7-4cac-ad40-ea2e3ca0cfdc" providerId="AD" clId="Web-{6F45C2D2-7EA3-4B81-9448-F4E2E537FCA2}" dt="2023-11-26T12:18:39.115" v="154" actId="20577"/>
      <pc:docMkLst>
        <pc:docMk/>
      </pc:docMkLst>
      <pc:sldChg chg="modSp">
        <pc:chgData name="Evla MUTLU" userId="S::evla.mutlu_antalya.edu.tr#ext#@amksavonia.onmicrosoft.com::c77a06ac-88e7-4cac-ad40-ea2e3ca0cfdc" providerId="AD" clId="Web-{6F45C2D2-7EA3-4B81-9448-F4E2E537FCA2}" dt="2023-11-26T11:36:26.871" v="48" actId="20577"/>
        <pc:sldMkLst>
          <pc:docMk/>
          <pc:sldMk cId="3883490431" sldId="461"/>
        </pc:sldMkLst>
        <pc:spChg chg="mod">
          <ac:chgData name="Evla MUTLU" userId="S::evla.mutlu_antalya.edu.tr#ext#@amksavonia.onmicrosoft.com::c77a06ac-88e7-4cac-ad40-ea2e3ca0cfdc" providerId="AD" clId="Web-{6F45C2D2-7EA3-4B81-9448-F4E2E537FCA2}" dt="2023-11-26T11:36:26.871" v="48" actId="20577"/>
          <ac:spMkLst>
            <pc:docMk/>
            <pc:sldMk cId="3883490431" sldId="461"/>
            <ac:spMk id="105" creationId="{26E59AD7-3724-6A9A-929A-24A7E175AB00}"/>
          </ac:spMkLst>
        </pc:spChg>
      </pc:sldChg>
      <pc:sldChg chg="modSp">
        <pc:chgData name="Evla MUTLU" userId="S::evla.mutlu_antalya.edu.tr#ext#@amksavonia.onmicrosoft.com::c77a06ac-88e7-4cac-ad40-ea2e3ca0cfdc" providerId="AD" clId="Web-{6F45C2D2-7EA3-4B81-9448-F4E2E537FCA2}" dt="2023-11-26T11:47:31.378" v="127" actId="20577"/>
        <pc:sldMkLst>
          <pc:docMk/>
          <pc:sldMk cId="2253384143" sldId="462"/>
        </pc:sldMkLst>
        <pc:spChg chg="mod">
          <ac:chgData name="Evla MUTLU" userId="S::evla.mutlu_antalya.edu.tr#ext#@amksavonia.onmicrosoft.com::c77a06ac-88e7-4cac-ad40-ea2e3ca0cfdc" providerId="AD" clId="Web-{6F45C2D2-7EA3-4B81-9448-F4E2E537FCA2}" dt="2023-11-26T11:42:43.946" v="87" actId="20577"/>
          <ac:spMkLst>
            <pc:docMk/>
            <pc:sldMk cId="2253384143" sldId="462"/>
            <ac:spMk id="9" creationId="{07E60615-90D2-DE93-9742-12FD7537B878}"/>
          </ac:spMkLst>
        </pc:spChg>
        <pc:spChg chg="mod">
          <ac:chgData name="Evla MUTLU" userId="S::evla.mutlu_antalya.edu.tr#ext#@amksavonia.onmicrosoft.com::c77a06ac-88e7-4cac-ad40-ea2e3ca0cfdc" providerId="AD" clId="Web-{6F45C2D2-7EA3-4B81-9448-F4E2E537FCA2}" dt="2023-11-26T11:47:31.378" v="127" actId="20577"/>
          <ac:spMkLst>
            <pc:docMk/>
            <pc:sldMk cId="2253384143" sldId="462"/>
            <ac:spMk id="56" creationId="{DA082752-168E-C658-BAEC-164CF40C1737}"/>
          </ac:spMkLst>
        </pc:spChg>
        <pc:spChg chg="mod">
          <ac:chgData name="Evla MUTLU" userId="S::evla.mutlu_antalya.edu.tr#ext#@amksavonia.onmicrosoft.com::c77a06ac-88e7-4cac-ad40-ea2e3ca0cfdc" providerId="AD" clId="Web-{6F45C2D2-7EA3-4B81-9448-F4E2E537FCA2}" dt="2023-11-26T11:44:15.903" v="98" actId="20577"/>
          <ac:spMkLst>
            <pc:docMk/>
            <pc:sldMk cId="2253384143" sldId="462"/>
            <ac:spMk id="105" creationId="{26E59AD7-3724-6A9A-929A-24A7E175AB00}"/>
          </ac:spMkLst>
        </pc:spChg>
        <pc:grpChg chg="mod">
          <ac:chgData name="Evla MUTLU" userId="S::evla.mutlu_antalya.edu.tr#ext#@amksavonia.onmicrosoft.com::c77a06ac-88e7-4cac-ad40-ea2e3ca0cfdc" providerId="AD" clId="Web-{6F45C2D2-7EA3-4B81-9448-F4E2E537FCA2}" dt="2023-11-26T11:34:51.524" v="44" actId="1076"/>
          <ac:grpSpMkLst>
            <pc:docMk/>
            <pc:sldMk cId="2253384143" sldId="462"/>
            <ac:grpSpMk id="10" creationId="{B8635D4E-9138-F16C-4FA4-8490BF0968CC}"/>
          </ac:grpSpMkLst>
        </pc:grpChg>
      </pc:sldChg>
      <pc:sldChg chg="modSp">
        <pc:chgData name="Evla MUTLU" userId="S::evla.mutlu_antalya.edu.tr#ext#@amksavonia.onmicrosoft.com::c77a06ac-88e7-4cac-ad40-ea2e3ca0cfdc" providerId="AD" clId="Web-{6F45C2D2-7EA3-4B81-9448-F4E2E537FCA2}" dt="2023-11-26T12:18:39.115" v="154" actId="20577"/>
        <pc:sldMkLst>
          <pc:docMk/>
          <pc:sldMk cId="3569668708" sldId="463"/>
        </pc:sldMkLst>
        <pc:spChg chg="mod">
          <ac:chgData name="Evla MUTLU" userId="S::evla.mutlu_antalya.edu.tr#ext#@amksavonia.onmicrosoft.com::c77a06ac-88e7-4cac-ad40-ea2e3ca0cfdc" providerId="AD" clId="Web-{6F45C2D2-7EA3-4B81-9448-F4E2E537FCA2}" dt="2023-11-26T12:17:48.519" v="148" actId="20577"/>
          <ac:spMkLst>
            <pc:docMk/>
            <pc:sldMk cId="3569668708" sldId="463"/>
            <ac:spMk id="3" creationId="{4CDA1C6F-77E3-F53B-974C-E772F1157148}"/>
          </ac:spMkLst>
        </pc:spChg>
        <pc:spChg chg="mod">
          <ac:chgData name="Evla MUTLU" userId="S::evla.mutlu_antalya.edu.tr#ext#@amksavonia.onmicrosoft.com::c77a06ac-88e7-4cac-ad40-ea2e3ca0cfdc" providerId="AD" clId="Web-{6F45C2D2-7EA3-4B81-9448-F4E2E537FCA2}" dt="2023-11-26T11:49:00.350" v="140" actId="20577"/>
          <ac:spMkLst>
            <pc:docMk/>
            <pc:sldMk cId="3569668708" sldId="463"/>
            <ac:spMk id="45" creationId="{5856AFB4-7C30-E9F9-029F-429BFAC7CF0D}"/>
          </ac:spMkLst>
        </pc:spChg>
        <pc:spChg chg="mod">
          <ac:chgData name="Evla MUTLU" userId="S::evla.mutlu_antalya.edu.tr#ext#@amksavonia.onmicrosoft.com::c77a06ac-88e7-4cac-ad40-ea2e3ca0cfdc" providerId="AD" clId="Web-{6F45C2D2-7EA3-4B81-9448-F4E2E537FCA2}" dt="2023-11-26T12:18:39.115" v="154" actId="20577"/>
          <ac:spMkLst>
            <pc:docMk/>
            <pc:sldMk cId="3569668708" sldId="463"/>
            <ac:spMk id="56" creationId="{DA082752-168E-C658-BAEC-164CF40C1737}"/>
          </ac:spMkLst>
        </pc:spChg>
        <pc:spChg chg="mod">
          <ac:chgData name="Evla MUTLU" userId="S::evla.mutlu_antalya.edu.tr#ext#@amksavonia.onmicrosoft.com::c77a06ac-88e7-4cac-ad40-ea2e3ca0cfdc" providerId="AD" clId="Web-{6F45C2D2-7EA3-4B81-9448-F4E2E537FCA2}" dt="2023-11-26T11:48:45.662" v="138" actId="20577"/>
          <ac:spMkLst>
            <pc:docMk/>
            <pc:sldMk cId="3569668708" sldId="463"/>
            <ac:spMk id="105" creationId="{26E59AD7-3724-6A9A-929A-24A7E175AB00}"/>
          </ac:spMkLst>
        </pc:spChg>
      </pc:sldChg>
    </pc:docChg>
  </pc:docChgLst>
  <pc:docChgLst>
    <pc:chgData name="Evla MUTLU" userId="S::evla.mutlu_antalya.edu.tr#ext#@amksavonia.onmicrosoft.com::c77a06ac-88e7-4cac-ad40-ea2e3ca0cfdc" providerId="AD" clId="Web-{77DD0C05-7CE9-4F5E-86C7-9D20A56021BD}"/>
    <pc:docChg chg="modSld sldOrd">
      <pc:chgData name="Evla MUTLU" userId="S::evla.mutlu_antalya.edu.tr#ext#@amksavonia.onmicrosoft.com::c77a06ac-88e7-4cac-ad40-ea2e3ca0cfdc" providerId="AD" clId="Web-{77DD0C05-7CE9-4F5E-86C7-9D20A56021BD}" dt="2023-12-14T13:10:54.349" v="228" actId="20577"/>
      <pc:docMkLst>
        <pc:docMk/>
      </pc:docMkLst>
      <pc:sldChg chg="addSp modSp">
        <pc:chgData name="Evla MUTLU" userId="S::evla.mutlu_antalya.edu.tr#ext#@amksavonia.onmicrosoft.com::c77a06ac-88e7-4cac-ad40-ea2e3ca0cfdc" providerId="AD" clId="Web-{77DD0C05-7CE9-4F5E-86C7-9D20A56021BD}" dt="2023-12-14T12:37:09.091" v="106"/>
        <pc:sldMkLst>
          <pc:docMk/>
          <pc:sldMk cId="1941281944" sldId="319"/>
        </pc:sldMkLst>
        <pc:spChg chg="mod">
          <ac:chgData name="Evla MUTLU" userId="S::evla.mutlu_antalya.edu.tr#ext#@amksavonia.onmicrosoft.com::c77a06ac-88e7-4cac-ad40-ea2e3ca0cfdc" providerId="AD" clId="Web-{77DD0C05-7CE9-4F5E-86C7-9D20A56021BD}" dt="2023-12-14T12:08:33.594" v="16" actId="20577"/>
          <ac:spMkLst>
            <pc:docMk/>
            <pc:sldMk cId="1941281944" sldId="319"/>
            <ac:spMk id="3" creationId="{68389103-9702-E150-AC90-335AE56FD2C2}"/>
          </ac:spMkLst>
        </pc:spChg>
        <pc:spChg chg="mod">
          <ac:chgData name="Evla MUTLU" userId="S::evla.mutlu_antalya.edu.tr#ext#@amksavonia.onmicrosoft.com::c77a06ac-88e7-4cac-ad40-ea2e3ca0cfdc" providerId="AD" clId="Web-{77DD0C05-7CE9-4F5E-86C7-9D20A56021BD}" dt="2023-12-14T12:08:28.578" v="13" actId="20577"/>
          <ac:spMkLst>
            <pc:docMk/>
            <pc:sldMk cId="1941281944" sldId="319"/>
            <ac:spMk id="15" creationId="{5E2BC448-54C7-254A-8889-0087FB460491}"/>
          </ac:spMkLst>
        </pc:spChg>
        <pc:spChg chg="mod">
          <ac:chgData name="Evla MUTLU" userId="S::evla.mutlu_antalya.edu.tr#ext#@amksavonia.onmicrosoft.com::c77a06ac-88e7-4cac-ad40-ea2e3ca0cfdc" providerId="AD" clId="Web-{77DD0C05-7CE9-4F5E-86C7-9D20A56021BD}" dt="2023-12-14T12:08:32.250" v="15" actId="20577"/>
          <ac:spMkLst>
            <pc:docMk/>
            <pc:sldMk cId="1941281944" sldId="319"/>
            <ac:spMk id="17" creationId="{0648A857-0CA3-9B41-BF54-58DCB1F246C4}"/>
          </ac:spMkLst>
        </pc:spChg>
        <pc:spChg chg="add">
          <ac:chgData name="Evla MUTLU" userId="S::evla.mutlu_antalya.edu.tr#ext#@amksavonia.onmicrosoft.com::c77a06ac-88e7-4cac-ad40-ea2e3ca0cfdc" providerId="AD" clId="Web-{77DD0C05-7CE9-4F5E-86C7-9D20A56021BD}" dt="2023-12-14T12:37:09.091" v="106"/>
          <ac:spMkLst>
            <pc:docMk/>
            <pc:sldMk cId="1941281944" sldId="319"/>
            <ac:spMk id="18" creationId="{3E13E0A5-6647-C211-4F96-887CB696891A}"/>
          </ac:spMkLst>
        </pc:spChg>
        <pc:spChg chg="mod">
          <ac:chgData name="Evla MUTLU" userId="S::evla.mutlu_antalya.edu.tr#ext#@amksavonia.onmicrosoft.com::c77a06ac-88e7-4cac-ad40-ea2e3ca0cfdc" providerId="AD" clId="Web-{77DD0C05-7CE9-4F5E-86C7-9D20A56021BD}" dt="2023-12-14T12:08:38.922" v="18" actId="20577"/>
          <ac:spMkLst>
            <pc:docMk/>
            <pc:sldMk cId="1941281944" sldId="319"/>
            <ac:spMk id="19" creationId="{1E3E27B6-320A-A9E7-2D47-113C8B9872DB}"/>
          </ac:spMkLst>
        </pc:spChg>
        <pc:spChg chg="mod">
          <ac:chgData name="Evla MUTLU" userId="S::evla.mutlu_antalya.edu.tr#ext#@amksavonia.onmicrosoft.com::c77a06ac-88e7-4cac-ad40-ea2e3ca0cfdc" providerId="AD" clId="Web-{77DD0C05-7CE9-4F5E-86C7-9D20A56021BD}" dt="2023-12-14T12:07:56.280" v="0" actId="20577"/>
          <ac:spMkLst>
            <pc:docMk/>
            <pc:sldMk cId="1941281944" sldId="319"/>
            <ac:spMk id="21" creationId="{9F2BCA47-5BB8-F6A2-7D57-CBF2201F322F}"/>
          </ac:spMkLst>
        </pc:spChg>
        <pc:spChg chg="mod">
          <ac:chgData name="Evla MUTLU" userId="S::evla.mutlu_antalya.edu.tr#ext#@amksavonia.onmicrosoft.com::c77a06ac-88e7-4cac-ad40-ea2e3ca0cfdc" providerId="AD" clId="Web-{77DD0C05-7CE9-4F5E-86C7-9D20A56021BD}" dt="2023-12-14T12:08:05.030" v="4" actId="20577"/>
          <ac:spMkLst>
            <pc:docMk/>
            <pc:sldMk cId="1941281944" sldId="319"/>
            <ac:spMk id="25" creationId="{E0801986-A8FF-154D-3D57-7B3E8B38954F}"/>
          </ac:spMkLst>
        </pc:spChg>
        <pc:spChg chg="mod">
          <ac:chgData name="Evla MUTLU" userId="S::evla.mutlu_antalya.edu.tr#ext#@amksavonia.onmicrosoft.com::c77a06ac-88e7-4cac-ad40-ea2e3ca0cfdc" providerId="AD" clId="Web-{77DD0C05-7CE9-4F5E-86C7-9D20A56021BD}" dt="2023-12-14T12:08:08.312" v="6" actId="20577"/>
          <ac:spMkLst>
            <pc:docMk/>
            <pc:sldMk cId="1941281944" sldId="319"/>
            <ac:spMk id="27" creationId="{D758D53B-17F2-DE0D-1287-141F5CB9B826}"/>
          </ac:spMkLst>
        </pc:spChg>
        <pc:spChg chg="mod">
          <ac:chgData name="Evla MUTLU" userId="S::evla.mutlu_antalya.edu.tr#ext#@amksavonia.onmicrosoft.com::c77a06ac-88e7-4cac-ad40-ea2e3ca0cfdc" providerId="AD" clId="Web-{77DD0C05-7CE9-4F5E-86C7-9D20A56021BD}" dt="2023-12-14T12:08:09.921" v="7" actId="20577"/>
          <ac:spMkLst>
            <pc:docMk/>
            <pc:sldMk cId="1941281944" sldId="319"/>
            <ac:spMk id="32" creationId="{FC9F82B8-9E2B-E21D-18B9-1BE4AB1EB625}"/>
          </ac:spMkLst>
        </pc:spChg>
      </pc:sldChg>
      <pc:sldChg chg="addSp">
        <pc:chgData name="Evla MUTLU" userId="S::evla.mutlu_antalya.edu.tr#ext#@amksavonia.onmicrosoft.com::c77a06ac-88e7-4cac-ad40-ea2e3ca0cfdc" providerId="AD" clId="Web-{77DD0C05-7CE9-4F5E-86C7-9D20A56021BD}" dt="2023-12-14T12:42:48.681" v="107"/>
        <pc:sldMkLst>
          <pc:docMk/>
          <pc:sldMk cId="3183164420" sldId="320"/>
        </pc:sldMkLst>
        <pc:spChg chg="add">
          <ac:chgData name="Evla MUTLU" userId="S::evla.mutlu_antalya.edu.tr#ext#@amksavonia.onmicrosoft.com::c77a06ac-88e7-4cac-ad40-ea2e3ca0cfdc" providerId="AD" clId="Web-{77DD0C05-7CE9-4F5E-86C7-9D20A56021BD}" dt="2023-12-14T12:42:48.681" v="107"/>
          <ac:spMkLst>
            <pc:docMk/>
            <pc:sldMk cId="3183164420" sldId="320"/>
            <ac:spMk id="6" creationId="{1A130C39-9E1F-6CCB-4819-03DE3D674FF1}"/>
          </ac:spMkLst>
        </pc:spChg>
      </pc:sldChg>
      <pc:sldChg chg="addSp modSp modCm">
        <pc:chgData name="Evla MUTLU" userId="S::evla.mutlu_antalya.edu.tr#ext#@amksavonia.onmicrosoft.com::c77a06ac-88e7-4cac-ad40-ea2e3ca0cfdc" providerId="AD" clId="Web-{77DD0C05-7CE9-4F5E-86C7-9D20A56021BD}" dt="2023-12-14T12:37:00.997" v="104"/>
        <pc:sldMkLst>
          <pc:docMk/>
          <pc:sldMk cId="1872573105" sldId="436"/>
        </pc:sldMkLst>
        <pc:spChg chg="mod">
          <ac:chgData name="Evla MUTLU" userId="S::evla.mutlu_antalya.edu.tr#ext#@amksavonia.onmicrosoft.com::c77a06ac-88e7-4cac-ad40-ea2e3ca0cfdc" providerId="AD" clId="Web-{77DD0C05-7CE9-4F5E-86C7-9D20A56021BD}" dt="2023-12-14T12:22:06.638" v="34" actId="20577"/>
          <ac:spMkLst>
            <pc:docMk/>
            <pc:sldMk cId="1872573105" sldId="436"/>
            <ac:spMk id="6" creationId="{04584998-0127-3AE4-D5A8-7BCB61F3618E}"/>
          </ac:spMkLst>
        </pc:spChg>
        <pc:spChg chg="add">
          <ac:chgData name="Evla MUTLU" userId="S::evla.mutlu_antalya.edu.tr#ext#@amksavonia.onmicrosoft.com::c77a06ac-88e7-4cac-ad40-ea2e3ca0cfdc" providerId="AD" clId="Web-{77DD0C05-7CE9-4F5E-86C7-9D20A56021BD}" dt="2023-12-14T12:37:00.997" v="104"/>
          <ac:spMkLst>
            <pc:docMk/>
            <pc:sldMk cId="1872573105" sldId="436"/>
            <ac:spMk id="41" creationId="{8E8F5B44-379A-C72E-D97A-FADDCE66CBE0}"/>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77DD0C05-7CE9-4F5E-86C7-9D20A56021BD}" dt="2023-12-14T12:21:58.559" v="33" actId="20577"/>
              <pc2:cmMkLst xmlns:pc2="http://schemas.microsoft.com/office/powerpoint/2019/9/main/command">
                <pc:docMk/>
                <pc:sldMk cId="1872573105" sldId="436"/>
                <pc2:cmMk id="{9FC81B65-56C4-4209-BAB8-E0D32912A037}"/>
              </pc2:cmMkLst>
            </pc226:cmChg>
            <pc226:cmChg xmlns:pc226="http://schemas.microsoft.com/office/powerpoint/2022/06/main/command" chg="mod">
              <pc226:chgData name="Evla MUTLU" userId="S::evla.mutlu_antalya.edu.tr#ext#@amksavonia.onmicrosoft.com::c77a06ac-88e7-4cac-ad40-ea2e3ca0cfdc" providerId="AD" clId="Web-{77DD0C05-7CE9-4F5E-86C7-9D20A56021BD}" dt="2023-12-14T12:21:58.559" v="33" actId="20577"/>
              <pc2:cmMkLst xmlns:pc2="http://schemas.microsoft.com/office/powerpoint/2019/9/main/command">
                <pc:docMk/>
                <pc:sldMk cId="1872573105" sldId="436"/>
                <pc2:cmMk id="{F70A6079-3810-48FB-A2FC-121064AAB2E9}"/>
              </pc2:cmMkLst>
            </pc226:cmChg>
            <pc226:cmChg xmlns:pc226="http://schemas.microsoft.com/office/powerpoint/2022/06/main/command" chg="mod">
              <pc226:chgData name="Evla MUTLU" userId="S::evla.mutlu_antalya.edu.tr#ext#@amksavonia.onmicrosoft.com::c77a06ac-88e7-4cac-ad40-ea2e3ca0cfdc" providerId="AD" clId="Web-{77DD0C05-7CE9-4F5E-86C7-9D20A56021BD}" dt="2023-12-14T12:21:58.559" v="33" actId="20577"/>
              <pc2:cmMkLst xmlns:pc2="http://schemas.microsoft.com/office/powerpoint/2019/9/main/command">
                <pc:docMk/>
                <pc:sldMk cId="1872573105" sldId="436"/>
                <pc2:cmMk id="{1C80B19C-FBBB-4969-A488-41C83C80C5A7}"/>
              </pc2:cmMkLst>
            </pc226:cmChg>
          </p:ext>
        </pc:extLst>
      </pc:sldChg>
      <pc:sldChg chg="addSp">
        <pc:chgData name="Evla MUTLU" userId="S::evla.mutlu_antalya.edu.tr#ext#@amksavonia.onmicrosoft.com::c77a06ac-88e7-4cac-ad40-ea2e3ca0cfdc" providerId="AD" clId="Web-{77DD0C05-7CE9-4F5E-86C7-9D20A56021BD}" dt="2023-12-14T12:36:54.716" v="103"/>
        <pc:sldMkLst>
          <pc:docMk/>
          <pc:sldMk cId="756057325" sldId="442"/>
        </pc:sldMkLst>
        <pc:spChg chg="add">
          <ac:chgData name="Evla MUTLU" userId="S::evla.mutlu_antalya.edu.tr#ext#@amksavonia.onmicrosoft.com::c77a06ac-88e7-4cac-ad40-ea2e3ca0cfdc" providerId="AD" clId="Web-{77DD0C05-7CE9-4F5E-86C7-9D20A56021BD}" dt="2023-12-14T12:36:54.716" v="103"/>
          <ac:spMkLst>
            <pc:docMk/>
            <pc:sldMk cId="756057325" sldId="442"/>
            <ac:spMk id="3" creationId="{378D3B3A-016E-D7D9-D241-C973C7225782}"/>
          </ac:spMkLst>
        </pc:spChg>
      </pc:sldChg>
      <pc:sldChg chg="addSp modSp">
        <pc:chgData name="Evla MUTLU" userId="S::evla.mutlu_antalya.edu.tr#ext#@amksavonia.onmicrosoft.com::c77a06ac-88e7-4cac-ad40-ea2e3ca0cfdc" providerId="AD" clId="Web-{77DD0C05-7CE9-4F5E-86C7-9D20A56021BD}" dt="2023-12-14T13:00:27.874" v="185" actId="20577"/>
        <pc:sldMkLst>
          <pc:docMk/>
          <pc:sldMk cId="1198758715" sldId="443"/>
        </pc:sldMkLst>
        <pc:spChg chg="add mod">
          <ac:chgData name="Evla MUTLU" userId="S::evla.mutlu_antalya.edu.tr#ext#@amksavonia.onmicrosoft.com::c77a06ac-88e7-4cac-ad40-ea2e3ca0cfdc" providerId="AD" clId="Web-{77DD0C05-7CE9-4F5E-86C7-9D20A56021BD}" dt="2023-12-14T13:00:27.874" v="185" actId="20577"/>
          <ac:spMkLst>
            <pc:docMk/>
            <pc:sldMk cId="1198758715" sldId="443"/>
            <ac:spMk id="3" creationId="{263CD20F-E025-33C3-3311-9FF329A73169}"/>
          </ac:spMkLst>
        </pc:spChg>
      </pc:sldChg>
      <pc:sldChg chg="addSp">
        <pc:chgData name="Evla MUTLU" userId="S::evla.mutlu_antalya.edu.tr#ext#@amksavonia.onmicrosoft.com::c77a06ac-88e7-4cac-ad40-ea2e3ca0cfdc" providerId="AD" clId="Web-{77DD0C05-7CE9-4F5E-86C7-9D20A56021BD}" dt="2023-12-14T12:43:05.854" v="108"/>
        <pc:sldMkLst>
          <pc:docMk/>
          <pc:sldMk cId="3056874773" sldId="445"/>
        </pc:sldMkLst>
        <pc:spChg chg="add">
          <ac:chgData name="Evla MUTLU" userId="S::evla.mutlu_antalya.edu.tr#ext#@amksavonia.onmicrosoft.com::c77a06ac-88e7-4cac-ad40-ea2e3ca0cfdc" providerId="AD" clId="Web-{77DD0C05-7CE9-4F5E-86C7-9D20A56021BD}" dt="2023-12-14T12:43:05.854" v="108"/>
          <ac:spMkLst>
            <pc:docMk/>
            <pc:sldMk cId="3056874773" sldId="445"/>
            <ac:spMk id="3" creationId="{D84975C4-38F9-78B7-4FE4-D7AB201539E2}"/>
          </ac:spMkLst>
        </pc:spChg>
      </pc:sldChg>
      <pc:sldChg chg="addSp">
        <pc:chgData name="Evla MUTLU" userId="S::evla.mutlu_antalya.edu.tr#ext#@amksavonia.onmicrosoft.com::c77a06ac-88e7-4cac-ad40-ea2e3ca0cfdc" providerId="AD" clId="Web-{77DD0C05-7CE9-4F5E-86C7-9D20A56021BD}" dt="2023-12-14T12:36:48.247" v="102"/>
        <pc:sldMkLst>
          <pc:docMk/>
          <pc:sldMk cId="1917588010" sldId="446"/>
        </pc:sldMkLst>
        <pc:spChg chg="add">
          <ac:chgData name="Evla MUTLU" userId="S::evla.mutlu_antalya.edu.tr#ext#@amksavonia.onmicrosoft.com::c77a06ac-88e7-4cac-ad40-ea2e3ca0cfdc" providerId="AD" clId="Web-{77DD0C05-7CE9-4F5E-86C7-9D20A56021BD}" dt="2023-12-14T12:36:48.247" v="102"/>
          <ac:spMkLst>
            <pc:docMk/>
            <pc:sldMk cId="1917588010" sldId="446"/>
            <ac:spMk id="6" creationId="{5AD3C87F-3CD1-BD63-3520-8AA206719328}"/>
          </ac:spMkLst>
        </pc:spChg>
      </pc:sldChg>
      <pc:sldChg chg="addSp modSp">
        <pc:chgData name="Evla MUTLU" userId="S::evla.mutlu_antalya.edu.tr#ext#@amksavonia.onmicrosoft.com::c77a06ac-88e7-4cac-ad40-ea2e3ca0cfdc" providerId="AD" clId="Web-{77DD0C05-7CE9-4F5E-86C7-9D20A56021BD}" dt="2023-12-14T12:36:39.434" v="101" actId="1076"/>
        <pc:sldMkLst>
          <pc:docMk/>
          <pc:sldMk cId="3072036737" sldId="447"/>
        </pc:sldMkLst>
        <pc:spChg chg="add">
          <ac:chgData name="Evla MUTLU" userId="S::evla.mutlu_antalya.edu.tr#ext#@amksavonia.onmicrosoft.com::c77a06ac-88e7-4cac-ad40-ea2e3ca0cfdc" providerId="AD" clId="Web-{77DD0C05-7CE9-4F5E-86C7-9D20A56021BD}" dt="2023-12-14T12:36:30.777" v="100"/>
          <ac:spMkLst>
            <pc:docMk/>
            <pc:sldMk cId="3072036737" sldId="447"/>
            <ac:spMk id="3" creationId="{A485CFC0-40C0-67B7-EAFB-7AE71349729C}"/>
          </ac:spMkLst>
        </pc:spChg>
        <pc:spChg chg="mod">
          <ac:chgData name="Evla MUTLU" userId="S::evla.mutlu_antalya.edu.tr#ext#@amksavonia.onmicrosoft.com::c77a06ac-88e7-4cac-ad40-ea2e3ca0cfdc" providerId="AD" clId="Web-{77DD0C05-7CE9-4F5E-86C7-9D20A56021BD}" dt="2023-12-14T12:36:39.434" v="101" actId="1076"/>
          <ac:spMkLst>
            <pc:docMk/>
            <pc:sldMk cId="3072036737" sldId="447"/>
            <ac:spMk id="9" creationId="{5B22DBF8-71B3-6F2B-8FE4-7DFF069DD67F}"/>
          </ac:spMkLst>
        </pc:spChg>
      </pc:sldChg>
      <pc:sldChg chg="addSp">
        <pc:chgData name="Evla MUTLU" userId="S::evla.mutlu_antalya.edu.tr#ext#@amksavonia.onmicrosoft.com::c77a06ac-88e7-4cac-ad40-ea2e3ca0cfdc" providerId="AD" clId="Web-{77DD0C05-7CE9-4F5E-86C7-9D20A56021BD}" dt="2023-12-14T12:59:43.638" v="182"/>
        <pc:sldMkLst>
          <pc:docMk/>
          <pc:sldMk cId="2495347551" sldId="448"/>
        </pc:sldMkLst>
        <pc:spChg chg="add">
          <ac:chgData name="Evla MUTLU" userId="S::evla.mutlu_antalya.edu.tr#ext#@amksavonia.onmicrosoft.com::c77a06ac-88e7-4cac-ad40-ea2e3ca0cfdc" providerId="AD" clId="Web-{77DD0C05-7CE9-4F5E-86C7-9D20A56021BD}" dt="2023-12-14T12:59:43.638" v="182"/>
          <ac:spMkLst>
            <pc:docMk/>
            <pc:sldMk cId="2495347551" sldId="448"/>
            <ac:spMk id="3" creationId="{F3426E12-DE05-57CF-CC1F-C0B72CF4D896}"/>
          </ac:spMkLst>
        </pc:spChg>
      </pc:sldChg>
      <pc:sldChg chg="addSp">
        <pc:chgData name="Evla MUTLU" userId="S::evla.mutlu_antalya.edu.tr#ext#@amksavonia.onmicrosoft.com::c77a06ac-88e7-4cac-ad40-ea2e3ca0cfdc" providerId="AD" clId="Web-{77DD0C05-7CE9-4F5E-86C7-9D20A56021BD}" dt="2023-12-14T12:36:18.996" v="99"/>
        <pc:sldMkLst>
          <pc:docMk/>
          <pc:sldMk cId="2434622346" sldId="449"/>
        </pc:sldMkLst>
        <pc:spChg chg="add">
          <ac:chgData name="Evla MUTLU" userId="S::evla.mutlu_antalya.edu.tr#ext#@amksavonia.onmicrosoft.com::c77a06ac-88e7-4cac-ad40-ea2e3ca0cfdc" providerId="AD" clId="Web-{77DD0C05-7CE9-4F5E-86C7-9D20A56021BD}" dt="2023-12-14T12:36:18.996" v="99"/>
          <ac:spMkLst>
            <pc:docMk/>
            <pc:sldMk cId="2434622346" sldId="449"/>
            <ac:spMk id="6" creationId="{E3F3EAEC-227D-7B92-2969-B4AD649CA24F}"/>
          </ac:spMkLst>
        </pc:spChg>
      </pc:sldChg>
      <pc:sldChg chg="addSp">
        <pc:chgData name="Evla MUTLU" userId="S::evla.mutlu_antalya.edu.tr#ext#@amksavonia.onmicrosoft.com::c77a06ac-88e7-4cac-ad40-ea2e3ca0cfdc" providerId="AD" clId="Web-{77DD0C05-7CE9-4F5E-86C7-9D20A56021BD}" dt="2023-12-14T12:36:13.949" v="98"/>
        <pc:sldMkLst>
          <pc:docMk/>
          <pc:sldMk cId="1216445099" sldId="450"/>
        </pc:sldMkLst>
        <pc:spChg chg="add">
          <ac:chgData name="Evla MUTLU" userId="S::evla.mutlu_antalya.edu.tr#ext#@amksavonia.onmicrosoft.com::c77a06ac-88e7-4cac-ad40-ea2e3ca0cfdc" providerId="AD" clId="Web-{77DD0C05-7CE9-4F5E-86C7-9D20A56021BD}" dt="2023-12-14T12:36:13.949" v="98"/>
          <ac:spMkLst>
            <pc:docMk/>
            <pc:sldMk cId="1216445099" sldId="450"/>
            <ac:spMk id="4" creationId="{936CC168-3D98-1A7B-8668-79D6CEFA4E39}"/>
          </ac:spMkLst>
        </pc:spChg>
      </pc:sldChg>
      <pc:sldChg chg="addSp">
        <pc:chgData name="Evla MUTLU" userId="S::evla.mutlu_antalya.edu.tr#ext#@amksavonia.onmicrosoft.com::c77a06ac-88e7-4cac-ad40-ea2e3ca0cfdc" providerId="AD" clId="Web-{77DD0C05-7CE9-4F5E-86C7-9D20A56021BD}" dt="2023-12-14T12:36:08.042" v="97"/>
        <pc:sldMkLst>
          <pc:docMk/>
          <pc:sldMk cId="1692363506" sldId="451"/>
        </pc:sldMkLst>
        <pc:spChg chg="add">
          <ac:chgData name="Evla MUTLU" userId="S::evla.mutlu_antalya.edu.tr#ext#@amksavonia.onmicrosoft.com::c77a06ac-88e7-4cac-ad40-ea2e3ca0cfdc" providerId="AD" clId="Web-{77DD0C05-7CE9-4F5E-86C7-9D20A56021BD}" dt="2023-12-14T12:36:08.042" v="97"/>
          <ac:spMkLst>
            <pc:docMk/>
            <pc:sldMk cId="1692363506" sldId="451"/>
            <ac:spMk id="4" creationId="{542C8A24-84F2-9F00-45A7-B1B59A8C4EDB}"/>
          </ac:spMkLst>
        </pc:spChg>
      </pc:sldChg>
      <pc:sldChg chg="addSp">
        <pc:chgData name="Evla MUTLU" userId="S::evla.mutlu_antalya.edu.tr#ext#@amksavonia.onmicrosoft.com::c77a06ac-88e7-4cac-ad40-ea2e3ca0cfdc" providerId="AD" clId="Web-{77DD0C05-7CE9-4F5E-86C7-9D20A56021BD}" dt="2023-12-14T12:35:58.933" v="96"/>
        <pc:sldMkLst>
          <pc:docMk/>
          <pc:sldMk cId="3013496673" sldId="452"/>
        </pc:sldMkLst>
        <pc:spChg chg="add">
          <ac:chgData name="Evla MUTLU" userId="S::evla.mutlu_antalya.edu.tr#ext#@amksavonia.onmicrosoft.com::c77a06ac-88e7-4cac-ad40-ea2e3ca0cfdc" providerId="AD" clId="Web-{77DD0C05-7CE9-4F5E-86C7-9D20A56021BD}" dt="2023-12-14T12:35:58.933" v="96"/>
          <ac:spMkLst>
            <pc:docMk/>
            <pc:sldMk cId="3013496673" sldId="452"/>
            <ac:spMk id="6" creationId="{4F285584-F08B-13DE-1AC1-02E118DDC8C3}"/>
          </ac:spMkLst>
        </pc:spChg>
      </pc:sldChg>
      <pc:sldChg chg="addSp delSp modSp">
        <pc:chgData name="Evla MUTLU" userId="S::evla.mutlu_antalya.edu.tr#ext#@amksavonia.onmicrosoft.com::c77a06ac-88e7-4cac-ad40-ea2e3ca0cfdc" providerId="AD" clId="Web-{77DD0C05-7CE9-4F5E-86C7-9D20A56021BD}" dt="2023-12-14T12:35:54.182" v="95" actId="20577"/>
        <pc:sldMkLst>
          <pc:docMk/>
          <pc:sldMk cId="3685238177" sldId="453"/>
        </pc:sldMkLst>
        <pc:spChg chg="add">
          <ac:chgData name="Evla MUTLU" userId="S::evla.mutlu_antalya.edu.tr#ext#@amksavonia.onmicrosoft.com::c77a06ac-88e7-4cac-ad40-ea2e3ca0cfdc" providerId="AD" clId="Web-{77DD0C05-7CE9-4F5E-86C7-9D20A56021BD}" dt="2023-12-14T12:35:45.323" v="94"/>
          <ac:spMkLst>
            <pc:docMk/>
            <pc:sldMk cId="3685238177" sldId="453"/>
            <ac:spMk id="5" creationId="{D2B594CF-71C6-D5C7-55D9-8ACD4277BC47}"/>
          </ac:spMkLst>
        </pc:spChg>
        <pc:spChg chg="mod">
          <ac:chgData name="Evla MUTLU" userId="S::evla.mutlu_antalya.edu.tr#ext#@amksavonia.onmicrosoft.com::c77a06ac-88e7-4cac-ad40-ea2e3ca0cfdc" providerId="AD" clId="Web-{77DD0C05-7CE9-4F5E-86C7-9D20A56021BD}" dt="2023-12-14T12:31:09.485" v="36" actId="20577"/>
          <ac:spMkLst>
            <pc:docMk/>
            <pc:sldMk cId="3685238177" sldId="453"/>
            <ac:spMk id="39" creationId="{EA69CA08-A79D-6BCD-6584-4B825176D6C2}"/>
          </ac:spMkLst>
        </pc:spChg>
        <pc:spChg chg="mod">
          <ac:chgData name="Evla MUTLU" userId="S::evla.mutlu_antalya.edu.tr#ext#@amksavonia.onmicrosoft.com::c77a06ac-88e7-4cac-ad40-ea2e3ca0cfdc" providerId="AD" clId="Web-{77DD0C05-7CE9-4F5E-86C7-9D20A56021BD}" dt="2023-12-14T12:35:54.182" v="95" actId="20577"/>
          <ac:spMkLst>
            <pc:docMk/>
            <pc:sldMk cId="3685238177" sldId="453"/>
            <ac:spMk id="57" creationId="{D419D349-C7DC-B0DE-CB10-DAAC4D07034B}"/>
          </ac:spMkLst>
        </pc:spChg>
        <pc:grpChg chg="del">
          <ac:chgData name="Evla MUTLU" userId="S::evla.mutlu_antalya.edu.tr#ext#@amksavonia.onmicrosoft.com::c77a06ac-88e7-4cac-ad40-ea2e3ca0cfdc" providerId="AD" clId="Web-{77DD0C05-7CE9-4F5E-86C7-9D20A56021BD}" dt="2023-12-14T12:30:56.516" v="35"/>
          <ac:grpSpMkLst>
            <pc:docMk/>
            <pc:sldMk cId="3685238177" sldId="453"/>
            <ac:grpSpMk id="40" creationId="{B191FF76-1E68-66EC-8477-B70D206E00C7}"/>
          </ac:grpSpMkLst>
        </pc:grpChg>
      </pc:sldChg>
      <pc:sldChg chg="addSp modSp">
        <pc:chgData name="Evla MUTLU" userId="S::evla.mutlu_antalya.edu.tr#ext#@amksavonia.onmicrosoft.com::c77a06ac-88e7-4cac-ad40-ea2e3ca0cfdc" providerId="AD" clId="Web-{77DD0C05-7CE9-4F5E-86C7-9D20A56021BD}" dt="2023-12-14T12:35:38.963" v="93" actId="1076"/>
        <pc:sldMkLst>
          <pc:docMk/>
          <pc:sldMk cId="1634631587" sldId="454"/>
        </pc:sldMkLst>
        <pc:spChg chg="add mod">
          <ac:chgData name="Evla MUTLU" userId="S::evla.mutlu_antalya.edu.tr#ext#@amksavonia.onmicrosoft.com::c77a06ac-88e7-4cac-ad40-ea2e3ca0cfdc" providerId="AD" clId="Web-{77DD0C05-7CE9-4F5E-86C7-9D20A56021BD}" dt="2023-12-14T12:35:26.900" v="90" actId="1076"/>
          <ac:spMkLst>
            <pc:docMk/>
            <pc:sldMk cId="1634631587" sldId="454"/>
            <ac:spMk id="3" creationId="{4BAFBC29-C8FF-D667-B6AA-FE29F42610F4}"/>
          </ac:spMkLst>
        </pc:spChg>
        <pc:spChg chg="mod">
          <ac:chgData name="Evla MUTLU" userId="S::evla.mutlu_antalya.edu.tr#ext#@amksavonia.onmicrosoft.com::c77a06ac-88e7-4cac-ad40-ea2e3ca0cfdc" providerId="AD" clId="Web-{77DD0C05-7CE9-4F5E-86C7-9D20A56021BD}" dt="2023-12-14T12:35:38.963" v="93" actId="1076"/>
          <ac:spMkLst>
            <pc:docMk/>
            <pc:sldMk cId="1634631587" sldId="454"/>
            <ac:spMk id="61" creationId="{CFF71C9F-E2CB-2A2E-0537-3D97D603F626}"/>
          </ac:spMkLst>
        </pc:spChg>
      </pc:sldChg>
      <pc:sldChg chg="addSp modSp">
        <pc:chgData name="Evla MUTLU" userId="S::evla.mutlu_antalya.edu.tr#ext#@amksavonia.onmicrosoft.com::c77a06ac-88e7-4cac-ad40-ea2e3ca0cfdc" providerId="AD" clId="Web-{77DD0C05-7CE9-4F5E-86C7-9D20A56021BD}" dt="2023-12-14T12:34:46.727" v="83"/>
        <pc:sldMkLst>
          <pc:docMk/>
          <pc:sldMk cId="2540195241" sldId="455"/>
        </pc:sldMkLst>
        <pc:spChg chg="add mod">
          <ac:chgData name="Evla MUTLU" userId="S::evla.mutlu_antalya.edu.tr#ext#@amksavonia.onmicrosoft.com::c77a06ac-88e7-4cac-ad40-ea2e3ca0cfdc" providerId="AD" clId="Web-{77DD0C05-7CE9-4F5E-86C7-9D20A56021BD}" dt="2023-12-14T12:34:46.727" v="83"/>
          <ac:spMkLst>
            <pc:docMk/>
            <pc:sldMk cId="2540195241" sldId="455"/>
            <ac:spMk id="3" creationId="{C728F9B4-FF2A-5991-A338-7FCFC51BF05B}"/>
          </ac:spMkLst>
        </pc:spChg>
      </pc:sldChg>
      <pc:sldChg chg="addSp delSp modSp ord">
        <pc:chgData name="Evla MUTLU" userId="S::evla.mutlu_antalya.edu.tr#ext#@amksavonia.onmicrosoft.com::c77a06ac-88e7-4cac-ad40-ea2e3ca0cfdc" providerId="AD" clId="Web-{77DD0C05-7CE9-4F5E-86C7-9D20A56021BD}" dt="2023-12-14T12:58:57.105" v="181" actId="1076"/>
        <pc:sldMkLst>
          <pc:docMk/>
          <pc:sldMk cId="3521864096" sldId="456"/>
        </pc:sldMkLst>
        <pc:spChg chg="mod">
          <ac:chgData name="Evla MUTLU" userId="S::evla.mutlu_antalya.edu.tr#ext#@amksavonia.onmicrosoft.com::c77a06ac-88e7-4cac-ad40-ea2e3ca0cfdc" providerId="AD" clId="Web-{77DD0C05-7CE9-4F5E-86C7-9D20A56021BD}" dt="2023-12-14T12:33:00.442" v="45" actId="20577"/>
          <ac:spMkLst>
            <pc:docMk/>
            <pc:sldMk cId="3521864096" sldId="456"/>
            <ac:spMk id="3" creationId="{84D188A2-600B-0277-C71C-E2E37C98960A}"/>
          </ac:spMkLst>
        </pc:spChg>
        <pc:spChg chg="mod">
          <ac:chgData name="Evla MUTLU" userId="S::evla.mutlu_antalya.edu.tr#ext#@amksavonia.onmicrosoft.com::c77a06ac-88e7-4cac-ad40-ea2e3ca0cfdc" providerId="AD" clId="Web-{77DD0C05-7CE9-4F5E-86C7-9D20A56021BD}" dt="2023-12-14T12:58:57.105" v="181" actId="1076"/>
          <ac:spMkLst>
            <pc:docMk/>
            <pc:sldMk cId="3521864096" sldId="456"/>
            <ac:spMk id="12" creationId="{F3DEACA9-4E71-407D-F7FD-D305BF610C30}"/>
          </ac:spMkLst>
        </pc:spChg>
        <pc:spChg chg="del">
          <ac:chgData name="Evla MUTLU" userId="S::evla.mutlu_antalya.edu.tr#ext#@amksavonia.onmicrosoft.com::c77a06ac-88e7-4cac-ad40-ea2e3ca0cfdc" providerId="AD" clId="Web-{77DD0C05-7CE9-4F5E-86C7-9D20A56021BD}" dt="2023-12-14T12:33:14.817" v="52"/>
          <ac:spMkLst>
            <pc:docMk/>
            <pc:sldMk cId="3521864096" sldId="456"/>
            <ac:spMk id="61" creationId="{CFF71C9F-E2CB-2A2E-0537-3D97D603F626}"/>
          </ac:spMkLst>
        </pc:spChg>
        <pc:picChg chg="add mod ord">
          <ac:chgData name="Evla MUTLU" userId="S::evla.mutlu_antalya.edu.tr#ext#@amksavonia.onmicrosoft.com::c77a06ac-88e7-4cac-ad40-ea2e3ca0cfdc" providerId="AD" clId="Web-{77DD0C05-7CE9-4F5E-86C7-9D20A56021BD}" dt="2023-12-14T12:32:30.456" v="44"/>
          <ac:picMkLst>
            <pc:docMk/>
            <pc:sldMk cId="3521864096" sldId="456"/>
            <ac:picMk id="2" creationId="{EE93C86D-BBB4-040F-1DAD-D6E7AA851E24}"/>
          </ac:picMkLst>
        </pc:picChg>
      </pc:sldChg>
      <pc:sldChg chg="addSp delCm modCm">
        <pc:chgData name="Evla MUTLU" userId="S::evla.mutlu_antalya.edu.tr#ext#@amksavonia.onmicrosoft.com::c77a06ac-88e7-4cac-ad40-ea2e3ca0cfdc" providerId="AD" clId="Web-{77DD0C05-7CE9-4F5E-86C7-9D20A56021BD}" dt="2023-12-14T12:44:18.122" v="111"/>
        <pc:sldMkLst>
          <pc:docMk/>
          <pc:sldMk cId="394934445" sldId="457"/>
        </pc:sldMkLst>
        <pc:spChg chg="add">
          <ac:chgData name="Evla MUTLU" userId="S::evla.mutlu_antalya.edu.tr#ext#@amksavonia.onmicrosoft.com::c77a06ac-88e7-4cac-ad40-ea2e3ca0cfdc" providerId="AD" clId="Web-{77DD0C05-7CE9-4F5E-86C7-9D20A56021BD}" dt="2023-12-14T12:44:18.122" v="111"/>
          <ac:spMkLst>
            <pc:docMk/>
            <pc:sldMk cId="394934445" sldId="457"/>
            <ac:spMk id="6" creationId="{13F125D2-A868-7D5E-3F43-C77132570AD8}"/>
          </ac:spMkLst>
        </pc:spChg>
        <pc:extLst>
          <p:ext xmlns:p="http://schemas.openxmlformats.org/presentationml/2006/main" uri="{D6D511B9-2390-475A-947B-AFAB55BFBCF1}">
            <pc226:cmChg xmlns:pc226="http://schemas.microsoft.com/office/powerpoint/2022/06/main/command" chg="del mod modRxn">
              <pc226:chgData name="Evla MUTLU" userId="S::evla.mutlu_antalya.edu.tr#ext#@amksavonia.onmicrosoft.com::c77a06ac-88e7-4cac-ad40-ea2e3ca0cfdc" providerId="AD" clId="Web-{77DD0C05-7CE9-4F5E-86C7-9D20A56021BD}" dt="2023-12-14T12:44:12.465" v="110"/>
              <pc2:cmMkLst xmlns:pc2="http://schemas.microsoft.com/office/powerpoint/2019/9/main/command">
                <pc:docMk/>
                <pc:sldMk cId="394934445" sldId="457"/>
                <pc2:cmMk id="{156EFA7D-9B42-4E33-A841-0158A11A604C}"/>
              </pc2:cmMkLst>
            </pc226:cmChg>
          </p:ext>
        </pc:extLst>
      </pc:sldChg>
      <pc:sldChg chg="addSp modSp">
        <pc:chgData name="Evla MUTLU" userId="S::evla.mutlu_antalya.edu.tr#ext#@amksavonia.onmicrosoft.com::c77a06ac-88e7-4cac-ad40-ea2e3ca0cfdc" providerId="AD" clId="Web-{77DD0C05-7CE9-4F5E-86C7-9D20A56021BD}" dt="2023-12-14T13:05:30.510" v="220" actId="20577"/>
        <pc:sldMkLst>
          <pc:docMk/>
          <pc:sldMk cId="3782283052" sldId="459"/>
        </pc:sldMkLst>
        <pc:spChg chg="add">
          <ac:chgData name="Evla MUTLU" userId="S::evla.mutlu_antalya.edu.tr#ext#@amksavonia.onmicrosoft.com::c77a06ac-88e7-4cac-ad40-ea2e3ca0cfdc" providerId="AD" clId="Web-{77DD0C05-7CE9-4F5E-86C7-9D20A56021BD}" dt="2023-12-14T12:44:36.966" v="114"/>
          <ac:spMkLst>
            <pc:docMk/>
            <pc:sldMk cId="3782283052" sldId="459"/>
            <ac:spMk id="3" creationId="{A9784E9F-C250-7028-3A4A-D10BAD43555E}"/>
          </ac:spMkLst>
        </pc:spChg>
        <pc:spChg chg="mod">
          <ac:chgData name="Evla MUTLU" userId="S::evla.mutlu_antalya.edu.tr#ext#@amksavonia.onmicrosoft.com::c77a06ac-88e7-4cac-ad40-ea2e3ca0cfdc" providerId="AD" clId="Web-{77DD0C05-7CE9-4F5E-86C7-9D20A56021BD}" dt="2023-12-14T13:05:30.510" v="220" actId="20577"/>
          <ac:spMkLst>
            <pc:docMk/>
            <pc:sldMk cId="3782283052" sldId="459"/>
            <ac:spMk id="105" creationId="{26E59AD7-3724-6A9A-929A-24A7E175AB00}"/>
          </ac:spMkLst>
        </pc:spChg>
      </pc:sldChg>
      <pc:sldChg chg="addSp">
        <pc:chgData name="Evla MUTLU" userId="S::evla.mutlu_antalya.edu.tr#ext#@amksavonia.onmicrosoft.com::c77a06ac-88e7-4cac-ad40-ea2e3ca0cfdc" providerId="AD" clId="Web-{77DD0C05-7CE9-4F5E-86C7-9D20A56021BD}" dt="2023-12-14T12:44:23.653" v="112"/>
        <pc:sldMkLst>
          <pc:docMk/>
          <pc:sldMk cId="2284985065" sldId="460"/>
        </pc:sldMkLst>
        <pc:spChg chg="add">
          <ac:chgData name="Evla MUTLU" userId="S::evla.mutlu_antalya.edu.tr#ext#@amksavonia.onmicrosoft.com::c77a06ac-88e7-4cac-ad40-ea2e3ca0cfdc" providerId="AD" clId="Web-{77DD0C05-7CE9-4F5E-86C7-9D20A56021BD}" dt="2023-12-14T12:44:23.653" v="112"/>
          <ac:spMkLst>
            <pc:docMk/>
            <pc:sldMk cId="2284985065" sldId="460"/>
            <ac:spMk id="3" creationId="{F22C0E41-13AA-B885-F862-E929F761684F}"/>
          </ac:spMkLst>
        </pc:spChg>
      </pc:sldChg>
      <pc:sldChg chg="addSp modSp">
        <pc:chgData name="Evla MUTLU" userId="S::evla.mutlu_antalya.edu.tr#ext#@amksavonia.onmicrosoft.com::c77a06ac-88e7-4cac-ad40-ea2e3ca0cfdc" providerId="AD" clId="Web-{77DD0C05-7CE9-4F5E-86C7-9D20A56021BD}" dt="2023-12-14T13:10:54.349" v="228" actId="20577"/>
        <pc:sldMkLst>
          <pc:docMk/>
          <pc:sldMk cId="3883490431" sldId="461"/>
        </pc:sldMkLst>
        <pc:spChg chg="add">
          <ac:chgData name="Evla MUTLU" userId="S::evla.mutlu_antalya.edu.tr#ext#@amksavonia.onmicrosoft.com::c77a06ac-88e7-4cac-ad40-ea2e3ca0cfdc" providerId="AD" clId="Web-{77DD0C05-7CE9-4F5E-86C7-9D20A56021BD}" dt="2023-12-14T12:44:42.685" v="115"/>
          <ac:spMkLst>
            <pc:docMk/>
            <pc:sldMk cId="3883490431" sldId="461"/>
            <ac:spMk id="23" creationId="{5540EBEF-A662-2A75-3E27-342F993DADDD}"/>
          </ac:spMkLst>
        </pc:spChg>
        <pc:spChg chg="mod">
          <ac:chgData name="Evla MUTLU" userId="S::evla.mutlu_antalya.edu.tr#ext#@amksavonia.onmicrosoft.com::c77a06ac-88e7-4cac-ad40-ea2e3ca0cfdc" providerId="AD" clId="Web-{77DD0C05-7CE9-4F5E-86C7-9D20A56021BD}" dt="2023-12-14T13:10:54.349" v="228" actId="20577"/>
          <ac:spMkLst>
            <pc:docMk/>
            <pc:sldMk cId="3883490431" sldId="461"/>
            <ac:spMk id="56" creationId="{DA082752-168E-C658-BAEC-164CF40C1737}"/>
          </ac:spMkLst>
        </pc:spChg>
      </pc:sldChg>
      <pc:sldChg chg="addSp">
        <pc:chgData name="Evla MUTLU" userId="S::evla.mutlu_antalya.edu.tr#ext#@amksavonia.onmicrosoft.com::c77a06ac-88e7-4cac-ad40-ea2e3ca0cfdc" providerId="AD" clId="Web-{77DD0C05-7CE9-4F5E-86C7-9D20A56021BD}" dt="2023-12-14T12:44:54.420" v="117"/>
        <pc:sldMkLst>
          <pc:docMk/>
          <pc:sldMk cId="2253384143" sldId="462"/>
        </pc:sldMkLst>
        <pc:spChg chg="add">
          <ac:chgData name="Evla MUTLU" userId="S::evla.mutlu_antalya.edu.tr#ext#@amksavonia.onmicrosoft.com::c77a06ac-88e7-4cac-ad40-ea2e3ca0cfdc" providerId="AD" clId="Web-{77DD0C05-7CE9-4F5E-86C7-9D20A56021BD}" dt="2023-12-14T12:44:54.420" v="117"/>
          <ac:spMkLst>
            <pc:docMk/>
            <pc:sldMk cId="2253384143" sldId="462"/>
            <ac:spMk id="23" creationId="{250A5A09-58F8-9316-89A8-E6B32149FE50}"/>
          </ac:spMkLst>
        </pc:spChg>
      </pc:sldChg>
      <pc:sldChg chg="addSp">
        <pc:chgData name="Evla MUTLU" userId="S::evla.mutlu_antalya.edu.tr#ext#@amksavonia.onmicrosoft.com::c77a06ac-88e7-4cac-ad40-ea2e3ca0cfdc" providerId="AD" clId="Web-{77DD0C05-7CE9-4F5E-86C7-9D20A56021BD}" dt="2023-12-14T12:44:59.108" v="118"/>
        <pc:sldMkLst>
          <pc:docMk/>
          <pc:sldMk cId="3569668708" sldId="463"/>
        </pc:sldMkLst>
        <pc:spChg chg="add">
          <ac:chgData name="Evla MUTLU" userId="S::evla.mutlu_antalya.edu.tr#ext#@amksavonia.onmicrosoft.com::c77a06ac-88e7-4cac-ad40-ea2e3ca0cfdc" providerId="AD" clId="Web-{77DD0C05-7CE9-4F5E-86C7-9D20A56021BD}" dt="2023-12-14T12:44:59.108" v="118"/>
          <ac:spMkLst>
            <pc:docMk/>
            <pc:sldMk cId="3569668708" sldId="463"/>
            <ac:spMk id="7" creationId="{113050C4-2B55-5CCB-B17F-C3EB5ED6D809}"/>
          </ac:spMkLst>
        </pc:spChg>
      </pc:sldChg>
      <pc:sldChg chg="addSp modSp">
        <pc:chgData name="Evla MUTLU" userId="S::evla.mutlu_antalya.edu.tr#ext#@amksavonia.onmicrosoft.com::c77a06ac-88e7-4cac-ad40-ea2e3ca0cfdc" providerId="AD" clId="Web-{77DD0C05-7CE9-4F5E-86C7-9D20A56021BD}" dt="2023-12-14T12:45:13.108" v="120" actId="14100"/>
        <pc:sldMkLst>
          <pc:docMk/>
          <pc:sldMk cId="159490404" sldId="464"/>
        </pc:sldMkLst>
        <pc:spChg chg="add">
          <ac:chgData name="Evla MUTLU" userId="S::evla.mutlu_antalya.edu.tr#ext#@amksavonia.onmicrosoft.com::c77a06ac-88e7-4cac-ad40-ea2e3ca0cfdc" providerId="AD" clId="Web-{77DD0C05-7CE9-4F5E-86C7-9D20A56021BD}" dt="2023-12-14T12:45:05.545" v="119"/>
          <ac:spMkLst>
            <pc:docMk/>
            <pc:sldMk cId="159490404" sldId="464"/>
            <ac:spMk id="4" creationId="{84977943-D6FD-75EB-A834-0748724F96CA}"/>
          </ac:spMkLst>
        </pc:spChg>
        <pc:spChg chg="mod">
          <ac:chgData name="Evla MUTLU" userId="S::evla.mutlu_antalya.edu.tr#ext#@amksavonia.onmicrosoft.com::c77a06ac-88e7-4cac-ad40-ea2e3ca0cfdc" providerId="AD" clId="Web-{77DD0C05-7CE9-4F5E-86C7-9D20A56021BD}" dt="2023-12-14T12:45:13.108" v="120" actId="14100"/>
          <ac:spMkLst>
            <pc:docMk/>
            <pc:sldMk cId="159490404" sldId="464"/>
            <ac:spMk id="56" creationId="{DA082752-168E-C658-BAEC-164CF40C1737}"/>
          </ac:spMkLst>
        </pc:spChg>
      </pc:sldChg>
      <pc:sldChg chg="addSp">
        <pc:chgData name="Evla MUTLU" userId="S::evla.mutlu_antalya.edu.tr#ext#@amksavonia.onmicrosoft.com::c77a06ac-88e7-4cac-ad40-ea2e3ca0cfdc" providerId="AD" clId="Web-{77DD0C05-7CE9-4F5E-86C7-9D20A56021BD}" dt="2023-12-14T12:45:48.469" v="121"/>
        <pc:sldMkLst>
          <pc:docMk/>
          <pc:sldMk cId="960022361" sldId="465"/>
        </pc:sldMkLst>
        <pc:spChg chg="add">
          <ac:chgData name="Evla MUTLU" userId="S::evla.mutlu_antalya.edu.tr#ext#@amksavonia.onmicrosoft.com::c77a06ac-88e7-4cac-ad40-ea2e3ca0cfdc" providerId="AD" clId="Web-{77DD0C05-7CE9-4F5E-86C7-9D20A56021BD}" dt="2023-12-14T12:45:48.469" v="121"/>
          <ac:spMkLst>
            <pc:docMk/>
            <pc:sldMk cId="960022361" sldId="465"/>
            <ac:spMk id="23" creationId="{2D592885-8A92-A34D-EDD1-A78A10CF804F}"/>
          </ac:spMkLst>
        </pc:spChg>
      </pc:sldChg>
      <pc:sldChg chg="addSp">
        <pc:chgData name="Evla MUTLU" userId="S::evla.mutlu_antalya.edu.tr#ext#@amksavonia.onmicrosoft.com::c77a06ac-88e7-4cac-ad40-ea2e3ca0cfdc" providerId="AD" clId="Web-{77DD0C05-7CE9-4F5E-86C7-9D20A56021BD}" dt="2023-12-14T12:45:53.516" v="122"/>
        <pc:sldMkLst>
          <pc:docMk/>
          <pc:sldMk cId="953251136" sldId="466"/>
        </pc:sldMkLst>
        <pc:spChg chg="add">
          <ac:chgData name="Evla MUTLU" userId="S::evla.mutlu_antalya.edu.tr#ext#@amksavonia.onmicrosoft.com::c77a06ac-88e7-4cac-ad40-ea2e3ca0cfdc" providerId="AD" clId="Web-{77DD0C05-7CE9-4F5E-86C7-9D20A56021BD}" dt="2023-12-14T12:45:53.516" v="122"/>
          <ac:spMkLst>
            <pc:docMk/>
            <pc:sldMk cId="953251136" sldId="466"/>
            <ac:spMk id="26" creationId="{EA8E148C-46E1-7372-0778-4C5FF2ECBB86}"/>
          </ac:spMkLst>
        </pc:spChg>
      </pc:sldChg>
      <pc:sldChg chg="addSp modSp">
        <pc:chgData name="Evla MUTLU" userId="S::evla.mutlu_antalya.edu.tr#ext#@amksavonia.onmicrosoft.com::c77a06ac-88e7-4cac-ad40-ea2e3ca0cfdc" providerId="AD" clId="Web-{77DD0C05-7CE9-4F5E-86C7-9D20A56021BD}" dt="2023-12-14T13:02:51.395" v="215"/>
        <pc:sldMkLst>
          <pc:docMk/>
          <pc:sldMk cId="2918802059" sldId="467"/>
        </pc:sldMkLst>
        <pc:spChg chg="add mod">
          <ac:chgData name="Evla MUTLU" userId="S::evla.mutlu_antalya.edu.tr#ext#@amksavonia.onmicrosoft.com::c77a06ac-88e7-4cac-ad40-ea2e3ca0cfdc" providerId="AD" clId="Web-{77DD0C05-7CE9-4F5E-86C7-9D20A56021BD}" dt="2023-12-14T13:02:51.395" v="215"/>
          <ac:spMkLst>
            <pc:docMk/>
            <pc:sldMk cId="2918802059" sldId="467"/>
            <ac:spMk id="3" creationId="{85E7CDF1-45D1-F976-9FAB-4411AAC30F24}"/>
          </ac:spMkLst>
        </pc:spChg>
        <pc:spChg chg="add ord">
          <ac:chgData name="Evla MUTLU" userId="S::evla.mutlu_antalya.edu.tr#ext#@amksavonia.onmicrosoft.com::c77a06ac-88e7-4cac-ad40-ea2e3ca0cfdc" providerId="AD" clId="Web-{77DD0C05-7CE9-4F5E-86C7-9D20A56021BD}" dt="2023-12-14T13:02:42.035" v="214"/>
          <ac:spMkLst>
            <pc:docMk/>
            <pc:sldMk cId="2918802059" sldId="467"/>
            <ac:spMk id="4" creationId="{77BCB315-CE36-25CC-703E-A71650AB7837}"/>
          </ac:spMkLst>
        </pc:spChg>
      </pc:sldChg>
      <pc:sldChg chg="addSp">
        <pc:chgData name="Evla MUTLU" userId="S::evla.mutlu_antalya.edu.tr#ext#@amksavonia.onmicrosoft.com::c77a06ac-88e7-4cac-ad40-ea2e3ca0cfdc" providerId="AD" clId="Web-{77DD0C05-7CE9-4F5E-86C7-9D20A56021BD}" dt="2023-12-14T12:52:27.842" v="123"/>
        <pc:sldMkLst>
          <pc:docMk/>
          <pc:sldMk cId="3252702595" sldId="468"/>
        </pc:sldMkLst>
        <pc:spChg chg="add">
          <ac:chgData name="Evla MUTLU" userId="S::evla.mutlu_antalya.edu.tr#ext#@amksavonia.onmicrosoft.com::c77a06ac-88e7-4cac-ad40-ea2e3ca0cfdc" providerId="AD" clId="Web-{77DD0C05-7CE9-4F5E-86C7-9D20A56021BD}" dt="2023-12-14T12:52:27.842" v="123"/>
          <ac:spMkLst>
            <pc:docMk/>
            <pc:sldMk cId="3252702595" sldId="468"/>
            <ac:spMk id="6" creationId="{C5FE0522-4E22-44B7-F754-935DFCE9A2F3}"/>
          </ac:spMkLst>
        </pc:spChg>
      </pc:sldChg>
      <pc:sldChg chg="addSp">
        <pc:chgData name="Evla MUTLU" userId="S::evla.mutlu_antalya.edu.tr#ext#@amksavonia.onmicrosoft.com::c77a06ac-88e7-4cac-ad40-ea2e3ca0cfdc" providerId="AD" clId="Web-{77DD0C05-7CE9-4F5E-86C7-9D20A56021BD}" dt="2023-12-14T12:52:38.109" v="124"/>
        <pc:sldMkLst>
          <pc:docMk/>
          <pc:sldMk cId="1514350464" sldId="471"/>
        </pc:sldMkLst>
        <pc:spChg chg="add">
          <ac:chgData name="Evla MUTLU" userId="S::evla.mutlu_antalya.edu.tr#ext#@amksavonia.onmicrosoft.com::c77a06ac-88e7-4cac-ad40-ea2e3ca0cfdc" providerId="AD" clId="Web-{77DD0C05-7CE9-4F5E-86C7-9D20A56021BD}" dt="2023-12-14T12:52:38.109" v="124"/>
          <ac:spMkLst>
            <pc:docMk/>
            <pc:sldMk cId="1514350464" sldId="471"/>
            <ac:spMk id="3" creationId="{34E1A279-77BF-16F8-3240-53EEBB3693D6}"/>
          </ac:spMkLst>
        </pc:spChg>
      </pc:sldChg>
      <pc:sldChg chg="addSp">
        <pc:chgData name="Evla MUTLU" userId="S::evla.mutlu_antalya.edu.tr#ext#@amksavonia.onmicrosoft.com::c77a06ac-88e7-4cac-ad40-ea2e3ca0cfdc" providerId="AD" clId="Web-{77DD0C05-7CE9-4F5E-86C7-9D20A56021BD}" dt="2023-12-14T12:52:42.827" v="125"/>
        <pc:sldMkLst>
          <pc:docMk/>
          <pc:sldMk cId="2445482451" sldId="472"/>
        </pc:sldMkLst>
        <pc:spChg chg="add">
          <ac:chgData name="Evla MUTLU" userId="S::evla.mutlu_antalya.edu.tr#ext#@amksavonia.onmicrosoft.com::c77a06ac-88e7-4cac-ad40-ea2e3ca0cfdc" providerId="AD" clId="Web-{77DD0C05-7CE9-4F5E-86C7-9D20A56021BD}" dt="2023-12-14T12:52:42.827" v="125"/>
          <ac:spMkLst>
            <pc:docMk/>
            <pc:sldMk cId="2445482451" sldId="472"/>
            <ac:spMk id="5" creationId="{497FA366-E9F9-EA6B-AFF9-CEED4B735FA6}"/>
          </ac:spMkLst>
        </pc:spChg>
      </pc:sldChg>
      <pc:sldChg chg="addSp">
        <pc:chgData name="Evla MUTLU" userId="S::evla.mutlu_antalya.edu.tr#ext#@amksavonia.onmicrosoft.com::c77a06ac-88e7-4cac-ad40-ea2e3ca0cfdc" providerId="AD" clId="Web-{77DD0C05-7CE9-4F5E-86C7-9D20A56021BD}" dt="2023-12-14T12:52:47.921" v="126"/>
        <pc:sldMkLst>
          <pc:docMk/>
          <pc:sldMk cId="1887074846" sldId="473"/>
        </pc:sldMkLst>
        <pc:spChg chg="add">
          <ac:chgData name="Evla MUTLU" userId="S::evla.mutlu_antalya.edu.tr#ext#@amksavonia.onmicrosoft.com::c77a06ac-88e7-4cac-ad40-ea2e3ca0cfdc" providerId="AD" clId="Web-{77DD0C05-7CE9-4F5E-86C7-9D20A56021BD}" dt="2023-12-14T12:52:47.921" v="126"/>
          <ac:spMkLst>
            <pc:docMk/>
            <pc:sldMk cId="1887074846" sldId="473"/>
            <ac:spMk id="3" creationId="{E688D71E-9CE5-C9EB-25D8-722F89716388}"/>
          </ac:spMkLst>
        </pc:spChg>
      </pc:sldChg>
      <pc:sldChg chg="addSp modSp">
        <pc:chgData name="Evla MUTLU" userId="S::evla.mutlu_antalya.edu.tr#ext#@amksavonia.onmicrosoft.com::c77a06ac-88e7-4cac-ad40-ea2e3ca0cfdc" providerId="AD" clId="Web-{77DD0C05-7CE9-4F5E-86C7-9D20A56021BD}" dt="2023-12-14T12:53:07.078" v="129" actId="1076"/>
        <pc:sldMkLst>
          <pc:docMk/>
          <pc:sldMk cId="2742073208" sldId="474"/>
        </pc:sldMkLst>
        <pc:spChg chg="add mod">
          <ac:chgData name="Evla MUTLU" userId="S::evla.mutlu_antalya.edu.tr#ext#@amksavonia.onmicrosoft.com::c77a06ac-88e7-4cac-ad40-ea2e3ca0cfdc" providerId="AD" clId="Web-{77DD0C05-7CE9-4F5E-86C7-9D20A56021BD}" dt="2023-12-14T12:53:07.078" v="129" actId="1076"/>
          <ac:spMkLst>
            <pc:docMk/>
            <pc:sldMk cId="2742073208" sldId="474"/>
            <ac:spMk id="3" creationId="{47EE82DC-B39B-BF7F-5AD7-26EE5CC31A72}"/>
          </ac:spMkLst>
        </pc:spChg>
      </pc:sldChg>
      <pc:sldChg chg="addSp">
        <pc:chgData name="Evla MUTLU" userId="S::evla.mutlu_antalya.edu.tr#ext#@amksavonia.onmicrosoft.com::c77a06ac-88e7-4cac-ad40-ea2e3ca0cfdc" providerId="AD" clId="Web-{77DD0C05-7CE9-4F5E-86C7-9D20A56021BD}" dt="2023-12-14T12:53:23.188" v="130"/>
        <pc:sldMkLst>
          <pc:docMk/>
          <pc:sldMk cId="3160176435" sldId="475"/>
        </pc:sldMkLst>
        <pc:spChg chg="add">
          <ac:chgData name="Evla MUTLU" userId="S::evla.mutlu_antalya.edu.tr#ext#@amksavonia.onmicrosoft.com::c77a06ac-88e7-4cac-ad40-ea2e3ca0cfdc" providerId="AD" clId="Web-{77DD0C05-7CE9-4F5E-86C7-9D20A56021BD}" dt="2023-12-14T12:53:23.188" v="130"/>
          <ac:spMkLst>
            <pc:docMk/>
            <pc:sldMk cId="3160176435" sldId="475"/>
            <ac:spMk id="3" creationId="{BF23684C-3095-B7F9-05BD-6D4015AFC8B8}"/>
          </ac:spMkLst>
        </pc:spChg>
      </pc:sldChg>
      <pc:sldChg chg="addSp">
        <pc:chgData name="Evla MUTLU" userId="S::evla.mutlu_antalya.edu.tr#ext#@amksavonia.onmicrosoft.com::c77a06ac-88e7-4cac-ad40-ea2e3ca0cfdc" providerId="AD" clId="Web-{77DD0C05-7CE9-4F5E-86C7-9D20A56021BD}" dt="2023-12-14T12:53:28.953" v="131"/>
        <pc:sldMkLst>
          <pc:docMk/>
          <pc:sldMk cId="2012713054" sldId="476"/>
        </pc:sldMkLst>
        <pc:spChg chg="add">
          <ac:chgData name="Evla MUTLU" userId="S::evla.mutlu_antalya.edu.tr#ext#@amksavonia.onmicrosoft.com::c77a06ac-88e7-4cac-ad40-ea2e3ca0cfdc" providerId="AD" clId="Web-{77DD0C05-7CE9-4F5E-86C7-9D20A56021BD}" dt="2023-12-14T12:53:28.953" v="131"/>
          <ac:spMkLst>
            <pc:docMk/>
            <pc:sldMk cId="2012713054" sldId="476"/>
            <ac:spMk id="3" creationId="{3655728E-9739-4B3E-0517-D72174C31C6A}"/>
          </ac:spMkLst>
        </pc:spChg>
      </pc:sldChg>
      <pc:sldChg chg="addSp">
        <pc:chgData name="Evla MUTLU" userId="S::evla.mutlu_antalya.edu.tr#ext#@amksavonia.onmicrosoft.com::c77a06ac-88e7-4cac-ad40-ea2e3ca0cfdc" providerId="AD" clId="Web-{77DD0C05-7CE9-4F5E-86C7-9D20A56021BD}" dt="2023-12-14T12:53:33.172" v="132"/>
        <pc:sldMkLst>
          <pc:docMk/>
          <pc:sldMk cId="2943458140" sldId="477"/>
        </pc:sldMkLst>
        <pc:spChg chg="add">
          <ac:chgData name="Evla MUTLU" userId="S::evla.mutlu_antalya.edu.tr#ext#@amksavonia.onmicrosoft.com::c77a06ac-88e7-4cac-ad40-ea2e3ca0cfdc" providerId="AD" clId="Web-{77DD0C05-7CE9-4F5E-86C7-9D20A56021BD}" dt="2023-12-14T12:53:33.172" v="132"/>
          <ac:spMkLst>
            <pc:docMk/>
            <pc:sldMk cId="2943458140" sldId="477"/>
            <ac:spMk id="6" creationId="{B031110B-8965-74FF-C9CF-1FCC17301B6E}"/>
          </ac:spMkLst>
        </pc:spChg>
      </pc:sldChg>
      <pc:sldChg chg="addSp">
        <pc:chgData name="Evla MUTLU" userId="S::evla.mutlu_antalya.edu.tr#ext#@amksavonia.onmicrosoft.com::c77a06ac-88e7-4cac-ad40-ea2e3ca0cfdc" providerId="AD" clId="Web-{77DD0C05-7CE9-4F5E-86C7-9D20A56021BD}" dt="2023-12-14T12:53:38.141" v="133"/>
        <pc:sldMkLst>
          <pc:docMk/>
          <pc:sldMk cId="1225121254" sldId="478"/>
        </pc:sldMkLst>
        <pc:spChg chg="add">
          <ac:chgData name="Evla MUTLU" userId="S::evla.mutlu_antalya.edu.tr#ext#@amksavonia.onmicrosoft.com::c77a06ac-88e7-4cac-ad40-ea2e3ca0cfdc" providerId="AD" clId="Web-{77DD0C05-7CE9-4F5E-86C7-9D20A56021BD}" dt="2023-12-14T12:53:38.141" v="133"/>
          <ac:spMkLst>
            <pc:docMk/>
            <pc:sldMk cId="1225121254" sldId="478"/>
            <ac:spMk id="3" creationId="{A837BD21-88F9-1D0A-C0A7-6E1A40CC6357}"/>
          </ac:spMkLst>
        </pc:spChg>
      </pc:sldChg>
      <pc:sldChg chg="addSp">
        <pc:chgData name="Evla MUTLU" userId="S::evla.mutlu_antalya.edu.tr#ext#@amksavonia.onmicrosoft.com::c77a06ac-88e7-4cac-ad40-ea2e3ca0cfdc" providerId="AD" clId="Web-{77DD0C05-7CE9-4F5E-86C7-9D20A56021BD}" dt="2023-12-14T12:58:36.761" v="179"/>
        <pc:sldMkLst>
          <pc:docMk/>
          <pc:sldMk cId="2495006055" sldId="479"/>
        </pc:sldMkLst>
        <pc:spChg chg="add">
          <ac:chgData name="Evla MUTLU" userId="S::evla.mutlu_antalya.edu.tr#ext#@amksavonia.onmicrosoft.com::c77a06ac-88e7-4cac-ad40-ea2e3ca0cfdc" providerId="AD" clId="Web-{77DD0C05-7CE9-4F5E-86C7-9D20A56021BD}" dt="2023-12-14T12:58:36.761" v="179"/>
          <ac:spMkLst>
            <pc:docMk/>
            <pc:sldMk cId="2495006055" sldId="479"/>
            <ac:spMk id="4" creationId="{A3DECF4E-3BCE-65B7-E053-8AB197ABE4E4}"/>
          </ac:spMkLst>
        </pc:spChg>
      </pc:sldChg>
      <pc:sldChg chg="addSp">
        <pc:chgData name="Evla MUTLU" userId="S::evla.mutlu_antalya.edu.tr#ext#@amksavonia.onmicrosoft.com::c77a06ac-88e7-4cac-ad40-ea2e3ca0cfdc" providerId="AD" clId="Web-{77DD0C05-7CE9-4F5E-86C7-9D20A56021BD}" dt="2023-12-14T12:53:48.329" v="134"/>
        <pc:sldMkLst>
          <pc:docMk/>
          <pc:sldMk cId="1020332007" sldId="480"/>
        </pc:sldMkLst>
        <pc:spChg chg="add">
          <ac:chgData name="Evla MUTLU" userId="S::evla.mutlu_antalya.edu.tr#ext#@amksavonia.onmicrosoft.com::c77a06ac-88e7-4cac-ad40-ea2e3ca0cfdc" providerId="AD" clId="Web-{77DD0C05-7CE9-4F5E-86C7-9D20A56021BD}" dt="2023-12-14T12:53:48.329" v="134"/>
          <ac:spMkLst>
            <pc:docMk/>
            <pc:sldMk cId="1020332007" sldId="480"/>
            <ac:spMk id="39" creationId="{6EF4B110-BCFC-7083-2D7A-A8D6A54D1882}"/>
          </ac:spMkLst>
        </pc:spChg>
      </pc:sldChg>
      <pc:sldChg chg="addSp">
        <pc:chgData name="Evla MUTLU" userId="S::evla.mutlu_antalya.edu.tr#ext#@amksavonia.onmicrosoft.com::c77a06ac-88e7-4cac-ad40-ea2e3ca0cfdc" providerId="AD" clId="Web-{77DD0C05-7CE9-4F5E-86C7-9D20A56021BD}" dt="2023-12-14T12:53:53.173" v="135"/>
        <pc:sldMkLst>
          <pc:docMk/>
          <pc:sldMk cId="2186343494" sldId="481"/>
        </pc:sldMkLst>
        <pc:spChg chg="add">
          <ac:chgData name="Evla MUTLU" userId="S::evla.mutlu_antalya.edu.tr#ext#@amksavonia.onmicrosoft.com::c77a06ac-88e7-4cac-ad40-ea2e3ca0cfdc" providerId="AD" clId="Web-{77DD0C05-7CE9-4F5E-86C7-9D20A56021BD}" dt="2023-12-14T12:53:53.173" v="135"/>
          <ac:spMkLst>
            <pc:docMk/>
            <pc:sldMk cId="2186343494" sldId="481"/>
            <ac:spMk id="3" creationId="{FDA04A79-9B40-8432-2AB0-88E33B1B2652}"/>
          </ac:spMkLst>
        </pc:spChg>
      </pc:sldChg>
      <pc:sldChg chg="addSp">
        <pc:chgData name="Evla MUTLU" userId="S::evla.mutlu_antalya.edu.tr#ext#@amksavonia.onmicrosoft.com::c77a06ac-88e7-4cac-ad40-ea2e3ca0cfdc" providerId="AD" clId="Web-{77DD0C05-7CE9-4F5E-86C7-9D20A56021BD}" dt="2023-12-14T12:53:57.439" v="136"/>
        <pc:sldMkLst>
          <pc:docMk/>
          <pc:sldMk cId="4061620554" sldId="482"/>
        </pc:sldMkLst>
        <pc:spChg chg="add">
          <ac:chgData name="Evla MUTLU" userId="S::evla.mutlu_antalya.edu.tr#ext#@amksavonia.onmicrosoft.com::c77a06ac-88e7-4cac-ad40-ea2e3ca0cfdc" providerId="AD" clId="Web-{77DD0C05-7CE9-4F5E-86C7-9D20A56021BD}" dt="2023-12-14T12:53:57.439" v="136"/>
          <ac:spMkLst>
            <pc:docMk/>
            <pc:sldMk cId="4061620554" sldId="482"/>
            <ac:spMk id="3" creationId="{9998976E-548F-F427-6492-48A45F23A150}"/>
          </ac:spMkLst>
        </pc:spChg>
      </pc:sldChg>
      <pc:sldChg chg="addSp">
        <pc:chgData name="Evla MUTLU" userId="S::evla.mutlu_antalya.edu.tr#ext#@amksavonia.onmicrosoft.com::c77a06ac-88e7-4cac-ad40-ea2e3ca0cfdc" providerId="AD" clId="Web-{77DD0C05-7CE9-4F5E-86C7-9D20A56021BD}" dt="2023-12-14T12:54:01.939" v="137"/>
        <pc:sldMkLst>
          <pc:docMk/>
          <pc:sldMk cId="3291796875" sldId="483"/>
        </pc:sldMkLst>
        <pc:spChg chg="add">
          <ac:chgData name="Evla MUTLU" userId="S::evla.mutlu_antalya.edu.tr#ext#@amksavonia.onmicrosoft.com::c77a06ac-88e7-4cac-ad40-ea2e3ca0cfdc" providerId="AD" clId="Web-{77DD0C05-7CE9-4F5E-86C7-9D20A56021BD}" dt="2023-12-14T12:54:01.939" v="137"/>
          <ac:spMkLst>
            <pc:docMk/>
            <pc:sldMk cId="3291796875" sldId="483"/>
            <ac:spMk id="38" creationId="{AC14EDCE-AB65-27D0-3AC9-6F6A20D98F49}"/>
          </ac:spMkLst>
        </pc:spChg>
      </pc:sldChg>
      <pc:sldChg chg="addSp">
        <pc:chgData name="Evla MUTLU" userId="S::evla.mutlu_antalya.edu.tr#ext#@amksavonia.onmicrosoft.com::c77a06ac-88e7-4cac-ad40-ea2e3ca0cfdc" providerId="AD" clId="Web-{77DD0C05-7CE9-4F5E-86C7-9D20A56021BD}" dt="2023-12-14T12:54:06.330" v="138"/>
        <pc:sldMkLst>
          <pc:docMk/>
          <pc:sldMk cId="1545774788" sldId="484"/>
        </pc:sldMkLst>
        <pc:spChg chg="add">
          <ac:chgData name="Evla MUTLU" userId="S::evla.mutlu_antalya.edu.tr#ext#@amksavonia.onmicrosoft.com::c77a06ac-88e7-4cac-ad40-ea2e3ca0cfdc" providerId="AD" clId="Web-{77DD0C05-7CE9-4F5E-86C7-9D20A56021BD}" dt="2023-12-14T12:54:06.330" v="138"/>
          <ac:spMkLst>
            <pc:docMk/>
            <pc:sldMk cId="1545774788" sldId="484"/>
            <ac:spMk id="28" creationId="{D1841256-7FE5-513C-95AB-21B9F2EAC3FD}"/>
          </ac:spMkLst>
        </pc:spChg>
      </pc:sldChg>
      <pc:sldChg chg="addSp">
        <pc:chgData name="Evla MUTLU" userId="S::evla.mutlu_antalya.edu.tr#ext#@amksavonia.onmicrosoft.com::c77a06ac-88e7-4cac-ad40-ea2e3ca0cfdc" providerId="AD" clId="Web-{77DD0C05-7CE9-4F5E-86C7-9D20A56021BD}" dt="2023-12-14T12:54:10.580" v="139"/>
        <pc:sldMkLst>
          <pc:docMk/>
          <pc:sldMk cId="2698179801" sldId="485"/>
        </pc:sldMkLst>
        <pc:spChg chg="add">
          <ac:chgData name="Evla MUTLU" userId="S::evla.mutlu_antalya.edu.tr#ext#@amksavonia.onmicrosoft.com::c77a06ac-88e7-4cac-ad40-ea2e3ca0cfdc" providerId="AD" clId="Web-{77DD0C05-7CE9-4F5E-86C7-9D20A56021BD}" dt="2023-12-14T12:54:10.580" v="139"/>
          <ac:spMkLst>
            <pc:docMk/>
            <pc:sldMk cId="2698179801" sldId="485"/>
            <ac:spMk id="7" creationId="{55ABA326-8257-F27B-DDB5-35E42D6EE89C}"/>
          </ac:spMkLst>
        </pc:spChg>
      </pc:sldChg>
      <pc:sldChg chg="addSp">
        <pc:chgData name="Evla MUTLU" userId="S::evla.mutlu_antalya.edu.tr#ext#@amksavonia.onmicrosoft.com::c77a06ac-88e7-4cac-ad40-ea2e3ca0cfdc" providerId="AD" clId="Web-{77DD0C05-7CE9-4F5E-86C7-9D20A56021BD}" dt="2023-12-14T12:54:14.705" v="140"/>
        <pc:sldMkLst>
          <pc:docMk/>
          <pc:sldMk cId="2518279136" sldId="486"/>
        </pc:sldMkLst>
        <pc:spChg chg="add">
          <ac:chgData name="Evla MUTLU" userId="S::evla.mutlu_antalya.edu.tr#ext#@amksavonia.onmicrosoft.com::c77a06ac-88e7-4cac-ad40-ea2e3ca0cfdc" providerId="AD" clId="Web-{77DD0C05-7CE9-4F5E-86C7-9D20A56021BD}" dt="2023-12-14T12:54:14.705" v="140"/>
          <ac:spMkLst>
            <pc:docMk/>
            <pc:sldMk cId="2518279136" sldId="486"/>
            <ac:spMk id="4" creationId="{628CB23B-D8DB-E98C-C941-C9DC2EA9C097}"/>
          </ac:spMkLst>
        </pc:spChg>
      </pc:sldChg>
      <pc:sldChg chg="addSp">
        <pc:chgData name="Evla MUTLU" userId="S::evla.mutlu_antalya.edu.tr#ext#@amksavonia.onmicrosoft.com::c77a06ac-88e7-4cac-ad40-ea2e3ca0cfdc" providerId="AD" clId="Web-{77DD0C05-7CE9-4F5E-86C7-9D20A56021BD}" dt="2023-12-14T12:54:18.564" v="141"/>
        <pc:sldMkLst>
          <pc:docMk/>
          <pc:sldMk cId="3515439385" sldId="487"/>
        </pc:sldMkLst>
        <pc:spChg chg="add">
          <ac:chgData name="Evla MUTLU" userId="S::evla.mutlu_antalya.edu.tr#ext#@amksavonia.onmicrosoft.com::c77a06ac-88e7-4cac-ad40-ea2e3ca0cfdc" providerId="AD" clId="Web-{77DD0C05-7CE9-4F5E-86C7-9D20A56021BD}" dt="2023-12-14T12:54:18.564" v="141"/>
          <ac:spMkLst>
            <pc:docMk/>
            <pc:sldMk cId="3515439385" sldId="487"/>
            <ac:spMk id="6" creationId="{6BF04BB3-AAEE-9E13-49AE-D52E81EF73BF}"/>
          </ac:spMkLst>
        </pc:spChg>
      </pc:sldChg>
      <pc:sldChg chg="addSp delSp">
        <pc:chgData name="Evla MUTLU" userId="S::evla.mutlu_antalya.edu.tr#ext#@amksavonia.onmicrosoft.com::c77a06ac-88e7-4cac-ad40-ea2e3ca0cfdc" providerId="AD" clId="Web-{77DD0C05-7CE9-4F5E-86C7-9D20A56021BD}" dt="2023-12-14T12:58:20.698" v="178"/>
        <pc:sldMkLst>
          <pc:docMk/>
          <pc:sldMk cId="1961779124" sldId="488"/>
        </pc:sldMkLst>
        <pc:spChg chg="add del">
          <ac:chgData name="Evla MUTLU" userId="S::evla.mutlu_antalya.edu.tr#ext#@amksavonia.onmicrosoft.com::c77a06ac-88e7-4cac-ad40-ea2e3ca0cfdc" providerId="AD" clId="Web-{77DD0C05-7CE9-4F5E-86C7-9D20A56021BD}" dt="2023-12-14T12:54:26.627" v="143"/>
          <ac:spMkLst>
            <pc:docMk/>
            <pc:sldMk cId="1961779124" sldId="488"/>
            <ac:spMk id="4" creationId="{1A9DFA34-8EFE-9E3A-69BB-8D8E67D5E04E}"/>
          </ac:spMkLst>
        </pc:spChg>
        <pc:spChg chg="add">
          <ac:chgData name="Evla MUTLU" userId="S::evla.mutlu_antalya.edu.tr#ext#@amksavonia.onmicrosoft.com::c77a06ac-88e7-4cac-ad40-ea2e3ca0cfdc" providerId="AD" clId="Web-{77DD0C05-7CE9-4F5E-86C7-9D20A56021BD}" dt="2023-12-14T12:58:20.698" v="178"/>
          <ac:spMkLst>
            <pc:docMk/>
            <pc:sldMk cId="1961779124" sldId="488"/>
            <ac:spMk id="11" creationId="{671E3011-A6B8-3B3D-48AE-CAFC3D32AD26}"/>
          </ac:spMkLst>
        </pc:spChg>
      </pc:sldChg>
      <pc:sldChg chg="addSp">
        <pc:chgData name="Evla MUTLU" userId="S::evla.mutlu_antalya.edu.tr#ext#@amksavonia.onmicrosoft.com::c77a06ac-88e7-4cac-ad40-ea2e3ca0cfdc" providerId="AD" clId="Web-{77DD0C05-7CE9-4F5E-86C7-9D20A56021BD}" dt="2023-12-14T12:54:34.379" v="144"/>
        <pc:sldMkLst>
          <pc:docMk/>
          <pc:sldMk cId="1473790209" sldId="489"/>
        </pc:sldMkLst>
        <pc:spChg chg="add">
          <ac:chgData name="Evla MUTLU" userId="S::evla.mutlu_antalya.edu.tr#ext#@amksavonia.onmicrosoft.com::c77a06ac-88e7-4cac-ad40-ea2e3ca0cfdc" providerId="AD" clId="Web-{77DD0C05-7CE9-4F5E-86C7-9D20A56021BD}" dt="2023-12-14T12:54:34.379" v="144"/>
          <ac:spMkLst>
            <pc:docMk/>
            <pc:sldMk cId="1473790209" sldId="489"/>
            <ac:spMk id="16" creationId="{41905747-5B15-75B7-97F7-4723F6316ECA}"/>
          </ac:spMkLst>
        </pc:spChg>
      </pc:sldChg>
      <pc:sldChg chg="addSp">
        <pc:chgData name="Evla MUTLU" userId="S::evla.mutlu_antalya.edu.tr#ext#@amksavonia.onmicrosoft.com::c77a06ac-88e7-4cac-ad40-ea2e3ca0cfdc" providerId="AD" clId="Web-{77DD0C05-7CE9-4F5E-86C7-9D20A56021BD}" dt="2023-12-14T12:54:38.425" v="145"/>
        <pc:sldMkLst>
          <pc:docMk/>
          <pc:sldMk cId="2622421559" sldId="490"/>
        </pc:sldMkLst>
        <pc:spChg chg="add">
          <ac:chgData name="Evla MUTLU" userId="S::evla.mutlu_antalya.edu.tr#ext#@amksavonia.onmicrosoft.com::c77a06ac-88e7-4cac-ad40-ea2e3ca0cfdc" providerId="AD" clId="Web-{77DD0C05-7CE9-4F5E-86C7-9D20A56021BD}" dt="2023-12-14T12:54:38.425" v="145"/>
          <ac:spMkLst>
            <pc:docMk/>
            <pc:sldMk cId="2622421559" sldId="490"/>
            <ac:spMk id="3" creationId="{F88ABD16-5F8D-981A-0365-AC678A75B7EA}"/>
          </ac:spMkLst>
        </pc:spChg>
      </pc:sldChg>
      <pc:sldChg chg="addSp">
        <pc:chgData name="Evla MUTLU" userId="S::evla.mutlu_antalya.edu.tr#ext#@amksavonia.onmicrosoft.com::c77a06ac-88e7-4cac-ad40-ea2e3ca0cfdc" providerId="AD" clId="Web-{77DD0C05-7CE9-4F5E-86C7-9D20A56021BD}" dt="2023-12-14T12:54:42.816" v="146"/>
        <pc:sldMkLst>
          <pc:docMk/>
          <pc:sldMk cId="4219334135" sldId="491"/>
        </pc:sldMkLst>
        <pc:spChg chg="add">
          <ac:chgData name="Evla MUTLU" userId="S::evla.mutlu_antalya.edu.tr#ext#@amksavonia.onmicrosoft.com::c77a06ac-88e7-4cac-ad40-ea2e3ca0cfdc" providerId="AD" clId="Web-{77DD0C05-7CE9-4F5E-86C7-9D20A56021BD}" dt="2023-12-14T12:54:42.816" v="146"/>
          <ac:spMkLst>
            <pc:docMk/>
            <pc:sldMk cId="4219334135" sldId="491"/>
            <ac:spMk id="3" creationId="{80F5BDBE-7E34-CDE2-3267-6DF27B84AD30}"/>
          </ac:spMkLst>
        </pc:spChg>
      </pc:sldChg>
      <pc:sldChg chg="addSp">
        <pc:chgData name="Evla MUTLU" userId="S::evla.mutlu_antalya.edu.tr#ext#@amksavonia.onmicrosoft.com::c77a06ac-88e7-4cac-ad40-ea2e3ca0cfdc" providerId="AD" clId="Web-{77DD0C05-7CE9-4F5E-86C7-9D20A56021BD}" dt="2023-12-14T12:54:47.034" v="147"/>
        <pc:sldMkLst>
          <pc:docMk/>
          <pc:sldMk cId="1392911505" sldId="492"/>
        </pc:sldMkLst>
        <pc:spChg chg="add">
          <ac:chgData name="Evla MUTLU" userId="S::evla.mutlu_antalya.edu.tr#ext#@amksavonia.onmicrosoft.com::c77a06ac-88e7-4cac-ad40-ea2e3ca0cfdc" providerId="AD" clId="Web-{77DD0C05-7CE9-4F5E-86C7-9D20A56021BD}" dt="2023-12-14T12:54:47.034" v="147"/>
          <ac:spMkLst>
            <pc:docMk/>
            <pc:sldMk cId="1392911505" sldId="492"/>
            <ac:spMk id="3" creationId="{65E2100E-CD18-D226-B3B3-34BDE193A5E4}"/>
          </ac:spMkLst>
        </pc:spChg>
      </pc:sldChg>
      <pc:sldChg chg="addSp">
        <pc:chgData name="Evla MUTLU" userId="S::evla.mutlu_antalya.edu.tr#ext#@amksavonia.onmicrosoft.com::c77a06ac-88e7-4cac-ad40-ea2e3ca0cfdc" providerId="AD" clId="Web-{77DD0C05-7CE9-4F5E-86C7-9D20A56021BD}" dt="2023-12-14T12:54:50.534" v="148"/>
        <pc:sldMkLst>
          <pc:docMk/>
          <pc:sldMk cId="286700759" sldId="493"/>
        </pc:sldMkLst>
        <pc:spChg chg="add">
          <ac:chgData name="Evla MUTLU" userId="S::evla.mutlu_antalya.edu.tr#ext#@amksavonia.onmicrosoft.com::c77a06ac-88e7-4cac-ad40-ea2e3ca0cfdc" providerId="AD" clId="Web-{77DD0C05-7CE9-4F5E-86C7-9D20A56021BD}" dt="2023-12-14T12:54:50.534" v="148"/>
          <ac:spMkLst>
            <pc:docMk/>
            <pc:sldMk cId="286700759" sldId="493"/>
            <ac:spMk id="3" creationId="{740F4195-30E6-D64E-6C1F-37DD2C6D56DD}"/>
          </ac:spMkLst>
        </pc:spChg>
      </pc:sldChg>
      <pc:sldChg chg="addSp">
        <pc:chgData name="Evla MUTLU" userId="S::evla.mutlu_antalya.edu.tr#ext#@amksavonia.onmicrosoft.com::c77a06ac-88e7-4cac-ad40-ea2e3ca0cfdc" providerId="AD" clId="Web-{77DD0C05-7CE9-4F5E-86C7-9D20A56021BD}" dt="2023-12-14T12:54:54.581" v="149"/>
        <pc:sldMkLst>
          <pc:docMk/>
          <pc:sldMk cId="165120898" sldId="494"/>
        </pc:sldMkLst>
        <pc:spChg chg="add">
          <ac:chgData name="Evla MUTLU" userId="S::evla.mutlu_antalya.edu.tr#ext#@amksavonia.onmicrosoft.com::c77a06ac-88e7-4cac-ad40-ea2e3ca0cfdc" providerId="AD" clId="Web-{77DD0C05-7CE9-4F5E-86C7-9D20A56021BD}" dt="2023-12-14T12:54:54.581" v="149"/>
          <ac:spMkLst>
            <pc:docMk/>
            <pc:sldMk cId="165120898" sldId="494"/>
            <ac:spMk id="3" creationId="{728142D4-54FF-3EA2-3986-48DE8F4C84AF}"/>
          </ac:spMkLst>
        </pc:spChg>
      </pc:sldChg>
      <pc:sldChg chg="addSp">
        <pc:chgData name="Evla MUTLU" userId="S::evla.mutlu_antalya.edu.tr#ext#@amksavonia.onmicrosoft.com::c77a06ac-88e7-4cac-ad40-ea2e3ca0cfdc" providerId="AD" clId="Web-{77DD0C05-7CE9-4F5E-86C7-9D20A56021BD}" dt="2023-12-14T12:54:59.003" v="150"/>
        <pc:sldMkLst>
          <pc:docMk/>
          <pc:sldMk cId="2351292385" sldId="495"/>
        </pc:sldMkLst>
        <pc:spChg chg="add">
          <ac:chgData name="Evla MUTLU" userId="S::evla.mutlu_antalya.edu.tr#ext#@amksavonia.onmicrosoft.com::c77a06ac-88e7-4cac-ad40-ea2e3ca0cfdc" providerId="AD" clId="Web-{77DD0C05-7CE9-4F5E-86C7-9D20A56021BD}" dt="2023-12-14T12:54:59.003" v="150"/>
          <ac:spMkLst>
            <pc:docMk/>
            <pc:sldMk cId="2351292385" sldId="495"/>
            <ac:spMk id="4" creationId="{D3A6C7A2-2056-F4E7-E52E-8BBFBD9230EA}"/>
          </ac:spMkLst>
        </pc:spChg>
      </pc:sldChg>
      <pc:sldChg chg="addSp">
        <pc:chgData name="Evla MUTLU" userId="S::evla.mutlu_antalya.edu.tr#ext#@amksavonia.onmicrosoft.com::c77a06ac-88e7-4cac-ad40-ea2e3ca0cfdc" providerId="AD" clId="Web-{77DD0C05-7CE9-4F5E-86C7-9D20A56021BD}" dt="2023-12-14T12:55:02.582" v="151"/>
        <pc:sldMkLst>
          <pc:docMk/>
          <pc:sldMk cId="4249918470" sldId="496"/>
        </pc:sldMkLst>
        <pc:spChg chg="add">
          <ac:chgData name="Evla MUTLU" userId="S::evla.mutlu_antalya.edu.tr#ext#@amksavonia.onmicrosoft.com::c77a06ac-88e7-4cac-ad40-ea2e3ca0cfdc" providerId="AD" clId="Web-{77DD0C05-7CE9-4F5E-86C7-9D20A56021BD}" dt="2023-12-14T12:55:02.582" v="151"/>
          <ac:spMkLst>
            <pc:docMk/>
            <pc:sldMk cId="4249918470" sldId="496"/>
            <ac:spMk id="6" creationId="{8B9490C4-93FC-1B2E-95C8-CE7CDD8E18CE}"/>
          </ac:spMkLst>
        </pc:spChg>
      </pc:sldChg>
      <pc:sldChg chg="addSp">
        <pc:chgData name="Evla MUTLU" userId="S::evla.mutlu_antalya.edu.tr#ext#@amksavonia.onmicrosoft.com::c77a06ac-88e7-4cac-ad40-ea2e3ca0cfdc" providerId="AD" clId="Web-{77DD0C05-7CE9-4F5E-86C7-9D20A56021BD}" dt="2023-12-14T12:55:28.082" v="155"/>
        <pc:sldMkLst>
          <pc:docMk/>
          <pc:sldMk cId="1632818992" sldId="497"/>
        </pc:sldMkLst>
        <pc:spChg chg="add">
          <ac:chgData name="Evla MUTLU" userId="S::evla.mutlu_antalya.edu.tr#ext#@amksavonia.onmicrosoft.com::c77a06ac-88e7-4cac-ad40-ea2e3ca0cfdc" providerId="AD" clId="Web-{77DD0C05-7CE9-4F5E-86C7-9D20A56021BD}" dt="2023-12-14T12:55:28.082" v="155"/>
          <ac:spMkLst>
            <pc:docMk/>
            <pc:sldMk cId="1632818992" sldId="497"/>
            <ac:spMk id="6" creationId="{F331C7DC-507B-70C0-BF4A-66D9288B4367}"/>
          </ac:spMkLst>
        </pc:spChg>
      </pc:sldChg>
      <pc:sldChg chg="addSp">
        <pc:chgData name="Evla MUTLU" userId="S::evla.mutlu_antalya.edu.tr#ext#@amksavonia.onmicrosoft.com::c77a06ac-88e7-4cac-ad40-ea2e3ca0cfdc" providerId="AD" clId="Web-{77DD0C05-7CE9-4F5E-86C7-9D20A56021BD}" dt="2023-12-14T12:55:46.755" v="160"/>
        <pc:sldMkLst>
          <pc:docMk/>
          <pc:sldMk cId="2577655500" sldId="498"/>
        </pc:sldMkLst>
        <pc:spChg chg="add">
          <ac:chgData name="Evla MUTLU" userId="S::evla.mutlu_antalya.edu.tr#ext#@amksavonia.onmicrosoft.com::c77a06ac-88e7-4cac-ad40-ea2e3ca0cfdc" providerId="AD" clId="Web-{77DD0C05-7CE9-4F5E-86C7-9D20A56021BD}" dt="2023-12-14T12:55:46.755" v="160"/>
          <ac:spMkLst>
            <pc:docMk/>
            <pc:sldMk cId="2577655500" sldId="498"/>
            <ac:spMk id="6" creationId="{9265856A-8367-8044-407F-72E573DF1129}"/>
          </ac:spMkLst>
        </pc:spChg>
      </pc:sldChg>
      <pc:sldChg chg="addSp modSp">
        <pc:chgData name="Evla MUTLU" userId="S::evla.mutlu_antalya.edu.tr#ext#@amksavonia.onmicrosoft.com::c77a06ac-88e7-4cac-ad40-ea2e3ca0cfdc" providerId="AD" clId="Web-{77DD0C05-7CE9-4F5E-86C7-9D20A56021BD}" dt="2023-12-14T12:57:03.602" v="169"/>
        <pc:sldMkLst>
          <pc:docMk/>
          <pc:sldMk cId="3513659934" sldId="499"/>
        </pc:sldMkLst>
        <pc:spChg chg="mod">
          <ac:chgData name="Evla MUTLU" userId="S::evla.mutlu_antalya.edu.tr#ext#@amksavonia.onmicrosoft.com::c77a06ac-88e7-4cac-ad40-ea2e3ca0cfdc" providerId="AD" clId="Web-{77DD0C05-7CE9-4F5E-86C7-9D20A56021BD}" dt="2023-12-14T12:57:02.351" v="168"/>
          <ac:spMkLst>
            <pc:docMk/>
            <pc:sldMk cId="3513659934" sldId="499"/>
            <ac:spMk id="4" creationId="{5B143ABE-A1C1-54B0-9BCC-8EBBB8CE3203}"/>
          </ac:spMkLst>
        </pc:spChg>
        <pc:spChg chg="add">
          <ac:chgData name="Evla MUTLU" userId="S::evla.mutlu_antalya.edu.tr#ext#@amksavonia.onmicrosoft.com::c77a06ac-88e7-4cac-ad40-ea2e3ca0cfdc" providerId="AD" clId="Web-{77DD0C05-7CE9-4F5E-86C7-9D20A56021BD}" dt="2023-12-14T12:57:03.602" v="169"/>
          <ac:spMkLst>
            <pc:docMk/>
            <pc:sldMk cId="3513659934" sldId="499"/>
            <ac:spMk id="5" creationId="{BB50230E-C1D1-2C3A-5F31-F3E1E9DAFDA8}"/>
          </ac:spMkLst>
        </pc:spChg>
      </pc:sldChg>
      <pc:sldChg chg="modSp">
        <pc:chgData name="Evla MUTLU" userId="S::evla.mutlu_antalya.edu.tr#ext#@amksavonia.onmicrosoft.com::c77a06ac-88e7-4cac-ad40-ea2e3ca0cfdc" providerId="AD" clId="Web-{77DD0C05-7CE9-4F5E-86C7-9D20A56021BD}" dt="2023-12-14T13:01:04.328" v="212" actId="20577"/>
        <pc:sldMkLst>
          <pc:docMk/>
          <pc:sldMk cId="1381479830" sldId="501"/>
        </pc:sldMkLst>
        <pc:spChg chg="mod">
          <ac:chgData name="Evla MUTLU" userId="S::evla.mutlu_antalya.edu.tr#ext#@amksavonia.onmicrosoft.com::c77a06ac-88e7-4cac-ad40-ea2e3ca0cfdc" providerId="AD" clId="Web-{77DD0C05-7CE9-4F5E-86C7-9D20A56021BD}" dt="2023-12-14T13:01:04.328" v="212" actId="20577"/>
          <ac:spMkLst>
            <pc:docMk/>
            <pc:sldMk cId="1381479830" sldId="501"/>
            <ac:spMk id="100010001" creationId="{ADCB8724-23CD-4EE8-B5B5-3CB2DDF8932E}"/>
          </ac:spMkLst>
        </pc:spChg>
      </pc:sldChg>
      <pc:sldChg chg="addSp">
        <pc:chgData name="Evla MUTLU" userId="S::evla.mutlu_antalya.edu.tr#ext#@amksavonia.onmicrosoft.com::c77a06ac-88e7-4cac-ad40-ea2e3ca0cfdc" providerId="AD" clId="Web-{77DD0C05-7CE9-4F5E-86C7-9D20A56021BD}" dt="2023-12-14T12:37:05.232" v="105"/>
        <pc:sldMkLst>
          <pc:docMk/>
          <pc:sldMk cId="3348761843" sldId="503"/>
        </pc:sldMkLst>
        <pc:spChg chg="add">
          <ac:chgData name="Evla MUTLU" userId="S::evla.mutlu_antalya.edu.tr#ext#@amksavonia.onmicrosoft.com::c77a06ac-88e7-4cac-ad40-ea2e3ca0cfdc" providerId="AD" clId="Web-{77DD0C05-7CE9-4F5E-86C7-9D20A56021BD}" dt="2023-12-14T12:37:05.232" v="105"/>
          <ac:spMkLst>
            <pc:docMk/>
            <pc:sldMk cId="3348761843" sldId="503"/>
            <ac:spMk id="3" creationId="{E13BF9FC-EECE-6187-A472-12A9A338F517}"/>
          </ac:spMkLst>
        </pc:spChg>
      </pc:sldChg>
      <pc:sldChg chg="addSp">
        <pc:chgData name="Evla MUTLU" userId="S::evla.mutlu_antalya.edu.tr#ext#@amksavonia.onmicrosoft.com::c77a06ac-88e7-4cac-ad40-ea2e3ca0cfdc" providerId="AD" clId="Web-{77DD0C05-7CE9-4F5E-86C7-9D20A56021BD}" dt="2023-12-14T12:55:05.927" v="152"/>
        <pc:sldMkLst>
          <pc:docMk/>
          <pc:sldMk cId="2208890550" sldId="504"/>
        </pc:sldMkLst>
        <pc:spChg chg="add">
          <ac:chgData name="Evla MUTLU" userId="S::evla.mutlu_antalya.edu.tr#ext#@amksavonia.onmicrosoft.com::c77a06ac-88e7-4cac-ad40-ea2e3ca0cfdc" providerId="AD" clId="Web-{77DD0C05-7CE9-4F5E-86C7-9D20A56021BD}" dt="2023-12-14T12:55:05.927" v="152"/>
          <ac:spMkLst>
            <pc:docMk/>
            <pc:sldMk cId="2208890550" sldId="504"/>
            <ac:spMk id="3" creationId="{14FFA595-8703-978D-A9D4-AB817B8A6F0C}"/>
          </ac:spMkLst>
        </pc:spChg>
      </pc:sldChg>
      <pc:sldChg chg="addSp delSp">
        <pc:chgData name="Evla MUTLU" userId="S::evla.mutlu_antalya.edu.tr#ext#@amksavonia.onmicrosoft.com::c77a06ac-88e7-4cac-ad40-ea2e3ca0cfdc" providerId="AD" clId="Web-{77DD0C05-7CE9-4F5E-86C7-9D20A56021BD}" dt="2023-12-14T12:58:09.369" v="177"/>
        <pc:sldMkLst>
          <pc:docMk/>
          <pc:sldMk cId="1366912504" sldId="505"/>
        </pc:sldMkLst>
        <pc:spChg chg="add del">
          <ac:chgData name="Evla MUTLU" userId="S::evla.mutlu_antalya.edu.tr#ext#@amksavonia.onmicrosoft.com::c77a06ac-88e7-4cac-ad40-ea2e3ca0cfdc" providerId="AD" clId="Web-{77DD0C05-7CE9-4F5E-86C7-9D20A56021BD}" dt="2023-12-14T12:55:12.926" v="154"/>
          <ac:spMkLst>
            <pc:docMk/>
            <pc:sldMk cId="1366912504" sldId="505"/>
            <ac:spMk id="3" creationId="{FE099FD5-569F-152C-038C-9AAFD5439532}"/>
          </ac:spMkLst>
        </pc:spChg>
        <pc:spChg chg="add">
          <ac:chgData name="Evla MUTLU" userId="S::evla.mutlu_antalya.edu.tr#ext#@amksavonia.onmicrosoft.com::c77a06ac-88e7-4cac-ad40-ea2e3ca0cfdc" providerId="AD" clId="Web-{77DD0C05-7CE9-4F5E-86C7-9D20A56021BD}" dt="2023-12-14T12:58:09.369" v="177"/>
          <ac:spMkLst>
            <pc:docMk/>
            <pc:sldMk cId="1366912504" sldId="505"/>
            <ac:spMk id="8" creationId="{92ACE92B-6DCF-513D-9863-8D1908093440}"/>
          </ac:spMkLst>
        </pc:spChg>
      </pc:sldChg>
      <pc:sldChg chg="addSp">
        <pc:chgData name="Evla MUTLU" userId="S::evla.mutlu_antalya.edu.tr#ext#@amksavonia.onmicrosoft.com::c77a06ac-88e7-4cac-ad40-ea2e3ca0cfdc" providerId="AD" clId="Web-{77DD0C05-7CE9-4F5E-86C7-9D20A56021BD}" dt="2023-12-14T12:58:04.650" v="176"/>
        <pc:sldMkLst>
          <pc:docMk/>
          <pc:sldMk cId="242573316" sldId="506"/>
        </pc:sldMkLst>
        <pc:spChg chg="add">
          <ac:chgData name="Evla MUTLU" userId="S::evla.mutlu_antalya.edu.tr#ext#@amksavonia.onmicrosoft.com::c77a06ac-88e7-4cac-ad40-ea2e3ca0cfdc" providerId="AD" clId="Web-{77DD0C05-7CE9-4F5E-86C7-9D20A56021BD}" dt="2023-12-14T12:58:04.650" v="176"/>
          <ac:spMkLst>
            <pc:docMk/>
            <pc:sldMk cId="242573316" sldId="506"/>
            <ac:spMk id="27" creationId="{74EF1A47-FDCA-5432-3F55-87266D1E6D11}"/>
          </ac:spMkLst>
        </pc:spChg>
      </pc:sldChg>
      <pc:sldChg chg="addSp">
        <pc:chgData name="Evla MUTLU" userId="S::evla.mutlu_antalya.edu.tr#ext#@amksavonia.onmicrosoft.com::c77a06ac-88e7-4cac-ad40-ea2e3ca0cfdc" providerId="AD" clId="Web-{77DD0C05-7CE9-4F5E-86C7-9D20A56021BD}" dt="2023-12-14T12:55:32.395" v="156"/>
        <pc:sldMkLst>
          <pc:docMk/>
          <pc:sldMk cId="781013013" sldId="507"/>
        </pc:sldMkLst>
        <pc:spChg chg="add">
          <ac:chgData name="Evla MUTLU" userId="S::evla.mutlu_antalya.edu.tr#ext#@amksavonia.onmicrosoft.com::c77a06ac-88e7-4cac-ad40-ea2e3ca0cfdc" providerId="AD" clId="Web-{77DD0C05-7CE9-4F5E-86C7-9D20A56021BD}" dt="2023-12-14T12:55:32.395" v="156"/>
          <ac:spMkLst>
            <pc:docMk/>
            <pc:sldMk cId="781013013" sldId="507"/>
            <ac:spMk id="7" creationId="{37D4AC80-543C-D36A-A10F-AB5CA2037BB1}"/>
          </ac:spMkLst>
        </pc:spChg>
      </pc:sldChg>
      <pc:sldChg chg="addSp">
        <pc:chgData name="Evla MUTLU" userId="S::evla.mutlu_antalya.edu.tr#ext#@amksavonia.onmicrosoft.com::c77a06ac-88e7-4cac-ad40-ea2e3ca0cfdc" providerId="AD" clId="Web-{77DD0C05-7CE9-4F5E-86C7-9D20A56021BD}" dt="2023-12-14T12:55:36.020" v="157"/>
        <pc:sldMkLst>
          <pc:docMk/>
          <pc:sldMk cId="3202555969" sldId="509"/>
        </pc:sldMkLst>
        <pc:spChg chg="add">
          <ac:chgData name="Evla MUTLU" userId="S::evla.mutlu_antalya.edu.tr#ext#@amksavonia.onmicrosoft.com::c77a06ac-88e7-4cac-ad40-ea2e3ca0cfdc" providerId="AD" clId="Web-{77DD0C05-7CE9-4F5E-86C7-9D20A56021BD}" dt="2023-12-14T12:55:36.020" v="157"/>
          <ac:spMkLst>
            <pc:docMk/>
            <pc:sldMk cId="3202555969" sldId="509"/>
            <ac:spMk id="6" creationId="{C2CAA6D8-1566-C513-AA14-AE5130BB65DF}"/>
          </ac:spMkLst>
        </pc:spChg>
      </pc:sldChg>
      <pc:sldChg chg="addSp">
        <pc:chgData name="Evla MUTLU" userId="S::evla.mutlu_antalya.edu.tr#ext#@amksavonia.onmicrosoft.com::c77a06ac-88e7-4cac-ad40-ea2e3ca0cfdc" providerId="AD" clId="Web-{77DD0C05-7CE9-4F5E-86C7-9D20A56021BD}" dt="2023-12-14T12:55:39.567" v="158"/>
        <pc:sldMkLst>
          <pc:docMk/>
          <pc:sldMk cId="2618611872" sldId="510"/>
        </pc:sldMkLst>
        <pc:spChg chg="add">
          <ac:chgData name="Evla MUTLU" userId="S::evla.mutlu_antalya.edu.tr#ext#@amksavonia.onmicrosoft.com::c77a06ac-88e7-4cac-ad40-ea2e3ca0cfdc" providerId="AD" clId="Web-{77DD0C05-7CE9-4F5E-86C7-9D20A56021BD}" dt="2023-12-14T12:55:39.567" v="158"/>
          <ac:spMkLst>
            <pc:docMk/>
            <pc:sldMk cId="2618611872" sldId="510"/>
            <ac:spMk id="3" creationId="{148B3141-62B2-3B65-882A-3B5F832D7C5C}"/>
          </ac:spMkLst>
        </pc:spChg>
      </pc:sldChg>
      <pc:sldChg chg="addSp">
        <pc:chgData name="Evla MUTLU" userId="S::evla.mutlu_antalya.edu.tr#ext#@amksavonia.onmicrosoft.com::c77a06ac-88e7-4cac-ad40-ea2e3ca0cfdc" providerId="AD" clId="Web-{77DD0C05-7CE9-4F5E-86C7-9D20A56021BD}" dt="2023-12-14T12:55:43.708" v="159"/>
        <pc:sldMkLst>
          <pc:docMk/>
          <pc:sldMk cId="4237494018" sldId="511"/>
        </pc:sldMkLst>
        <pc:spChg chg="add">
          <ac:chgData name="Evla MUTLU" userId="S::evla.mutlu_antalya.edu.tr#ext#@amksavonia.onmicrosoft.com::c77a06ac-88e7-4cac-ad40-ea2e3ca0cfdc" providerId="AD" clId="Web-{77DD0C05-7CE9-4F5E-86C7-9D20A56021BD}" dt="2023-12-14T12:55:43.708" v="159"/>
          <ac:spMkLst>
            <pc:docMk/>
            <pc:sldMk cId="4237494018" sldId="511"/>
            <ac:spMk id="30" creationId="{AE48D128-036C-B254-89BB-57C29865575A}"/>
          </ac:spMkLst>
        </pc:spChg>
      </pc:sldChg>
      <pc:sldChg chg="addSp modSp delCm modCm">
        <pc:chgData name="Evla MUTLU" userId="S::evla.mutlu_antalya.edu.tr#ext#@amksavonia.onmicrosoft.com::c77a06ac-88e7-4cac-ad40-ea2e3ca0cfdc" providerId="AD" clId="Web-{77DD0C05-7CE9-4F5E-86C7-9D20A56021BD}" dt="2023-12-14T12:56:34.743" v="166"/>
        <pc:sldMkLst>
          <pc:docMk/>
          <pc:sldMk cId="2389520174" sldId="513"/>
        </pc:sldMkLst>
        <pc:spChg chg="add">
          <ac:chgData name="Evla MUTLU" userId="S::evla.mutlu_antalya.edu.tr#ext#@amksavonia.onmicrosoft.com::c77a06ac-88e7-4cac-ad40-ea2e3ca0cfdc" providerId="AD" clId="Web-{77DD0C05-7CE9-4F5E-86C7-9D20A56021BD}" dt="2023-12-14T12:56:34.743" v="166"/>
          <ac:spMkLst>
            <pc:docMk/>
            <pc:sldMk cId="2389520174" sldId="513"/>
            <ac:spMk id="5" creationId="{01096FE2-C9BC-5625-3F6C-70723426059E}"/>
          </ac:spMkLst>
        </pc:spChg>
        <pc:spChg chg="mod">
          <ac:chgData name="Evla MUTLU" userId="S::evla.mutlu_antalya.edu.tr#ext#@amksavonia.onmicrosoft.com::c77a06ac-88e7-4cac-ad40-ea2e3ca0cfdc" providerId="AD" clId="Web-{77DD0C05-7CE9-4F5E-86C7-9D20A56021BD}" dt="2023-12-14T12:56:32.897" v="165"/>
          <ac:spMkLst>
            <pc:docMk/>
            <pc:sldMk cId="2389520174" sldId="513"/>
            <ac:spMk id="57" creationId="{D419D349-C7DC-B0DE-CB10-DAAC4D07034B}"/>
          </ac:spMkLst>
        </pc:spChg>
        <pc:spChg chg="mod">
          <ac:chgData name="Evla MUTLU" userId="S::evla.mutlu_antalya.edu.tr#ext#@amksavonia.onmicrosoft.com::c77a06ac-88e7-4cac-ad40-ea2e3ca0cfdc" providerId="AD" clId="Web-{77DD0C05-7CE9-4F5E-86C7-9D20A56021BD}" dt="2023-12-14T12:56:22.522" v="163" actId="20577"/>
          <ac:spMkLst>
            <pc:docMk/>
            <pc:sldMk cId="2389520174" sldId="513"/>
            <ac:spMk id="604" creationId="{75506293-EEB3-025E-92B8-30AAC38B8810}"/>
          </ac:spMkLst>
        </pc:spChg>
        <pc:extLst>
          <p:ext xmlns:p="http://schemas.openxmlformats.org/presentationml/2006/main" uri="{D6D511B9-2390-475A-947B-AFAB55BFBCF1}">
            <pc226:cmChg xmlns:pc226="http://schemas.microsoft.com/office/powerpoint/2022/06/main/command" chg="del mod">
              <pc226:chgData name="Evla MUTLU" userId="S::evla.mutlu_antalya.edu.tr#ext#@amksavonia.onmicrosoft.com::c77a06ac-88e7-4cac-ad40-ea2e3ca0cfdc" providerId="AD" clId="Web-{77DD0C05-7CE9-4F5E-86C7-9D20A56021BD}" dt="2023-12-14T12:56:22.756" v="164"/>
              <pc2:cmMkLst xmlns:pc2="http://schemas.microsoft.com/office/powerpoint/2019/9/main/command">
                <pc:docMk/>
                <pc:sldMk cId="2389520174" sldId="513"/>
                <pc2:cmMk id="{2C4F21D7-5AB4-429F-8F9E-83B0723E8948}"/>
              </pc2:cmMkLst>
            </pc226:cmChg>
          </p:ext>
        </pc:extLst>
      </pc:sldChg>
      <pc:sldChg chg="addSp">
        <pc:chgData name="Evla MUTLU" userId="S::evla.mutlu_antalya.edu.tr#ext#@amksavonia.onmicrosoft.com::c77a06ac-88e7-4cac-ad40-ea2e3ca0cfdc" providerId="AD" clId="Web-{77DD0C05-7CE9-4F5E-86C7-9D20A56021BD}" dt="2023-12-14T12:56:45.913" v="167"/>
        <pc:sldMkLst>
          <pc:docMk/>
          <pc:sldMk cId="2882225304" sldId="514"/>
        </pc:sldMkLst>
        <pc:spChg chg="add">
          <ac:chgData name="Evla MUTLU" userId="S::evla.mutlu_antalya.edu.tr#ext#@amksavonia.onmicrosoft.com::c77a06ac-88e7-4cac-ad40-ea2e3ca0cfdc" providerId="AD" clId="Web-{77DD0C05-7CE9-4F5E-86C7-9D20A56021BD}" dt="2023-12-14T12:56:45.913" v="167"/>
          <ac:spMkLst>
            <pc:docMk/>
            <pc:sldMk cId="2882225304" sldId="514"/>
            <ac:spMk id="3" creationId="{38EAAAAA-DAAA-F494-E51E-9E3453D56CB7}"/>
          </ac:spMkLst>
        </pc:spChg>
      </pc:sldChg>
      <pc:sldChg chg="addSp modSp">
        <pc:chgData name="Evla MUTLU" userId="S::evla.mutlu_antalya.edu.tr#ext#@amksavonia.onmicrosoft.com::c77a06ac-88e7-4cac-ad40-ea2e3ca0cfdc" providerId="AD" clId="Web-{77DD0C05-7CE9-4F5E-86C7-9D20A56021BD}" dt="2023-12-14T12:57:50.806" v="175" actId="20577"/>
        <pc:sldMkLst>
          <pc:docMk/>
          <pc:sldMk cId="2689864768" sldId="515"/>
        </pc:sldMkLst>
        <pc:spChg chg="add mod">
          <ac:chgData name="Evla MUTLU" userId="S::evla.mutlu_antalya.edu.tr#ext#@amksavonia.onmicrosoft.com::c77a06ac-88e7-4cac-ad40-ea2e3ca0cfdc" providerId="AD" clId="Web-{77DD0C05-7CE9-4F5E-86C7-9D20A56021BD}" dt="2023-12-14T12:57:50.806" v="175" actId="20577"/>
          <ac:spMkLst>
            <pc:docMk/>
            <pc:sldMk cId="2689864768" sldId="515"/>
            <ac:spMk id="4" creationId="{BBA44800-3851-0165-021C-19D593E93480}"/>
          </ac:spMkLst>
        </pc:spChg>
      </pc:sldChg>
      <pc:sldChg chg="addSp">
        <pc:chgData name="Evla MUTLU" userId="S::evla.mutlu_antalya.edu.tr#ext#@amksavonia.onmicrosoft.com::c77a06ac-88e7-4cac-ad40-ea2e3ca0cfdc" providerId="AD" clId="Web-{77DD0C05-7CE9-4F5E-86C7-9D20A56021BD}" dt="2023-12-14T12:57:09.149" v="170"/>
        <pc:sldMkLst>
          <pc:docMk/>
          <pc:sldMk cId="3313366498" sldId="516"/>
        </pc:sldMkLst>
        <pc:spChg chg="add">
          <ac:chgData name="Evla MUTLU" userId="S::evla.mutlu_antalya.edu.tr#ext#@amksavonia.onmicrosoft.com::c77a06ac-88e7-4cac-ad40-ea2e3ca0cfdc" providerId="AD" clId="Web-{77DD0C05-7CE9-4F5E-86C7-9D20A56021BD}" dt="2023-12-14T12:57:09.149" v="170"/>
          <ac:spMkLst>
            <pc:docMk/>
            <pc:sldMk cId="3313366498" sldId="516"/>
            <ac:spMk id="3" creationId="{246E226B-070E-5055-AC66-33934591E246}"/>
          </ac:spMkLst>
        </pc:spChg>
      </pc:sldChg>
      <pc:sldChg chg="addSp modSp">
        <pc:chgData name="Evla MUTLU" userId="S::evla.mutlu_antalya.edu.tr#ext#@amksavonia.onmicrosoft.com::c77a06ac-88e7-4cac-ad40-ea2e3ca0cfdc" providerId="AD" clId="Web-{77DD0C05-7CE9-4F5E-86C7-9D20A56021BD}" dt="2023-12-14T13:10:25.395" v="226" actId="20577"/>
        <pc:sldMkLst>
          <pc:docMk/>
          <pc:sldMk cId="2551080759" sldId="517"/>
        </pc:sldMkLst>
        <pc:spChg chg="mod">
          <ac:chgData name="Evla MUTLU" userId="S::evla.mutlu_antalya.edu.tr#ext#@amksavonia.onmicrosoft.com::c77a06ac-88e7-4cac-ad40-ea2e3ca0cfdc" providerId="AD" clId="Web-{77DD0C05-7CE9-4F5E-86C7-9D20A56021BD}" dt="2023-12-14T13:10:25.395" v="226" actId="20577"/>
          <ac:spMkLst>
            <pc:docMk/>
            <pc:sldMk cId="2551080759" sldId="517"/>
            <ac:spMk id="3" creationId="{80E98C43-1492-2974-018E-0E62A40FBFCD}"/>
          </ac:spMkLst>
        </pc:spChg>
        <pc:spChg chg="add">
          <ac:chgData name="Evla MUTLU" userId="S::evla.mutlu_antalya.edu.tr#ext#@amksavonia.onmicrosoft.com::c77a06ac-88e7-4cac-ad40-ea2e3ca0cfdc" providerId="AD" clId="Web-{77DD0C05-7CE9-4F5E-86C7-9D20A56021BD}" dt="2023-12-14T12:57:13.305" v="171"/>
          <ac:spMkLst>
            <pc:docMk/>
            <pc:sldMk cId="2551080759" sldId="517"/>
            <ac:spMk id="5" creationId="{CDAA2132-A063-9DA3-21F7-C1F3ECDF143F}"/>
          </ac:spMkLst>
        </pc:spChg>
      </pc:sldChg>
    </pc:docChg>
  </pc:docChgLst>
  <pc:docChgLst>
    <pc:chgData name="Evla MUTLU" userId="S::evla.mutlu_antalya.edu.tr#ext#@amksavonia.onmicrosoft.com::c77a06ac-88e7-4cac-ad40-ea2e3ca0cfdc" providerId="AD" clId="Web-{24631DED-391B-4E38-B064-ACE934D50E33}"/>
    <pc:docChg chg="modSld">
      <pc:chgData name="Evla MUTLU" userId="S::evla.mutlu_antalya.edu.tr#ext#@amksavonia.onmicrosoft.com::c77a06ac-88e7-4cac-ad40-ea2e3ca0cfdc" providerId="AD" clId="Web-{24631DED-391B-4E38-B064-ACE934D50E33}" dt="2023-12-30T11:44:47.314" v="66" actId="20577"/>
      <pc:docMkLst>
        <pc:docMk/>
      </pc:docMkLst>
      <pc:sldChg chg="modSp">
        <pc:chgData name="Evla MUTLU" userId="S::evla.mutlu_antalya.edu.tr#ext#@amksavonia.onmicrosoft.com::c77a06ac-88e7-4cac-ad40-ea2e3ca0cfdc" providerId="AD" clId="Web-{24631DED-391B-4E38-B064-ACE934D50E33}" dt="2023-12-30T11:18:38.351" v="49" actId="1076"/>
        <pc:sldMkLst>
          <pc:docMk/>
          <pc:sldMk cId="2495347551" sldId="448"/>
        </pc:sldMkLst>
        <pc:spChg chg="mod">
          <ac:chgData name="Evla MUTLU" userId="S::evla.mutlu_antalya.edu.tr#ext#@amksavonia.onmicrosoft.com::c77a06ac-88e7-4cac-ad40-ea2e3ca0cfdc" providerId="AD" clId="Web-{24631DED-391B-4E38-B064-ACE934D50E33}" dt="2023-12-30T11:18:38.351" v="49" actId="1076"/>
          <ac:spMkLst>
            <pc:docMk/>
            <pc:sldMk cId="2495347551" sldId="448"/>
            <ac:spMk id="46" creationId="{7E8C43DD-84C5-7C26-C7E0-33BDBC282230}"/>
          </ac:spMkLst>
        </pc:spChg>
      </pc:sldChg>
      <pc:sldChg chg="modSp">
        <pc:chgData name="Evla MUTLU" userId="S::evla.mutlu_antalya.edu.tr#ext#@amksavonia.onmicrosoft.com::c77a06ac-88e7-4cac-ad40-ea2e3ca0cfdc" providerId="AD" clId="Web-{24631DED-391B-4E38-B064-ACE934D50E33}" dt="2023-12-30T11:20:08.619" v="51" actId="20577"/>
        <pc:sldMkLst>
          <pc:docMk/>
          <pc:sldMk cId="3569668708" sldId="463"/>
        </pc:sldMkLst>
        <pc:spChg chg="mod">
          <ac:chgData name="Evla MUTLU" userId="S::evla.mutlu_antalya.edu.tr#ext#@amksavonia.onmicrosoft.com::c77a06ac-88e7-4cac-ad40-ea2e3ca0cfdc" providerId="AD" clId="Web-{24631DED-391B-4E38-B064-ACE934D50E33}" dt="2023-12-30T11:20:08.619" v="51" actId="20577"/>
          <ac:spMkLst>
            <pc:docMk/>
            <pc:sldMk cId="3569668708" sldId="463"/>
            <ac:spMk id="3" creationId="{4CDA1C6F-77E3-F53B-974C-E772F1157148}"/>
          </ac:spMkLst>
        </pc:spChg>
      </pc:sldChg>
      <pc:sldChg chg="modSp">
        <pc:chgData name="Evla MUTLU" userId="S::evla.mutlu_antalya.edu.tr#ext#@amksavonia.onmicrosoft.com::c77a06ac-88e7-4cac-ad40-ea2e3ca0cfdc" providerId="AD" clId="Web-{24631DED-391B-4E38-B064-ACE934D50E33}" dt="2023-12-30T11:20:28.448" v="53" actId="20577"/>
        <pc:sldMkLst>
          <pc:docMk/>
          <pc:sldMk cId="2495006055" sldId="479"/>
        </pc:sldMkLst>
        <pc:spChg chg="mod">
          <ac:chgData name="Evla MUTLU" userId="S::evla.mutlu_antalya.edu.tr#ext#@amksavonia.onmicrosoft.com::c77a06ac-88e7-4cac-ad40-ea2e3ca0cfdc" providerId="AD" clId="Web-{24631DED-391B-4E38-B064-ACE934D50E33}" dt="2023-12-30T11:20:28.448" v="53" actId="20577"/>
          <ac:spMkLst>
            <pc:docMk/>
            <pc:sldMk cId="2495006055" sldId="479"/>
            <ac:spMk id="406" creationId="{94B8EF33-1002-CC8F-1BDF-99840715B917}"/>
          </ac:spMkLst>
        </pc:spChg>
      </pc:sldChg>
      <pc:sldChg chg="modSp">
        <pc:chgData name="Evla MUTLU" userId="S::evla.mutlu_antalya.edu.tr#ext#@amksavonia.onmicrosoft.com::c77a06ac-88e7-4cac-ad40-ea2e3ca0cfdc" providerId="AD" clId="Web-{24631DED-391B-4E38-B064-ACE934D50E33}" dt="2023-12-30T11:22:35.797" v="54" actId="20577"/>
        <pc:sldMkLst>
          <pc:docMk/>
          <pc:sldMk cId="1020332007" sldId="480"/>
        </pc:sldMkLst>
        <pc:spChg chg="mod">
          <ac:chgData name="Evla MUTLU" userId="S::evla.mutlu_antalya.edu.tr#ext#@amksavonia.onmicrosoft.com::c77a06ac-88e7-4cac-ad40-ea2e3ca0cfdc" providerId="AD" clId="Web-{24631DED-391B-4E38-B064-ACE934D50E33}" dt="2023-12-30T11:22:35.797" v="54" actId="20577"/>
          <ac:spMkLst>
            <pc:docMk/>
            <pc:sldMk cId="1020332007" sldId="480"/>
            <ac:spMk id="38" creationId="{5258C1BB-3545-838D-8D70-C815409A0B27}"/>
          </ac:spMkLst>
        </pc:spChg>
      </pc:sldChg>
      <pc:sldChg chg="modSp">
        <pc:chgData name="Evla MUTLU" userId="S::evla.mutlu_antalya.edu.tr#ext#@amksavonia.onmicrosoft.com::c77a06ac-88e7-4cac-ad40-ea2e3ca0cfdc" providerId="AD" clId="Web-{24631DED-391B-4E38-B064-ACE934D50E33}" dt="2023-12-30T11:23:12.532" v="56" actId="20577"/>
        <pc:sldMkLst>
          <pc:docMk/>
          <pc:sldMk cId="3291796875" sldId="483"/>
        </pc:sldMkLst>
        <pc:spChg chg="mod">
          <ac:chgData name="Evla MUTLU" userId="S::evla.mutlu_antalya.edu.tr#ext#@amksavonia.onmicrosoft.com::c77a06ac-88e7-4cac-ad40-ea2e3ca0cfdc" providerId="AD" clId="Web-{24631DED-391B-4E38-B064-ACE934D50E33}" dt="2023-12-30T11:22:50.766" v="55" actId="20577"/>
          <ac:spMkLst>
            <pc:docMk/>
            <pc:sldMk cId="3291796875" sldId="483"/>
            <ac:spMk id="4" creationId="{F878D4D8-CC97-A7F4-95F5-7EE8F142DB48}"/>
          </ac:spMkLst>
        </pc:spChg>
        <pc:spChg chg="mod">
          <ac:chgData name="Evla MUTLU" userId="S::evla.mutlu_antalya.edu.tr#ext#@amksavonia.onmicrosoft.com::c77a06ac-88e7-4cac-ad40-ea2e3ca0cfdc" providerId="AD" clId="Web-{24631DED-391B-4E38-B064-ACE934D50E33}" dt="2023-12-30T11:23:12.532" v="56" actId="20577"/>
          <ac:spMkLst>
            <pc:docMk/>
            <pc:sldMk cId="3291796875" sldId="483"/>
            <ac:spMk id="36" creationId="{BE1F2E78-FD0C-F40E-963C-8B589E950A9E}"/>
          </ac:spMkLst>
        </pc:spChg>
      </pc:sldChg>
      <pc:sldChg chg="modSp">
        <pc:chgData name="Evla MUTLU" userId="S::evla.mutlu_antalya.edu.tr#ext#@amksavonia.onmicrosoft.com::c77a06ac-88e7-4cac-ad40-ea2e3ca0cfdc" providerId="AD" clId="Web-{24631DED-391B-4E38-B064-ACE934D50E33}" dt="2023-12-30T11:26:21.211" v="64" actId="20577"/>
        <pc:sldMkLst>
          <pc:docMk/>
          <pc:sldMk cId="1545774788" sldId="484"/>
        </pc:sldMkLst>
        <pc:spChg chg="mod">
          <ac:chgData name="Evla MUTLU" userId="S::evla.mutlu_antalya.edu.tr#ext#@amksavonia.onmicrosoft.com::c77a06ac-88e7-4cac-ad40-ea2e3ca0cfdc" providerId="AD" clId="Web-{24631DED-391B-4E38-B064-ACE934D50E33}" dt="2023-12-30T11:26:21.211" v="64" actId="20577"/>
          <ac:spMkLst>
            <pc:docMk/>
            <pc:sldMk cId="1545774788" sldId="484"/>
            <ac:spMk id="2" creationId="{756FA8BD-3D15-2A39-A7FD-20C1CF11183B}"/>
          </ac:spMkLst>
        </pc:spChg>
      </pc:sldChg>
      <pc:sldChg chg="modSp">
        <pc:chgData name="Evla MUTLU" userId="S::evla.mutlu_antalya.edu.tr#ext#@amksavonia.onmicrosoft.com::c77a06ac-88e7-4cac-ad40-ea2e3ca0cfdc" providerId="AD" clId="Web-{24631DED-391B-4E38-B064-ACE934D50E33}" dt="2023-12-30T11:17:59.490" v="48" actId="20577"/>
        <pc:sldMkLst>
          <pc:docMk/>
          <pc:sldMk cId="1381479830" sldId="501"/>
        </pc:sldMkLst>
        <pc:spChg chg="mod">
          <ac:chgData name="Evla MUTLU" userId="S::evla.mutlu_antalya.edu.tr#ext#@amksavonia.onmicrosoft.com::c77a06ac-88e7-4cac-ad40-ea2e3ca0cfdc" providerId="AD" clId="Web-{24631DED-391B-4E38-B064-ACE934D50E33}" dt="2023-12-30T11:17:59.490" v="48" actId="20577"/>
          <ac:spMkLst>
            <pc:docMk/>
            <pc:sldMk cId="1381479830" sldId="501"/>
            <ac:spMk id="100010001" creationId="{ADCB8724-23CD-4EE8-B5B5-3CB2DDF8932E}"/>
          </ac:spMkLst>
        </pc:spChg>
      </pc:sldChg>
      <pc:sldChg chg="modSp">
        <pc:chgData name="Evla MUTLU" userId="S::evla.mutlu_antalya.edu.tr#ext#@amksavonia.onmicrosoft.com::c77a06ac-88e7-4cac-ad40-ea2e3ca0cfdc" providerId="AD" clId="Web-{24631DED-391B-4E38-B064-ACE934D50E33}" dt="2023-12-30T11:44:47.314" v="66" actId="20577"/>
        <pc:sldMkLst>
          <pc:docMk/>
          <pc:sldMk cId="242573316" sldId="506"/>
        </pc:sldMkLst>
        <pc:spChg chg="mod">
          <ac:chgData name="Evla MUTLU" userId="S::evla.mutlu_antalya.edu.tr#ext#@amksavonia.onmicrosoft.com::c77a06ac-88e7-4cac-ad40-ea2e3ca0cfdc" providerId="AD" clId="Web-{24631DED-391B-4E38-B064-ACE934D50E33}" dt="2023-12-30T11:44:47.314" v="66" actId="20577"/>
          <ac:spMkLst>
            <pc:docMk/>
            <pc:sldMk cId="242573316" sldId="506"/>
            <ac:spMk id="8" creationId="{26BD7A1C-FB2D-4D04-4EEB-68A8BA37DF99}"/>
          </ac:spMkLst>
        </pc:spChg>
      </pc:sldChg>
    </pc:docChg>
  </pc:docChgLst>
  <pc:docChgLst>
    <pc:chgData name="Evla MUTLU" userId="S::evla.mutlu_antalya.edu.tr#ext#@amksavonia.onmicrosoft.com::c77a06ac-88e7-4cac-ad40-ea2e3ca0cfdc" providerId="AD" clId="Web-{271EA4C8-8FEC-403F-918F-F6A4B1F61999}"/>
    <pc:docChg chg="modSld">
      <pc:chgData name="Evla MUTLU" userId="S::evla.mutlu_antalya.edu.tr#ext#@amksavonia.onmicrosoft.com::c77a06ac-88e7-4cac-ad40-ea2e3ca0cfdc" providerId="AD" clId="Web-{271EA4C8-8FEC-403F-918F-F6A4B1F61999}" dt="2023-11-26T09:46:58.991" v="396" actId="20577"/>
      <pc:docMkLst>
        <pc:docMk/>
      </pc:docMkLst>
      <pc:sldChg chg="addSp delSp modSp">
        <pc:chgData name="Evla MUTLU" userId="S::evla.mutlu_antalya.edu.tr#ext#@amksavonia.onmicrosoft.com::c77a06ac-88e7-4cac-ad40-ea2e3ca0cfdc" providerId="AD" clId="Web-{271EA4C8-8FEC-403F-918F-F6A4B1F61999}" dt="2023-11-26T08:45:19.877" v="59"/>
        <pc:sldMkLst>
          <pc:docMk/>
          <pc:sldMk cId="1941281944" sldId="319"/>
        </pc:sldMkLst>
        <pc:spChg chg="del">
          <ac:chgData name="Evla MUTLU" userId="S::evla.mutlu_antalya.edu.tr#ext#@amksavonia.onmicrosoft.com::c77a06ac-88e7-4cac-ad40-ea2e3ca0cfdc" providerId="AD" clId="Web-{271EA4C8-8FEC-403F-918F-F6A4B1F61999}" dt="2023-11-26T08:45:19.424" v="58"/>
          <ac:spMkLst>
            <pc:docMk/>
            <pc:sldMk cId="1941281944" sldId="319"/>
            <ac:spMk id="18" creationId="{886A8195-3B90-9494-72F2-5C6B2206C451}"/>
          </ac:spMkLst>
        </pc:spChg>
        <pc:spChg chg="add mod">
          <ac:chgData name="Evla MUTLU" userId="S::evla.mutlu_antalya.edu.tr#ext#@amksavonia.onmicrosoft.com::c77a06ac-88e7-4cac-ad40-ea2e3ca0cfdc" providerId="AD" clId="Web-{271EA4C8-8FEC-403F-918F-F6A4B1F61999}" dt="2023-11-26T08:45:19.877" v="59"/>
          <ac:spMkLst>
            <pc:docMk/>
            <pc:sldMk cId="1941281944" sldId="319"/>
            <ac:spMk id="26" creationId="{8687A1CE-68A1-631F-DD4F-121CDD25C05F}"/>
          </ac:spMkLst>
        </pc:spChg>
      </pc:sldChg>
      <pc:sldChg chg="modSp">
        <pc:chgData name="Evla MUTLU" userId="S::evla.mutlu_antalya.edu.tr#ext#@amksavonia.onmicrosoft.com::c77a06ac-88e7-4cac-ad40-ea2e3ca0cfdc" providerId="AD" clId="Web-{271EA4C8-8FEC-403F-918F-F6A4B1F61999}" dt="2023-11-26T08:44:59.188" v="56"/>
        <pc:sldMkLst>
          <pc:docMk/>
          <pc:sldMk cId="3183164420" sldId="320"/>
        </pc:sldMkLst>
        <pc:spChg chg="mod">
          <ac:chgData name="Evla MUTLU" userId="S::evla.mutlu_antalya.edu.tr#ext#@amksavonia.onmicrosoft.com::c77a06ac-88e7-4cac-ad40-ea2e3ca0cfdc" providerId="AD" clId="Web-{271EA4C8-8FEC-403F-918F-F6A4B1F61999}" dt="2023-11-26T08:44:59.188" v="56"/>
          <ac:spMkLst>
            <pc:docMk/>
            <pc:sldMk cId="3183164420" sldId="320"/>
            <ac:spMk id="4" creationId="{5B143ABE-A1C1-54B0-9BCC-8EBBB8CE3203}"/>
          </ac:spMkLst>
        </pc:spChg>
      </pc:sldChg>
      <pc:sldChg chg="modSp">
        <pc:chgData name="Evla MUTLU" userId="S::evla.mutlu_antalya.edu.tr#ext#@amksavonia.onmicrosoft.com::c77a06ac-88e7-4cac-ad40-ea2e3ca0cfdc" providerId="AD" clId="Web-{271EA4C8-8FEC-403F-918F-F6A4B1F61999}" dt="2023-11-26T08:44:53.844" v="55"/>
        <pc:sldMkLst>
          <pc:docMk/>
          <pc:sldMk cId="756057325" sldId="442"/>
        </pc:sldMkLst>
        <pc:spChg chg="mod">
          <ac:chgData name="Evla MUTLU" userId="S::evla.mutlu_antalya.edu.tr#ext#@amksavonia.onmicrosoft.com::c77a06ac-88e7-4cac-ad40-ea2e3ca0cfdc" providerId="AD" clId="Web-{271EA4C8-8FEC-403F-918F-F6A4B1F61999}" dt="2023-11-26T08:44:53.844" v="55"/>
          <ac:spMkLst>
            <pc:docMk/>
            <pc:sldMk cId="756057325" sldId="442"/>
            <ac:spMk id="57" creationId="{D419D349-C7DC-B0DE-CB10-DAAC4D07034B}"/>
          </ac:spMkLst>
        </pc:spChg>
      </pc:sldChg>
      <pc:sldChg chg="modSp">
        <pc:chgData name="Evla MUTLU" userId="S::evla.mutlu_antalya.edu.tr#ext#@amksavonia.onmicrosoft.com::c77a06ac-88e7-4cac-ad40-ea2e3ca0cfdc" providerId="AD" clId="Web-{271EA4C8-8FEC-403F-918F-F6A4B1F61999}" dt="2023-11-26T08:44:47.328" v="54"/>
        <pc:sldMkLst>
          <pc:docMk/>
          <pc:sldMk cId="1198758715" sldId="443"/>
        </pc:sldMkLst>
        <pc:spChg chg="mod">
          <ac:chgData name="Evla MUTLU" userId="S::evla.mutlu_antalya.edu.tr#ext#@amksavonia.onmicrosoft.com::c77a06ac-88e7-4cac-ad40-ea2e3ca0cfdc" providerId="AD" clId="Web-{271EA4C8-8FEC-403F-918F-F6A4B1F61999}" dt="2023-11-26T08:44:47.328" v="54"/>
          <ac:spMkLst>
            <pc:docMk/>
            <pc:sldMk cId="1198758715" sldId="443"/>
            <ac:spMk id="61" creationId="{CFF71C9F-E2CB-2A2E-0537-3D97D603F626}"/>
          </ac:spMkLst>
        </pc:spChg>
      </pc:sldChg>
      <pc:sldChg chg="modSp">
        <pc:chgData name="Evla MUTLU" userId="S::evla.mutlu_antalya.edu.tr#ext#@amksavonia.onmicrosoft.com::c77a06ac-88e7-4cac-ad40-ea2e3ca0cfdc" providerId="AD" clId="Web-{271EA4C8-8FEC-403F-918F-F6A4B1F61999}" dt="2023-11-26T08:44:40.327" v="53"/>
        <pc:sldMkLst>
          <pc:docMk/>
          <pc:sldMk cId="1917588010" sldId="446"/>
        </pc:sldMkLst>
        <pc:spChg chg="mod">
          <ac:chgData name="Evla MUTLU" userId="S::evla.mutlu_antalya.edu.tr#ext#@amksavonia.onmicrosoft.com::c77a06ac-88e7-4cac-ad40-ea2e3ca0cfdc" providerId="AD" clId="Web-{271EA4C8-8FEC-403F-918F-F6A4B1F61999}" dt="2023-11-26T08:44:40.327" v="53"/>
          <ac:spMkLst>
            <pc:docMk/>
            <pc:sldMk cId="1917588010" sldId="446"/>
            <ac:spMk id="4" creationId="{5B143ABE-A1C1-54B0-9BCC-8EBBB8CE3203}"/>
          </ac:spMkLst>
        </pc:spChg>
      </pc:sldChg>
      <pc:sldChg chg="modSp">
        <pc:chgData name="Evla MUTLU" userId="S::evla.mutlu_antalya.edu.tr#ext#@amksavonia.onmicrosoft.com::c77a06ac-88e7-4cac-ad40-ea2e3ca0cfdc" providerId="AD" clId="Web-{271EA4C8-8FEC-403F-918F-F6A4B1F61999}" dt="2023-11-26T08:44:32.921" v="52" actId="20577"/>
        <pc:sldMkLst>
          <pc:docMk/>
          <pc:sldMk cId="2495347551" sldId="448"/>
        </pc:sldMkLst>
        <pc:spChg chg="mod">
          <ac:chgData name="Evla MUTLU" userId="S::evla.mutlu_antalya.edu.tr#ext#@amksavonia.onmicrosoft.com::c77a06ac-88e7-4cac-ad40-ea2e3ca0cfdc" providerId="AD" clId="Web-{271EA4C8-8FEC-403F-918F-F6A4B1F61999}" dt="2023-11-26T08:44:32.921" v="52" actId="20577"/>
          <ac:spMkLst>
            <pc:docMk/>
            <pc:sldMk cId="2495347551" sldId="448"/>
            <ac:spMk id="61" creationId="{CFF71C9F-E2CB-2A2E-0537-3D97D603F626}"/>
          </ac:spMkLst>
        </pc:spChg>
      </pc:sldChg>
      <pc:sldChg chg="modSp">
        <pc:chgData name="Evla MUTLU" userId="S::evla.mutlu_antalya.edu.tr#ext#@amksavonia.onmicrosoft.com::c77a06ac-88e7-4cac-ad40-ea2e3ca0cfdc" providerId="AD" clId="Web-{271EA4C8-8FEC-403F-918F-F6A4B1F61999}" dt="2023-11-26T08:44:08.107" v="49"/>
        <pc:sldMkLst>
          <pc:docMk/>
          <pc:sldMk cId="1216445099" sldId="450"/>
        </pc:sldMkLst>
        <pc:spChg chg="mod">
          <ac:chgData name="Evla MUTLU" userId="S::evla.mutlu_antalya.edu.tr#ext#@amksavonia.onmicrosoft.com::c77a06ac-88e7-4cac-ad40-ea2e3ca0cfdc" providerId="AD" clId="Web-{271EA4C8-8FEC-403F-918F-F6A4B1F61999}" dt="2023-11-26T08:44:08.107" v="49"/>
          <ac:spMkLst>
            <pc:docMk/>
            <pc:sldMk cId="1216445099" sldId="450"/>
            <ac:spMk id="57" creationId="{D419D349-C7DC-B0DE-CB10-DAAC4D07034B}"/>
          </ac:spMkLst>
        </pc:spChg>
      </pc:sldChg>
      <pc:sldChg chg="addSp modSp">
        <pc:chgData name="Evla MUTLU" userId="S::evla.mutlu_antalya.edu.tr#ext#@amksavonia.onmicrosoft.com::c77a06ac-88e7-4cac-ad40-ea2e3ca0cfdc" providerId="AD" clId="Web-{271EA4C8-8FEC-403F-918F-F6A4B1F61999}" dt="2023-11-26T08:43:58.434" v="48"/>
        <pc:sldMkLst>
          <pc:docMk/>
          <pc:sldMk cId="1692363506" sldId="451"/>
        </pc:sldMkLst>
        <pc:spChg chg="add mod">
          <ac:chgData name="Evla MUTLU" userId="S::evla.mutlu_antalya.edu.tr#ext#@amksavonia.onmicrosoft.com::c77a06ac-88e7-4cac-ad40-ea2e3ca0cfdc" providerId="AD" clId="Web-{271EA4C8-8FEC-403F-918F-F6A4B1F61999}" dt="2023-11-26T08:43:58.434" v="48"/>
          <ac:spMkLst>
            <pc:docMk/>
            <pc:sldMk cId="1692363506" sldId="451"/>
            <ac:spMk id="3" creationId="{F330B478-C9CC-0D02-92F5-C8564ACD1B84}"/>
          </ac:spMkLst>
        </pc:spChg>
      </pc:sldChg>
      <pc:sldChg chg="modSp">
        <pc:chgData name="Evla MUTLU" userId="S::evla.mutlu_antalya.edu.tr#ext#@amksavonia.onmicrosoft.com::c77a06ac-88e7-4cac-ad40-ea2e3ca0cfdc" providerId="AD" clId="Web-{271EA4C8-8FEC-403F-918F-F6A4B1F61999}" dt="2023-11-26T08:43:49.699" v="47"/>
        <pc:sldMkLst>
          <pc:docMk/>
          <pc:sldMk cId="3013496673" sldId="452"/>
        </pc:sldMkLst>
        <pc:spChg chg="mod">
          <ac:chgData name="Evla MUTLU" userId="S::evla.mutlu_antalya.edu.tr#ext#@amksavonia.onmicrosoft.com::c77a06ac-88e7-4cac-ad40-ea2e3ca0cfdc" providerId="AD" clId="Web-{271EA4C8-8FEC-403F-918F-F6A4B1F61999}" dt="2023-11-26T08:43:49.699" v="47"/>
          <ac:spMkLst>
            <pc:docMk/>
            <pc:sldMk cId="3013496673" sldId="452"/>
            <ac:spMk id="4" creationId="{5B143ABE-A1C1-54B0-9BCC-8EBBB8CE3203}"/>
          </ac:spMkLst>
        </pc:spChg>
      </pc:sldChg>
      <pc:sldChg chg="modSp">
        <pc:chgData name="Evla MUTLU" userId="S::evla.mutlu_antalya.edu.tr#ext#@amksavonia.onmicrosoft.com::c77a06ac-88e7-4cac-ad40-ea2e3ca0cfdc" providerId="AD" clId="Web-{271EA4C8-8FEC-403F-918F-F6A4B1F61999}" dt="2023-11-26T08:43:40.417" v="46" actId="20577"/>
        <pc:sldMkLst>
          <pc:docMk/>
          <pc:sldMk cId="3685238177" sldId="453"/>
        </pc:sldMkLst>
        <pc:spChg chg="mod">
          <ac:chgData name="Evla MUTLU" userId="S::evla.mutlu_antalya.edu.tr#ext#@amksavonia.onmicrosoft.com::c77a06ac-88e7-4cac-ad40-ea2e3ca0cfdc" providerId="AD" clId="Web-{271EA4C8-8FEC-403F-918F-F6A4B1F61999}" dt="2023-11-26T08:43:40.417" v="46" actId="20577"/>
          <ac:spMkLst>
            <pc:docMk/>
            <pc:sldMk cId="3685238177" sldId="453"/>
            <ac:spMk id="57" creationId="{D419D349-C7DC-B0DE-CB10-DAAC4D07034B}"/>
          </ac:spMkLst>
        </pc:spChg>
      </pc:sldChg>
      <pc:sldChg chg="modSp">
        <pc:chgData name="Evla MUTLU" userId="S::evla.mutlu_antalya.edu.tr#ext#@amksavonia.onmicrosoft.com::c77a06ac-88e7-4cac-ad40-ea2e3ca0cfdc" providerId="AD" clId="Web-{271EA4C8-8FEC-403F-918F-F6A4B1F61999}" dt="2023-11-26T08:43:29.932" v="44"/>
        <pc:sldMkLst>
          <pc:docMk/>
          <pc:sldMk cId="1634631587" sldId="454"/>
        </pc:sldMkLst>
        <pc:spChg chg="mod">
          <ac:chgData name="Evla MUTLU" userId="S::evla.mutlu_antalya.edu.tr#ext#@amksavonia.onmicrosoft.com::c77a06ac-88e7-4cac-ad40-ea2e3ca0cfdc" providerId="AD" clId="Web-{271EA4C8-8FEC-403F-918F-F6A4B1F61999}" dt="2023-11-26T08:43:29.932" v="44"/>
          <ac:spMkLst>
            <pc:docMk/>
            <pc:sldMk cId="1634631587" sldId="454"/>
            <ac:spMk id="61" creationId="{CFF71C9F-E2CB-2A2E-0537-3D97D603F626}"/>
          </ac:spMkLst>
        </pc:spChg>
      </pc:sldChg>
      <pc:sldChg chg="modSp">
        <pc:chgData name="Evla MUTLU" userId="S::evla.mutlu_antalya.edu.tr#ext#@amksavonia.onmicrosoft.com::c77a06ac-88e7-4cac-ad40-ea2e3ca0cfdc" providerId="AD" clId="Web-{271EA4C8-8FEC-403F-918F-F6A4B1F61999}" dt="2023-11-26T08:43:17.353" v="43"/>
        <pc:sldMkLst>
          <pc:docMk/>
          <pc:sldMk cId="2540195241" sldId="455"/>
        </pc:sldMkLst>
        <pc:spChg chg="mod">
          <ac:chgData name="Evla MUTLU" userId="S::evla.mutlu_antalya.edu.tr#ext#@amksavonia.onmicrosoft.com::c77a06ac-88e7-4cac-ad40-ea2e3ca0cfdc" providerId="AD" clId="Web-{271EA4C8-8FEC-403F-918F-F6A4B1F61999}" dt="2023-11-26T08:43:17.353" v="43"/>
          <ac:spMkLst>
            <pc:docMk/>
            <pc:sldMk cId="2540195241" sldId="455"/>
            <ac:spMk id="61" creationId="{CFF71C9F-E2CB-2A2E-0537-3D97D603F626}"/>
          </ac:spMkLst>
        </pc:spChg>
      </pc:sldChg>
      <pc:sldChg chg="addSp">
        <pc:chgData name="Evla MUTLU" userId="S::evla.mutlu_antalya.edu.tr#ext#@amksavonia.onmicrosoft.com::c77a06ac-88e7-4cac-ad40-ea2e3ca0cfdc" providerId="AD" clId="Web-{271EA4C8-8FEC-403F-918F-F6A4B1F61999}" dt="2023-11-26T08:43:32.542" v="45"/>
        <pc:sldMkLst>
          <pc:docMk/>
          <pc:sldMk cId="3521864096" sldId="456"/>
        </pc:sldMkLst>
        <pc:spChg chg="add">
          <ac:chgData name="Evla MUTLU" userId="S::evla.mutlu_antalya.edu.tr#ext#@amksavonia.onmicrosoft.com::c77a06ac-88e7-4cac-ad40-ea2e3ca0cfdc" providerId="AD" clId="Web-{271EA4C8-8FEC-403F-918F-F6A4B1F61999}" dt="2023-11-26T08:43:32.542" v="45"/>
          <ac:spMkLst>
            <pc:docMk/>
            <pc:sldMk cId="3521864096" sldId="456"/>
            <ac:spMk id="3" creationId="{84D188A2-600B-0277-C71C-E2E37C98960A}"/>
          </ac:spMkLst>
        </pc:spChg>
      </pc:sldChg>
      <pc:sldChg chg="modSp">
        <pc:chgData name="Evla MUTLU" userId="S::evla.mutlu_antalya.edu.tr#ext#@amksavonia.onmicrosoft.com::c77a06ac-88e7-4cac-ad40-ea2e3ca0cfdc" providerId="AD" clId="Web-{271EA4C8-8FEC-403F-918F-F6A4B1F61999}" dt="2023-11-26T08:43:07.259" v="42" actId="20577"/>
        <pc:sldMkLst>
          <pc:docMk/>
          <pc:sldMk cId="394934445" sldId="457"/>
        </pc:sldMkLst>
        <pc:spChg chg="mod">
          <ac:chgData name="Evla MUTLU" userId="S::evla.mutlu_antalya.edu.tr#ext#@amksavonia.onmicrosoft.com::c77a06ac-88e7-4cac-ad40-ea2e3ca0cfdc" providerId="AD" clId="Web-{271EA4C8-8FEC-403F-918F-F6A4B1F61999}" dt="2023-11-26T08:43:07.259" v="42" actId="20577"/>
          <ac:spMkLst>
            <pc:docMk/>
            <pc:sldMk cId="394934445" sldId="457"/>
            <ac:spMk id="4" creationId="{5B143ABE-A1C1-54B0-9BCC-8EBBB8CE3203}"/>
          </ac:spMkLst>
        </pc:spChg>
      </pc:sldChg>
      <pc:sldChg chg="modSp">
        <pc:chgData name="Evla MUTLU" userId="S::evla.mutlu_antalya.edu.tr#ext#@amksavonia.onmicrosoft.com::c77a06ac-88e7-4cac-ad40-ea2e3ca0cfdc" providerId="AD" clId="Web-{271EA4C8-8FEC-403F-918F-F6A4B1F61999}" dt="2023-11-26T09:09:18.840" v="111" actId="20577"/>
        <pc:sldMkLst>
          <pc:docMk/>
          <pc:sldMk cId="3782283052" sldId="459"/>
        </pc:sldMkLst>
        <pc:spChg chg="mod">
          <ac:chgData name="Evla MUTLU" userId="S::evla.mutlu_antalya.edu.tr#ext#@amksavonia.onmicrosoft.com::c77a06ac-88e7-4cac-ad40-ea2e3ca0cfdc" providerId="AD" clId="Web-{271EA4C8-8FEC-403F-918F-F6A4B1F61999}" dt="2023-11-26T08:47:22.134" v="81" actId="20577"/>
          <ac:spMkLst>
            <pc:docMk/>
            <pc:sldMk cId="3782283052" sldId="459"/>
            <ac:spMk id="45" creationId="{5856AFB4-7C30-E9F9-029F-429BFAC7CF0D}"/>
          </ac:spMkLst>
        </pc:spChg>
        <pc:spChg chg="mod">
          <ac:chgData name="Evla MUTLU" userId="S::evla.mutlu_antalya.edu.tr#ext#@amksavonia.onmicrosoft.com::c77a06ac-88e7-4cac-ad40-ea2e3ca0cfdc" providerId="AD" clId="Web-{271EA4C8-8FEC-403F-918F-F6A4B1F61999}" dt="2023-11-26T08:46:11.552" v="63"/>
          <ac:spMkLst>
            <pc:docMk/>
            <pc:sldMk cId="3782283052" sldId="459"/>
            <ac:spMk id="58" creationId="{FB02226C-262B-2FF4-EDBB-30F2CC9A8600}"/>
          </ac:spMkLst>
        </pc:spChg>
        <pc:spChg chg="mod">
          <ac:chgData name="Evla MUTLU" userId="S::evla.mutlu_antalya.edu.tr#ext#@amksavonia.onmicrosoft.com::c77a06ac-88e7-4cac-ad40-ea2e3ca0cfdc" providerId="AD" clId="Web-{271EA4C8-8FEC-403F-918F-F6A4B1F61999}" dt="2023-11-26T09:09:18.840" v="111" actId="20577"/>
          <ac:spMkLst>
            <pc:docMk/>
            <pc:sldMk cId="3782283052" sldId="459"/>
            <ac:spMk id="105" creationId="{26E59AD7-3724-6A9A-929A-24A7E175AB00}"/>
          </ac:spMkLst>
        </pc:spChg>
      </pc:sldChg>
      <pc:sldChg chg="modSp">
        <pc:chgData name="Evla MUTLU" userId="S::evla.mutlu_antalya.edu.tr#ext#@amksavonia.onmicrosoft.com::c77a06ac-88e7-4cac-ad40-ea2e3ca0cfdc" providerId="AD" clId="Web-{271EA4C8-8FEC-403F-918F-F6A4B1F61999}" dt="2023-11-26T08:42:59.431" v="41"/>
        <pc:sldMkLst>
          <pc:docMk/>
          <pc:sldMk cId="2284985065" sldId="460"/>
        </pc:sldMkLst>
        <pc:spChg chg="mod">
          <ac:chgData name="Evla MUTLU" userId="S::evla.mutlu_antalya.edu.tr#ext#@amksavonia.onmicrosoft.com::c77a06ac-88e7-4cac-ad40-ea2e3ca0cfdc" providerId="AD" clId="Web-{271EA4C8-8FEC-403F-918F-F6A4B1F61999}" dt="2023-11-26T08:42:59.431" v="41"/>
          <ac:spMkLst>
            <pc:docMk/>
            <pc:sldMk cId="2284985065" sldId="460"/>
            <ac:spMk id="57" creationId="{D419D349-C7DC-B0DE-CB10-DAAC4D07034B}"/>
          </ac:spMkLst>
        </pc:spChg>
      </pc:sldChg>
      <pc:sldChg chg="modSp">
        <pc:chgData name="Evla MUTLU" userId="S::evla.mutlu_antalya.edu.tr#ext#@amksavonia.onmicrosoft.com::c77a06ac-88e7-4cac-ad40-ea2e3ca0cfdc" providerId="AD" clId="Web-{271EA4C8-8FEC-403F-918F-F6A4B1F61999}" dt="2023-11-26T09:34:23.951" v="376" actId="20577"/>
        <pc:sldMkLst>
          <pc:docMk/>
          <pc:sldMk cId="3883490431" sldId="461"/>
        </pc:sldMkLst>
        <pc:spChg chg="mod">
          <ac:chgData name="Evla MUTLU" userId="S::evla.mutlu_antalya.edu.tr#ext#@amksavonia.onmicrosoft.com::c77a06ac-88e7-4cac-ad40-ea2e3ca0cfdc" providerId="AD" clId="Web-{271EA4C8-8FEC-403F-918F-F6A4B1F61999}" dt="2023-11-26T09:11:33.360" v="162" actId="1076"/>
          <ac:spMkLst>
            <pc:docMk/>
            <pc:sldMk cId="3883490431" sldId="461"/>
            <ac:spMk id="9" creationId="{BCE3F1EF-8A1C-3C45-20BD-B86F27579E79}"/>
          </ac:spMkLst>
        </pc:spChg>
        <pc:spChg chg="mod">
          <ac:chgData name="Evla MUTLU" userId="S::evla.mutlu_antalya.edu.tr#ext#@amksavonia.onmicrosoft.com::c77a06ac-88e7-4cac-ad40-ea2e3ca0cfdc" providerId="AD" clId="Web-{271EA4C8-8FEC-403F-918F-F6A4B1F61999}" dt="2023-11-26T09:11:51.501" v="164" actId="20577"/>
          <ac:spMkLst>
            <pc:docMk/>
            <pc:sldMk cId="3883490431" sldId="461"/>
            <ac:spMk id="45" creationId="{5856AFB4-7C30-E9F9-029F-429BFAC7CF0D}"/>
          </ac:spMkLst>
        </pc:spChg>
        <pc:spChg chg="mod">
          <ac:chgData name="Evla MUTLU" userId="S::evla.mutlu_antalya.edu.tr#ext#@amksavonia.onmicrosoft.com::c77a06ac-88e7-4cac-ad40-ea2e3ca0cfdc" providerId="AD" clId="Web-{271EA4C8-8FEC-403F-918F-F6A4B1F61999}" dt="2023-11-26T09:34:23.951" v="376" actId="20577"/>
          <ac:spMkLst>
            <pc:docMk/>
            <pc:sldMk cId="3883490431" sldId="461"/>
            <ac:spMk id="56" creationId="{DA082752-168E-C658-BAEC-164CF40C1737}"/>
          </ac:spMkLst>
        </pc:spChg>
        <pc:spChg chg="mod">
          <ac:chgData name="Evla MUTLU" userId="S::evla.mutlu_antalya.edu.tr#ext#@amksavonia.onmicrosoft.com::c77a06ac-88e7-4cac-ad40-ea2e3ca0cfdc" providerId="AD" clId="Web-{271EA4C8-8FEC-403F-918F-F6A4B1F61999}" dt="2023-11-26T09:32:36.526" v="334" actId="20577"/>
          <ac:spMkLst>
            <pc:docMk/>
            <pc:sldMk cId="3883490431" sldId="461"/>
            <ac:spMk id="105" creationId="{26E59AD7-3724-6A9A-929A-24A7E175AB00}"/>
          </ac:spMkLst>
        </pc:spChg>
      </pc:sldChg>
      <pc:sldChg chg="modSp">
        <pc:chgData name="Evla MUTLU" userId="S::evla.mutlu_antalya.edu.tr#ext#@amksavonia.onmicrosoft.com::c77a06ac-88e7-4cac-ad40-ea2e3ca0cfdc" providerId="AD" clId="Web-{271EA4C8-8FEC-403F-918F-F6A4B1F61999}" dt="2023-11-26T09:46:58.991" v="396" actId="20577"/>
        <pc:sldMkLst>
          <pc:docMk/>
          <pc:sldMk cId="2253384143" sldId="462"/>
        </pc:sldMkLst>
        <pc:spChg chg="mod">
          <ac:chgData name="Evla MUTLU" userId="S::evla.mutlu_antalya.edu.tr#ext#@amksavonia.onmicrosoft.com::c77a06ac-88e7-4cac-ad40-ea2e3ca0cfdc" providerId="AD" clId="Web-{271EA4C8-8FEC-403F-918F-F6A4B1F61999}" dt="2023-11-26T09:46:58.991" v="396" actId="20577"/>
          <ac:spMkLst>
            <pc:docMk/>
            <pc:sldMk cId="2253384143" sldId="462"/>
            <ac:spMk id="105" creationId="{26E59AD7-3724-6A9A-929A-24A7E175AB00}"/>
          </ac:spMkLst>
        </pc:spChg>
      </pc:sldChg>
      <pc:sldChg chg="delSp modSp">
        <pc:chgData name="Evla MUTLU" userId="S::evla.mutlu_antalya.edu.tr#ext#@amksavonia.onmicrosoft.com::c77a06ac-88e7-4cac-ad40-ea2e3ca0cfdc" providerId="AD" clId="Web-{271EA4C8-8FEC-403F-918F-F6A4B1F61999}" dt="2023-11-26T08:46:01.442" v="62"/>
        <pc:sldMkLst>
          <pc:docMk/>
          <pc:sldMk cId="2918802059" sldId="467"/>
        </pc:sldMkLst>
        <pc:spChg chg="mod">
          <ac:chgData name="Evla MUTLU" userId="S::evla.mutlu_antalya.edu.tr#ext#@amksavonia.onmicrosoft.com::c77a06ac-88e7-4cac-ad40-ea2e3ca0cfdc" providerId="AD" clId="Web-{271EA4C8-8FEC-403F-918F-F6A4B1F61999}" dt="2023-11-26T08:46:01.442" v="62"/>
          <ac:spMkLst>
            <pc:docMk/>
            <pc:sldMk cId="2918802059" sldId="467"/>
            <ac:spMk id="57" creationId="{D419D349-C7DC-B0DE-CB10-DAAC4D07034B}"/>
          </ac:spMkLst>
        </pc:spChg>
        <pc:spChg chg="mod">
          <ac:chgData name="Evla MUTLU" userId="S::evla.mutlu_antalya.edu.tr#ext#@amksavonia.onmicrosoft.com::c77a06ac-88e7-4cac-ad40-ea2e3ca0cfdc" providerId="AD" clId="Web-{271EA4C8-8FEC-403F-918F-F6A4B1F61999}" dt="2023-11-26T08:42:37.179" v="39" actId="20577"/>
          <ac:spMkLst>
            <pc:docMk/>
            <pc:sldMk cId="2918802059" sldId="467"/>
            <ac:spMk id="263" creationId="{A9ED376F-5FD7-AC50-B827-5B2E6E31099F}"/>
          </ac:spMkLst>
        </pc:spChg>
        <pc:spChg chg="del">
          <ac:chgData name="Evla MUTLU" userId="S::evla.mutlu_antalya.edu.tr#ext#@amksavonia.onmicrosoft.com::c77a06ac-88e7-4cac-ad40-ea2e3ca0cfdc" providerId="AD" clId="Web-{271EA4C8-8FEC-403F-918F-F6A4B1F61999}" dt="2023-11-26T08:45:55.660" v="61"/>
          <ac:spMkLst>
            <pc:docMk/>
            <pc:sldMk cId="2918802059" sldId="467"/>
            <ac:spMk id="415" creationId="{70EC81BE-2158-270E-261D-6C92A3C21EFA}"/>
          </ac:spMkLst>
        </pc:spChg>
      </pc:sldChg>
      <pc:sldChg chg="modSp">
        <pc:chgData name="Evla MUTLU" userId="S::evla.mutlu_antalya.edu.tr#ext#@amksavonia.onmicrosoft.com::c77a06ac-88e7-4cac-ad40-ea2e3ca0cfdc" providerId="AD" clId="Web-{271EA4C8-8FEC-403F-918F-F6A4B1F61999}" dt="2023-11-26T08:45:27.471" v="60" actId="14100"/>
        <pc:sldMkLst>
          <pc:docMk/>
          <pc:sldMk cId="1381479830" sldId="501"/>
        </pc:sldMkLst>
        <pc:spChg chg="mod">
          <ac:chgData name="Evla MUTLU" userId="S::evla.mutlu_antalya.edu.tr#ext#@amksavonia.onmicrosoft.com::c77a06ac-88e7-4cac-ad40-ea2e3ca0cfdc" providerId="AD" clId="Web-{271EA4C8-8FEC-403F-918F-F6A4B1F61999}" dt="2023-11-26T08:45:27.471" v="60" actId="14100"/>
          <ac:spMkLst>
            <pc:docMk/>
            <pc:sldMk cId="1381479830" sldId="501"/>
            <ac:spMk id="115" creationId="{C8C7EFFB-F2ED-3DAA-741B-44FC0D21ED96}"/>
          </ac:spMkLst>
        </pc:spChg>
      </pc:sldChg>
      <pc:sldChg chg="modSp">
        <pc:chgData name="Evla MUTLU" userId="S::evla.mutlu_antalya.edu.tr#ext#@amksavonia.onmicrosoft.com::c77a06ac-88e7-4cac-ad40-ea2e3ca0cfdc" providerId="AD" clId="Web-{271EA4C8-8FEC-403F-918F-F6A4B1F61999}" dt="2023-11-26T08:45:03.782" v="57"/>
        <pc:sldMkLst>
          <pc:docMk/>
          <pc:sldMk cId="3348761843" sldId="503"/>
        </pc:sldMkLst>
        <pc:spChg chg="mod">
          <ac:chgData name="Evla MUTLU" userId="S::evla.mutlu_antalya.edu.tr#ext#@amksavonia.onmicrosoft.com::c77a06ac-88e7-4cac-ad40-ea2e3ca0cfdc" providerId="AD" clId="Web-{271EA4C8-8FEC-403F-918F-F6A4B1F61999}" dt="2023-11-26T08:45:03.782" v="57"/>
          <ac:spMkLst>
            <pc:docMk/>
            <pc:sldMk cId="3348761843" sldId="503"/>
            <ac:spMk id="95" creationId="{532891D9-E65E-678A-90C6-AC8B6689CFF9}"/>
          </ac:spMkLst>
        </pc:spChg>
      </pc:sldChg>
    </pc:docChg>
  </pc:docChgLst>
  <pc:docChgLst>
    <pc:chgData name="Evla MUTLU" userId="S::evla.mutlu_antalya.edu.tr#ext#@amksavonia.onmicrosoft.com::c77a06ac-88e7-4cac-ad40-ea2e3ca0cfdc" providerId="AD" clId="Web-{56851FD6-3AC9-4609-8EA0-7DD8D13461DA}"/>
    <pc:docChg chg="modSld">
      <pc:chgData name="Evla MUTLU" userId="S::evla.mutlu_antalya.edu.tr#ext#@amksavonia.onmicrosoft.com::c77a06ac-88e7-4cac-ad40-ea2e3ca0cfdc" providerId="AD" clId="Web-{56851FD6-3AC9-4609-8EA0-7DD8D13461DA}" dt="2023-11-20T20:49:34.068" v="29" actId="20577"/>
      <pc:docMkLst>
        <pc:docMk/>
      </pc:docMkLst>
      <pc:sldChg chg="modSp">
        <pc:chgData name="Evla MUTLU" userId="S::evla.mutlu_antalya.edu.tr#ext#@amksavonia.onmicrosoft.com::c77a06ac-88e7-4cac-ad40-ea2e3ca0cfdc" providerId="AD" clId="Web-{56851FD6-3AC9-4609-8EA0-7DD8D13461DA}" dt="2023-11-20T20:49:34.068" v="29" actId="20577"/>
        <pc:sldMkLst>
          <pc:docMk/>
          <pc:sldMk cId="3183164420" sldId="320"/>
        </pc:sldMkLst>
        <pc:spChg chg="mod">
          <ac:chgData name="Evla MUTLU" userId="S::evla.mutlu_antalya.edu.tr#ext#@amksavonia.onmicrosoft.com::c77a06ac-88e7-4cac-ad40-ea2e3ca0cfdc" providerId="AD" clId="Web-{56851FD6-3AC9-4609-8EA0-7DD8D13461DA}" dt="2023-11-20T20:49:34.068" v="29" actId="20577"/>
          <ac:spMkLst>
            <pc:docMk/>
            <pc:sldMk cId="3183164420" sldId="320"/>
            <ac:spMk id="3" creationId="{A1C93AE6-AEA7-2B43-9631-0A7411EA1EBF}"/>
          </ac:spMkLst>
        </pc:spChg>
      </pc:sldChg>
      <pc:sldChg chg="modSp">
        <pc:chgData name="Evla MUTLU" userId="S::evla.mutlu_antalya.edu.tr#ext#@amksavonia.onmicrosoft.com::c77a06ac-88e7-4cac-ad40-ea2e3ca0cfdc" providerId="AD" clId="Web-{56851FD6-3AC9-4609-8EA0-7DD8D13461DA}" dt="2023-11-20T20:43:51.184" v="26" actId="1076"/>
        <pc:sldMkLst>
          <pc:docMk/>
          <pc:sldMk cId="1872573105" sldId="436"/>
        </pc:sldMkLst>
        <pc:spChg chg="mod">
          <ac:chgData name="Evla MUTLU" userId="S::evla.mutlu_antalya.edu.tr#ext#@amksavonia.onmicrosoft.com::c77a06ac-88e7-4cac-ad40-ea2e3ca0cfdc" providerId="AD" clId="Web-{56851FD6-3AC9-4609-8EA0-7DD8D13461DA}" dt="2023-11-20T20:43:51.184" v="26" actId="1076"/>
          <ac:spMkLst>
            <pc:docMk/>
            <pc:sldMk cId="1872573105" sldId="436"/>
            <ac:spMk id="9" creationId="{9DD973D2-C971-AE9F-7307-9B7D021D3CDC}"/>
          </ac:spMkLst>
        </pc:spChg>
      </pc:sldChg>
      <pc:sldChg chg="addSp delSp modSp">
        <pc:chgData name="Evla MUTLU" userId="S::evla.mutlu_antalya.edu.tr#ext#@amksavonia.onmicrosoft.com::c77a06ac-88e7-4cac-ad40-ea2e3ca0cfdc" providerId="AD" clId="Web-{56851FD6-3AC9-4609-8EA0-7DD8D13461DA}" dt="2023-11-20T20:42:53.089" v="24" actId="20577"/>
        <pc:sldMkLst>
          <pc:docMk/>
          <pc:sldMk cId="3348761843" sldId="503"/>
        </pc:sldMkLst>
        <pc:spChg chg="add del mod">
          <ac:chgData name="Evla MUTLU" userId="S::evla.mutlu_antalya.edu.tr#ext#@amksavonia.onmicrosoft.com::c77a06ac-88e7-4cac-ad40-ea2e3ca0cfdc" providerId="AD" clId="Web-{56851FD6-3AC9-4609-8EA0-7DD8D13461DA}" dt="2023-11-20T19:28:15.389" v="4"/>
          <ac:spMkLst>
            <pc:docMk/>
            <pc:sldMk cId="3348761843" sldId="503"/>
            <ac:spMk id="2" creationId="{C825E039-C3EA-7587-B2EB-02A94037F937}"/>
          </ac:spMkLst>
        </pc:spChg>
        <pc:spChg chg="add del mod">
          <ac:chgData name="Evla MUTLU" userId="S::evla.mutlu_antalya.edu.tr#ext#@amksavonia.onmicrosoft.com::c77a06ac-88e7-4cac-ad40-ea2e3ca0cfdc" providerId="AD" clId="Web-{56851FD6-3AC9-4609-8EA0-7DD8D13461DA}" dt="2023-11-20T20:42:17.166" v="22" actId="20577"/>
          <ac:spMkLst>
            <pc:docMk/>
            <pc:sldMk cId="3348761843" sldId="503"/>
            <ac:spMk id="26" creationId="{59C01726-AC16-0A5A-E0BE-BCD3502A8083}"/>
          </ac:spMkLst>
        </pc:spChg>
        <pc:spChg chg="mod">
          <ac:chgData name="Evla MUTLU" userId="S::evla.mutlu_antalya.edu.tr#ext#@amksavonia.onmicrosoft.com::c77a06ac-88e7-4cac-ad40-ea2e3ca0cfdc" providerId="AD" clId="Web-{56851FD6-3AC9-4609-8EA0-7DD8D13461DA}" dt="2023-11-20T20:42:53.089" v="24" actId="20577"/>
          <ac:spMkLst>
            <pc:docMk/>
            <pc:sldMk cId="3348761843" sldId="503"/>
            <ac:spMk id="27" creationId="{273DD480-E20F-16BB-9816-9E93A4F5A046}"/>
          </ac:spMkLst>
        </pc:spChg>
        <pc:spChg chg="mod">
          <ac:chgData name="Evla MUTLU" userId="S::evla.mutlu_antalya.edu.tr#ext#@amksavonia.onmicrosoft.com::c77a06ac-88e7-4cac-ad40-ea2e3ca0cfdc" providerId="AD" clId="Web-{56851FD6-3AC9-4609-8EA0-7DD8D13461DA}" dt="2023-11-20T19:47:05.899" v="18" actId="20577"/>
          <ac:spMkLst>
            <pc:docMk/>
            <pc:sldMk cId="3348761843" sldId="503"/>
            <ac:spMk id="47" creationId="{4DDC0884-B97F-EC35-CB4E-BA0C7A1DFB10}"/>
          </ac:spMkLst>
        </pc:spChg>
        <pc:spChg chg="mod">
          <ac:chgData name="Evla MUTLU" userId="S::evla.mutlu_antalya.edu.tr#ext#@amksavonia.onmicrosoft.com::c77a06ac-88e7-4cac-ad40-ea2e3ca0cfdc" providerId="AD" clId="Web-{56851FD6-3AC9-4609-8EA0-7DD8D13461DA}" dt="2023-11-20T20:11:23.509" v="19" actId="1076"/>
          <ac:spMkLst>
            <pc:docMk/>
            <pc:sldMk cId="3348761843" sldId="503"/>
            <ac:spMk id="75" creationId="{303D44CF-D98B-B547-B667-F802C03953E2}"/>
          </ac:spMkLst>
        </pc:spChg>
      </pc:sldChg>
    </pc:docChg>
  </pc:docChgLst>
  <pc:docChgLst>
    <pc:chgData clId="Web-{E74CD3F7-D322-44F3-8FE0-2BF06FD5F08C}"/>
    <pc:docChg chg="modSld">
      <pc:chgData name="" userId="" providerId="" clId="Web-{E74CD3F7-D322-44F3-8FE0-2BF06FD5F08C}" dt="2023-11-26T10:18:29.529" v="3" actId="20577"/>
      <pc:docMkLst>
        <pc:docMk/>
      </pc:docMkLst>
      <pc:sldChg chg="modSp">
        <pc:chgData name="" userId="" providerId="" clId="Web-{E74CD3F7-D322-44F3-8FE0-2BF06FD5F08C}" dt="2023-11-26T10:18:29.529" v="3" actId="20577"/>
        <pc:sldMkLst>
          <pc:docMk/>
          <pc:sldMk cId="2253384143" sldId="462"/>
        </pc:sldMkLst>
        <pc:spChg chg="mod">
          <ac:chgData name="" userId="" providerId="" clId="Web-{E74CD3F7-D322-44F3-8FE0-2BF06FD5F08C}" dt="2023-11-26T10:18:29.529" v="3" actId="20577"/>
          <ac:spMkLst>
            <pc:docMk/>
            <pc:sldMk cId="2253384143" sldId="462"/>
            <ac:spMk id="105" creationId="{26E59AD7-3724-6A9A-929A-24A7E175AB00}"/>
          </ac:spMkLst>
        </pc:spChg>
      </pc:sldChg>
    </pc:docChg>
  </pc:docChgLst>
  <pc:docChgLst>
    <pc:chgData name="Evla MUTLU" userId="S::evla.mutlu_antalya.edu.tr#ext#@amksavonia.onmicrosoft.com::c77a06ac-88e7-4cac-ad40-ea2e3ca0cfdc" providerId="AD" clId="Web-{B5474D8C-CDC8-4F7B-8AC1-DB1A81659DED}"/>
    <pc:docChg chg="modSld sldOrd">
      <pc:chgData name="Evla MUTLU" userId="S::evla.mutlu_antalya.edu.tr#ext#@amksavonia.onmicrosoft.com::c77a06ac-88e7-4cac-ad40-ea2e3ca0cfdc" providerId="AD" clId="Web-{B5474D8C-CDC8-4F7B-8AC1-DB1A81659DED}" dt="2023-12-01T09:18:16.594" v="712"/>
      <pc:docMkLst>
        <pc:docMk/>
      </pc:docMkLst>
      <pc:sldChg chg="modCm">
        <pc:chgData name="Evla MUTLU" userId="S::evla.mutlu_antalya.edu.tr#ext#@amksavonia.onmicrosoft.com::c77a06ac-88e7-4cac-ad40-ea2e3ca0cfdc" providerId="AD" clId="Web-{B5474D8C-CDC8-4F7B-8AC1-DB1A81659DED}" dt="2023-12-01T09:18:16.594" v="712"/>
        <pc:sldMkLst>
          <pc:docMk/>
          <pc:sldMk cId="3355229977" sldId="315"/>
        </pc:sldMkLst>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5474D8C-CDC8-4F7B-8AC1-DB1A81659DED}" dt="2023-12-01T09:18:16.594" v="712"/>
              <pc2:cmMkLst xmlns:pc2="http://schemas.microsoft.com/office/powerpoint/2019/9/main/command">
                <pc:docMk/>
                <pc:sldMk cId="3355229977" sldId="315"/>
                <pc2:cmMk id="{70CBF520-C638-4FE9-8D40-86967B0FD19A}"/>
              </pc2:cmMkLst>
            </pc226:cmChg>
          </p:ext>
        </pc:extLst>
      </pc:sldChg>
      <pc:sldChg chg="modSp">
        <pc:chgData name="Evla MUTLU" userId="S::evla.mutlu_antalya.edu.tr#ext#@amksavonia.onmicrosoft.com::c77a06ac-88e7-4cac-ad40-ea2e3ca0cfdc" providerId="AD" clId="Web-{B5474D8C-CDC8-4F7B-8AC1-DB1A81659DED}" dt="2023-12-01T08:42:43.413" v="500" actId="20577"/>
        <pc:sldMkLst>
          <pc:docMk/>
          <pc:sldMk cId="1941281944" sldId="319"/>
        </pc:sldMkLst>
        <pc:spChg chg="mod">
          <ac:chgData name="Evla MUTLU" userId="S::evla.mutlu_antalya.edu.tr#ext#@amksavonia.onmicrosoft.com::c77a06ac-88e7-4cac-ad40-ea2e3ca0cfdc" providerId="AD" clId="Web-{B5474D8C-CDC8-4F7B-8AC1-DB1A81659DED}" dt="2023-12-01T08:42:43.413" v="500" actId="20577"/>
          <ac:spMkLst>
            <pc:docMk/>
            <pc:sldMk cId="1941281944" sldId="319"/>
            <ac:spMk id="15" creationId="{5E2BC448-54C7-254A-8889-0087FB460491}"/>
          </ac:spMkLst>
        </pc:spChg>
        <pc:spChg chg="mod">
          <ac:chgData name="Evla MUTLU" userId="S::evla.mutlu_antalya.edu.tr#ext#@amksavonia.onmicrosoft.com::c77a06ac-88e7-4cac-ad40-ea2e3ca0cfdc" providerId="AD" clId="Web-{B5474D8C-CDC8-4F7B-8AC1-DB1A81659DED}" dt="2023-12-01T08:42:41.491" v="498" actId="20577"/>
          <ac:spMkLst>
            <pc:docMk/>
            <pc:sldMk cId="1941281944" sldId="319"/>
            <ac:spMk id="23" creationId="{FEB24360-D0BB-0EF5-C927-6A5307B29822}"/>
          </ac:spMkLst>
        </pc:spChg>
        <pc:spChg chg="mod">
          <ac:chgData name="Evla MUTLU" userId="S::evla.mutlu_antalya.edu.tr#ext#@amksavonia.onmicrosoft.com::c77a06ac-88e7-4cac-ad40-ea2e3ca0cfdc" providerId="AD" clId="Web-{B5474D8C-CDC8-4F7B-8AC1-DB1A81659DED}" dt="2023-12-01T08:42:34.241" v="489" actId="20577"/>
          <ac:spMkLst>
            <pc:docMk/>
            <pc:sldMk cId="1941281944" sldId="319"/>
            <ac:spMk id="27" creationId="{D758D53B-17F2-DE0D-1287-141F5CB9B826}"/>
          </ac:spMkLst>
        </pc:spChg>
      </pc:sldChg>
      <pc:sldChg chg="modSp modCm">
        <pc:chgData name="Evla MUTLU" userId="S::evla.mutlu_antalya.edu.tr#ext#@amksavonia.onmicrosoft.com::c77a06ac-88e7-4cac-ad40-ea2e3ca0cfdc" providerId="AD" clId="Web-{B5474D8C-CDC8-4F7B-8AC1-DB1A81659DED}" dt="2023-12-01T08:50:51.410" v="595" actId="20577"/>
        <pc:sldMkLst>
          <pc:docMk/>
          <pc:sldMk cId="1198758715" sldId="443"/>
        </pc:sldMkLst>
        <pc:spChg chg="mod">
          <ac:chgData name="Evla MUTLU" userId="S::evla.mutlu_antalya.edu.tr#ext#@amksavonia.onmicrosoft.com::c77a06ac-88e7-4cac-ad40-ea2e3ca0cfdc" providerId="AD" clId="Web-{B5474D8C-CDC8-4F7B-8AC1-DB1A81659DED}" dt="2023-12-01T08:50:51.410" v="595" actId="20577"/>
          <ac:spMkLst>
            <pc:docMk/>
            <pc:sldMk cId="1198758715" sldId="443"/>
            <ac:spMk id="38" creationId="{19DF85CE-2F57-A346-2DAE-097C4B01906E}"/>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5474D8C-CDC8-4F7B-8AC1-DB1A81659DED}" dt="2023-12-01T08:50:51.410" v="595" actId="20577"/>
              <pc2:cmMkLst xmlns:pc2="http://schemas.microsoft.com/office/powerpoint/2019/9/main/command">
                <pc:docMk/>
                <pc:sldMk cId="1198758715" sldId="443"/>
                <pc2:cmMk id="{314877D5-2E05-4635-9720-00AFD1F7C214}"/>
              </pc2:cmMkLst>
            </pc226:cmChg>
          </p:ext>
        </pc:extLst>
      </pc:sldChg>
      <pc:sldChg chg="modSp">
        <pc:chgData name="Evla MUTLU" userId="S::evla.mutlu_antalya.edu.tr#ext#@amksavonia.onmicrosoft.com::c77a06ac-88e7-4cac-ad40-ea2e3ca0cfdc" providerId="AD" clId="Web-{B5474D8C-CDC8-4F7B-8AC1-DB1A81659DED}" dt="2023-12-01T08:52:25.272" v="601" actId="20577"/>
        <pc:sldMkLst>
          <pc:docMk/>
          <pc:sldMk cId="1692363506" sldId="451"/>
        </pc:sldMkLst>
        <pc:spChg chg="mod">
          <ac:chgData name="Evla MUTLU" userId="S::evla.mutlu_antalya.edu.tr#ext#@amksavonia.onmicrosoft.com::c77a06ac-88e7-4cac-ad40-ea2e3ca0cfdc" providerId="AD" clId="Web-{B5474D8C-CDC8-4F7B-8AC1-DB1A81659DED}" dt="2023-12-01T08:52:17.490" v="600" actId="20577"/>
          <ac:spMkLst>
            <pc:docMk/>
            <pc:sldMk cId="1692363506" sldId="451"/>
            <ac:spMk id="90" creationId="{B1A75EA1-A4E1-EB90-7F43-8E94D053D569}"/>
          </ac:spMkLst>
        </pc:spChg>
        <pc:spChg chg="mod">
          <ac:chgData name="Evla MUTLU" userId="S::evla.mutlu_antalya.edu.tr#ext#@amksavonia.onmicrosoft.com::c77a06ac-88e7-4cac-ad40-ea2e3ca0cfdc" providerId="AD" clId="Web-{B5474D8C-CDC8-4F7B-8AC1-DB1A81659DED}" dt="2023-12-01T08:52:25.272" v="601" actId="20577"/>
          <ac:spMkLst>
            <pc:docMk/>
            <pc:sldMk cId="1692363506" sldId="451"/>
            <ac:spMk id="100" creationId="{E9BDE7E2-3E0A-261D-A4A6-76193FDBD9A9}"/>
          </ac:spMkLst>
        </pc:spChg>
        <pc:spChg chg="mod">
          <ac:chgData name="Evla MUTLU" userId="S::evla.mutlu_antalya.edu.tr#ext#@amksavonia.onmicrosoft.com::c77a06ac-88e7-4cac-ad40-ea2e3ca0cfdc" providerId="AD" clId="Web-{B5474D8C-CDC8-4F7B-8AC1-DB1A81659DED}" dt="2023-12-01T08:51:46.927" v="597" actId="20577"/>
          <ac:spMkLst>
            <pc:docMk/>
            <pc:sldMk cId="1692363506" sldId="451"/>
            <ac:spMk id="105" creationId="{26E59AD7-3724-6A9A-929A-24A7E175AB00}"/>
          </ac:spMkLst>
        </pc:spChg>
      </pc:sldChg>
      <pc:sldChg chg="modSp">
        <pc:chgData name="Evla MUTLU" userId="S::evla.mutlu_antalya.edu.tr#ext#@amksavonia.onmicrosoft.com::c77a06ac-88e7-4cac-ad40-ea2e3ca0cfdc" providerId="AD" clId="Web-{B5474D8C-CDC8-4F7B-8AC1-DB1A81659DED}" dt="2023-12-01T08:55:18.714" v="613" actId="20577"/>
        <pc:sldMkLst>
          <pc:docMk/>
          <pc:sldMk cId="3782283052" sldId="459"/>
        </pc:sldMkLst>
        <pc:spChg chg="mod">
          <ac:chgData name="Evla MUTLU" userId="S::evla.mutlu_antalya.edu.tr#ext#@amksavonia.onmicrosoft.com::c77a06ac-88e7-4cac-ad40-ea2e3ca0cfdc" providerId="AD" clId="Web-{B5474D8C-CDC8-4F7B-8AC1-DB1A81659DED}" dt="2023-12-01T08:55:18.714" v="613" actId="20577"/>
          <ac:spMkLst>
            <pc:docMk/>
            <pc:sldMk cId="3782283052" sldId="459"/>
            <ac:spMk id="105" creationId="{26E59AD7-3724-6A9A-929A-24A7E175AB00}"/>
          </ac:spMkLst>
        </pc:spChg>
      </pc:sldChg>
      <pc:sldChg chg="modSp">
        <pc:chgData name="Evla MUTLU" userId="S::evla.mutlu_antalya.edu.tr#ext#@amksavonia.onmicrosoft.com::c77a06ac-88e7-4cac-ad40-ea2e3ca0cfdc" providerId="AD" clId="Web-{B5474D8C-CDC8-4F7B-8AC1-DB1A81659DED}" dt="2023-12-01T09:00:24.081" v="615" actId="20577"/>
        <pc:sldMkLst>
          <pc:docMk/>
          <pc:sldMk cId="3883490431" sldId="461"/>
        </pc:sldMkLst>
        <pc:spChg chg="mod">
          <ac:chgData name="Evla MUTLU" userId="S::evla.mutlu_antalya.edu.tr#ext#@amksavonia.onmicrosoft.com::c77a06ac-88e7-4cac-ad40-ea2e3ca0cfdc" providerId="AD" clId="Web-{B5474D8C-CDC8-4F7B-8AC1-DB1A81659DED}" dt="2023-12-01T09:00:24.081" v="615" actId="20577"/>
          <ac:spMkLst>
            <pc:docMk/>
            <pc:sldMk cId="3883490431" sldId="461"/>
            <ac:spMk id="56" creationId="{DA082752-168E-C658-BAEC-164CF40C1737}"/>
          </ac:spMkLst>
        </pc:spChg>
      </pc:sldChg>
      <pc:sldChg chg="modSp">
        <pc:chgData name="Evla MUTLU" userId="S::evla.mutlu_antalya.edu.tr#ext#@amksavonia.onmicrosoft.com::c77a06ac-88e7-4cac-ad40-ea2e3ca0cfdc" providerId="AD" clId="Web-{B5474D8C-CDC8-4F7B-8AC1-DB1A81659DED}" dt="2023-12-01T09:01:19.411" v="635" actId="20577"/>
        <pc:sldMkLst>
          <pc:docMk/>
          <pc:sldMk cId="2253384143" sldId="462"/>
        </pc:sldMkLst>
        <pc:spChg chg="mod">
          <ac:chgData name="Evla MUTLU" userId="S::evla.mutlu_antalya.edu.tr#ext#@amksavonia.onmicrosoft.com::c77a06ac-88e7-4cac-ad40-ea2e3ca0cfdc" providerId="AD" clId="Web-{B5474D8C-CDC8-4F7B-8AC1-DB1A81659DED}" dt="2023-12-01T09:01:19.411" v="635" actId="20577"/>
          <ac:spMkLst>
            <pc:docMk/>
            <pc:sldMk cId="2253384143" sldId="462"/>
            <ac:spMk id="9" creationId="{07E60615-90D2-DE93-9742-12FD7537B878}"/>
          </ac:spMkLst>
        </pc:spChg>
      </pc:sldChg>
      <pc:sldChg chg="modSp">
        <pc:chgData name="Evla MUTLU" userId="S::evla.mutlu_antalya.edu.tr#ext#@amksavonia.onmicrosoft.com::c77a06ac-88e7-4cac-ad40-ea2e3ca0cfdc" providerId="AD" clId="Web-{B5474D8C-CDC8-4F7B-8AC1-DB1A81659DED}" dt="2023-12-01T09:02:00.084" v="639" actId="20577"/>
        <pc:sldMkLst>
          <pc:docMk/>
          <pc:sldMk cId="3569668708" sldId="463"/>
        </pc:sldMkLst>
        <pc:spChg chg="mod">
          <ac:chgData name="Evla MUTLU" userId="S::evla.mutlu_antalya.edu.tr#ext#@amksavonia.onmicrosoft.com::c77a06ac-88e7-4cac-ad40-ea2e3ca0cfdc" providerId="AD" clId="Web-{B5474D8C-CDC8-4F7B-8AC1-DB1A81659DED}" dt="2023-12-01T09:02:00.084" v="639" actId="20577"/>
          <ac:spMkLst>
            <pc:docMk/>
            <pc:sldMk cId="3569668708" sldId="463"/>
            <ac:spMk id="3" creationId="{4CDA1C6F-77E3-F53B-974C-E772F1157148}"/>
          </ac:spMkLst>
        </pc:spChg>
        <pc:spChg chg="mod">
          <ac:chgData name="Evla MUTLU" userId="S::evla.mutlu_antalya.edu.tr#ext#@amksavonia.onmicrosoft.com::c77a06ac-88e7-4cac-ad40-ea2e3ca0cfdc" providerId="AD" clId="Web-{B5474D8C-CDC8-4F7B-8AC1-DB1A81659DED}" dt="2023-12-01T09:01:40.068" v="638"/>
          <ac:spMkLst>
            <pc:docMk/>
            <pc:sldMk cId="3569668708" sldId="463"/>
            <ac:spMk id="42" creationId="{540C23A7-5F8E-C6E3-A654-64DE04649EC0}"/>
          </ac:spMkLst>
        </pc:spChg>
      </pc:sldChg>
      <pc:sldChg chg="modSp">
        <pc:chgData name="Evla MUTLU" userId="S::evla.mutlu_antalya.edu.tr#ext#@amksavonia.onmicrosoft.com::c77a06ac-88e7-4cac-ad40-ea2e3ca0cfdc" providerId="AD" clId="Web-{B5474D8C-CDC8-4F7B-8AC1-DB1A81659DED}" dt="2023-12-01T09:03:11.320" v="643" actId="20577"/>
        <pc:sldMkLst>
          <pc:docMk/>
          <pc:sldMk cId="1514350464" sldId="471"/>
        </pc:sldMkLst>
        <pc:spChg chg="mod">
          <ac:chgData name="Evla MUTLU" userId="S::evla.mutlu_antalya.edu.tr#ext#@amksavonia.onmicrosoft.com::c77a06ac-88e7-4cac-ad40-ea2e3ca0cfdc" providerId="AD" clId="Web-{B5474D8C-CDC8-4F7B-8AC1-DB1A81659DED}" dt="2023-12-01T09:03:11.320" v="643" actId="20577"/>
          <ac:spMkLst>
            <pc:docMk/>
            <pc:sldMk cId="1514350464" sldId="471"/>
            <ac:spMk id="55" creationId="{EFB29651-6C88-111B-433C-37DEA95AFA70}"/>
          </ac:spMkLst>
        </pc:spChg>
        <pc:spChg chg="mod">
          <ac:chgData name="Evla MUTLU" userId="S::evla.mutlu_antalya.edu.tr#ext#@amksavonia.onmicrosoft.com::c77a06ac-88e7-4cac-ad40-ea2e3ca0cfdc" providerId="AD" clId="Web-{B5474D8C-CDC8-4F7B-8AC1-DB1A81659DED}" dt="2023-12-01T09:03:01.757" v="642" actId="20577"/>
          <ac:spMkLst>
            <pc:docMk/>
            <pc:sldMk cId="1514350464" sldId="471"/>
            <ac:spMk id="105" creationId="{26E59AD7-3724-6A9A-929A-24A7E175AB00}"/>
          </ac:spMkLst>
        </pc:spChg>
      </pc:sldChg>
      <pc:sldChg chg="modSp">
        <pc:chgData name="Evla MUTLU" userId="S::evla.mutlu_antalya.edu.tr#ext#@amksavonia.onmicrosoft.com::c77a06ac-88e7-4cac-ad40-ea2e3ca0cfdc" providerId="AD" clId="Web-{B5474D8C-CDC8-4F7B-8AC1-DB1A81659DED}" dt="2023-12-01T09:03:41.274" v="648" actId="20577"/>
        <pc:sldMkLst>
          <pc:docMk/>
          <pc:sldMk cId="2445482451" sldId="472"/>
        </pc:sldMkLst>
        <pc:spChg chg="mod">
          <ac:chgData name="Evla MUTLU" userId="S::evla.mutlu_antalya.edu.tr#ext#@amksavonia.onmicrosoft.com::c77a06ac-88e7-4cac-ad40-ea2e3ca0cfdc" providerId="AD" clId="Web-{B5474D8C-CDC8-4F7B-8AC1-DB1A81659DED}" dt="2023-12-01T09:03:41.274" v="648" actId="20577"/>
          <ac:spMkLst>
            <pc:docMk/>
            <pc:sldMk cId="2445482451" sldId="472"/>
            <ac:spMk id="105" creationId="{26E59AD7-3724-6A9A-929A-24A7E175AB00}"/>
          </ac:spMkLst>
        </pc:spChg>
      </pc:sldChg>
      <pc:sldChg chg="modSp">
        <pc:chgData name="Evla MUTLU" userId="S::evla.mutlu_antalya.edu.tr#ext#@amksavonia.onmicrosoft.com::c77a06ac-88e7-4cac-ad40-ea2e3ca0cfdc" providerId="AD" clId="Web-{B5474D8C-CDC8-4F7B-8AC1-DB1A81659DED}" dt="2023-12-01T09:04:24.134" v="653" actId="20577"/>
        <pc:sldMkLst>
          <pc:docMk/>
          <pc:sldMk cId="1887074846" sldId="473"/>
        </pc:sldMkLst>
        <pc:spChg chg="mod">
          <ac:chgData name="Evla MUTLU" userId="S::evla.mutlu_antalya.edu.tr#ext#@amksavonia.onmicrosoft.com::c77a06ac-88e7-4cac-ad40-ea2e3ca0cfdc" providerId="AD" clId="Web-{B5474D8C-CDC8-4F7B-8AC1-DB1A81659DED}" dt="2023-12-01T09:04:13.822" v="652" actId="20577"/>
          <ac:spMkLst>
            <pc:docMk/>
            <pc:sldMk cId="1887074846" sldId="473"/>
            <ac:spMk id="66" creationId="{31AFD161-5437-A087-292C-E617B2C6ED74}"/>
          </ac:spMkLst>
        </pc:spChg>
        <pc:spChg chg="mod">
          <ac:chgData name="Evla MUTLU" userId="S::evla.mutlu_antalya.edu.tr#ext#@amksavonia.onmicrosoft.com::c77a06ac-88e7-4cac-ad40-ea2e3ca0cfdc" providerId="AD" clId="Web-{B5474D8C-CDC8-4F7B-8AC1-DB1A81659DED}" dt="2023-12-01T09:04:24.134" v="653" actId="20577"/>
          <ac:spMkLst>
            <pc:docMk/>
            <pc:sldMk cId="1887074846" sldId="473"/>
            <ac:spMk id="73" creationId="{D584B600-ABE8-7403-C9F9-C05213F7D781}"/>
          </ac:spMkLst>
        </pc:spChg>
        <pc:spChg chg="mod">
          <ac:chgData name="Evla MUTLU" userId="S::evla.mutlu_antalya.edu.tr#ext#@amksavonia.onmicrosoft.com::c77a06ac-88e7-4cac-ad40-ea2e3ca0cfdc" providerId="AD" clId="Web-{B5474D8C-CDC8-4F7B-8AC1-DB1A81659DED}" dt="2023-12-01T09:03:51.337" v="649" actId="20577"/>
          <ac:spMkLst>
            <pc:docMk/>
            <pc:sldMk cId="1887074846" sldId="473"/>
            <ac:spMk id="105" creationId="{26E59AD7-3724-6A9A-929A-24A7E175AB00}"/>
          </ac:spMkLst>
        </pc:spChg>
      </pc:sldChg>
      <pc:sldChg chg="modSp">
        <pc:chgData name="Evla MUTLU" userId="S::evla.mutlu_antalya.edu.tr#ext#@amksavonia.onmicrosoft.com::c77a06ac-88e7-4cac-ad40-ea2e3ca0cfdc" providerId="AD" clId="Web-{B5474D8C-CDC8-4F7B-8AC1-DB1A81659DED}" dt="2023-12-01T07:57:14.029" v="22" actId="20577"/>
        <pc:sldMkLst>
          <pc:docMk/>
          <pc:sldMk cId="3160176435" sldId="475"/>
        </pc:sldMkLst>
        <pc:spChg chg="mod">
          <ac:chgData name="Evla MUTLU" userId="S::evla.mutlu_antalya.edu.tr#ext#@amksavonia.onmicrosoft.com::c77a06ac-88e7-4cac-ad40-ea2e3ca0cfdc" providerId="AD" clId="Web-{B5474D8C-CDC8-4F7B-8AC1-DB1A81659DED}" dt="2023-12-01T07:56:47.810" v="18" actId="20577"/>
          <ac:spMkLst>
            <pc:docMk/>
            <pc:sldMk cId="3160176435" sldId="475"/>
            <ac:spMk id="53" creationId="{0BEA1C05-9B38-B462-5A18-025F0F65C22B}"/>
          </ac:spMkLst>
        </pc:spChg>
        <pc:spChg chg="mod">
          <ac:chgData name="Evla MUTLU" userId="S::evla.mutlu_antalya.edu.tr#ext#@amksavonia.onmicrosoft.com::c77a06ac-88e7-4cac-ad40-ea2e3ca0cfdc" providerId="AD" clId="Web-{B5474D8C-CDC8-4F7B-8AC1-DB1A81659DED}" dt="2023-12-01T07:57:14.029" v="22" actId="20577"/>
          <ac:spMkLst>
            <pc:docMk/>
            <pc:sldMk cId="3160176435" sldId="475"/>
            <ac:spMk id="55" creationId="{91954A7C-8611-D54E-6A19-1F942E8158D2}"/>
          </ac:spMkLst>
        </pc:spChg>
        <pc:spChg chg="mod">
          <ac:chgData name="Evla MUTLU" userId="S::evla.mutlu_antalya.edu.tr#ext#@amksavonia.onmicrosoft.com::c77a06ac-88e7-4cac-ad40-ea2e3ca0cfdc" providerId="AD" clId="Web-{B5474D8C-CDC8-4F7B-8AC1-DB1A81659DED}" dt="2023-12-01T07:56:38.997" v="17" actId="20577"/>
          <ac:spMkLst>
            <pc:docMk/>
            <pc:sldMk cId="3160176435" sldId="475"/>
            <ac:spMk id="86" creationId="{A8E20588-F87A-4153-7481-207CD382D41F}"/>
          </ac:spMkLst>
        </pc:spChg>
        <pc:spChg chg="mod">
          <ac:chgData name="Evla MUTLU" userId="S::evla.mutlu_antalya.edu.tr#ext#@amksavonia.onmicrosoft.com::c77a06ac-88e7-4cac-ad40-ea2e3ca0cfdc" providerId="AD" clId="Web-{B5474D8C-CDC8-4F7B-8AC1-DB1A81659DED}" dt="2023-12-01T07:56:29.169" v="15" actId="20577"/>
          <ac:spMkLst>
            <pc:docMk/>
            <pc:sldMk cId="3160176435" sldId="475"/>
            <ac:spMk id="105" creationId="{26E59AD7-3724-6A9A-929A-24A7E175AB00}"/>
          </ac:spMkLst>
        </pc:spChg>
      </pc:sldChg>
      <pc:sldChg chg="modSp modCm">
        <pc:chgData name="Evla MUTLU" userId="S::evla.mutlu_antalya.edu.tr#ext#@amksavonia.onmicrosoft.com::c77a06ac-88e7-4cac-ad40-ea2e3ca0cfdc" providerId="AD" clId="Web-{B5474D8C-CDC8-4F7B-8AC1-DB1A81659DED}" dt="2023-12-01T07:58:46.875" v="44"/>
        <pc:sldMkLst>
          <pc:docMk/>
          <pc:sldMk cId="2012713054" sldId="476"/>
        </pc:sldMkLst>
        <pc:spChg chg="mod">
          <ac:chgData name="Evla MUTLU" userId="S::evla.mutlu_antalya.edu.tr#ext#@amksavonia.onmicrosoft.com::c77a06ac-88e7-4cac-ad40-ea2e3ca0cfdc" providerId="AD" clId="Web-{B5474D8C-CDC8-4F7B-8AC1-DB1A81659DED}" dt="2023-12-01T07:57:44.811" v="24" actId="14100"/>
          <ac:spMkLst>
            <pc:docMk/>
            <pc:sldMk cId="2012713054" sldId="476"/>
            <ac:spMk id="14" creationId="{9178BC00-550D-1709-238E-0FD6794312F4}"/>
          </ac:spMkLst>
        </pc:spChg>
        <pc:spChg chg="mod">
          <ac:chgData name="Evla MUTLU" userId="S::evla.mutlu_antalya.edu.tr#ext#@amksavonia.onmicrosoft.com::c77a06ac-88e7-4cac-ad40-ea2e3ca0cfdc" providerId="AD" clId="Web-{B5474D8C-CDC8-4F7B-8AC1-DB1A81659DED}" dt="2023-12-01T07:58:16.187" v="28" actId="20577"/>
          <ac:spMkLst>
            <pc:docMk/>
            <pc:sldMk cId="2012713054" sldId="476"/>
            <ac:spMk id="15" creationId="{0EFC7DD2-D91D-7A8F-AA9B-1AF5BC442071}"/>
          </ac:spMkLst>
        </pc:spChg>
        <pc:spChg chg="mod">
          <ac:chgData name="Evla MUTLU" userId="S::evla.mutlu_antalya.edu.tr#ext#@amksavonia.onmicrosoft.com::c77a06ac-88e7-4cac-ad40-ea2e3ca0cfdc" providerId="AD" clId="Web-{B5474D8C-CDC8-4F7B-8AC1-DB1A81659DED}" dt="2023-12-01T07:57:51.358" v="25" actId="14100"/>
          <ac:spMkLst>
            <pc:docMk/>
            <pc:sldMk cId="2012713054" sldId="476"/>
            <ac:spMk id="21" creationId="{78D20350-A8CE-2446-7ECD-53AD0A3F690A}"/>
          </ac:spMkLst>
        </pc:spChg>
        <pc:spChg chg="mod">
          <ac:chgData name="Evla MUTLU" userId="S::evla.mutlu_antalya.edu.tr#ext#@amksavonia.onmicrosoft.com::c77a06ac-88e7-4cac-ad40-ea2e3ca0cfdc" providerId="AD" clId="Web-{B5474D8C-CDC8-4F7B-8AC1-DB1A81659DED}" dt="2023-12-01T07:58:26.734" v="29" actId="20577"/>
          <ac:spMkLst>
            <pc:docMk/>
            <pc:sldMk cId="2012713054" sldId="476"/>
            <ac:spMk id="22" creationId="{2961B162-BDE5-17BC-3D64-AC2DA6C830CE}"/>
          </ac:spMkLst>
        </pc:spChg>
        <pc:spChg chg="mod">
          <ac:chgData name="Evla MUTLU" userId="S::evla.mutlu_antalya.edu.tr#ext#@amksavonia.onmicrosoft.com::c77a06ac-88e7-4cac-ad40-ea2e3ca0cfdc" providerId="AD" clId="Web-{B5474D8C-CDC8-4F7B-8AC1-DB1A81659DED}" dt="2023-12-01T07:58:43.656" v="43" actId="20577"/>
          <ac:spMkLst>
            <pc:docMk/>
            <pc:sldMk cId="2012713054" sldId="476"/>
            <ac:spMk id="50" creationId="{0F7357C6-646F-59A5-9917-EB1DA43F708A}"/>
          </ac:spMkLst>
        </pc:spChg>
        <pc:spChg chg="mod">
          <ac:chgData name="Evla MUTLU" userId="S::evla.mutlu_antalya.edu.tr#ext#@amksavonia.onmicrosoft.com::c77a06ac-88e7-4cac-ad40-ea2e3ca0cfdc" providerId="AD" clId="Web-{B5474D8C-CDC8-4F7B-8AC1-DB1A81659DED}" dt="2023-12-01T07:57:39.702" v="23" actId="14100"/>
          <ac:spMkLst>
            <pc:docMk/>
            <pc:sldMk cId="2012713054" sldId="476"/>
            <ac:spMk id="51" creationId="{75206A02-8366-B2AD-10FE-9E876C284904}"/>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5474D8C-CDC8-4F7B-8AC1-DB1A81659DED}" dt="2023-12-01T07:58:46.875" v="44"/>
              <pc2:cmMkLst xmlns:pc2="http://schemas.microsoft.com/office/powerpoint/2019/9/main/command">
                <pc:docMk/>
                <pc:sldMk cId="2012713054" sldId="476"/>
                <pc2:cmMk id="{CF79C62D-144F-4EC8-AA42-E887863DFB51}"/>
              </pc2:cmMkLst>
            </pc226:cmChg>
          </p:ext>
        </pc:extLst>
      </pc:sldChg>
      <pc:sldChg chg="modSp">
        <pc:chgData name="Evla MUTLU" userId="S::evla.mutlu_antalya.edu.tr#ext#@amksavonia.onmicrosoft.com::c77a06ac-88e7-4cac-ad40-ea2e3ca0cfdc" providerId="AD" clId="Web-{B5474D8C-CDC8-4F7B-8AC1-DB1A81659DED}" dt="2023-12-01T07:58:55.455" v="45"/>
        <pc:sldMkLst>
          <pc:docMk/>
          <pc:sldMk cId="2943458140" sldId="477"/>
        </pc:sldMkLst>
        <pc:spChg chg="mod">
          <ac:chgData name="Evla MUTLU" userId="S::evla.mutlu_antalya.edu.tr#ext#@amksavonia.onmicrosoft.com::c77a06ac-88e7-4cac-ad40-ea2e3ca0cfdc" providerId="AD" clId="Web-{B5474D8C-CDC8-4F7B-8AC1-DB1A81659DED}" dt="2023-12-01T07:58:55.455" v="45"/>
          <ac:spMkLst>
            <pc:docMk/>
            <pc:sldMk cId="2943458140" sldId="477"/>
            <ac:spMk id="4" creationId="{5B143ABE-A1C1-54B0-9BCC-8EBBB8CE3203}"/>
          </ac:spMkLst>
        </pc:spChg>
      </pc:sldChg>
      <pc:sldChg chg="addSp modSp">
        <pc:chgData name="Evla MUTLU" userId="S::evla.mutlu_antalya.edu.tr#ext#@amksavonia.onmicrosoft.com::c77a06ac-88e7-4cac-ad40-ea2e3ca0cfdc" providerId="AD" clId="Web-{B5474D8C-CDC8-4F7B-8AC1-DB1A81659DED}" dt="2023-12-01T08:12:00.771" v="224" actId="1076"/>
        <pc:sldMkLst>
          <pc:docMk/>
          <pc:sldMk cId="1020332007" sldId="480"/>
        </pc:sldMkLst>
        <pc:spChg chg="mod">
          <ac:chgData name="Evla MUTLU" userId="S::evla.mutlu_antalya.edu.tr#ext#@amksavonia.onmicrosoft.com::c77a06ac-88e7-4cac-ad40-ea2e3ca0cfdc" providerId="AD" clId="Web-{B5474D8C-CDC8-4F7B-8AC1-DB1A81659DED}" dt="2023-12-01T08:11:21.911" v="204" actId="1076"/>
          <ac:spMkLst>
            <pc:docMk/>
            <pc:sldMk cId="1020332007" sldId="480"/>
            <ac:spMk id="2" creationId="{B12774E3-6274-2F17-D89A-188435FCE9F0}"/>
          </ac:spMkLst>
        </pc:spChg>
        <pc:spChg chg="mod">
          <ac:chgData name="Evla MUTLU" userId="S::evla.mutlu_antalya.edu.tr#ext#@amksavonia.onmicrosoft.com::c77a06ac-88e7-4cac-ad40-ea2e3ca0cfdc" providerId="AD" clId="Web-{B5474D8C-CDC8-4F7B-8AC1-DB1A81659DED}" dt="2023-12-01T08:00:20.784" v="62" actId="20577"/>
          <ac:spMkLst>
            <pc:docMk/>
            <pc:sldMk cId="1020332007" sldId="480"/>
            <ac:spMk id="22" creationId="{85C4C2BA-BAE3-F7DE-3CC5-3C4EF46A5A6A}"/>
          </ac:spMkLst>
        </pc:spChg>
        <pc:spChg chg="mod">
          <ac:chgData name="Evla MUTLU" userId="S::evla.mutlu_antalya.edu.tr#ext#@amksavonia.onmicrosoft.com::c77a06ac-88e7-4cac-ad40-ea2e3ca0cfdc" providerId="AD" clId="Web-{B5474D8C-CDC8-4F7B-8AC1-DB1A81659DED}" dt="2023-12-01T08:00:29.128" v="63" actId="20577"/>
          <ac:spMkLst>
            <pc:docMk/>
            <pc:sldMk cId="1020332007" sldId="480"/>
            <ac:spMk id="33" creationId="{EBF7A1CA-6EAD-3B28-A290-818B6762A11F}"/>
          </ac:spMkLst>
        </pc:spChg>
        <pc:spChg chg="add mod">
          <ac:chgData name="Evla MUTLU" userId="S::evla.mutlu_antalya.edu.tr#ext#@amksavonia.onmicrosoft.com::c77a06ac-88e7-4cac-ad40-ea2e3ca0cfdc" providerId="AD" clId="Web-{B5474D8C-CDC8-4F7B-8AC1-DB1A81659DED}" dt="2023-12-01T08:12:00.771" v="224" actId="1076"/>
          <ac:spMkLst>
            <pc:docMk/>
            <pc:sldMk cId="1020332007" sldId="480"/>
            <ac:spMk id="38" creationId="{5258C1BB-3545-838D-8D70-C815409A0B27}"/>
          </ac:spMkLst>
        </pc:spChg>
        <pc:spChg chg="mod">
          <ac:chgData name="Evla MUTLU" userId="S::evla.mutlu_antalya.edu.tr#ext#@amksavonia.onmicrosoft.com::c77a06ac-88e7-4cac-ad40-ea2e3ca0cfdc" providerId="AD" clId="Web-{B5474D8C-CDC8-4F7B-8AC1-DB1A81659DED}" dt="2023-12-01T08:00:13.799" v="61" actId="20577"/>
          <ac:spMkLst>
            <pc:docMk/>
            <pc:sldMk cId="1020332007" sldId="480"/>
            <ac:spMk id="105" creationId="{26E59AD7-3724-6A9A-929A-24A7E175AB00}"/>
          </ac:spMkLst>
        </pc:spChg>
        <pc:grpChg chg="mod">
          <ac:chgData name="Evla MUTLU" userId="S::evla.mutlu_antalya.edu.tr#ext#@amksavonia.onmicrosoft.com::c77a06ac-88e7-4cac-ad40-ea2e3ca0cfdc" providerId="AD" clId="Web-{B5474D8C-CDC8-4F7B-8AC1-DB1A81659DED}" dt="2023-12-01T08:11:24.442" v="205" actId="1076"/>
          <ac:grpSpMkLst>
            <pc:docMk/>
            <pc:sldMk cId="1020332007" sldId="480"/>
            <ac:grpSpMk id="37" creationId="{4E1BC760-FEE7-0BDD-22BF-7E4B7731FD90}"/>
          </ac:grpSpMkLst>
        </pc:grpChg>
      </pc:sldChg>
      <pc:sldChg chg="modSp">
        <pc:chgData name="Evla MUTLU" userId="S::evla.mutlu_antalya.edu.tr#ext#@amksavonia.onmicrosoft.com::c77a06ac-88e7-4cac-ad40-ea2e3ca0cfdc" providerId="AD" clId="Web-{B5474D8C-CDC8-4F7B-8AC1-DB1A81659DED}" dt="2023-12-01T08:49:03.532" v="593" actId="20577"/>
        <pc:sldMkLst>
          <pc:docMk/>
          <pc:sldMk cId="2186343494" sldId="481"/>
        </pc:sldMkLst>
        <pc:spChg chg="mod">
          <ac:chgData name="Evla MUTLU" userId="S::evla.mutlu_antalya.edu.tr#ext#@amksavonia.onmicrosoft.com::c77a06ac-88e7-4cac-ad40-ea2e3ca0cfdc" providerId="AD" clId="Web-{B5474D8C-CDC8-4F7B-8AC1-DB1A81659DED}" dt="2023-12-01T08:01:41.911" v="75" actId="20577"/>
          <ac:spMkLst>
            <pc:docMk/>
            <pc:sldMk cId="2186343494" sldId="481"/>
            <ac:spMk id="81" creationId="{6D712975-C0A2-1566-5952-959D19CB6EF2}"/>
          </ac:spMkLst>
        </pc:spChg>
        <pc:spChg chg="mod">
          <ac:chgData name="Evla MUTLU" userId="S::evla.mutlu_antalya.edu.tr#ext#@amksavonia.onmicrosoft.com::c77a06ac-88e7-4cac-ad40-ea2e3ca0cfdc" providerId="AD" clId="Web-{B5474D8C-CDC8-4F7B-8AC1-DB1A81659DED}" dt="2023-12-01T08:49:03.532" v="593" actId="20577"/>
          <ac:spMkLst>
            <pc:docMk/>
            <pc:sldMk cId="2186343494" sldId="481"/>
            <ac:spMk id="105" creationId="{26E59AD7-3724-6A9A-929A-24A7E175AB00}"/>
          </ac:spMkLst>
        </pc:spChg>
      </pc:sldChg>
      <pc:sldChg chg="modSp">
        <pc:chgData name="Evla MUTLU" userId="S::evla.mutlu_antalya.edu.tr#ext#@amksavonia.onmicrosoft.com::c77a06ac-88e7-4cac-ad40-ea2e3ca0cfdc" providerId="AD" clId="Web-{B5474D8C-CDC8-4F7B-8AC1-DB1A81659DED}" dt="2023-12-01T08:04:39.916" v="107" actId="20577"/>
        <pc:sldMkLst>
          <pc:docMk/>
          <pc:sldMk cId="4061620554" sldId="482"/>
        </pc:sldMkLst>
        <pc:spChg chg="mod">
          <ac:chgData name="Evla MUTLU" userId="S::evla.mutlu_antalya.edu.tr#ext#@amksavonia.onmicrosoft.com::c77a06ac-88e7-4cac-ad40-ea2e3ca0cfdc" providerId="AD" clId="Web-{B5474D8C-CDC8-4F7B-8AC1-DB1A81659DED}" dt="2023-12-01T08:04:26.587" v="105" actId="20577"/>
          <ac:spMkLst>
            <pc:docMk/>
            <pc:sldMk cId="4061620554" sldId="482"/>
            <ac:spMk id="19" creationId="{66FACF0C-13FC-BE7B-1EAE-172350CE9328}"/>
          </ac:spMkLst>
        </pc:spChg>
        <pc:spChg chg="mod">
          <ac:chgData name="Evla MUTLU" userId="S::evla.mutlu_antalya.edu.tr#ext#@amksavonia.onmicrosoft.com::c77a06ac-88e7-4cac-ad40-ea2e3ca0cfdc" providerId="AD" clId="Web-{B5474D8C-CDC8-4F7B-8AC1-DB1A81659DED}" dt="2023-12-01T08:03:58.930" v="102" actId="20577"/>
          <ac:spMkLst>
            <pc:docMk/>
            <pc:sldMk cId="4061620554" sldId="482"/>
            <ac:spMk id="24" creationId="{33D3CA69-BCB9-B580-608D-7802956065F8}"/>
          </ac:spMkLst>
        </pc:spChg>
        <pc:spChg chg="mod">
          <ac:chgData name="Evla MUTLU" userId="S::evla.mutlu_antalya.edu.tr#ext#@amksavonia.onmicrosoft.com::c77a06ac-88e7-4cac-ad40-ea2e3ca0cfdc" providerId="AD" clId="Web-{B5474D8C-CDC8-4F7B-8AC1-DB1A81659DED}" dt="2023-12-01T08:04:07.587" v="103" actId="20577"/>
          <ac:spMkLst>
            <pc:docMk/>
            <pc:sldMk cId="4061620554" sldId="482"/>
            <ac:spMk id="33" creationId="{EBF7A1CA-6EAD-3B28-A290-818B6762A11F}"/>
          </ac:spMkLst>
        </pc:spChg>
        <pc:spChg chg="mod">
          <ac:chgData name="Evla MUTLU" userId="S::evla.mutlu_antalya.edu.tr#ext#@amksavonia.onmicrosoft.com::c77a06ac-88e7-4cac-ad40-ea2e3ca0cfdc" providerId="AD" clId="Web-{B5474D8C-CDC8-4F7B-8AC1-DB1A81659DED}" dt="2023-12-01T08:04:18.118" v="104" actId="20577"/>
          <ac:spMkLst>
            <pc:docMk/>
            <pc:sldMk cId="4061620554" sldId="482"/>
            <ac:spMk id="45" creationId="{5856AFB4-7C30-E9F9-029F-429BFAC7CF0D}"/>
          </ac:spMkLst>
        </pc:spChg>
        <pc:spChg chg="mod">
          <ac:chgData name="Evla MUTLU" userId="S::evla.mutlu_antalya.edu.tr#ext#@amksavonia.onmicrosoft.com::c77a06ac-88e7-4cac-ad40-ea2e3ca0cfdc" providerId="AD" clId="Web-{B5474D8C-CDC8-4F7B-8AC1-DB1A81659DED}" dt="2023-12-01T08:04:39.916" v="107" actId="20577"/>
          <ac:spMkLst>
            <pc:docMk/>
            <pc:sldMk cId="4061620554" sldId="482"/>
            <ac:spMk id="81" creationId="{6D712975-C0A2-1566-5952-959D19CB6EF2}"/>
          </ac:spMkLst>
        </pc:spChg>
        <pc:spChg chg="mod">
          <ac:chgData name="Evla MUTLU" userId="S::evla.mutlu_antalya.edu.tr#ext#@amksavonia.onmicrosoft.com::c77a06ac-88e7-4cac-ad40-ea2e3ca0cfdc" providerId="AD" clId="Web-{B5474D8C-CDC8-4F7B-8AC1-DB1A81659DED}" dt="2023-12-01T08:02:35.366" v="83" actId="20577"/>
          <ac:spMkLst>
            <pc:docMk/>
            <pc:sldMk cId="4061620554" sldId="482"/>
            <ac:spMk id="86" creationId="{5A887EC8-0E2C-0F66-5E27-8C84C66E08E8}"/>
          </ac:spMkLst>
        </pc:spChg>
      </pc:sldChg>
      <pc:sldChg chg="addSp modSp">
        <pc:chgData name="Evla MUTLU" userId="S::evla.mutlu_antalya.edu.tr#ext#@amksavonia.onmicrosoft.com::c77a06ac-88e7-4cac-ad40-ea2e3ca0cfdc" providerId="AD" clId="Web-{B5474D8C-CDC8-4F7B-8AC1-DB1A81659DED}" dt="2023-12-01T08:12:09.302" v="225" actId="688"/>
        <pc:sldMkLst>
          <pc:docMk/>
          <pc:sldMk cId="3291796875" sldId="483"/>
        </pc:sldMkLst>
        <pc:spChg chg="mod">
          <ac:chgData name="Evla MUTLU" userId="S::evla.mutlu_antalya.edu.tr#ext#@amksavonia.onmicrosoft.com::c77a06ac-88e7-4cac-ad40-ea2e3ca0cfdc" providerId="AD" clId="Web-{B5474D8C-CDC8-4F7B-8AC1-DB1A81659DED}" dt="2023-12-01T08:10:07.174" v="187" actId="1076"/>
          <ac:spMkLst>
            <pc:docMk/>
            <pc:sldMk cId="3291796875" sldId="483"/>
            <ac:spMk id="2" creationId="{8A60ECEC-E8B0-6F7F-C101-DCE20948ED24}"/>
          </ac:spMkLst>
        </pc:spChg>
        <pc:spChg chg="mod">
          <ac:chgData name="Evla MUTLU" userId="S::evla.mutlu_antalya.edu.tr#ext#@amksavonia.onmicrosoft.com::c77a06ac-88e7-4cac-ad40-ea2e3ca0cfdc" providerId="AD" clId="Web-{B5474D8C-CDC8-4F7B-8AC1-DB1A81659DED}" dt="2023-12-01T08:10:23.878" v="193" actId="20577"/>
          <ac:spMkLst>
            <pc:docMk/>
            <pc:sldMk cId="3291796875" sldId="483"/>
            <ac:spMk id="3" creationId="{18B366FF-3F1A-CE81-C5C8-3D34B4B90B0B}"/>
          </ac:spMkLst>
        </pc:spChg>
        <pc:spChg chg="add mod">
          <ac:chgData name="Evla MUTLU" userId="S::evla.mutlu_antalya.edu.tr#ext#@amksavonia.onmicrosoft.com::c77a06ac-88e7-4cac-ad40-ea2e3ca0cfdc" providerId="AD" clId="Web-{B5474D8C-CDC8-4F7B-8AC1-DB1A81659DED}" dt="2023-12-01T08:12:09.302" v="225" actId="688"/>
          <ac:spMkLst>
            <pc:docMk/>
            <pc:sldMk cId="3291796875" sldId="483"/>
            <ac:spMk id="4" creationId="{F878D4D8-CC97-A7F4-95F5-7EE8F142DB48}"/>
          </ac:spMkLst>
        </pc:spChg>
        <pc:spChg chg="mod">
          <ac:chgData name="Evla MUTLU" userId="S::evla.mutlu_antalya.edu.tr#ext#@amksavonia.onmicrosoft.com::c77a06ac-88e7-4cac-ad40-ea2e3ca0cfdc" providerId="AD" clId="Web-{B5474D8C-CDC8-4F7B-8AC1-DB1A81659DED}" dt="2023-12-01T08:06:05.777" v="135" actId="20577"/>
          <ac:spMkLst>
            <pc:docMk/>
            <pc:sldMk cId="3291796875" sldId="483"/>
            <ac:spMk id="33" creationId="{EBF7A1CA-6EAD-3B28-A290-818B6762A11F}"/>
          </ac:spMkLst>
        </pc:spChg>
        <pc:spChg chg="add mod">
          <ac:chgData name="Evla MUTLU" userId="S::evla.mutlu_antalya.edu.tr#ext#@amksavonia.onmicrosoft.com::c77a06ac-88e7-4cac-ad40-ea2e3ca0cfdc" providerId="AD" clId="Web-{B5474D8C-CDC8-4F7B-8AC1-DB1A81659DED}" dt="2023-12-01T08:10:48.707" v="198" actId="1076"/>
          <ac:spMkLst>
            <pc:docMk/>
            <pc:sldMk cId="3291796875" sldId="483"/>
            <ac:spMk id="36" creationId="{BE1F2E78-FD0C-F40E-963C-8B589E950A9E}"/>
          </ac:spMkLst>
        </pc:spChg>
        <pc:spChg chg="mod">
          <ac:chgData name="Evla MUTLU" userId="S::evla.mutlu_antalya.edu.tr#ext#@amksavonia.onmicrosoft.com::c77a06ac-88e7-4cac-ad40-ea2e3ca0cfdc" providerId="AD" clId="Web-{B5474D8C-CDC8-4F7B-8AC1-DB1A81659DED}" dt="2023-12-01T08:05:57.465" v="134" actId="20577"/>
          <ac:spMkLst>
            <pc:docMk/>
            <pc:sldMk cId="3291796875" sldId="483"/>
            <ac:spMk id="73" creationId="{A02D0389-3049-A869-956E-B4F5B8622D91}"/>
          </ac:spMkLst>
        </pc:spChg>
        <pc:spChg chg="mod">
          <ac:chgData name="Evla MUTLU" userId="S::evla.mutlu_antalya.edu.tr#ext#@amksavonia.onmicrosoft.com::c77a06ac-88e7-4cac-ad40-ea2e3ca0cfdc" providerId="AD" clId="Web-{B5474D8C-CDC8-4F7B-8AC1-DB1A81659DED}" dt="2023-12-01T08:05:47.996" v="132" actId="20577"/>
          <ac:spMkLst>
            <pc:docMk/>
            <pc:sldMk cId="3291796875" sldId="483"/>
            <ac:spMk id="86" creationId="{5A887EC8-0E2C-0F66-5E27-8C84C66E08E8}"/>
          </ac:spMkLst>
        </pc:spChg>
        <pc:grpChg chg="mod">
          <ac:chgData name="Evla MUTLU" userId="S::evla.mutlu_antalya.edu.tr#ext#@amksavonia.onmicrosoft.com::c77a06ac-88e7-4cac-ad40-ea2e3ca0cfdc" providerId="AD" clId="Web-{B5474D8C-CDC8-4F7B-8AC1-DB1A81659DED}" dt="2023-12-01T08:10:42.456" v="197" actId="1076"/>
          <ac:grpSpMkLst>
            <pc:docMk/>
            <pc:sldMk cId="3291796875" sldId="483"/>
            <ac:grpSpMk id="17" creationId="{ED191786-D9E4-3E2C-A86D-4CADBA2C97E1}"/>
          </ac:grpSpMkLst>
        </pc:grpChg>
      </pc:sldChg>
      <pc:sldChg chg="modSp">
        <pc:chgData name="Evla MUTLU" userId="S::evla.mutlu_antalya.edu.tr#ext#@amksavonia.onmicrosoft.com::c77a06ac-88e7-4cac-ad40-ea2e3ca0cfdc" providerId="AD" clId="Web-{B5474D8C-CDC8-4F7B-8AC1-DB1A81659DED}" dt="2023-12-01T09:06:40.919" v="656" actId="20577"/>
        <pc:sldMkLst>
          <pc:docMk/>
          <pc:sldMk cId="1545774788" sldId="484"/>
        </pc:sldMkLst>
        <pc:spChg chg="mod">
          <ac:chgData name="Evla MUTLU" userId="S::evla.mutlu_antalya.edu.tr#ext#@amksavonia.onmicrosoft.com::c77a06ac-88e7-4cac-ad40-ea2e3ca0cfdc" providerId="AD" clId="Web-{B5474D8C-CDC8-4F7B-8AC1-DB1A81659DED}" dt="2023-12-01T08:08:04.562" v="157" actId="20577"/>
          <ac:spMkLst>
            <pc:docMk/>
            <pc:sldMk cId="1545774788" sldId="484"/>
            <ac:spMk id="2" creationId="{756FA8BD-3D15-2A39-A7FD-20C1CF11183B}"/>
          </ac:spMkLst>
        </pc:spChg>
        <pc:spChg chg="mod">
          <ac:chgData name="Evla MUTLU" userId="S::evla.mutlu_antalya.edu.tr#ext#@amksavonia.onmicrosoft.com::c77a06ac-88e7-4cac-ad40-ea2e3ca0cfdc" providerId="AD" clId="Web-{B5474D8C-CDC8-4F7B-8AC1-DB1A81659DED}" dt="2023-12-01T08:06:23.075" v="136" actId="14100"/>
          <ac:spMkLst>
            <pc:docMk/>
            <pc:sldMk cId="1545774788" sldId="484"/>
            <ac:spMk id="44" creationId="{AF14851E-D762-D674-94C5-03F6040D4C10}"/>
          </ac:spMkLst>
        </pc:spChg>
        <pc:spChg chg="mod">
          <ac:chgData name="Evla MUTLU" userId="S::evla.mutlu_antalya.edu.tr#ext#@amksavonia.onmicrosoft.com::c77a06ac-88e7-4cac-ad40-ea2e3ca0cfdc" providerId="AD" clId="Web-{B5474D8C-CDC8-4F7B-8AC1-DB1A81659DED}" dt="2023-12-01T08:07:31.780" v="143" actId="20577"/>
          <ac:spMkLst>
            <pc:docMk/>
            <pc:sldMk cId="1545774788" sldId="484"/>
            <ac:spMk id="47" creationId="{3E194B62-6812-9C77-5F62-77CFCCABF381}"/>
          </ac:spMkLst>
        </pc:spChg>
        <pc:spChg chg="mod">
          <ac:chgData name="Evla MUTLU" userId="S::evla.mutlu_antalya.edu.tr#ext#@amksavonia.onmicrosoft.com::c77a06ac-88e7-4cac-ad40-ea2e3ca0cfdc" providerId="AD" clId="Web-{B5474D8C-CDC8-4F7B-8AC1-DB1A81659DED}" dt="2023-12-01T08:07:21.607" v="141" actId="20577"/>
          <ac:spMkLst>
            <pc:docMk/>
            <pc:sldMk cId="1545774788" sldId="484"/>
            <ac:spMk id="80" creationId="{FDB1F9F6-F1A1-7A84-CA2C-FF2D3D10CBC2}"/>
          </ac:spMkLst>
        </pc:spChg>
        <pc:spChg chg="mod">
          <ac:chgData name="Evla MUTLU" userId="S::evla.mutlu_antalya.edu.tr#ext#@amksavonia.onmicrosoft.com::c77a06ac-88e7-4cac-ad40-ea2e3ca0cfdc" providerId="AD" clId="Web-{B5474D8C-CDC8-4F7B-8AC1-DB1A81659DED}" dt="2023-12-01T08:06:51.310" v="140" actId="20577"/>
          <ac:spMkLst>
            <pc:docMk/>
            <pc:sldMk cId="1545774788" sldId="484"/>
            <ac:spMk id="93" creationId="{7F9B6310-2191-7420-4F98-686A790ED300}"/>
          </ac:spMkLst>
        </pc:spChg>
        <pc:spChg chg="mod">
          <ac:chgData name="Evla MUTLU" userId="S::evla.mutlu_antalya.edu.tr#ext#@amksavonia.onmicrosoft.com::c77a06ac-88e7-4cac-ad40-ea2e3ca0cfdc" providerId="AD" clId="Web-{B5474D8C-CDC8-4F7B-8AC1-DB1A81659DED}" dt="2023-12-01T09:06:40.919" v="656" actId="20577"/>
          <ac:spMkLst>
            <pc:docMk/>
            <pc:sldMk cId="1545774788" sldId="484"/>
            <ac:spMk id="105" creationId="{26E59AD7-3724-6A9A-929A-24A7E175AB00}"/>
          </ac:spMkLst>
        </pc:spChg>
        <pc:grpChg chg="mod">
          <ac:chgData name="Evla MUTLU" userId="S::evla.mutlu_antalya.edu.tr#ext#@amksavonia.onmicrosoft.com::c77a06ac-88e7-4cac-ad40-ea2e3ca0cfdc" providerId="AD" clId="Web-{B5474D8C-CDC8-4F7B-8AC1-DB1A81659DED}" dt="2023-12-01T08:06:29.637" v="137" actId="1076"/>
          <ac:grpSpMkLst>
            <pc:docMk/>
            <pc:sldMk cId="1545774788" sldId="484"/>
            <ac:grpSpMk id="38" creationId="{8E7028BA-D531-1B9A-2EAA-7ADA1B3E78F5}"/>
          </ac:grpSpMkLst>
        </pc:grpChg>
        <pc:grpChg chg="mod">
          <ac:chgData name="Evla MUTLU" userId="S::evla.mutlu_antalya.edu.tr#ext#@amksavonia.onmicrosoft.com::c77a06ac-88e7-4cac-ad40-ea2e3ca0cfdc" providerId="AD" clId="Web-{B5474D8C-CDC8-4F7B-8AC1-DB1A81659DED}" dt="2023-12-01T08:06:33.249" v="138" actId="1076"/>
          <ac:grpSpMkLst>
            <pc:docMk/>
            <pc:sldMk cId="1545774788" sldId="484"/>
            <ac:grpSpMk id="48" creationId="{5B91A050-0C8E-06C6-5FCE-E776F2ACD010}"/>
          </ac:grpSpMkLst>
        </pc:grpChg>
      </pc:sldChg>
      <pc:sldChg chg="modSp">
        <pc:chgData name="Evla MUTLU" userId="S::evla.mutlu_antalya.edu.tr#ext#@amksavonia.onmicrosoft.com::c77a06ac-88e7-4cac-ad40-ea2e3ca0cfdc" providerId="AD" clId="Web-{B5474D8C-CDC8-4F7B-8AC1-DB1A81659DED}" dt="2023-12-01T08:13:09.445" v="279" actId="20577"/>
        <pc:sldMkLst>
          <pc:docMk/>
          <pc:sldMk cId="2698179801" sldId="485"/>
        </pc:sldMkLst>
        <pc:spChg chg="mod">
          <ac:chgData name="Evla MUTLU" userId="S::evla.mutlu_antalya.edu.tr#ext#@amksavonia.onmicrosoft.com::c77a06ac-88e7-4cac-ad40-ea2e3ca0cfdc" providerId="AD" clId="Web-{B5474D8C-CDC8-4F7B-8AC1-DB1A81659DED}" dt="2023-12-01T08:13:09.445" v="279" actId="20577"/>
          <ac:spMkLst>
            <pc:docMk/>
            <pc:sldMk cId="2698179801" sldId="485"/>
            <ac:spMk id="100" creationId="{C9B7FFEA-88F6-5AEA-7630-E17C23C7163F}"/>
          </ac:spMkLst>
        </pc:spChg>
      </pc:sldChg>
      <pc:sldChg chg="modSp">
        <pc:chgData name="Evla MUTLU" userId="S::evla.mutlu_antalya.edu.tr#ext#@amksavonia.onmicrosoft.com::c77a06ac-88e7-4cac-ad40-ea2e3ca0cfdc" providerId="AD" clId="Web-{B5474D8C-CDC8-4F7B-8AC1-DB1A81659DED}" dt="2023-12-01T09:07:17.577" v="661" actId="20577"/>
        <pc:sldMkLst>
          <pc:docMk/>
          <pc:sldMk cId="2518279136" sldId="486"/>
        </pc:sldMkLst>
        <pc:spChg chg="mod">
          <ac:chgData name="Evla MUTLU" userId="S::evla.mutlu_antalya.edu.tr#ext#@amksavonia.onmicrosoft.com::c77a06ac-88e7-4cac-ad40-ea2e3ca0cfdc" providerId="AD" clId="Web-{B5474D8C-CDC8-4F7B-8AC1-DB1A81659DED}" dt="2023-12-01T09:07:17.577" v="661" actId="20577"/>
          <ac:spMkLst>
            <pc:docMk/>
            <pc:sldMk cId="2518279136" sldId="486"/>
            <ac:spMk id="109" creationId="{7AB12888-911E-D586-4012-1CF747FA6357}"/>
          </ac:spMkLst>
        </pc:spChg>
      </pc:sldChg>
      <pc:sldChg chg="delSp">
        <pc:chgData name="Evla MUTLU" userId="S::evla.mutlu_antalya.edu.tr#ext#@amksavonia.onmicrosoft.com::c77a06ac-88e7-4cac-ad40-ea2e3ca0cfdc" providerId="AD" clId="Web-{B5474D8C-CDC8-4F7B-8AC1-DB1A81659DED}" dt="2023-12-01T08:14:36.947" v="303"/>
        <pc:sldMkLst>
          <pc:docMk/>
          <pc:sldMk cId="1961779124" sldId="488"/>
        </pc:sldMkLst>
        <pc:grpChg chg="del">
          <ac:chgData name="Evla MUTLU" userId="S::evla.mutlu_antalya.edu.tr#ext#@amksavonia.onmicrosoft.com::c77a06ac-88e7-4cac-ad40-ea2e3ca0cfdc" providerId="AD" clId="Web-{B5474D8C-CDC8-4F7B-8AC1-DB1A81659DED}" dt="2023-12-01T08:14:36.947" v="303"/>
          <ac:grpSpMkLst>
            <pc:docMk/>
            <pc:sldMk cId="1961779124" sldId="488"/>
            <ac:grpSpMk id="35" creationId="{4F3380FC-635C-E061-3087-C2454354C61B}"/>
          </ac:grpSpMkLst>
        </pc:grpChg>
      </pc:sldChg>
      <pc:sldChg chg="modSp modCm">
        <pc:chgData name="Evla MUTLU" userId="S::evla.mutlu_antalya.edu.tr#ext#@amksavonia.onmicrosoft.com::c77a06ac-88e7-4cac-ad40-ea2e3ca0cfdc" providerId="AD" clId="Web-{B5474D8C-CDC8-4F7B-8AC1-DB1A81659DED}" dt="2023-12-01T08:27:36.624" v="330"/>
        <pc:sldMkLst>
          <pc:docMk/>
          <pc:sldMk cId="1473790209" sldId="489"/>
        </pc:sldMkLst>
        <pc:spChg chg="mod">
          <ac:chgData name="Evla MUTLU" userId="S::evla.mutlu_antalya.edu.tr#ext#@amksavonia.onmicrosoft.com::c77a06ac-88e7-4cac-ad40-ea2e3ca0cfdc" providerId="AD" clId="Web-{B5474D8C-CDC8-4F7B-8AC1-DB1A81659DED}" dt="2023-12-01T08:26:22.294" v="325" actId="20577"/>
          <ac:spMkLst>
            <pc:docMk/>
            <pc:sldMk cId="1473790209" sldId="489"/>
            <ac:spMk id="40" creationId="{5DDA91FE-18A1-33D0-3596-682C05AD4DCF}"/>
          </ac:spMkLst>
        </pc:spChg>
        <pc:spChg chg="mod">
          <ac:chgData name="Evla MUTLU" userId="S::evla.mutlu_antalya.edu.tr#ext#@amksavonia.onmicrosoft.com::c77a06ac-88e7-4cac-ad40-ea2e3ca0cfdc" providerId="AD" clId="Web-{B5474D8C-CDC8-4F7B-8AC1-DB1A81659DED}" dt="2023-12-01T08:26:30.778" v="327" actId="20577"/>
          <ac:spMkLst>
            <pc:docMk/>
            <pc:sldMk cId="1473790209" sldId="489"/>
            <ac:spMk id="95" creationId="{5A7F41DF-5611-A5CB-45E7-DDFF0E9DD58A}"/>
          </ac:spMkLst>
        </pc:spChg>
        <pc:spChg chg="mod">
          <ac:chgData name="Evla MUTLU" userId="S::evla.mutlu_antalya.edu.tr#ext#@amksavonia.onmicrosoft.com::c77a06ac-88e7-4cac-ad40-ea2e3ca0cfdc" providerId="AD" clId="Web-{B5474D8C-CDC8-4F7B-8AC1-DB1A81659DED}" dt="2023-12-01T08:26:41.278" v="329" actId="20577"/>
          <ac:spMkLst>
            <pc:docMk/>
            <pc:sldMk cId="1473790209" sldId="489"/>
            <ac:spMk id="113" creationId="{31A2C7E7-C65C-F77D-3FD9-F8F196E2BC3A}"/>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5474D8C-CDC8-4F7B-8AC1-DB1A81659DED}" dt="2023-12-01T08:27:36.624" v="330"/>
              <pc2:cmMkLst xmlns:pc2="http://schemas.microsoft.com/office/powerpoint/2019/9/main/command">
                <pc:docMk/>
                <pc:sldMk cId="1473790209" sldId="489"/>
                <pc2:cmMk id="{A1C44441-030E-4EAE-8B82-321E902218DC}"/>
              </pc2:cmMkLst>
            </pc226:cmChg>
          </p:ext>
        </pc:extLst>
      </pc:sldChg>
      <pc:sldChg chg="modSp">
        <pc:chgData name="Evla MUTLU" userId="S::evla.mutlu_antalya.edu.tr#ext#@amksavonia.onmicrosoft.com::c77a06ac-88e7-4cac-ad40-ea2e3ca0cfdc" providerId="AD" clId="Web-{B5474D8C-CDC8-4F7B-8AC1-DB1A81659DED}" dt="2023-12-01T09:08:13.719" v="666" actId="20577"/>
        <pc:sldMkLst>
          <pc:docMk/>
          <pc:sldMk cId="2622421559" sldId="490"/>
        </pc:sldMkLst>
        <pc:spChg chg="mod">
          <ac:chgData name="Evla MUTLU" userId="S::evla.mutlu_antalya.edu.tr#ext#@amksavonia.onmicrosoft.com::c77a06ac-88e7-4cac-ad40-ea2e3ca0cfdc" providerId="AD" clId="Web-{B5474D8C-CDC8-4F7B-8AC1-DB1A81659DED}" dt="2023-12-01T08:28:44.454" v="344" actId="20577"/>
          <ac:spMkLst>
            <pc:docMk/>
            <pc:sldMk cId="2622421559" sldId="490"/>
            <ac:spMk id="40" creationId="{5DDA91FE-18A1-33D0-3596-682C05AD4DCF}"/>
          </ac:spMkLst>
        </pc:spChg>
        <pc:spChg chg="mod">
          <ac:chgData name="Evla MUTLU" userId="S::evla.mutlu_antalya.edu.tr#ext#@amksavonia.onmicrosoft.com::c77a06ac-88e7-4cac-ad40-ea2e3ca0cfdc" providerId="AD" clId="Web-{B5474D8C-CDC8-4F7B-8AC1-DB1A81659DED}" dt="2023-12-01T08:28:50.641" v="346" actId="20577"/>
          <ac:spMkLst>
            <pc:docMk/>
            <pc:sldMk cId="2622421559" sldId="490"/>
            <ac:spMk id="65" creationId="{C5F1ADEC-6DD5-DE7E-8A07-3F28A7F03B5D}"/>
          </ac:spMkLst>
        </pc:spChg>
        <pc:spChg chg="mod">
          <ac:chgData name="Evla MUTLU" userId="S::evla.mutlu_antalya.edu.tr#ext#@amksavonia.onmicrosoft.com::c77a06ac-88e7-4cac-ad40-ea2e3ca0cfdc" providerId="AD" clId="Web-{B5474D8C-CDC8-4F7B-8AC1-DB1A81659DED}" dt="2023-12-01T08:28:18.140" v="340" actId="20577"/>
          <ac:spMkLst>
            <pc:docMk/>
            <pc:sldMk cId="2622421559" sldId="490"/>
            <ac:spMk id="95" creationId="{5A7F41DF-5611-A5CB-45E7-DDFF0E9DD58A}"/>
          </ac:spMkLst>
        </pc:spChg>
        <pc:spChg chg="mod">
          <ac:chgData name="Evla MUTLU" userId="S::evla.mutlu_antalya.edu.tr#ext#@amksavonia.onmicrosoft.com::c77a06ac-88e7-4cac-ad40-ea2e3ca0cfdc" providerId="AD" clId="Web-{B5474D8C-CDC8-4F7B-8AC1-DB1A81659DED}" dt="2023-12-01T09:08:13.719" v="666" actId="20577"/>
          <ac:spMkLst>
            <pc:docMk/>
            <pc:sldMk cId="2622421559" sldId="490"/>
            <ac:spMk id="113" creationId="{31A2C7E7-C65C-F77D-3FD9-F8F196E2BC3A}"/>
          </ac:spMkLst>
        </pc:spChg>
      </pc:sldChg>
      <pc:sldChg chg="modSp">
        <pc:chgData name="Evla MUTLU" userId="S::evla.mutlu_antalya.edu.tr#ext#@amksavonia.onmicrosoft.com::c77a06ac-88e7-4cac-ad40-ea2e3ca0cfdc" providerId="AD" clId="Web-{B5474D8C-CDC8-4F7B-8AC1-DB1A81659DED}" dt="2023-12-01T09:08:55.751" v="671" actId="20577"/>
        <pc:sldMkLst>
          <pc:docMk/>
          <pc:sldMk cId="4219334135" sldId="491"/>
        </pc:sldMkLst>
        <pc:spChg chg="mod">
          <ac:chgData name="Evla MUTLU" userId="S::evla.mutlu_antalya.edu.tr#ext#@amksavonia.onmicrosoft.com::c77a06ac-88e7-4cac-ad40-ea2e3ca0cfdc" providerId="AD" clId="Web-{B5474D8C-CDC8-4F7B-8AC1-DB1A81659DED}" dt="2023-12-01T09:08:55.751" v="671" actId="20577"/>
          <ac:spMkLst>
            <pc:docMk/>
            <pc:sldMk cId="4219334135" sldId="491"/>
            <ac:spMk id="45" creationId="{5856AFB4-7C30-E9F9-029F-429BFAC7CF0D}"/>
          </ac:spMkLst>
        </pc:spChg>
        <pc:spChg chg="mod">
          <ac:chgData name="Evla MUTLU" userId="S::evla.mutlu_antalya.edu.tr#ext#@amksavonia.onmicrosoft.com::c77a06ac-88e7-4cac-ad40-ea2e3ca0cfdc" providerId="AD" clId="Web-{B5474D8C-CDC8-4F7B-8AC1-DB1A81659DED}" dt="2023-12-01T09:08:35.391" v="668" actId="20577"/>
          <ac:spMkLst>
            <pc:docMk/>
            <pc:sldMk cId="4219334135" sldId="491"/>
            <ac:spMk id="95" creationId="{5A7F41DF-5611-A5CB-45E7-DDFF0E9DD58A}"/>
          </ac:spMkLst>
        </pc:spChg>
      </pc:sldChg>
      <pc:sldChg chg="modSp">
        <pc:chgData name="Evla MUTLU" userId="S::evla.mutlu_antalya.edu.tr#ext#@amksavonia.onmicrosoft.com::c77a06ac-88e7-4cac-ad40-ea2e3ca0cfdc" providerId="AD" clId="Web-{B5474D8C-CDC8-4F7B-8AC1-DB1A81659DED}" dt="2023-12-01T08:31:06.473" v="372" actId="20577"/>
        <pc:sldMkLst>
          <pc:docMk/>
          <pc:sldMk cId="1392911505" sldId="492"/>
        </pc:sldMkLst>
        <pc:spChg chg="mod">
          <ac:chgData name="Evla MUTLU" userId="S::evla.mutlu_antalya.edu.tr#ext#@amksavonia.onmicrosoft.com::c77a06ac-88e7-4cac-ad40-ea2e3ca0cfdc" providerId="AD" clId="Web-{B5474D8C-CDC8-4F7B-8AC1-DB1A81659DED}" dt="2023-12-01T08:29:42.346" v="361" actId="20577"/>
          <ac:spMkLst>
            <pc:docMk/>
            <pc:sldMk cId="1392911505" sldId="492"/>
            <ac:spMk id="45" creationId="{5856AFB4-7C30-E9F9-029F-429BFAC7CF0D}"/>
          </ac:spMkLst>
        </pc:spChg>
        <pc:spChg chg="mod">
          <ac:chgData name="Evla MUTLU" userId="S::evla.mutlu_antalya.edu.tr#ext#@amksavonia.onmicrosoft.com::c77a06ac-88e7-4cac-ad40-ea2e3ca0cfdc" providerId="AD" clId="Web-{B5474D8C-CDC8-4F7B-8AC1-DB1A81659DED}" dt="2023-12-01T08:30:26.003" v="369" actId="20577"/>
          <ac:spMkLst>
            <pc:docMk/>
            <pc:sldMk cId="1392911505" sldId="492"/>
            <ac:spMk id="65" creationId="{C5F1ADEC-6DD5-DE7E-8A07-3F28A7F03B5D}"/>
          </ac:spMkLst>
        </pc:spChg>
        <pc:spChg chg="mod">
          <ac:chgData name="Evla MUTLU" userId="S::evla.mutlu_antalya.edu.tr#ext#@amksavonia.onmicrosoft.com::c77a06ac-88e7-4cac-ad40-ea2e3ca0cfdc" providerId="AD" clId="Web-{B5474D8C-CDC8-4F7B-8AC1-DB1A81659DED}" dt="2023-12-01T08:30:15.206" v="368" actId="20577"/>
          <ac:spMkLst>
            <pc:docMk/>
            <pc:sldMk cId="1392911505" sldId="492"/>
            <ac:spMk id="67" creationId="{463AAFEC-3ACD-86C7-38B1-222A4A7D4700}"/>
          </ac:spMkLst>
        </pc:spChg>
        <pc:spChg chg="mod">
          <ac:chgData name="Evla MUTLU" userId="S::evla.mutlu_antalya.edu.tr#ext#@amksavonia.onmicrosoft.com::c77a06ac-88e7-4cac-ad40-ea2e3ca0cfdc" providerId="AD" clId="Web-{B5474D8C-CDC8-4F7B-8AC1-DB1A81659DED}" dt="2023-12-01T08:30:39.894" v="371" actId="20577"/>
          <ac:spMkLst>
            <pc:docMk/>
            <pc:sldMk cId="1392911505" sldId="492"/>
            <ac:spMk id="81" creationId="{9558AACC-9734-51A0-6833-CDCC6426F555}"/>
          </ac:spMkLst>
        </pc:spChg>
        <pc:spChg chg="mod">
          <ac:chgData name="Evla MUTLU" userId="S::evla.mutlu_antalya.edu.tr#ext#@amksavonia.onmicrosoft.com::c77a06ac-88e7-4cac-ad40-ea2e3ca0cfdc" providerId="AD" clId="Web-{B5474D8C-CDC8-4F7B-8AC1-DB1A81659DED}" dt="2023-12-01T08:31:06.473" v="372" actId="20577"/>
          <ac:spMkLst>
            <pc:docMk/>
            <pc:sldMk cId="1392911505" sldId="492"/>
            <ac:spMk id="85" creationId="{E3BB7D8A-7703-545F-80D0-CA30B2864ED2}"/>
          </ac:spMkLst>
        </pc:spChg>
        <pc:spChg chg="mod">
          <ac:chgData name="Evla MUTLU" userId="S::evla.mutlu_antalya.edu.tr#ext#@amksavonia.onmicrosoft.com::c77a06ac-88e7-4cac-ad40-ea2e3ca0cfdc" providerId="AD" clId="Web-{B5474D8C-CDC8-4F7B-8AC1-DB1A81659DED}" dt="2023-12-01T08:30:07.643" v="367" actId="20577"/>
          <ac:spMkLst>
            <pc:docMk/>
            <pc:sldMk cId="1392911505" sldId="492"/>
            <ac:spMk id="95" creationId="{5A7F41DF-5611-A5CB-45E7-DDFF0E9DD58A}"/>
          </ac:spMkLst>
        </pc:spChg>
      </pc:sldChg>
      <pc:sldChg chg="modSp">
        <pc:chgData name="Evla MUTLU" userId="S::evla.mutlu_antalya.edu.tr#ext#@amksavonia.onmicrosoft.com::c77a06ac-88e7-4cac-ad40-ea2e3ca0cfdc" providerId="AD" clId="Web-{B5474D8C-CDC8-4F7B-8AC1-DB1A81659DED}" dt="2023-12-01T08:33:27.680" v="379" actId="20577"/>
        <pc:sldMkLst>
          <pc:docMk/>
          <pc:sldMk cId="286700759" sldId="493"/>
        </pc:sldMkLst>
        <pc:spChg chg="mod">
          <ac:chgData name="Evla MUTLU" userId="S::evla.mutlu_antalya.edu.tr#ext#@amksavonia.onmicrosoft.com::c77a06ac-88e7-4cac-ad40-ea2e3ca0cfdc" providerId="AD" clId="Web-{B5474D8C-CDC8-4F7B-8AC1-DB1A81659DED}" dt="2023-12-01T08:31:49.505" v="377" actId="20577"/>
          <ac:spMkLst>
            <pc:docMk/>
            <pc:sldMk cId="286700759" sldId="493"/>
            <ac:spMk id="65" creationId="{C5F1ADEC-6DD5-DE7E-8A07-3F28A7F03B5D}"/>
          </ac:spMkLst>
        </pc:spChg>
        <pc:spChg chg="mod">
          <ac:chgData name="Evla MUTLU" userId="S::evla.mutlu_antalya.edu.tr#ext#@amksavonia.onmicrosoft.com::c77a06ac-88e7-4cac-ad40-ea2e3ca0cfdc" providerId="AD" clId="Web-{B5474D8C-CDC8-4F7B-8AC1-DB1A81659DED}" dt="2023-12-01T08:31:57.068" v="378" actId="20577"/>
          <ac:spMkLst>
            <pc:docMk/>
            <pc:sldMk cId="286700759" sldId="493"/>
            <ac:spMk id="81" creationId="{9558AACC-9734-51A0-6833-CDCC6426F555}"/>
          </ac:spMkLst>
        </pc:spChg>
        <pc:spChg chg="mod">
          <ac:chgData name="Evla MUTLU" userId="S::evla.mutlu_antalya.edu.tr#ext#@amksavonia.onmicrosoft.com::c77a06ac-88e7-4cac-ad40-ea2e3ca0cfdc" providerId="AD" clId="Web-{B5474D8C-CDC8-4F7B-8AC1-DB1A81659DED}" dt="2023-12-01T08:33:27.680" v="379" actId="20577"/>
          <ac:spMkLst>
            <pc:docMk/>
            <pc:sldMk cId="286700759" sldId="493"/>
            <ac:spMk id="92" creationId="{D6A76A69-CAAB-FAEB-2E01-D7F79AA6FF1A}"/>
          </ac:spMkLst>
        </pc:spChg>
        <pc:spChg chg="mod">
          <ac:chgData name="Evla MUTLU" userId="S::evla.mutlu_antalya.edu.tr#ext#@amksavonia.onmicrosoft.com::c77a06ac-88e7-4cac-ad40-ea2e3ca0cfdc" providerId="AD" clId="Web-{B5474D8C-CDC8-4F7B-8AC1-DB1A81659DED}" dt="2023-12-01T08:31:38.146" v="375" actId="20577"/>
          <ac:spMkLst>
            <pc:docMk/>
            <pc:sldMk cId="286700759" sldId="493"/>
            <ac:spMk id="95" creationId="{5A7F41DF-5611-A5CB-45E7-DDFF0E9DD58A}"/>
          </ac:spMkLst>
        </pc:spChg>
      </pc:sldChg>
      <pc:sldChg chg="modSp">
        <pc:chgData name="Evla MUTLU" userId="S::evla.mutlu_antalya.edu.tr#ext#@amksavonia.onmicrosoft.com::c77a06ac-88e7-4cac-ad40-ea2e3ca0cfdc" providerId="AD" clId="Web-{B5474D8C-CDC8-4F7B-8AC1-DB1A81659DED}" dt="2023-12-01T08:35:17.651" v="397" actId="1076"/>
        <pc:sldMkLst>
          <pc:docMk/>
          <pc:sldMk cId="165120898" sldId="494"/>
        </pc:sldMkLst>
        <pc:spChg chg="mod">
          <ac:chgData name="Evla MUTLU" userId="S::evla.mutlu_antalya.edu.tr#ext#@amksavonia.onmicrosoft.com::c77a06ac-88e7-4cac-ad40-ea2e3ca0cfdc" providerId="AD" clId="Web-{B5474D8C-CDC8-4F7B-8AC1-DB1A81659DED}" dt="2023-12-01T08:33:44.461" v="381" actId="20577"/>
          <ac:spMkLst>
            <pc:docMk/>
            <pc:sldMk cId="165120898" sldId="494"/>
            <ac:spMk id="45" creationId="{5856AFB4-7C30-E9F9-029F-429BFAC7CF0D}"/>
          </ac:spMkLst>
        </pc:spChg>
        <pc:spChg chg="mod">
          <ac:chgData name="Evla MUTLU" userId="S::evla.mutlu_antalya.edu.tr#ext#@amksavonia.onmicrosoft.com::c77a06ac-88e7-4cac-ad40-ea2e3ca0cfdc" providerId="AD" clId="Web-{B5474D8C-CDC8-4F7B-8AC1-DB1A81659DED}" dt="2023-12-01T08:35:17.651" v="397" actId="1076"/>
          <ac:spMkLst>
            <pc:docMk/>
            <pc:sldMk cId="165120898" sldId="494"/>
            <ac:spMk id="62" creationId="{5C95EA24-EE21-76B4-8BAD-8750494EC98B}"/>
          </ac:spMkLst>
        </pc:spChg>
        <pc:spChg chg="mod">
          <ac:chgData name="Evla MUTLU" userId="S::evla.mutlu_antalya.edu.tr#ext#@amksavonia.onmicrosoft.com::c77a06ac-88e7-4cac-ad40-ea2e3ca0cfdc" providerId="AD" clId="Web-{B5474D8C-CDC8-4F7B-8AC1-DB1A81659DED}" dt="2023-12-01T08:34:55.260" v="395" actId="14100"/>
          <ac:spMkLst>
            <pc:docMk/>
            <pc:sldMk cId="165120898" sldId="494"/>
            <ac:spMk id="64" creationId="{EB09F94A-4D80-3B2D-0445-A92A6B1FE0DF}"/>
          </ac:spMkLst>
        </pc:spChg>
        <pc:spChg chg="mod">
          <ac:chgData name="Evla MUTLU" userId="S::evla.mutlu_antalya.edu.tr#ext#@amksavonia.onmicrosoft.com::c77a06ac-88e7-4cac-ad40-ea2e3ca0cfdc" providerId="AD" clId="Web-{B5474D8C-CDC8-4F7B-8AC1-DB1A81659DED}" dt="2023-12-01T08:34:20.994" v="389" actId="20577"/>
          <ac:spMkLst>
            <pc:docMk/>
            <pc:sldMk cId="165120898" sldId="494"/>
            <ac:spMk id="65" creationId="{C5F1ADEC-6DD5-DE7E-8A07-3F28A7F03B5D}"/>
          </ac:spMkLst>
        </pc:spChg>
        <pc:spChg chg="mod">
          <ac:chgData name="Evla MUTLU" userId="S::evla.mutlu_antalya.edu.tr#ext#@amksavonia.onmicrosoft.com::c77a06ac-88e7-4cac-ad40-ea2e3ca0cfdc" providerId="AD" clId="Web-{B5474D8C-CDC8-4F7B-8AC1-DB1A81659DED}" dt="2023-12-01T08:34:26.369" v="390" actId="14100"/>
          <ac:spMkLst>
            <pc:docMk/>
            <pc:sldMk cId="165120898" sldId="494"/>
            <ac:spMk id="80" creationId="{45B80042-404D-97E4-3AFB-D21A23442A94}"/>
          </ac:spMkLst>
        </pc:spChg>
        <pc:spChg chg="mod">
          <ac:chgData name="Evla MUTLU" userId="S::evla.mutlu_antalya.edu.tr#ext#@amksavonia.onmicrosoft.com::c77a06ac-88e7-4cac-ad40-ea2e3ca0cfdc" providerId="AD" clId="Web-{B5474D8C-CDC8-4F7B-8AC1-DB1A81659DED}" dt="2023-12-01T08:34:14.853" v="388" actId="20577"/>
          <ac:spMkLst>
            <pc:docMk/>
            <pc:sldMk cId="165120898" sldId="494"/>
            <ac:spMk id="81" creationId="{9558AACC-9734-51A0-6833-CDCC6426F555}"/>
          </ac:spMkLst>
        </pc:spChg>
        <pc:spChg chg="mod">
          <ac:chgData name="Evla MUTLU" userId="S::evla.mutlu_antalya.edu.tr#ext#@amksavonia.onmicrosoft.com::c77a06ac-88e7-4cac-ad40-ea2e3ca0cfdc" providerId="AD" clId="Web-{B5474D8C-CDC8-4F7B-8AC1-DB1A81659DED}" dt="2023-12-01T08:34:47.760" v="394" actId="14100"/>
          <ac:spMkLst>
            <pc:docMk/>
            <pc:sldMk cId="165120898" sldId="494"/>
            <ac:spMk id="94" creationId="{CC98FC9C-6F63-DCE2-310C-DD1ABE0A4F6C}"/>
          </ac:spMkLst>
        </pc:spChg>
        <pc:spChg chg="mod">
          <ac:chgData name="Evla MUTLU" userId="S::evla.mutlu_antalya.edu.tr#ext#@amksavonia.onmicrosoft.com::c77a06ac-88e7-4cac-ad40-ea2e3ca0cfdc" providerId="AD" clId="Web-{B5474D8C-CDC8-4F7B-8AC1-DB1A81659DED}" dt="2023-12-01T08:33:51.883" v="383" actId="20577"/>
          <ac:spMkLst>
            <pc:docMk/>
            <pc:sldMk cId="165120898" sldId="494"/>
            <ac:spMk id="95" creationId="{5A7F41DF-5611-A5CB-45E7-DDFF0E9DD58A}"/>
          </ac:spMkLst>
        </pc:spChg>
        <pc:grpChg chg="mod">
          <ac:chgData name="Evla MUTLU" userId="S::evla.mutlu_antalya.edu.tr#ext#@amksavonia.onmicrosoft.com::c77a06ac-88e7-4cac-ad40-ea2e3ca0cfdc" providerId="AD" clId="Web-{B5474D8C-CDC8-4F7B-8AC1-DB1A81659DED}" dt="2023-12-01T08:34:43.588" v="393" actId="1076"/>
          <ac:grpSpMkLst>
            <pc:docMk/>
            <pc:sldMk cId="165120898" sldId="494"/>
            <ac:grpSpMk id="55" creationId="{DD9AA484-41CB-4D5C-D383-B4FDADDBC00C}"/>
          </ac:grpSpMkLst>
        </pc:grpChg>
      </pc:sldChg>
      <pc:sldChg chg="modSp ord">
        <pc:chgData name="Evla MUTLU" userId="S::evla.mutlu_antalya.edu.tr#ext#@amksavonia.onmicrosoft.com::c77a06ac-88e7-4cac-ad40-ea2e3ca0cfdc" providerId="AD" clId="Web-{B5474D8C-CDC8-4F7B-8AC1-DB1A81659DED}" dt="2023-12-01T08:36:40.841" v="405" actId="20577"/>
        <pc:sldMkLst>
          <pc:docMk/>
          <pc:sldMk cId="2351292385" sldId="495"/>
        </pc:sldMkLst>
        <pc:spChg chg="mod">
          <ac:chgData name="Evla MUTLU" userId="S::evla.mutlu_antalya.edu.tr#ext#@amksavonia.onmicrosoft.com::c77a06ac-88e7-4cac-ad40-ea2e3ca0cfdc" providerId="AD" clId="Web-{B5474D8C-CDC8-4F7B-8AC1-DB1A81659DED}" dt="2023-12-01T08:36:40.841" v="405" actId="20577"/>
          <ac:spMkLst>
            <pc:docMk/>
            <pc:sldMk cId="2351292385" sldId="495"/>
            <ac:spMk id="8" creationId="{0E76BE0E-5551-1C94-CC82-197D42B73CD6}"/>
          </ac:spMkLst>
        </pc:spChg>
        <pc:spChg chg="mod">
          <ac:chgData name="Evla MUTLU" userId="S::evla.mutlu_antalya.edu.tr#ext#@amksavonia.onmicrosoft.com::c77a06ac-88e7-4cac-ad40-ea2e3ca0cfdc" providerId="AD" clId="Web-{B5474D8C-CDC8-4F7B-8AC1-DB1A81659DED}" dt="2023-12-01T08:36:27.622" v="403" actId="20577"/>
          <ac:spMkLst>
            <pc:docMk/>
            <pc:sldMk cId="2351292385" sldId="495"/>
            <ac:spMk id="23" creationId="{CCE0D1EE-3D1C-E09B-F751-F64DFC1D234F}"/>
          </ac:spMkLst>
        </pc:spChg>
        <pc:spChg chg="mod">
          <ac:chgData name="Evla MUTLU" userId="S::evla.mutlu_antalya.edu.tr#ext#@amksavonia.onmicrosoft.com::c77a06ac-88e7-4cac-ad40-ea2e3ca0cfdc" providerId="AD" clId="Web-{B5474D8C-CDC8-4F7B-8AC1-DB1A81659DED}" dt="2023-12-01T08:36:19.528" v="401" actId="20577"/>
          <ac:spMkLst>
            <pc:docMk/>
            <pc:sldMk cId="2351292385" sldId="495"/>
            <ac:spMk id="92" creationId="{D6A76A69-CAAB-FAEB-2E01-D7F79AA6FF1A}"/>
          </ac:spMkLst>
        </pc:spChg>
      </pc:sldChg>
      <pc:sldChg chg="modSp ord">
        <pc:chgData name="Evla MUTLU" userId="S::evla.mutlu_antalya.edu.tr#ext#@amksavonia.onmicrosoft.com::c77a06ac-88e7-4cac-ad40-ea2e3ca0cfdc" providerId="AD" clId="Web-{B5474D8C-CDC8-4F7B-8AC1-DB1A81659DED}" dt="2023-12-01T08:37:52.577" v="414"/>
        <pc:sldMkLst>
          <pc:docMk/>
          <pc:sldMk cId="4249918470" sldId="496"/>
        </pc:sldMkLst>
        <pc:spChg chg="mod">
          <ac:chgData name="Evla MUTLU" userId="S::evla.mutlu_antalya.edu.tr#ext#@amksavonia.onmicrosoft.com::c77a06ac-88e7-4cac-ad40-ea2e3ca0cfdc" providerId="AD" clId="Web-{B5474D8C-CDC8-4F7B-8AC1-DB1A81659DED}" dt="2023-12-01T08:37:42.811" v="413" actId="20577"/>
          <ac:spMkLst>
            <pc:docMk/>
            <pc:sldMk cId="4249918470" sldId="496"/>
            <ac:spMk id="3" creationId="{A1C93AE6-AEA7-2B43-9631-0A7411EA1EBF}"/>
          </ac:spMkLst>
        </pc:spChg>
        <pc:spChg chg="mod">
          <ac:chgData name="Evla MUTLU" userId="S::evla.mutlu_antalya.edu.tr#ext#@amksavonia.onmicrosoft.com::c77a06ac-88e7-4cac-ad40-ea2e3ca0cfdc" providerId="AD" clId="Web-{B5474D8C-CDC8-4F7B-8AC1-DB1A81659DED}" dt="2023-12-01T08:37:52.577" v="414"/>
          <ac:spMkLst>
            <pc:docMk/>
            <pc:sldMk cId="4249918470" sldId="496"/>
            <ac:spMk id="4" creationId="{5B143ABE-A1C1-54B0-9BCC-8EBBB8CE3203}"/>
          </ac:spMkLst>
        </pc:spChg>
      </pc:sldChg>
      <pc:sldChg chg="modSp">
        <pc:chgData name="Evla MUTLU" userId="S::evla.mutlu_antalya.edu.tr#ext#@amksavonia.onmicrosoft.com::c77a06ac-88e7-4cac-ad40-ea2e3ca0cfdc" providerId="AD" clId="Web-{B5474D8C-CDC8-4F7B-8AC1-DB1A81659DED}" dt="2023-12-01T08:38:13.672" v="425" actId="20577"/>
        <pc:sldMkLst>
          <pc:docMk/>
          <pc:sldMk cId="2208890550" sldId="504"/>
        </pc:sldMkLst>
        <pc:spChg chg="mod">
          <ac:chgData name="Evla MUTLU" userId="S::evla.mutlu_antalya.edu.tr#ext#@amksavonia.onmicrosoft.com::c77a06ac-88e7-4cac-ad40-ea2e3ca0cfdc" providerId="AD" clId="Web-{B5474D8C-CDC8-4F7B-8AC1-DB1A81659DED}" dt="2023-12-01T08:38:13.672" v="425" actId="20577"/>
          <ac:spMkLst>
            <pc:docMk/>
            <pc:sldMk cId="2208890550" sldId="504"/>
            <ac:spMk id="4" creationId="{576EF86D-1FEE-A8A0-30B9-B4FDAA205FAD}"/>
          </ac:spMkLst>
        </pc:spChg>
        <pc:spChg chg="mod">
          <ac:chgData name="Evla MUTLU" userId="S::evla.mutlu_antalya.edu.tr#ext#@amksavonia.onmicrosoft.com::c77a06ac-88e7-4cac-ad40-ea2e3ca0cfdc" providerId="AD" clId="Web-{B5474D8C-CDC8-4F7B-8AC1-DB1A81659DED}" dt="2023-12-01T08:38:07.328" v="420" actId="20577"/>
          <ac:spMkLst>
            <pc:docMk/>
            <pc:sldMk cId="2208890550" sldId="504"/>
            <ac:spMk id="14" creationId="{760FA68C-E62A-B757-97DF-6DAC9BF9492A}"/>
          </ac:spMkLst>
        </pc:spChg>
      </pc:sldChg>
      <pc:sldChg chg="modSp">
        <pc:chgData name="Evla MUTLU" userId="S::evla.mutlu_antalya.edu.tr#ext#@amksavonia.onmicrosoft.com::c77a06ac-88e7-4cac-ad40-ea2e3ca0cfdc" providerId="AD" clId="Web-{B5474D8C-CDC8-4F7B-8AC1-DB1A81659DED}" dt="2023-12-01T08:39:56.330" v="442" actId="20577"/>
        <pc:sldMkLst>
          <pc:docMk/>
          <pc:sldMk cId="1366912504" sldId="505"/>
        </pc:sldMkLst>
        <pc:spChg chg="mod">
          <ac:chgData name="Evla MUTLU" userId="S::evla.mutlu_antalya.edu.tr#ext#@amksavonia.onmicrosoft.com::c77a06ac-88e7-4cac-ad40-ea2e3ca0cfdc" providerId="AD" clId="Web-{B5474D8C-CDC8-4F7B-8AC1-DB1A81659DED}" dt="2023-12-01T08:39:14.704" v="433" actId="20577"/>
          <ac:spMkLst>
            <pc:docMk/>
            <pc:sldMk cId="1366912504" sldId="505"/>
            <ac:spMk id="19" creationId="{D2D9CE76-FE09-1312-DFE3-DEC06EDF3113}"/>
          </ac:spMkLst>
        </pc:spChg>
        <pc:spChg chg="mod">
          <ac:chgData name="Evla MUTLU" userId="S::evla.mutlu_antalya.edu.tr#ext#@amksavonia.onmicrosoft.com::c77a06ac-88e7-4cac-ad40-ea2e3ca0cfdc" providerId="AD" clId="Web-{B5474D8C-CDC8-4F7B-8AC1-DB1A81659DED}" dt="2023-12-01T08:39:56.330" v="442" actId="20577"/>
          <ac:spMkLst>
            <pc:docMk/>
            <pc:sldMk cId="1366912504" sldId="505"/>
            <ac:spMk id="21" creationId="{C1ADAE27-D8B5-B570-D7B3-88CA34238146}"/>
          </ac:spMkLst>
        </pc:spChg>
        <pc:spChg chg="mod">
          <ac:chgData name="Evla MUTLU" userId="S::evla.mutlu_antalya.edu.tr#ext#@amksavonia.onmicrosoft.com::c77a06ac-88e7-4cac-ad40-ea2e3ca0cfdc" providerId="AD" clId="Web-{B5474D8C-CDC8-4F7B-8AC1-DB1A81659DED}" dt="2023-12-01T08:38:28.938" v="428" actId="20577"/>
          <ac:spMkLst>
            <pc:docMk/>
            <pc:sldMk cId="1366912504" sldId="505"/>
            <ac:spMk id="22" creationId="{4000E74F-78E7-648F-4CB8-AD1D01F54278}"/>
          </ac:spMkLst>
        </pc:spChg>
        <pc:spChg chg="mod">
          <ac:chgData name="Evla MUTLU" userId="S::evla.mutlu_antalya.edu.tr#ext#@amksavonia.onmicrosoft.com::c77a06ac-88e7-4cac-ad40-ea2e3ca0cfdc" providerId="AD" clId="Web-{B5474D8C-CDC8-4F7B-8AC1-DB1A81659DED}" dt="2023-12-01T08:39:30.642" v="439" actId="1076"/>
          <ac:spMkLst>
            <pc:docMk/>
            <pc:sldMk cId="1366912504" sldId="505"/>
            <ac:spMk id="28" creationId="{5037C195-712A-51EE-5053-84518C59FAAB}"/>
          </ac:spMkLst>
        </pc:spChg>
        <pc:spChg chg="mod">
          <ac:chgData name="Evla MUTLU" userId="S::evla.mutlu_antalya.edu.tr#ext#@amksavonia.onmicrosoft.com::c77a06ac-88e7-4cac-ad40-ea2e3ca0cfdc" providerId="AD" clId="Web-{B5474D8C-CDC8-4F7B-8AC1-DB1A81659DED}" dt="2023-12-01T08:39:45.111" v="440" actId="20577"/>
          <ac:spMkLst>
            <pc:docMk/>
            <pc:sldMk cId="1366912504" sldId="505"/>
            <ac:spMk id="42" creationId="{1DE9C4F7-BF7D-C020-002E-BF381DE96AFE}"/>
          </ac:spMkLst>
        </pc:spChg>
        <pc:spChg chg="mod">
          <ac:chgData name="Evla MUTLU" userId="S::evla.mutlu_antalya.edu.tr#ext#@amksavonia.onmicrosoft.com::c77a06ac-88e7-4cac-ad40-ea2e3ca0cfdc" providerId="AD" clId="Web-{B5474D8C-CDC8-4F7B-8AC1-DB1A81659DED}" dt="2023-12-01T08:39:24.939" v="438" actId="14100"/>
          <ac:spMkLst>
            <pc:docMk/>
            <pc:sldMk cId="1366912504" sldId="505"/>
            <ac:spMk id="50" creationId="{5623A0E4-4758-D798-0CE3-49BF930D7EC9}"/>
          </ac:spMkLst>
        </pc:spChg>
      </pc:sldChg>
      <pc:sldChg chg="addSp delSp modSp">
        <pc:chgData name="Evla MUTLU" userId="S::evla.mutlu_antalya.edu.tr#ext#@amksavonia.onmicrosoft.com::c77a06ac-88e7-4cac-ad40-ea2e3ca0cfdc" providerId="AD" clId="Web-{B5474D8C-CDC8-4F7B-8AC1-DB1A81659DED}" dt="2023-12-01T08:42:00.318" v="475" actId="20577"/>
        <pc:sldMkLst>
          <pc:docMk/>
          <pc:sldMk cId="242573316" sldId="506"/>
        </pc:sldMkLst>
        <pc:spChg chg="mod">
          <ac:chgData name="Evla MUTLU" userId="S::evla.mutlu_antalya.edu.tr#ext#@amksavonia.onmicrosoft.com::c77a06ac-88e7-4cac-ad40-ea2e3ca0cfdc" providerId="AD" clId="Web-{B5474D8C-CDC8-4F7B-8AC1-DB1A81659DED}" dt="2023-12-01T08:40:53.848" v="456" actId="14100"/>
          <ac:spMkLst>
            <pc:docMk/>
            <pc:sldMk cId="242573316" sldId="506"/>
            <ac:spMk id="2" creationId="{5586E5C4-2D88-08A0-4C71-EDBC21FB67DA}"/>
          </ac:spMkLst>
        </pc:spChg>
        <pc:spChg chg="add del mod">
          <ac:chgData name="Evla MUTLU" userId="S::evla.mutlu_antalya.edu.tr#ext#@amksavonia.onmicrosoft.com::c77a06ac-88e7-4cac-ad40-ea2e3ca0cfdc" providerId="AD" clId="Web-{B5474D8C-CDC8-4F7B-8AC1-DB1A81659DED}" dt="2023-12-01T08:41:44.536" v="473" actId="20577"/>
          <ac:spMkLst>
            <pc:docMk/>
            <pc:sldMk cId="242573316" sldId="506"/>
            <ac:spMk id="5" creationId="{134358E9-8B0C-00C1-BEC5-24726256E950}"/>
          </ac:spMkLst>
        </pc:spChg>
        <pc:spChg chg="mod">
          <ac:chgData name="Evla MUTLU" userId="S::evla.mutlu_antalya.edu.tr#ext#@amksavonia.onmicrosoft.com::c77a06ac-88e7-4cac-ad40-ea2e3ca0cfdc" providerId="AD" clId="Web-{B5474D8C-CDC8-4F7B-8AC1-DB1A81659DED}" dt="2023-12-01T08:40:21.816" v="446" actId="1076"/>
          <ac:spMkLst>
            <pc:docMk/>
            <pc:sldMk cId="242573316" sldId="506"/>
            <ac:spMk id="7" creationId="{B59E1D17-E30D-6104-3523-CD29DAFD03FE}"/>
          </ac:spMkLst>
        </pc:spChg>
        <pc:spChg chg="mod">
          <ac:chgData name="Evla MUTLU" userId="S::evla.mutlu_antalya.edu.tr#ext#@amksavonia.onmicrosoft.com::c77a06ac-88e7-4cac-ad40-ea2e3ca0cfdc" providerId="AD" clId="Web-{B5474D8C-CDC8-4F7B-8AC1-DB1A81659DED}" dt="2023-12-01T08:41:21.395" v="469" actId="20577"/>
          <ac:spMkLst>
            <pc:docMk/>
            <pc:sldMk cId="242573316" sldId="506"/>
            <ac:spMk id="8" creationId="{26BD7A1C-FB2D-4D04-4EEB-68A8BA37DF99}"/>
          </ac:spMkLst>
        </pc:spChg>
        <pc:spChg chg="mod">
          <ac:chgData name="Evla MUTLU" userId="S::evla.mutlu_antalya.edu.tr#ext#@amksavonia.onmicrosoft.com::c77a06ac-88e7-4cac-ad40-ea2e3ca0cfdc" providerId="AD" clId="Web-{B5474D8C-CDC8-4F7B-8AC1-DB1A81659DED}" dt="2023-12-01T08:42:00.318" v="475" actId="20577"/>
          <ac:spMkLst>
            <pc:docMk/>
            <pc:sldMk cId="242573316" sldId="506"/>
            <ac:spMk id="19" creationId="{D2D9CE76-FE09-1312-DFE3-DEC06EDF3113}"/>
          </ac:spMkLst>
        </pc:spChg>
        <pc:spChg chg="mod">
          <ac:chgData name="Evla MUTLU" userId="S::evla.mutlu_antalya.edu.tr#ext#@amksavonia.onmicrosoft.com::c77a06ac-88e7-4cac-ad40-ea2e3ca0cfdc" providerId="AD" clId="Web-{B5474D8C-CDC8-4F7B-8AC1-DB1A81659DED}" dt="2023-12-01T08:41:29.677" v="470" actId="20577"/>
          <ac:spMkLst>
            <pc:docMk/>
            <pc:sldMk cId="242573316" sldId="506"/>
            <ac:spMk id="21" creationId="{C1ADAE27-D8B5-B570-D7B3-88CA34238146}"/>
          </ac:spMkLst>
        </pc:spChg>
        <pc:spChg chg="mod">
          <ac:chgData name="Evla MUTLU" userId="S::evla.mutlu_antalya.edu.tr#ext#@amksavonia.onmicrosoft.com::c77a06ac-88e7-4cac-ad40-ea2e3ca0cfdc" providerId="AD" clId="Web-{B5474D8C-CDC8-4F7B-8AC1-DB1A81659DED}" dt="2023-12-01T08:40:49.988" v="455" actId="1076"/>
          <ac:spMkLst>
            <pc:docMk/>
            <pc:sldMk cId="242573316" sldId="506"/>
            <ac:spMk id="50" creationId="{5623A0E4-4758-D798-0CE3-49BF930D7EC9}"/>
          </ac:spMkLst>
        </pc:spChg>
      </pc:sldChg>
      <pc:sldChg chg="modSp">
        <pc:chgData name="Evla MUTLU" userId="S::evla.mutlu_antalya.edu.tr#ext#@amksavonia.onmicrosoft.com::c77a06ac-88e7-4cac-ad40-ea2e3ca0cfdc" providerId="AD" clId="Web-{B5474D8C-CDC8-4F7B-8AC1-DB1A81659DED}" dt="2023-12-01T08:44:11.009" v="521" actId="20577"/>
        <pc:sldMkLst>
          <pc:docMk/>
          <pc:sldMk cId="781013013" sldId="507"/>
        </pc:sldMkLst>
        <pc:spChg chg="mod">
          <ac:chgData name="Evla MUTLU" userId="S::evla.mutlu_antalya.edu.tr#ext#@amksavonia.onmicrosoft.com::c77a06ac-88e7-4cac-ad40-ea2e3ca0cfdc" providerId="AD" clId="Web-{B5474D8C-CDC8-4F7B-8AC1-DB1A81659DED}" dt="2023-12-01T08:44:11.009" v="521" actId="20577"/>
          <ac:spMkLst>
            <pc:docMk/>
            <pc:sldMk cId="781013013" sldId="507"/>
            <ac:spMk id="6" creationId="{C8013714-4CCB-B60B-04B8-01FD6ADFD51A}"/>
          </ac:spMkLst>
        </pc:spChg>
        <pc:spChg chg="mod">
          <ac:chgData name="Evla MUTLU" userId="S::evla.mutlu_antalya.edu.tr#ext#@amksavonia.onmicrosoft.com::c77a06ac-88e7-4cac-ad40-ea2e3ca0cfdc" providerId="AD" clId="Web-{B5474D8C-CDC8-4F7B-8AC1-DB1A81659DED}" dt="2023-12-01T08:43:59.368" v="511" actId="20577"/>
          <ac:spMkLst>
            <pc:docMk/>
            <pc:sldMk cId="781013013" sldId="507"/>
            <ac:spMk id="16" creationId="{E132529A-793C-7FF9-1D11-363B8119C6D5}"/>
          </ac:spMkLst>
        </pc:spChg>
      </pc:sldChg>
      <pc:sldChg chg="modSp">
        <pc:chgData name="Evla MUTLU" userId="S::evla.mutlu_antalya.edu.tr#ext#@amksavonia.onmicrosoft.com::c77a06ac-88e7-4cac-ad40-ea2e3ca0cfdc" providerId="AD" clId="Web-{B5474D8C-CDC8-4F7B-8AC1-DB1A81659DED}" dt="2023-12-01T08:44:48.088" v="526" actId="20577"/>
        <pc:sldMkLst>
          <pc:docMk/>
          <pc:sldMk cId="3202555969" sldId="509"/>
        </pc:sldMkLst>
        <pc:spChg chg="mod">
          <ac:chgData name="Evla MUTLU" userId="S::evla.mutlu_antalya.edu.tr#ext#@amksavonia.onmicrosoft.com::c77a06ac-88e7-4cac-ad40-ea2e3ca0cfdc" providerId="AD" clId="Web-{B5474D8C-CDC8-4F7B-8AC1-DB1A81659DED}" dt="2023-12-01T08:44:48.088" v="526" actId="20577"/>
          <ac:spMkLst>
            <pc:docMk/>
            <pc:sldMk cId="3202555969" sldId="509"/>
            <ac:spMk id="116" creationId="{C36DDD62-F25A-8D7B-6FE4-7941D45AACB6}"/>
          </ac:spMkLst>
        </pc:spChg>
      </pc:sldChg>
      <pc:sldChg chg="modSp">
        <pc:chgData name="Evla MUTLU" userId="S::evla.mutlu_antalya.edu.tr#ext#@amksavonia.onmicrosoft.com::c77a06ac-88e7-4cac-ad40-ea2e3ca0cfdc" providerId="AD" clId="Web-{B5474D8C-CDC8-4F7B-8AC1-DB1A81659DED}" dt="2023-12-01T09:13:14.508" v="684" actId="20577"/>
        <pc:sldMkLst>
          <pc:docMk/>
          <pc:sldMk cId="2618611872" sldId="510"/>
        </pc:sldMkLst>
        <pc:spChg chg="mod">
          <ac:chgData name="Evla MUTLU" userId="S::evla.mutlu_antalya.edu.tr#ext#@amksavonia.onmicrosoft.com::c77a06ac-88e7-4cac-ad40-ea2e3ca0cfdc" providerId="AD" clId="Web-{B5474D8C-CDC8-4F7B-8AC1-DB1A81659DED}" dt="2023-12-01T09:12:14.897" v="680" actId="20577"/>
          <ac:spMkLst>
            <pc:docMk/>
            <pc:sldMk cId="2618611872" sldId="510"/>
            <ac:spMk id="12" creationId="{2C5B73EA-9BA0-8CEC-6FAA-2D5C5C2D04B1}"/>
          </ac:spMkLst>
        </pc:spChg>
        <pc:spChg chg="mod">
          <ac:chgData name="Evla MUTLU" userId="S::evla.mutlu_antalya.edu.tr#ext#@amksavonia.onmicrosoft.com::c77a06ac-88e7-4cac-ad40-ea2e3ca0cfdc" providerId="AD" clId="Web-{B5474D8C-CDC8-4F7B-8AC1-DB1A81659DED}" dt="2023-12-01T09:10:54.488" v="673" actId="20577"/>
          <ac:spMkLst>
            <pc:docMk/>
            <pc:sldMk cId="2618611872" sldId="510"/>
            <ac:spMk id="14" creationId="{10236A97-6CCE-96CB-0430-97B0D2F1364A}"/>
          </ac:spMkLst>
        </pc:spChg>
        <pc:spChg chg="mod">
          <ac:chgData name="Evla MUTLU" userId="S::evla.mutlu_antalya.edu.tr#ext#@amksavonia.onmicrosoft.com::c77a06ac-88e7-4cac-ad40-ea2e3ca0cfdc" providerId="AD" clId="Web-{B5474D8C-CDC8-4F7B-8AC1-DB1A81659DED}" dt="2023-12-01T09:13:14.508" v="684" actId="20577"/>
          <ac:spMkLst>
            <pc:docMk/>
            <pc:sldMk cId="2618611872" sldId="510"/>
            <ac:spMk id="24" creationId="{92DEB1FF-B127-170E-1DEB-507DE4AD7DA5}"/>
          </ac:spMkLst>
        </pc:spChg>
        <pc:spChg chg="mod">
          <ac:chgData name="Evla MUTLU" userId="S::evla.mutlu_antalya.edu.tr#ext#@amksavonia.onmicrosoft.com::c77a06ac-88e7-4cac-ad40-ea2e3ca0cfdc" providerId="AD" clId="Web-{B5474D8C-CDC8-4F7B-8AC1-DB1A81659DED}" dt="2023-12-01T09:11:50.849" v="678" actId="20577"/>
          <ac:spMkLst>
            <pc:docMk/>
            <pc:sldMk cId="2618611872" sldId="510"/>
            <ac:spMk id="40" creationId="{5DDA91FE-18A1-33D0-3596-682C05AD4DCF}"/>
          </ac:spMkLst>
        </pc:spChg>
      </pc:sldChg>
      <pc:sldChg chg="modSp">
        <pc:chgData name="Evla MUTLU" userId="S::evla.mutlu_antalya.edu.tr#ext#@amksavonia.onmicrosoft.com::c77a06ac-88e7-4cac-ad40-ea2e3ca0cfdc" providerId="AD" clId="Web-{B5474D8C-CDC8-4F7B-8AC1-DB1A81659DED}" dt="2023-12-01T09:14:29.853" v="693" actId="1076"/>
        <pc:sldMkLst>
          <pc:docMk/>
          <pc:sldMk cId="4237494018" sldId="511"/>
        </pc:sldMkLst>
        <pc:spChg chg="mod">
          <ac:chgData name="Evla MUTLU" userId="S::evla.mutlu_antalya.edu.tr#ext#@amksavonia.onmicrosoft.com::c77a06ac-88e7-4cac-ad40-ea2e3ca0cfdc" providerId="AD" clId="Web-{B5474D8C-CDC8-4F7B-8AC1-DB1A81659DED}" dt="2023-12-01T09:13:38.493" v="687" actId="20577"/>
          <ac:spMkLst>
            <pc:docMk/>
            <pc:sldMk cId="4237494018" sldId="511"/>
            <ac:spMk id="12" creationId="{2C5B73EA-9BA0-8CEC-6FAA-2D5C5C2D04B1}"/>
          </ac:spMkLst>
        </pc:spChg>
        <pc:spChg chg="mod">
          <ac:chgData name="Evla MUTLU" userId="S::evla.mutlu_antalya.edu.tr#ext#@amksavonia.onmicrosoft.com::c77a06ac-88e7-4cac-ad40-ea2e3ca0cfdc" providerId="AD" clId="Web-{B5474D8C-CDC8-4F7B-8AC1-DB1A81659DED}" dt="2023-12-01T09:13:47.352" v="689" actId="20577"/>
          <ac:spMkLst>
            <pc:docMk/>
            <pc:sldMk cId="4237494018" sldId="511"/>
            <ac:spMk id="24" creationId="{92DEB1FF-B127-170E-1DEB-507DE4AD7DA5}"/>
          </ac:spMkLst>
        </pc:spChg>
        <pc:spChg chg="mod">
          <ac:chgData name="Evla MUTLU" userId="S::evla.mutlu_antalya.edu.tr#ext#@amksavonia.onmicrosoft.com::c77a06ac-88e7-4cac-ad40-ea2e3ca0cfdc" providerId="AD" clId="Web-{B5474D8C-CDC8-4F7B-8AC1-DB1A81659DED}" dt="2023-12-01T09:14:22.103" v="692" actId="20577"/>
          <ac:spMkLst>
            <pc:docMk/>
            <pc:sldMk cId="4237494018" sldId="511"/>
            <ac:spMk id="40" creationId="{5DDA91FE-18A1-33D0-3596-682C05AD4DCF}"/>
          </ac:spMkLst>
        </pc:spChg>
        <pc:grpChg chg="mod">
          <ac:chgData name="Evla MUTLU" userId="S::evla.mutlu_antalya.edu.tr#ext#@amksavonia.onmicrosoft.com::c77a06ac-88e7-4cac-ad40-ea2e3ca0cfdc" providerId="AD" clId="Web-{B5474D8C-CDC8-4F7B-8AC1-DB1A81659DED}" dt="2023-12-01T09:14:29.853" v="693" actId="1076"/>
          <ac:grpSpMkLst>
            <pc:docMk/>
            <pc:sldMk cId="4237494018" sldId="511"/>
            <ac:grpSpMk id="7" creationId="{141B03F5-CC12-2481-D970-6C12CC5D8BB5}"/>
          </ac:grpSpMkLst>
        </pc:grpChg>
      </pc:sldChg>
      <pc:sldChg chg="modSp">
        <pc:chgData name="Evla MUTLU" userId="S::evla.mutlu_antalya.edu.tr#ext#@amksavonia.onmicrosoft.com::c77a06ac-88e7-4cac-ad40-ea2e3ca0cfdc" providerId="AD" clId="Web-{B5474D8C-CDC8-4F7B-8AC1-DB1A81659DED}" dt="2023-12-01T09:15:37.574" v="706" actId="20577"/>
        <pc:sldMkLst>
          <pc:docMk/>
          <pc:sldMk cId="2882225304" sldId="514"/>
        </pc:sldMkLst>
        <pc:spChg chg="mod">
          <ac:chgData name="Evla MUTLU" userId="S::evla.mutlu_antalya.edu.tr#ext#@amksavonia.onmicrosoft.com::c77a06ac-88e7-4cac-ad40-ea2e3ca0cfdc" providerId="AD" clId="Web-{B5474D8C-CDC8-4F7B-8AC1-DB1A81659DED}" dt="2023-12-01T09:15:24.449" v="704" actId="20577"/>
          <ac:spMkLst>
            <pc:docMk/>
            <pc:sldMk cId="2882225304" sldId="514"/>
            <ac:spMk id="28" creationId="{0E898E55-8E43-9FE4-7691-D5BAF829AECF}"/>
          </ac:spMkLst>
        </pc:spChg>
        <pc:spChg chg="mod">
          <ac:chgData name="Evla MUTLU" userId="S::evla.mutlu_antalya.edu.tr#ext#@amksavonia.onmicrosoft.com::c77a06ac-88e7-4cac-ad40-ea2e3ca0cfdc" providerId="AD" clId="Web-{B5474D8C-CDC8-4F7B-8AC1-DB1A81659DED}" dt="2023-12-01T09:14:52.417" v="697" actId="20577"/>
          <ac:spMkLst>
            <pc:docMk/>
            <pc:sldMk cId="2882225304" sldId="514"/>
            <ac:spMk id="48" creationId="{4C6DD654-C6FD-C11C-3E4E-1F583738EB02}"/>
          </ac:spMkLst>
        </pc:spChg>
        <pc:spChg chg="mod">
          <ac:chgData name="Evla MUTLU" userId="S::evla.mutlu_antalya.edu.tr#ext#@amksavonia.onmicrosoft.com::c77a06ac-88e7-4cac-ad40-ea2e3ca0cfdc" providerId="AD" clId="Web-{B5474D8C-CDC8-4F7B-8AC1-DB1A81659DED}" dt="2023-12-01T09:15:37.574" v="706" actId="20577"/>
          <ac:spMkLst>
            <pc:docMk/>
            <pc:sldMk cId="2882225304" sldId="514"/>
            <ac:spMk id="100" creationId="{A036E836-22BE-C930-04C7-344230A7A665}"/>
          </ac:spMkLst>
        </pc:spChg>
      </pc:sldChg>
      <pc:sldChg chg="modSp">
        <pc:chgData name="Evla MUTLU" userId="S::evla.mutlu_antalya.edu.tr#ext#@amksavonia.onmicrosoft.com::c77a06ac-88e7-4cac-ad40-ea2e3ca0cfdc" providerId="AD" clId="Web-{B5474D8C-CDC8-4F7B-8AC1-DB1A81659DED}" dt="2023-12-01T09:16:29.685" v="711" actId="20577"/>
        <pc:sldMkLst>
          <pc:docMk/>
          <pc:sldMk cId="2689864768" sldId="515"/>
        </pc:sldMkLst>
        <pc:spChg chg="mod">
          <ac:chgData name="Evla MUTLU" userId="S::evla.mutlu_antalya.edu.tr#ext#@amksavonia.onmicrosoft.com::c77a06ac-88e7-4cac-ad40-ea2e3ca0cfdc" providerId="AD" clId="Web-{B5474D8C-CDC8-4F7B-8AC1-DB1A81659DED}" dt="2023-12-01T09:16:00.075" v="707" actId="20577"/>
          <ac:spMkLst>
            <pc:docMk/>
            <pc:sldMk cId="2689864768" sldId="515"/>
            <ac:spMk id="28" creationId="{0E898E55-8E43-9FE4-7691-D5BAF829AECF}"/>
          </ac:spMkLst>
        </pc:spChg>
        <pc:spChg chg="mod">
          <ac:chgData name="Evla MUTLU" userId="S::evla.mutlu_antalya.edu.tr#ext#@amksavonia.onmicrosoft.com::c77a06ac-88e7-4cac-ad40-ea2e3ca0cfdc" providerId="AD" clId="Web-{B5474D8C-CDC8-4F7B-8AC1-DB1A81659DED}" dt="2023-12-01T09:16:29.685" v="711" actId="20577"/>
          <ac:spMkLst>
            <pc:docMk/>
            <pc:sldMk cId="2689864768" sldId="515"/>
            <ac:spMk id="42" creationId="{540C23A7-5F8E-C6E3-A654-64DE04649EC0}"/>
          </ac:spMkLst>
        </pc:spChg>
        <pc:spChg chg="mod">
          <ac:chgData name="Evla MUTLU" userId="S::evla.mutlu_antalya.edu.tr#ext#@amksavonia.onmicrosoft.com::c77a06ac-88e7-4cac-ad40-ea2e3ca0cfdc" providerId="AD" clId="Web-{B5474D8C-CDC8-4F7B-8AC1-DB1A81659DED}" dt="2023-12-01T09:16:19.747" v="710" actId="20577"/>
          <ac:spMkLst>
            <pc:docMk/>
            <pc:sldMk cId="2689864768" sldId="515"/>
            <ac:spMk id="55" creationId="{0DB22CE6-5945-9F06-7498-11C92F7C045C}"/>
          </ac:spMkLst>
        </pc:spChg>
        <pc:spChg chg="mod">
          <ac:chgData name="Evla MUTLU" userId="S::evla.mutlu_antalya.edu.tr#ext#@amksavonia.onmicrosoft.com::c77a06ac-88e7-4cac-ad40-ea2e3ca0cfdc" providerId="AD" clId="Web-{B5474D8C-CDC8-4F7B-8AC1-DB1A81659DED}" dt="2023-12-01T09:16:07.512" v="709" actId="20577"/>
          <ac:spMkLst>
            <pc:docMk/>
            <pc:sldMk cId="2689864768" sldId="515"/>
            <ac:spMk id="100" creationId="{A036E836-22BE-C930-04C7-344230A7A665}"/>
          </ac:spMkLst>
        </pc:spChg>
      </pc:sldChg>
      <pc:sldChg chg="modSp">
        <pc:chgData name="Evla MUTLU" userId="S::evla.mutlu_antalya.edu.tr#ext#@amksavonia.onmicrosoft.com::c77a06ac-88e7-4cac-ad40-ea2e3ca0cfdc" providerId="AD" clId="Web-{B5474D8C-CDC8-4F7B-8AC1-DB1A81659DED}" dt="2023-12-01T08:46:41.669" v="586" actId="20577"/>
        <pc:sldMkLst>
          <pc:docMk/>
          <pc:sldMk cId="3313366498" sldId="516"/>
        </pc:sldMkLst>
        <pc:spChg chg="mod">
          <ac:chgData name="Evla MUTLU" userId="S::evla.mutlu_antalya.edu.tr#ext#@amksavonia.onmicrosoft.com::c77a06ac-88e7-4cac-ad40-ea2e3ca0cfdc" providerId="AD" clId="Web-{B5474D8C-CDC8-4F7B-8AC1-DB1A81659DED}" dt="2023-12-01T08:46:41.669" v="586" actId="20577"/>
          <ac:spMkLst>
            <pc:docMk/>
            <pc:sldMk cId="3313366498" sldId="516"/>
            <ac:spMk id="4" creationId="{3101BCC7-3BF7-2A12-BE3E-2253B3D338B9}"/>
          </ac:spMkLst>
        </pc:spChg>
      </pc:sldChg>
      <pc:sldChg chg="modSp">
        <pc:chgData name="Evla MUTLU" userId="S::evla.mutlu_antalya.edu.tr#ext#@amksavonia.onmicrosoft.com::c77a06ac-88e7-4cac-ad40-ea2e3ca0cfdc" providerId="AD" clId="Web-{B5474D8C-CDC8-4F7B-8AC1-DB1A81659DED}" dt="2023-12-01T08:46:52.826" v="589" actId="20577"/>
        <pc:sldMkLst>
          <pc:docMk/>
          <pc:sldMk cId="2551080759" sldId="517"/>
        </pc:sldMkLst>
        <pc:spChg chg="mod">
          <ac:chgData name="Evla MUTLU" userId="S::evla.mutlu_antalya.edu.tr#ext#@amksavonia.onmicrosoft.com::c77a06ac-88e7-4cac-ad40-ea2e3ca0cfdc" providerId="AD" clId="Web-{B5474D8C-CDC8-4F7B-8AC1-DB1A81659DED}" dt="2023-12-01T08:46:52.826" v="589" actId="20577"/>
          <ac:spMkLst>
            <pc:docMk/>
            <pc:sldMk cId="2551080759" sldId="517"/>
            <ac:spMk id="3" creationId="{80E98C43-1492-2974-018E-0E62A40FBFCD}"/>
          </ac:spMkLst>
        </pc:spChg>
      </pc:sldChg>
    </pc:docChg>
  </pc:docChgLst>
  <pc:docChgLst>
    <pc:chgData name="Evla MUTLU" userId="S::evla.mutlu_antalya.edu.tr#ext#@amksavonia.onmicrosoft.com::c77a06ac-88e7-4cac-ad40-ea2e3ca0cfdc" providerId="AD" clId="Web-{53A90701-1822-466E-A7FB-93461955FFB2}"/>
    <pc:docChg chg="modSld">
      <pc:chgData name="Evla MUTLU" userId="S::evla.mutlu_antalya.edu.tr#ext#@amksavonia.onmicrosoft.com::c77a06ac-88e7-4cac-ad40-ea2e3ca0cfdc" providerId="AD" clId="Web-{53A90701-1822-466E-A7FB-93461955FFB2}" dt="2023-11-27T08:23:14.281" v="12" actId="14100"/>
      <pc:docMkLst>
        <pc:docMk/>
      </pc:docMkLst>
      <pc:sldChg chg="modSp">
        <pc:chgData name="Evla MUTLU" userId="S::evla.mutlu_antalya.edu.tr#ext#@amksavonia.onmicrosoft.com::c77a06ac-88e7-4cac-ad40-ea2e3ca0cfdc" providerId="AD" clId="Web-{53A90701-1822-466E-A7FB-93461955FFB2}" dt="2023-11-27T08:23:08.702" v="11" actId="14100"/>
        <pc:sldMkLst>
          <pc:docMk/>
          <pc:sldMk cId="3313366498" sldId="516"/>
        </pc:sldMkLst>
        <pc:spChg chg="mod">
          <ac:chgData name="Evla MUTLU" userId="S::evla.mutlu_antalya.edu.tr#ext#@amksavonia.onmicrosoft.com::c77a06ac-88e7-4cac-ad40-ea2e3ca0cfdc" providerId="AD" clId="Web-{53A90701-1822-466E-A7FB-93461955FFB2}" dt="2023-11-27T08:23:08.702" v="11" actId="14100"/>
          <ac:spMkLst>
            <pc:docMk/>
            <pc:sldMk cId="3313366498" sldId="516"/>
            <ac:spMk id="12" creationId="{858BED05-B4B9-4613-BEB7-C7208E63DF08}"/>
          </ac:spMkLst>
        </pc:spChg>
        <pc:spChg chg="mod">
          <ac:chgData name="Evla MUTLU" userId="S::evla.mutlu_antalya.edu.tr#ext#@amksavonia.onmicrosoft.com::c77a06ac-88e7-4cac-ad40-ea2e3ca0cfdc" providerId="AD" clId="Web-{53A90701-1822-466E-A7FB-93461955FFB2}" dt="2023-11-27T08:21:40.153" v="10"/>
          <ac:spMkLst>
            <pc:docMk/>
            <pc:sldMk cId="3313366498" sldId="516"/>
            <ac:spMk id="57" creationId="{D419D349-C7DC-B0DE-CB10-DAAC4D07034B}"/>
          </ac:spMkLst>
        </pc:spChg>
      </pc:sldChg>
      <pc:sldChg chg="modSp">
        <pc:chgData name="Evla MUTLU" userId="S::evla.mutlu_antalya.edu.tr#ext#@amksavonia.onmicrosoft.com::c77a06ac-88e7-4cac-ad40-ea2e3ca0cfdc" providerId="AD" clId="Web-{53A90701-1822-466E-A7FB-93461955FFB2}" dt="2023-11-27T08:23:14.281" v="12" actId="14100"/>
        <pc:sldMkLst>
          <pc:docMk/>
          <pc:sldMk cId="2551080759" sldId="517"/>
        </pc:sldMkLst>
        <pc:spChg chg="mod ord">
          <ac:chgData name="Evla MUTLU" userId="S::evla.mutlu_antalya.edu.tr#ext#@amksavonia.onmicrosoft.com::c77a06ac-88e7-4cac-ad40-ea2e3ca0cfdc" providerId="AD" clId="Web-{53A90701-1822-466E-A7FB-93461955FFB2}" dt="2023-11-27T08:23:14.281" v="12" actId="14100"/>
          <ac:spMkLst>
            <pc:docMk/>
            <pc:sldMk cId="2551080759" sldId="517"/>
            <ac:spMk id="4" creationId="{4BD22B98-D794-ED6B-4873-885621AD4F76}"/>
          </ac:spMkLst>
        </pc:spChg>
        <pc:spChg chg="mod">
          <ac:chgData name="Evla MUTLU" userId="S::evla.mutlu_antalya.edu.tr#ext#@amksavonia.onmicrosoft.com::c77a06ac-88e7-4cac-ad40-ea2e3ca0cfdc" providerId="AD" clId="Web-{53A90701-1822-466E-A7FB-93461955FFB2}" dt="2023-11-27T08:21:39.997" v="9"/>
          <ac:spMkLst>
            <pc:docMk/>
            <pc:sldMk cId="2551080759" sldId="517"/>
            <ac:spMk id="57" creationId="{D419D349-C7DC-B0DE-CB10-DAAC4D07034B}"/>
          </ac:spMkLst>
        </pc:spChg>
      </pc:sldChg>
    </pc:docChg>
  </pc:docChgLst>
  <pc:docChgLst>
    <pc:chgData name="Evla MUTLU" userId="S::evla.mutlu_antalya.edu.tr#ext#@amksavonia.onmicrosoft.com::c77a06ac-88e7-4cac-ad40-ea2e3ca0cfdc" providerId="AD" clId="Web-{3D435CE6-B86F-480A-82EA-09EF4B8BB7C9}"/>
    <pc:docChg chg="addSld delSld modSld sldOrd">
      <pc:chgData name="Evla MUTLU" userId="S::evla.mutlu_antalya.edu.tr#ext#@amksavonia.onmicrosoft.com::c77a06ac-88e7-4cac-ad40-ea2e3ca0cfdc" providerId="AD" clId="Web-{3D435CE6-B86F-480A-82EA-09EF4B8BB7C9}" dt="2023-11-27T08:16:42.731" v="1320" actId="20577"/>
      <pc:docMkLst>
        <pc:docMk/>
      </pc:docMkLst>
      <pc:sldChg chg="addSp delSp modSp add">
        <pc:chgData name="Evla MUTLU" userId="S::evla.mutlu_antalya.edu.tr#ext#@amksavonia.onmicrosoft.com::c77a06ac-88e7-4cac-ad40-ea2e3ca0cfdc" providerId="AD" clId="Web-{3D435CE6-B86F-480A-82EA-09EF4B8BB7C9}" dt="2023-11-27T08:16:42.731" v="1320" actId="20577"/>
        <pc:sldMkLst>
          <pc:docMk/>
          <pc:sldMk cId="3355229977" sldId="315"/>
        </pc:sldMkLst>
        <pc:spChg chg="add del mod">
          <ac:chgData name="Evla MUTLU" userId="S::evla.mutlu_antalya.edu.tr#ext#@amksavonia.onmicrosoft.com::c77a06ac-88e7-4cac-ad40-ea2e3ca0cfdc" providerId="AD" clId="Web-{3D435CE6-B86F-480A-82EA-09EF4B8BB7C9}" dt="2023-11-27T08:15:51.917" v="1318"/>
          <ac:spMkLst>
            <pc:docMk/>
            <pc:sldMk cId="3355229977" sldId="315"/>
            <ac:spMk id="3" creationId="{EC8A5D79-7B85-455A-7DC5-60E21F8E1D99}"/>
          </ac:spMkLst>
        </pc:spChg>
        <pc:spChg chg="mod">
          <ac:chgData name="Evla MUTLU" userId="S::evla.mutlu_antalya.edu.tr#ext#@amksavonia.onmicrosoft.com::c77a06ac-88e7-4cac-ad40-ea2e3ca0cfdc" providerId="AD" clId="Web-{3D435CE6-B86F-480A-82EA-09EF4B8BB7C9}" dt="2023-11-27T08:15:36.026" v="1317" actId="20577"/>
          <ac:spMkLst>
            <pc:docMk/>
            <pc:sldMk cId="3355229977" sldId="315"/>
            <ac:spMk id="6" creationId="{F453C571-B701-2943-A877-7A4ECC41D126}"/>
          </ac:spMkLst>
        </pc:spChg>
        <pc:spChg chg="del">
          <ac:chgData name="Evla MUTLU" userId="S::evla.mutlu_antalya.edu.tr#ext#@amksavonia.onmicrosoft.com::c77a06ac-88e7-4cac-ad40-ea2e3ca0cfdc" providerId="AD" clId="Web-{3D435CE6-B86F-480A-82EA-09EF4B8BB7C9}" dt="2023-11-27T08:14:38.774" v="1307"/>
          <ac:spMkLst>
            <pc:docMk/>
            <pc:sldMk cId="3355229977" sldId="315"/>
            <ac:spMk id="8" creationId="{E6C19A69-159D-E84E-9604-8FC978D0E923}"/>
          </ac:spMkLst>
        </pc:spChg>
        <pc:spChg chg="mod">
          <ac:chgData name="Evla MUTLU" userId="S::evla.mutlu_antalya.edu.tr#ext#@amksavonia.onmicrosoft.com::c77a06ac-88e7-4cac-ad40-ea2e3ca0cfdc" providerId="AD" clId="Web-{3D435CE6-B86F-480A-82EA-09EF4B8BB7C9}" dt="2023-11-27T08:16:42.731" v="1320" actId="20577"/>
          <ac:spMkLst>
            <pc:docMk/>
            <pc:sldMk cId="3355229977" sldId="315"/>
            <ac:spMk id="10" creationId="{ACD356BC-619A-1450-8FDF-F8C2835F89FF}"/>
          </ac:spMkLst>
        </pc:spChg>
      </pc:sldChg>
      <pc:sldChg chg="ord">
        <pc:chgData name="Evla MUTLU" userId="S::evla.mutlu_antalya.edu.tr#ext#@amksavonia.onmicrosoft.com::c77a06ac-88e7-4cac-ad40-ea2e3ca0cfdc" providerId="AD" clId="Web-{3D435CE6-B86F-480A-82EA-09EF4B8BB7C9}" dt="2023-11-27T07:20:16.724" v="324"/>
        <pc:sldMkLst>
          <pc:docMk/>
          <pc:sldMk cId="3521864096" sldId="456"/>
        </pc:sldMkLst>
      </pc:sldChg>
      <pc:sldChg chg="modSp">
        <pc:chgData name="Evla MUTLU" userId="S::evla.mutlu_antalya.edu.tr#ext#@amksavonia.onmicrosoft.com::c77a06ac-88e7-4cac-ad40-ea2e3ca0cfdc" providerId="AD" clId="Web-{3D435CE6-B86F-480A-82EA-09EF4B8BB7C9}" dt="2023-11-27T07:10:57.255" v="180"/>
        <pc:sldMkLst>
          <pc:docMk/>
          <pc:sldMk cId="1392911505" sldId="492"/>
        </pc:sldMkLst>
        <pc:spChg chg="mod">
          <ac:chgData name="Evla MUTLU" userId="S::evla.mutlu_antalya.edu.tr#ext#@amksavonia.onmicrosoft.com::c77a06ac-88e7-4cac-ad40-ea2e3ca0cfdc" providerId="AD" clId="Web-{3D435CE6-B86F-480A-82EA-09EF4B8BB7C9}" dt="2023-11-27T07:10:57.255" v="180"/>
          <ac:spMkLst>
            <pc:docMk/>
            <pc:sldMk cId="1392911505" sldId="492"/>
            <ac:spMk id="42" creationId="{540C23A7-5F8E-C6E3-A654-64DE04649EC0}"/>
          </ac:spMkLst>
        </pc:spChg>
        <pc:spChg chg="mod">
          <ac:chgData name="Evla MUTLU" userId="S::evla.mutlu_antalya.edu.tr#ext#@amksavonia.onmicrosoft.com::c77a06ac-88e7-4cac-ad40-ea2e3ca0cfdc" providerId="AD" clId="Web-{3D435CE6-B86F-480A-82EA-09EF4B8BB7C9}" dt="2023-11-27T07:07:48.187" v="129" actId="20577"/>
          <ac:spMkLst>
            <pc:docMk/>
            <pc:sldMk cId="1392911505" sldId="492"/>
            <ac:spMk id="65" creationId="{C5F1ADEC-6DD5-DE7E-8A07-3F28A7F03B5D}"/>
          </ac:spMkLst>
        </pc:spChg>
        <pc:spChg chg="mod">
          <ac:chgData name="Evla MUTLU" userId="S::evla.mutlu_antalya.edu.tr#ext#@amksavonia.onmicrosoft.com::c77a06ac-88e7-4cac-ad40-ea2e3ca0cfdc" providerId="AD" clId="Web-{3D435CE6-B86F-480A-82EA-09EF4B8BB7C9}" dt="2023-11-27T07:02:35.100" v="6" actId="14100"/>
          <ac:spMkLst>
            <pc:docMk/>
            <pc:sldMk cId="1392911505" sldId="492"/>
            <ac:spMk id="78" creationId="{DCDE4E43-7A2D-619C-CFD4-D810C31982FB}"/>
          </ac:spMkLst>
        </pc:spChg>
        <pc:spChg chg="mod">
          <ac:chgData name="Evla MUTLU" userId="S::evla.mutlu_antalya.edu.tr#ext#@amksavonia.onmicrosoft.com::c77a06ac-88e7-4cac-ad40-ea2e3ca0cfdc" providerId="AD" clId="Web-{3D435CE6-B86F-480A-82EA-09EF4B8BB7C9}" dt="2023-11-27T07:02:40.615" v="7" actId="14100"/>
          <ac:spMkLst>
            <pc:docMk/>
            <pc:sldMk cId="1392911505" sldId="492"/>
            <ac:spMk id="80" creationId="{45B80042-404D-97E4-3AFB-D21A23442A94}"/>
          </ac:spMkLst>
        </pc:spChg>
        <pc:spChg chg="mod">
          <ac:chgData name="Evla MUTLU" userId="S::evla.mutlu_antalya.edu.tr#ext#@amksavonia.onmicrosoft.com::c77a06ac-88e7-4cac-ad40-ea2e3ca0cfdc" providerId="AD" clId="Web-{3D435CE6-B86F-480A-82EA-09EF4B8BB7C9}" dt="2023-11-27T07:09:53.065" v="150" actId="20577"/>
          <ac:spMkLst>
            <pc:docMk/>
            <pc:sldMk cId="1392911505" sldId="492"/>
            <ac:spMk id="81" creationId="{9558AACC-9734-51A0-6833-CDCC6426F555}"/>
          </ac:spMkLst>
        </pc:spChg>
        <pc:spChg chg="mod">
          <ac:chgData name="Evla MUTLU" userId="S::evla.mutlu_antalya.edu.tr#ext#@amksavonia.onmicrosoft.com::c77a06ac-88e7-4cac-ad40-ea2e3ca0cfdc" providerId="AD" clId="Web-{3D435CE6-B86F-480A-82EA-09EF4B8BB7C9}" dt="2023-11-27T07:10:51.208" v="179" actId="20577"/>
          <ac:spMkLst>
            <pc:docMk/>
            <pc:sldMk cId="1392911505" sldId="492"/>
            <ac:spMk id="85" creationId="{E3BB7D8A-7703-545F-80D0-CA30B2864ED2}"/>
          </ac:spMkLst>
        </pc:spChg>
      </pc:sldChg>
      <pc:sldChg chg="modSp">
        <pc:chgData name="Evla MUTLU" userId="S::evla.mutlu_antalya.edu.tr#ext#@amksavonia.onmicrosoft.com::c77a06ac-88e7-4cac-ad40-ea2e3ca0cfdc" providerId="AD" clId="Web-{3D435CE6-B86F-480A-82EA-09EF4B8BB7C9}" dt="2023-11-27T07:14:28.089" v="211" actId="20577"/>
        <pc:sldMkLst>
          <pc:docMk/>
          <pc:sldMk cId="286700759" sldId="493"/>
        </pc:sldMkLst>
        <pc:spChg chg="mod">
          <ac:chgData name="Evla MUTLU" userId="S::evla.mutlu_antalya.edu.tr#ext#@amksavonia.onmicrosoft.com::c77a06ac-88e7-4cac-ad40-ea2e3ca0cfdc" providerId="AD" clId="Web-{3D435CE6-B86F-480A-82EA-09EF4B8BB7C9}" dt="2023-11-27T07:12:31.242" v="197" actId="14100"/>
          <ac:spMkLst>
            <pc:docMk/>
            <pc:sldMk cId="286700759" sldId="493"/>
            <ac:spMk id="58" creationId="{BB65CF50-3769-F411-C80E-7CD46A87D989}"/>
          </ac:spMkLst>
        </pc:spChg>
        <pc:spChg chg="mod">
          <ac:chgData name="Evla MUTLU" userId="S::evla.mutlu_antalya.edu.tr#ext#@amksavonia.onmicrosoft.com::c77a06ac-88e7-4cac-ad40-ea2e3ca0cfdc" providerId="AD" clId="Web-{3D435CE6-B86F-480A-82EA-09EF4B8BB7C9}" dt="2023-11-27T07:12:20.866" v="195" actId="14100"/>
          <ac:spMkLst>
            <pc:docMk/>
            <pc:sldMk cId="286700759" sldId="493"/>
            <ac:spMk id="62" creationId="{5C95EA24-EE21-76B4-8BAD-8750494EC98B}"/>
          </ac:spMkLst>
        </pc:spChg>
        <pc:spChg chg="mod">
          <ac:chgData name="Evla MUTLU" userId="S::evla.mutlu_antalya.edu.tr#ext#@amksavonia.onmicrosoft.com::c77a06ac-88e7-4cac-ad40-ea2e3ca0cfdc" providerId="AD" clId="Web-{3D435CE6-B86F-480A-82EA-09EF4B8BB7C9}" dt="2023-11-27T07:12:25.132" v="196" actId="14100"/>
          <ac:spMkLst>
            <pc:docMk/>
            <pc:sldMk cId="286700759" sldId="493"/>
            <ac:spMk id="64" creationId="{EB09F94A-4D80-3B2D-0445-A92A6B1FE0DF}"/>
          </ac:spMkLst>
        </pc:spChg>
        <pc:spChg chg="mod">
          <ac:chgData name="Evla MUTLU" userId="S::evla.mutlu_antalya.edu.tr#ext#@amksavonia.onmicrosoft.com::c77a06ac-88e7-4cac-ad40-ea2e3ca0cfdc" providerId="AD" clId="Web-{3D435CE6-B86F-480A-82EA-09EF4B8BB7C9}" dt="2023-11-27T07:13:41.619" v="205" actId="20577"/>
          <ac:spMkLst>
            <pc:docMk/>
            <pc:sldMk cId="286700759" sldId="493"/>
            <ac:spMk id="65" creationId="{C5F1ADEC-6DD5-DE7E-8A07-3F28A7F03B5D}"/>
          </ac:spMkLst>
        </pc:spChg>
        <pc:spChg chg="mod">
          <ac:chgData name="Evla MUTLU" userId="S::evla.mutlu_antalya.edu.tr#ext#@amksavonia.onmicrosoft.com::c77a06ac-88e7-4cac-ad40-ea2e3ca0cfdc" providerId="AD" clId="Web-{3D435CE6-B86F-480A-82EA-09EF4B8BB7C9}" dt="2023-11-27T07:11:22.130" v="181" actId="1076"/>
          <ac:spMkLst>
            <pc:docMk/>
            <pc:sldMk cId="286700759" sldId="493"/>
            <ac:spMk id="80" creationId="{45B80042-404D-97E4-3AFB-D21A23442A94}"/>
          </ac:spMkLst>
        </pc:spChg>
        <pc:spChg chg="mod">
          <ac:chgData name="Evla MUTLU" userId="S::evla.mutlu_antalya.edu.tr#ext#@amksavonia.onmicrosoft.com::c77a06ac-88e7-4cac-ad40-ea2e3ca0cfdc" providerId="AD" clId="Web-{3D435CE6-B86F-480A-82EA-09EF4B8BB7C9}" dt="2023-11-27T07:14:00.057" v="208" actId="20577"/>
          <ac:spMkLst>
            <pc:docMk/>
            <pc:sldMk cId="286700759" sldId="493"/>
            <ac:spMk id="81" creationId="{9558AACC-9734-51A0-6833-CDCC6426F555}"/>
          </ac:spMkLst>
        </pc:spChg>
        <pc:spChg chg="mod">
          <ac:chgData name="Evla MUTLU" userId="S::evla.mutlu_antalya.edu.tr#ext#@amksavonia.onmicrosoft.com::c77a06ac-88e7-4cac-ad40-ea2e3ca0cfdc" providerId="AD" clId="Web-{3D435CE6-B86F-480A-82EA-09EF4B8BB7C9}" dt="2023-11-27T07:12:50.445" v="200" actId="14100"/>
          <ac:spMkLst>
            <pc:docMk/>
            <pc:sldMk cId="286700759" sldId="493"/>
            <ac:spMk id="82" creationId="{0575F7FE-B1D1-6D75-1997-537AFA60A730}"/>
          </ac:spMkLst>
        </pc:spChg>
        <pc:spChg chg="mod">
          <ac:chgData name="Evla MUTLU" userId="S::evla.mutlu_antalya.edu.tr#ext#@amksavonia.onmicrosoft.com::c77a06ac-88e7-4cac-ad40-ea2e3ca0cfdc" providerId="AD" clId="Web-{3D435CE6-B86F-480A-82EA-09EF4B8BB7C9}" dt="2023-11-27T07:12:45.383" v="199" actId="14100"/>
          <ac:spMkLst>
            <pc:docMk/>
            <pc:sldMk cId="286700759" sldId="493"/>
            <ac:spMk id="83" creationId="{BBF7FFC5-D65D-8B2A-D976-F64052115666}"/>
          </ac:spMkLst>
        </pc:spChg>
        <pc:spChg chg="mod">
          <ac:chgData name="Evla MUTLU" userId="S::evla.mutlu_antalya.edu.tr#ext#@amksavonia.onmicrosoft.com::c77a06ac-88e7-4cac-ad40-ea2e3ca0cfdc" providerId="AD" clId="Web-{3D435CE6-B86F-480A-82EA-09EF4B8BB7C9}" dt="2023-11-27T07:13:01.758" v="202" actId="14100"/>
          <ac:spMkLst>
            <pc:docMk/>
            <pc:sldMk cId="286700759" sldId="493"/>
            <ac:spMk id="91" creationId="{EC01A88E-7E41-C969-BD39-4FBECD438CCB}"/>
          </ac:spMkLst>
        </pc:spChg>
        <pc:spChg chg="mod">
          <ac:chgData name="Evla MUTLU" userId="S::evla.mutlu_antalya.edu.tr#ext#@amksavonia.onmicrosoft.com::c77a06ac-88e7-4cac-ad40-ea2e3ca0cfdc" providerId="AD" clId="Web-{3D435CE6-B86F-480A-82EA-09EF4B8BB7C9}" dt="2023-11-27T07:14:28.089" v="211" actId="20577"/>
          <ac:spMkLst>
            <pc:docMk/>
            <pc:sldMk cId="286700759" sldId="493"/>
            <ac:spMk id="92" creationId="{D6A76A69-CAAB-FAEB-2E01-D7F79AA6FF1A}"/>
          </ac:spMkLst>
        </pc:spChg>
        <pc:spChg chg="mod">
          <ac:chgData name="Evla MUTLU" userId="S::evla.mutlu_antalya.edu.tr#ext#@amksavonia.onmicrosoft.com::c77a06ac-88e7-4cac-ad40-ea2e3ca0cfdc" providerId="AD" clId="Web-{3D435CE6-B86F-480A-82EA-09EF4B8BB7C9}" dt="2023-11-27T07:12:40.258" v="198" actId="14100"/>
          <ac:spMkLst>
            <pc:docMk/>
            <pc:sldMk cId="286700759" sldId="493"/>
            <ac:spMk id="94" creationId="{CC98FC9C-6F63-DCE2-310C-DD1ABE0A4F6C}"/>
          </ac:spMkLst>
        </pc:spChg>
        <pc:spChg chg="mod">
          <ac:chgData name="Evla MUTLU" userId="S::evla.mutlu_antalya.edu.tr#ext#@amksavonia.onmicrosoft.com::c77a06ac-88e7-4cac-ad40-ea2e3ca0cfdc" providerId="AD" clId="Web-{3D435CE6-B86F-480A-82EA-09EF4B8BB7C9}" dt="2023-11-27T07:12:17.069" v="194" actId="20577"/>
          <ac:spMkLst>
            <pc:docMk/>
            <pc:sldMk cId="286700759" sldId="493"/>
            <ac:spMk id="95" creationId="{5A7F41DF-5611-A5CB-45E7-DDFF0E9DD58A}"/>
          </ac:spMkLst>
        </pc:spChg>
      </pc:sldChg>
      <pc:sldChg chg="modSp">
        <pc:chgData name="Evla MUTLU" userId="S::evla.mutlu_antalya.edu.tr#ext#@amksavonia.onmicrosoft.com::c77a06ac-88e7-4cac-ad40-ea2e3ca0cfdc" providerId="AD" clId="Web-{3D435CE6-B86F-480A-82EA-09EF4B8BB7C9}" dt="2023-11-27T07:17:08.969" v="264" actId="20577"/>
        <pc:sldMkLst>
          <pc:docMk/>
          <pc:sldMk cId="165120898" sldId="494"/>
        </pc:sldMkLst>
        <pc:spChg chg="mod">
          <ac:chgData name="Evla MUTLU" userId="S::evla.mutlu_antalya.edu.tr#ext#@amksavonia.onmicrosoft.com::c77a06ac-88e7-4cac-ad40-ea2e3ca0cfdc" providerId="AD" clId="Web-{3D435CE6-B86F-480A-82EA-09EF4B8BB7C9}" dt="2023-11-27T07:15:35.591" v="222" actId="20577"/>
          <ac:spMkLst>
            <pc:docMk/>
            <pc:sldMk cId="165120898" sldId="494"/>
            <ac:spMk id="45" creationId="{5856AFB4-7C30-E9F9-029F-429BFAC7CF0D}"/>
          </ac:spMkLst>
        </pc:spChg>
        <pc:spChg chg="mod">
          <ac:chgData name="Evla MUTLU" userId="S::evla.mutlu_antalya.edu.tr#ext#@amksavonia.onmicrosoft.com::c77a06ac-88e7-4cac-ad40-ea2e3ca0cfdc" providerId="AD" clId="Web-{3D435CE6-B86F-480A-82EA-09EF4B8BB7C9}" dt="2023-11-27T07:17:08.969" v="264" actId="20577"/>
          <ac:spMkLst>
            <pc:docMk/>
            <pc:sldMk cId="165120898" sldId="494"/>
            <ac:spMk id="81" creationId="{9558AACC-9734-51A0-6833-CDCC6426F555}"/>
          </ac:spMkLst>
        </pc:spChg>
      </pc:sldChg>
      <pc:sldChg chg="modSp">
        <pc:chgData name="Evla MUTLU" userId="S::evla.mutlu_antalya.edu.tr#ext#@amksavonia.onmicrosoft.com::c77a06ac-88e7-4cac-ad40-ea2e3ca0cfdc" providerId="AD" clId="Web-{3D435CE6-B86F-480A-82EA-09EF4B8BB7C9}" dt="2023-11-27T07:19:42.582" v="321"/>
        <pc:sldMkLst>
          <pc:docMk/>
          <pc:sldMk cId="2351292385" sldId="495"/>
        </pc:sldMkLst>
        <pc:spChg chg="mod">
          <ac:chgData name="Evla MUTLU" userId="S::evla.mutlu_antalya.edu.tr#ext#@amksavonia.onmicrosoft.com::c77a06ac-88e7-4cac-ad40-ea2e3ca0cfdc" providerId="AD" clId="Web-{3D435CE6-B86F-480A-82EA-09EF4B8BB7C9}" dt="2023-11-27T07:19:38.645" v="320" actId="20577"/>
          <ac:spMkLst>
            <pc:docMk/>
            <pc:sldMk cId="2351292385" sldId="495"/>
            <ac:spMk id="8" creationId="{0E76BE0E-5551-1C94-CC82-197D42B73CD6}"/>
          </ac:spMkLst>
        </pc:spChg>
        <pc:spChg chg="mod">
          <ac:chgData name="Evla MUTLU" userId="S::evla.mutlu_antalya.edu.tr#ext#@amksavonia.onmicrosoft.com::c77a06ac-88e7-4cac-ad40-ea2e3ca0cfdc" providerId="AD" clId="Web-{3D435CE6-B86F-480A-82EA-09EF4B8BB7C9}" dt="2023-11-27T07:19:20.129" v="305" actId="20577"/>
          <ac:spMkLst>
            <pc:docMk/>
            <pc:sldMk cId="2351292385" sldId="495"/>
            <ac:spMk id="23" creationId="{CCE0D1EE-3D1C-E09B-F751-F64DFC1D234F}"/>
          </ac:spMkLst>
        </pc:spChg>
        <pc:spChg chg="mod">
          <ac:chgData name="Evla MUTLU" userId="S::evla.mutlu_antalya.edu.tr#ext#@amksavonia.onmicrosoft.com::c77a06ac-88e7-4cac-ad40-ea2e3ca0cfdc" providerId="AD" clId="Web-{3D435CE6-B86F-480A-82EA-09EF4B8BB7C9}" dt="2023-11-27T07:19:42.582" v="321"/>
          <ac:spMkLst>
            <pc:docMk/>
            <pc:sldMk cId="2351292385" sldId="495"/>
            <ac:spMk id="42" creationId="{540C23A7-5F8E-C6E3-A654-64DE04649EC0}"/>
          </ac:spMkLst>
        </pc:spChg>
        <pc:spChg chg="mod">
          <ac:chgData name="Evla MUTLU" userId="S::evla.mutlu_antalya.edu.tr#ext#@amksavonia.onmicrosoft.com::c77a06ac-88e7-4cac-ad40-ea2e3ca0cfdc" providerId="AD" clId="Web-{3D435CE6-B86F-480A-82EA-09EF4B8BB7C9}" dt="2023-11-27T07:17:41.704" v="283" actId="20577"/>
          <ac:spMkLst>
            <pc:docMk/>
            <pc:sldMk cId="2351292385" sldId="495"/>
            <ac:spMk id="45" creationId="{5856AFB4-7C30-E9F9-029F-429BFAC7CF0D}"/>
          </ac:spMkLst>
        </pc:spChg>
        <pc:spChg chg="mod">
          <ac:chgData name="Evla MUTLU" userId="S::evla.mutlu_antalya.edu.tr#ext#@amksavonia.onmicrosoft.com::c77a06ac-88e7-4cac-ad40-ea2e3ca0cfdc" providerId="AD" clId="Web-{3D435CE6-B86F-480A-82EA-09EF4B8BB7C9}" dt="2023-11-27T07:18:09.064" v="294" actId="20577"/>
          <ac:spMkLst>
            <pc:docMk/>
            <pc:sldMk cId="2351292385" sldId="495"/>
            <ac:spMk id="89" creationId="{643475EB-02C6-697A-C2AD-7A96892D7074}"/>
          </ac:spMkLst>
        </pc:spChg>
        <pc:spChg chg="mod">
          <ac:chgData name="Evla MUTLU" userId="S::evla.mutlu_antalya.edu.tr#ext#@amksavonia.onmicrosoft.com::c77a06ac-88e7-4cac-ad40-ea2e3ca0cfdc" providerId="AD" clId="Web-{3D435CE6-B86F-480A-82EA-09EF4B8BB7C9}" dt="2023-11-27T07:18:42.190" v="302" actId="20577"/>
          <ac:spMkLst>
            <pc:docMk/>
            <pc:sldMk cId="2351292385" sldId="495"/>
            <ac:spMk id="92" creationId="{D6A76A69-CAAB-FAEB-2E01-D7F79AA6FF1A}"/>
          </ac:spMkLst>
        </pc:spChg>
        <pc:spChg chg="mod">
          <ac:chgData name="Evla MUTLU" userId="S::evla.mutlu_antalya.edu.tr#ext#@amksavonia.onmicrosoft.com::c77a06ac-88e7-4cac-ad40-ea2e3ca0cfdc" providerId="AD" clId="Web-{3D435CE6-B86F-480A-82EA-09EF4B8BB7C9}" dt="2023-11-27T07:17:32.907" v="279" actId="20577"/>
          <ac:spMkLst>
            <pc:docMk/>
            <pc:sldMk cId="2351292385" sldId="495"/>
            <ac:spMk id="104" creationId="{A547EE0E-D588-057C-B4E4-F644D8A1DB7E}"/>
          </ac:spMkLst>
        </pc:spChg>
      </pc:sldChg>
      <pc:sldChg chg="modSp">
        <pc:chgData name="Evla MUTLU" userId="S::evla.mutlu_antalya.edu.tr#ext#@amksavonia.onmicrosoft.com::c77a06ac-88e7-4cac-ad40-ea2e3ca0cfdc" providerId="AD" clId="Web-{3D435CE6-B86F-480A-82EA-09EF4B8BB7C9}" dt="2023-11-27T07:19:51.192" v="322" actId="20577"/>
        <pc:sldMkLst>
          <pc:docMk/>
          <pc:sldMk cId="4249918470" sldId="496"/>
        </pc:sldMkLst>
        <pc:spChg chg="mod">
          <ac:chgData name="Evla MUTLU" userId="S::evla.mutlu_antalya.edu.tr#ext#@amksavonia.onmicrosoft.com::c77a06ac-88e7-4cac-ad40-ea2e3ca0cfdc" providerId="AD" clId="Web-{3D435CE6-B86F-480A-82EA-09EF4B8BB7C9}" dt="2023-11-27T07:19:51.192" v="322" actId="20577"/>
          <ac:spMkLst>
            <pc:docMk/>
            <pc:sldMk cId="4249918470" sldId="496"/>
            <ac:spMk id="3" creationId="{A1C93AE6-AEA7-2B43-9631-0A7411EA1EBF}"/>
          </ac:spMkLst>
        </pc:spChg>
      </pc:sldChg>
      <pc:sldChg chg="modSp">
        <pc:chgData name="Evla MUTLU" userId="S::evla.mutlu_antalya.edu.tr#ext#@amksavonia.onmicrosoft.com::c77a06ac-88e7-4cac-ad40-ea2e3ca0cfdc" providerId="AD" clId="Web-{3D435CE6-B86F-480A-82EA-09EF4B8BB7C9}" dt="2023-11-27T07:34:43.515" v="487"/>
        <pc:sldMkLst>
          <pc:docMk/>
          <pc:sldMk cId="1632818992" sldId="497"/>
        </pc:sldMkLst>
        <pc:spChg chg="mod">
          <ac:chgData name="Evla MUTLU" userId="S::evla.mutlu_antalya.edu.tr#ext#@amksavonia.onmicrosoft.com::c77a06ac-88e7-4cac-ad40-ea2e3ca0cfdc" providerId="AD" clId="Web-{3D435CE6-B86F-480A-82EA-09EF4B8BB7C9}" dt="2023-11-27T07:34:43.515" v="487"/>
          <ac:spMkLst>
            <pc:docMk/>
            <pc:sldMk cId="1632818992" sldId="497"/>
            <ac:spMk id="4" creationId="{5B143ABE-A1C1-54B0-9BCC-8EBBB8CE3203}"/>
          </ac:spMkLst>
        </pc:spChg>
      </pc:sldChg>
      <pc:sldChg chg="modSp">
        <pc:chgData name="Evla MUTLU" userId="S::evla.mutlu_antalya.edu.tr#ext#@amksavonia.onmicrosoft.com::c77a06ac-88e7-4cac-ad40-ea2e3ca0cfdc" providerId="AD" clId="Web-{3D435CE6-B86F-480A-82EA-09EF4B8BB7C9}" dt="2023-11-27T07:56:05.428" v="951" actId="20577"/>
        <pc:sldMkLst>
          <pc:docMk/>
          <pc:sldMk cId="2577655500" sldId="498"/>
        </pc:sldMkLst>
        <pc:spChg chg="mod">
          <ac:chgData name="Evla MUTLU" userId="S::evla.mutlu_antalya.edu.tr#ext#@amksavonia.onmicrosoft.com::c77a06ac-88e7-4cac-ad40-ea2e3ca0cfdc" providerId="AD" clId="Web-{3D435CE6-B86F-480A-82EA-09EF4B8BB7C9}" dt="2023-11-27T07:56:05.428" v="951" actId="20577"/>
          <ac:spMkLst>
            <pc:docMk/>
            <pc:sldMk cId="2577655500" sldId="498"/>
            <ac:spMk id="3" creationId="{A1C93AE6-AEA7-2B43-9631-0A7411EA1EBF}"/>
          </ac:spMkLst>
        </pc:spChg>
      </pc:sldChg>
      <pc:sldChg chg="modSp">
        <pc:chgData name="Evla MUTLU" userId="S::evla.mutlu_antalya.edu.tr#ext#@amksavonia.onmicrosoft.com::c77a06ac-88e7-4cac-ad40-ea2e3ca0cfdc" providerId="AD" clId="Web-{3D435CE6-B86F-480A-82EA-09EF4B8BB7C9}" dt="2023-11-27T07:28:07.378" v="393"/>
        <pc:sldMkLst>
          <pc:docMk/>
          <pc:sldMk cId="2208890550" sldId="504"/>
        </pc:sldMkLst>
        <pc:spChg chg="mod">
          <ac:chgData name="Evla MUTLU" userId="S::evla.mutlu_antalya.edu.tr#ext#@amksavonia.onmicrosoft.com::c77a06ac-88e7-4cac-ad40-ea2e3ca0cfdc" providerId="AD" clId="Web-{3D435CE6-B86F-480A-82EA-09EF4B8BB7C9}" dt="2023-11-27T07:19:57.348" v="323" actId="20577"/>
          <ac:spMkLst>
            <pc:docMk/>
            <pc:sldMk cId="2208890550" sldId="504"/>
            <ac:spMk id="4" creationId="{576EF86D-1FEE-A8A0-30B9-B4FDAA205FAD}"/>
          </ac:spMkLst>
        </pc:spChg>
        <pc:spChg chg="mod">
          <ac:chgData name="Evla MUTLU" userId="S::evla.mutlu_antalya.edu.tr#ext#@amksavonia.onmicrosoft.com::c77a06ac-88e7-4cac-ad40-ea2e3ca0cfdc" providerId="AD" clId="Web-{3D435CE6-B86F-480A-82EA-09EF4B8BB7C9}" dt="2023-11-27T07:28:04.707" v="392" actId="20577"/>
          <ac:spMkLst>
            <pc:docMk/>
            <pc:sldMk cId="2208890550" sldId="504"/>
            <ac:spMk id="14" creationId="{760FA68C-E62A-B757-97DF-6DAC9BF9492A}"/>
          </ac:spMkLst>
        </pc:spChg>
        <pc:spChg chg="mod">
          <ac:chgData name="Evla MUTLU" userId="S::evla.mutlu_antalya.edu.tr#ext#@amksavonia.onmicrosoft.com::c77a06ac-88e7-4cac-ad40-ea2e3ca0cfdc" providerId="AD" clId="Web-{3D435CE6-B86F-480A-82EA-09EF4B8BB7C9}" dt="2023-11-27T07:28:07.378" v="393"/>
          <ac:spMkLst>
            <pc:docMk/>
            <pc:sldMk cId="2208890550" sldId="504"/>
            <ac:spMk id="57" creationId="{D419D349-C7DC-B0DE-CB10-DAAC4D07034B}"/>
          </ac:spMkLst>
        </pc:spChg>
      </pc:sldChg>
      <pc:sldChg chg="delSp modSp">
        <pc:chgData name="Evla MUTLU" userId="S::evla.mutlu_antalya.edu.tr#ext#@amksavonia.onmicrosoft.com::c77a06ac-88e7-4cac-ad40-ea2e3ca0cfdc" providerId="AD" clId="Web-{3D435CE6-B86F-480A-82EA-09EF4B8BB7C9}" dt="2023-11-27T07:31:58.776" v="448" actId="20577"/>
        <pc:sldMkLst>
          <pc:docMk/>
          <pc:sldMk cId="1366912504" sldId="505"/>
        </pc:sldMkLst>
        <pc:spChg chg="mod">
          <ac:chgData name="Evla MUTLU" userId="S::evla.mutlu_antalya.edu.tr#ext#@amksavonia.onmicrosoft.com::c77a06ac-88e7-4cac-ad40-ea2e3ca0cfdc" providerId="AD" clId="Web-{3D435CE6-B86F-480A-82EA-09EF4B8BB7C9}" dt="2023-11-27T07:30:43.008" v="431" actId="20577"/>
          <ac:spMkLst>
            <pc:docMk/>
            <pc:sldMk cId="1366912504" sldId="505"/>
            <ac:spMk id="19" creationId="{D2D9CE76-FE09-1312-DFE3-DEC06EDF3113}"/>
          </ac:spMkLst>
        </pc:spChg>
        <pc:spChg chg="mod">
          <ac:chgData name="Evla MUTLU" userId="S::evla.mutlu_antalya.edu.tr#ext#@amksavonia.onmicrosoft.com::c77a06ac-88e7-4cac-ad40-ea2e3ca0cfdc" providerId="AD" clId="Web-{3D435CE6-B86F-480A-82EA-09EF4B8BB7C9}" dt="2023-11-27T07:31:21.681" v="440" actId="20577"/>
          <ac:spMkLst>
            <pc:docMk/>
            <pc:sldMk cId="1366912504" sldId="505"/>
            <ac:spMk id="21" creationId="{C1ADAE27-D8B5-B570-D7B3-88CA34238146}"/>
          </ac:spMkLst>
        </pc:spChg>
        <pc:spChg chg="mod">
          <ac:chgData name="Evla MUTLU" userId="S::evla.mutlu_antalya.edu.tr#ext#@amksavonia.onmicrosoft.com::c77a06ac-88e7-4cac-ad40-ea2e3ca0cfdc" providerId="AD" clId="Web-{3D435CE6-B86F-480A-82EA-09EF4B8BB7C9}" dt="2023-11-27T07:28:42.786" v="408" actId="20577"/>
          <ac:spMkLst>
            <pc:docMk/>
            <pc:sldMk cId="1366912504" sldId="505"/>
            <ac:spMk id="22" creationId="{4000E74F-78E7-648F-4CB8-AD1D01F54278}"/>
          </ac:spMkLst>
        </pc:spChg>
        <pc:spChg chg="mod">
          <ac:chgData name="Evla MUTLU" userId="S::evla.mutlu_antalya.edu.tr#ext#@amksavonia.onmicrosoft.com::c77a06ac-88e7-4cac-ad40-ea2e3ca0cfdc" providerId="AD" clId="Web-{3D435CE6-B86F-480A-82EA-09EF4B8BB7C9}" dt="2023-11-27T07:31:58.776" v="448" actId="20577"/>
          <ac:spMkLst>
            <pc:docMk/>
            <pc:sldMk cId="1366912504" sldId="505"/>
            <ac:spMk id="42" creationId="{1DE9C4F7-BF7D-C020-002E-BF381DE96AFE}"/>
          </ac:spMkLst>
        </pc:spChg>
        <pc:spChg chg="mod">
          <ac:chgData name="Evla MUTLU" userId="S::evla.mutlu_antalya.edu.tr#ext#@amksavonia.onmicrosoft.com::c77a06ac-88e7-4cac-ad40-ea2e3ca0cfdc" providerId="AD" clId="Web-{3D435CE6-B86F-480A-82EA-09EF4B8BB7C9}" dt="2023-11-27T07:29:13.802" v="415" actId="14100"/>
          <ac:spMkLst>
            <pc:docMk/>
            <pc:sldMk cId="1366912504" sldId="505"/>
            <ac:spMk id="43" creationId="{EA07C553-45DB-F557-1724-21E05FD9A6F0}"/>
          </ac:spMkLst>
        </pc:spChg>
        <pc:spChg chg="mod">
          <ac:chgData name="Evla MUTLU" userId="S::evla.mutlu_antalya.edu.tr#ext#@amksavonia.onmicrosoft.com::c77a06ac-88e7-4cac-ad40-ea2e3ca0cfdc" providerId="AD" clId="Web-{3D435CE6-B86F-480A-82EA-09EF4B8BB7C9}" dt="2023-11-27T07:28:59.880" v="413" actId="14100"/>
          <ac:spMkLst>
            <pc:docMk/>
            <pc:sldMk cId="1366912504" sldId="505"/>
            <ac:spMk id="50" creationId="{5623A0E4-4758-D798-0CE3-49BF930D7EC9}"/>
          </ac:spMkLst>
        </pc:spChg>
        <pc:spChg chg="del">
          <ac:chgData name="Evla MUTLU" userId="S::evla.mutlu_antalya.edu.tr#ext#@amksavonia.onmicrosoft.com::c77a06ac-88e7-4cac-ad40-ea2e3ca0cfdc" providerId="AD" clId="Web-{3D435CE6-B86F-480A-82EA-09EF4B8BB7C9}" dt="2023-11-27T07:29:17.474" v="416"/>
          <ac:spMkLst>
            <pc:docMk/>
            <pc:sldMk cId="1366912504" sldId="505"/>
            <ac:spMk id="59" creationId="{3F4BC523-6C07-8A62-8758-769E775D88EA}"/>
          </ac:spMkLst>
        </pc:spChg>
        <pc:spChg chg="mod">
          <ac:chgData name="Evla MUTLU" userId="S::evla.mutlu_antalya.edu.tr#ext#@amksavonia.onmicrosoft.com::c77a06ac-88e7-4cac-ad40-ea2e3ca0cfdc" providerId="AD" clId="Web-{3D435CE6-B86F-480A-82EA-09EF4B8BB7C9}" dt="2023-11-27T07:29:22.287" v="417"/>
          <ac:spMkLst>
            <pc:docMk/>
            <pc:sldMk cId="1366912504" sldId="505"/>
            <ac:spMk id="61" creationId="{CFF71C9F-E2CB-2A2E-0537-3D97D603F626}"/>
          </ac:spMkLst>
        </pc:spChg>
      </pc:sldChg>
      <pc:sldChg chg="delSp modSp">
        <pc:chgData name="Evla MUTLU" userId="S::evla.mutlu_antalya.edu.tr#ext#@amksavonia.onmicrosoft.com::c77a06ac-88e7-4cac-ad40-ea2e3ca0cfdc" providerId="AD" clId="Web-{3D435CE6-B86F-480A-82EA-09EF4B8BB7C9}" dt="2023-11-27T07:34:35.390" v="486"/>
        <pc:sldMkLst>
          <pc:docMk/>
          <pc:sldMk cId="242573316" sldId="506"/>
        </pc:sldMkLst>
        <pc:spChg chg="mod">
          <ac:chgData name="Evla MUTLU" userId="S::evla.mutlu_antalya.edu.tr#ext#@amksavonia.onmicrosoft.com::c77a06ac-88e7-4cac-ad40-ea2e3ca0cfdc" providerId="AD" clId="Web-{3D435CE6-B86F-480A-82EA-09EF4B8BB7C9}" dt="2023-11-27T07:33:55.201" v="468" actId="1076"/>
          <ac:spMkLst>
            <pc:docMk/>
            <pc:sldMk cId="242573316" sldId="506"/>
            <ac:spMk id="7" creationId="{B59E1D17-E30D-6104-3523-CD29DAFD03FE}"/>
          </ac:spMkLst>
        </pc:spChg>
        <pc:spChg chg="mod">
          <ac:chgData name="Evla MUTLU" userId="S::evla.mutlu_antalya.edu.tr#ext#@amksavonia.onmicrosoft.com::c77a06ac-88e7-4cac-ad40-ea2e3ca0cfdc" providerId="AD" clId="Web-{3D435CE6-B86F-480A-82EA-09EF4B8BB7C9}" dt="2023-11-27T07:34:22.343" v="484" actId="20577"/>
          <ac:spMkLst>
            <pc:docMk/>
            <pc:sldMk cId="242573316" sldId="506"/>
            <ac:spMk id="8" creationId="{26BD7A1C-FB2D-4D04-4EEB-68A8BA37DF99}"/>
          </ac:spMkLst>
        </pc:spChg>
        <pc:spChg chg="mod">
          <ac:chgData name="Evla MUTLU" userId="S::evla.mutlu_antalya.edu.tr#ext#@amksavonia.onmicrosoft.com::c77a06ac-88e7-4cac-ad40-ea2e3ca0cfdc" providerId="AD" clId="Web-{3D435CE6-B86F-480A-82EA-09EF4B8BB7C9}" dt="2023-11-27T07:33:40.748" v="466" actId="20577"/>
          <ac:spMkLst>
            <pc:docMk/>
            <pc:sldMk cId="242573316" sldId="506"/>
            <ac:spMk id="19" creationId="{D2D9CE76-FE09-1312-DFE3-DEC06EDF3113}"/>
          </ac:spMkLst>
        </pc:spChg>
        <pc:spChg chg="del">
          <ac:chgData name="Evla MUTLU" userId="S::evla.mutlu_antalya.edu.tr#ext#@amksavonia.onmicrosoft.com::c77a06ac-88e7-4cac-ad40-ea2e3ca0cfdc" providerId="AD" clId="Web-{3D435CE6-B86F-480A-82EA-09EF4B8BB7C9}" dt="2023-11-27T07:34:31.062" v="485"/>
          <ac:spMkLst>
            <pc:docMk/>
            <pc:sldMk cId="242573316" sldId="506"/>
            <ac:spMk id="59" creationId="{3F4BC523-6C07-8A62-8758-769E775D88EA}"/>
          </ac:spMkLst>
        </pc:spChg>
        <pc:spChg chg="mod">
          <ac:chgData name="Evla MUTLU" userId="S::evla.mutlu_antalya.edu.tr#ext#@amksavonia.onmicrosoft.com::c77a06ac-88e7-4cac-ad40-ea2e3ca0cfdc" providerId="AD" clId="Web-{3D435CE6-B86F-480A-82EA-09EF4B8BB7C9}" dt="2023-11-27T07:34:35.390" v="486"/>
          <ac:spMkLst>
            <pc:docMk/>
            <pc:sldMk cId="242573316" sldId="506"/>
            <ac:spMk id="61" creationId="{CFF71C9F-E2CB-2A2E-0537-3D97D603F626}"/>
          </ac:spMkLst>
        </pc:spChg>
      </pc:sldChg>
      <pc:sldChg chg="addSp modSp">
        <pc:chgData name="Evla MUTLU" userId="S::evla.mutlu_antalya.edu.tr#ext#@amksavonia.onmicrosoft.com::c77a06ac-88e7-4cac-ad40-ea2e3ca0cfdc" providerId="AD" clId="Web-{3D435CE6-B86F-480A-82EA-09EF4B8BB7C9}" dt="2023-11-27T07:38:36.241" v="569" actId="14100"/>
        <pc:sldMkLst>
          <pc:docMk/>
          <pc:sldMk cId="781013013" sldId="507"/>
        </pc:sldMkLst>
        <pc:spChg chg="add ord">
          <ac:chgData name="Evla MUTLU" userId="S::evla.mutlu_antalya.edu.tr#ext#@amksavonia.onmicrosoft.com::c77a06ac-88e7-4cac-ad40-ea2e3ca0cfdc" providerId="AD" clId="Web-{3D435CE6-B86F-480A-82EA-09EF4B8BB7C9}" dt="2023-11-27T07:35:45.033" v="490"/>
          <ac:spMkLst>
            <pc:docMk/>
            <pc:sldMk cId="781013013" sldId="507"/>
            <ac:spMk id="3" creationId="{D47D8081-B155-005A-93BB-239BF81D9ED3}"/>
          </ac:spMkLst>
        </pc:spChg>
        <pc:spChg chg="mod">
          <ac:chgData name="Evla MUTLU" userId="S::evla.mutlu_antalya.edu.tr#ext#@amksavonia.onmicrosoft.com::c77a06ac-88e7-4cac-ad40-ea2e3ca0cfdc" providerId="AD" clId="Web-{3D435CE6-B86F-480A-82EA-09EF4B8BB7C9}" dt="2023-11-27T07:38:31.319" v="568" actId="20577"/>
          <ac:spMkLst>
            <pc:docMk/>
            <pc:sldMk cId="781013013" sldId="507"/>
            <ac:spMk id="6" creationId="{C8013714-4CCB-B60B-04B8-01FD6ADFD51A}"/>
          </ac:spMkLst>
        </pc:spChg>
        <pc:spChg chg="mod">
          <ac:chgData name="Evla MUTLU" userId="S::evla.mutlu_antalya.edu.tr#ext#@amksavonia.onmicrosoft.com::c77a06ac-88e7-4cac-ad40-ea2e3ca0cfdc" providerId="AD" clId="Web-{3D435CE6-B86F-480A-82EA-09EF4B8BB7C9}" dt="2023-11-27T07:35:53.752" v="492" actId="1076"/>
          <ac:spMkLst>
            <pc:docMk/>
            <pc:sldMk cId="781013013" sldId="507"/>
            <ac:spMk id="16" creationId="{E132529A-793C-7FF9-1D11-363B8119C6D5}"/>
          </ac:spMkLst>
        </pc:spChg>
        <pc:spChg chg="mod">
          <ac:chgData name="Evla MUTLU" userId="S::evla.mutlu_antalya.edu.tr#ext#@amksavonia.onmicrosoft.com::c77a06ac-88e7-4cac-ad40-ea2e3ca0cfdc" providerId="AD" clId="Web-{3D435CE6-B86F-480A-82EA-09EF4B8BB7C9}" dt="2023-11-27T07:35:08.313" v="488"/>
          <ac:spMkLst>
            <pc:docMk/>
            <pc:sldMk cId="781013013" sldId="507"/>
            <ac:spMk id="57" creationId="{D419D349-C7DC-B0DE-CB10-DAAC4D07034B}"/>
          </ac:spMkLst>
        </pc:spChg>
        <pc:grpChg chg="mod">
          <ac:chgData name="Evla MUTLU" userId="S::evla.mutlu_antalya.edu.tr#ext#@amksavonia.onmicrosoft.com::c77a06ac-88e7-4cac-ad40-ea2e3ca0cfdc" providerId="AD" clId="Web-{3D435CE6-B86F-480A-82EA-09EF4B8BB7C9}" dt="2023-11-27T07:38:36.241" v="569" actId="14100"/>
          <ac:grpSpMkLst>
            <pc:docMk/>
            <pc:sldMk cId="781013013" sldId="507"/>
            <ac:grpSpMk id="9" creationId="{D47D7E66-3185-A347-4E96-2E99958CBA99}"/>
          </ac:grpSpMkLst>
        </pc:grpChg>
      </pc:sldChg>
      <pc:sldChg chg="modSp">
        <pc:chgData name="Evla MUTLU" userId="S::evla.mutlu_antalya.edu.tr#ext#@amksavonia.onmicrosoft.com::c77a06ac-88e7-4cac-ad40-ea2e3ca0cfdc" providerId="AD" clId="Web-{3D435CE6-B86F-480A-82EA-09EF4B8BB7C9}" dt="2023-11-27T07:44:03.344" v="677"/>
        <pc:sldMkLst>
          <pc:docMk/>
          <pc:sldMk cId="3202555969" sldId="509"/>
        </pc:sldMkLst>
        <pc:spChg chg="mod">
          <ac:chgData name="Evla MUTLU" userId="S::evla.mutlu_antalya.edu.tr#ext#@amksavonia.onmicrosoft.com::c77a06ac-88e7-4cac-ad40-ea2e3ca0cfdc" providerId="AD" clId="Web-{3D435CE6-B86F-480A-82EA-09EF4B8BB7C9}" dt="2023-11-27T07:39:26.695" v="571" actId="1076"/>
          <ac:spMkLst>
            <pc:docMk/>
            <pc:sldMk cId="3202555969" sldId="509"/>
            <ac:spMk id="25" creationId="{31E9C2F0-D3B7-2C91-AAE4-9FAFBB112DF4}"/>
          </ac:spMkLst>
        </pc:spChg>
        <pc:spChg chg="mod">
          <ac:chgData name="Evla MUTLU" userId="S::evla.mutlu_antalya.edu.tr#ext#@amksavonia.onmicrosoft.com::c77a06ac-88e7-4cac-ad40-ea2e3ca0cfdc" providerId="AD" clId="Web-{3D435CE6-B86F-480A-82EA-09EF4B8BB7C9}" dt="2023-11-27T07:39:21.289" v="570" actId="1076"/>
          <ac:spMkLst>
            <pc:docMk/>
            <pc:sldMk cId="3202555969" sldId="509"/>
            <ac:spMk id="30" creationId="{7B29A334-5346-D112-2E36-42542E1BBC80}"/>
          </ac:spMkLst>
        </pc:spChg>
        <pc:spChg chg="mod">
          <ac:chgData name="Evla MUTLU" userId="S::evla.mutlu_antalya.edu.tr#ext#@amksavonia.onmicrosoft.com::c77a06ac-88e7-4cac-ad40-ea2e3ca0cfdc" providerId="AD" clId="Web-{3D435CE6-B86F-480A-82EA-09EF4B8BB7C9}" dt="2023-11-27T07:39:36.930" v="573" actId="1076"/>
          <ac:spMkLst>
            <pc:docMk/>
            <pc:sldMk cId="3202555969" sldId="509"/>
            <ac:spMk id="35" creationId="{9AC23261-B101-2A04-ADA8-B3799EE84867}"/>
          </ac:spMkLst>
        </pc:spChg>
        <pc:spChg chg="mod">
          <ac:chgData name="Evla MUTLU" userId="S::evla.mutlu_antalya.edu.tr#ext#@amksavonia.onmicrosoft.com::c77a06ac-88e7-4cac-ad40-ea2e3ca0cfdc" providerId="AD" clId="Web-{3D435CE6-B86F-480A-82EA-09EF4B8BB7C9}" dt="2023-11-27T07:39:43.383" v="574" actId="1076"/>
          <ac:spMkLst>
            <pc:docMk/>
            <pc:sldMk cId="3202555969" sldId="509"/>
            <ac:spMk id="40" creationId="{153FB150-276D-4ABC-E45C-63B57A1B1F00}"/>
          </ac:spMkLst>
        </pc:spChg>
        <pc:spChg chg="mod">
          <ac:chgData name="Evla MUTLU" userId="S::evla.mutlu_antalya.edu.tr#ext#@amksavonia.onmicrosoft.com::c77a06ac-88e7-4cac-ad40-ea2e3ca0cfdc" providerId="AD" clId="Web-{3D435CE6-B86F-480A-82EA-09EF4B8BB7C9}" dt="2023-11-27T07:39:49.587" v="576" actId="1076"/>
          <ac:spMkLst>
            <pc:docMk/>
            <pc:sldMk cId="3202555969" sldId="509"/>
            <ac:spMk id="45" creationId="{B51A88B9-315A-72D5-D2DF-4492C1616A3C}"/>
          </ac:spMkLst>
        </pc:spChg>
        <pc:spChg chg="mod">
          <ac:chgData name="Evla MUTLU" userId="S::evla.mutlu_antalya.edu.tr#ext#@amksavonia.onmicrosoft.com::c77a06ac-88e7-4cac-ad40-ea2e3ca0cfdc" providerId="AD" clId="Web-{3D435CE6-B86F-480A-82EA-09EF4B8BB7C9}" dt="2023-11-27T07:44:03.344" v="677"/>
          <ac:spMkLst>
            <pc:docMk/>
            <pc:sldMk cId="3202555969" sldId="509"/>
            <ac:spMk id="102" creationId="{65189862-D57B-62EA-D260-06A701DBAC48}"/>
          </ac:spMkLst>
        </pc:spChg>
        <pc:spChg chg="mod">
          <ac:chgData name="Evla MUTLU" userId="S::evla.mutlu_antalya.edu.tr#ext#@amksavonia.onmicrosoft.com::c77a06ac-88e7-4cac-ad40-ea2e3ca0cfdc" providerId="AD" clId="Web-{3D435CE6-B86F-480A-82EA-09EF4B8BB7C9}" dt="2023-11-27T07:44:01.094" v="676" actId="20577"/>
          <ac:spMkLst>
            <pc:docMk/>
            <pc:sldMk cId="3202555969" sldId="509"/>
            <ac:spMk id="116" creationId="{C36DDD62-F25A-8D7B-6FE4-7941D45AACB6}"/>
          </ac:spMkLst>
        </pc:spChg>
        <pc:spChg chg="mod">
          <ac:chgData name="Evla MUTLU" userId="S::evla.mutlu_antalya.edu.tr#ext#@amksavonia.onmicrosoft.com::c77a06ac-88e7-4cac-ad40-ea2e3ca0cfdc" providerId="AD" clId="Web-{3D435CE6-B86F-480A-82EA-09EF4B8BB7C9}" dt="2023-11-27T07:39:31.336" v="572" actId="1076"/>
          <ac:spMkLst>
            <pc:docMk/>
            <pc:sldMk cId="3202555969" sldId="509"/>
            <ac:spMk id="125" creationId="{50B93C24-3051-F27E-5980-BAF862E2CFC5}"/>
          </ac:spMkLst>
        </pc:spChg>
      </pc:sldChg>
      <pc:sldChg chg="modSp">
        <pc:chgData name="Evla MUTLU" userId="S::evla.mutlu_antalya.edu.tr#ext#@amksavonia.onmicrosoft.com::c77a06ac-88e7-4cac-ad40-ea2e3ca0cfdc" providerId="AD" clId="Web-{3D435CE6-B86F-480A-82EA-09EF4B8BB7C9}" dt="2023-11-27T07:50:21.012" v="784" actId="14100"/>
        <pc:sldMkLst>
          <pc:docMk/>
          <pc:sldMk cId="2618611872" sldId="510"/>
        </pc:sldMkLst>
        <pc:spChg chg="mod">
          <ac:chgData name="Evla MUTLU" userId="S::evla.mutlu_antalya.edu.tr#ext#@amksavonia.onmicrosoft.com::c77a06ac-88e7-4cac-ad40-ea2e3ca0cfdc" providerId="AD" clId="Web-{3D435CE6-B86F-480A-82EA-09EF4B8BB7C9}" dt="2023-11-27T07:49:35.651" v="781" actId="20577"/>
          <ac:spMkLst>
            <pc:docMk/>
            <pc:sldMk cId="2618611872" sldId="510"/>
            <ac:spMk id="12" creationId="{2C5B73EA-9BA0-8CEC-6FAA-2D5C5C2D04B1}"/>
          </ac:spMkLst>
        </pc:spChg>
        <pc:spChg chg="mod">
          <ac:chgData name="Evla MUTLU" userId="S::evla.mutlu_antalya.edu.tr#ext#@amksavonia.onmicrosoft.com::c77a06ac-88e7-4cac-ad40-ea2e3ca0cfdc" providerId="AD" clId="Web-{3D435CE6-B86F-480A-82EA-09EF4B8BB7C9}" dt="2023-11-27T07:48:08.070" v="754" actId="20577"/>
          <ac:spMkLst>
            <pc:docMk/>
            <pc:sldMk cId="2618611872" sldId="510"/>
            <ac:spMk id="14" creationId="{10236A97-6CCE-96CB-0430-97B0D2F1364A}"/>
          </ac:spMkLst>
        </pc:spChg>
        <pc:spChg chg="mod">
          <ac:chgData name="Evla MUTLU" userId="S::evla.mutlu_antalya.edu.tr#ext#@amksavonia.onmicrosoft.com::c77a06ac-88e7-4cac-ad40-ea2e3ca0cfdc" providerId="AD" clId="Web-{3D435CE6-B86F-480A-82EA-09EF4B8BB7C9}" dt="2023-11-27T07:50:21.012" v="784" actId="14100"/>
          <ac:spMkLst>
            <pc:docMk/>
            <pc:sldMk cId="2618611872" sldId="510"/>
            <ac:spMk id="24" creationId="{92DEB1FF-B127-170E-1DEB-507DE4AD7DA5}"/>
          </ac:spMkLst>
        </pc:spChg>
        <pc:spChg chg="mod">
          <ac:chgData name="Evla MUTLU" userId="S::evla.mutlu_antalya.edu.tr#ext#@amksavonia.onmicrosoft.com::c77a06ac-88e7-4cac-ad40-ea2e3ca0cfdc" providerId="AD" clId="Web-{3D435CE6-B86F-480A-82EA-09EF4B8BB7C9}" dt="2023-11-27T07:48:17.008" v="755" actId="1076"/>
          <ac:spMkLst>
            <pc:docMk/>
            <pc:sldMk cId="2618611872" sldId="510"/>
            <ac:spMk id="39" creationId="{B2CDD82F-9A5B-E0A8-65BF-1B88AB764797}"/>
          </ac:spMkLst>
        </pc:spChg>
        <pc:spChg chg="mod">
          <ac:chgData name="Evla MUTLU" userId="S::evla.mutlu_antalya.edu.tr#ext#@amksavonia.onmicrosoft.com::c77a06ac-88e7-4cac-ad40-ea2e3ca0cfdc" providerId="AD" clId="Web-{3D435CE6-B86F-480A-82EA-09EF4B8BB7C9}" dt="2023-11-27T07:48:39.680" v="757" actId="20577"/>
          <ac:spMkLst>
            <pc:docMk/>
            <pc:sldMk cId="2618611872" sldId="510"/>
            <ac:spMk id="40" creationId="{5DDA91FE-18A1-33D0-3596-682C05AD4DCF}"/>
          </ac:spMkLst>
        </pc:spChg>
        <pc:spChg chg="mod">
          <ac:chgData name="Evla MUTLU" userId="S::evla.mutlu_antalya.edu.tr#ext#@amksavonia.onmicrosoft.com::c77a06ac-88e7-4cac-ad40-ea2e3ca0cfdc" providerId="AD" clId="Web-{3D435CE6-B86F-480A-82EA-09EF4B8BB7C9}" dt="2023-11-27T07:49:41.432" v="782"/>
          <ac:spMkLst>
            <pc:docMk/>
            <pc:sldMk cId="2618611872" sldId="510"/>
            <ac:spMk id="42" creationId="{540C23A7-5F8E-C6E3-A654-64DE04649EC0}"/>
          </ac:spMkLst>
        </pc:spChg>
      </pc:sldChg>
      <pc:sldChg chg="modSp">
        <pc:chgData name="Evla MUTLU" userId="S::evla.mutlu_antalya.edu.tr#ext#@amksavonia.onmicrosoft.com::c77a06ac-88e7-4cac-ad40-ea2e3ca0cfdc" providerId="AD" clId="Web-{3D435CE6-B86F-480A-82EA-09EF4B8BB7C9}" dt="2023-11-27T07:55:50.787" v="940"/>
        <pc:sldMkLst>
          <pc:docMk/>
          <pc:sldMk cId="4237494018" sldId="511"/>
        </pc:sldMkLst>
        <pc:spChg chg="mod">
          <ac:chgData name="Evla MUTLU" userId="S::evla.mutlu_antalya.edu.tr#ext#@amksavonia.onmicrosoft.com::c77a06ac-88e7-4cac-ad40-ea2e3ca0cfdc" providerId="AD" clId="Web-{3D435CE6-B86F-480A-82EA-09EF4B8BB7C9}" dt="2023-11-27T07:52:58.297" v="882" actId="20577"/>
          <ac:spMkLst>
            <pc:docMk/>
            <pc:sldMk cId="4237494018" sldId="511"/>
            <ac:spMk id="12" creationId="{2C5B73EA-9BA0-8CEC-6FAA-2D5C5C2D04B1}"/>
          </ac:spMkLst>
        </pc:spChg>
        <pc:spChg chg="mod">
          <ac:chgData name="Evla MUTLU" userId="S::evla.mutlu_antalya.edu.tr#ext#@amksavonia.onmicrosoft.com::c77a06ac-88e7-4cac-ad40-ea2e3ca0cfdc" providerId="AD" clId="Web-{3D435CE6-B86F-480A-82EA-09EF4B8BB7C9}" dt="2023-11-27T07:50:53.591" v="803" actId="20577"/>
          <ac:spMkLst>
            <pc:docMk/>
            <pc:sldMk cId="4237494018" sldId="511"/>
            <ac:spMk id="14" creationId="{10236A97-6CCE-96CB-0430-97B0D2F1364A}"/>
          </ac:spMkLst>
        </pc:spChg>
        <pc:spChg chg="mod">
          <ac:chgData name="Evla MUTLU" userId="S::evla.mutlu_antalya.edu.tr#ext#@amksavonia.onmicrosoft.com::c77a06ac-88e7-4cac-ad40-ea2e3ca0cfdc" providerId="AD" clId="Web-{3D435CE6-B86F-480A-82EA-09EF4B8BB7C9}" dt="2023-11-27T07:55:49.990" v="939" actId="20577"/>
          <ac:spMkLst>
            <pc:docMk/>
            <pc:sldMk cId="4237494018" sldId="511"/>
            <ac:spMk id="24" creationId="{92DEB1FF-B127-170E-1DEB-507DE4AD7DA5}"/>
          </ac:spMkLst>
        </pc:spChg>
        <pc:spChg chg="mod">
          <ac:chgData name="Evla MUTLU" userId="S::evla.mutlu_antalya.edu.tr#ext#@amksavonia.onmicrosoft.com::c77a06ac-88e7-4cac-ad40-ea2e3ca0cfdc" providerId="AD" clId="Web-{3D435CE6-B86F-480A-82EA-09EF4B8BB7C9}" dt="2023-11-27T07:52:19.515" v="856" actId="1076"/>
          <ac:spMkLst>
            <pc:docMk/>
            <pc:sldMk cId="4237494018" sldId="511"/>
            <ac:spMk id="40" creationId="{5DDA91FE-18A1-33D0-3596-682C05AD4DCF}"/>
          </ac:spMkLst>
        </pc:spChg>
        <pc:spChg chg="mod">
          <ac:chgData name="Evla MUTLU" userId="S::evla.mutlu_antalya.edu.tr#ext#@amksavonia.onmicrosoft.com::c77a06ac-88e7-4cac-ad40-ea2e3ca0cfdc" providerId="AD" clId="Web-{3D435CE6-B86F-480A-82EA-09EF4B8BB7C9}" dt="2023-11-27T07:55:50.787" v="940"/>
          <ac:spMkLst>
            <pc:docMk/>
            <pc:sldMk cId="4237494018" sldId="511"/>
            <ac:spMk id="42" creationId="{540C23A7-5F8E-C6E3-A654-64DE04649EC0}"/>
          </ac:spMkLst>
        </pc:spChg>
      </pc:sldChg>
      <pc:sldChg chg="addSp modSp">
        <pc:chgData name="Evla MUTLU" userId="S::evla.mutlu_antalya.edu.tr#ext#@amksavonia.onmicrosoft.com::c77a06ac-88e7-4cac-ad40-ea2e3ca0cfdc" providerId="AD" clId="Web-{3D435CE6-B86F-480A-82EA-09EF4B8BB7C9}" dt="2023-11-27T08:01:24.125" v="1045" actId="20577"/>
        <pc:sldMkLst>
          <pc:docMk/>
          <pc:sldMk cId="2389520174" sldId="513"/>
        </pc:sldMkLst>
        <pc:spChg chg="mod">
          <ac:chgData name="Evla MUTLU" userId="S::evla.mutlu_antalya.edu.tr#ext#@amksavonia.onmicrosoft.com::c77a06ac-88e7-4cac-ad40-ea2e3ca0cfdc" providerId="AD" clId="Web-{3D435CE6-B86F-480A-82EA-09EF4B8BB7C9}" dt="2023-11-27T08:00:22.108" v="985" actId="14100"/>
          <ac:spMkLst>
            <pc:docMk/>
            <pc:sldMk cId="2389520174" sldId="513"/>
            <ac:spMk id="7" creationId="{0893838D-BD64-27A2-B033-25B30A5B4681}"/>
          </ac:spMkLst>
        </pc:spChg>
        <pc:spChg chg="mod">
          <ac:chgData name="Evla MUTLU" userId="S::evla.mutlu_antalya.edu.tr#ext#@amksavonia.onmicrosoft.com::c77a06ac-88e7-4cac-ad40-ea2e3ca0cfdc" providerId="AD" clId="Web-{3D435CE6-B86F-480A-82EA-09EF4B8BB7C9}" dt="2023-11-27T07:56:30.804" v="974" actId="1076"/>
          <ac:spMkLst>
            <pc:docMk/>
            <pc:sldMk cId="2389520174" sldId="513"/>
            <ac:spMk id="8" creationId="{65A04F45-3245-E84D-79D1-46C47617C05E}"/>
          </ac:spMkLst>
        </pc:spChg>
        <pc:spChg chg="mod">
          <ac:chgData name="Evla MUTLU" userId="S::evla.mutlu_antalya.edu.tr#ext#@amksavonia.onmicrosoft.com::c77a06ac-88e7-4cac-ad40-ea2e3ca0cfdc" providerId="AD" clId="Web-{3D435CE6-B86F-480A-82EA-09EF4B8BB7C9}" dt="2023-11-27T07:57:56.259" v="984" actId="20577"/>
          <ac:spMkLst>
            <pc:docMk/>
            <pc:sldMk cId="2389520174" sldId="513"/>
            <ac:spMk id="10" creationId="{0B2AE1A7-1969-9A9E-6FA1-B6D055C75514}"/>
          </ac:spMkLst>
        </pc:spChg>
        <pc:spChg chg="mod">
          <ac:chgData name="Evla MUTLU" userId="S::evla.mutlu_antalya.edu.tr#ext#@amksavonia.onmicrosoft.com::c77a06ac-88e7-4cac-ad40-ea2e3ca0cfdc" providerId="AD" clId="Web-{3D435CE6-B86F-480A-82EA-09EF4B8BB7C9}" dt="2023-11-27T08:01:24.125" v="1045" actId="20577"/>
          <ac:spMkLst>
            <pc:docMk/>
            <pc:sldMk cId="2389520174" sldId="513"/>
            <ac:spMk id="604" creationId="{75506293-EEB3-025E-92B8-30AAC38B8810}"/>
          </ac:spMkLst>
        </pc:spChg>
        <pc:picChg chg="add mod ord">
          <ac:chgData name="Evla MUTLU" userId="S::evla.mutlu_antalya.edu.tr#ext#@amksavonia.onmicrosoft.com::c77a06ac-88e7-4cac-ad40-ea2e3ca0cfdc" providerId="AD" clId="Web-{3D435CE6-B86F-480A-82EA-09EF4B8BB7C9}" dt="2023-11-27T07:57:45.868" v="983"/>
          <ac:picMkLst>
            <pc:docMk/>
            <pc:sldMk cId="2389520174" sldId="513"/>
            <ac:picMk id="2" creationId="{4EEA4EA2-5676-468B-822C-2E7BA4981490}"/>
          </ac:picMkLst>
        </pc:picChg>
      </pc:sldChg>
      <pc:sldChg chg="modSp">
        <pc:chgData name="Evla MUTLU" userId="S::evla.mutlu_antalya.edu.tr#ext#@amksavonia.onmicrosoft.com::c77a06ac-88e7-4cac-ad40-ea2e3ca0cfdc" providerId="AD" clId="Web-{3D435CE6-B86F-480A-82EA-09EF4B8BB7C9}" dt="2023-11-27T08:09:11.342" v="1211"/>
        <pc:sldMkLst>
          <pc:docMk/>
          <pc:sldMk cId="2882225304" sldId="514"/>
        </pc:sldMkLst>
        <pc:spChg chg="mod">
          <ac:chgData name="Evla MUTLU" userId="S::evla.mutlu_antalya.edu.tr#ext#@amksavonia.onmicrosoft.com::c77a06ac-88e7-4cac-ad40-ea2e3ca0cfdc" providerId="AD" clId="Web-{3D435CE6-B86F-480A-82EA-09EF4B8BB7C9}" dt="2023-11-27T08:04:51.288" v="1084" actId="20577"/>
          <ac:spMkLst>
            <pc:docMk/>
            <pc:sldMk cId="2882225304" sldId="514"/>
            <ac:spMk id="28" creationId="{0E898E55-8E43-9FE4-7691-D5BAF829AECF}"/>
          </ac:spMkLst>
        </pc:spChg>
        <pc:spChg chg="mod">
          <ac:chgData name="Evla MUTLU" userId="S::evla.mutlu_antalya.edu.tr#ext#@amksavonia.onmicrosoft.com::c77a06ac-88e7-4cac-ad40-ea2e3ca0cfdc" providerId="AD" clId="Web-{3D435CE6-B86F-480A-82EA-09EF4B8BB7C9}" dt="2023-11-27T08:09:11.342" v="1211"/>
          <ac:spMkLst>
            <pc:docMk/>
            <pc:sldMk cId="2882225304" sldId="514"/>
            <ac:spMk id="42" creationId="{540C23A7-5F8E-C6E3-A654-64DE04649EC0}"/>
          </ac:spMkLst>
        </pc:spChg>
        <pc:spChg chg="mod">
          <ac:chgData name="Evla MUTLU" userId="S::evla.mutlu_antalya.edu.tr#ext#@amksavonia.onmicrosoft.com::c77a06ac-88e7-4cac-ad40-ea2e3ca0cfdc" providerId="AD" clId="Web-{3D435CE6-B86F-480A-82EA-09EF4B8BB7C9}" dt="2023-11-27T08:07:00.745" v="1134" actId="20577"/>
          <ac:spMkLst>
            <pc:docMk/>
            <pc:sldMk cId="2882225304" sldId="514"/>
            <ac:spMk id="48" creationId="{4C6DD654-C6FD-C11C-3E4E-1F583738EB02}"/>
          </ac:spMkLst>
        </pc:spChg>
        <pc:spChg chg="mod">
          <ac:chgData name="Evla MUTLU" userId="S::evla.mutlu_antalya.edu.tr#ext#@amksavonia.onmicrosoft.com::c77a06ac-88e7-4cac-ad40-ea2e3ca0cfdc" providerId="AD" clId="Web-{3D435CE6-B86F-480A-82EA-09EF4B8BB7C9}" dt="2023-11-27T08:09:09.623" v="1210" actId="20577"/>
          <ac:spMkLst>
            <pc:docMk/>
            <pc:sldMk cId="2882225304" sldId="514"/>
            <ac:spMk id="100" creationId="{A036E836-22BE-C930-04C7-344230A7A665}"/>
          </ac:spMkLst>
        </pc:spChg>
      </pc:sldChg>
      <pc:sldChg chg="addSp delSp modSp">
        <pc:chgData name="Evla MUTLU" userId="S::evla.mutlu_antalya.edu.tr#ext#@amksavonia.onmicrosoft.com::c77a06ac-88e7-4cac-ad40-ea2e3ca0cfdc" providerId="AD" clId="Web-{3D435CE6-B86F-480A-82EA-09EF4B8BB7C9}" dt="2023-11-27T08:11:51.456" v="1265" actId="20577"/>
        <pc:sldMkLst>
          <pc:docMk/>
          <pc:sldMk cId="2689864768" sldId="515"/>
        </pc:sldMkLst>
        <pc:spChg chg="mod">
          <ac:chgData name="Evla MUTLU" userId="S::evla.mutlu_antalya.edu.tr#ext#@amksavonia.onmicrosoft.com::c77a06ac-88e7-4cac-ad40-ea2e3ca0cfdc" providerId="AD" clId="Web-{3D435CE6-B86F-480A-82EA-09EF4B8BB7C9}" dt="2023-11-27T08:09:58.562" v="1217" actId="20577"/>
          <ac:spMkLst>
            <pc:docMk/>
            <pc:sldMk cId="2689864768" sldId="515"/>
            <ac:spMk id="28" creationId="{0E898E55-8E43-9FE4-7691-D5BAF829AECF}"/>
          </ac:spMkLst>
        </pc:spChg>
        <pc:spChg chg="mod">
          <ac:chgData name="Evla MUTLU" userId="S::evla.mutlu_antalya.edu.tr#ext#@amksavonia.onmicrosoft.com::c77a06ac-88e7-4cac-ad40-ea2e3ca0cfdc" providerId="AD" clId="Web-{3D435CE6-B86F-480A-82EA-09EF4B8BB7C9}" dt="2023-11-27T08:02:12.736" v="1052"/>
          <ac:spMkLst>
            <pc:docMk/>
            <pc:sldMk cId="2689864768" sldId="515"/>
            <ac:spMk id="42" creationId="{540C23A7-5F8E-C6E3-A654-64DE04649EC0}"/>
          </ac:spMkLst>
        </pc:spChg>
        <pc:spChg chg="mod">
          <ac:chgData name="Evla MUTLU" userId="S::evla.mutlu_antalya.edu.tr#ext#@amksavonia.onmicrosoft.com::c77a06ac-88e7-4cac-ad40-ea2e3ca0cfdc" providerId="AD" clId="Web-{3D435CE6-B86F-480A-82EA-09EF4B8BB7C9}" dt="2023-11-27T08:11:51.456" v="1265" actId="20577"/>
          <ac:spMkLst>
            <pc:docMk/>
            <pc:sldMk cId="2689864768" sldId="515"/>
            <ac:spMk id="55" creationId="{0DB22CE6-5945-9F06-7498-11C92F7C045C}"/>
          </ac:spMkLst>
        </pc:spChg>
        <pc:spChg chg="mod">
          <ac:chgData name="Evla MUTLU" userId="S::evla.mutlu_antalya.edu.tr#ext#@amksavonia.onmicrosoft.com::c77a06ac-88e7-4cac-ad40-ea2e3ca0cfdc" providerId="AD" clId="Web-{3D435CE6-B86F-480A-82EA-09EF4B8BB7C9}" dt="2023-11-27T08:10:33.126" v="1233" actId="20577"/>
          <ac:spMkLst>
            <pc:docMk/>
            <pc:sldMk cId="2689864768" sldId="515"/>
            <ac:spMk id="58" creationId="{08059FF0-7296-5EC0-4179-7DFC83D2EAEA}"/>
          </ac:spMkLst>
        </pc:spChg>
        <pc:spChg chg="del">
          <ac:chgData name="Evla MUTLU" userId="S::evla.mutlu_antalya.edu.tr#ext#@amksavonia.onmicrosoft.com::c77a06ac-88e7-4cac-ad40-ea2e3ca0cfdc" providerId="AD" clId="Web-{3D435CE6-B86F-480A-82EA-09EF4B8BB7C9}" dt="2023-11-27T08:02:08.439" v="1051"/>
          <ac:spMkLst>
            <pc:docMk/>
            <pc:sldMk cId="2689864768" sldId="515"/>
            <ac:spMk id="64" creationId="{38FA4E2C-EF30-D68E-B3D9-6CEDC89D3A83}"/>
          </ac:spMkLst>
        </pc:spChg>
        <pc:spChg chg="mod">
          <ac:chgData name="Evla MUTLU" userId="S::evla.mutlu_antalya.edu.tr#ext#@amksavonia.onmicrosoft.com::c77a06ac-88e7-4cac-ad40-ea2e3ca0cfdc" providerId="AD" clId="Web-{3D435CE6-B86F-480A-82EA-09EF4B8BB7C9}" dt="2023-11-27T08:10:26.829" v="1221" actId="20577"/>
          <ac:spMkLst>
            <pc:docMk/>
            <pc:sldMk cId="2689864768" sldId="515"/>
            <ac:spMk id="100" creationId="{A036E836-22BE-C930-04C7-344230A7A665}"/>
          </ac:spMkLst>
        </pc:spChg>
        <pc:picChg chg="add mod ord">
          <ac:chgData name="Evla MUTLU" userId="S::evla.mutlu_antalya.edu.tr#ext#@amksavonia.onmicrosoft.com::c77a06ac-88e7-4cac-ad40-ea2e3ca0cfdc" providerId="AD" clId="Web-{3D435CE6-B86F-480A-82EA-09EF4B8BB7C9}" dt="2023-11-27T08:02:26.752" v="1054" actId="14100"/>
          <ac:picMkLst>
            <pc:docMk/>
            <pc:sldMk cId="2689864768" sldId="515"/>
            <ac:picMk id="2" creationId="{F5EF0A95-FF38-EF6B-A903-1EE88D55F54C}"/>
          </ac:picMkLst>
        </pc:picChg>
      </pc:sldChg>
      <pc:sldChg chg="modSp">
        <pc:chgData name="Evla MUTLU" userId="S::evla.mutlu_antalya.edu.tr#ext#@amksavonia.onmicrosoft.com::c77a06ac-88e7-4cac-ad40-ea2e3ca0cfdc" providerId="AD" clId="Web-{3D435CE6-B86F-480A-82EA-09EF4B8BB7C9}" dt="2023-11-27T08:13:13.490" v="1290" actId="20577"/>
        <pc:sldMkLst>
          <pc:docMk/>
          <pc:sldMk cId="3313366498" sldId="516"/>
        </pc:sldMkLst>
        <pc:spChg chg="mod">
          <ac:chgData name="Evla MUTLU" userId="S::evla.mutlu_antalya.edu.tr#ext#@amksavonia.onmicrosoft.com::c77a06ac-88e7-4cac-ad40-ea2e3ca0cfdc" providerId="AD" clId="Web-{3D435CE6-B86F-480A-82EA-09EF4B8BB7C9}" dt="2023-11-27T08:13:13.490" v="1290" actId="20577"/>
          <ac:spMkLst>
            <pc:docMk/>
            <pc:sldMk cId="3313366498" sldId="516"/>
            <ac:spMk id="4" creationId="{3101BCC7-3BF7-2A12-BE3E-2253B3D338B9}"/>
          </ac:spMkLst>
        </pc:spChg>
      </pc:sldChg>
      <pc:sldChg chg="modSp">
        <pc:chgData name="Evla MUTLU" userId="S::evla.mutlu_antalya.edu.tr#ext#@amksavonia.onmicrosoft.com::c77a06ac-88e7-4cac-ad40-ea2e3ca0cfdc" providerId="AD" clId="Web-{3D435CE6-B86F-480A-82EA-09EF4B8BB7C9}" dt="2023-11-27T08:13:47.491" v="1303" actId="20577"/>
        <pc:sldMkLst>
          <pc:docMk/>
          <pc:sldMk cId="2551080759" sldId="517"/>
        </pc:sldMkLst>
        <pc:spChg chg="mod">
          <ac:chgData name="Evla MUTLU" userId="S::evla.mutlu_antalya.edu.tr#ext#@amksavonia.onmicrosoft.com::c77a06ac-88e7-4cac-ad40-ea2e3ca0cfdc" providerId="AD" clId="Web-{3D435CE6-B86F-480A-82EA-09EF4B8BB7C9}" dt="2023-11-27T08:13:47.491" v="1303" actId="20577"/>
          <ac:spMkLst>
            <pc:docMk/>
            <pc:sldMk cId="2551080759" sldId="517"/>
            <ac:spMk id="3" creationId="{80E98C43-1492-2974-018E-0E62A40FBFCD}"/>
          </ac:spMkLst>
        </pc:spChg>
      </pc:sldChg>
      <pc:sldChg chg="new del">
        <pc:chgData name="Evla MUTLU" userId="S::evla.mutlu_antalya.edu.tr#ext#@amksavonia.onmicrosoft.com::c77a06ac-88e7-4cac-ad40-ea2e3ca0cfdc" providerId="AD" clId="Web-{3D435CE6-B86F-480A-82EA-09EF4B8BB7C9}" dt="2023-11-27T08:14:16.320" v="1306"/>
        <pc:sldMkLst>
          <pc:docMk/>
          <pc:sldMk cId="3688915265" sldId="518"/>
        </pc:sldMkLst>
      </pc:sldChg>
      <pc:sldMasterChg chg="addSldLayout">
        <pc:chgData name="Evla MUTLU" userId="S::evla.mutlu_antalya.edu.tr#ext#@amksavonia.onmicrosoft.com::c77a06ac-88e7-4cac-ad40-ea2e3ca0cfdc" providerId="AD" clId="Web-{3D435CE6-B86F-480A-82EA-09EF4B8BB7C9}" dt="2023-11-27T08:13:56.710" v="1305"/>
        <pc:sldMasterMkLst>
          <pc:docMk/>
          <pc:sldMasterMk cId="891014926" sldId="2147483884"/>
        </pc:sldMasterMkLst>
        <pc:sldLayoutChg chg="add">
          <pc:chgData name="Evla MUTLU" userId="S::evla.mutlu_antalya.edu.tr#ext#@amksavonia.onmicrosoft.com::c77a06ac-88e7-4cac-ad40-ea2e3ca0cfdc" providerId="AD" clId="Web-{3D435CE6-B86F-480A-82EA-09EF4B8BB7C9}" dt="2023-11-27T08:13:56.710" v="1305"/>
          <pc:sldLayoutMkLst>
            <pc:docMk/>
            <pc:sldMasterMk cId="891014926" sldId="2147483884"/>
            <pc:sldLayoutMk cId="4046345918" sldId="2147483952"/>
          </pc:sldLayoutMkLst>
        </pc:sldLayoutChg>
      </pc:sldMasterChg>
    </pc:docChg>
  </pc:docChgLst>
  <pc:docChgLst>
    <pc:chgData name="Evla MUTLU" userId="S::evla.mutlu_antalya.edu.tr#ext#@amksavonia.onmicrosoft.com::c77a06ac-88e7-4cac-ad40-ea2e3ca0cfdc" providerId="AD" clId="Web-{2CF8C2F3-2D6C-49FB-A474-AA5ECEF96F78}"/>
    <pc:docChg chg="modSld">
      <pc:chgData name="Evla MUTLU" userId="S::evla.mutlu_antalya.edu.tr#ext#@amksavonia.onmicrosoft.com::c77a06ac-88e7-4cac-ad40-ea2e3ca0cfdc" providerId="AD" clId="Web-{2CF8C2F3-2D6C-49FB-A474-AA5ECEF96F78}" dt="2023-11-25T11:14:23.362" v="310" actId="20577"/>
      <pc:docMkLst>
        <pc:docMk/>
      </pc:docMkLst>
      <pc:sldChg chg="modSp">
        <pc:chgData name="Evla MUTLU" userId="S::evla.mutlu_antalya.edu.tr#ext#@amksavonia.onmicrosoft.com::c77a06ac-88e7-4cac-ad40-ea2e3ca0cfdc" providerId="AD" clId="Web-{2CF8C2F3-2D6C-49FB-A474-AA5ECEF96F78}" dt="2023-11-25T10:10:08.569" v="1" actId="20577"/>
        <pc:sldMkLst>
          <pc:docMk/>
          <pc:sldMk cId="1216445099" sldId="450"/>
        </pc:sldMkLst>
        <pc:spChg chg="mod">
          <ac:chgData name="Evla MUTLU" userId="S::evla.mutlu_antalya.edu.tr#ext#@amksavonia.onmicrosoft.com::c77a06ac-88e7-4cac-ad40-ea2e3ca0cfdc" providerId="AD" clId="Web-{2CF8C2F3-2D6C-49FB-A474-AA5ECEF96F78}" dt="2023-11-25T10:10:08.569" v="1" actId="20577"/>
          <ac:spMkLst>
            <pc:docMk/>
            <pc:sldMk cId="1216445099" sldId="450"/>
            <ac:spMk id="6" creationId="{C8013714-4CCB-B60B-04B8-01FD6ADFD51A}"/>
          </ac:spMkLst>
        </pc:spChg>
      </pc:sldChg>
      <pc:sldChg chg="modSp">
        <pc:chgData name="Evla MUTLU" userId="S::evla.mutlu_antalya.edu.tr#ext#@amksavonia.onmicrosoft.com::c77a06ac-88e7-4cac-ad40-ea2e3ca0cfdc" providerId="AD" clId="Web-{2CF8C2F3-2D6C-49FB-A474-AA5ECEF96F78}" dt="2023-11-25T10:40:11.321" v="28" actId="20577"/>
        <pc:sldMkLst>
          <pc:docMk/>
          <pc:sldMk cId="1692363506" sldId="451"/>
        </pc:sldMkLst>
        <pc:spChg chg="mod">
          <ac:chgData name="Evla MUTLU" userId="S::evla.mutlu_antalya.edu.tr#ext#@amksavonia.onmicrosoft.com::c77a06ac-88e7-4cac-ad40-ea2e3ca0cfdc" providerId="AD" clId="Web-{2CF8C2F3-2D6C-49FB-A474-AA5ECEF96F78}" dt="2023-11-25T10:38:57.881" v="16" actId="20577"/>
          <ac:spMkLst>
            <pc:docMk/>
            <pc:sldMk cId="1692363506" sldId="451"/>
            <ac:spMk id="90" creationId="{B1A75EA1-A4E1-EB90-7F43-8E94D053D569}"/>
          </ac:spMkLst>
        </pc:spChg>
        <pc:spChg chg="mod">
          <ac:chgData name="Evla MUTLU" userId="S::evla.mutlu_antalya.edu.tr#ext#@amksavonia.onmicrosoft.com::c77a06ac-88e7-4cac-ad40-ea2e3ca0cfdc" providerId="AD" clId="Web-{2CF8C2F3-2D6C-49FB-A474-AA5ECEF96F78}" dt="2023-11-25T10:39:04.272" v="18" actId="20577"/>
          <ac:spMkLst>
            <pc:docMk/>
            <pc:sldMk cId="1692363506" sldId="451"/>
            <ac:spMk id="99" creationId="{42C28D32-70B6-EC5E-80D8-599526A77981}"/>
          </ac:spMkLst>
        </pc:spChg>
        <pc:spChg chg="mod">
          <ac:chgData name="Evla MUTLU" userId="S::evla.mutlu_antalya.edu.tr#ext#@amksavonia.onmicrosoft.com::c77a06ac-88e7-4cac-ad40-ea2e3ca0cfdc" providerId="AD" clId="Web-{2CF8C2F3-2D6C-49FB-A474-AA5ECEF96F78}" dt="2023-11-25T10:40:11.321" v="28" actId="20577"/>
          <ac:spMkLst>
            <pc:docMk/>
            <pc:sldMk cId="1692363506" sldId="451"/>
            <ac:spMk id="100" creationId="{E9BDE7E2-3E0A-261D-A4A6-76193FDBD9A9}"/>
          </ac:spMkLst>
        </pc:spChg>
        <pc:spChg chg="mod">
          <ac:chgData name="Evla MUTLU" userId="S::evla.mutlu_antalya.edu.tr#ext#@amksavonia.onmicrosoft.com::c77a06ac-88e7-4cac-ad40-ea2e3ca0cfdc" providerId="AD" clId="Web-{2CF8C2F3-2D6C-49FB-A474-AA5ECEF96F78}" dt="2023-11-25T10:10:47.322" v="2" actId="20577"/>
          <ac:spMkLst>
            <pc:docMk/>
            <pc:sldMk cId="1692363506" sldId="451"/>
            <ac:spMk id="105" creationId="{26E59AD7-3724-6A9A-929A-24A7E175AB00}"/>
          </ac:spMkLst>
        </pc:spChg>
      </pc:sldChg>
      <pc:sldChg chg="modSp">
        <pc:chgData name="Evla MUTLU" userId="S::evla.mutlu_antalya.edu.tr#ext#@amksavonia.onmicrosoft.com::c77a06ac-88e7-4cac-ad40-ea2e3ca0cfdc" providerId="AD" clId="Web-{2CF8C2F3-2D6C-49FB-A474-AA5ECEF96F78}" dt="2023-11-25T10:54:53.689" v="218" actId="14100"/>
        <pc:sldMkLst>
          <pc:docMk/>
          <pc:sldMk cId="2540195241" sldId="455"/>
        </pc:sldMkLst>
        <pc:spChg chg="mod">
          <ac:chgData name="Evla MUTLU" userId="S::evla.mutlu_antalya.edu.tr#ext#@amksavonia.onmicrosoft.com::c77a06ac-88e7-4cac-ad40-ea2e3ca0cfdc" providerId="AD" clId="Web-{2CF8C2F3-2D6C-49FB-A474-AA5ECEF96F78}" dt="2023-11-25T10:53:46.719" v="199" actId="20577"/>
          <ac:spMkLst>
            <pc:docMk/>
            <pc:sldMk cId="2540195241" sldId="455"/>
            <ac:spMk id="5" creationId="{F25BCE35-7F33-0CFB-768C-B9BEE781136F}"/>
          </ac:spMkLst>
        </pc:spChg>
        <pc:spChg chg="mod">
          <ac:chgData name="Evla MUTLU" userId="S::evla.mutlu_antalya.edu.tr#ext#@amksavonia.onmicrosoft.com::c77a06ac-88e7-4cac-ad40-ea2e3ca0cfdc" providerId="AD" clId="Web-{2CF8C2F3-2D6C-49FB-A474-AA5ECEF96F78}" dt="2023-11-25T10:53:19.218" v="197" actId="14100"/>
          <ac:spMkLst>
            <pc:docMk/>
            <pc:sldMk cId="2540195241" sldId="455"/>
            <ac:spMk id="7" creationId="{E7E491F7-1DF5-61FA-AE6F-6DBBC33CA8F2}"/>
          </ac:spMkLst>
        </pc:spChg>
        <pc:spChg chg="mod">
          <ac:chgData name="Evla MUTLU" userId="S::evla.mutlu_antalya.edu.tr#ext#@amksavonia.onmicrosoft.com::c77a06ac-88e7-4cac-ad40-ea2e3ca0cfdc" providerId="AD" clId="Web-{2CF8C2F3-2D6C-49FB-A474-AA5ECEF96F78}" dt="2023-11-25T10:54:53.689" v="218" actId="14100"/>
          <ac:spMkLst>
            <pc:docMk/>
            <pc:sldMk cId="2540195241" sldId="455"/>
            <ac:spMk id="12" creationId="{31E8BC6D-07BF-6D63-C078-96B432D99D65}"/>
          </ac:spMkLst>
        </pc:spChg>
        <pc:spChg chg="mod">
          <ac:chgData name="Evla MUTLU" userId="S::evla.mutlu_antalya.edu.tr#ext#@amksavonia.onmicrosoft.com::c77a06ac-88e7-4cac-ad40-ea2e3ca0cfdc" providerId="AD" clId="Web-{2CF8C2F3-2D6C-49FB-A474-AA5ECEF96F78}" dt="2023-11-25T10:42:12.434" v="58" actId="20577"/>
          <ac:spMkLst>
            <pc:docMk/>
            <pc:sldMk cId="2540195241" sldId="455"/>
            <ac:spMk id="92" creationId="{12E022A3-6EDC-4F32-B5C7-2AD06A6CBB77}"/>
          </ac:spMkLst>
        </pc:spChg>
      </pc:sldChg>
      <pc:sldChg chg="modSp">
        <pc:chgData name="Evla MUTLU" userId="S::evla.mutlu_antalya.edu.tr#ext#@amksavonia.onmicrosoft.com::c77a06ac-88e7-4cac-ad40-ea2e3ca0cfdc" providerId="AD" clId="Web-{2CF8C2F3-2D6C-49FB-A474-AA5ECEF96F78}" dt="2023-11-25T10:56:19.645" v="234" actId="20577"/>
        <pc:sldMkLst>
          <pc:docMk/>
          <pc:sldMk cId="394934445" sldId="457"/>
        </pc:sldMkLst>
        <pc:spChg chg="mod">
          <ac:chgData name="Evla MUTLU" userId="S::evla.mutlu_antalya.edu.tr#ext#@amksavonia.onmicrosoft.com::c77a06ac-88e7-4cac-ad40-ea2e3ca0cfdc" providerId="AD" clId="Web-{2CF8C2F3-2D6C-49FB-A474-AA5ECEF96F78}" dt="2023-11-25T10:56:19.645" v="234" actId="20577"/>
          <ac:spMkLst>
            <pc:docMk/>
            <pc:sldMk cId="394934445" sldId="457"/>
            <ac:spMk id="3" creationId="{A1C93AE6-AEA7-2B43-9631-0A7411EA1EBF}"/>
          </ac:spMkLst>
        </pc:spChg>
        <pc:spChg chg="mod">
          <ac:chgData name="Evla MUTLU" userId="S::evla.mutlu_antalya.edu.tr#ext#@amksavonia.onmicrosoft.com::c77a06ac-88e7-4cac-ad40-ea2e3ca0cfdc" providerId="AD" clId="Web-{2CF8C2F3-2D6C-49FB-A474-AA5ECEF96F78}" dt="2023-11-25T10:55:57.441" v="231" actId="14100"/>
          <ac:spMkLst>
            <pc:docMk/>
            <pc:sldMk cId="394934445" sldId="457"/>
            <ac:spMk id="4" creationId="{5B143ABE-A1C1-54B0-9BCC-8EBBB8CE3203}"/>
          </ac:spMkLst>
        </pc:spChg>
      </pc:sldChg>
      <pc:sldChg chg="modSp">
        <pc:chgData name="Evla MUTLU" userId="S::evla.mutlu_antalya.edu.tr#ext#@amksavonia.onmicrosoft.com::c77a06ac-88e7-4cac-ad40-ea2e3ca0cfdc" providerId="AD" clId="Web-{2CF8C2F3-2D6C-49FB-A474-AA5ECEF96F78}" dt="2023-11-25T10:57:21.725" v="262" actId="20577"/>
        <pc:sldMkLst>
          <pc:docMk/>
          <pc:sldMk cId="2284985065" sldId="460"/>
        </pc:sldMkLst>
        <pc:spChg chg="mod">
          <ac:chgData name="Evla MUTLU" userId="S::evla.mutlu_antalya.edu.tr#ext#@amksavonia.onmicrosoft.com::c77a06ac-88e7-4cac-ad40-ea2e3ca0cfdc" providerId="AD" clId="Web-{2CF8C2F3-2D6C-49FB-A474-AA5ECEF96F78}" dt="2023-11-25T10:57:21.725" v="262" actId="20577"/>
          <ac:spMkLst>
            <pc:docMk/>
            <pc:sldMk cId="2284985065" sldId="460"/>
            <ac:spMk id="14" creationId="{760FA68C-E62A-B757-97DF-6DAC9BF9492A}"/>
          </ac:spMkLst>
        </pc:spChg>
      </pc:sldChg>
      <pc:sldChg chg="modSp">
        <pc:chgData name="Evla MUTLU" userId="S::evla.mutlu_antalya.edu.tr#ext#@amksavonia.onmicrosoft.com::c77a06ac-88e7-4cac-ad40-ea2e3ca0cfdc" providerId="AD" clId="Web-{2CF8C2F3-2D6C-49FB-A474-AA5ECEF96F78}" dt="2023-11-25T11:14:23.362" v="310" actId="20577"/>
        <pc:sldMkLst>
          <pc:docMk/>
          <pc:sldMk cId="2918802059" sldId="467"/>
        </pc:sldMkLst>
        <pc:spChg chg="mod">
          <ac:chgData name="Evla MUTLU" userId="S::evla.mutlu_antalya.edu.tr#ext#@amksavonia.onmicrosoft.com::c77a06ac-88e7-4cac-ad40-ea2e3ca0cfdc" providerId="AD" clId="Web-{2CF8C2F3-2D6C-49FB-A474-AA5ECEF96F78}" dt="2023-11-25T11:14:23.362" v="310" actId="20577"/>
          <ac:spMkLst>
            <pc:docMk/>
            <pc:sldMk cId="2918802059" sldId="467"/>
            <ac:spMk id="14" creationId="{760FA68C-E62A-B757-97DF-6DAC9BF9492A}"/>
          </ac:spMkLst>
        </pc:spChg>
      </pc:sldChg>
    </pc:docChg>
  </pc:docChgLst>
  <pc:docChgLst>
    <pc:chgData name="Evla MUTLU" userId="S::evla.mutlu_antalya.edu.tr#ext#@amksavonia.onmicrosoft.com::c77a06ac-88e7-4cac-ad40-ea2e3ca0cfdc" providerId="AD" clId="Web-{B56864FE-5598-4652-8959-72807A12A263}"/>
    <pc:docChg chg="modSld">
      <pc:chgData name="Evla MUTLU" userId="S::evla.mutlu_antalya.edu.tr#ext#@amksavonia.onmicrosoft.com::c77a06ac-88e7-4cac-ad40-ea2e3ca0cfdc" providerId="AD" clId="Web-{B56864FE-5598-4652-8959-72807A12A263}" dt="2023-12-01T06:20:54.321" v="56" actId="20577"/>
      <pc:docMkLst>
        <pc:docMk/>
      </pc:docMkLst>
      <pc:sldChg chg="modSp modCm">
        <pc:chgData name="Evla MUTLU" userId="S::evla.mutlu_antalya.edu.tr#ext#@amksavonia.onmicrosoft.com::c77a06ac-88e7-4cac-ad40-ea2e3ca0cfdc" providerId="AD" clId="Web-{B56864FE-5598-4652-8959-72807A12A263}" dt="2023-12-01T06:19:37.023" v="22"/>
        <pc:sldMkLst>
          <pc:docMk/>
          <pc:sldMk cId="1941281944" sldId="319"/>
        </pc:sldMkLst>
        <pc:spChg chg="mod">
          <ac:chgData name="Evla MUTLU" userId="S::evla.mutlu_antalya.edu.tr#ext#@amksavonia.onmicrosoft.com::c77a06ac-88e7-4cac-ad40-ea2e3ca0cfdc" providerId="AD" clId="Web-{B56864FE-5598-4652-8959-72807A12A263}" dt="2023-12-01T06:18:16.756" v="11" actId="20577"/>
          <ac:spMkLst>
            <pc:docMk/>
            <pc:sldMk cId="1941281944" sldId="319"/>
            <ac:spMk id="7" creationId="{BC0E0B4D-2E2A-3B4B-8492-0085956F97EA}"/>
          </ac:spMkLst>
        </pc:spChg>
        <pc:spChg chg="mod">
          <ac:chgData name="Evla MUTLU" userId="S::evla.mutlu_antalya.edu.tr#ext#@amksavonia.onmicrosoft.com::c77a06ac-88e7-4cac-ad40-ea2e3ca0cfdc" providerId="AD" clId="Web-{B56864FE-5598-4652-8959-72807A12A263}" dt="2023-12-01T06:19:32.554" v="21" actId="20577"/>
          <ac:spMkLst>
            <pc:docMk/>
            <pc:sldMk cId="1941281944" sldId="319"/>
            <ac:spMk id="17" creationId="{0648A857-0CA3-9B41-BF54-58DCB1F246C4}"/>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56864FE-5598-4652-8959-72807A12A263}" dt="2023-12-01T06:18:24.678" v="12"/>
              <pc2:cmMkLst xmlns:pc2="http://schemas.microsoft.com/office/powerpoint/2019/9/main/command">
                <pc:docMk/>
                <pc:sldMk cId="1941281944" sldId="319"/>
                <pc2:cmMk id="{A2570CAF-0064-42AC-81CB-2222B79751D5}"/>
              </pc2:cmMkLst>
            </pc226:cmChg>
            <pc226:cmChg xmlns:pc226="http://schemas.microsoft.com/office/powerpoint/2022/06/main/command" chg="mod">
              <pc226:chgData name="Evla MUTLU" userId="S::evla.mutlu_antalya.edu.tr#ext#@amksavonia.onmicrosoft.com::c77a06ac-88e7-4cac-ad40-ea2e3ca0cfdc" providerId="AD" clId="Web-{B56864FE-5598-4652-8959-72807A12A263}" dt="2023-12-01T06:19:37.023" v="22"/>
              <pc2:cmMkLst xmlns:pc2="http://schemas.microsoft.com/office/powerpoint/2019/9/main/command">
                <pc:docMk/>
                <pc:sldMk cId="1941281944" sldId="319"/>
                <pc2:cmMk id="{BDDDD3ED-1333-4700-9322-BD42A0C6C8D3}"/>
              </pc2:cmMkLst>
            </pc226:cmChg>
          </p:ext>
        </pc:extLst>
      </pc:sldChg>
      <pc:sldChg chg="modSp">
        <pc:chgData name="Evla MUTLU" userId="S::evla.mutlu_antalya.edu.tr#ext#@amksavonia.onmicrosoft.com::c77a06ac-88e7-4cac-ad40-ea2e3ca0cfdc" providerId="AD" clId="Web-{B56864FE-5598-4652-8959-72807A12A263}" dt="2023-12-01T06:20:19.758" v="38" actId="1076"/>
        <pc:sldMkLst>
          <pc:docMk/>
          <pc:sldMk cId="756057325" sldId="442"/>
        </pc:sldMkLst>
        <pc:spChg chg="mod">
          <ac:chgData name="Evla MUTLU" userId="S::evla.mutlu_antalya.edu.tr#ext#@amksavonia.onmicrosoft.com::c77a06ac-88e7-4cac-ad40-ea2e3ca0cfdc" providerId="AD" clId="Web-{B56864FE-5598-4652-8959-72807A12A263}" dt="2023-12-01T06:20:19.758" v="38" actId="1076"/>
          <ac:spMkLst>
            <pc:docMk/>
            <pc:sldMk cId="756057325" sldId="442"/>
            <ac:spMk id="4" creationId="{576EF86D-1FEE-A8A0-30B9-B4FDAA205FAD}"/>
          </ac:spMkLst>
        </pc:spChg>
      </pc:sldChg>
      <pc:sldChg chg="modSp modCm">
        <pc:chgData name="Evla MUTLU" userId="S::evla.mutlu_antalya.edu.tr#ext#@amksavonia.onmicrosoft.com::c77a06ac-88e7-4cac-ad40-ea2e3ca0cfdc" providerId="AD" clId="Web-{B56864FE-5598-4652-8959-72807A12A263}" dt="2023-12-01T06:20:54.321" v="56" actId="20577"/>
        <pc:sldMkLst>
          <pc:docMk/>
          <pc:sldMk cId="394934445" sldId="457"/>
        </pc:sldMkLst>
        <pc:spChg chg="mod">
          <ac:chgData name="Evla MUTLU" userId="S::evla.mutlu_antalya.edu.tr#ext#@amksavonia.onmicrosoft.com::c77a06ac-88e7-4cac-ad40-ea2e3ca0cfdc" providerId="AD" clId="Web-{B56864FE-5598-4652-8959-72807A12A263}" dt="2023-12-01T06:20:54.321" v="56" actId="20577"/>
          <ac:spMkLst>
            <pc:docMk/>
            <pc:sldMk cId="394934445" sldId="457"/>
            <ac:spMk id="3" creationId="{A1C93AE6-AEA7-2B43-9631-0A7411EA1EBF}"/>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56864FE-5598-4652-8959-72807A12A263}" dt="2023-12-01T06:20:54.321" v="56" actId="20577"/>
              <pc2:cmMkLst xmlns:pc2="http://schemas.microsoft.com/office/powerpoint/2019/9/main/command">
                <pc:docMk/>
                <pc:sldMk cId="394934445" sldId="457"/>
                <pc2:cmMk id="{156EFA7D-9B42-4E33-A841-0158A11A604C}"/>
              </pc2:cmMkLst>
            </pc226:cmChg>
          </p:ext>
        </pc:extLst>
      </pc:sldChg>
    </pc:docChg>
  </pc:docChgLst>
  <pc:docChgLst>
    <pc:chgData clId="Web-{41A69547-AB75-7069-2B36-4599B73C93BE}"/>
    <pc:docChg chg="modSld">
      <pc:chgData name="" userId="" providerId="" clId="Web-{41A69547-AB75-7069-2B36-4599B73C93BE}" dt="2024-01-09T10:21:25.612" v="1"/>
      <pc:docMkLst>
        <pc:docMk/>
      </pc:docMkLst>
      <pc:sldChg chg="delSp">
        <pc:chgData name="" userId="" providerId="" clId="Web-{41A69547-AB75-7069-2B36-4599B73C93BE}" dt="2024-01-09T10:21:25.612" v="1"/>
        <pc:sldMkLst>
          <pc:docMk/>
          <pc:sldMk cId="1381479830" sldId="501"/>
        </pc:sldMkLst>
        <pc:spChg chg="del">
          <ac:chgData name="" userId="" providerId="" clId="Web-{41A69547-AB75-7069-2B36-4599B73C93BE}" dt="2024-01-09T10:21:21.549" v="0"/>
          <ac:spMkLst>
            <pc:docMk/>
            <pc:sldMk cId="1381479830" sldId="501"/>
            <ac:spMk id="100010001" creationId="{ADCB8724-23CD-4EE8-B5B5-3CB2DDF8932E}"/>
          </ac:spMkLst>
        </pc:spChg>
        <pc:picChg chg="del">
          <ac:chgData name="" userId="" providerId="" clId="Web-{41A69547-AB75-7069-2B36-4599B73C93BE}" dt="2024-01-09T10:21:25.612" v="1"/>
          <ac:picMkLst>
            <pc:docMk/>
            <pc:sldMk cId="1381479830" sldId="501"/>
            <ac:picMk id="1000100002" creationId="{B066AC4A-9A1C-4C10-800A-DAF9F2764385}"/>
          </ac:picMkLst>
        </pc:picChg>
      </pc:sldChg>
    </pc:docChg>
  </pc:docChgLst>
  <pc:docChgLst>
    <pc:chgData name="Evla MUTLU" userId="S::evla.mutlu_antalya.edu.tr#ext#@amksavonia.onmicrosoft.com::c77a06ac-88e7-4cac-ad40-ea2e3ca0cfdc" providerId="AD" clId="Web-{B32B97E7-92D2-4F97-B0C5-F14BF4466450}"/>
    <pc:docChg chg="modSld">
      <pc:chgData name="Evla MUTLU" userId="S::evla.mutlu_antalya.edu.tr#ext#@amksavonia.onmicrosoft.com::c77a06ac-88e7-4cac-ad40-ea2e3ca0cfdc" providerId="AD" clId="Web-{B32B97E7-92D2-4F97-B0C5-F14BF4466450}" dt="2023-12-01T07:54:51.123" v="546" actId="20577"/>
      <pc:docMkLst>
        <pc:docMk/>
      </pc:docMkLst>
      <pc:sldChg chg="modSp">
        <pc:chgData name="Evla MUTLU" userId="S::evla.mutlu_antalya.edu.tr#ext#@amksavonia.onmicrosoft.com::c77a06ac-88e7-4cac-ad40-ea2e3ca0cfdc" providerId="AD" clId="Web-{B32B97E7-92D2-4F97-B0C5-F14BF4466450}" dt="2023-12-01T07:26:53.487" v="107" actId="20577"/>
        <pc:sldMkLst>
          <pc:docMk/>
          <pc:sldMk cId="1941281944" sldId="319"/>
        </pc:sldMkLst>
        <pc:spChg chg="mod">
          <ac:chgData name="Evla MUTLU" userId="S::evla.mutlu_antalya.edu.tr#ext#@amksavonia.onmicrosoft.com::c77a06ac-88e7-4cac-ad40-ea2e3ca0cfdc" providerId="AD" clId="Web-{B32B97E7-92D2-4F97-B0C5-F14BF4466450}" dt="2023-12-01T07:26:53.487" v="107" actId="20577"/>
          <ac:spMkLst>
            <pc:docMk/>
            <pc:sldMk cId="1941281944" sldId="319"/>
            <ac:spMk id="7" creationId="{BC0E0B4D-2E2A-3B4B-8492-0085956F97EA}"/>
          </ac:spMkLst>
        </pc:spChg>
      </pc:sldChg>
      <pc:sldChg chg="modSp modCm">
        <pc:chgData name="Evla MUTLU" userId="S::evla.mutlu_antalya.edu.tr#ext#@amksavonia.onmicrosoft.com::c77a06ac-88e7-4cac-ad40-ea2e3ca0cfdc" providerId="AD" clId="Web-{B32B97E7-92D2-4F97-B0C5-F14BF4466450}" dt="2023-12-01T07:32:20.952" v="167" actId="1076"/>
        <pc:sldMkLst>
          <pc:docMk/>
          <pc:sldMk cId="1872573105" sldId="436"/>
        </pc:sldMkLst>
        <pc:spChg chg="mod">
          <ac:chgData name="Evla MUTLU" userId="S::evla.mutlu_antalya.edu.tr#ext#@amksavonia.onmicrosoft.com::c77a06ac-88e7-4cac-ad40-ea2e3ca0cfdc" providerId="AD" clId="Web-{B32B97E7-92D2-4F97-B0C5-F14BF4466450}" dt="2023-12-01T07:32:20.952" v="167" actId="1076"/>
          <ac:spMkLst>
            <pc:docMk/>
            <pc:sldMk cId="1872573105" sldId="436"/>
            <ac:spMk id="3" creationId="{687EE465-9258-1EE6-CFA7-10CA70A2B26D}"/>
          </ac:spMkLst>
        </pc:spChg>
        <pc:spChg chg="mod">
          <ac:chgData name="Evla MUTLU" userId="S::evla.mutlu_antalya.edu.tr#ext#@amksavonia.onmicrosoft.com::c77a06ac-88e7-4cac-ad40-ea2e3ca0cfdc" providerId="AD" clId="Web-{B32B97E7-92D2-4F97-B0C5-F14BF4466450}" dt="2023-12-01T07:26:03.361" v="71" actId="20577"/>
          <ac:spMkLst>
            <pc:docMk/>
            <pc:sldMk cId="1872573105" sldId="436"/>
            <ac:spMk id="6" creationId="{04584998-0127-3AE4-D5A8-7BCB61F3618E}"/>
          </ac:spMkLst>
        </pc:spChg>
        <pc:spChg chg="mod">
          <ac:chgData name="Evla MUTLU" userId="S::evla.mutlu_antalya.edu.tr#ext#@amksavonia.onmicrosoft.com::c77a06ac-88e7-4cac-ad40-ea2e3ca0cfdc" providerId="AD" clId="Web-{B32B97E7-92D2-4F97-B0C5-F14BF4466450}" dt="2023-12-01T07:24:10.607" v="10" actId="20577"/>
          <ac:spMkLst>
            <pc:docMk/>
            <pc:sldMk cId="1872573105" sldId="436"/>
            <ac:spMk id="7" creationId="{3B03C889-D7AB-BA4A-997E-7990CA361B3E}"/>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32B97E7-92D2-4F97-B0C5-F14BF4466450}" dt="2023-12-01T07:25:57.829" v="69" actId="20577"/>
              <pc2:cmMkLst xmlns:pc2="http://schemas.microsoft.com/office/powerpoint/2019/9/main/command">
                <pc:docMk/>
                <pc:sldMk cId="1872573105" sldId="436"/>
                <pc2:cmMk id="{9FC81B65-56C4-4209-BAB8-E0D32912A037}"/>
              </pc2:cmMkLst>
            </pc226:cmChg>
            <pc226:cmChg xmlns:pc226="http://schemas.microsoft.com/office/powerpoint/2022/06/main/command" chg="mod">
              <pc226:chgData name="Evla MUTLU" userId="S::evla.mutlu_antalya.edu.tr#ext#@amksavonia.onmicrosoft.com::c77a06ac-88e7-4cac-ad40-ea2e3ca0cfdc" providerId="AD" clId="Web-{B32B97E7-92D2-4F97-B0C5-F14BF4466450}" dt="2023-12-01T07:25:57.829" v="69" actId="20577"/>
              <pc2:cmMkLst xmlns:pc2="http://schemas.microsoft.com/office/powerpoint/2019/9/main/command">
                <pc:docMk/>
                <pc:sldMk cId="1872573105" sldId="436"/>
                <pc2:cmMk id="{F70A6079-3810-48FB-A2FC-121064AAB2E9}"/>
              </pc2:cmMkLst>
            </pc226:cmChg>
            <pc226:cmChg xmlns:pc226="http://schemas.microsoft.com/office/powerpoint/2022/06/main/command" chg="mod">
              <pc226:chgData name="Evla MUTLU" userId="S::evla.mutlu_antalya.edu.tr#ext#@amksavonia.onmicrosoft.com::c77a06ac-88e7-4cac-ad40-ea2e3ca0cfdc" providerId="AD" clId="Web-{B32B97E7-92D2-4F97-B0C5-F14BF4466450}" dt="2023-12-01T07:24:00.622" v="8"/>
              <pc2:cmMkLst xmlns:pc2="http://schemas.microsoft.com/office/powerpoint/2019/9/main/command">
                <pc:docMk/>
                <pc:sldMk cId="1872573105" sldId="436"/>
                <pc2:cmMk id="{5C039894-9378-4F5D-820F-01712655CDBB}"/>
              </pc2:cmMkLst>
            </pc226:cmChg>
            <pc226:cmChg xmlns:pc226="http://schemas.microsoft.com/office/powerpoint/2022/06/main/command" chg="mod">
              <pc226:chgData name="Evla MUTLU" userId="S::evla.mutlu_antalya.edu.tr#ext#@amksavonia.onmicrosoft.com::c77a06ac-88e7-4cac-ad40-ea2e3ca0cfdc" providerId="AD" clId="Web-{B32B97E7-92D2-4F97-B0C5-F14BF4466450}" dt="2023-12-01T07:26:01.767" v="70"/>
              <pc2:cmMkLst xmlns:pc2="http://schemas.microsoft.com/office/powerpoint/2019/9/main/command">
                <pc:docMk/>
                <pc:sldMk cId="1872573105" sldId="436"/>
                <pc2:cmMk id="{1C80B19C-FBBB-4969-A488-41C83C80C5A7}"/>
              </pc2:cmMkLst>
            </pc226:cmChg>
          </p:ext>
        </pc:extLst>
      </pc:sldChg>
      <pc:sldChg chg="modSp modCm">
        <pc:chgData name="Evla MUTLU" userId="S::evla.mutlu_antalya.edu.tr#ext#@amksavonia.onmicrosoft.com::c77a06ac-88e7-4cac-ad40-ea2e3ca0cfdc" providerId="AD" clId="Web-{B32B97E7-92D2-4F97-B0C5-F14BF4466450}" dt="2023-12-01T07:29:33.977" v="128" actId="20577"/>
        <pc:sldMkLst>
          <pc:docMk/>
          <pc:sldMk cId="1198758715" sldId="443"/>
        </pc:sldMkLst>
        <pc:spChg chg="mod">
          <ac:chgData name="Evla MUTLU" userId="S::evla.mutlu_antalya.edu.tr#ext#@amksavonia.onmicrosoft.com::c77a06ac-88e7-4cac-ad40-ea2e3ca0cfdc" providerId="AD" clId="Web-{B32B97E7-92D2-4F97-B0C5-F14BF4466450}" dt="2023-12-01T07:29:33.977" v="128" actId="20577"/>
          <ac:spMkLst>
            <pc:docMk/>
            <pc:sldMk cId="1198758715" sldId="443"/>
            <ac:spMk id="38" creationId="{19DF85CE-2F57-A346-2DAE-097C4B01906E}"/>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32B97E7-92D2-4F97-B0C5-F14BF4466450}" dt="2023-12-01T07:29:33.212" v="127"/>
              <pc2:cmMkLst xmlns:pc2="http://schemas.microsoft.com/office/powerpoint/2019/9/main/command">
                <pc:docMk/>
                <pc:sldMk cId="1198758715" sldId="443"/>
                <pc2:cmMk id="{314877D5-2E05-4635-9720-00AFD1F7C214}"/>
              </pc2:cmMkLst>
            </pc226:cmChg>
          </p:ext>
        </pc:extLst>
      </pc:sldChg>
      <pc:sldChg chg="modSp modCm">
        <pc:chgData name="Evla MUTLU" userId="S::evla.mutlu_antalya.edu.tr#ext#@amksavonia.onmicrosoft.com::c77a06ac-88e7-4cac-ad40-ea2e3ca0cfdc" providerId="AD" clId="Web-{B32B97E7-92D2-4F97-B0C5-F14BF4466450}" dt="2023-12-01T07:32:01.029" v="165"/>
        <pc:sldMkLst>
          <pc:docMk/>
          <pc:sldMk cId="3056874773" sldId="445"/>
        </pc:sldMkLst>
        <pc:spChg chg="mod">
          <ac:chgData name="Evla MUTLU" userId="S::evla.mutlu_antalya.edu.tr#ext#@amksavonia.onmicrosoft.com::c77a06ac-88e7-4cac-ad40-ea2e3ca0cfdc" providerId="AD" clId="Web-{B32B97E7-92D2-4F97-B0C5-F14BF4466450}" dt="2023-12-01T07:32:01.029" v="165"/>
          <ac:spMkLst>
            <pc:docMk/>
            <pc:sldMk cId="3056874773" sldId="445"/>
            <ac:spMk id="102" creationId="{65189862-D57B-62EA-D260-06A701DBAC48}"/>
          </ac:spMkLst>
        </pc:spChg>
        <pc:spChg chg="mod">
          <ac:chgData name="Evla MUTLU" userId="S::evla.mutlu_antalya.edu.tr#ext#@amksavonia.onmicrosoft.com::c77a06ac-88e7-4cac-ad40-ea2e3ca0cfdc" providerId="AD" clId="Web-{B32B97E7-92D2-4F97-B0C5-F14BF4466450}" dt="2023-12-01T07:30:59.168" v="156" actId="20577"/>
          <ac:spMkLst>
            <pc:docMk/>
            <pc:sldMk cId="3056874773" sldId="445"/>
            <ac:spMk id="111" creationId="{78C3413B-FE12-017E-E6BA-08615A0ED3FB}"/>
          </ac:spMkLst>
        </pc:spChg>
        <pc:spChg chg="mod">
          <ac:chgData name="Evla MUTLU" userId="S::evla.mutlu_antalya.edu.tr#ext#@amksavonia.onmicrosoft.com::c77a06ac-88e7-4cac-ad40-ea2e3ca0cfdc" providerId="AD" clId="Web-{B32B97E7-92D2-4F97-B0C5-F14BF4466450}" dt="2023-12-01T07:31:03.512" v="158" actId="20577"/>
          <ac:spMkLst>
            <pc:docMk/>
            <pc:sldMk cId="3056874773" sldId="445"/>
            <ac:spMk id="116" creationId="{C36DDD62-F25A-8D7B-6FE4-7941D45AACB6}"/>
          </ac:spMkLst>
        </pc:spChg>
        <pc:spChg chg="mod">
          <ac:chgData name="Evla MUTLU" userId="S::evla.mutlu_antalya.edu.tr#ext#@amksavonia.onmicrosoft.com::c77a06ac-88e7-4cac-ad40-ea2e3ca0cfdc" providerId="AD" clId="Web-{B32B97E7-92D2-4F97-B0C5-F14BF4466450}" dt="2023-12-01T07:31:01.527" v="157" actId="20577"/>
          <ac:spMkLst>
            <pc:docMk/>
            <pc:sldMk cId="3056874773" sldId="445"/>
            <ac:spMk id="118" creationId="{7506AFBF-46AF-725C-E2EF-245C186E86A4}"/>
          </ac:spMkLst>
        </pc:spChg>
        <pc:spChg chg="mod">
          <ac:chgData name="Evla MUTLU" userId="S::evla.mutlu_antalya.edu.tr#ext#@amksavonia.onmicrosoft.com::c77a06ac-88e7-4cac-ad40-ea2e3ca0cfdc" providerId="AD" clId="Web-{B32B97E7-92D2-4F97-B0C5-F14BF4466450}" dt="2023-12-01T07:30:57.355" v="154" actId="20577"/>
          <ac:spMkLst>
            <pc:docMk/>
            <pc:sldMk cId="3056874773" sldId="445"/>
            <ac:spMk id="126" creationId="{724253DB-9E7D-E143-074A-E8851CEC4696}"/>
          </ac:spMkLst>
        </pc:spChg>
        <pc:spChg chg="mod">
          <ac:chgData name="Evla MUTLU" userId="S::evla.mutlu_antalya.edu.tr#ext#@amksavonia.onmicrosoft.com::c77a06ac-88e7-4cac-ad40-ea2e3ca0cfdc" providerId="AD" clId="Web-{B32B97E7-92D2-4F97-B0C5-F14BF4466450}" dt="2023-12-01T07:31:15.325" v="160" actId="20577"/>
          <ac:spMkLst>
            <pc:docMk/>
            <pc:sldMk cId="3056874773" sldId="445"/>
            <ac:spMk id="147" creationId="{0F5CCBF4-207C-0EAE-38B4-8344B3E0563D}"/>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32B97E7-92D2-4F97-B0C5-F14BF4466450}" dt="2023-12-01T07:31:20.122" v="161"/>
              <pc2:cmMkLst xmlns:pc2="http://schemas.microsoft.com/office/powerpoint/2019/9/main/command">
                <pc:docMk/>
                <pc:sldMk cId="3056874773" sldId="445"/>
                <pc2:cmMk id="{E6B53930-4226-4CAD-A4DF-C794BB3CA7B1}"/>
              </pc2:cmMkLst>
            </pc226:cmChg>
            <pc226:cmChg xmlns:pc226="http://schemas.microsoft.com/office/powerpoint/2022/06/main/command" chg="mod">
              <pc226:chgData name="Evla MUTLU" userId="S::evla.mutlu_antalya.edu.tr#ext#@amksavonia.onmicrosoft.com::c77a06ac-88e7-4cac-ad40-ea2e3ca0cfdc" providerId="AD" clId="Web-{B32B97E7-92D2-4F97-B0C5-F14BF4466450}" dt="2023-12-01T07:29:56.775" v="133"/>
              <pc2:cmMkLst xmlns:pc2="http://schemas.microsoft.com/office/powerpoint/2019/9/main/command">
                <pc:docMk/>
                <pc:sldMk cId="3056874773" sldId="445"/>
                <pc2:cmMk id="{0A389AF1-D94D-4DEC-A4E7-83CD78B5608C}"/>
              </pc2:cmMkLst>
            </pc226:cmChg>
          </p:ext>
        </pc:extLst>
      </pc:sldChg>
      <pc:sldChg chg="modSp modCm">
        <pc:chgData name="Evla MUTLU" userId="S::evla.mutlu_antalya.edu.tr#ext#@amksavonia.onmicrosoft.com::c77a06ac-88e7-4cac-ad40-ea2e3ca0cfdc" providerId="AD" clId="Web-{B32B97E7-92D2-4F97-B0C5-F14BF4466450}" dt="2023-12-01T07:31:52.826" v="164"/>
        <pc:sldMkLst>
          <pc:docMk/>
          <pc:sldMk cId="3072036737" sldId="447"/>
        </pc:sldMkLst>
        <pc:spChg chg="mod">
          <ac:chgData name="Evla MUTLU" userId="S::evla.mutlu_antalya.edu.tr#ext#@amksavonia.onmicrosoft.com::c77a06ac-88e7-4cac-ad40-ea2e3ca0cfdc" providerId="AD" clId="Web-{B32B97E7-92D2-4F97-B0C5-F14BF4466450}" dt="2023-12-01T07:31:38.653" v="162" actId="20577"/>
          <ac:spMkLst>
            <pc:docMk/>
            <pc:sldMk cId="3072036737" sldId="447"/>
            <ac:spMk id="10" creationId="{1714D014-8F4E-6700-3931-0BD36EA0D6A2}"/>
          </ac:spMkLst>
        </pc:spChg>
        <pc:spChg chg="mod">
          <ac:chgData name="Evla MUTLU" userId="S::evla.mutlu_antalya.edu.tr#ext#@amksavonia.onmicrosoft.com::c77a06ac-88e7-4cac-ad40-ea2e3ca0cfdc" providerId="AD" clId="Web-{B32B97E7-92D2-4F97-B0C5-F14BF4466450}" dt="2023-12-01T07:31:52.826" v="164"/>
          <ac:spMkLst>
            <pc:docMk/>
            <pc:sldMk cId="3072036737" sldId="447"/>
            <ac:spMk id="57" creationId="{D419D349-C7DC-B0DE-CB10-DAAC4D07034B}"/>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32B97E7-92D2-4F97-B0C5-F14BF4466450}" dt="2023-12-01T07:31:42.200" v="163"/>
              <pc2:cmMkLst xmlns:pc2="http://schemas.microsoft.com/office/powerpoint/2019/9/main/command">
                <pc:docMk/>
                <pc:sldMk cId="3072036737" sldId="447"/>
                <pc2:cmMk id="{2D418761-980E-4278-8FA8-E43CC958EFE0}"/>
              </pc2:cmMkLst>
            </pc226:cmChg>
          </p:ext>
        </pc:extLst>
      </pc:sldChg>
      <pc:sldChg chg="modSp modCm">
        <pc:chgData name="Evla MUTLU" userId="S::evla.mutlu_antalya.edu.tr#ext#@amksavonia.onmicrosoft.com::c77a06ac-88e7-4cac-ad40-ea2e3ca0cfdc" providerId="AD" clId="Web-{B32B97E7-92D2-4F97-B0C5-F14BF4466450}" dt="2023-12-01T07:33:20.844" v="181"/>
        <pc:sldMkLst>
          <pc:docMk/>
          <pc:sldMk cId="2495347551" sldId="448"/>
        </pc:sldMkLst>
        <pc:spChg chg="mod">
          <ac:chgData name="Evla MUTLU" userId="S::evla.mutlu_antalya.edu.tr#ext#@amksavonia.onmicrosoft.com::c77a06ac-88e7-4cac-ad40-ea2e3ca0cfdc" providerId="AD" clId="Web-{B32B97E7-92D2-4F97-B0C5-F14BF4466450}" dt="2023-12-01T07:32:58.672" v="174" actId="20577"/>
          <ac:spMkLst>
            <pc:docMk/>
            <pc:sldMk cId="2495347551" sldId="448"/>
            <ac:spMk id="11" creationId="{94329D01-15DE-7FC1-095E-54EE174FAF23}"/>
          </ac:spMkLst>
        </pc:spChg>
        <pc:spChg chg="mod">
          <ac:chgData name="Evla MUTLU" userId="S::evla.mutlu_antalya.edu.tr#ext#@amksavonia.onmicrosoft.com::c77a06ac-88e7-4cac-ad40-ea2e3ca0cfdc" providerId="AD" clId="Web-{B32B97E7-92D2-4F97-B0C5-F14BF4466450}" dt="2023-12-01T07:33:01.859" v="175" actId="20577"/>
          <ac:spMkLst>
            <pc:docMk/>
            <pc:sldMk cId="2495347551" sldId="448"/>
            <ac:spMk id="15" creationId="{C8A4FF66-851C-4DB4-ECF4-8916CBB5E8E1}"/>
          </ac:spMkLst>
        </pc:spChg>
        <pc:spChg chg="mod">
          <ac:chgData name="Evla MUTLU" userId="S::evla.mutlu_antalya.edu.tr#ext#@amksavonia.onmicrosoft.com::c77a06ac-88e7-4cac-ad40-ea2e3ca0cfdc" providerId="AD" clId="Web-{B32B97E7-92D2-4F97-B0C5-F14BF4466450}" dt="2023-12-01T07:32:46.968" v="170" actId="20577"/>
          <ac:spMkLst>
            <pc:docMk/>
            <pc:sldMk cId="2495347551" sldId="448"/>
            <ac:spMk id="19" creationId="{D2D9CE76-FE09-1312-DFE3-DEC06EDF3113}"/>
          </ac:spMkLst>
        </pc:spChg>
        <pc:spChg chg="mod">
          <ac:chgData name="Evla MUTLU" userId="S::evla.mutlu_antalya.edu.tr#ext#@amksavonia.onmicrosoft.com::c77a06ac-88e7-4cac-ad40-ea2e3ca0cfdc" providerId="AD" clId="Web-{B32B97E7-92D2-4F97-B0C5-F14BF4466450}" dt="2023-12-01T07:33:15.297" v="180" actId="20577"/>
          <ac:spMkLst>
            <pc:docMk/>
            <pc:sldMk cId="2495347551" sldId="448"/>
            <ac:spMk id="21" creationId="{C1ADAE27-D8B5-B570-D7B3-88CA34238146}"/>
          </ac:spMkLst>
        </pc:spChg>
        <pc:spChg chg="mod">
          <ac:chgData name="Evla MUTLU" userId="S::evla.mutlu_antalya.edu.tr#ext#@amksavonia.onmicrosoft.com::c77a06ac-88e7-4cac-ad40-ea2e3ca0cfdc" providerId="AD" clId="Web-{B32B97E7-92D2-4F97-B0C5-F14BF4466450}" dt="2023-12-01T07:33:08.157" v="178" actId="20577"/>
          <ac:spMkLst>
            <pc:docMk/>
            <pc:sldMk cId="2495347551" sldId="448"/>
            <ac:spMk id="42" creationId="{1DE9C4F7-BF7D-C020-002E-BF381DE96AFE}"/>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32B97E7-92D2-4F97-B0C5-F14BF4466450}" dt="2023-12-01T07:33:20.844" v="181"/>
              <pc2:cmMkLst xmlns:pc2="http://schemas.microsoft.com/office/powerpoint/2019/9/main/command">
                <pc:docMk/>
                <pc:sldMk cId="2495347551" sldId="448"/>
                <pc2:cmMk id="{03DA5F19-E1B2-43D8-A232-B6E82646C6F0}"/>
              </pc2:cmMkLst>
            </pc226:cmChg>
          </p:ext>
        </pc:extLst>
      </pc:sldChg>
      <pc:sldChg chg="modSp">
        <pc:chgData name="Evla MUTLU" userId="S::evla.mutlu_antalya.edu.tr#ext#@amksavonia.onmicrosoft.com::c77a06ac-88e7-4cac-ad40-ea2e3ca0cfdc" providerId="AD" clId="Web-{B32B97E7-92D2-4F97-B0C5-F14BF4466450}" dt="2023-12-01T07:32:33.827" v="168"/>
        <pc:sldMkLst>
          <pc:docMk/>
          <pc:sldMk cId="2434622346" sldId="449"/>
        </pc:sldMkLst>
        <pc:spChg chg="mod">
          <ac:chgData name="Evla MUTLU" userId="S::evla.mutlu_antalya.edu.tr#ext#@amksavonia.onmicrosoft.com::c77a06ac-88e7-4cac-ad40-ea2e3ca0cfdc" providerId="AD" clId="Web-{B32B97E7-92D2-4F97-B0C5-F14BF4466450}" dt="2023-12-01T07:32:33.827" v="168"/>
          <ac:spMkLst>
            <pc:docMk/>
            <pc:sldMk cId="2434622346" sldId="449"/>
            <ac:spMk id="4" creationId="{5B143ABE-A1C1-54B0-9BCC-8EBBB8CE3203}"/>
          </ac:spMkLst>
        </pc:spChg>
      </pc:sldChg>
      <pc:sldChg chg="modSp modCm">
        <pc:chgData name="Evla MUTLU" userId="S::evla.mutlu_antalya.edu.tr#ext#@amksavonia.onmicrosoft.com::c77a06ac-88e7-4cac-ad40-ea2e3ca0cfdc" providerId="AD" clId="Web-{B32B97E7-92D2-4F97-B0C5-F14BF4466450}" dt="2023-12-01T07:34:10.284" v="194" actId="20577"/>
        <pc:sldMkLst>
          <pc:docMk/>
          <pc:sldMk cId="1216445099" sldId="450"/>
        </pc:sldMkLst>
        <pc:spChg chg="mod">
          <ac:chgData name="Evla MUTLU" userId="S::evla.mutlu_antalya.edu.tr#ext#@amksavonia.onmicrosoft.com::c77a06ac-88e7-4cac-ad40-ea2e3ca0cfdc" providerId="AD" clId="Web-{B32B97E7-92D2-4F97-B0C5-F14BF4466450}" dt="2023-12-01T07:34:10.284" v="194" actId="20577"/>
          <ac:spMkLst>
            <pc:docMk/>
            <pc:sldMk cId="1216445099" sldId="450"/>
            <ac:spMk id="6" creationId="{C8013714-4CCB-B60B-04B8-01FD6ADFD51A}"/>
          </ac:spMkLst>
        </pc:spChg>
        <pc:spChg chg="mod">
          <ac:chgData name="Evla MUTLU" userId="S::evla.mutlu_antalya.edu.tr#ext#@amksavonia.onmicrosoft.com::c77a06ac-88e7-4cac-ad40-ea2e3ca0cfdc" providerId="AD" clId="Web-{B32B97E7-92D2-4F97-B0C5-F14BF4466450}" dt="2023-12-01T07:33:32.220" v="182" actId="14100"/>
          <ac:spMkLst>
            <pc:docMk/>
            <pc:sldMk cId="1216445099" sldId="450"/>
            <ac:spMk id="16" creationId="{E132529A-793C-7FF9-1D11-363B8119C6D5}"/>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32B97E7-92D2-4F97-B0C5-F14BF4466450}" dt="2023-12-01T07:34:06.284" v="192" actId="20577"/>
              <pc2:cmMkLst xmlns:pc2="http://schemas.microsoft.com/office/powerpoint/2019/9/main/command">
                <pc:docMk/>
                <pc:sldMk cId="1216445099" sldId="450"/>
                <pc2:cmMk id="{1488CA2E-785B-4F35-B298-EB028829298B}"/>
              </pc2:cmMkLst>
            </pc226:cmChg>
            <pc226:cmChg xmlns:pc226="http://schemas.microsoft.com/office/powerpoint/2022/06/main/command" chg="mod">
              <pc226:chgData name="Evla MUTLU" userId="S::evla.mutlu_antalya.edu.tr#ext#@amksavonia.onmicrosoft.com::c77a06ac-88e7-4cac-ad40-ea2e3ca0cfdc" providerId="AD" clId="Web-{B32B97E7-92D2-4F97-B0C5-F14BF4466450}" dt="2023-12-01T07:34:09.706" v="193"/>
              <pc2:cmMkLst xmlns:pc2="http://schemas.microsoft.com/office/powerpoint/2019/9/main/command">
                <pc:docMk/>
                <pc:sldMk cId="1216445099" sldId="450"/>
                <pc2:cmMk id="{2159D336-5F6D-4E30-9B84-9BAC9BAF6B79}"/>
              </pc2:cmMkLst>
            </pc226:cmChg>
          </p:ext>
        </pc:extLst>
      </pc:sldChg>
      <pc:sldChg chg="modSp">
        <pc:chgData name="Evla MUTLU" userId="S::evla.mutlu_antalya.edu.tr#ext#@amksavonia.onmicrosoft.com::c77a06ac-88e7-4cac-ad40-ea2e3ca0cfdc" providerId="AD" clId="Web-{B32B97E7-92D2-4F97-B0C5-F14BF4466450}" dt="2023-12-01T07:34:29.050" v="197" actId="20577"/>
        <pc:sldMkLst>
          <pc:docMk/>
          <pc:sldMk cId="1692363506" sldId="451"/>
        </pc:sldMkLst>
        <pc:spChg chg="mod">
          <ac:chgData name="Evla MUTLU" userId="S::evla.mutlu_antalya.edu.tr#ext#@amksavonia.onmicrosoft.com::c77a06ac-88e7-4cac-ad40-ea2e3ca0cfdc" providerId="AD" clId="Web-{B32B97E7-92D2-4F97-B0C5-F14BF4466450}" dt="2023-12-01T07:34:29.050" v="197" actId="20577"/>
          <ac:spMkLst>
            <pc:docMk/>
            <pc:sldMk cId="1692363506" sldId="451"/>
            <ac:spMk id="105" creationId="{26E59AD7-3724-6A9A-929A-24A7E175AB00}"/>
          </ac:spMkLst>
        </pc:spChg>
      </pc:sldChg>
      <pc:sldChg chg="modSp modCm">
        <pc:chgData name="Evla MUTLU" userId="S::evla.mutlu_antalya.edu.tr#ext#@amksavonia.onmicrosoft.com::c77a06ac-88e7-4cac-ad40-ea2e3ca0cfdc" providerId="AD" clId="Web-{B32B97E7-92D2-4F97-B0C5-F14BF4466450}" dt="2023-12-01T07:35:10.942" v="216" actId="20577"/>
        <pc:sldMkLst>
          <pc:docMk/>
          <pc:sldMk cId="3685238177" sldId="453"/>
        </pc:sldMkLst>
        <pc:spChg chg="mod">
          <ac:chgData name="Evla MUTLU" userId="S::evla.mutlu_antalya.edu.tr#ext#@amksavonia.onmicrosoft.com::c77a06ac-88e7-4cac-ad40-ea2e3ca0cfdc" providerId="AD" clId="Web-{B32B97E7-92D2-4F97-B0C5-F14BF4466450}" dt="2023-12-01T07:35:10.942" v="216" actId="20577"/>
          <ac:spMkLst>
            <pc:docMk/>
            <pc:sldMk cId="3685238177" sldId="453"/>
            <ac:spMk id="10" creationId="{173F6004-8D70-C982-D649-106162BBC061}"/>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32B97E7-92D2-4F97-B0C5-F14BF4466450}" dt="2023-12-01T07:35:10.380" v="215"/>
              <pc2:cmMkLst xmlns:pc2="http://schemas.microsoft.com/office/powerpoint/2019/9/main/command">
                <pc:docMk/>
                <pc:sldMk cId="3685238177" sldId="453"/>
                <pc2:cmMk id="{7ECC2126-E1FB-4726-A83E-D24E58788964}"/>
              </pc2:cmMkLst>
            </pc226:cmChg>
          </p:ext>
        </pc:extLst>
      </pc:sldChg>
      <pc:sldChg chg="modSp modCm">
        <pc:chgData name="Evla MUTLU" userId="S::evla.mutlu_antalya.edu.tr#ext#@amksavonia.onmicrosoft.com::c77a06ac-88e7-4cac-ad40-ea2e3ca0cfdc" providerId="AD" clId="Web-{B32B97E7-92D2-4F97-B0C5-F14BF4466450}" dt="2023-12-01T07:35:41.193" v="225"/>
        <pc:sldMkLst>
          <pc:docMk/>
          <pc:sldMk cId="1634631587" sldId="454"/>
        </pc:sldMkLst>
        <pc:spChg chg="mod">
          <ac:chgData name="Evla MUTLU" userId="S::evla.mutlu_antalya.edu.tr#ext#@amksavonia.onmicrosoft.com::c77a06ac-88e7-4cac-ad40-ea2e3ca0cfdc" providerId="AD" clId="Web-{B32B97E7-92D2-4F97-B0C5-F14BF4466450}" dt="2023-12-01T07:35:37.880" v="224" actId="20577"/>
          <ac:spMkLst>
            <pc:docMk/>
            <pc:sldMk cId="1634631587" sldId="454"/>
            <ac:spMk id="188" creationId="{6CC2FC81-9781-0C3A-D3C4-05A591F906CD}"/>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32B97E7-92D2-4F97-B0C5-F14BF4466450}" dt="2023-12-01T07:35:41.193" v="225"/>
              <pc2:cmMkLst xmlns:pc2="http://schemas.microsoft.com/office/powerpoint/2019/9/main/command">
                <pc:docMk/>
                <pc:sldMk cId="1634631587" sldId="454"/>
                <pc2:cmMk id="{D1BCF716-0103-4532-8FE3-691AD523D3B4}"/>
              </pc2:cmMkLst>
            </pc226:cmChg>
          </p:ext>
        </pc:extLst>
      </pc:sldChg>
      <pc:sldChg chg="modSp modCm">
        <pc:chgData name="Evla MUTLU" userId="S::evla.mutlu_antalya.edu.tr#ext#@amksavonia.onmicrosoft.com::c77a06ac-88e7-4cac-ad40-ea2e3ca0cfdc" providerId="AD" clId="Web-{B32B97E7-92D2-4F97-B0C5-F14BF4466450}" dt="2023-12-01T07:36:24.960" v="230"/>
        <pc:sldMkLst>
          <pc:docMk/>
          <pc:sldMk cId="2540195241" sldId="455"/>
        </pc:sldMkLst>
        <pc:spChg chg="mod">
          <ac:chgData name="Evla MUTLU" userId="S::evla.mutlu_antalya.edu.tr#ext#@amksavonia.onmicrosoft.com::c77a06ac-88e7-4cac-ad40-ea2e3ca0cfdc" providerId="AD" clId="Web-{B32B97E7-92D2-4F97-B0C5-F14BF4466450}" dt="2023-12-01T07:36:21.382" v="229" actId="20577"/>
          <ac:spMkLst>
            <pc:docMk/>
            <pc:sldMk cId="2540195241" sldId="455"/>
            <ac:spMk id="5" creationId="{F25BCE35-7F33-0CFB-768C-B9BEE781136F}"/>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32B97E7-92D2-4F97-B0C5-F14BF4466450}" dt="2023-12-01T07:36:24.960" v="230"/>
              <pc2:cmMkLst xmlns:pc2="http://schemas.microsoft.com/office/powerpoint/2019/9/main/command">
                <pc:docMk/>
                <pc:sldMk cId="2540195241" sldId="455"/>
                <pc2:cmMk id="{81E64FE3-97AD-4FA4-AD69-DF620FF621C1}"/>
              </pc2:cmMkLst>
            </pc226:cmChg>
          </p:ext>
        </pc:extLst>
      </pc:sldChg>
      <pc:sldChg chg="modSp">
        <pc:chgData name="Evla MUTLU" userId="S::evla.mutlu_antalya.edu.tr#ext#@amksavonia.onmicrosoft.com::c77a06ac-88e7-4cac-ad40-ea2e3ca0cfdc" providerId="AD" clId="Web-{B32B97E7-92D2-4F97-B0C5-F14BF4466450}" dt="2023-12-01T07:40:15.421" v="302" actId="20577"/>
        <pc:sldMkLst>
          <pc:docMk/>
          <pc:sldMk cId="3782283052" sldId="459"/>
        </pc:sldMkLst>
        <pc:spChg chg="mod">
          <ac:chgData name="Evla MUTLU" userId="S::evla.mutlu_antalya.edu.tr#ext#@amksavonia.onmicrosoft.com::c77a06ac-88e7-4cac-ad40-ea2e3ca0cfdc" providerId="AD" clId="Web-{B32B97E7-92D2-4F97-B0C5-F14BF4466450}" dt="2023-12-01T07:38:52.434" v="276" actId="20577"/>
          <ac:spMkLst>
            <pc:docMk/>
            <pc:sldMk cId="3782283052" sldId="459"/>
            <ac:spMk id="104" creationId="{A547EE0E-D588-057C-B4E4-F644D8A1DB7E}"/>
          </ac:spMkLst>
        </pc:spChg>
        <pc:spChg chg="mod">
          <ac:chgData name="Evla MUTLU" userId="S::evla.mutlu_antalya.edu.tr#ext#@amksavonia.onmicrosoft.com::c77a06ac-88e7-4cac-ad40-ea2e3ca0cfdc" providerId="AD" clId="Web-{B32B97E7-92D2-4F97-B0C5-F14BF4466450}" dt="2023-12-01T07:40:15.421" v="302" actId="20577"/>
          <ac:spMkLst>
            <pc:docMk/>
            <pc:sldMk cId="3782283052" sldId="459"/>
            <ac:spMk id="105" creationId="{26E59AD7-3724-6A9A-929A-24A7E175AB00}"/>
          </ac:spMkLst>
        </pc:spChg>
      </pc:sldChg>
      <pc:sldChg chg="modSp">
        <pc:chgData name="Evla MUTLU" userId="S::evla.mutlu_antalya.edu.tr#ext#@amksavonia.onmicrosoft.com::c77a06ac-88e7-4cac-ad40-ea2e3ca0cfdc" providerId="AD" clId="Web-{B32B97E7-92D2-4F97-B0C5-F14BF4466450}" dt="2023-12-01T07:38:00.354" v="254" actId="20577"/>
        <pc:sldMkLst>
          <pc:docMk/>
          <pc:sldMk cId="2284985065" sldId="460"/>
        </pc:sldMkLst>
        <pc:spChg chg="mod">
          <ac:chgData name="Evla MUTLU" userId="S::evla.mutlu_antalya.edu.tr#ext#@amksavonia.onmicrosoft.com::c77a06ac-88e7-4cac-ad40-ea2e3ca0cfdc" providerId="AD" clId="Web-{B32B97E7-92D2-4F97-B0C5-F14BF4466450}" dt="2023-12-01T07:37:22.306" v="247" actId="20577"/>
          <ac:spMkLst>
            <pc:docMk/>
            <pc:sldMk cId="2284985065" sldId="460"/>
            <ac:spMk id="4" creationId="{576EF86D-1FEE-A8A0-30B9-B4FDAA205FAD}"/>
          </ac:spMkLst>
        </pc:spChg>
        <pc:spChg chg="mod">
          <ac:chgData name="Evla MUTLU" userId="S::evla.mutlu_antalya.edu.tr#ext#@amksavonia.onmicrosoft.com::c77a06ac-88e7-4cac-ad40-ea2e3ca0cfdc" providerId="AD" clId="Web-{B32B97E7-92D2-4F97-B0C5-F14BF4466450}" dt="2023-12-01T07:38:00.354" v="254" actId="20577"/>
          <ac:spMkLst>
            <pc:docMk/>
            <pc:sldMk cId="2284985065" sldId="460"/>
            <ac:spMk id="14" creationId="{760FA68C-E62A-B757-97DF-6DAC9BF9492A}"/>
          </ac:spMkLst>
        </pc:spChg>
      </pc:sldChg>
      <pc:sldChg chg="modSp modCm">
        <pc:chgData name="Evla MUTLU" userId="S::evla.mutlu_antalya.edu.tr#ext#@amksavonia.onmicrosoft.com::c77a06ac-88e7-4cac-ad40-ea2e3ca0cfdc" providerId="AD" clId="Web-{B32B97E7-92D2-4F97-B0C5-F14BF4466450}" dt="2023-12-01T07:41:02.954" v="327" actId="20577"/>
        <pc:sldMkLst>
          <pc:docMk/>
          <pc:sldMk cId="3883490431" sldId="461"/>
        </pc:sldMkLst>
        <pc:spChg chg="mod">
          <ac:chgData name="Evla MUTLU" userId="S::evla.mutlu_antalya.edu.tr#ext#@amksavonia.onmicrosoft.com::c77a06ac-88e7-4cac-ad40-ea2e3ca0cfdc" providerId="AD" clId="Web-{B32B97E7-92D2-4F97-B0C5-F14BF4466450}" dt="2023-12-01T07:40:36.063" v="321" actId="20577"/>
          <ac:spMkLst>
            <pc:docMk/>
            <pc:sldMk cId="3883490431" sldId="461"/>
            <ac:spMk id="45" creationId="{5856AFB4-7C30-E9F9-029F-429BFAC7CF0D}"/>
          </ac:spMkLst>
        </pc:spChg>
        <pc:spChg chg="mod">
          <ac:chgData name="Evla MUTLU" userId="S::evla.mutlu_antalya.edu.tr#ext#@amksavonia.onmicrosoft.com::c77a06ac-88e7-4cac-ad40-ea2e3ca0cfdc" providerId="AD" clId="Web-{B32B97E7-92D2-4F97-B0C5-F14BF4466450}" dt="2023-12-01T07:41:02.954" v="327" actId="20577"/>
          <ac:spMkLst>
            <pc:docMk/>
            <pc:sldMk cId="3883490431" sldId="461"/>
            <ac:spMk id="56" creationId="{DA082752-168E-C658-BAEC-164CF40C1737}"/>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32B97E7-92D2-4F97-B0C5-F14BF4466450}" dt="2023-12-01T07:40:34.312" v="320"/>
              <pc2:cmMkLst xmlns:pc2="http://schemas.microsoft.com/office/powerpoint/2019/9/main/command">
                <pc:docMk/>
                <pc:sldMk cId="3883490431" sldId="461"/>
                <pc2:cmMk id="{E6DC4316-CC68-4E3E-BAFE-4C5D69A4F0FC}"/>
              </pc2:cmMkLst>
            </pc226:cmChg>
          </p:ext>
        </pc:extLst>
      </pc:sldChg>
      <pc:sldChg chg="modSp">
        <pc:chgData name="Evla MUTLU" userId="S::evla.mutlu_antalya.edu.tr#ext#@amksavonia.onmicrosoft.com::c77a06ac-88e7-4cac-ad40-ea2e3ca0cfdc" providerId="AD" clId="Web-{B32B97E7-92D2-4F97-B0C5-F14BF4466450}" dt="2023-12-01T07:42:27.019" v="347" actId="1076"/>
        <pc:sldMkLst>
          <pc:docMk/>
          <pc:sldMk cId="2253384143" sldId="462"/>
        </pc:sldMkLst>
        <pc:spChg chg="mod">
          <ac:chgData name="Evla MUTLU" userId="S::evla.mutlu_antalya.edu.tr#ext#@amksavonia.onmicrosoft.com::c77a06ac-88e7-4cac-ad40-ea2e3ca0cfdc" providerId="AD" clId="Web-{B32B97E7-92D2-4F97-B0C5-F14BF4466450}" dt="2023-12-01T07:42:27.019" v="347" actId="1076"/>
          <ac:spMkLst>
            <pc:docMk/>
            <pc:sldMk cId="2253384143" sldId="462"/>
            <ac:spMk id="56" creationId="{DA082752-168E-C658-BAEC-164CF40C1737}"/>
          </ac:spMkLst>
        </pc:spChg>
        <pc:spChg chg="mod">
          <ac:chgData name="Evla MUTLU" userId="S::evla.mutlu_antalya.edu.tr#ext#@amksavonia.onmicrosoft.com::c77a06ac-88e7-4cac-ad40-ea2e3ca0cfdc" providerId="AD" clId="Web-{B32B97E7-92D2-4F97-B0C5-F14BF4466450}" dt="2023-12-01T07:42:05.659" v="344" actId="20577"/>
          <ac:spMkLst>
            <pc:docMk/>
            <pc:sldMk cId="2253384143" sldId="462"/>
            <ac:spMk id="105" creationId="{26E59AD7-3724-6A9A-929A-24A7E175AB00}"/>
          </ac:spMkLst>
        </pc:spChg>
      </pc:sldChg>
      <pc:sldChg chg="modSp">
        <pc:chgData name="Evla MUTLU" userId="S::evla.mutlu_antalya.edu.tr#ext#@amksavonia.onmicrosoft.com::c77a06ac-88e7-4cac-ad40-ea2e3ca0cfdc" providerId="AD" clId="Web-{B32B97E7-92D2-4F97-B0C5-F14BF4466450}" dt="2023-12-01T07:44:47.352" v="388" actId="20577"/>
        <pc:sldMkLst>
          <pc:docMk/>
          <pc:sldMk cId="3569668708" sldId="463"/>
        </pc:sldMkLst>
        <pc:spChg chg="mod">
          <ac:chgData name="Evla MUTLU" userId="S::evla.mutlu_antalya.edu.tr#ext#@amksavonia.onmicrosoft.com::c77a06ac-88e7-4cac-ad40-ea2e3ca0cfdc" providerId="AD" clId="Web-{B32B97E7-92D2-4F97-B0C5-F14BF4466450}" dt="2023-12-01T07:44:47.352" v="388" actId="20577"/>
          <ac:spMkLst>
            <pc:docMk/>
            <pc:sldMk cId="3569668708" sldId="463"/>
            <ac:spMk id="104" creationId="{A547EE0E-D588-057C-B4E4-F644D8A1DB7E}"/>
          </ac:spMkLst>
        </pc:spChg>
      </pc:sldChg>
      <pc:sldChg chg="modSp">
        <pc:chgData name="Evla MUTLU" userId="S::evla.mutlu_antalya.edu.tr#ext#@amksavonia.onmicrosoft.com::c77a06ac-88e7-4cac-ad40-ea2e3ca0cfdc" providerId="AD" clId="Web-{B32B97E7-92D2-4F97-B0C5-F14BF4466450}" dt="2023-12-01T07:44:44.837" v="386" actId="20577"/>
        <pc:sldMkLst>
          <pc:docMk/>
          <pc:sldMk cId="159490404" sldId="464"/>
        </pc:sldMkLst>
        <pc:spChg chg="mod">
          <ac:chgData name="Evla MUTLU" userId="S::evla.mutlu_antalya.edu.tr#ext#@amksavonia.onmicrosoft.com::c77a06ac-88e7-4cac-ad40-ea2e3ca0cfdc" providerId="AD" clId="Web-{B32B97E7-92D2-4F97-B0C5-F14BF4466450}" dt="2023-12-01T07:43:00.239" v="350" actId="20577"/>
          <ac:spMkLst>
            <pc:docMk/>
            <pc:sldMk cId="159490404" sldId="464"/>
            <ac:spMk id="56" creationId="{DA082752-168E-C658-BAEC-164CF40C1737}"/>
          </ac:spMkLst>
        </pc:spChg>
        <pc:spChg chg="mod">
          <ac:chgData name="Evla MUTLU" userId="S::evla.mutlu_antalya.edu.tr#ext#@amksavonia.onmicrosoft.com::c77a06ac-88e7-4cac-ad40-ea2e3ca0cfdc" providerId="AD" clId="Web-{B32B97E7-92D2-4F97-B0C5-F14BF4466450}" dt="2023-12-01T07:44:44.837" v="386" actId="20577"/>
          <ac:spMkLst>
            <pc:docMk/>
            <pc:sldMk cId="159490404" sldId="464"/>
            <ac:spMk id="104" creationId="{A547EE0E-D588-057C-B4E4-F644D8A1DB7E}"/>
          </ac:spMkLst>
        </pc:spChg>
        <pc:spChg chg="mod">
          <ac:chgData name="Evla MUTLU" userId="S::evla.mutlu_antalya.edu.tr#ext#@amksavonia.onmicrosoft.com::c77a06ac-88e7-4cac-ad40-ea2e3ca0cfdc" providerId="AD" clId="Web-{B32B97E7-92D2-4F97-B0C5-F14BF4466450}" dt="2023-12-01T07:43:55.585" v="375" actId="20577"/>
          <ac:spMkLst>
            <pc:docMk/>
            <pc:sldMk cId="159490404" sldId="464"/>
            <ac:spMk id="105" creationId="{26E59AD7-3724-6A9A-929A-24A7E175AB00}"/>
          </ac:spMkLst>
        </pc:spChg>
      </pc:sldChg>
      <pc:sldChg chg="modSp">
        <pc:chgData name="Evla MUTLU" userId="S::evla.mutlu_antalya.edu.tr#ext#@amksavonia.onmicrosoft.com::c77a06ac-88e7-4cac-ad40-ea2e3ca0cfdc" providerId="AD" clId="Web-{B32B97E7-92D2-4F97-B0C5-F14BF4466450}" dt="2023-12-01T07:44:16.554" v="379" actId="20577"/>
        <pc:sldMkLst>
          <pc:docMk/>
          <pc:sldMk cId="960022361" sldId="465"/>
        </pc:sldMkLst>
        <pc:spChg chg="mod">
          <ac:chgData name="Evla MUTLU" userId="S::evla.mutlu_antalya.edu.tr#ext#@amksavonia.onmicrosoft.com::c77a06ac-88e7-4cac-ad40-ea2e3ca0cfdc" providerId="AD" clId="Web-{B32B97E7-92D2-4F97-B0C5-F14BF4466450}" dt="2023-12-01T07:44:16.554" v="379" actId="20577"/>
          <ac:spMkLst>
            <pc:docMk/>
            <pc:sldMk cId="960022361" sldId="465"/>
            <ac:spMk id="56" creationId="{DA082752-168E-C658-BAEC-164CF40C1737}"/>
          </ac:spMkLst>
        </pc:spChg>
        <pc:spChg chg="mod">
          <ac:chgData name="Evla MUTLU" userId="S::evla.mutlu_antalya.edu.tr#ext#@amksavonia.onmicrosoft.com::c77a06ac-88e7-4cac-ad40-ea2e3ca0cfdc" providerId="AD" clId="Web-{B32B97E7-92D2-4F97-B0C5-F14BF4466450}" dt="2023-12-01T07:44:07.289" v="377" actId="20577"/>
          <ac:spMkLst>
            <pc:docMk/>
            <pc:sldMk cId="960022361" sldId="465"/>
            <ac:spMk id="105" creationId="{26E59AD7-3724-6A9A-929A-24A7E175AB00}"/>
          </ac:spMkLst>
        </pc:spChg>
      </pc:sldChg>
      <pc:sldChg chg="modSp modCm">
        <pc:chgData name="Evla MUTLU" userId="S::evla.mutlu_antalya.edu.tr#ext#@amksavonia.onmicrosoft.com::c77a06ac-88e7-4cac-ad40-ea2e3ca0cfdc" providerId="AD" clId="Web-{B32B97E7-92D2-4F97-B0C5-F14BF4466450}" dt="2023-12-01T07:44:35.836" v="384" actId="20577"/>
        <pc:sldMkLst>
          <pc:docMk/>
          <pc:sldMk cId="953251136" sldId="466"/>
        </pc:sldMkLst>
        <pc:spChg chg="mod">
          <ac:chgData name="Evla MUTLU" userId="S::evla.mutlu_antalya.edu.tr#ext#@amksavonia.onmicrosoft.com::c77a06ac-88e7-4cac-ad40-ea2e3ca0cfdc" providerId="AD" clId="Web-{B32B97E7-92D2-4F97-B0C5-F14BF4466450}" dt="2023-12-01T07:44:35.836" v="384" actId="20577"/>
          <ac:spMkLst>
            <pc:docMk/>
            <pc:sldMk cId="953251136" sldId="466"/>
            <ac:spMk id="104" creationId="{A547EE0E-D588-057C-B4E4-F644D8A1DB7E}"/>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32B97E7-92D2-4F97-B0C5-F14BF4466450}" dt="2023-12-01T07:44:34.727" v="383"/>
              <pc2:cmMkLst xmlns:pc2="http://schemas.microsoft.com/office/powerpoint/2019/9/main/command">
                <pc:docMk/>
                <pc:sldMk cId="953251136" sldId="466"/>
                <pc2:cmMk id="{1D1F8B07-07A2-4877-8703-A4BD70D21F9A}"/>
              </pc2:cmMkLst>
            </pc226:cmChg>
          </p:ext>
        </pc:extLst>
      </pc:sldChg>
      <pc:sldChg chg="modSp">
        <pc:chgData name="Evla MUTLU" userId="S::evla.mutlu_antalya.edu.tr#ext#@amksavonia.onmicrosoft.com::c77a06ac-88e7-4cac-ad40-ea2e3ca0cfdc" providerId="AD" clId="Web-{B32B97E7-92D2-4F97-B0C5-F14BF4466450}" dt="2023-12-01T07:38:59.356" v="287" actId="20577"/>
        <pc:sldMkLst>
          <pc:docMk/>
          <pc:sldMk cId="2918802059" sldId="467"/>
        </pc:sldMkLst>
        <pc:spChg chg="mod">
          <ac:chgData name="Evla MUTLU" userId="S::evla.mutlu_antalya.edu.tr#ext#@amksavonia.onmicrosoft.com::c77a06ac-88e7-4cac-ad40-ea2e3ca0cfdc" providerId="AD" clId="Web-{B32B97E7-92D2-4F97-B0C5-F14BF4466450}" dt="2023-12-01T07:38:12.776" v="256" actId="20577"/>
          <ac:spMkLst>
            <pc:docMk/>
            <pc:sldMk cId="2918802059" sldId="467"/>
            <ac:spMk id="14" creationId="{760FA68C-E62A-B757-97DF-6DAC9BF9492A}"/>
          </ac:spMkLst>
        </pc:spChg>
        <pc:spChg chg="mod">
          <ac:chgData name="Evla MUTLU" userId="S::evla.mutlu_antalya.edu.tr#ext#@amksavonia.onmicrosoft.com::c77a06ac-88e7-4cac-ad40-ea2e3ca0cfdc" providerId="AD" clId="Web-{B32B97E7-92D2-4F97-B0C5-F14BF4466450}" dt="2023-12-01T07:38:59.356" v="287" actId="20577"/>
          <ac:spMkLst>
            <pc:docMk/>
            <pc:sldMk cId="2918802059" sldId="467"/>
            <ac:spMk id="147" creationId="{C3DD2EAF-21E6-E37D-0910-66C7D34C8CFD}"/>
          </ac:spMkLst>
        </pc:spChg>
        <pc:grpChg chg="mod">
          <ac:chgData name="Evla MUTLU" userId="S::evla.mutlu_antalya.edu.tr#ext#@amksavonia.onmicrosoft.com::c77a06ac-88e7-4cac-ad40-ea2e3ca0cfdc" providerId="AD" clId="Web-{B32B97E7-92D2-4F97-B0C5-F14BF4466450}" dt="2023-12-01T07:38:17.089" v="258" actId="1076"/>
          <ac:grpSpMkLst>
            <pc:docMk/>
            <pc:sldMk cId="2918802059" sldId="467"/>
            <ac:grpSpMk id="145" creationId="{111C4C90-4BE7-5974-9DCD-6B5637AD5E02}"/>
          </ac:grpSpMkLst>
        </pc:grpChg>
      </pc:sldChg>
      <pc:sldChg chg="modSp">
        <pc:chgData name="Evla MUTLU" userId="S::evla.mutlu_antalya.edu.tr#ext#@amksavonia.onmicrosoft.com::c77a06ac-88e7-4cac-ad40-ea2e3ca0cfdc" providerId="AD" clId="Web-{B32B97E7-92D2-4F97-B0C5-F14BF4466450}" dt="2023-12-01T07:37:01.758" v="232" actId="20577"/>
        <pc:sldMkLst>
          <pc:docMk/>
          <pc:sldMk cId="3252702595" sldId="468"/>
        </pc:sldMkLst>
        <pc:spChg chg="mod">
          <ac:chgData name="Evla MUTLU" userId="S::evla.mutlu_antalya.edu.tr#ext#@amksavonia.onmicrosoft.com::c77a06ac-88e7-4cac-ad40-ea2e3ca0cfdc" providerId="AD" clId="Web-{B32B97E7-92D2-4F97-B0C5-F14BF4466450}" dt="2023-12-01T07:37:01.758" v="232" actId="20577"/>
          <ac:spMkLst>
            <pc:docMk/>
            <pc:sldMk cId="3252702595" sldId="468"/>
            <ac:spMk id="3" creationId="{A1C93AE6-AEA7-2B43-9631-0A7411EA1EBF}"/>
          </ac:spMkLst>
        </pc:spChg>
      </pc:sldChg>
      <pc:sldChg chg="modSp modCm">
        <pc:chgData name="Evla MUTLU" userId="S::evla.mutlu_antalya.edu.tr#ext#@amksavonia.onmicrosoft.com::c77a06ac-88e7-4cac-ad40-ea2e3ca0cfdc" providerId="AD" clId="Web-{B32B97E7-92D2-4F97-B0C5-F14BF4466450}" dt="2023-12-01T07:48:39.376" v="446" actId="20577"/>
        <pc:sldMkLst>
          <pc:docMk/>
          <pc:sldMk cId="1514350464" sldId="471"/>
        </pc:sldMkLst>
        <pc:spChg chg="mod">
          <ac:chgData name="Evla MUTLU" userId="S::evla.mutlu_antalya.edu.tr#ext#@amksavonia.onmicrosoft.com::c77a06ac-88e7-4cac-ad40-ea2e3ca0cfdc" providerId="AD" clId="Web-{B32B97E7-92D2-4F97-B0C5-F14BF4466450}" dt="2023-12-01T07:46:13.230" v="416" actId="1076"/>
          <ac:spMkLst>
            <pc:docMk/>
            <pc:sldMk cId="1514350464" sldId="471"/>
            <ac:spMk id="5" creationId="{D3357723-9D57-FA07-2F02-3819983F6999}"/>
          </ac:spMkLst>
        </pc:spChg>
        <pc:spChg chg="mod">
          <ac:chgData name="Evla MUTLU" userId="S::evla.mutlu_antalya.edu.tr#ext#@amksavonia.onmicrosoft.com::c77a06ac-88e7-4cac-ad40-ea2e3ca0cfdc" providerId="AD" clId="Web-{B32B97E7-92D2-4F97-B0C5-F14BF4466450}" dt="2023-12-01T07:45:20.463" v="389" actId="14100"/>
          <ac:spMkLst>
            <pc:docMk/>
            <pc:sldMk cId="1514350464" sldId="471"/>
            <ac:spMk id="53" creationId="{AB05CB63-C125-2DC3-A8D4-97E2DA15BC70}"/>
          </ac:spMkLst>
        </pc:spChg>
        <pc:spChg chg="mod">
          <ac:chgData name="Evla MUTLU" userId="S::evla.mutlu_antalya.edu.tr#ext#@amksavonia.onmicrosoft.com::c77a06ac-88e7-4cac-ad40-ea2e3ca0cfdc" providerId="AD" clId="Web-{B32B97E7-92D2-4F97-B0C5-F14BF4466450}" dt="2023-12-01T07:48:39.376" v="446" actId="20577"/>
          <ac:spMkLst>
            <pc:docMk/>
            <pc:sldMk cId="1514350464" sldId="471"/>
            <ac:spMk id="55" creationId="{EFB29651-6C88-111B-433C-37DEA95AFA70}"/>
          </ac:spMkLst>
        </pc:spChg>
        <pc:spChg chg="mod">
          <ac:chgData name="Evla MUTLU" userId="S::evla.mutlu_antalya.edu.tr#ext#@amksavonia.onmicrosoft.com::c77a06ac-88e7-4cac-ad40-ea2e3ca0cfdc" providerId="AD" clId="Web-{B32B97E7-92D2-4F97-B0C5-F14BF4466450}" dt="2023-12-01T07:45:24.322" v="390" actId="14100"/>
          <ac:spMkLst>
            <pc:docMk/>
            <pc:sldMk cId="1514350464" sldId="471"/>
            <ac:spMk id="59" creationId="{1AB4C9DC-8B5E-B63A-601D-E2ADFF4DF46B}"/>
          </ac:spMkLst>
        </pc:spChg>
        <pc:spChg chg="mod">
          <ac:chgData name="Evla MUTLU" userId="S::evla.mutlu_antalya.edu.tr#ext#@amksavonia.onmicrosoft.com::c77a06ac-88e7-4cac-ad40-ea2e3ca0cfdc" providerId="AD" clId="Web-{B32B97E7-92D2-4F97-B0C5-F14BF4466450}" dt="2023-12-01T07:48:30.798" v="440" actId="20577"/>
          <ac:spMkLst>
            <pc:docMk/>
            <pc:sldMk cId="1514350464" sldId="471"/>
            <ac:spMk id="105" creationId="{26E59AD7-3724-6A9A-929A-24A7E175AB00}"/>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32B97E7-92D2-4F97-B0C5-F14BF4466450}" dt="2023-12-01T07:48:38.235" v="445" actId="20577"/>
              <pc2:cmMkLst xmlns:pc2="http://schemas.microsoft.com/office/powerpoint/2019/9/main/command">
                <pc:docMk/>
                <pc:sldMk cId="1514350464" sldId="471"/>
                <pc2:cmMk id="{5A95EF1E-6332-40AD-B3DB-61997FFC968E}"/>
              </pc2:cmMkLst>
            </pc226:cmChg>
          </p:ext>
        </pc:extLst>
      </pc:sldChg>
      <pc:sldChg chg="modSp">
        <pc:chgData name="Evla MUTLU" userId="S::evla.mutlu_antalya.edu.tr#ext#@amksavonia.onmicrosoft.com::c77a06ac-88e7-4cac-ad40-ea2e3ca0cfdc" providerId="AD" clId="Web-{B32B97E7-92D2-4F97-B0C5-F14BF4466450}" dt="2023-12-01T07:48:05.687" v="434" actId="20577"/>
        <pc:sldMkLst>
          <pc:docMk/>
          <pc:sldMk cId="2445482451" sldId="472"/>
        </pc:sldMkLst>
        <pc:spChg chg="mod">
          <ac:chgData name="Evla MUTLU" userId="S::evla.mutlu_antalya.edu.tr#ext#@amksavonia.onmicrosoft.com::c77a06ac-88e7-4cac-ad40-ea2e3ca0cfdc" providerId="AD" clId="Web-{B32B97E7-92D2-4F97-B0C5-F14BF4466450}" dt="2023-12-01T07:47:11.685" v="423"/>
          <ac:spMkLst>
            <pc:docMk/>
            <pc:sldMk cId="2445482451" sldId="472"/>
            <ac:spMk id="42" creationId="{540C23A7-5F8E-C6E3-A654-64DE04649EC0}"/>
          </ac:spMkLst>
        </pc:spChg>
        <pc:spChg chg="mod">
          <ac:chgData name="Evla MUTLU" userId="S::evla.mutlu_antalya.edu.tr#ext#@amksavonia.onmicrosoft.com::c77a06ac-88e7-4cac-ad40-ea2e3ca0cfdc" providerId="AD" clId="Web-{B32B97E7-92D2-4F97-B0C5-F14BF4466450}" dt="2023-12-01T07:46:38.997" v="418" actId="14100"/>
          <ac:spMkLst>
            <pc:docMk/>
            <pc:sldMk cId="2445482451" sldId="472"/>
            <ac:spMk id="53" creationId="{AB05CB63-C125-2DC3-A8D4-97E2DA15BC70}"/>
          </ac:spMkLst>
        </pc:spChg>
        <pc:spChg chg="mod">
          <ac:chgData name="Evla MUTLU" userId="S::evla.mutlu_antalya.edu.tr#ext#@amksavonia.onmicrosoft.com::c77a06ac-88e7-4cac-ad40-ea2e3ca0cfdc" providerId="AD" clId="Web-{B32B97E7-92D2-4F97-B0C5-F14BF4466450}" dt="2023-12-01T07:48:05.687" v="434" actId="20577"/>
          <ac:spMkLst>
            <pc:docMk/>
            <pc:sldMk cId="2445482451" sldId="472"/>
            <ac:spMk id="56" creationId="{DA082752-168E-C658-BAEC-164CF40C1737}"/>
          </ac:spMkLst>
        </pc:spChg>
      </pc:sldChg>
      <pc:sldChg chg="modSp">
        <pc:chgData name="Evla MUTLU" userId="S::evla.mutlu_antalya.edu.tr#ext#@amksavonia.onmicrosoft.com::c77a06ac-88e7-4cac-ad40-ea2e3ca0cfdc" providerId="AD" clId="Web-{B32B97E7-92D2-4F97-B0C5-F14BF4466450}" dt="2023-12-01T07:51:10.006" v="483" actId="20577"/>
        <pc:sldMkLst>
          <pc:docMk/>
          <pc:sldMk cId="1887074846" sldId="473"/>
        </pc:sldMkLst>
        <pc:spChg chg="mod">
          <ac:chgData name="Evla MUTLU" userId="S::evla.mutlu_antalya.edu.tr#ext#@amksavonia.onmicrosoft.com::c77a06ac-88e7-4cac-ad40-ea2e3ca0cfdc" providerId="AD" clId="Web-{B32B97E7-92D2-4F97-B0C5-F14BF4466450}" dt="2023-12-01T07:49:15.627" v="457" actId="20577"/>
          <ac:spMkLst>
            <pc:docMk/>
            <pc:sldMk cId="1887074846" sldId="473"/>
            <ac:spMk id="57" creationId="{09957F0B-7195-0442-005F-D772158CF5EC}"/>
          </ac:spMkLst>
        </pc:spChg>
        <pc:spChg chg="mod">
          <ac:chgData name="Evla MUTLU" userId="S::evla.mutlu_antalya.edu.tr#ext#@amksavonia.onmicrosoft.com::c77a06ac-88e7-4cac-ad40-ea2e3ca0cfdc" providerId="AD" clId="Web-{B32B97E7-92D2-4F97-B0C5-F14BF4466450}" dt="2023-12-01T07:51:10.006" v="483" actId="20577"/>
          <ac:spMkLst>
            <pc:docMk/>
            <pc:sldMk cId="1887074846" sldId="473"/>
            <ac:spMk id="105" creationId="{26E59AD7-3724-6A9A-929A-24A7E175AB00}"/>
          </ac:spMkLst>
        </pc:spChg>
      </pc:sldChg>
      <pc:sldChg chg="modSp">
        <pc:chgData name="Evla MUTLU" userId="S::evla.mutlu_antalya.edu.tr#ext#@amksavonia.onmicrosoft.com::c77a06ac-88e7-4cac-ad40-ea2e3ca0cfdc" providerId="AD" clId="Web-{B32B97E7-92D2-4F97-B0C5-F14BF4466450}" dt="2023-12-01T07:51:00.568" v="480" actId="20577"/>
        <pc:sldMkLst>
          <pc:docMk/>
          <pc:sldMk cId="2742073208" sldId="474"/>
        </pc:sldMkLst>
        <pc:spChg chg="mod">
          <ac:chgData name="Evla MUTLU" userId="S::evla.mutlu_antalya.edu.tr#ext#@amksavonia.onmicrosoft.com::c77a06ac-88e7-4cac-ad40-ea2e3ca0cfdc" providerId="AD" clId="Web-{B32B97E7-92D2-4F97-B0C5-F14BF4466450}" dt="2023-12-01T07:50:46.318" v="472" actId="20577"/>
          <ac:spMkLst>
            <pc:docMk/>
            <pc:sldMk cId="2742073208" sldId="474"/>
            <ac:spMk id="38" creationId="{44B0D55E-A3C9-EFCB-600C-69DD1339AABD}"/>
          </ac:spMkLst>
        </pc:spChg>
        <pc:spChg chg="mod">
          <ac:chgData name="Evla MUTLU" userId="S::evla.mutlu_antalya.edu.tr#ext#@amksavonia.onmicrosoft.com::c77a06ac-88e7-4cac-ad40-ea2e3ca0cfdc" providerId="AD" clId="Web-{B32B97E7-92D2-4F97-B0C5-F14BF4466450}" dt="2023-12-01T07:49:38.706" v="460" actId="20577"/>
          <ac:spMkLst>
            <pc:docMk/>
            <pc:sldMk cId="2742073208" sldId="474"/>
            <ac:spMk id="50" creationId="{0F7357C6-646F-59A5-9917-EB1DA43F708A}"/>
          </ac:spMkLst>
        </pc:spChg>
        <pc:spChg chg="mod">
          <ac:chgData name="Evla MUTLU" userId="S::evla.mutlu_antalya.edu.tr#ext#@amksavonia.onmicrosoft.com::c77a06ac-88e7-4cac-ad40-ea2e3ca0cfdc" providerId="AD" clId="Web-{B32B97E7-92D2-4F97-B0C5-F14BF4466450}" dt="2023-12-01T07:51:00.568" v="480" actId="20577"/>
          <ac:spMkLst>
            <pc:docMk/>
            <pc:sldMk cId="2742073208" sldId="474"/>
            <ac:spMk id="53" creationId="{0BEA1C05-9B38-B462-5A18-025F0F65C22B}"/>
          </ac:spMkLst>
        </pc:spChg>
        <pc:spChg chg="mod">
          <ac:chgData name="Evla MUTLU" userId="S::evla.mutlu_antalya.edu.tr#ext#@amksavonia.onmicrosoft.com::c77a06ac-88e7-4cac-ad40-ea2e3ca0cfdc" providerId="AD" clId="Web-{B32B97E7-92D2-4F97-B0C5-F14BF4466450}" dt="2023-12-01T07:50:24.614" v="465" actId="20577"/>
          <ac:spMkLst>
            <pc:docMk/>
            <pc:sldMk cId="2742073208" sldId="474"/>
            <ac:spMk id="61" creationId="{53DBBCEA-3505-2CA7-3B69-361BFE0CFD23}"/>
          </ac:spMkLst>
        </pc:spChg>
        <pc:spChg chg="mod">
          <ac:chgData name="Evla MUTLU" userId="S::evla.mutlu_antalya.edu.tr#ext#@amksavonia.onmicrosoft.com::c77a06ac-88e7-4cac-ad40-ea2e3ca0cfdc" providerId="AD" clId="Web-{B32B97E7-92D2-4F97-B0C5-F14BF4466450}" dt="2023-12-01T07:50:40.536" v="468" actId="20577"/>
          <ac:spMkLst>
            <pc:docMk/>
            <pc:sldMk cId="2742073208" sldId="474"/>
            <ac:spMk id="105" creationId="{26E59AD7-3724-6A9A-929A-24A7E175AB00}"/>
          </ac:spMkLst>
        </pc:spChg>
      </pc:sldChg>
      <pc:sldChg chg="modSp">
        <pc:chgData name="Evla MUTLU" userId="S::evla.mutlu_antalya.edu.tr#ext#@amksavonia.onmicrosoft.com::c77a06ac-88e7-4cac-ad40-ea2e3ca0cfdc" providerId="AD" clId="Web-{B32B97E7-92D2-4F97-B0C5-F14BF4466450}" dt="2023-12-01T07:54:51.123" v="546" actId="20577"/>
        <pc:sldMkLst>
          <pc:docMk/>
          <pc:sldMk cId="3160176435" sldId="475"/>
        </pc:sldMkLst>
        <pc:spChg chg="mod">
          <ac:chgData name="Evla MUTLU" userId="S::evla.mutlu_antalya.edu.tr#ext#@amksavonia.onmicrosoft.com::c77a06ac-88e7-4cac-ad40-ea2e3ca0cfdc" providerId="AD" clId="Web-{B32B97E7-92D2-4F97-B0C5-F14BF4466450}" dt="2023-12-01T07:52:54.354" v="504"/>
          <ac:spMkLst>
            <pc:docMk/>
            <pc:sldMk cId="3160176435" sldId="475"/>
            <ac:spMk id="42" creationId="{540C23A7-5F8E-C6E3-A654-64DE04649EC0}"/>
          </ac:spMkLst>
        </pc:spChg>
        <pc:spChg chg="mod">
          <ac:chgData name="Evla MUTLU" userId="S::evla.mutlu_antalya.edu.tr#ext#@amksavonia.onmicrosoft.com::c77a06ac-88e7-4cac-ad40-ea2e3ca0cfdc" providerId="AD" clId="Web-{B32B97E7-92D2-4F97-B0C5-F14BF4466450}" dt="2023-12-01T07:52:26.165" v="495" actId="20577"/>
          <ac:spMkLst>
            <pc:docMk/>
            <pc:sldMk cId="3160176435" sldId="475"/>
            <ac:spMk id="45" creationId="{5856AFB4-7C30-E9F9-029F-429BFAC7CF0D}"/>
          </ac:spMkLst>
        </pc:spChg>
        <pc:spChg chg="mod">
          <ac:chgData name="Evla MUTLU" userId="S::evla.mutlu_antalya.edu.tr#ext#@amksavonia.onmicrosoft.com::c77a06ac-88e7-4cac-ad40-ea2e3ca0cfdc" providerId="AD" clId="Web-{B32B97E7-92D2-4F97-B0C5-F14BF4466450}" dt="2023-12-01T07:52:04.149" v="490" actId="20577"/>
          <ac:spMkLst>
            <pc:docMk/>
            <pc:sldMk cId="3160176435" sldId="475"/>
            <ac:spMk id="53" creationId="{0BEA1C05-9B38-B462-5A18-025F0F65C22B}"/>
          </ac:spMkLst>
        </pc:spChg>
        <pc:spChg chg="mod">
          <ac:chgData name="Evla MUTLU" userId="S::evla.mutlu_antalya.edu.tr#ext#@amksavonia.onmicrosoft.com::c77a06ac-88e7-4cac-ad40-ea2e3ca0cfdc" providerId="AD" clId="Web-{B32B97E7-92D2-4F97-B0C5-F14BF4466450}" dt="2023-12-01T07:51:46.664" v="486" actId="20577"/>
          <ac:spMkLst>
            <pc:docMk/>
            <pc:sldMk cId="3160176435" sldId="475"/>
            <ac:spMk id="55" creationId="{91954A7C-8611-D54E-6A19-1F942E8158D2}"/>
          </ac:spMkLst>
        </pc:spChg>
        <pc:spChg chg="mod">
          <ac:chgData name="Evla MUTLU" userId="S::evla.mutlu_antalya.edu.tr#ext#@amksavonia.onmicrosoft.com::c77a06ac-88e7-4cac-ad40-ea2e3ca0cfdc" providerId="AD" clId="Web-{B32B97E7-92D2-4F97-B0C5-F14BF4466450}" dt="2023-12-01T07:51:56.086" v="487" actId="20577"/>
          <ac:spMkLst>
            <pc:docMk/>
            <pc:sldMk cId="3160176435" sldId="475"/>
            <ac:spMk id="61" creationId="{53DBBCEA-3505-2CA7-3B69-361BFE0CFD23}"/>
          </ac:spMkLst>
        </pc:spChg>
        <pc:spChg chg="mod">
          <ac:chgData name="Evla MUTLU" userId="S::evla.mutlu_antalya.edu.tr#ext#@amksavonia.onmicrosoft.com::c77a06ac-88e7-4cac-ad40-ea2e3ca0cfdc" providerId="AD" clId="Web-{B32B97E7-92D2-4F97-B0C5-F14BF4466450}" dt="2023-12-01T07:52:15.337" v="494" actId="20577"/>
          <ac:spMkLst>
            <pc:docMk/>
            <pc:sldMk cId="3160176435" sldId="475"/>
            <ac:spMk id="86" creationId="{A8E20588-F87A-4153-7481-207CD382D41F}"/>
          </ac:spMkLst>
        </pc:spChg>
        <pc:spChg chg="mod">
          <ac:chgData name="Evla MUTLU" userId="S::evla.mutlu_antalya.edu.tr#ext#@amksavonia.onmicrosoft.com::c77a06ac-88e7-4cac-ad40-ea2e3ca0cfdc" providerId="AD" clId="Web-{B32B97E7-92D2-4F97-B0C5-F14BF4466450}" dt="2023-12-01T07:54:51.123" v="546" actId="20577"/>
          <ac:spMkLst>
            <pc:docMk/>
            <pc:sldMk cId="3160176435" sldId="475"/>
            <ac:spMk id="105" creationId="{26E59AD7-3724-6A9A-929A-24A7E175AB00}"/>
          </ac:spMkLst>
        </pc:spChg>
      </pc:sldChg>
      <pc:sldChg chg="modSp modCm">
        <pc:chgData name="Evla MUTLU" userId="S::evla.mutlu_antalya.edu.tr#ext#@amksavonia.onmicrosoft.com::c77a06ac-88e7-4cac-ad40-ea2e3ca0cfdc" providerId="AD" clId="Web-{B32B97E7-92D2-4F97-B0C5-F14BF4466450}" dt="2023-12-01T07:29:07.273" v="120" actId="1076"/>
        <pc:sldMkLst>
          <pc:docMk/>
          <pc:sldMk cId="3348761843" sldId="503"/>
        </pc:sldMkLst>
        <pc:spChg chg="mod">
          <ac:chgData name="Evla MUTLU" userId="S::evla.mutlu_antalya.edu.tr#ext#@amksavonia.onmicrosoft.com::c77a06ac-88e7-4cac-ad40-ea2e3ca0cfdc" providerId="AD" clId="Web-{B32B97E7-92D2-4F97-B0C5-F14BF4466450}" dt="2023-12-01T07:28:49.585" v="117" actId="20577"/>
          <ac:spMkLst>
            <pc:docMk/>
            <pc:sldMk cId="3348761843" sldId="503"/>
            <ac:spMk id="9" creationId="{1E4D1B91-87A2-3F0B-0D47-A7583B75CD63}"/>
          </ac:spMkLst>
        </pc:spChg>
        <pc:spChg chg="mod">
          <ac:chgData name="Evla MUTLU" userId="S::evla.mutlu_antalya.edu.tr#ext#@amksavonia.onmicrosoft.com::c77a06ac-88e7-4cac-ad40-ea2e3ca0cfdc" providerId="AD" clId="Web-{B32B97E7-92D2-4F97-B0C5-F14BF4466450}" dt="2023-12-01T07:28:33.897" v="115" actId="20577"/>
          <ac:spMkLst>
            <pc:docMk/>
            <pc:sldMk cId="3348761843" sldId="503"/>
            <ac:spMk id="26" creationId="{59C01726-AC16-0A5A-E0BE-BCD3502A8083}"/>
          </ac:spMkLst>
        </pc:spChg>
        <pc:spChg chg="mod">
          <ac:chgData name="Evla MUTLU" userId="S::evla.mutlu_antalya.edu.tr#ext#@amksavonia.onmicrosoft.com::c77a06ac-88e7-4cac-ad40-ea2e3ca0cfdc" providerId="AD" clId="Web-{B32B97E7-92D2-4F97-B0C5-F14BF4466450}" dt="2023-12-01T07:29:07.273" v="120" actId="1076"/>
          <ac:spMkLst>
            <pc:docMk/>
            <pc:sldMk cId="3348761843" sldId="503"/>
            <ac:spMk id="75" creationId="{303D44CF-D98B-B547-B667-F802C03953E2}"/>
          </ac:spMkLst>
        </pc:spChg>
        <pc:extLst>
          <p:ext xmlns:p="http://schemas.openxmlformats.org/presentationml/2006/main" uri="{D6D511B9-2390-475A-947B-AFAB55BFBCF1}">
            <pc226:cmChg xmlns:pc226="http://schemas.microsoft.com/office/powerpoint/2022/06/main/command" chg="mod">
              <pc226:chgData name="Evla MUTLU" userId="S::evla.mutlu_antalya.edu.tr#ext#@amksavonia.onmicrosoft.com::c77a06ac-88e7-4cac-ad40-ea2e3ca0cfdc" providerId="AD" clId="Web-{B32B97E7-92D2-4F97-B0C5-F14BF4466450}" dt="2023-12-01T07:27:24.817" v="108"/>
              <pc2:cmMkLst xmlns:pc2="http://schemas.microsoft.com/office/powerpoint/2019/9/main/command">
                <pc:docMk/>
                <pc:sldMk cId="3348761843" sldId="503"/>
                <pc2:cmMk id="{39BFA287-6828-414F-A90F-E4A8D869D3B0}"/>
              </pc2:cmMkLst>
            </pc226:cmChg>
            <pc226:cmChg xmlns:pc226="http://schemas.microsoft.com/office/powerpoint/2022/06/main/command" chg="mod">
              <pc226:chgData name="Evla MUTLU" userId="S::evla.mutlu_antalya.edu.tr#ext#@amksavonia.onmicrosoft.com::c77a06ac-88e7-4cac-ad40-ea2e3ca0cfdc" providerId="AD" clId="Web-{B32B97E7-92D2-4F97-B0C5-F14BF4466450}" dt="2023-12-01T07:28:33.366" v="114"/>
              <pc2:cmMkLst xmlns:pc2="http://schemas.microsoft.com/office/powerpoint/2019/9/main/command">
                <pc:docMk/>
                <pc:sldMk cId="3348761843" sldId="503"/>
                <pc2:cmMk id="{D30007DA-CA61-4AE6-9F05-52ADA60C948C}"/>
              </pc2:cmMkLst>
            </pc226:cmChg>
          </p:ext>
        </pc:extLst>
      </pc:sldChg>
    </pc:docChg>
  </pc:docChgLst>
  <pc:docChgLst>
    <pc:chgData name="Evla MUTLU" userId="S::evla.mutlu_antalya.edu.tr#ext#@amksavonia.onmicrosoft.com::c77a06ac-88e7-4cac-ad40-ea2e3ca0cfdc" providerId="AD" clId="Web-{0201E0C4-90C3-4812-8423-67C3AD7486C7}"/>
    <pc:docChg chg="modSld">
      <pc:chgData name="Evla MUTLU" userId="S::evla.mutlu_antalya.edu.tr#ext#@amksavonia.onmicrosoft.com::c77a06ac-88e7-4cac-ad40-ea2e3ca0cfdc" providerId="AD" clId="Web-{0201E0C4-90C3-4812-8423-67C3AD7486C7}" dt="2023-11-26T23:15:29.901" v="370" actId="20577"/>
      <pc:docMkLst>
        <pc:docMk/>
      </pc:docMkLst>
      <pc:sldChg chg="modSp">
        <pc:chgData name="Evla MUTLU" userId="S::evla.mutlu_antalya.edu.tr#ext#@amksavonia.onmicrosoft.com::c77a06ac-88e7-4cac-ad40-ea2e3ca0cfdc" providerId="AD" clId="Web-{0201E0C4-90C3-4812-8423-67C3AD7486C7}" dt="2023-11-26T23:12:20.816" v="297" actId="20577"/>
        <pc:sldMkLst>
          <pc:docMk/>
          <pc:sldMk cId="1961779124" sldId="488"/>
        </pc:sldMkLst>
        <pc:spChg chg="mod">
          <ac:chgData name="Evla MUTLU" userId="S::evla.mutlu_antalya.edu.tr#ext#@amksavonia.onmicrosoft.com::c77a06ac-88e7-4cac-ad40-ea2e3ca0cfdc" providerId="AD" clId="Web-{0201E0C4-90C3-4812-8423-67C3AD7486C7}" dt="2023-11-26T23:12:20.816" v="297" actId="20577"/>
          <ac:spMkLst>
            <pc:docMk/>
            <pc:sldMk cId="1961779124" sldId="488"/>
            <ac:spMk id="53" creationId="{FA3645BD-0E39-D890-2632-A13ABA936A3F}"/>
          </ac:spMkLst>
        </pc:spChg>
      </pc:sldChg>
      <pc:sldChg chg="modSp">
        <pc:chgData name="Evla MUTLU" userId="S::evla.mutlu_antalya.edu.tr#ext#@amksavonia.onmicrosoft.com::c77a06ac-88e7-4cac-ad40-ea2e3ca0cfdc" providerId="AD" clId="Web-{0201E0C4-90C3-4812-8423-67C3AD7486C7}" dt="2023-11-26T22:29:50.828" v="55" actId="20577"/>
        <pc:sldMkLst>
          <pc:docMk/>
          <pc:sldMk cId="1473790209" sldId="489"/>
        </pc:sldMkLst>
        <pc:spChg chg="mod">
          <ac:chgData name="Evla MUTLU" userId="S::evla.mutlu_antalya.edu.tr#ext#@amksavonia.onmicrosoft.com::c77a06ac-88e7-4cac-ad40-ea2e3ca0cfdc" providerId="AD" clId="Web-{0201E0C4-90C3-4812-8423-67C3AD7486C7}" dt="2023-11-26T22:07:21.869" v="7" actId="20577"/>
          <ac:spMkLst>
            <pc:docMk/>
            <pc:sldMk cId="1473790209" sldId="489"/>
            <ac:spMk id="40" creationId="{5DDA91FE-18A1-33D0-3596-682C05AD4DCF}"/>
          </ac:spMkLst>
        </pc:spChg>
        <pc:spChg chg="mod">
          <ac:chgData name="Evla MUTLU" userId="S::evla.mutlu_antalya.edu.tr#ext#@amksavonia.onmicrosoft.com::c77a06ac-88e7-4cac-ad40-ea2e3ca0cfdc" providerId="AD" clId="Web-{0201E0C4-90C3-4812-8423-67C3AD7486C7}" dt="2023-11-26T22:22:51.295" v="11" actId="20577"/>
          <ac:spMkLst>
            <pc:docMk/>
            <pc:sldMk cId="1473790209" sldId="489"/>
            <ac:spMk id="95" creationId="{5A7F41DF-5611-A5CB-45E7-DDFF0E9DD58A}"/>
          </ac:spMkLst>
        </pc:spChg>
        <pc:spChg chg="mod">
          <ac:chgData name="Evla MUTLU" userId="S::evla.mutlu_antalya.edu.tr#ext#@amksavonia.onmicrosoft.com::c77a06ac-88e7-4cac-ad40-ea2e3ca0cfdc" providerId="AD" clId="Web-{0201E0C4-90C3-4812-8423-67C3AD7486C7}" dt="2023-11-26T22:29:50.828" v="55" actId="20577"/>
          <ac:spMkLst>
            <pc:docMk/>
            <pc:sldMk cId="1473790209" sldId="489"/>
            <ac:spMk id="113" creationId="{31A2C7E7-C65C-F77D-3FD9-F8F196E2BC3A}"/>
          </ac:spMkLst>
        </pc:spChg>
      </pc:sldChg>
      <pc:sldChg chg="modSp">
        <pc:chgData name="Evla MUTLU" userId="S::evla.mutlu_antalya.edu.tr#ext#@amksavonia.onmicrosoft.com::c77a06ac-88e7-4cac-ad40-ea2e3ca0cfdc" providerId="AD" clId="Web-{0201E0C4-90C3-4812-8423-67C3AD7486C7}" dt="2023-11-26T22:50:22.687" v="145"/>
        <pc:sldMkLst>
          <pc:docMk/>
          <pc:sldMk cId="2622421559" sldId="490"/>
        </pc:sldMkLst>
        <pc:spChg chg="mod">
          <ac:chgData name="Evla MUTLU" userId="S::evla.mutlu_antalya.edu.tr#ext#@amksavonia.onmicrosoft.com::c77a06ac-88e7-4cac-ad40-ea2e3ca0cfdc" providerId="AD" clId="Web-{0201E0C4-90C3-4812-8423-67C3AD7486C7}" dt="2023-11-26T22:31:01.581" v="84" actId="14100"/>
          <ac:spMkLst>
            <pc:docMk/>
            <pc:sldMk cId="2622421559" sldId="490"/>
            <ac:spMk id="39" creationId="{B2CDD82F-9A5B-E0A8-65BF-1B88AB764797}"/>
          </ac:spMkLst>
        </pc:spChg>
        <pc:spChg chg="mod">
          <ac:chgData name="Evla MUTLU" userId="S::evla.mutlu_antalya.edu.tr#ext#@amksavonia.onmicrosoft.com::c77a06ac-88e7-4cac-ad40-ea2e3ca0cfdc" providerId="AD" clId="Web-{0201E0C4-90C3-4812-8423-67C3AD7486C7}" dt="2023-11-26T22:32:46.647" v="100" actId="20577"/>
          <ac:spMkLst>
            <pc:docMk/>
            <pc:sldMk cId="2622421559" sldId="490"/>
            <ac:spMk id="40" creationId="{5DDA91FE-18A1-33D0-3596-682C05AD4DCF}"/>
          </ac:spMkLst>
        </pc:spChg>
        <pc:spChg chg="mod">
          <ac:chgData name="Evla MUTLU" userId="S::evla.mutlu_antalya.edu.tr#ext#@amksavonia.onmicrosoft.com::c77a06ac-88e7-4cac-ad40-ea2e3ca0cfdc" providerId="AD" clId="Web-{0201E0C4-90C3-4812-8423-67C3AD7486C7}" dt="2023-11-26T22:50:22.687" v="145"/>
          <ac:spMkLst>
            <pc:docMk/>
            <pc:sldMk cId="2622421559" sldId="490"/>
            <ac:spMk id="42" creationId="{540C23A7-5F8E-C6E3-A654-64DE04649EC0}"/>
          </ac:spMkLst>
        </pc:spChg>
        <pc:spChg chg="mod">
          <ac:chgData name="Evla MUTLU" userId="S::evla.mutlu_antalya.edu.tr#ext#@amksavonia.onmicrosoft.com::c77a06ac-88e7-4cac-ad40-ea2e3ca0cfdc" providerId="AD" clId="Web-{0201E0C4-90C3-4812-8423-67C3AD7486C7}" dt="2023-11-26T22:30:54.190" v="83" actId="20577"/>
          <ac:spMkLst>
            <pc:docMk/>
            <pc:sldMk cId="2622421559" sldId="490"/>
            <ac:spMk id="45" creationId="{5856AFB4-7C30-E9F9-029F-429BFAC7CF0D}"/>
          </ac:spMkLst>
        </pc:spChg>
        <pc:spChg chg="mod">
          <ac:chgData name="Evla MUTLU" userId="S::evla.mutlu_antalya.edu.tr#ext#@amksavonia.onmicrosoft.com::c77a06ac-88e7-4cac-ad40-ea2e3ca0cfdc" providerId="AD" clId="Web-{0201E0C4-90C3-4812-8423-67C3AD7486C7}" dt="2023-11-26T22:31:14.409" v="85" actId="14100"/>
          <ac:spMkLst>
            <pc:docMk/>
            <pc:sldMk cId="2622421559" sldId="490"/>
            <ac:spMk id="57" creationId="{C540FC34-3013-ADF7-F781-38952C1A0862}"/>
          </ac:spMkLst>
        </pc:spChg>
        <pc:spChg chg="mod">
          <ac:chgData name="Evla MUTLU" userId="S::evla.mutlu_antalya.edu.tr#ext#@amksavonia.onmicrosoft.com::c77a06ac-88e7-4cac-ad40-ea2e3ca0cfdc" providerId="AD" clId="Web-{0201E0C4-90C3-4812-8423-67C3AD7486C7}" dt="2023-11-26T22:32:00.614" v="91" actId="14100"/>
          <ac:spMkLst>
            <pc:docMk/>
            <pc:sldMk cId="2622421559" sldId="490"/>
            <ac:spMk id="61" creationId="{8AC2EB09-33AC-5160-1835-8CB0C2956D01}"/>
          </ac:spMkLst>
        </pc:spChg>
        <pc:spChg chg="mod">
          <ac:chgData name="Evla MUTLU" userId="S::evla.mutlu_antalya.edu.tr#ext#@amksavonia.onmicrosoft.com::c77a06ac-88e7-4cac-ad40-ea2e3ca0cfdc" providerId="AD" clId="Web-{0201E0C4-90C3-4812-8423-67C3AD7486C7}" dt="2023-11-26T22:31:55.364" v="90" actId="14100"/>
          <ac:spMkLst>
            <pc:docMk/>
            <pc:sldMk cId="2622421559" sldId="490"/>
            <ac:spMk id="62" creationId="{5C95EA24-EE21-76B4-8BAD-8750494EC98B}"/>
          </ac:spMkLst>
        </pc:spChg>
        <pc:spChg chg="mod">
          <ac:chgData name="Evla MUTLU" userId="S::evla.mutlu_antalya.edu.tr#ext#@amksavonia.onmicrosoft.com::c77a06ac-88e7-4cac-ad40-ea2e3ca0cfdc" providerId="AD" clId="Web-{0201E0C4-90C3-4812-8423-67C3AD7486C7}" dt="2023-11-26T22:50:20.656" v="144" actId="20577"/>
          <ac:spMkLst>
            <pc:docMk/>
            <pc:sldMk cId="2622421559" sldId="490"/>
            <ac:spMk id="65" creationId="{C5F1ADEC-6DD5-DE7E-8A07-3F28A7F03B5D}"/>
          </ac:spMkLst>
        </pc:spChg>
        <pc:spChg chg="mod">
          <ac:chgData name="Evla MUTLU" userId="S::evla.mutlu_antalya.edu.tr#ext#@amksavonia.onmicrosoft.com::c77a06ac-88e7-4cac-ad40-ea2e3ca0cfdc" providerId="AD" clId="Web-{0201E0C4-90C3-4812-8423-67C3AD7486C7}" dt="2023-11-26T22:47:53.978" v="125" actId="20577"/>
          <ac:spMkLst>
            <pc:docMk/>
            <pc:sldMk cId="2622421559" sldId="490"/>
            <ac:spMk id="95" creationId="{5A7F41DF-5611-A5CB-45E7-DDFF0E9DD58A}"/>
          </ac:spMkLst>
        </pc:spChg>
        <pc:spChg chg="mod">
          <ac:chgData name="Evla MUTLU" userId="S::evla.mutlu_antalya.edu.tr#ext#@amksavonia.onmicrosoft.com::c77a06ac-88e7-4cac-ad40-ea2e3ca0cfdc" providerId="AD" clId="Web-{0201E0C4-90C3-4812-8423-67C3AD7486C7}" dt="2023-11-26T22:31:23.472" v="86" actId="14100"/>
          <ac:spMkLst>
            <pc:docMk/>
            <pc:sldMk cId="2622421559" sldId="490"/>
            <ac:spMk id="112" creationId="{E7A590C1-D68E-71DA-061A-123883B2D720}"/>
          </ac:spMkLst>
        </pc:spChg>
        <pc:spChg chg="mod">
          <ac:chgData name="Evla MUTLU" userId="S::evla.mutlu_antalya.edu.tr#ext#@amksavonia.onmicrosoft.com::c77a06ac-88e7-4cac-ad40-ea2e3ca0cfdc" providerId="AD" clId="Web-{0201E0C4-90C3-4812-8423-67C3AD7486C7}" dt="2023-11-26T22:50:05.030" v="141" actId="20577"/>
          <ac:spMkLst>
            <pc:docMk/>
            <pc:sldMk cId="2622421559" sldId="490"/>
            <ac:spMk id="113" creationId="{31A2C7E7-C65C-F77D-3FD9-F8F196E2BC3A}"/>
          </ac:spMkLst>
        </pc:spChg>
      </pc:sldChg>
      <pc:sldChg chg="modSp">
        <pc:chgData name="Evla MUTLU" userId="S::evla.mutlu_antalya.edu.tr#ext#@amksavonia.onmicrosoft.com::c77a06ac-88e7-4cac-ad40-ea2e3ca0cfdc" providerId="AD" clId="Web-{0201E0C4-90C3-4812-8423-67C3AD7486C7}" dt="2023-11-26T22:53:49.523" v="169"/>
        <pc:sldMkLst>
          <pc:docMk/>
          <pc:sldMk cId="4219334135" sldId="491"/>
        </pc:sldMkLst>
        <pc:spChg chg="mod">
          <ac:chgData name="Evla MUTLU" userId="S::evla.mutlu_antalya.edu.tr#ext#@amksavonia.onmicrosoft.com::c77a06ac-88e7-4cac-ad40-ea2e3ca0cfdc" providerId="AD" clId="Web-{0201E0C4-90C3-4812-8423-67C3AD7486C7}" dt="2023-11-26T22:53:43.070" v="168" actId="20577"/>
          <ac:spMkLst>
            <pc:docMk/>
            <pc:sldMk cId="4219334135" sldId="491"/>
            <ac:spMk id="7" creationId="{C8F54B30-4F3D-81A2-DDF2-04615728390C}"/>
          </ac:spMkLst>
        </pc:spChg>
        <pc:spChg chg="mod">
          <ac:chgData name="Evla MUTLU" userId="S::evla.mutlu_antalya.edu.tr#ext#@amksavonia.onmicrosoft.com::c77a06ac-88e7-4cac-ad40-ea2e3ca0cfdc" providerId="AD" clId="Web-{0201E0C4-90C3-4812-8423-67C3AD7486C7}" dt="2023-11-26T22:53:49.523" v="169"/>
          <ac:spMkLst>
            <pc:docMk/>
            <pc:sldMk cId="4219334135" sldId="491"/>
            <ac:spMk id="42" creationId="{540C23A7-5F8E-C6E3-A654-64DE04649EC0}"/>
          </ac:spMkLst>
        </pc:spChg>
        <pc:spChg chg="mod">
          <ac:chgData name="Evla MUTLU" userId="S::evla.mutlu_antalya.edu.tr#ext#@amksavonia.onmicrosoft.com::c77a06ac-88e7-4cac-ad40-ea2e3ca0cfdc" providerId="AD" clId="Web-{0201E0C4-90C3-4812-8423-67C3AD7486C7}" dt="2023-11-26T22:50:53.344" v="149" actId="20577"/>
          <ac:spMkLst>
            <pc:docMk/>
            <pc:sldMk cId="4219334135" sldId="491"/>
            <ac:spMk id="45" creationId="{5856AFB4-7C30-E9F9-029F-429BFAC7CF0D}"/>
          </ac:spMkLst>
        </pc:spChg>
        <pc:spChg chg="mod">
          <ac:chgData name="Evla MUTLU" userId="S::evla.mutlu_antalya.edu.tr#ext#@amksavonia.onmicrosoft.com::c77a06ac-88e7-4cac-ad40-ea2e3ca0cfdc" providerId="AD" clId="Web-{0201E0C4-90C3-4812-8423-67C3AD7486C7}" dt="2023-11-26T22:52:00.456" v="163" actId="14100"/>
          <ac:spMkLst>
            <pc:docMk/>
            <pc:sldMk cId="4219334135" sldId="491"/>
            <ac:spMk id="57" creationId="{C540FC34-3013-ADF7-F781-38952C1A0862}"/>
          </ac:spMkLst>
        </pc:spChg>
        <pc:spChg chg="mod">
          <ac:chgData name="Evla MUTLU" userId="S::evla.mutlu_antalya.edu.tr#ext#@amksavonia.onmicrosoft.com::c77a06ac-88e7-4cac-ad40-ea2e3ca0cfdc" providerId="AD" clId="Web-{0201E0C4-90C3-4812-8423-67C3AD7486C7}" dt="2023-11-26T22:51:52.784" v="162" actId="20577"/>
          <ac:spMkLst>
            <pc:docMk/>
            <pc:sldMk cId="4219334135" sldId="491"/>
            <ac:spMk id="95" creationId="{5A7F41DF-5611-A5CB-45E7-DDFF0E9DD58A}"/>
          </ac:spMkLst>
        </pc:spChg>
      </pc:sldChg>
      <pc:sldChg chg="modSp">
        <pc:chgData name="Evla MUTLU" userId="S::evla.mutlu_antalya.edu.tr#ext#@amksavonia.onmicrosoft.com::c77a06ac-88e7-4cac-ad40-ea2e3ca0cfdc" providerId="AD" clId="Web-{0201E0C4-90C3-4812-8423-67C3AD7486C7}" dt="2023-11-26T23:04:04.984" v="251" actId="20577"/>
        <pc:sldMkLst>
          <pc:docMk/>
          <pc:sldMk cId="1392911505" sldId="492"/>
        </pc:sldMkLst>
        <pc:spChg chg="mod">
          <ac:chgData name="Evla MUTLU" userId="S::evla.mutlu_antalya.edu.tr#ext#@amksavonia.onmicrosoft.com::c77a06ac-88e7-4cac-ad40-ea2e3ca0cfdc" providerId="AD" clId="Web-{0201E0C4-90C3-4812-8423-67C3AD7486C7}" dt="2023-11-26T22:54:26.665" v="172" actId="20577"/>
          <ac:spMkLst>
            <pc:docMk/>
            <pc:sldMk cId="1392911505" sldId="492"/>
            <ac:spMk id="45" creationId="{5856AFB4-7C30-E9F9-029F-429BFAC7CF0D}"/>
          </ac:spMkLst>
        </pc:spChg>
        <pc:spChg chg="mod">
          <ac:chgData name="Evla MUTLU" userId="S::evla.mutlu_antalya.edu.tr#ext#@amksavonia.onmicrosoft.com::c77a06ac-88e7-4cac-ad40-ea2e3ca0cfdc" providerId="AD" clId="Web-{0201E0C4-90C3-4812-8423-67C3AD7486C7}" dt="2023-11-26T23:04:04.984" v="251" actId="20577"/>
          <ac:spMkLst>
            <pc:docMk/>
            <pc:sldMk cId="1392911505" sldId="492"/>
            <ac:spMk id="65" creationId="{C5F1ADEC-6DD5-DE7E-8A07-3F28A7F03B5D}"/>
          </ac:spMkLst>
        </pc:spChg>
        <pc:spChg chg="mod">
          <ac:chgData name="Evla MUTLU" userId="S::evla.mutlu_antalya.edu.tr#ext#@amksavonia.onmicrosoft.com::c77a06ac-88e7-4cac-ad40-ea2e3ca0cfdc" providerId="AD" clId="Web-{0201E0C4-90C3-4812-8423-67C3AD7486C7}" dt="2023-11-26T23:01:33.243" v="242" actId="20577"/>
          <ac:spMkLst>
            <pc:docMk/>
            <pc:sldMk cId="1392911505" sldId="492"/>
            <ac:spMk id="67" creationId="{463AAFEC-3ACD-86C7-38B1-222A4A7D4700}"/>
          </ac:spMkLst>
        </pc:spChg>
        <pc:spChg chg="mod">
          <ac:chgData name="Evla MUTLU" userId="S::evla.mutlu_antalya.edu.tr#ext#@amksavonia.onmicrosoft.com::c77a06ac-88e7-4cac-ad40-ea2e3ca0cfdc" providerId="AD" clId="Web-{0201E0C4-90C3-4812-8423-67C3AD7486C7}" dt="2023-11-26T23:00:21.631" v="237" actId="20577"/>
          <ac:spMkLst>
            <pc:docMk/>
            <pc:sldMk cId="1392911505" sldId="492"/>
            <ac:spMk id="95" creationId="{5A7F41DF-5611-A5CB-45E7-DDFF0E9DD58A}"/>
          </ac:spMkLst>
        </pc:spChg>
      </pc:sldChg>
      <pc:sldChg chg="modSp">
        <pc:chgData name="Evla MUTLU" userId="S::evla.mutlu_antalya.edu.tr#ext#@amksavonia.onmicrosoft.com::c77a06ac-88e7-4cac-ad40-ea2e3ca0cfdc" providerId="AD" clId="Web-{0201E0C4-90C3-4812-8423-67C3AD7486C7}" dt="2023-11-26T23:11:39.611" v="295"/>
        <pc:sldMkLst>
          <pc:docMk/>
          <pc:sldMk cId="286700759" sldId="493"/>
        </pc:sldMkLst>
        <pc:spChg chg="mod">
          <ac:chgData name="Evla MUTLU" userId="S::evla.mutlu_antalya.edu.tr#ext#@amksavonia.onmicrosoft.com::c77a06ac-88e7-4cac-ad40-ea2e3ca0cfdc" providerId="AD" clId="Web-{0201E0C4-90C3-4812-8423-67C3AD7486C7}" dt="2023-11-26T23:11:39.611" v="295"/>
          <ac:spMkLst>
            <pc:docMk/>
            <pc:sldMk cId="286700759" sldId="493"/>
            <ac:spMk id="42" creationId="{540C23A7-5F8E-C6E3-A654-64DE04649EC0}"/>
          </ac:spMkLst>
        </pc:spChg>
        <pc:spChg chg="mod">
          <ac:chgData name="Evla MUTLU" userId="S::evla.mutlu_antalya.edu.tr#ext#@amksavonia.onmicrosoft.com::c77a06ac-88e7-4cac-ad40-ea2e3ca0cfdc" providerId="AD" clId="Web-{0201E0C4-90C3-4812-8423-67C3AD7486C7}" dt="2023-11-26T23:11:35.048" v="294" actId="20577"/>
          <ac:spMkLst>
            <pc:docMk/>
            <pc:sldMk cId="286700759" sldId="493"/>
            <ac:spMk id="65" creationId="{C5F1ADEC-6DD5-DE7E-8A07-3F28A7F03B5D}"/>
          </ac:spMkLst>
        </pc:spChg>
        <pc:spChg chg="mod">
          <ac:chgData name="Evla MUTLU" userId="S::evla.mutlu_antalya.edu.tr#ext#@amksavonia.onmicrosoft.com::c77a06ac-88e7-4cac-ad40-ea2e3ca0cfdc" providerId="AD" clId="Web-{0201E0C4-90C3-4812-8423-67C3AD7486C7}" dt="2023-11-26T23:10:41.234" v="266" actId="20577"/>
          <ac:spMkLst>
            <pc:docMk/>
            <pc:sldMk cId="286700759" sldId="493"/>
            <ac:spMk id="81" creationId="{9558AACC-9734-51A0-6833-CDCC6426F555}"/>
          </ac:spMkLst>
        </pc:spChg>
        <pc:spChg chg="mod">
          <ac:chgData name="Evla MUTLU" userId="S::evla.mutlu_antalya.edu.tr#ext#@amksavonia.onmicrosoft.com::c77a06ac-88e7-4cac-ad40-ea2e3ca0cfdc" providerId="AD" clId="Web-{0201E0C4-90C3-4812-8423-67C3AD7486C7}" dt="2023-11-26T23:11:13.672" v="292" actId="20577"/>
          <ac:spMkLst>
            <pc:docMk/>
            <pc:sldMk cId="286700759" sldId="493"/>
            <ac:spMk id="92" creationId="{D6A76A69-CAAB-FAEB-2E01-D7F79AA6FF1A}"/>
          </ac:spMkLst>
        </pc:spChg>
      </pc:sldChg>
      <pc:sldChg chg="modSp">
        <pc:chgData name="Evla MUTLU" userId="S::evla.mutlu_antalya.edu.tr#ext#@amksavonia.onmicrosoft.com::c77a06ac-88e7-4cac-ad40-ea2e3ca0cfdc" providerId="AD" clId="Web-{0201E0C4-90C3-4812-8423-67C3AD7486C7}" dt="2023-11-26T23:15:29.901" v="370" actId="20577"/>
        <pc:sldMkLst>
          <pc:docMk/>
          <pc:sldMk cId="165120898" sldId="494"/>
        </pc:sldMkLst>
        <pc:spChg chg="mod">
          <ac:chgData name="Evla MUTLU" userId="S::evla.mutlu_antalya.edu.tr#ext#@amksavonia.onmicrosoft.com::c77a06ac-88e7-4cac-ad40-ea2e3ca0cfdc" providerId="AD" clId="Web-{0201E0C4-90C3-4812-8423-67C3AD7486C7}" dt="2023-11-26T23:14:50.290" v="368"/>
          <ac:spMkLst>
            <pc:docMk/>
            <pc:sldMk cId="165120898" sldId="494"/>
            <ac:spMk id="42" creationId="{540C23A7-5F8E-C6E3-A654-64DE04649EC0}"/>
          </ac:spMkLst>
        </pc:spChg>
        <pc:spChg chg="mod">
          <ac:chgData name="Evla MUTLU" userId="S::evla.mutlu_antalya.edu.tr#ext#@amksavonia.onmicrosoft.com::c77a06ac-88e7-4cac-ad40-ea2e3ca0cfdc" providerId="AD" clId="Web-{0201E0C4-90C3-4812-8423-67C3AD7486C7}" dt="2023-11-26T23:14:01.148" v="361" actId="20577"/>
          <ac:spMkLst>
            <pc:docMk/>
            <pc:sldMk cId="165120898" sldId="494"/>
            <ac:spMk id="65" creationId="{C5F1ADEC-6DD5-DE7E-8A07-3F28A7F03B5D}"/>
          </ac:spMkLst>
        </pc:spChg>
        <pc:spChg chg="mod">
          <ac:chgData name="Evla MUTLU" userId="S::evla.mutlu_antalya.edu.tr#ext#@amksavonia.onmicrosoft.com::c77a06ac-88e7-4cac-ad40-ea2e3ca0cfdc" providerId="AD" clId="Web-{0201E0C4-90C3-4812-8423-67C3AD7486C7}" dt="2023-11-26T23:14:30.946" v="365" actId="1076"/>
          <ac:spMkLst>
            <pc:docMk/>
            <pc:sldMk cId="165120898" sldId="494"/>
            <ac:spMk id="80" creationId="{45B80042-404D-97E4-3AFB-D21A23442A94}"/>
          </ac:spMkLst>
        </pc:spChg>
        <pc:spChg chg="mod">
          <ac:chgData name="Evla MUTLU" userId="S::evla.mutlu_antalya.edu.tr#ext#@amksavonia.onmicrosoft.com::c77a06ac-88e7-4cac-ad40-ea2e3ca0cfdc" providerId="AD" clId="Web-{0201E0C4-90C3-4812-8423-67C3AD7486C7}" dt="2023-11-26T23:15:29.901" v="370" actId="20577"/>
          <ac:spMkLst>
            <pc:docMk/>
            <pc:sldMk cId="165120898" sldId="494"/>
            <ac:spMk id="81" creationId="{9558AACC-9734-51A0-6833-CDCC6426F555}"/>
          </ac:spMkLst>
        </pc:spChg>
        <pc:spChg chg="mod">
          <ac:chgData name="Evla MUTLU" userId="S::evla.mutlu_antalya.edu.tr#ext#@amksavonia.onmicrosoft.com::c77a06ac-88e7-4cac-ad40-ea2e3ca0cfdc" providerId="AD" clId="Web-{0201E0C4-90C3-4812-8423-67C3AD7486C7}" dt="2023-11-26T23:14:21.633" v="364" actId="14100"/>
          <ac:spMkLst>
            <pc:docMk/>
            <pc:sldMk cId="165120898" sldId="494"/>
            <ac:spMk id="82" creationId="{0575F7FE-B1D1-6D75-1997-537AFA60A730}"/>
          </ac:spMkLst>
        </pc:spChg>
        <pc:spChg chg="mod">
          <ac:chgData name="Evla MUTLU" userId="S::evla.mutlu_antalya.edu.tr#ext#@amksavonia.onmicrosoft.com::c77a06ac-88e7-4cac-ad40-ea2e3ca0cfdc" providerId="AD" clId="Web-{0201E0C4-90C3-4812-8423-67C3AD7486C7}" dt="2023-11-26T23:13:19.021" v="322" actId="20577"/>
          <ac:spMkLst>
            <pc:docMk/>
            <pc:sldMk cId="165120898" sldId="494"/>
            <ac:spMk id="95" creationId="{5A7F41DF-5611-A5CB-45E7-DDFF0E9DD58A}"/>
          </ac:spMkLst>
        </pc:spChg>
        <pc:spChg chg="mod">
          <ac:chgData name="Evla MUTLU" userId="S::evla.mutlu_antalya.edu.tr#ext#@amksavonia.onmicrosoft.com::c77a06ac-88e7-4cac-ad40-ea2e3ca0cfdc" providerId="AD" clId="Web-{0201E0C4-90C3-4812-8423-67C3AD7486C7}" dt="2023-11-26T23:13:01.911" v="319" actId="20577"/>
          <ac:spMkLst>
            <pc:docMk/>
            <pc:sldMk cId="165120898" sldId="494"/>
            <ac:spMk id="104" creationId="{A547EE0E-D588-057C-B4E4-F644D8A1DB7E}"/>
          </ac:spMkLst>
        </pc:spChg>
        <pc:grpChg chg="mod">
          <ac:chgData name="Evla MUTLU" userId="S::evla.mutlu_antalya.edu.tr#ext#@amksavonia.onmicrosoft.com::c77a06ac-88e7-4cac-ad40-ea2e3ca0cfdc" providerId="AD" clId="Web-{0201E0C4-90C3-4812-8423-67C3AD7486C7}" dt="2023-11-26T23:14:08.335" v="363" actId="1076"/>
          <ac:grpSpMkLst>
            <pc:docMk/>
            <pc:sldMk cId="165120898" sldId="494"/>
            <ac:grpSpMk id="36" creationId="{1209E6BB-299E-A7D0-95F2-CEFD44AA2B46}"/>
          </ac:grpSpMkLst>
        </pc:grpChg>
      </pc:sldChg>
    </pc:docChg>
  </pc:docChgLst>
  <pc:docChgLst>
    <pc:chgData name="Evla MUTLU" userId="S::evla.mutlu_antalya.edu.tr#ext#@amksavonia.onmicrosoft.com::c77a06ac-88e7-4cac-ad40-ea2e3ca0cfdc" providerId="AD" clId="Web-{25FEF670-1205-4B9C-810F-F574A0760ACB}"/>
    <pc:docChg chg="addSld delSld modSld">
      <pc:chgData name="Evla MUTLU" userId="S::evla.mutlu_antalya.edu.tr#ext#@amksavonia.onmicrosoft.com::c77a06ac-88e7-4cac-ad40-ea2e3ca0cfdc" providerId="AD" clId="Web-{25FEF670-1205-4B9C-810F-F574A0760ACB}" dt="2023-12-14T13:26:33.532" v="8" actId="20577"/>
      <pc:docMkLst>
        <pc:docMk/>
      </pc:docMkLst>
      <pc:sldChg chg="addSp modSp">
        <pc:chgData name="Evla MUTLU" userId="S::evla.mutlu_antalya.edu.tr#ext#@amksavonia.onmicrosoft.com::c77a06ac-88e7-4cac-ad40-ea2e3ca0cfdc" providerId="AD" clId="Web-{25FEF670-1205-4B9C-810F-F574A0760ACB}" dt="2023-12-14T13:15:38.046" v="4"/>
        <pc:sldMkLst>
          <pc:docMk/>
          <pc:sldMk cId="1225121254" sldId="478"/>
        </pc:sldMkLst>
        <pc:spChg chg="add ord">
          <ac:chgData name="Evla MUTLU" userId="S::evla.mutlu_antalya.edu.tr#ext#@amksavonia.onmicrosoft.com::c77a06ac-88e7-4cac-ad40-ea2e3ca0cfdc" providerId="AD" clId="Web-{25FEF670-1205-4B9C-810F-F574A0760ACB}" dt="2023-12-14T13:15:29.859" v="3"/>
          <ac:spMkLst>
            <pc:docMk/>
            <pc:sldMk cId="1225121254" sldId="478"/>
            <ac:spMk id="2" creationId="{4A1DFFE1-D36F-6B9C-5695-DC5860929F85}"/>
          </ac:spMkLst>
        </pc:spChg>
        <pc:spChg chg="mod">
          <ac:chgData name="Evla MUTLU" userId="S::evla.mutlu_antalya.edu.tr#ext#@amksavonia.onmicrosoft.com::c77a06ac-88e7-4cac-ad40-ea2e3ca0cfdc" providerId="AD" clId="Web-{25FEF670-1205-4B9C-810F-F574A0760ACB}" dt="2023-12-14T13:15:38.046" v="4"/>
          <ac:spMkLst>
            <pc:docMk/>
            <pc:sldMk cId="1225121254" sldId="478"/>
            <ac:spMk id="3" creationId="{A837BD21-88F9-1D0A-C0A7-6E1A40CC6357}"/>
          </ac:spMkLst>
        </pc:spChg>
      </pc:sldChg>
      <pc:sldChg chg="modSp">
        <pc:chgData name="Evla MUTLU" userId="S::evla.mutlu_antalya.edu.tr#ext#@amksavonia.onmicrosoft.com::c77a06ac-88e7-4cac-ad40-ea2e3ca0cfdc" providerId="AD" clId="Web-{25FEF670-1205-4B9C-810F-F574A0760ACB}" dt="2023-12-14T13:24:43.982" v="6" actId="20577"/>
        <pc:sldMkLst>
          <pc:docMk/>
          <pc:sldMk cId="1366912504" sldId="505"/>
        </pc:sldMkLst>
        <pc:spChg chg="mod">
          <ac:chgData name="Evla MUTLU" userId="S::evla.mutlu_antalya.edu.tr#ext#@amksavonia.onmicrosoft.com::c77a06ac-88e7-4cac-ad40-ea2e3ca0cfdc" providerId="AD" clId="Web-{25FEF670-1205-4B9C-810F-F574A0760ACB}" dt="2023-12-14T13:24:43.982" v="6" actId="20577"/>
          <ac:spMkLst>
            <pc:docMk/>
            <pc:sldMk cId="1366912504" sldId="505"/>
            <ac:spMk id="19" creationId="{D2D9CE76-FE09-1312-DFE3-DEC06EDF3113}"/>
          </ac:spMkLst>
        </pc:spChg>
      </pc:sldChg>
      <pc:sldChg chg="modSp">
        <pc:chgData name="Evla MUTLU" userId="S::evla.mutlu_antalya.edu.tr#ext#@amksavonia.onmicrosoft.com::c77a06ac-88e7-4cac-ad40-ea2e3ca0cfdc" providerId="AD" clId="Web-{25FEF670-1205-4B9C-810F-F574A0760ACB}" dt="2023-12-14T13:26:33.532" v="8" actId="20577"/>
        <pc:sldMkLst>
          <pc:docMk/>
          <pc:sldMk cId="2389520174" sldId="513"/>
        </pc:sldMkLst>
        <pc:spChg chg="mod">
          <ac:chgData name="Evla MUTLU" userId="S::evla.mutlu_antalya.edu.tr#ext#@amksavonia.onmicrosoft.com::c77a06ac-88e7-4cac-ad40-ea2e3ca0cfdc" providerId="AD" clId="Web-{25FEF670-1205-4B9C-810F-F574A0760ACB}" dt="2023-12-14T13:26:33.532" v="8" actId="20577"/>
          <ac:spMkLst>
            <pc:docMk/>
            <pc:sldMk cId="2389520174" sldId="513"/>
            <ac:spMk id="601" creationId="{F0878738-05CD-36FD-F3DA-845542E18F45}"/>
          </ac:spMkLst>
        </pc:spChg>
      </pc:sldChg>
      <pc:sldChg chg="add del">
        <pc:chgData name="Evla MUTLU" userId="S::evla.mutlu_antalya.edu.tr#ext#@amksavonia.onmicrosoft.com::c77a06ac-88e7-4cac-ad40-ea2e3ca0cfdc" providerId="AD" clId="Web-{25FEF670-1205-4B9C-810F-F574A0760ACB}" dt="2023-12-14T13:15:11.577" v="1"/>
        <pc:sldMkLst>
          <pc:docMk/>
          <pc:sldMk cId="1334535901" sldId="518"/>
        </pc:sldMkLst>
      </pc:sldChg>
    </pc:docChg>
  </pc:docChgLst>
  <pc:docChgLst>
    <pc:chgData name="Evla MUTLU" userId="S::evla.mutlu_antalya.edu.tr#ext#@amksavonia.onmicrosoft.com::c77a06ac-88e7-4cac-ad40-ea2e3ca0cfdc" providerId="AD" clId="Web-{EABE6E73-04E7-4D5D-BFE8-670B0EF28A02}"/>
    <pc:docChg chg="modSld">
      <pc:chgData name="Evla MUTLU" userId="S::evla.mutlu_antalya.edu.tr#ext#@amksavonia.onmicrosoft.com::c77a06ac-88e7-4cac-ad40-ea2e3ca0cfdc" providerId="AD" clId="Web-{EABE6E73-04E7-4D5D-BFE8-670B0EF28A02}" dt="2023-11-20T21:12:37.088" v="103" actId="20577"/>
      <pc:docMkLst>
        <pc:docMk/>
      </pc:docMkLst>
      <pc:sldChg chg="modSp">
        <pc:chgData name="Evla MUTLU" userId="S::evla.mutlu_antalya.edu.tr#ext#@amksavonia.onmicrosoft.com::c77a06ac-88e7-4cac-ad40-ea2e3ca0cfdc" providerId="AD" clId="Web-{EABE6E73-04E7-4D5D-BFE8-670B0EF28A02}" dt="2023-11-20T20:53:01.375" v="25" actId="1076"/>
        <pc:sldMkLst>
          <pc:docMk/>
          <pc:sldMk cId="1872573105" sldId="436"/>
        </pc:sldMkLst>
        <pc:spChg chg="mod">
          <ac:chgData name="Evla MUTLU" userId="S::evla.mutlu_antalya.edu.tr#ext#@amksavonia.onmicrosoft.com::c77a06ac-88e7-4cac-ad40-ea2e3ca0cfdc" providerId="AD" clId="Web-{EABE6E73-04E7-4D5D-BFE8-670B0EF28A02}" dt="2023-11-20T20:52:03.138" v="2" actId="14100"/>
          <ac:spMkLst>
            <pc:docMk/>
            <pc:sldMk cId="1872573105" sldId="436"/>
            <ac:spMk id="6" creationId="{04584998-0127-3AE4-D5A8-7BCB61F3618E}"/>
          </ac:spMkLst>
        </pc:spChg>
        <pc:spChg chg="mod">
          <ac:chgData name="Evla MUTLU" userId="S::evla.mutlu_antalya.edu.tr#ext#@amksavonia.onmicrosoft.com::c77a06ac-88e7-4cac-ad40-ea2e3ca0cfdc" providerId="AD" clId="Web-{EABE6E73-04E7-4D5D-BFE8-670B0EF28A02}" dt="2023-11-20T20:53:01.375" v="25" actId="1076"/>
          <ac:spMkLst>
            <pc:docMk/>
            <pc:sldMk cId="1872573105" sldId="436"/>
            <ac:spMk id="9" creationId="{9DD973D2-C971-AE9F-7307-9B7D021D3CDC}"/>
          </ac:spMkLst>
        </pc:spChg>
      </pc:sldChg>
      <pc:sldChg chg="modSp">
        <pc:chgData name="Evla MUTLU" userId="S::evla.mutlu_antalya.edu.tr#ext#@amksavonia.onmicrosoft.com::c77a06ac-88e7-4cac-ad40-ea2e3ca0cfdc" providerId="AD" clId="Web-{EABE6E73-04E7-4D5D-BFE8-670B0EF28A02}" dt="2023-11-20T21:10:54.162" v="84" actId="20577"/>
        <pc:sldMkLst>
          <pc:docMk/>
          <pc:sldMk cId="756057325" sldId="442"/>
        </pc:sldMkLst>
        <pc:spChg chg="mod">
          <ac:chgData name="Evla MUTLU" userId="S::evla.mutlu_antalya.edu.tr#ext#@amksavonia.onmicrosoft.com::c77a06ac-88e7-4cac-ad40-ea2e3ca0cfdc" providerId="AD" clId="Web-{EABE6E73-04E7-4D5D-BFE8-670B0EF28A02}" dt="2023-11-20T21:09:15.190" v="76" actId="20577"/>
          <ac:spMkLst>
            <pc:docMk/>
            <pc:sldMk cId="756057325" sldId="442"/>
            <ac:spMk id="4" creationId="{576EF86D-1FEE-A8A0-30B9-B4FDAA205FAD}"/>
          </ac:spMkLst>
        </pc:spChg>
        <pc:spChg chg="mod">
          <ac:chgData name="Evla MUTLU" userId="S::evla.mutlu_antalya.edu.tr#ext#@amksavonia.onmicrosoft.com::c77a06ac-88e7-4cac-ad40-ea2e3ca0cfdc" providerId="AD" clId="Web-{EABE6E73-04E7-4D5D-BFE8-670B0EF28A02}" dt="2023-11-20T21:10:54.162" v="84" actId="20577"/>
          <ac:spMkLst>
            <pc:docMk/>
            <pc:sldMk cId="756057325" sldId="442"/>
            <ac:spMk id="16" creationId="{E132529A-793C-7FF9-1D11-363B8119C6D5}"/>
          </ac:spMkLst>
        </pc:spChg>
        <pc:spChg chg="mod">
          <ac:chgData name="Evla MUTLU" userId="S::evla.mutlu_antalya.edu.tr#ext#@amksavonia.onmicrosoft.com::c77a06ac-88e7-4cac-ad40-ea2e3ca0cfdc" providerId="AD" clId="Web-{EABE6E73-04E7-4D5D-BFE8-670B0EF28A02}" dt="2023-11-20T20:54:22.175" v="70" actId="20577"/>
          <ac:spMkLst>
            <pc:docMk/>
            <pc:sldMk cId="756057325" sldId="442"/>
            <ac:spMk id="53" creationId="{274EC544-AD3B-A6BD-2EDE-DADDBD789797}"/>
          </ac:spMkLst>
        </pc:spChg>
      </pc:sldChg>
      <pc:sldChg chg="modSp">
        <pc:chgData name="Evla MUTLU" userId="S::evla.mutlu_antalya.edu.tr#ext#@amksavonia.onmicrosoft.com::c77a06ac-88e7-4cac-ad40-ea2e3ca0cfdc" providerId="AD" clId="Web-{EABE6E73-04E7-4D5D-BFE8-670B0EF28A02}" dt="2023-11-20T21:12:37.088" v="103" actId="20577"/>
        <pc:sldMkLst>
          <pc:docMk/>
          <pc:sldMk cId="1198758715" sldId="443"/>
        </pc:sldMkLst>
        <pc:spChg chg="mod">
          <ac:chgData name="Evla MUTLU" userId="S::evla.mutlu_antalya.edu.tr#ext#@amksavonia.onmicrosoft.com::c77a06ac-88e7-4cac-ad40-ea2e3ca0cfdc" providerId="AD" clId="Web-{EABE6E73-04E7-4D5D-BFE8-670B0EF28A02}" dt="2023-11-20T21:12:37.088" v="103" actId="20577"/>
          <ac:spMkLst>
            <pc:docMk/>
            <pc:sldMk cId="1198758715" sldId="443"/>
            <ac:spMk id="24" creationId="{A49F5A81-6F49-50FD-E79A-F4DED58DC409}"/>
          </ac:spMkLst>
        </pc:spChg>
      </pc:sldChg>
    </pc:docChg>
  </pc:docChgLst>
  <pc:docChgLst>
    <pc:chgData name="Evla MUTLU" userId="S::evla.mutlu_antalya.edu.tr#ext#@amksavonia.onmicrosoft.com::c77a06ac-88e7-4cac-ad40-ea2e3ca0cfdc" providerId="AD" clId="Web-{DAF78C33-133F-4C50-8761-89EE3F05DA2B}"/>
    <pc:docChg chg="modSld">
      <pc:chgData name="Evla MUTLU" userId="S::evla.mutlu_antalya.edu.tr#ext#@amksavonia.onmicrosoft.com::c77a06ac-88e7-4cac-ad40-ea2e3ca0cfdc" providerId="AD" clId="Web-{DAF78C33-133F-4C50-8761-89EE3F05DA2B}" dt="2023-11-14T14:18:19.146" v="38" actId="20577"/>
      <pc:docMkLst>
        <pc:docMk/>
      </pc:docMkLst>
      <pc:sldChg chg="modSp">
        <pc:chgData name="Evla MUTLU" userId="S::evla.mutlu_antalya.edu.tr#ext#@amksavonia.onmicrosoft.com::c77a06ac-88e7-4cac-ad40-ea2e3ca0cfdc" providerId="AD" clId="Web-{DAF78C33-133F-4C50-8761-89EE3F05DA2B}" dt="2023-11-14T14:06:58.496" v="33" actId="20577"/>
        <pc:sldMkLst>
          <pc:docMk/>
          <pc:sldMk cId="1941281944" sldId="319"/>
        </pc:sldMkLst>
        <pc:spChg chg="mod">
          <ac:chgData name="Evla MUTLU" userId="S::evla.mutlu_antalya.edu.tr#ext#@amksavonia.onmicrosoft.com::c77a06ac-88e7-4cac-ad40-ea2e3ca0cfdc" providerId="AD" clId="Web-{DAF78C33-133F-4C50-8761-89EE3F05DA2B}" dt="2023-11-14T14:04:01.224" v="15" actId="20577"/>
          <ac:spMkLst>
            <pc:docMk/>
            <pc:sldMk cId="1941281944" sldId="319"/>
            <ac:spMk id="13" creationId="{67329C64-82FA-1241-9B2B-B0C734F71922}"/>
          </ac:spMkLst>
        </pc:spChg>
        <pc:spChg chg="mod">
          <ac:chgData name="Evla MUTLU" userId="S::evla.mutlu_antalya.edu.tr#ext#@amksavonia.onmicrosoft.com::c77a06ac-88e7-4cac-ad40-ea2e3ca0cfdc" providerId="AD" clId="Web-{DAF78C33-133F-4C50-8761-89EE3F05DA2B}" dt="2023-11-14T14:06:58.496" v="33" actId="20577"/>
          <ac:spMkLst>
            <pc:docMk/>
            <pc:sldMk cId="1941281944" sldId="319"/>
            <ac:spMk id="23" creationId="{FEB24360-D0BB-0EF5-C927-6A5307B29822}"/>
          </ac:spMkLst>
        </pc:spChg>
      </pc:sldChg>
      <pc:sldChg chg="modSp">
        <pc:chgData name="Evla MUTLU" userId="S::evla.mutlu_antalya.edu.tr#ext#@amksavonia.onmicrosoft.com::c77a06ac-88e7-4cac-ad40-ea2e3ca0cfdc" providerId="AD" clId="Web-{DAF78C33-133F-4C50-8761-89EE3F05DA2B}" dt="2023-11-14T14:03:35.739" v="8" actId="20577"/>
        <pc:sldMkLst>
          <pc:docMk/>
          <pc:sldMk cId="1381479830" sldId="501"/>
        </pc:sldMkLst>
        <pc:spChg chg="mod">
          <ac:chgData name="Evla MUTLU" userId="S::evla.mutlu_antalya.edu.tr#ext#@amksavonia.onmicrosoft.com::c77a06ac-88e7-4cac-ad40-ea2e3ca0cfdc" providerId="AD" clId="Web-{DAF78C33-133F-4C50-8761-89EE3F05DA2B}" dt="2023-11-14T14:03:35.739" v="8" actId="20577"/>
          <ac:spMkLst>
            <pc:docMk/>
            <pc:sldMk cId="1381479830" sldId="501"/>
            <ac:spMk id="6" creationId="{120A84BC-A07B-1C4C-977A-B270AFDDC154}"/>
          </ac:spMkLst>
        </pc:spChg>
      </pc:sldChg>
      <pc:sldChg chg="modSp">
        <pc:chgData name="Evla MUTLU" userId="S::evla.mutlu_antalya.edu.tr#ext#@amksavonia.onmicrosoft.com::c77a06ac-88e7-4cac-ad40-ea2e3ca0cfdc" providerId="AD" clId="Web-{DAF78C33-133F-4C50-8761-89EE3F05DA2B}" dt="2023-11-14T14:18:19.146" v="38" actId="20577"/>
        <pc:sldMkLst>
          <pc:docMk/>
          <pc:sldMk cId="3348761843" sldId="503"/>
        </pc:sldMkLst>
        <pc:spChg chg="mod">
          <ac:chgData name="Evla MUTLU" userId="S::evla.mutlu_antalya.edu.tr#ext#@amksavonia.onmicrosoft.com::c77a06ac-88e7-4cac-ad40-ea2e3ca0cfdc" providerId="AD" clId="Web-{DAF78C33-133F-4C50-8761-89EE3F05DA2B}" dt="2023-11-14T14:18:19.146" v="38" actId="20577"/>
          <ac:spMkLst>
            <pc:docMk/>
            <pc:sldMk cId="3348761843" sldId="503"/>
            <ac:spMk id="7" creationId="{D305C302-5D10-DC7E-4E62-14BE5D454E1E}"/>
          </ac:spMkLst>
        </pc:spChg>
      </pc:sldChg>
    </pc:docChg>
  </pc:docChgLst>
  <pc:docChgLst>
    <pc:chgData name="Paula Whyte ( Momentum Consulting )" userId="S::paula_momentumconsulting.ie#ext#@amksavonia.onmicrosoft.com::765db67a-a27b-46bd-a1ca-c3fc1b9795e0" providerId="AD" clId="Web-{41A69547-AB75-7069-2B36-4599B73C93BE}"/>
    <pc:docChg chg="modSld sldOrd">
      <pc:chgData name="Paula Whyte ( Momentum Consulting )" userId="S::paula_momentumconsulting.ie#ext#@amksavonia.onmicrosoft.com::765db67a-a27b-46bd-a1ca-c3fc1b9795e0" providerId="AD" clId="Web-{41A69547-AB75-7069-2B36-4599B73C93BE}" dt="2024-01-09T10:36:40.225" v="91" actId="20577"/>
      <pc:docMkLst>
        <pc:docMk/>
      </pc:docMkLst>
      <pc:sldChg chg="modSp delCm">
        <pc:chgData name="Paula Whyte ( Momentum Consulting )" userId="S::paula_momentumconsulting.ie#ext#@amksavonia.onmicrosoft.com::765db67a-a27b-46bd-a1ca-c3fc1b9795e0" providerId="AD" clId="Web-{41A69547-AB75-7069-2B36-4599B73C93BE}" dt="2024-01-09T10:22:30.553" v="6"/>
        <pc:sldMkLst>
          <pc:docMk/>
          <pc:sldMk cId="3072036737" sldId="447"/>
        </pc:sldMkLst>
        <pc:spChg chg="mod">
          <ac:chgData name="Paula Whyte ( Momentum Consulting )" userId="S::paula_momentumconsulting.ie#ext#@amksavonia.onmicrosoft.com::765db67a-a27b-46bd-a1ca-c3fc1b9795e0" providerId="AD" clId="Web-{41A69547-AB75-7069-2B36-4599B73C93BE}" dt="2024-01-09T10:22:17.474" v="4" actId="1076"/>
          <ac:spMkLst>
            <pc:docMk/>
            <pc:sldMk cId="3072036737" sldId="447"/>
            <ac:spMk id="9" creationId="{5B22DBF8-71B3-6F2B-8FE4-7DFF069DD67F}"/>
          </ac:spMkLst>
        </pc:spChg>
        <pc:spChg chg="mod">
          <ac:chgData name="Paula Whyte ( Momentum Consulting )" userId="S::paula_momentumconsulting.ie#ext#@amksavonia.onmicrosoft.com::765db67a-a27b-46bd-a1ca-c3fc1b9795e0" providerId="AD" clId="Web-{41A69547-AB75-7069-2B36-4599B73C93BE}" dt="2024-01-09T10:22:21.787" v="5" actId="1076"/>
          <ac:spMkLst>
            <pc:docMk/>
            <pc:sldMk cId="3072036737" sldId="447"/>
            <ac:spMk id="10" creationId="{1714D014-8F4E-6700-3931-0BD36EA0D6A2}"/>
          </ac:spMkLst>
        </pc:spChg>
        <pc:extLst>
          <p:ext xmlns:p="http://schemas.openxmlformats.org/presentationml/2006/main" uri="{D6D511B9-2390-475A-947B-AFAB55BFBCF1}">
            <pc226:cmChg xmlns:pc226="http://schemas.microsoft.com/office/powerpoint/2022/06/main/command" chg="del">
              <pc226:chgData name="Paula Whyte ( Momentum Consulting )" userId="S::paula_momentumconsulting.ie#ext#@amksavonia.onmicrosoft.com::765db67a-a27b-46bd-a1ca-c3fc1b9795e0" providerId="AD" clId="Web-{41A69547-AB75-7069-2B36-4599B73C93BE}" dt="2024-01-09T10:22:30.553" v="6"/>
              <pc2:cmMkLst xmlns:pc2="http://schemas.microsoft.com/office/powerpoint/2019/9/main/command">
                <pc:docMk/>
                <pc:sldMk cId="3072036737" sldId="447"/>
                <pc2:cmMk id="{2D418761-980E-4278-8FA8-E43CC958EFE0}"/>
              </pc2:cmMkLst>
            </pc226:cmChg>
          </p:ext>
        </pc:extLst>
      </pc:sldChg>
      <pc:sldChg chg="delCm">
        <pc:chgData name="Paula Whyte ( Momentum Consulting )" userId="S::paula_momentumconsulting.ie#ext#@amksavonia.onmicrosoft.com::765db67a-a27b-46bd-a1ca-c3fc1b9795e0" providerId="AD" clId="Web-{41A69547-AB75-7069-2B36-4599B73C93BE}" dt="2024-01-09T10:22:41.569" v="7"/>
        <pc:sldMkLst>
          <pc:docMk/>
          <pc:sldMk cId="2495347551" sldId="448"/>
        </pc:sldMkLst>
        <pc:extLst>
          <p:ext xmlns:p="http://schemas.openxmlformats.org/presentationml/2006/main" uri="{D6D511B9-2390-475A-947B-AFAB55BFBCF1}">
            <pc226:cmChg xmlns:pc226="http://schemas.microsoft.com/office/powerpoint/2022/06/main/command" chg="del">
              <pc226:chgData name="Paula Whyte ( Momentum Consulting )" userId="S::paula_momentumconsulting.ie#ext#@amksavonia.onmicrosoft.com::765db67a-a27b-46bd-a1ca-c3fc1b9795e0" providerId="AD" clId="Web-{41A69547-AB75-7069-2B36-4599B73C93BE}" dt="2024-01-09T10:22:41.569" v="7"/>
              <pc2:cmMkLst xmlns:pc2="http://schemas.microsoft.com/office/powerpoint/2019/9/main/command">
                <pc:docMk/>
                <pc:sldMk cId="2495347551" sldId="448"/>
                <pc2:cmMk id="{03DA5F19-E1B2-43D8-A232-B6E82646C6F0}"/>
              </pc2:cmMkLst>
            </pc226:cmChg>
          </p:ext>
        </pc:extLst>
      </pc:sldChg>
      <pc:sldChg chg="modSp delCm">
        <pc:chgData name="Paula Whyte ( Momentum Consulting )" userId="S::paula_momentumconsulting.ie#ext#@amksavonia.onmicrosoft.com::765db67a-a27b-46bd-a1ca-c3fc1b9795e0" providerId="AD" clId="Web-{41A69547-AB75-7069-2B36-4599B73C93BE}" dt="2024-01-09T10:23:12.399" v="12"/>
        <pc:sldMkLst>
          <pc:docMk/>
          <pc:sldMk cId="1216445099" sldId="450"/>
        </pc:sldMkLst>
        <pc:spChg chg="mod">
          <ac:chgData name="Paula Whyte ( Momentum Consulting )" userId="S::paula_momentumconsulting.ie#ext#@amksavonia.onmicrosoft.com::765db67a-a27b-46bd-a1ca-c3fc1b9795e0" providerId="AD" clId="Web-{41A69547-AB75-7069-2B36-4599B73C93BE}" dt="2024-01-09T10:23:06.961" v="10" actId="14100"/>
          <ac:spMkLst>
            <pc:docMk/>
            <pc:sldMk cId="1216445099" sldId="450"/>
            <ac:spMk id="6" creationId="{C8013714-4CCB-B60B-04B8-01FD6ADFD51A}"/>
          </ac:spMkLst>
        </pc:spChg>
        <pc:spChg chg="mod">
          <ac:chgData name="Paula Whyte ( Momentum Consulting )" userId="S::paula_momentumconsulting.ie#ext#@amksavonia.onmicrosoft.com::765db67a-a27b-46bd-a1ca-c3fc1b9795e0" providerId="AD" clId="Web-{41A69547-AB75-7069-2B36-4599B73C93BE}" dt="2024-01-09T10:22:58.695" v="9"/>
          <ac:spMkLst>
            <pc:docMk/>
            <pc:sldMk cId="1216445099" sldId="450"/>
            <ac:spMk id="16" creationId="{E132529A-793C-7FF9-1D11-363B8119C6D5}"/>
          </ac:spMkLst>
        </pc:spChg>
        <pc:extLst>
          <p:ext xmlns:p="http://schemas.openxmlformats.org/presentationml/2006/main" uri="{D6D511B9-2390-475A-947B-AFAB55BFBCF1}">
            <pc226:cmChg xmlns:pc226="http://schemas.microsoft.com/office/powerpoint/2022/06/main/command" chg="del">
              <pc226:chgData name="Paula Whyte ( Momentum Consulting )" userId="S::paula_momentumconsulting.ie#ext#@amksavonia.onmicrosoft.com::765db67a-a27b-46bd-a1ca-c3fc1b9795e0" providerId="AD" clId="Web-{41A69547-AB75-7069-2B36-4599B73C93BE}" dt="2024-01-09T10:23:12.399" v="12"/>
              <pc2:cmMkLst xmlns:pc2="http://schemas.microsoft.com/office/powerpoint/2019/9/main/command">
                <pc:docMk/>
                <pc:sldMk cId="1216445099" sldId="450"/>
                <pc2:cmMk id="{1488CA2E-785B-4F35-B298-EB028829298B}"/>
              </pc2:cmMkLst>
            </pc226:cmChg>
            <pc226:cmChg xmlns:pc226="http://schemas.microsoft.com/office/powerpoint/2022/06/main/command" chg="del">
              <pc226:chgData name="Paula Whyte ( Momentum Consulting )" userId="S::paula_momentumconsulting.ie#ext#@amksavonia.onmicrosoft.com::765db67a-a27b-46bd-a1ca-c3fc1b9795e0" providerId="AD" clId="Web-{41A69547-AB75-7069-2B36-4599B73C93BE}" dt="2024-01-09T10:23:10.477" v="11"/>
              <pc2:cmMkLst xmlns:pc2="http://schemas.microsoft.com/office/powerpoint/2019/9/main/command">
                <pc:docMk/>
                <pc:sldMk cId="1216445099" sldId="450"/>
                <pc2:cmMk id="{2159D336-5F6D-4E30-9B84-9BAC9BAF6B79}"/>
              </pc2:cmMkLst>
            </pc226:cmChg>
          </p:ext>
        </pc:extLst>
      </pc:sldChg>
      <pc:sldChg chg="delCm">
        <pc:chgData name="Paula Whyte ( Momentum Consulting )" userId="S::paula_momentumconsulting.ie#ext#@amksavonia.onmicrosoft.com::765db67a-a27b-46bd-a1ca-c3fc1b9795e0" providerId="AD" clId="Web-{41A69547-AB75-7069-2B36-4599B73C93BE}" dt="2024-01-09T10:23:32.040" v="13"/>
        <pc:sldMkLst>
          <pc:docMk/>
          <pc:sldMk cId="3685238177" sldId="453"/>
        </pc:sldMkLst>
        <pc:extLst>
          <p:ext xmlns:p="http://schemas.openxmlformats.org/presentationml/2006/main" uri="{D6D511B9-2390-475A-947B-AFAB55BFBCF1}">
            <pc226:cmChg xmlns:pc226="http://schemas.microsoft.com/office/powerpoint/2022/06/main/command" chg="del">
              <pc226:chgData name="Paula Whyte ( Momentum Consulting )" userId="S::paula_momentumconsulting.ie#ext#@amksavonia.onmicrosoft.com::765db67a-a27b-46bd-a1ca-c3fc1b9795e0" providerId="AD" clId="Web-{41A69547-AB75-7069-2B36-4599B73C93BE}" dt="2024-01-09T10:23:32.040" v="13"/>
              <pc2:cmMkLst xmlns:pc2="http://schemas.microsoft.com/office/powerpoint/2019/9/main/command">
                <pc:docMk/>
                <pc:sldMk cId="3685238177" sldId="453"/>
                <pc2:cmMk id="{7ECC2126-E1FB-4726-A83E-D24E58788964}"/>
              </pc2:cmMkLst>
            </pc226:cmChg>
          </p:ext>
        </pc:extLst>
      </pc:sldChg>
      <pc:sldChg chg="modSp">
        <pc:chgData name="Paula Whyte ( Momentum Consulting )" userId="S::paula_momentumconsulting.ie#ext#@amksavonia.onmicrosoft.com::765db67a-a27b-46bd-a1ca-c3fc1b9795e0" providerId="AD" clId="Web-{41A69547-AB75-7069-2B36-4599B73C93BE}" dt="2024-01-09T10:24:11.527" v="14" actId="1076"/>
        <pc:sldMkLst>
          <pc:docMk/>
          <pc:sldMk cId="3883490431" sldId="461"/>
        </pc:sldMkLst>
        <pc:spChg chg="mod">
          <ac:chgData name="Paula Whyte ( Momentum Consulting )" userId="S::paula_momentumconsulting.ie#ext#@amksavonia.onmicrosoft.com::765db67a-a27b-46bd-a1ca-c3fc1b9795e0" providerId="AD" clId="Web-{41A69547-AB75-7069-2B36-4599B73C93BE}" dt="2024-01-09T10:24:11.527" v="14" actId="1076"/>
          <ac:spMkLst>
            <pc:docMk/>
            <pc:sldMk cId="3883490431" sldId="461"/>
            <ac:spMk id="56" creationId="{DA082752-168E-C658-BAEC-164CF40C1737}"/>
          </ac:spMkLst>
        </pc:spChg>
      </pc:sldChg>
      <pc:sldChg chg="modSp">
        <pc:chgData name="Paula Whyte ( Momentum Consulting )" userId="S::paula_momentumconsulting.ie#ext#@amksavonia.onmicrosoft.com::765db67a-a27b-46bd-a1ca-c3fc1b9795e0" providerId="AD" clId="Web-{41A69547-AB75-7069-2B36-4599B73C93BE}" dt="2024-01-09T10:25:11.218" v="23" actId="14100"/>
        <pc:sldMkLst>
          <pc:docMk/>
          <pc:sldMk cId="159490404" sldId="464"/>
        </pc:sldMkLst>
        <pc:spChg chg="mod">
          <ac:chgData name="Paula Whyte ( Momentum Consulting )" userId="S::paula_momentumconsulting.ie#ext#@amksavonia.onmicrosoft.com::765db67a-a27b-46bd-a1ca-c3fc1b9795e0" providerId="AD" clId="Web-{41A69547-AB75-7069-2B36-4599B73C93BE}" dt="2024-01-09T10:25:11.218" v="23" actId="14100"/>
          <ac:spMkLst>
            <pc:docMk/>
            <pc:sldMk cId="159490404" sldId="464"/>
            <ac:spMk id="56" creationId="{DA082752-168E-C658-BAEC-164CF40C1737}"/>
          </ac:spMkLst>
        </pc:spChg>
      </pc:sldChg>
      <pc:sldChg chg="modSp">
        <pc:chgData name="Paula Whyte ( Momentum Consulting )" userId="S::paula_momentumconsulting.ie#ext#@amksavonia.onmicrosoft.com::765db67a-a27b-46bd-a1ca-c3fc1b9795e0" providerId="AD" clId="Web-{41A69547-AB75-7069-2B36-4599B73C93BE}" dt="2024-01-09T10:25:29.047" v="26"/>
        <pc:sldMkLst>
          <pc:docMk/>
          <pc:sldMk cId="960022361" sldId="465"/>
        </pc:sldMkLst>
        <pc:spChg chg="mod">
          <ac:chgData name="Paula Whyte ( Momentum Consulting )" userId="S::paula_momentumconsulting.ie#ext#@amksavonia.onmicrosoft.com::765db67a-a27b-46bd-a1ca-c3fc1b9795e0" providerId="AD" clId="Web-{41A69547-AB75-7069-2B36-4599B73C93BE}" dt="2024-01-09T10:25:29.047" v="26"/>
          <ac:spMkLst>
            <pc:docMk/>
            <pc:sldMk cId="960022361" sldId="465"/>
            <ac:spMk id="56" creationId="{DA082752-168E-C658-BAEC-164CF40C1737}"/>
          </ac:spMkLst>
        </pc:spChg>
      </pc:sldChg>
      <pc:sldChg chg="modSp ord">
        <pc:chgData name="Paula Whyte ( Momentum Consulting )" userId="S::paula_momentumconsulting.ie#ext#@amksavonia.onmicrosoft.com::765db67a-a27b-46bd-a1ca-c3fc1b9795e0" providerId="AD" clId="Web-{41A69547-AB75-7069-2B36-4599B73C93BE}" dt="2024-01-09T10:25:47.970" v="29" actId="1076"/>
        <pc:sldMkLst>
          <pc:docMk/>
          <pc:sldMk cId="953251136" sldId="466"/>
        </pc:sldMkLst>
        <pc:spChg chg="mod">
          <ac:chgData name="Paula Whyte ( Momentum Consulting )" userId="S::paula_momentumconsulting.ie#ext#@amksavonia.onmicrosoft.com::765db67a-a27b-46bd-a1ca-c3fc1b9795e0" providerId="AD" clId="Web-{41A69547-AB75-7069-2B36-4599B73C93BE}" dt="2024-01-09T10:25:37.235" v="28"/>
          <ac:spMkLst>
            <pc:docMk/>
            <pc:sldMk cId="953251136" sldId="466"/>
            <ac:spMk id="56" creationId="{DA082752-168E-C658-BAEC-164CF40C1737}"/>
          </ac:spMkLst>
        </pc:spChg>
        <pc:cxnChg chg="mod">
          <ac:chgData name="Paula Whyte ( Momentum Consulting )" userId="S::paula_momentumconsulting.ie#ext#@amksavonia.onmicrosoft.com::765db67a-a27b-46bd-a1ca-c3fc1b9795e0" providerId="AD" clId="Web-{41A69547-AB75-7069-2B36-4599B73C93BE}" dt="2024-01-09T10:25:47.970" v="29" actId="1076"/>
          <ac:cxnSpMkLst>
            <pc:docMk/>
            <pc:sldMk cId="953251136" sldId="466"/>
            <ac:cxnSpMk id="5" creationId="{0266CE44-2E37-2AED-8848-576CAB77CCC4}"/>
          </ac:cxnSpMkLst>
        </pc:cxnChg>
      </pc:sldChg>
      <pc:sldChg chg="modSp">
        <pc:chgData name="Paula Whyte ( Momentum Consulting )" userId="S::paula_momentumconsulting.ie#ext#@amksavonia.onmicrosoft.com::765db67a-a27b-46bd-a1ca-c3fc1b9795e0" providerId="AD" clId="Web-{41A69547-AB75-7069-2B36-4599B73C93BE}" dt="2024-01-09T10:26:29.347" v="30" actId="1076"/>
        <pc:sldMkLst>
          <pc:docMk/>
          <pc:sldMk cId="1514350464" sldId="471"/>
        </pc:sldMkLst>
        <pc:picChg chg="mod">
          <ac:chgData name="Paula Whyte ( Momentum Consulting )" userId="S::paula_momentumconsulting.ie#ext#@amksavonia.onmicrosoft.com::765db67a-a27b-46bd-a1ca-c3fc1b9795e0" providerId="AD" clId="Web-{41A69547-AB75-7069-2B36-4599B73C93BE}" dt="2024-01-09T10:26:29.347" v="30" actId="1076"/>
          <ac:picMkLst>
            <pc:docMk/>
            <pc:sldMk cId="1514350464" sldId="471"/>
            <ac:picMk id="6" creationId="{0EB1C6B2-9D39-C09E-6B92-E3BCBF71F7A6}"/>
          </ac:picMkLst>
        </pc:picChg>
      </pc:sldChg>
      <pc:sldChg chg="modSp">
        <pc:chgData name="Paula Whyte ( Momentum Consulting )" userId="S::paula_momentumconsulting.ie#ext#@amksavonia.onmicrosoft.com::765db67a-a27b-46bd-a1ca-c3fc1b9795e0" providerId="AD" clId="Web-{41A69547-AB75-7069-2B36-4599B73C93BE}" dt="2024-01-09T10:26:59.693" v="35" actId="20577"/>
        <pc:sldMkLst>
          <pc:docMk/>
          <pc:sldMk cId="2445482451" sldId="472"/>
        </pc:sldMkLst>
        <pc:spChg chg="mod">
          <ac:chgData name="Paula Whyte ( Momentum Consulting )" userId="S::paula_momentumconsulting.ie#ext#@amksavonia.onmicrosoft.com::765db67a-a27b-46bd-a1ca-c3fc1b9795e0" providerId="AD" clId="Web-{41A69547-AB75-7069-2B36-4599B73C93BE}" dt="2024-01-09T10:26:59.693" v="35" actId="20577"/>
          <ac:spMkLst>
            <pc:docMk/>
            <pc:sldMk cId="2445482451" sldId="472"/>
            <ac:spMk id="56" creationId="{DA082752-168E-C658-BAEC-164CF40C1737}"/>
          </ac:spMkLst>
        </pc:spChg>
      </pc:sldChg>
      <pc:sldChg chg="modSp">
        <pc:chgData name="Paula Whyte ( Momentum Consulting )" userId="S::paula_momentumconsulting.ie#ext#@amksavonia.onmicrosoft.com::765db67a-a27b-46bd-a1ca-c3fc1b9795e0" providerId="AD" clId="Web-{41A69547-AB75-7069-2B36-4599B73C93BE}" dt="2024-01-09T10:27:29.444" v="39" actId="14100"/>
        <pc:sldMkLst>
          <pc:docMk/>
          <pc:sldMk cId="1887074846" sldId="473"/>
        </pc:sldMkLst>
        <pc:spChg chg="mod">
          <ac:chgData name="Paula Whyte ( Momentum Consulting )" userId="S::paula_momentumconsulting.ie#ext#@amksavonia.onmicrosoft.com::765db67a-a27b-46bd-a1ca-c3fc1b9795e0" providerId="AD" clId="Web-{41A69547-AB75-7069-2B36-4599B73C93BE}" dt="2024-01-09T10:27:29.444" v="39" actId="14100"/>
          <ac:spMkLst>
            <pc:docMk/>
            <pc:sldMk cId="1887074846" sldId="473"/>
            <ac:spMk id="72" creationId="{F39B5760-7CC3-C954-0FDF-ABD4C2EF566A}"/>
          </ac:spMkLst>
        </pc:spChg>
        <pc:spChg chg="mod">
          <ac:chgData name="Paula Whyte ( Momentum Consulting )" userId="S::paula_momentumconsulting.ie#ext#@amksavonia.onmicrosoft.com::765db67a-a27b-46bd-a1ca-c3fc1b9795e0" providerId="AD" clId="Web-{41A69547-AB75-7069-2B36-4599B73C93BE}" dt="2024-01-09T10:27:25.132" v="38"/>
          <ac:spMkLst>
            <pc:docMk/>
            <pc:sldMk cId="1887074846" sldId="473"/>
            <ac:spMk id="73" creationId="{D584B600-ABE8-7403-C9F9-C05213F7D781}"/>
          </ac:spMkLst>
        </pc:spChg>
      </pc:sldChg>
      <pc:sldChg chg="delSp modSp">
        <pc:chgData name="Paula Whyte ( Momentum Consulting )" userId="S::paula_momentumconsulting.ie#ext#@amksavonia.onmicrosoft.com::765db67a-a27b-46bd-a1ca-c3fc1b9795e0" providerId="AD" clId="Web-{41A69547-AB75-7069-2B36-4599B73C93BE}" dt="2024-01-09T10:28:41.042" v="47" actId="1076"/>
        <pc:sldMkLst>
          <pc:docMk/>
          <pc:sldMk cId="2742073208" sldId="474"/>
        </pc:sldMkLst>
        <pc:spChg chg="del">
          <ac:chgData name="Paula Whyte ( Momentum Consulting )" userId="S::paula_momentumconsulting.ie#ext#@amksavonia.onmicrosoft.com::765db67a-a27b-46bd-a1ca-c3fc1b9795e0" providerId="AD" clId="Web-{41A69547-AB75-7069-2B36-4599B73C93BE}" dt="2024-01-09T10:27:52.664" v="41"/>
          <ac:spMkLst>
            <pc:docMk/>
            <pc:sldMk cId="2742073208" sldId="474"/>
            <ac:spMk id="3" creationId="{47EE82DC-B39B-BF7F-5AD7-26EE5CC31A72}"/>
          </ac:spMkLst>
        </pc:spChg>
        <pc:spChg chg="mod">
          <ac:chgData name="Paula Whyte ( Momentum Consulting )" userId="S::paula_momentumconsulting.ie#ext#@amksavonia.onmicrosoft.com::765db67a-a27b-46bd-a1ca-c3fc1b9795e0" providerId="AD" clId="Web-{41A69547-AB75-7069-2B36-4599B73C93BE}" dt="2024-01-09T10:28:26.666" v="45" actId="14100"/>
          <ac:spMkLst>
            <pc:docMk/>
            <pc:sldMk cId="2742073208" sldId="474"/>
            <ac:spMk id="45" creationId="{5856AFB4-7C30-E9F9-029F-429BFAC7CF0D}"/>
          </ac:spMkLst>
        </pc:spChg>
        <pc:spChg chg="mod">
          <ac:chgData name="Paula Whyte ( Momentum Consulting )" userId="S::paula_momentumconsulting.ie#ext#@amksavonia.onmicrosoft.com::765db67a-a27b-46bd-a1ca-c3fc1b9795e0" providerId="AD" clId="Web-{41A69547-AB75-7069-2B36-4599B73C93BE}" dt="2024-01-09T10:27:58.508" v="42" actId="1076"/>
          <ac:spMkLst>
            <pc:docMk/>
            <pc:sldMk cId="2742073208" sldId="474"/>
            <ac:spMk id="59" creationId="{0DEB8AB3-C03E-AE4A-BD83-401B72E3D4DE}"/>
          </ac:spMkLst>
        </pc:spChg>
        <pc:spChg chg="mod">
          <ac:chgData name="Paula Whyte ( Momentum Consulting )" userId="S::paula_momentumconsulting.ie#ext#@amksavonia.onmicrosoft.com::765db67a-a27b-46bd-a1ca-c3fc1b9795e0" providerId="AD" clId="Web-{41A69547-AB75-7069-2B36-4599B73C93BE}" dt="2024-01-09T10:28:06.243" v="44"/>
          <ac:spMkLst>
            <pc:docMk/>
            <pc:sldMk cId="2742073208" sldId="474"/>
            <ac:spMk id="61" creationId="{53DBBCEA-3505-2CA7-3B69-361BFE0CFD23}"/>
          </ac:spMkLst>
        </pc:spChg>
        <pc:grpChg chg="mod">
          <ac:chgData name="Paula Whyte ( Momentum Consulting )" userId="S::paula_momentumconsulting.ie#ext#@amksavonia.onmicrosoft.com::765db67a-a27b-46bd-a1ca-c3fc1b9795e0" providerId="AD" clId="Web-{41A69547-AB75-7069-2B36-4599B73C93BE}" dt="2024-01-09T10:28:33.495" v="46" actId="1076"/>
          <ac:grpSpMkLst>
            <pc:docMk/>
            <pc:sldMk cId="2742073208" sldId="474"/>
            <ac:grpSpMk id="43" creationId="{D8AD2FB9-EF36-0728-16F1-DB16E49802F9}"/>
          </ac:grpSpMkLst>
        </pc:grpChg>
        <pc:grpChg chg="mod">
          <ac:chgData name="Paula Whyte ( Momentum Consulting )" userId="S::paula_momentumconsulting.ie#ext#@amksavonia.onmicrosoft.com::765db67a-a27b-46bd-a1ca-c3fc1b9795e0" providerId="AD" clId="Web-{41A69547-AB75-7069-2B36-4599B73C93BE}" dt="2024-01-09T10:28:41.042" v="47" actId="1076"/>
          <ac:grpSpMkLst>
            <pc:docMk/>
            <pc:sldMk cId="2742073208" sldId="474"/>
            <ac:grpSpMk id="44" creationId="{AAED673A-80E2-CE52-0133-6BD21B83A971}"/>
          </ac:grpSpMkLst>
        </pc:grpChg>
      </pc:sldChg>
      <pc:sldChg chg="delSp modSp">
        <pc:chgData name="Paula Whyte ( Momentum Consulting )" userId="S::paula_momentumconsulting.ie#ext#@amksavonia.onmicrosoft.com::765db67a-a27b-46bd-a1ca-c3fc1b9795e0" providerId="AD" clId="Web-{41A69547-AB75-7069-2B36-4599B73C93BE}" dt="2024-01-09T10:29:44.155" v="57" actId="14100"/>
        <pc:sldMkLst>
          <pc:docMk/>
          <pc:sldMk cId="3160176435" sldId="475"/>
        </pc:sldMkLst>
        <pc:spChg chg="del mod">
          <ac:chgData name="Paula Whyte ( Momentum Consulting )" userId="S::paula_momentumconsulting.ie#ext#@amksavonia.onmicrosoft.com::765db67a-a27b-46bd-a1ca-c3fc1b9795e0" providerId="AD" clId="Web-{41A69547-AB75-7069-2B36-4599B73C93BE}" dt="2024-01-09T10:29:28.795" v="54"/>
          <ac:spMkLst>
            <pc:docMk/>
            <pc:sldMk cId="3160176435" sldId="475"/>
            <ac:spMk id="3" creationId="{BF23684C-3095-B7F9-05BD-6D4015AFC8B8}"/>
          </ac:spMkLst>
        </pc:spChg>
        <pc:spChg chg="mod">
          <ac:chgData name="Paula Whyte ( Momentum Consulting )" userId="S::paula_momentumconsulting.ie#ext#@amksavonia.onmicrosoft.com::765db67a-a27b-46bd-a1ca-c3fc1b9795e0" providerId="AD" clId="Web-{41A69547-AB75-7069-2B36-4599B73C93BE}" dt="2024-01-09T10:28:59.637" v="49" actId="1076"/>
          <ac:spMkLst>
            <pc:docMk/>
            <pc:sldMk cId="3160176435" sldId="475"/>
            <ac:spMk id="45" creationId="{5856AFB4-7C30-E9F9-029F-429BFAC7CF0D}"/>
          </ac:spMkLst>
        </pc:spChg>
        <pc:spChg chg="mod">
          <ac:chgData name="Paula Whyte ( Momentum Consulting )" userId="S::paula_momentumconsulting.ie#ext#@amksavonia.onmicrosoft.com::765db67a-a27b-46bd-a1ca-c3fc1b9795e0" providerId="AD" clId="Web-{41A69547-AB75-7069-2B36-4599B73C93BE}" dt="2024-01-09T10:29:44.155" v="57" actId="14100"/>
          <ac:spMkLst>
            <pc:docMk/>
            <pc:sldMk cId="3160176435" sldId="475"/>
            <ac:spMk id="59" creationId="{0DEB8AB3-C03E-AE4A-BD83-401B72E3D4DE}"/>
          </ac:spMkLst>
        </pc:spChg>
        <pc:spChg chg="mod">
          <ac:chgData name="Paula Whyte ( Momentum Consulting )" userId="S::paula_momentumconsulting.ie#ext#@amksavonia.onmicrosoft.com::765db67a-a27b-46bd-a1ca-c3fc1b9795e0" providerId="AD" clId="Web-{41A69547-AB75-7069-2B36-4599B73C93BE}" dt="2024-01-09T10:29:37.139" v="56"/>
          <ac:spMkLst>
            <pc:docMk/>
            <pc:sldMk cId="3160176435" sldId="475"/>
            <ac:spMk id="61" creationId="{53DBBCEA-3505-2CA7-3B69-361BFE0CFD23}"/>
          </ac:spMkLst>
        </pc:spChg>
        <pc:grpChg chg="mod">
          <ac:chgData name="Paula Whyte ( Momentum Consulting )" userId="S::paula_momentumconsulting.ie#ext#@amksavonia.onmicrosoft.com::765db67a-a27b-46bd-a1ca-c3fc1b9795e0" providerId="AD" clId="Web-{41A69547-AB75-7069-2B36-4599B73C93BE}" dt="2024-01-09T10:29:09.450" v="50" actId="1076"/>
          <ac:grpSpMkLst>
            <pc:docMk/>
            <pc:sldMk cId="3160176435" sldId="475"/>
            <ac:grpSpMk id="43" creationId="{D8AD2FB9-EF36-0728-16F1-DB16E49802F9}"/>
          </ac:grpSpMkLst>
        </pc:grpChg>
        <pc:grpChg chg="mod">
          <ac:chgData name="Paula Whyte ( Momentum Consulting )" userId="S::paula_momentumconsulting.ie#ext#@amksavonia.onmicrosoft.com::765db67a-a27b-46bd-a1ca-c3fc1b9795e0" providerId="AD" clId="Web-{41A69547-AB75-7069-2B36-4599B73C93BE}" dt="2024-01-09T10:29:17.731" v="51" actId="1076"/>
          <ac:grpSpMkLst>
            <pc:docMk/>
            <pc:sldMk cId="3160176435" sldId="475"/>
            <ac:grpSpMk id="44" creationId="{AAED673A-80E2-CE52-0133-6BD21B83A971}"/>
          </ac:grpSpMkLst>
        </pc:grpChg>
      </pc:sldChg>
      <pc:sldChg chg="modSp">
        <pc:chgData name="Paula Whyte ( Momentum Consulting )" userId="S::paula_momentumconsulting.ie#ext#@amksavonia.onmicrosoft.com::765db67a-a27b-46bd-a1ca-c3fc1b9795e0" providerId="AD" clId="Web-{41A69547-AB75-7069-2B36-4599B73C93BE}" dt="2024-01-09T10:30:50.690" v="58" actId="1076"/>
        <pc:sldMkLst>
          <pc:docMk/>
          <pc:sldMk cId="2186343494" sldId="481"/>
        </pc:sldMkLst>
        <pc:grpChg chg="mod">
          <ac:chgData name="Paula Whyte ( Momentum Consulting )" userId="S::paula_momentumconsulting.ie#ext#@amksavonia.onmicrosoft.com::765db67a-a27b-46bd-a1ca-c3fc1b9795e0" providerId="AD" clId="Web-{41A69547-AB75-7069-2B36-4599B73C93BE}" dt="2024-01-09T10:30:50.690" v="58" actId="1076"/>
          <ac:grpSpMkLst>
            <pc:docMk/>
            <pc:sldMk cId="2186343494" sldId="481"/>
            <ac:grpSpMk id="78" creationId="{2F386533-D927-B7EE-06EF-3941D3FCE90C}"/>
          </ac:grpSpMkLst>
        </pc:grpChg>
      </pc:sldChg>
      <pc:sldChg chg="modSp">
        <pc:chgData name="Paula Whyte ( Momentum Consulting )" userId="S::paula_momentumconsulting.ie#ext#@amksavonia.onmicrosoft.com::765db67a-a27b-46bd-a1ca-c3fc1b9795e0" providerId="AD" clId="Web-{41A69547-AB75-7069-2B36-4599B73C93BE}" dt="2024-01-09T10:31:51.771" v="65" actId="1076"/>
        <pc:sldMkLst>
          <pc:docMk/>
          <pc:sldMk cId="3291796875" sldId="483"/>
        </pc:sldMkLst>
        <pc:spChg chg="mod">
          <ac:chgData name="Paula Whyte ( Momentum Consulting )" userId="S::paula_momentumconsulting.ie#ext#@amksavonia.onmicrosoft.com::765db67a-a27b-46bd-a1ca-c3fc1b9795e0" providerId="AD" clId="Web-{41A69547-AB75-7069-2B36-4599B73C93BE}" dt="2024-01-09T10:31:42.771" v="63" actId="1076"/>
          <ac:spMkLst>
            <pc:docMk/>
            <pc:sldMk cId="3291796875" sldId="483"/>
            <ac:spMk id="3" creationId="{18B366FF-3F1A-CE81-C5C8-3D34B4B90B0B}"/>
          </ac:spMkLst>
        </pc:spChg>
        <pc:spChg chg="mod">
          <ac:chgData name="Paula Whyte ( Momentum Consulting )" userId="S::paula_momentumconsulting.ie#ext#@amksavonia.onmicrosoft.com::765db67a-a27b-46bd-a1ca-c3fc1b9795e0" providerId="AD" clId="Web-{41A69547-AB75-7069-2B36-4599B73C93BE}" dt="2024-01-09T10:31:49.084" v="64" actId="1076"/>
          <ac:spMkLst>
            <pc:docMk/>
            <pc:sldMk cId="3291796875" sldId="483"/>
            <ac:spMk id="36" creationId="{BE1F2E78-FD0C-F40E-963C-8B589E950A9E}"/>
          </ac:spMkLst>
        </pc:spChg>
        <pc:spChg chg="mod">
          <ac:chgData name="Paula Whyte ( Momentum Consulting )" userId="S::paula_momentumconsulting.ie#ext#@amksavonia.onmicrosoft.com::765db67a-a27b-46bd-a1ca-c3fc1b9795e0" providerId="AD" clId="Web-{41A69547-AB75-7069-2B36-4599B73C93BE}" dt="2024-01-09T10:31:16.269" v="59" actId="1076"/>
          <ac:spMkLst>
            <pc:docMk/>
            <pc:sldMk cId="3291796875" sldId="483"/>
            <ac:spMk id="72" creationId="{53185B02-1D27-4DBF-3DC4-74013501E9AF}"/>
          </ac:spMkLst>
        </pc:spChg>
        <pc:spChg chg="mod">
          <ac:chgData name="Paula Whyte ( Momentum Consulting )" userId="S::paula_momentumconsulting.ie#ext#@amksavonia.onmicrosoft.com::765db67a-a27b-46bd-a1ca-c3fc1b9795e0" providerId="AD" clId="Web-{41A69547-AB75-7069-2B36-4599B73C93BE}" dt="2024-01-09T10:31:23.004" v="60" actId="1076"/>
          <ac:spMkLst>
            <pc:docMk/>
            <pc:sldMk cId="3291796875" sldId="483"/>
            <ac:spMk id="73" creationId="{A02D0389-3049-A869-956E-B4F5B8622D91}"/>
          </ac:spMkLst>
        </pc:spChg>
        <pc:grpChg chg="mod">
          <ac:chgData name="Paula Whyte ( Momentum Consulting )" userId="S::paula_momentumconsulting.ie#ext#@amksavonia.onmicrosoft.com::765db67a-a27b-46bd-a1ca-c3fc1b9795e0" providerId="AD" clId="Web-{41A69547-AB75-7069-2B36-4599B73C93BE}" dt="2024-01-09T10:31:51.771" v="65" actId="1076"/>
          <ac:grpSpMkLst>
            <pc:docMk/>
            <pc:sldMk cId="3291796875" sldId="483"/>
            <ac:grpSpMk id="17" creationId="{ED191786-D9E4-3E2C-A86D-4CADBA2C97E1}"/>
          </ac:grpSpMkLst>
        </pc:grpChg>
        <pc:grpChg chg="mod">
          <ac:chgData name="Paula Whyte ( Momentum Consulting )" userId="S::paula_momentumconsulting.ie#ext#@amksavonia.onmicrosoft.com::765db67a-a27b-46bd-a1ca-c3fc1b9795e0" providerId="AD" clId="Web-{41A69547-AB75-7069-2B36-4599B73C93BE}" dt="2024-01-09T10:31:34.895" v="61" actId="1076"/>
          <ac:grpSpMkLst>
            <pc:docMk/>
            <pc:sldMk cId="3291796875" sldId="483"/>
            <ac:grpSpMk id="63" creationId="{6D2CE3CB-A2AB-07A1-E4C8-F301BE69FDE1}"/>
          </ac:grpSpMkLst>
        </pc:grpChg>
      </pc:sldChg>
      <pc:sldChg chg="modSp">
        <pc:chgData name="Paula Whyte ( Momentum Consulting )" userId="S::paula_momentumconsulting.ie#ext#@amksavonia.onmicrosoft.com::765db67a-a27b-46bd-a1ca-c3fc1b9795e0" providerId="AD" clId="Web-{41A69547-AB75-7069-2B36-4599B73C93BE}" dt="2024-01-09T10:32:40.383" v="67"/>
        <pc:sldMkLst>
          <pc:docMk/>
          <pc:sldMk cId="2518279136" sldId="486"/>
        </pc:sldMkLst>
        <pc:spChg chg="mod">
          <ac:chgData name="Paula Whyte ( Momentum Consulting )" userId="S::paula_momentumconsulting.ie#ext#@amksavonia.onmicrosoft.com::765db67a-a27b-46bd-a1ca-c3fc1b9795e0" providerId="AD" clId="Web-{41A69547-AB75-7069-2B36-4599B73C93BE}" dt="2024-01-09T10:32:34.789" v="66" actId="14100"/>
          <ac:spMkLst>
            <pc:docMk/>
            <pc:sldMk cId="2518279136" sldId="486"/>
            <ac:spMk id="2" creationId="{41F6DE1B-1F04-3B34-88ED-4510B8DCBE4C}"/>
          </ac:spMkLst>
        </pc:spChg>
        <pc:spChg chg="mod">
          <ac:chgData name="Paula Whyte ( Momentum Consulting )" userId="S::paula_momentumconsulting.ie#ext#@amksavonia.onmicrosoft.com::765db67a-a27b-46bd-a1ca-c3fc1b9795e0" providerId="AD" clId="Web-{41A69547-AB75-7069-2B36-4599B73C93BE}" dt="2024-01-09T10:32:40.383" v="67"/>
          <ac:spMkLst>
            <pc:docMk/>
            <pc:sldMk cId="2518279136" sldId="486"/>
            <ac:spMk id="109" creationId="{7AB12888-911E-D586-4012-1CF747FA6357}"/>
          </ac:spMkLst>
        </pc:spChg>
      </pc:sldChg>
      <pc:sldChg chg="modSp">
        <pc:chgData name="Paula Whyte ( Momentum Consulting )" userId="S::paula_momentumconsulting.ie#ext#@amksavonia.onmicrosoft.com::765db67a-a27b-46bd-a1ca-c3fc1b9795e0" providerId="AD" clId="Web-{41A69547-AB75-7069-2B36-4599B73C93BE}" dt="2024-01-09T10:33:06.291" v="69" actId="1076"/>
        <pc:sldMkLst>
          <pc:docMk/>
          <pc:sldMk cId="1961779124" sldId="488"/>
        </pc:sldMkLst>
        <pc:spChg chg="mod">
          <ac:chgData name="Paula Whyte ( Momentum Consulting )" userId="S::paula_momentumconsulting.ie#ext#@amksavonia.onmicrosoft.com::765db67a-a27b-46bd-a1ca-c3fc1b9795e0" providerId="AD" clId="Web-{41A69547-AB75-7069-2B36-4599B73C93BE}" dt="2024-01-09T10:33:06.291" v="69" actId="1076"/>
          <ac:spMkLst>
            <pc:docMk/>
            <pc:sldMk cId="1961779124" sldId="488"/>
            <ac:spMk id="162" creationId="{6F4FD515-0ECE-F321-1C00-03228005A17C}"/>
          </ac:spMkLst>
        </pc:spChg>
      </pc:sldChg>
      <pc:sldChg chg="delSp modSp">
        <pc:chgData name="Paula Whyte ( Momentum Consulting )" userId="S::paula_momentumconsulting.ie#ext#@amksavonia.onmicrosoft.com::765db67a-a27b-46bd-a1ca-c3fc1b9795e0" providerId="AD" clId="Web-{41A69547-AB75-7069-2B36-4599B73C93BE}" dt="2024-01-09T10:33:46.590" v="76" actId="14100"/>
        <pc:sldMkLst>
          <pc:docMk/>
          <pc:sldMk cId="1473790209" sldId="489"/>
        </pc:sldMkLst>
        <pc:spChg chg="del mod">
          <ac:chgData name="Paula Whyte ( Momentum Consulting )" userId="S::paula_momentumconsulting.ie#ext#@amksavonia.onmicrosoft.com::765db67a-a27b-46bd-a1ca-c3fc1b9795e0" providerId="AD" clId="Web-{41A69547-AB75-7069-2B36-4599B73C93BE}" dt="2024-01-09T10:33:22.729" v="72"/>
          <ac:spMkLst>
            <pc:docMk/>
            <pc:sldMk cId="1473790209" sldId="489"/>
            <ac:spMk id="16" creationId="{41905747-5B15-75B7-97F7-4723F6316ECA}"/>
          </ac:spMkLst>
        </pc:spChg>
        <pc:spChg chg="mod">
          <ac:chgData name="Paula Whyte ( Momentum Consulting )" userId="S::paula_momentumconsulting.ie#ext#@amksavonia.onmicrosoft.com::765db67a-a27b-46bd-a1ca-c3fc1b9795e0" providerId="AD" clId="Web-{41A69547-AB75-7069-2B36-4599B73C93BE}" dt="2024-01-09T10:33:46.590" v="76" actId="14100"/>
          <ac:spMkLst>
            <pc:docMk/>
            <pc:sldMk cId="1473790209" sldId="489"/>
            <ac:spMk id="114" creationId="{ABBCFBF2-BEF5-E205-7CD8-23814D609719}"/>
          </ac:spMkLst>
        </pc:spChg>
        <pc:spChg chg="mod">
          <ac:chgData name="Paula Whyte ( Momentum Consulting )" userId="S::paula_momentumconsulting.ie#ext#@amksavonia.onmicrosoft.com::765db67a-a27b-46bd-a1ca-c3fc1b9795e0" providerId="AD" clId="Web-{41A69547-AB75-7069-2B36-4599B73C93BE}" dt="2024-01-09T10:33:39.027" v="75"/>
          <ac:spMkLst>
            <pc:docMk/>
            <pc:sldMk cId="1473790209" sldId="489"/>
            <ac:spMk id="115" creationId="{F5B4B763-D2B4-E535-78AC-3061E400DE1B}"/>
          </ac:spMkLst>
        </pc:spChg>
      </pc:sldChg>
      <pc:sldChg chg="modSp">
        <pc:chgData name="Paula Whyte ( Momentum Consulting )" userId="S::paula_momentumconsulting.ie#ext#@amksavonia.onmicrosoft.com::765db67a-a27b-46bd-a1ca-c3fc1b9795e0" providerId="AD" clId="Web-{41A69547-AB75-7069-2B36-4599B73C93BE}" dt="2024-01-09T10:34:03.763" v="77"/>
        <pc:sldMkLst>
          <pc:docMk/>
          <pc:sldMk cId="4219334135" sldId="491"/>
        </pc:sldMkLst>
        <pc:spChg chg="mod">
          <ac:chgData name="Paula Whyte ( Momentum Consulting )" userId="S::paula_momentumconsulting.ie#ext#@amksavonia.onmicrosoft.com::765db67a-a27b-46bd-a1ca-c3fc1b9795e0" providerId="AD" clId="Web-{41A69547-AB75-7069-2B36-4599B73C93BE}" dt="2024-01-09T10:34:03.763" v="77"/>
          <ac:spMkLst>
            <pc:docMk/>
            <pc:sldMk cId="4219334135" sldId="491"/>
            <ac:spMk id="7" creationId="{C8F54B30-4F3D-81A2-DDF2-04615728390C}"/>
          </ac:spMkLst>
        </pc:spChg>
      </pc:sldChg>
      <pc:sldChg chg="modSp">
        <pc:chgData name="Paula Whyte ( Momentum Consulting )" userId="S::paula_momentumconsulting.ie#ext#@amksavonia.onmicrosoft.com::765db67a-a27b-46bd-a1ca-c3fc1b9795e0" providerId="AD" clId="Web-{41A69547-AB75-7069-2B36-4599B73C93BE}" dt="2024-01-09T10:34:19.123" v="78"/>
        <pc:sldMkLst>
          <pc:docMk/>
          <pc:sldMk cId="1392911505" sldId="492"/>
        </pc:sldMkLst>
        <pc:spChg chg="mod">
          <ac:chgData name="Paula Whyte ( Momentum Consulting )" userId="S::paula_momentumconsulting.ie#ext#@amksavonia.onmicrosoft.com::765db67a-a27b-46bd-a1ca-c3fc1b9795e0" providerId="AD" clId="Web-{41A69547-AB75-7069-2B36-4599B73C93BE}" dt="2024-01-09T10:34:19.123" v="78"/>
          <ac:spMkLst>
            <pc:docMk/>
            <pc:sldMk cId="1392911505" sldId="492"/>
            <ac:spMk id="85" creationId="{E3BB7D8A-7703-545F-80D0-CA30B2864ED2}"/>
          </ac:spMkLst>
        </pc:spChg>
      </pc:sldChg>
      <pc:sldChg chg="modSp">
        <pc:chgData name="Paula Whyte ( Momentum Consulting )" userId="S::paula_momentumconsulting.ie#ext#@amksavonia.onmicrosoft.com::765db67a-a27b-46bd-a1ca-c3fc1b9795e0" providerId="AD" clId="Web-{41A69547-AB75-7069-2B36-4599B73C93BE}" dt="2024-01-09T10:34:46.796" v="81" actId="1076"/>
        <pc:sldMkLst>
          <pc:docMk/>
          <pc:sldMk cId="286700759" sldId="493"/>
        </pc:sldMkLst>
        <pc:grpChg chg="mod">
          <ac:chgData name="Paula Whyte ( Momentum Consulting )" userId="S::paula_momentumconsulting.ie#ext#@amksavonia.onmicrosoft.com::765db67a-a27b-46bd-a1ca-c3fc1b9795e0" providerId="AD" clId="Web-{41A69547-AB75-7069-2B36-4599B73C93BE}" dt="2024-01-09T10:34:33.874" v="79" actId="1076"/>
          <ac:grpSpMkLst>
            <pc:docMk/>
            <pc:sldMk cId="286700759" sldId="493"/>
            <ac:grpSpMk id="36" creationId="{1209E6BB-299E-A7D0-95F2-CEFD44AA2B46}"/>
          </ac:grpSpMkLst>
        </pc:grpChg>
        <pc:grpChg chg="mod">
          <ac:chgData name="Paula Whyte ( Momentum Consulting )" userId="S::paula_momentumconsulting.ie#ext#@amksavonia.onmicrosoft.com::765db67a-a27b-46bd-a1ca-c3fc1b9795e0" providerId="AD" clId="Web-{41A69547-AB75-7069-2B36-4599B73C93BE}" dt="2024-01-09T10:34:39.437" v="80" actId="1076"/>
          <ac:grpSpMkLst>
            <pc:docMk/>
            <pc:sldMk cId="286700759" sldId="493"/>
            <ac:grpSpMk id="86" creationId="{1AC4C615-2717-D117-2965-EB4DD21FAB81}"/>
          </ac:grpSpMkLst>
        </pc:grpChg>
        <pc:grpChg chg="mod">
          <ac:chgData name="Paula Whyte ( Momentum Consulting )" userId="S::paula_momentumconsulting.ie#ext#@amksavonia.onmicrosoft.com::765db67a-a27b-46bd-a1ca-c3fc1b9795e0" providerId="AD" clId="Web-{41A69547-AB75-7069-2B36-4599B73C93BE}" dt="2024-01-09T10:34:46.796" v="81" actId="1076"/>
          <ac:grpSpMkLst>
            <pc:docMk/>
            <pc:sldMk cId="286700759" sldId="493"/>
            <ac:grpSpMk id="87" creationId="{FB36B391-D55B-18AE-B3EB-97EFA7362957}"/>
          </ac:grpSpMkLst>
        </pc:grpChg>
      </pc:sldChg>
      <pc:sldChg chg="modSp">
        <pc:chgData name="Paula Whyte ( Momentum Consulting )" userId="S::paula_momentumconsulting.ie#ext#@amksavonia.onmicrosoft.com::765db67a-a27b-46bd-a1ca-c3fc1b9795e0" providerId="AD" clId="Web-{41A69547-AB75-7069-2B36-4599B73C93BE}" dt="2024-01-09T10:35:04.516" v="82" actId="1076"/>
        <pc:sldMkLst>
          <pc:docMk/>
          <pc:sldMk cId="165120898" sldId="494"/>
        </pc:sldMkLst>
        <pc:grpChg chg="mod">
          <ac:chgData name="Paula Whyte ( Momentum Consulting )" userId="S::paula_momentumconsulting.ie#ext#@amksavonia.onmicrosoft.com::765db67a-a27b-46bd-a1ca-c3fc1b9795e0" providerId="AD" clId="Web-{41A69547-AB75-7069-2B36-4599B73C93BE}" dt="2024-01-09T10:35:04.516" v="82" actId="1076"/>
          <ac:grpSpMkLst>
            <pc:docMk/>
            <pc:sldMk cId="165120898" sldId="494"/>
            <ac:grpSpMk id="86" creationId="{1AC4C615-2717-D117-2965-EB4DD21FAB81}"/>
          </ac:grpSpMkLst>
        </pc:grpChg>
      </pc:sldChg>
      <pc:sldChg chg="modSp">
        <pc:chgData name="Paula Whyte ( Momentum Consulting )" userId="S::paula_momentumconsulting.ie#ext#@amksavonia.onmicrosoft.com::765db67a-a27b-46bd-a1ca-c3fc1b9795e0" providerId="AD" clId="Web-{41A69547-AB75-7069-2B36-4599B73C93BE}" dt="2024-01-09T10:35:18.126" v="83" actId="1076"/>
        <pc:sldMkLst>
          <pc:docMk/>
          <pc:sldMk cId="2351292385" sldId="495"/>
        </pc:sldMkLst>
        <pc:spChg chg="mod">
          <ac:chgData name="Paula Whyte ( Momentum Consulting )" userId="S::paula_momentumconsulting.ie#ext#@amksavonia.onmicrosoft.com::765db67a-a27b-46bd-a1ca-c3fc1b9795e0" providerId="AD" clId="Web-{41A69547-AB75-7069-2B36-4599B73C93BE}" dt="2024-01-09T10:35:18.126" v="83" actId="1076"/>
          <ac:spMkLst>
            <pc:docMk/>
            <pc:sldMk cId="2351292385" sldId="495"/>
            <ac:spMk id="8" creationId="{0E76BE0E-5551-1C94-CC82-197D42B73CD6}"/>
          </ac:spMkLst>
        </pc:spChg>
      </pc:sldChg>
      <pc:sldChg chg="modSp">
        <pc:chgData name="Paula Whyte ( Momentum Consulting )" userId="S::paula_momentumconsulting.ie#ext#@amksavonia.onmicrosoft.com::765db67a-a27b-46bd-a1ca-c3fc1b9795e0" providerId="AD" clId="Web-{41A69547-AB75-7069-2B36-4599B73C93BE}" dt="2024-01-09T10:35:34.408" v="84" actId="14100"/>
        <pc:sldMkLst>
          <pc:docMk/>
          <pc:sldMk cId="1366912504" sldId="505"/>
        </pc:sldMkLst>
        <pc:spChg chg="mod">
          <ac:chgData name="Paula Whyte ( Momentum Consulting )" userId="S::paula_momentumconsulting.ie#ext#@amksavonia.onmicrosoft.com::765db67a-a27b-46bd-a1ca-c3fc1b9795e0" providerId="AD" clId="Web-{41A69547-AB75-7069-2B36-4599B73C93BE}" dt="2024-01-09T10:35:34.408" v="84" actId="14100"/>
          <ac:spMkLst>
            <pc:docMk/>
            <pc:sldMk cId="1366912504" sldId="505"/>
            <ac:spMk id="25" creationId="{82D35DDA-9D21-A79D-DD42-5F92C9F162D1}"/>
          </ac:spMkLst>
        </pc:spChg>
      </pc:sldChg>
      <pc:sldChg chg="modSp">
        <pc:chgData name="Paula Whyte ( Momentum Consulting )" userId="S::paula_momentumconsulting.ie#ext#@amksavonia.onmicrosoft.com::765db67a-a27b-46bd-a1ca-c3fc1b9795e0" providerId="AD" clId="Web-{41A69547-AB75-7069-2B36-4599B73C93BE}" dt="2024-01-09T10:35:51.722" v="85" actId="20577"/>
        <pc:sldMkLst>
          <pc:docMk/>
          <pc:sldMk cId="781013013" sldId="507"/>
        </pc:sldMkLst>
        <pc:spChg chg="mod">
          <ac:chgData name="Paula Whyte ( Momentum Consulting )" userId="S::paula_momentumconsulting.ie#ext#@amksavonia.onmicrosoft.com::765db67a-a27b-46bd-a1ca-c3fc1b9795e0" providerId="AD" clId="Web-{41A69547-AB75-7069-2B36-4599B73C93BE}" dt="2024-01-09T10:35:51.722" v="85" actId="20577"/>
          <ac:spMkLst>
            <pc:docMk/>
            <pc:sldMk cId="781013013" sldId="507"/>
            <ac:spMk id="16" creationId="{E132529A-793C-7FF9-1D11-363B8119C6D5}"/>
          </ac:spMkLst>
        </pc:spChg>
      </pc:sldChg>
      <pc:sldChg chg="modSp">
        <pc:chgData name="Paula Whyte ( Momentum Consulting )" userId="S::paula_momentumconsulting.ie#ext#@amksavonia.onmicrosoft.com::765db67a-a27b-46bd-a1ca-c3fc1b9795e0" providerId="AD" clId="Web-{41A69547-AB75-7069-2B36-4599B73C93BE}" dt="2024-01-09T10:36:26.224" v="89" actId="1076"/>
        <pc:sldMkLst>
          <pc:docMk/>
          <pc:sldMk cId="3202555969" sldId="509"/>
        </pc:sldMkLst>
        <pc:grpChg chg="mod">
          <ac:chgData name="Paula Whyte ( Momentum Consulting )" userId="S::paula_momentumconsulting.ie#ext#@amksavonia.onmicrosoft.com::765db67a-a27b-46bd-a1ca-c3fc1b9795e0" providerId="AD" clId="Web-{41A69547-AB75-7069-2B36-4599B73C93BE}" dt="2024-01-09T10:36:08.145" v="86" actId="1076"/>
          <ac:grpSpMkLst>
            <pc:docMk/>
            <pc:sldMk cId="3202555969" sldId="509"/>
            <ac:grpSpMk id="4" creationId="{5A2A8F79-701E-EE6D-DAC1-38473326A3B8}"/>
          </ac:grpSpMkLst>
        </pc:grpChg>
        <pc:grpChg chg="mod">
          <ac:chgData name="Paula Whyte ( Momentum Consulting )" userId="S::paula_momentumconsulting.ie#ext#@amksavonia.onmicrosoft.com::765db67a-a27b-46bd-a1ca-c3fc1b9795e0" providerId="AD" clId="Web-{41A69547-AB75-7069-2B36-4599B73C93BE}" dt="2024-01-09T10:36:15.051" v="87" actId="1076"/>
          <ac:grpSpMkLst>
            <pc:docMk/>
            <pc:sldMk cId="3202555969" sldId="509"/>
            <ac:grpSpMk id="34" creationId="{848EDCBE-3B92-A1EB-AECA-8F9253CE63A5}"/>
          </ac:grpSpMkLst>
        </pc:grpChg>
        <pc:grpChg chg="mod">
          <ac:chgData name="Paula Whyte ( Momentum Consulting )" userId="S::paula_momentumconsulting.ie#ext#@amksavonia.onmicrosoft.com::765db67a-a27b-46bd-a1ca-c3fc1b9795e0" providerId="AD" clId="Web-{41A69547-AB75-7069-2B36-4599B73C93BE}" dt="2024-01-09T10:36:20.770" v="88" actId="1076"/>
          <ac:grpSpMkLst>
            <pc:docMk/>
            <pc:sldMk cId="3202555969" sldId="509"/>
            <ac:grpSpMk id="39" creationId="{0CFBD696-CF7A-B35A-5176-B65BB1D2428B}"/>
          </ac:grpSpMkLst>
        </pc:grpChg>
        <pc:grpChg chg="mod">
          <ac:chgData name="Paula Whyte ( Momentum Consulting )" userId="S::paula_momentumconsulting.ie#ext#@amksavonia.onmicrosoft.com::765db67a-a27b-46bd-a1ca-c3fc1b9795e0" providerId="AD" clId="Web-{41A69547-AB75-7069-2B36-4599B73C93BE}" dt="2024-01-09T10:36:26.224" v="89" actId="1076"/>
          <ac:grpSpMkLst>
            <pc:docMk/>
            <pc:sldMk cId="3202555969" sldId="509"/>
            <ac:grpSpMk id="44" creationId="{7CD87D3D-5474-0EC2-2D22-4844E33156EA}"/>
          </ac:grpSpMkLst>
        </pc:grpChg>
      </pc:sldChg>
      <pc:sldChg chg="modSp">
        <pc:chgData name="Paula Whyte ( Momentum Consulting )" userId="S::paula_momentumconsulting.ie#ext#@amksavonia.onmicrosoft.com::765db67a-a27b-46bd-a1ca-c3fc1b9795e0" providerId="AD" clId="Web-{41A69547-AB75-7069-2B36-4599B73C93BE}" dt="2024-01-09T10:36:40.225" v="91" actId="20577"/>
        <pc:sldMkLst>
          <pc:docMk/>
          <pc:sldMk cId="2618611872" sldId="510"/>
        </pc:sldMkLst>
        <pc:spChg chg="mod">
          <ac:chgData name="Paula Whyte ( Momentum Consulting )" userId="S::paula_momentumconsulting.ie#ext#@amksavonia.onmicrosoft.com::765db67a-a27b-46bd-a1ca-c3fc1b9795e0" providerId="AD" clId="Web-{41A69547-AB75-7069-2B36-4599B73C93BE}" dt="2024-01-09T10:36:40.225" v="91" actId="20577"/>
          <ac:spMkLst>
            <pc:docMk/>
            <pc:sldMk cId="2618611872" sldId="510"/>
            <ac:spMk id="14" creationId="{10236A97-6CCE-96CB-0430-97B0D2F1364A}"/>
          </ac:spMkLst>
        </pc:spChg>
      </pc:sldChg>
    </pc:docChg>
  </pc:docChgLst>
</pc:chgInfo>
</file>

<file path=ppt/comments/modernComment_13B_C7FCBF19.xml><?xml version="1.0" encoding="utf-8"?>
<p188:cmLst xmlns:a="http://schemas.openxmlformats.org/drawingml/2006/main" xmlns:r="http://schemas.openxmlformats.org/officeDocument/2006/relationships" xmlns:p188="http://schemas.microsoft.com/office/powerpoint/2018/8/main">
  <p188:cm id="{70CBF520-C638-4FE9-8D40-86967B0FD19A}" authorId="{094A336D-91E2-6AF8-6E7F-64F12580031F}" status="resolved" created="2023-06-13T10:39:45.028" complete="100000">
    <ac:txMkLst xmlns:ac="http://schemas.microsoft.com/office/drawing/2013/main/command">
      <pc:docMk xmlns:pc="http://schemas.microsoft.com/office/powerpoint/2013/main/command"/>
      <pc:sldMk xmlns:pc="http://schemas.microsoft.com/office/powerpoint/2013/main/command" cId="3355229977" sldId="315"/>
      <ac:spMk id="8" creationId="{E6C19A69-159D-E84E-9604-8FC978D0E923}"/>
      <ac:txMk cp="0" len="13">
        <ac:context len="14" hash="235125016"/>
      </ac:txMk>
    </ac:txMkLst>
    <p188:pos x="797502" y="223247"/>
    <p188:replyLst>
      <p188:reply id="{3E191D3E-863F-4FEE-809B-F88679E849A7}" authorId="{97E9F1D6-0033-0A10-0EF8-1BF5A4F9DB35}" created="2023-08-09T14:05:52.058">
        <p188:txBody>
          <a:bodyPr/>
          <a:lstStyle/>
          <a:p>
            <a:r>
              <a:rPr lang="en-IE"/>
              <a:t>tbc</a:t>
            </a:r>
          </a:p>
        </p188:txBody>
      </p188:reply>
    </p188:replyLst>
    <p188:txBody>
      <a:bodyPr/>
      <a:lstStyle/>
      <a:p>
        <a:r>
          <a:rPr lang="fi-FI"/>
          <a:t>Should be include a creative commons license in the manual? E.g. CC BY-NC.</a:t>
        </a:r>
      </a:p>
    </p188:txBody>
    <p188:extLst>
      <p:ext xmlns:p="http://schemas.openxmlformats.org/presentationml/2006/main" uri="{57CB4572-C831-44C2-8A1C-0ADB6CCDFE69}">
        <p223:reactions xmlns:p223="http://schemas.microsoft.com/office/powerpoint/2022/03/main">
          <p223:rxn type="👍">
            <p223:instance time="2023-08-09T13:56:20.081" authorId="{97E9F1D6-0033-0A10-0EF8-1BF5A4F9DB35}"/>
          </p223:rxn>
        </p223:reactions>
      </p:ext>
    </p188:extLst>
  </p188:cm>
</p188:cmLst>
</file>

<file path=ppt/comments/modernComment_13F_73B59C98.xml><?xml version="1.0" encoding="utf-8"?>
<p188:cmLst xmlns:a="http://schemas.openxmlformats.org/drawingml/2006/main" xmlns:r="http://schemas.openxmlformats.org/officeDocument/2006/relationships" xmlns:p188="http://schemas.microsoft.com/office/powerpoint/2018/8/main">
  <p188:cm id="{A2570CAF-0064-42AC-81CB-2222B79751D5}" authorId="{66CF0582-44E6-F1D6-D33D-EE4F5EC46E28}" status="resolved" created="2023-12-01T03:42:21.464" complete="100000">
    <ac:deMkLst xmlns:ac="http://schemas.microsoft.com/office/drawing/2013/main/command">
      <pc:docMk xmlns:pc="http://schemas.microsoft.com/office/powerpoint/2013/main/command"/>
      <pc:sldMk xmlns:pc="http://schemas.microsoft.com/office/powerpoint/2013/main/command" cId="1941281944" sldId="319"/>
      <ac:spMk id="7" creationId="{BC0E0B4D-2E2A-3B4B-8492-0085956F97EA}"/>
    </ac:deMkLst>
    <p188:txBody>
      <a:bodyPr/>
      <a:lstStyle/>
      <a:p>
        <a:r>
          <a:rPr lang="en-US"/>
          <a:t>Etik Gıda İşletmeciliğine Giriş</a:t>
        </a:r>
      </a:p>
    </p188:txBody>
  </p188:cm>
  <p188:cm id="{BDDDD3ED-1333-4700-9322-BD42A0C6C8D3}" authorId="{66CF0582-44E6-F1D6-D33D-EE4F5EC46E28}" status="resolved" created="2023-12-01T03:43:02.090" complete="100000">
    <ac:deMkLst xmlns:ac="http://schemas.microsoft.com/office/drawing/2013/main/command">
      <pc:docMk xmlns:pc="http://schemas.microsoft.com/office/powerpoint/2013/main/command"/>
      <pc:sldMk xmlns:pc="http://schemas.microsoft.com/office/powerpoint/2013/main/command" cId="1941281944" sldId="319"/>
      <ac:spMk id="17" creationId="{0648A857-0CA3-9B41-BF54-58DCB1F246C4}"/>
    </ac:deMkLst>
    <p188:txBody>
      <a:bodyPr/>
      <a:lstStyle/>
      <a:p>
        <a:r>
          <a:rPr lang="en-US"/>
          <a:t>Kaydı olmamış</a:t>
        </a:r>
      </a:p>
    </p188:txBody>
  </p188:cm>
</p188:cmLst>
</file>

<file path=ppt/comments/modernComment_1B4_6F9D32B1.xml><?xml version="1.0" encoding="utf-8"?>
<p188:cmLst xmlns:a="http://schemas.openxmlformats.org/drawingml/2006/main" xmlns:r="http://schemas.openxmlformats.org/officeDocument/2006/relationships" xmlns:p188="http://schemas.microsoft.com/office/powerpoint/2018/8/main">
  <p188:cm id="{5C039894-9378-4F5D-820F-01712655CDBB}" authorId="{66CF0582-44E6-F1D6-D33D-EE4F5EC46E28}" status="resolved" created="2023-12-01T03:46:56.411" complete="100000">
    <ac:deMkLst xmlns:ac="http://schemas.microsoft.com/office/drawing/2013/main/command">
      <pc:docMk xmlns:pc="http://schemas.microsoft.com/office/powerpoint/2013/main/command"/>
      <pc:sldMk xmlns:pc="http://schemas.microsoft.com/office/powerpoint/2013/main/command" cId="1872573105" sldId="436"/>
      <ac:spMk id="7" creationId="{3B03C889-D7AB-BA4A-997E-7990CA361B3E}"/>
    </ac:deMkLst>
    <p188:replyLst>
      <p188:reply id="{48671E2F-8EFE-4E8A-AD66-4681AFDA3C5F}" authorId="{66CF0582-44E6-F1D6-D33D-EE4F5EC46E28}" created="2023-12-01T03:48:01.366">
        <p188:txBody>
          <a:bodyPr/>
          <a:lstStyle/>
          <a:p>
            <a:r>
              <a:rPr lang="en-US"/>
              <a:t>Ya da Proje Ortakları diyebiliriz</a:t>
            </a:r>
          </a:p>
        </p188:txBody>
      </p188:reply>
    </p188:replyLst>
    <p188:txBody>
      <a:bodyPr/>
      <a:lstStyle/>
      <a:p>
        <a:r>
          <a:rPr lang="en-US"/>
          <a:t>Ortaklar derken Paydaşlar kastediliyor sanırım. Paydaşlar daha iyi değil mi ?</a:t>
        </a:r>
      </a:p>
    </p188:txBody>
  </p188:cm>
  <p188:cm id="{9FC81B65-56C4-4209-BAB8-E0D32912A037}" authorId="{66CF0582-44E6-F1D6-D33D-EE4F5EC46E28}" status="resolved" created="2023-12-01T03:47:36.818" complete="100000">
    <ac:txMkLst xmlns:ac="http://schemas.microsoft.com/office/drawing/2013/main/command">
      <pc:docMk xmlns:pc="http://schemas.microsoft.com/office/powerpoint/2013/main/command"/>
      <pc:sldMk xmlns:pc="http://schemas.microsoft.com/office/powerpoint/2013/main/command" cId="1872573105" sldId="436"/>
      <ac:spMk id="6" creationId="{04584998-0127-3AE4-D5A8-7BCB61F3618E}"/>
      <ac:txMk cp="250" len="14">
        <ac:context len="1352" hash="3235368143"/>
      </ac:txMk>
    </ac:txMkLst>
    <p188:pos x="2801837" y="740202"/>
    <p188:txBody>
      <a:bodyPr/>
      <a:lstStyle/>
      <a:p>
        <a:r>
          <a:rPr lang="en-US"/>
          <a:t>getirmektedir.</a:t>
        </a:r>
      </a:p>
    </p188:txBody>
  </p188:cm>
  <p188:cm id="{F70A6079-3810-48FB-A2FC-121064AAB2E9}" authorId="{66CF0582-44E6-F1D6-D33D-EE4F5EC46E28}" status="resolved" created="2023-12-01T03:48:38.461" complete="100000">
    <ac:txMkLst xmlns:ac="http://schemas.microsoft.com/office/drawing/2013/main/command">
      <pc:docMk xmlns:pc="http://schemas.microsoft.com/office/powerpoint/2013/main/command"/>
      <pc:sldMk xmlns:pc="http://schemas.microsoft.com/office/powerpoint/2013/main/command" cId="1872573105" sldId="436"/>
      <ac:spMk id="6" creationId="{04584998-0127-3AE4-D5A8-7BCB61F3618E}"/>
      <ac:txMk cp="520" len="11">
        <ac:context len="1352" hash="3235368143"/>
      </ac:txMk>
    </ac:txMkLst>
    <p188:pos x="834090" y="1292416"/>
    <p188:txBody>
      <a:bodyPr/>
      <a:lstStyle/>
      <a:p>
        <a:r>
          <a:rPr lang="en-US"/>
          <a:t>üzere bir araya gelmişlerdir.</a:t>
        </a:r>
      </a:p>
    </p188:txBody>
  </p188:cm>
  <p188:cm id="{1C80B19C-FBBB-4969-A488-41C83C80C5A7}" authorId="{66CF0582-44E6-F1D6-D33D-EE4F5EC46E28}" status="resolved" created="2023-12-01T03:49:21.337" complete="100000">
    <ac:txMkLst xmlns:ac="http://schemas.microsoft.com/office/drawing/2013/main/command">
      <pc:docMk xmlns:pc="http://schemas.microsoft.com/office/powerpoint/2013/main/command"/>
      <pc:sldMk xmlns:pc="http://schemas.microsoft.com/office/powerpoint/2013/main/command" cId="1872573105" sldId="436"/>
      <ac:spMk id="6" creationId="{04584998-0127-3AE4-D5A8-7BCB61F3618E}"/>
      <ac:txMk cp="704" len="18">
        <ac:context len="1352" hash="3235368143"/>
      </ac:txMk>
    </ac:txMkLst>
    <p188:pos x="3389224" y="1850506"/>
    <p188:txBody>
      <a:bodyPr/>
      <a:lstStyle/>
      <a:p>
        <a:r>
          <a:rPr lang="en-US"/>
          <a:t>yararlanılmıştır.</a:t>
        </a:r>
      </a:p>
    </p188:txBody>
  </p188:cm>
</p188:cmLst>
</file>

<file path=ppt/comments/modernComment_1BB_47739B3B.xml><?xml version="1.0" encoding="utf-8"?>
<p188:cmLst xmlns:a="http://schemas.openxmlformats.org/drawingml/2006/main" xmlns:r="http://schemas.openxmlformats.org/officeDocument/2006/relationships" xmlns:p188="http://schemas.microsoft.com/office/powerpoint/2018/8/main">
  <p188:cm id="{314877D5-2E05-4635-9720-00AFD1F7C214}" authorId="{66CF0582-44E6-F1D6-D33D-EE4F5EC46E28}" status="resolved" created="2023-12-01T04:01:30.658" complete="100000">
    <ac:txMkLst xmlns:ac="http://schemas.microsoft.com/office/drawing/2013/main/command">
      <pc:docMk xmlns:pc="http://schemas.microsoft.com/office/powerpoint/2013/main/command"/>
      <pc:sldMk xmlns:pc="http://schemas.microsoft.com/office/powerpoint/2013/main/command" cId="1198758715" sldId="443"/>
      <ac:spMk id="38" creationId="{19DF85CE-2F57-A346-2DAE-097C4B01906E}"/>
      <ac:txMk cp="470" len="2">
        <ac:context len="473" hash="3965881259"/>
      </ac:txMk>
    </ac:txMkLst>
    <p188:pos x="1685801" y="1016309"/>
    <p188:txBody>
      <a:bodyPr/>
      <a:lstStyle/>
      <a:p>
        <a:r>
          <a:rPr lang="en-US"/>
          <a:t>sağlamaktadır ya da sağlayacaktır.</a:t>
        </a:r>
      </a:p>
    </p188:txBody>
  </p188:cm>
</p188:cmLst>
</file>

<file path=ppt/comments/modernComment_1BD_B6343515.xml><?xml version="1.0" encoding="utf-8"?>
<p188:cmLst xmlns:a="http://schemas.openxmlformats.org/drawingml/2006/main" xmlns:r="http://schemas.openxmlformats.org/officeDocument/2006/relationships" xmlns:p188="http://schemas.microsoft.com/office/powerpoint/2018/8/main">
  <p188:cm id="{0A389AF1-D94D-4DEC-A4E7-83CD78B5608C}" authorId="{66CF0582-44E6-F1D6-D33D-EE4F5EC46E28}" status="resolved" created="2023-12-01T04:02:43.317" complete="100000">
    <ac:deMkLst xmlns:ac="http://schemas.microsoft.com/office/drawing/2013/main/command">
      <pc:docMk xmlns:pc="http://schemas.microsoft.com/office/powerpoint/2013/main/command"/>
      <pc:sldMk xmlns:pc="http://schemas.microsoft.com/office/powerpoint/2013/main/command" cId="3056874773" sldId="445"/>
      <ac:spMk id="118" creationId="{7506AFBF-46AF-725C-E2EF-245C186E86A4}"/>
    </ac:deMkLst>
    <p188:txBody>
      <a:bodyPr/>
      <a:lstStyle/>
      <a:p>
        <a:r>
          <a:rPr lang="en-US"/>
          <a:t>Sonuna nokta koymasak daha iyi olur</a:t>
        </a:r>
      </a:p>
    </p188:txBody>
  </p188:cm>
  <p188:cm id="{E6B53930-4226-4CAD-A4DF-C794BB3CA7B1}" authorId="{66CF0582-44E6-F1D6-D33D-EE4F5EC46E28}" status="resolved" created="2023-12-01T04:03:27.756" complete="100000">
    <ac:txMkLst xmlns:ac="http://schemas.microsoft.com/office/drawing/2013/main/command">
      <pc:docMk xmlns:pc="http://schemas.microsoft.com/office/powerpoint/2013/main/command"/>
      <pc:sldMk xmlns:pc="http://schemas.microsoft.com/office/powerpoint/2013/main/command" cId="3056874773" sldId="445"/>
      <ac:spMk id="147" creationId="{0F5CCBF4-207C-0EAE-38B4-8344B3E0563D}"/>
      <ac:txMk cp="30" len="537">
        <ac:context len="807" hash="440893155"/>
      </ac:txMk>
    </ac:txMkLst>
    <p188:pos x="3089657" y="1016309"/>
    <p188:txBody>
      <a:bodyPr/>
      <a:lstStyle/>
      <a:p>
        <a:r>
          <a:rPr lang="en-US"/>
          <a:t>iki yana yaslansa daha iyi olur</a:t>
        </a:r>
      </a:p>
    </p188:txBody>
  </p188:cm>
</p188:cmLst>
</file>

<file path=ppt/comments/modernComment_1C6_616E7FA3.xml><?xml version="1.0" encoding="utf-8"?>
<p188:cmLst xmlns:a="http://schemas.openxmlformats.org/drawingml/2006/main" xmlns:r="http://schemas.openxmlformats.org/officeDocument/2006/relationships" xmlns:p188="http://schemas.microsoft.com/office/powerpoint/2018/8/main">
  <p188:cm id="{D1BCF716-0103-4532-8FE3-691AD523D3B4}" authorId="{66CF0582-44E6-F1D6-D33D-EE4F5EC46E28}" status="resolved" created="2023-12-01T04:20:03.659" complete="100000">
    <ac:txMkLst xmlns:ac="http://schemas.microsoft.com/office/drawing/2013/main/command">
      <pc:docMk xmlns:pc="http://schemas.microsoft.com/office/powerpoint/2013/main/command"/>
      <pc:sldMk xmlns:pc="http://schemas.microsoft.com/office/powerpoint/2013/main/command" cId="1634631587" sldId="454"/>
      <ac:spMk id="188" creationId="{6CC2FC81-9781-0C3A-D3C4-05A591F906CD}"/>
      <ac:txMk cp="255" len="1">
        <ac:context len="258" hash="2052861859"/>
      </ac:txMk>
    </ac:txMkLst>
    <p188:pos x="558017" y="1515652"/>
    <p188:txBody>
      <a:bodyPr/>
      <a:lstStyle/>
      <a:p>
        <a:r>
          <a:rPr lang="en-US"/>
          <a:t>gelmektedir</a:t>
        </a:r>
      </a:p>
    </p188:txBody>
  </p188:cm>
</p188:cmLst>
</file>

<file path=ppt/comments/modernComment_1C7_97684DA9.xml><?xml version="1.0" encoding="utf-8"?>
<p188:cmLst xmlns:a="http://schemas.openxmlformats.org/drawingml/2006/main" xmlns:r="http://schemas.openxmlformats.org/officeDocument/2006/relationships" xmlns:p188="http://schemas.microsoft.com/office/powerpoint/2018/8/main">
  <p188:cm id="{81E64FE3-97AD-4FA4-AD69-DF620FF621C1}" authorId="{66CF0582-44E6-F1D6-D33D-EE4F5EC46E28}" status="resolved" created="2023-12-01T04:22:36.195" complete="100000">
    <ac:txMkLst xmlns:ac="http://schemas.microsoft.com/office/drawing/2013/main/command">
      <pc:docMk xmlns:pc="http://schemas.microsoft.com/office/powerpoint/2013/main/command"/>
      <pc:sldMk xmlns:pc="http://schemas.microsoft.com/office/powerpoint/2013/main/command" cId="2540195241" sldId="455"/>
      <ac:spMk id="5" creationId="{F25BCE35-7F33-0CFB-768C-B9BEE781136F}"/>
      <ac:txMk cp="577" len="27">
        <ac:context len="1238" hash="1997658272"/>
      </ac:txMk>
    </ac:txMkLst>
    <p188:pos x="3330486" y="1539151"/>
    <p188:txBody>
      <a:bodyPr/>
      <a:lstStyle/>
      <a:p>
        <a:r>
          <a:rPr lang="en-US"/>
          <a:t>yazı karekteri</a:t>
        </a:r>
      </a:p>
    </p188:txBody>
  </p188:cm>
</p188:cmLst>
</file>

<file path=ppt/comments/modernComment_1CD_E7795C7F.xml><?xml version="1.0" encoding="utf-8"?>
<p188:cmLst xmlns:a="http://schemas.openxmlformats.org/drawingml/2006/main" xmlns:r="http://schemas.openxmlformats.org/officeDocument/2006/relationships" xmlns:p188="http://schemas.microsoft.com/office/powerpoint/2018/8/main">
  <p188:cm id="{E6DC4316-CC68-4E3E-BAFE-4C5D69A4F0FC}" authorId="{66CF0582-44E6-F1D6-D33D-EE4F5EC46E28}" status="resolved" created="2023-12-01T04:27:38.705" complete="100000">
    <ac:txMkLst xmlns:ac="http://schemas.microsoft.com/office/drawing/2013/main/command">
      <pc:docMk xmlns:pc="http://schemas.microsoft.com/office/powerpoint/2013/main/command"/>
      <pc:sldMk xmlns:pc="http://schemas.microsoft.com/office/powerpoint/2013/main/command" cId="3883490431" sldId="461"/>
      <ac:spMk id="45" creationId="{5856AFB4-7C30-E9F9-029F-429BFAC7CF0D}"/>
      <ac:txMk cp="130">
        <ac:context len="434" hash="1075518962"/>
      </ac:txMk>
    </ac:txMkLst>
    <p188:pos x="1116035" y="857694"/>
    <p188:txBody>
      <a:bodyPr/>
      <a:lstStyle/>
      <a:p>
        <a:r>
          <a:rPr lang="en-US"/>
          <a:t>konularıdır.</a:t>
        </a:r>
      </a:p>
    </p188:txBody>
  </p188:cm>
</p188:cmLst>
</file>

<file path=ppt/comments/modernComment_1D2_38D17540.xml><?xml version="1.0" encoding="utf-8"?>
<p188:cmLst xmlns:a="http://schemas.openxmlformats.org/drawingml/2006/main" xmlns:r="http://schemas.openxmlformats.org/officeDocument/2006/relationships" xmlns:p188="http://schemas.microsoft.com/office/powerpoint/2018/8/main">
  <p188:cm id="{1D1F8B07-07A2-4877-8703-A4BD70D21F9A}" authorId="{66CF0582-44E6-F1D6-D33D-EE4F5EC46E28}" status="resolved" created="2023-12-01T04:39:03.512" complete="100000">
    <ac:deMkLst xmlns:ac="http://schemas.microsoft.com/office/drawing/2013/main/command">
      <pc:docMk xmlns:pc="http://schemas.microsoft.com/office/powerpoint/2013/main/command"/>
      <pc:sldMk xmlns:pc="http://schemas.microsoft.com/office/powerpoint/2013/main/command" cId="953251136" sldId="466"/>
      <ac:spMk id="104" creationId="{A547EE0E-D588-057C-B4E4-F644D8A1DB7E}"/>
    </ac:deMkLst>
    <p188:txBody>
      <a:bodyPr/>
      <a:lstStyle/>
      <a:p>
        <a:r>
          <a:rPr lang="en-US"/>
          <a:t>E ve P büyük olsa daha iyi olabilir</a:t>
        </a:r>
      </a:p>
    </p188:txBody>
  </p188:cm>
</p188:cmLst>
</file>

<file path=ppt/comments/modernComment_1D7_5A432780.xml><?xml version="1.0" encoding="utf-8"?>
<p188:cmLst xmlns:a="http://schemas.openxmlformats.org/drawingml/2006/main" xmlns:r="http://schemas.openxmlformats.org/officeDocument/2006/relationships" xmlns:p188="http://schemas.microsoft.com/office/powerpoint/2018/8/main">
  <p188:cm id="{5A95EF1E-6332-40AD-B3DB-61997FFC968E}" authorId="{66CF0582-44E6-F1D6-D33D-EE4F5EC46E28}" status="resolved" created="2023-12-01T04:43:18.411" complete="100000">
    <ac:txMkLst xmlns:ac="http://schemas.microsoft.com/office/drawing/2013/main/command">
      <pc:docMk xmlns:pc="http://schemas.microsoft.com/office/powerpoint/2013/main/command"/>
      <pc:sldMk xmlns:pc="http://schemas.microsoft.com/office/powerpoint/2013/main/command" cId="1514350464" sldId="471"/>
      <ac:spMk id="55" creationId="{EFB29651-6C88-111B-433C-37DEA95AFA70}"/>
      <ac:txMk cp="603" len="6">
        <ac:context len="611" hash="410877051"/>
      </ac:txMk>
    </ac:txMkLst>
    <p188:pos x="951567" y="1691891"/>
    <p188:txBody>
      <a:bodyPr/>
      <a:lstStyle/>
      <a:p>
        <a:r>
          <a:rPr lang="en-US"/>
          <a:t>Aşağıdaki videonun türkçe alt yazısı olmalı</a:t>
        </a:r>
      </a:p>
    </p188:txBody>
  </p188:cm>
</p188:cmLst>
</file>

<file path=ppt/comments/modernComment_1DC_77F7905E.xml><?xml version="1.0" encoding="utf-8"?>
<p188:cmLst xmlns:a="http://schemas.openxmlformats.org/drawingml/2006/main" xmlns:r="http://schemas.openxmlformats.org/officeDocument/2006/relationships" xmlns:p188="http://schemas.microsoft.com/office/powerpoint/2018/8/main">
  <p188:cm id="{CF79C62D-144F-4EC8-AA42-E887863DFB51}" authorId="{66CF0582-44E6-F1D6-D33D-EE4F5EC46E28}" status="resolved" created="2023-12-01T04:54:29.187" complete="100000">
    <ac:deMkLst xmlns:ac="http://schemas.microsoft.com/office/drawing/2013/main/command">
      <pc:docMk xmlns:pc="http://schemas.microsoft.com/office/powerpoint/2013/main/command"/>
      <pc:sldMk xmlns:pc="http://schemas.microsoft.com/office/powerpoint/2013/main/command" cId="2012713054" sldId="476"/>
      <ac:spMk id="50" creationId="{0F7357C6-646F-59A5-9917-EB1DA43F708A}"/>
    </ac:deMkLst>
    <p188:txBody>
      <a:bodyPr/>
      <a:lstStyle/>
      <a:p>
        <a:r>
          <a:rPr lang="en-US"/>
          <a:t>kullanılmaktadır.</a:t>
        </a:r>
      </a:p>
    </p188:txBody>
  </p188:cm>
</p188:cmLst>
</file>

<file path=ppt/comments/modernComment_1E9_57D84101.xml><?xml version="1.0" encoding="utf-8"?>
<p188:cmLst xmlns:a="http://schemas.openxmlformats.org/drawingml/2006/main" xmlns:r="http://schemas.openxmlformats.org/officeDocument/2006/relationships" xmlns:p188="http://schemas.microsoft.com/office/powerpoint/2018/8/main">
  <p188:cm id="{A1C44441-030E-4EAE-8B82-321E902218DC}" authorId="{66CF0582-44E6-F1D6-D33D-EE4F5EC46E28}" status="resolved" created="2023-12-01T05:18:27.349" complete="100000">
    <ac:txMkLst xmlns:ac="http://schemas.microsoft.com/office/drawing/2013/main/command">
      <pc:docMk xmlns:pc="http://schemas.microsoft.com/office/powerpoint/2013/main/command"/>
      <pc:sldMk xmlns:pc="http://schemas.microsoft.com/office/powerpoint/2013/main/command" cId="1473790209" sldId="489"/>
      <ac:spMk id="113" creationId="{31A2C7E7-C65C-F77D-3FD9-F8F196E2BC3A}"/>
      <ac:txMk cp="711" len="29">
        <ac:context len="1025" hash="2870925444"/>
      </ac:txMk>
    </ac:txMkLst>
    <p188:pos x="4358414" y="1357037"/>
    <p188:txBody>
      <a:bodyPr/>
      <a:lstStyle/>
      <a:p>
        <a:r>
          <a:rPr lang="en-US"/>
          <a:t>daha fazla bilgi için tıklayın</a:t>
        </a:r>
      </a:p>
    </p188:txBody>
  </p188:cm>
</p188:cmLst>
</file>

<file path=ppt/comments/modernComment_1F7_C79A0CF3.xml><?xml version="1.0" encoding="utf-8"?>
<p188:cmLst xmlns:a="http://schemas.openxmlformats.org/drawingml/2006/main" xmlns:r="http://schemas.openxmlformats.org/officeDocument/2006/relationships" xmlns:p188="http://schemas.microsoft.com/office/powerpoint/2018/8/main">
  <p188:cm id="{39BFA287-6828-414F-A90F-E4A8D869D3B0}" authorId="{66CF0582-44E6-F1D6-D33D-EE4F5EC46E28}" status="resolved" created="2023-12-01T03:45:29.017" complete="100000">
    <ac:deMkLst xmlns:ac="http://schemas.microsoft.com/office/drawing/2013/main/command">
      <pc:docMk xmlns:pc="http://schemas.microsoft.com/office/powerpoint/2013/main/command"/>
      <pc:sldMk xmlns:pc="http://schemas.microsoft.com/office/powerpoint/2013/main/command" cId="3348761843" sldId="503"/>
      <ac:spMk id="9" creationId="{1E4D1B91-87A2-3F0B-0D47-A7583B75CD63}"/>
    </ac:deMkLst>
    <p188:txBody>
      <a:bodyPr/>
      <a:lstStyle/>
      <a:p>
        <a:r>
          <a:rPr lang="en-US"/>
          <a:t>inovas</a:t>
        </a:r>
      </a:p>
    </p188:txBody>
  </p188:cm>
  <p188:cm id="{D30007DA-CA61-4AE6-9F05-52ADA60C948C}" authorId="{66CF0582-44E6-F1D6-D33D-EE4F5EC46E28}" status="resolved" created="2023-12-01T03:46:25.222" complete="100000">
    <ac:deMkLst xmlns:ac="http://schemas.microsoft.com/office/drawing/2013/main/command">
      <pc:docMk xmlns:pc="http://schemas.microsoft.com/office/powerpoint/2013/main/command"/>
      <pc:sldMk xmlns:pc="http://schemas.microsoft.com/office/powerpoint/2013/main/command" cId="3348761843" sldId="503"/>
      <ac:spMk id="26" creationId="{59C01726-AC16-0A5A-E0BE-BCD3502A8083}"/>
    </ac:deMkLst>
    <p188:txBody>
      <a:bodyPr/>
      <a:lstStyle/>
      <a:p>
        <a:r>
          <a:rPr lang="en-US"/>
          <a:t>İpucu yerine başka bir şey desek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902597" y="0"/>
            <a:ext cx="2985558" cy="502835"/>
          </a:xfrm>
          <a:prstGeom prst="rect">
            <a:avLst/>
          </a:prstGeom>
        </p:spPr>
        <p:txBody>
          <a:bodyPr vert="horz" lIns="96634" tIns="48317" rIns="96634" bIns="48317" rtlCol="0"/>
          <a:lstStyle>
            <a:lvl1pPr algn="r">
              <a:defRPr sz="1300"/>
            </a:lvl1pPr>
          </a:lstStyle>
          <a:p>
            <a:fld id="{15550E7B-E2E1-1744-BAC5-2450DC2C9399}" type="datetimeFigureOut">
              <a:rPr lang="en-US" smtClean="0"/>
              <a:t>2/1/2024</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9519055"/>
            <a:ext cx="2985558" cy="502834"/>
          </a:xfrm>
          <a:prstGeom prst="rect">
            <a:avLst/>
          </a:prstGeom>
        </p:spPr>
        <p:txBody>
          <a:bodyPr vert="horz" lIns="96634" tIns="48317" rIns="96634" bIns="48317"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902597" y="9519055"/>
            <a:ext cx="2985558" cy="502834"/>
          </a:xfrm>
          <a:prstGeom prst="rect">
            <a:avLst/>
          </a:prstGeom>
        </p:spPr>
        <p:txBody>
          <a:bodyPr vert="horz" lIns="96634" tIns="48317" rIns="96634" bIns="48317" rtlCol="0" anchor="b"/>
          <a:lstStyle>
            <a:lvl1pPr algn="r">
              <a:defRPr sz="1300"/>
            </a:lvl1pPr>
          </a:lstStyle>
          <a:p>
            <a:fld id="{91FD034A-BE7D-944A-B2C4-153631F39F58}" type="slidenum">
              <a:rPr lang="en-US" smtClean="0"/>
              <a:t>‹#›</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US"/>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0CF38278-3754-D043-970B-705C24BA7B0D}" type="datetimeFigureOut">
              <a:rPr lang="en-US" smtClean="0"/>
              <a:t>2/1/2024</a:t>
            </a:fld>
            <a:endParaRPr lang="en-US"/>
          </a:p>
        </p:txBody>
      </p:sp>
      <p:sp>
        <p:nvSpPr>
          <p:cNvPr id="4" name="Slide Image Placeholder 3"/>
          <p:cNvSpPr>
            <a:spLocks noGrp="1" noRot="1" noChangeAspect="1"/>
          </p:cNvSpPr>
          <p:nvPr>
            <p:ph type="sldImg" idx="2"/>
          </p:nvPr>
        </p:nvSpPr>
        <p:spPr>
          <a:xfrm>
            <a:off x="2249488" y="1252538"/>
            <a:ext cx="2390775" cy="3382962"/>
          </a:xfrm>
          <a:prstGeom prst="rect">
            <a:avLst/>
          </a:prstGeom>
          <a:noFill/>
          <a:ln w="12700">
            <a:solidFill>
              <a:prstClr val="black"/>
            </a:solidFill>
          </a:ln>
        </p:spPr>
        <p:txBody>
          <a:bodyPr vert="horz" lIns="96634" tIns="48317" rIns="96634" bIns="48317" rtlCol="0" anchor="ctr"/>
          <a:lstStyle/>
          <a:p>
            <a:endParaRPr lang="en-US"/>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US"/>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9F133B2F-6662-2B4E-A57B-B009C830B425}" type="slidenum">
              <a:rPr lang="en-US" smtClean="0"/>
              <a:t>‹#›</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293151" y="548276"/>
            <a:ext cx="6956072" cy="7715525"/>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B2DEDD"/>
          </a:solidFill>
          <a:ln w="24491"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7946434C-27DC-A746-A41F-5CFCF0F0569F}"/>
              </a:ext>
            </a:extLst>
          </p:cNvPr>
          <p:cNvSpPr/>
          <p:nvPr userDrawn="1"/>
        </p:nvSpPr>
        <p:spPr>
          <a:xfrm>
            <a:off x="-22880" y="6938972"/>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3425476" y="4169295"/>
            <a:ext cx="4147225"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31" name="Picture 130">
            <a:extLst>
              <a:ext uri="{FF2B5EF4-FFF2-40B4-BE49-F238E27FC236}">
                <a16:creationId xmlns:a16="http://schemas.microsoft.com/office/drawing/2014/main" id="{D37DB86D-59DA-EA46-BCDC-208B646452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44449"/>
          <a:stretch/>
        </p:blipFill>
        <p:spPr bwMode="auto">
          <a:xfrm>
            <a:off x="693882" y="9793994"/>
            <a:ext cx="1184829" cy="272079"/>
          </a:xfrm>
          <a:prstGeom prst="rect">
            <a:avLst/>
          </a:prstGeom>
          <a:ln>
            <a:noFill/>
          </a:ln>
          <a:extLst>
            <a:ext uri="{53640926-AAD7-44D8-BBD7-CCE9431645EC}">
              <a14:shadowObscured xmlns:a14="http://schemas.microsoft.com/office/drawing/2010/main"/>
            </a:ext>
          </a:extLst>
        </p:spPr>
      </p:pic>
      <p:grpSp>
        <p:nvGrpSpPr>
          <p:cNvPr id="133" name="Graphic 95">
            <a:extLst>
              <a:ext uri="{FF2B5EF4-FFF2-40B4-BE49-F238E27FC236}">
                <a16:creationId xmlns:a16="http://schemas.microsoft.com/office/drawing/2014/main" id="{8129F1F1-C24E-3A49-A820-2D2ECD2C4921}"/>
              </a:ext>
            </a:extLst>
          </p:cNvPr>
          <p:cNvGrpSpPr/>
          <p:nvPr userDrawn="1"/>
        </p:nvGrpSpPr>
        <p:grpSpPr>
          <a:xfrm>
            <a:off x="649552" y="7054757"/>
            <a:ext cx="1509109" cy="423922"/>
            <a:chOff x="584588" y="9078286"/>
            <a:chExt cx="1509109" cy="423922"/>
          </a:xfrm>
          <a:solidFill>
            <a:srgbClr val="000000"/>
          </a:solidFill>
        </p:grpSpPr>
        <p:sp>
          <p:nvSpPr>
            <p:cNvPr id="134" name="Freeform 133">
              <a:extLst>
                <a:ext uri="{FF2B5EF4-FFF2-40B4-BE49-F238E27FC236}">
                  <a16:creationId xmlns:a16="http://schemas.microsoft.com/office/drawing/2014/main" id="{1C99DE21-8C39-474B-823B-0C8DE9230ECE}"/>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053054E-C672-6C44-8E78-96EF2D579426}"/>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grpSp>
      <p:sp>
        <p:nvSpPr>
          <p:cNvPr id="136" name="Text Placeholder 23">
            <a:extLst>
              <a:ext uri="{FF2B5EF4-FFF2-40B4-BE49-F238E27FC236}">
                <a16:creationId xmlns:a16="http://schemas.microsoft.com/office/drawing/2014/main" id="{09373A11-3EAD-EC44-AA0C-A7A037976990}"/>
              </a:ext>
            </a:extLst>
          </p:cNvPr>
          <p:cNvSpPr>
            <a:spLocks noGrp="1"/>
          </p:cNvSpPr>
          <p:nvPr userDrawn="1">
            <p:ph type="body" sz="quarter" idx="16" hasCustomPrompt="1"/>
          </p:nvPr>
        </p:nvSpPr>
        <p:spPr>
          <a:xfrm>
            <a:off x="3572329" y="1974254"/>
            <a:ext cx="3685020" cy="1224685"/>
          </a:xfrm>
        </p:spPr>
        <p:txBody>
          <a:bodyPr>
            <a:noAutofit/>
          </a:bodyPr>
          <a:lstStyle>
            <a:lvl1pPr marL="0" indent="0" algn="l">
              <a:buNone/>
              <a:defRPr sz="3600" b="1" i="0">
                <a:solidFill>
                  <a:schemeClr val="tx1"/>
                </a:solidFill>
                <a:latin typeface="Calibri" panose="020F0502020204030204" pitchFamily="34" charset="0"/>
                <a:cs typeface="Calibri" panose="020F0502020204030204" pitchFamily="34" charset="0"/>
              </a:defRPr>
            </a:lvl1pPr>
          </a:lstStyle>
          <a:p>
            <a:pPr lvl="0"/>
            <a:r>
              <a:rPr lang="en-US"/>
              <a:t>guide to            ethical food entrepreneurship </a:t>
            </a:r>
          </a:p>
        </p:txBody>
      </p:sp>
      <p:sp>
        <p:nvSpPr>
          <p:cNvPr id="137" name="Text Placeholder 23">
            <a:extLst>
              <a:ext uri="{FF2B5EF4-FFF2-40B4-BE49-F238E27FC236}">
                <a16:creationId xmlns:a16="http://schemas.microsoft.com/office/drawing/2014/main" id="{63CD11B2-1927-FD46-9D1A-71F96B2CC708}"/>
              </a:ext>
            </a:extLst>
          </p:cNvPr>
          <p:cNvSpPr>
            <a:spLocks noGrp="1"/>
          </p:cNvSpPr>
          <p:nvPr userDrawn="1">
            <p:ph type="body" sz="quarter" idx="17" hasCustomPrompt="1"/>
          </p:nvPr>
        </p:nvSpPr>
        <p:spPr>
          <a:xfrm>
            <a:off x="693882" y="7094020"/>
            <a:ext cx="1230818"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2022 – 2024</a:t>
            </a:r>
          </a:p>
          <a:p>
            <a:pPr lvl="0"/>
            <a:r>
              <a:rPr lang="en-US"/>
              <a:t>Document Name</a:t>
            </a:r>
          </a:p>
        </p:txBody>
      </p:sp>
      <p:sp>
        <p:nvSpPr>
          <p:cNvPr id="138" name="Text Placeholder 23">
            <a:extLst>
              <a:ext uri="{FF2B5EF4-FFF2-40B4-BE49-F238E27FC236}">
                <a16:creationId xmlns:a16="http://schemas.microsoft.com/office/drawing/2014/main" id="{9C44D34E-65BF-2F43-91DC-2D1D48FCF194}"/>
              </a:ext>
            </a:extLst>
          </p:cNvPr>
          <p:cNvSpPr>
            <a:spLocks noGrp="1"/>
          </p:cNvSpPr>
          <p:nvPr userDrawn="1">
            <p:ph type="body" sz="quarter" idx="18" hasCustomPrompt="1"/>
          </p:nvPr>
        </p:nvSpPr>
        <p:spPr>
          <a:xfrm>
            <a:off x="2258149" y="7087490"/>
            <a:ext cx="1779692"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By</a:t>
            </a:r>
          </a:p>
          <a:p>
            <a:pPr lvl="0"/>
            <a:r>
              <a:rPr lang="en-US"/>
              <a:t>Partner Name</a:t>
            </a:r>
          </a:p>
        </p:txBody>
      </p:sp>
      <p:grpSp>
        <p:nvGrpSpPr>
          <p:cNvPr id="139" name="Graphic 2">
            <a:extLst>
              <a:ext uri="{FF2B5EF4-FFF2-40B4-BE49-F238E27FC236}">
                <a16:creationId xmlns:a16="http://schemas.microsoft.com/office/drawing/2014/main" id="{38BF84F8-98F5-F543-B9C4-57AE73669517}"/>
              </a:ext>
            </a:extLst>
          </p:cNvPr>
          <p:cNvGrpSpPr/>
          <p:nvPr userDrawn="1"/>
        </p:nvGrpSpPr>
        <p:grpSpPr>
          <a:xfrm>
            <a:off x="978879" y="2999700"/>
            <a:ext cx="2461200" cy="2497565"/>
            <a:chOff x="690225" y="4499263"/>
            <a:chExt cx="1499146" cy="1521296"/>
          </a:xfrm>
        </p:grpSpPr>
        <p:sp>
          <p:nvSpPr>
            <p:cNvPr id="170" name="Freeform 169">
              <a:extLst>
                <a:ext uri="{FF2B5EF4-FFF2-40B4-BE49-F238E27FC236}">
                  <a16:creationId xmlns:a16="http://schemas.microsoft.com/office/drawing/2014/main" id="{7D1B1CF7-6F5B-2246-98AF-732E92BBCD9D}"/>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141" name="Graphic 2">
              <a:extLst>
                <a:ext uri="{FF2B5EF4-FFF2-40B4-BE49-F238E27FC236}">
                  <a16:creationId xmlns:a16="http://schemas.microsoft.com/office/drawing/2014/main" id="{869BC2B5-1D41-D047-864B-EA6A9D61302D}"/>
                </a:ext>
              </a:extLst>
            </p:cNvPr>
            <p:cNvGrpSpPr/>
            <p:nvPr/>
          </p:nvGrpSpPr>
          <p:grpSpPr>
            <a:xfrm>
              <a:off x="879521" y="4954417"/>
              <a:ext cx="306297" cy="518817"/>
              <a:chOff x="879521" y="4954417"/>
              <a:chExt cx="306297" cy="518817"/>
            </a:xfrm>
            <a:solidFill>
              <a:srgbClr val="F1A0C2"/>
            </a:solidFill>
          </p:grpSpPr>
          <p:sp>
            <p:nvSpPr>
              <p:cNvPr id="161" name="Freeform 160">
                <a:extLst>
                  <a:ext uri="{FF2B5EF4-FFF2-40B4-BE49-F238E27FC236}">
                    <a16:creationId xmlns:a16="http://schemas.microsoft.com/office/drawing/2014/main" id="{A8F6B837-B97D-8342-B317-E7B937B376C4}"/>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58793717-4D89-F947-9767-F67CF4552AD0}"/>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544AE183-9C8E-2A40-8309-0CD2D453671F}"/>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F6492B4B-A6FE-7147-973F-A4A136C7C0B8}"/>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A8660173-ACD1-3047-819B-6C4322E466B9}"/>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42" name="Graphic 2">
              <a:extLst>
                <a:ext uri="{FF2B5EF4-FFF2-40B4-BE49-F238E27FC236}">
                  <a16:creationId xmlns:a16="http://schemas.microsoft.com/office/drawing/2014/main" id="{D4F6548F-EA47-CD49-A9E7-B37EFBF3F2BC}"/>
                </a:ext>
              </a:extLst>
            </p:cNvPr>
            <p:cNvGrpSpPr/>
            <p:nvPr/>
          </p:nvGrpSpPr>
          <p:grpSpPr>
            <a:xfrm>
              <a:off x="1305674" y="4681705"/>
              <a:ext cx="305346" cy="518817"/>
              <a:chOff x="1305674" y="4681705"/>
              <a:chExt cx="305346" cy="518817"/>
            </a:xfrm>
            <a:solidFill>
              <a:srgbClr val="F1A0C2"/>
            </a:solidFill>
          </p:grpSpPr>
          <p:sp>
            <p:nvSpPr>
              <p:cNvPr id="156" name="Freeform 155">
                <a:extLst>
                  <a:ext uri="{FF2B5EF4-FFF2-40B4-BE49-F238E27FC236}">
                    <a16:creationId xmlns:a16="http://schemas.microsoft.com/office/drawing/2014/main" id="{F8D5051C-8875-4A4D-A357-CE4FFED021F5}"/>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EEBE2F60-BD0F-C049-91C0-8CD88A1DC0D2}"/>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AFCB070C-5476-1949-AB1A-6A081E741D66}"/>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2F242C08-FE85-AC42-B423-E5707B744F22}"/>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F772FFAB-CDBA-5B40-BB62-428C7D83AA10}"/>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43" name="Graphic 2">
              <a:extLst>
                <a:ext uri="{FF2B5EF4-FFF2-40B4-BE49-F238E27FC236}">
                  <a16:creationId xmlns:a16="http://schemas.microsoft.com/office/drawing/2014/main" id="{47D8723B-9916-8845-BEC9-B50D1A30A93B}"/>
                </a:ext>
              </a:extLst>
            </p:cNvPr>
            <p:cNvGrpSpPr/>
            <p:nvPr/>
          </p:nvGrpSpPr>
          <p:grpSpPr>
            <a:xfrm>
              <a:off x="1725169" y="4951566"/>
              <a:ext cx="306297" cy="518817"/>
              <a:chOff x="1725169" y="4951566"/>
              <a:chExt cx="306297" cy="518817"/>
            </a:xfrm>
            <a:solidFill>
              <a:srgbClr val="F1A0C2"/>
            </a:solidFill>
          </p:grpSpPr>
          <p:sp>
            <p:nvSpPr>
              <p:cNvPr id="151" name="Freeform 150">
                <a:extLst>
                  <a:ext uri="{FF2B5EF4-FFF2-40B4-BE49-F238E27FC236}">
                    <a16:creationId xmlns:a16="http://schemas.microsoft.com/office/drawing/2014/main" id="{D596588A-DDF6-454C-BFA0-7DA9AAEEA26D}"/>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FC5DFF5-005B-6641-A01C-CCC80E5C87C0}"/>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9B782D91-C93C-4F44-B301-CBBF9BAB39F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2A69917C-1EAA-D044-A326-EF14506DE1D6}"/>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52CEB75C-CD73-7541-AA7B-45DADF3E1EFD}"/>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44" name="Graphic 2">
              <a:extLst>
                <a:ext uri="{FF2B5EF4-FFF2-40B4-BE49-F238E27FC236}">
                  <a16:creationId xmlns:a16="http://schemas.microsoft.com/office/drawing/2014/main" id="{576DBF83-837B-FD47-92F6-D2AB481B7DE2}"/>
                </a:ext>
              </a:extLst>
            </p:cNvPr>
            <p:cNvGrpSpPr/>
            <p:nvPr/>
          </p:nvGrpSpPr>
          <p:grpSpPr>
            <a:xfrm>
              <a:off x="690225" y="4499263"/>
              <a:ext cx="1499146" cy="1498490"/>
              <a:chOff x="690225" y="4499263"/>
              <a:chExt cx="1499146" cy="1498490"/>
            </a:xfrm>
            <a:solidFill>
              <a:srgbClr val="000000"/>
            </a:solidFill>
          </p:grpSpPr>
          <p:grpSp>
            <p:nvGrpSpPr>
              <p:cNvPr id="145" name="Graphic 2">
                <a:extLst>
                  <a:ext uri="{FF2B5EF4-FFF2-40B4-BE49-F238E27FC236}">
                    <a16:creationId xmlns:a16="http://schemas.microsoft.com/office/drawing/2014/main" id="{4F7FF7D5-9F1C-0048-8EE5-373BE0A834C9}"/>
                  </a:ext>
                </a:extLst>
              </p:cNvPr>
              <p:cNvGrpSpPr/>
              <p:nvPr/>
            </p:nvGrpSpPr>
            <p:grpSpPr>
              <a:xfrm>
                <a:off x="690225" y="4499263"/>
                <a:ext cx="1499146" cy="1498490"/>
                <a:chOff x="690225" y="4499263"/>
                <a:chExt cx="1499146" cy="1498490"/>
              </a:xfrm>
              <a:solidFill>
                <a:srgbClr val="000000"/>
              </a:solidFill>
            </p:grpSpPr>
            <p:sp>
              <p:nvSpPr>
                <p:cNvPr id="149" name="Freeform 148">
                  <a:extLst>
                    <a:ext uri="{FF2B5EF4-FFF2-40B4-BE49-F238E27FC236}">
                      <a16:creationId xmlns:a16="http://schemas.microsoft.com/office/drawing/2014/main" id="{4358CEBE-29FD-C84E-A710-A58153EA547E}"/>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956F52D8-17DC-FB4E-8920-065F4BBFAA85}"/>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46" name="Freeform 145">
                <a:extLst>
                  <a:ext uri="{FF2B5EF4-FFF2-40B4-BE49-F238E27FC236}">
                    <a16:creationId xmlns:a16="http://schemas.microsoft.com/office/drawing/2014/main" id="{961FA0EF-D7A9-1541-BDD1-983405260AAB}"/>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5D448F13-BD0D-1244-97B6-677E52A87754}"/>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3A3F9DC0-8837-5348-8792-A3872A7A84A8}"/>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nvGrpSpPr>
          <p:cNvPr id="102" name="Group 101">
            <a:extLst>
              <a:ext uri="{FF2B5EF4-FFF2-40B4-BE49-F238E27FC236}">
                <a16:creationId xmlns:a16="http://schemas.microsoft.com/office/drawing/2014/main" id="{6F1BC0D1-359E-4C44-A689-EFCD27D26D66}"/>
              </a:ext>
            </a:extLst>
          </p:cNvPr>
          <p:cNvGrpSpPr/>
          <p:nvPr userDrawn="1"/>
        </p:nvGrpSpPr>
        <p:grpSpPr>
          <a:xfrm>
            <a:off x="3330883" y="8757077"/>
            <a:ext cx="3806691" cy="1036917"/>
            <a:chOff x="606516" y="4401391"/>
            <a:chExt cx="6216321" cy="1693284"/>
          </a:xfrm>
        </p:grpSpPr>
        <p:grpSp>
          <p:nvGrpSpPr>
            <p:cNvPr id="103" name="Graphic 2">
              <a:extLst>
                <a:ext uri="{FF2B5EF4-FFF2-40B4-BE49-F238E27FC236}">
                  <a16:creationId xmlns:a16="http://schemas.microsoft.com/office/drawing/2014/main" id="{17E00510-C2D5-9444-BBD9-487F95060AA5}"/>
                </a:ext>
              </a:extLst>
            </p:cNvPr>
            <p:cNvGrpSpPr/>
            <p:nvPr/>
          </p:nvGrpSpPr>
          <p:grpSpPr>
            <a:xfrm>
              <a:off x="2615525" y="4709261"/>
              <a:ext cx="4207312" cy="1153561"/>
              <a:chOff x="2615525" y="4709261"/>
              <a:chExt cx="4207312" cy="1153561"/>
            </a:xfrm>
          </p:grpSpPr>
          <p:sp>
            <p:nvSpPr>
              <p:cNvPr id="169" name="Freeform 168">
                <a:extLst>
                  <a:ext uri="{FF2B5EF4-FFF2-40B4-BE49-F238E27FC236}">
                    <a16:creationId xmlns:a16="http://schemas.microsoft.com/office/drawing/2014/main" id="{37878E9B-9B62-E947-A7C3-73087C4503B2}"/>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40BAEEFC-3322-C444-ADD7-29646EDCA3D3}"/>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4FFCD4EB-F138-6C44-A8E4-2EBD5319BAAD}"/>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a:p>
            </p:txBody>
          </p:sp>
          <p:grpSp>
            <p:nvGrpSpPr>
              <p:cNvPr id="173" name="Graphic 2">
                <a:extLst>
                  <a:ext uri="{FF2B5EF4-FFF2-40B4-BE49-F238E27FC236}">
                    <a16:creationId xmlns:a16="http://schemas.microsoft.com/office/drawing/2014/main" id="{70CDF567-E2E0-E14C-A5CD-8E5451E61B6B}"/>
                  </a:ext>
                </a:extLst>
              </p:cNvPr>
              <p:cNvGrpSpPr/>
              <p:nvPr/>
            </p:nvGrpSpPr>
            <p:grpSpPr>
              <a:xfrm>
                <a:off x="2615525" y="4709261"/>
                <a:ext cx="4196848" cy="677503"/>
                <a:chOff x="2615525" y="4709261"/>
                <a:chExt cx="4196848" cy="677503"/>
              </a:xfrm>
              <a:solidFill>
                <a:srgbClr val="000000"/>
              </a:solidFill>
            </p:grpSpPr>
            <p:sp>
              <p:nvSpPr>
                <p:cNvPr id="191" name="Freeform 190">
                  <a:extLst>
                    <a:ext uri="{FF2B5EF4-FFF2-40B4-BE49-F238E27FC236}">
                      <a16:creationId xmlns:a16="http://schemas.microsoft.com/office/drawing/2014/main" id="{1F888285-B4DD-0F4A-A152-C16B7D8DD5E3}"/>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EF2DB94F-0938-BA47-9C1D-9571F3C0E1E8}"/>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1F059B88-ADD0-5344-B45B-9E4BE8EB238F}"/>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345E76BF-E264-B043-B2D1-940B474AFDCA}"/>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E0AA9A0-1323-4248-800B-C1B3860DA79F}"/>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7A0BD292-650D-F847-B40F-2EAD47DFF684}"/>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2783BDF9-F027-8745-A428-AE6903270AB9}"/>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01F98EC6-EB8B-3F45-81A9-1CD03F472784}"/>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9EE0A1C0-E813-3945-861D-79791E82E61A}"/>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7322E40C-5560-614E-87DC-0422A2388AFB}"/>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7C6CCBFC-9F1D-FF4C-9660-A9F35D7741C4}"/>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a:p>
              </p:txBody>
            </p:sp>
          </p:grpSp>
          <p:grpSp>
            <p:nvGrpSpPr>
              <p:cNvPr id="174" name="Graphic 2">
                <a:extLst>
                  <a:ext uri="{FF2B5EF4-FFF2-40B4-BE49-F238E27FC236}">
                    <a16:creationId xmlns:a16="http://schemas.microsoft.com/office/drawing/2014/main" id="{60808B0A-B438-BA43-A82F-F1B00FFDCFDF}"/>
                  </a:ext>
                </a:extLst>
              </p:cNvPr>
              <p:cNvGrpSpPr/>
              <p:nvPr/>
            </p:nvGrpSpPr>
            <p:grpSpPr>
              <a:xfrm>
                <a:off x="2629793" y="5482737"/>
                <a:ext cx="4193044" cy="380086"/>
                <a:chOff x="2629793" y="5482737"/>
                <a:chExt cx="4193044" cy="380086"/>
              </a:xfrm>
              <a:solidFill>
                <a:srgbClr val="000000"/>
              </a:solidFill>
            </p:grpSpPr>
            <p:sp>
              <p:nvSpPr>
                <p:cNvPr id="175" name="Freeform 174">
                  <a:extLst>
                    <a:ext uri="{FF2B5EF4-FFF2-40B4-BE49-F238E27FC236}">
                      <a16:creationId xmlns:a16="http://schemas.microsoft.com/office/drawing/2014/main" id="{E205D79F-82B8-8C45-9EAD-27B41F8BCCAC}"/>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68BF5C66-3700-734C-A93F-0C90982AA8F9}"/>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F3FD3780-7CA4-4C46-827D-50B17B5FC12E}"/>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6B802AC5-9F3E-3749-8717-0967B6CDD5B6}"/>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F4232C6C-50EA-8C47-9835-10DE9A15960C}"/>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E33833BB-E458-B24D-98FF-90F3DC44D2AD}"/>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39FB153F-21FA-784F-BD42-5CC2E23C1F6F}"/>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6E5B42EB-C0C6-D345-8B0F-5A0BE0CE501B}"/>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3BCA11AA-5927-4840-97BF-280D995CC94F}"/>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E7EDBFEF-E9E7-534A-8DAD-D3015216CDF4}"/>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6EB75519-DF17-C246-B3AF-B26852033EA1}"/>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F17E4A4B-1E3A-2547-9B37-CA6B25D81F29}"/>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4EA87206-014C-9B43-AE25-21B5624E9D04}"/>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151A0357-3DDB-5C4B-B763-C2AADD4F5A3F}"/>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DBE341A8-4F7F-334D-BE16-C79523EBA87F}"/>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60D2A672-CAA3-8B4D-9467-E515098050FE}"/>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a:p>
              </p:txBody>
            </p:sp>
          </p:grpSp>
        </p:grpSp>
        <p:grpSp>
          <p:nvGrpSpPr>
            <p:cNvPr id="104" name="Graphic 2">
              <a:extLst>
                <a:ext uri="{FF2B5EF4-FFF2-40B4-BE49-F238E27FC236}">
                  <a16:creationId xmlns:a16="http://schemas.microsoft.com/office/drawing/2014/main" id="{22CD96FB-152F-FE4B-8476-ABC815F1A316}"/>
                </a:ext>
              </a:extLst>
            </p:cNvPr>
            <p:cNvGrpSpPr/>
            <p:nvPr/>
          </p:nvGrpSpPr>
          <p:grpSpPr>
            <a:xfrm>
              <a:off x="606516" y="4401391"/>
              <a:ext cx="1666563" cy="1693284"/>
              <a:chOff x="606516" y="4401391"/>
              <a:chExt cx="1666563" cy="1693284"/>
            </a:xfrm>
          </p:grpSpPr>
          <p:grpSp>
            <p:nvGrpSpPr>
              <p:cNvPr id="105" name="Graphic 2">
                <a:extLst>
                  <a:ext uri="{FF2B5EF4-FFF2-40B4-BE49-F238E27FC236}">
                    <a16:creationId xmlns:a16="http://schemas.microsoft.com/office/drawing/2014/main" id="{BD6D3AD7-31B3-5247-94A1-C4400D8B2BDF}"/>
                  </a:ext>
                </a:extLst>
              </p:cNvPr>
              <p:cNvGrpSpPr/>
              <p:nvPr/>
            </p:nvGrpSpPr>
            <p:grpSpPr>
              <a:xfrm>
                <a:off x="606516" y="4401391"/>
                <a:ext cx="1666563" cy="1693284"/>
                <a:chOff x="606516" y="4401391"/>
                <a:chExt cx="1666563" cy="1693284"/>
              </a:xfrm>
            </p:grpSpPr>
            <p:sp>
              <p:nvSpPr>
                <p:cNvPr id="167" name="Freeform 166">
                  <a:extLst>
                    <a:ext uri="{FF2B5EF4-FFF2-40B4-BE49-F238E27FC236}">
                      <a16:creationId xmlns:a16="http://schemas.microsoft.com/office/drawing/2014/main" id="{FD88A65A-E3ED-6349-B01D-032D980E2D0D}"/>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7304A798-5CE2-2B42-8326-FA2A36679DE9}"/>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grpSp>
            <p:nvGrpSpPr>
              <p:cNvPr id="106" name="Graphic 2">
                <a:extLst>
                  <a:ext uri="{FF2B5EF4-FFF2-40B4-BE49-F238E27FC236}">
                    <a16:creationId xmlns:a16="http://schemas.microsoft.com/office/drawing/2014/main" id="{9C342CBC-BC8F-E84E-935D-706700F1D2EE}"/>
                  </a:ext>
                </a:extLst>
              </p:cNvPr>
              <p:cNvGrpSpPr/>
              <p:nvPr/>
            </p:nvGrpSpPr>
            <p:grpSpPr>
              <a:xfrm>
                <a:off x="879521" y="4954417"/>
                <a:ext cx="306297" cy="518817"/>
                <a:chOff x="879521" y="4954417"/>
                <a:chExt cx="306297" cy="518817"/>
              </a:xfrm>
              <a:solidFill>
                <a:srgbClr val="F1A0C2"/>
              </a:solidFill>
            </p:grpSpPr>
            <p:sp>
              <p:nvSpPr>
                <p:cNvPr id="126" name="Freeform 125">
                  <a:extLst>
                    <a:ext uri="{FF2B5EF4-FFF2-40B4-BE49-F238E27FC236}">
                      <a16:creationId xmlns:a16="http://schemas.microsoft.com/office/drawing/2014/main" id="{DEFA2045-8168-DF4B-9E36-2C1340597A4E}"/>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80048FDE-F1E0-E246-A377-2251961348D3}"/>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4CDF5438-1FAE-C341-B6BF-DDF768A0E574}"/>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30D8A6DB-A7EF-F94E-98FB-112BD42332C0}"/>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C46C0FCF-1CAA-9D40-8218-99E0C201EE21}"/>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07" name="Graphic 2">
                <a:extLst>
                  <a:ext uri="{FF2B5EF4-FFF2-40B4-BE49-F238E27FC236}">
                    <a16:creationId xmlns:a16="http://schemas.microsoft.com/office/drawing/2014/main" id="{98D33566-344C-A042-A7E6-C8D819261046}"/>
                  </a:ext>
                </a:extLst>
              </p:cNvPr>
              <p:cNvGrpSpPr/>
              <p:nvPr/>
            </p:nvGrpSpPr>
            <p:grpSpPr>
              <a:xfrm>
                <a:off x="1305674" y="4681705"/>
                <a:ext cx="305346" cy="518817"/>
                <a:chOff x="1305674" y="4681705"/>
                <a:chExt cx="305346" cy="518817"/>
              </a:xfrm>
              <a:solidFill>
                <a:srgbClr val="F1A0C2"/>
              </a:solidFill>
            </p:grpSpPr>
            <p:sp>
              <p:nvSpPr>
                <p:cNvPr id="121" name="Freeform 120">
                  <a:extLst>
                    <a:ext uri="{FF2B5EF4-FFF2-40B4-BE49-F238E27FC236}">
                      <a16:creationId xmlns:a16="http://schemas.microsoft.com/office/drawing/2014/main" id="{46295201-29E0-CD4B-B35D-6615D7A2ACFB}"/>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B645C018-D768-8942-BC8E-427B09F94C64}"/>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915D0B5F-7698-4F4A-AD3E-ABA5712BE444}"/>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97F1F000-B817-4641-B89A-BC1795E2ED11}"/>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404AA291-C20B-E34E-B742-68EA53678803}"/>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08" name="Graphic 2">
                <a:extLst>
                  <a:ext uri="{FF2B5EF4-FFF2-40B4-BE49-F238E27FC236}">
                    <a16:creationId xmlns:a16="http://schemas.microsoft.com/office/drawing/2014/main" id="{7A6DDE3F-D5B7-F34B-8C97-4ADED24D7B65}"/>
                  </a:ext>
                </a:extLst>
              </p:cNvPr>
              <p:cNvGrpSpPr/>
              <p:nvPr/>
            </p:nvGrpSpPr>
            <p:grpSpPr>
              <a:xfrm>
                <a:off x="1725169" y="4951566"/>
                <a:ext cx="306297" cy="518817"/>
                <a:chOff x="1725169" y="4951566"/>
                <a:chExt cx="306297" cy="518817"/>
              </a:xfrm>
              <a:solidFill>
                <a:srgbClr val="F1A0C2"/>
              </a:solidFill>
            </p:grpSpPr>
            <p:sp>
              <p:nvSpPr>
                <p:cNvPr id="116" name="Freeform 115">
                  <a:extLst>
                    <a:ext uri="{FF2B5EF4-FFF2-40B4-BE49-F238E27FC236}">
                      <a16:creationId xmlns:a16="http://schemas.microsoft.com/office/drawing/2014/main" id="{9520A61B-61D6-2C41-A80F-7290522ABA21}"/>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193ACD9A-A16F-CB4F-802E-D6CD2567E10B}"/>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5C036510-D8D7-3A4B-A4DA-42F6BC43EF8A}"/>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BC53F1A8-18F3-DA44-9FCC-B942943BFFBD}"/>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06732108-6EFF-944D-BEFC-DA2C6EE28F92}"/>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FCE3AFC7-4169-8A40-A405-65366300BDD1}"/>
                  </a:ext>
                </a:extLst>
              </p:cNvPr>
              <p:cNvGrpSpPr/>
              <p:nvPr/>
            </p:nvGrpSpPr>
            <p:grpSpPr>
              <a:xfrm>
                <a:off x="690225" y="4499263"/>
                <a:ext cx="1499146" cy="1498490"/>
                <a:chOff x="690225" y="4499263"/>
                <a:chExt cx="1499146" cy="1498490"/>
              </a:xfrm>
              <a:solidFill>
                <a:srgbClr val="000000"/>
              </a:solidFill>
            </p:grpSpPr>
            <p:grpSp>
              <p:nvGrpSpPr>
                <p:cNvPr id="110" name="Graphic 2">
                  <a:extLst>
                    <a:ext uri="{FF2B5EF4-FFF2-40B4-BE49-F238E27FC236}">
                      <a16:creationId xmlns:a16="http://schemas.microsoft.com/office/drawing/2014/main" id="{7DC435F3-B855-3847-A01C-5BED4CE4217B}"/>
                    </a:ext>
                  </a:extLst>
                </p:cNvPr>
                <p:cNvGrpSpPr/>
                <p:nvPr/>
              </p:nvGrpSpPr>
              <p:grpSpPr>
                <a:xfrm>
                  <a:off x="690225" y="4499263"/>
                  <a:ext cx="1499146" cy="1498490"/>
                  <a:chOff x="690225" y="4499263"/>
                  <a:chExt cx="1499146" cy="1498490"/>
                </a:xfrm>
                <a:solidFill>
                  <a:srgbClr val="000000"/>
                </a:solidFill>
              </p:grpSpPr>
              <p:sp>
                <p:nvSpPr>
                  <p:cNvPr id="114" name="Freeform 113">
                    <a:extLst>
                      <a:ext uri="{FF2B5EF4-FFF2-40B4-BE49-F238E27FC236}">
                        <a16:creationId xmlns:a16="http://schemas.microsoft.com/office/drawing/2014/main" id="{1310E54F-5DB5-E342-9E16-2C7CFDC6C598}"/>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67FD5417-BB1B-7045-978C-CE9F6CCD9197}"/>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11" name="Freeform 110">
                  <a:extLst>
                    <a:ext uri="{FF2B5EF4-FFF2-40B4-BE49-F238E27FC236}">
                      <a16:creationId xmlns:a16="http://schemas.microsoft.com/office/drawing/2014/main" id="{355B504A-120A-5F4F-8373-DD9E78BA0EA9}"/>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57B798F-7A2A-DD40-A65E-2173F0690716}"/>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D2990567-CA19-FD45-82CF-69C7ECB2C5DD}"/>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7525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920042" y="1198645"/>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920042" y="1697358"/>
            <a:ext cx="2021513" cy="999383"/>
          </a:xfrm>
          <a:prstGeom prst="rect">
            <a:avLst/>
          </a:prstGeom>
        </p:spPr>
        <p:txBody>
          <a:bodyPr>
            <a:noAutofit/>
          </a:bodyPr>
          <a:lstStyle>
            <a:lvl1pPr marL="0" indent="0" algn="r">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a:t>Lorem ipsum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lorem ipsum sit.</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763682" y="1538074"/>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49" name="Text Placeholder 8">
            <a:extLst>
              <a:ext uri="{FF2B5EF4-FFF2-40B4-BE49-F238E27FC236}">
                <a16:creationId xmlns:a16="http://schemas.microsoft.com/office/drawing/2014/main" id="{DD6AA936-BB29-2E4F-989D-BD8E8FD10D71}"/>
              </a:ext>
            </a:extLst>
          </p:cNvPr>
          <p:cNvSpPr>
            <a:spLocks noGrp="1"/>
          </p:cNvSpPr>
          <p:nvPr>
            <p:ph type="body" sz="quarter" idx="42" hasCustomPrompt="1"/>
          </p:nvPr>
        </p:nvSpPr>
        <p:spPr>
          <a:xfrm>
            <a:off x="4910722" y="3921902"/>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150" name="Text Placeholder 8">
            <a:extLst>
              <a:ext uri="{FF2B5EF4-FFF2-40B4-BE49-F238E27FC236}">
                <a16:creationId xmlns:a16="http://schemas.microsoft.com/office/drawing/2014/main" id="{5AF5A071-C258-9849-85E5-7CD3D95B3D30}"/>
              </a:ext>
            </a:extLst>
          </p:cNvPr>
          <p:cNvSpPr>
            <a:spLocks noGrp="1"/>
          </p:cNvSpPr>
          <p:nvPr>
            <p:ph type="body" sz="quarter" idx="43" hasCustomPrompt="1"/>
          </p:nvPr>
        </p:nvSpPr>
        <p:spPr>
          <a:xfrm>
            <a:off x="4910722" y="4420615"/>
            <a:ext cx="2021513" cy="999383"/>
          </a:xfrm>
          <a:prstGeom prst="rect">
            <a:avLst/>
          </a:prstGeom>
        </p:spPr>
        <p:txBody>
          <a:bodyPr>
            <a:noAutofit/>
          </a:bodyPr>
          <a:lstStyle>
            <a:lvl1pPr marL="0" indent="0" algn="r">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a:t>Lorem ipsum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lorem ipsum sit.</a:t>
            </a:r>
          </a:p>
        </p:txBody>
      </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754362" y="4261331"/>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a:t>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4052589" y="3595324"/>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907809" y="6635459"/>
            <a:ext cx="2024426" cy="339415"/>
          </a:xfrm>
          <a:prstGeom prst="rect">
            <a:avLst/>
          </a:prstGeom>
        </p:spPr>
        <p:txBody>
          <a:bodyPr>
            <a:normAutofit/>
          </a:bodyPr>
          <a:lstStyle>
            <a:lvl1pPr marL="0" indent="0" algn="r">
              <a:lnSpc>
                <a:spcPct val="100000"/>
              </a:lnSpc>
              <a:buNone/>
              <a:defRPr sz="2000" b="1" i="0">
                <a:solidFill>
                  <a:srgbClr val="F79037"/>
                </a:solidFill>
                <a:latin typeface="Calibri" panose="020F0502020204030204" pitchFamily="34" charset="0"/>
                <a:cs typeface="Calibri" panose="020F0502020204030204" pitchFamily="34" charset="0"/>
              </a:defRPr>
            </a:lvl1pPr>
          </a:lstStyle>
          <a:p>
            <a:pPr lvl="0"/>
            <a:r>
              <a:rPr lang="en-US"/>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907809" y="7134172"/>
            <a:ext cx="2021513" cy="999383"/>
          </a:xfrm>
          <a:prstGeom prst="rect">
            <a:avLst/>
          </a:prstGeom>
        </p:spPr>
        <p:txBody>
          <a:bodyPr>
            <a:noAutofit/>
          </a:bodyPr>
          <a:lstStyle>
            <a:lvl1pPr marL="0" indent="0" algn="r">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a:t>Lorem ipsum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lorem ipsum sit.</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751449" y="6974888"/>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a:t>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4049676" y="6308881"/>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74" name="Slide Number Placeholder 5">
            <a:extLst>
              <a:ext uri="{FF2B5EF4-FFF2-40B4-BE49-F238E27FC236}">
                <a16:creationId xmlns:a16="http://schemas.microsoft.com/office/drawing/2014/main" id="{EBD33226-0FBB-994F-B04E-DABD0AAC39B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2873377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1">
    <p:spTree>
      <p:nvGrpSpPr>
        <p:cNvPr id="1" name=""/>
        <p:cNvGrpSpPr/>
        <p:nvPr/>
      </p:nvGrpSpPr>
      <p:grpSpPr>
        <a:xfrm>
          <a:off x="0" y="0"/>
          <a:ext cx="0" cy="0"/>
          <a:chOff x="0" y="0"/>
          <a:chExt cx="0" cy="0"/>
        </a:xfrm>
      </p:grpSpPr>
      <p:sp>
        <p:nvSpPr>
          <p:cNvPr id="29" name="Freeform 28">
            <a:extLst>
              <a:ext uri="{FF2B5EF4-FFF2-40B4-BE49-F238E27FC236}">
                <a16:creationId xmlns:a16="http://schemas.microsoft.com/office/drawing/2014/main" id="{DE81A3AF-2DF6-CA4C-A155-A676CC6434F5}"/>
              </a:ext>
            </a:extLst>
          </p:cNvPr>
          <p:cNvSpPr/>
          <p:nvPr userDrawn="1"/>
        </p:nvSpPr>
        <p:spPr>
          <a:xfrm>
            <a:off x="420974" y="268941"/>
            <a:ext cx="3284648" cy="9889385"/>
          </a:xfrm>
          <a:custGeom>
            <a:avLst/>
            <a:gdLst>
              <a:gd name="connsiteX0" fmla="*/ 1159533 w 1159533"/>
              <a:gd name="connsiteY0" fmla="*/ 3031200 h 3031200"/>
              <a:gd name="connsiteX1" fmla="*/ 301407 w 1159533"/>
              <a:gd name="connsiteY1" fmla="*/ 3031200 h 3031200"/>
              <a:gd name="connsiteX2" fmla="*/ 0 w 1159533"/>
              <a:gd name="connsiteY2" fmla="*/ 2729880 h 3031200"/>
              <a:gd name="connsiteX3" fmla="*/ 0 w 1159533"/>
              <a:gd name="connsiteY3" fmla="*/ 0 h 3031200"/>
              <a:gd name="connsiteX4" fmla="*/ 954274 w 1159533"/>
              <a:gd name="connsiteY4" fmla="*/ 0 h 3031200"/>
              <a:gd name="connsiteX5" fmla="*/ 1159533 w 1159533"/>
              <a:gd name="connsiteY5" fmla="*/ 205200 h 3031200"/>
              <a:gd name="connsiteX6" fmla="*/ 1159533 w 1159533"/>
              <a:gd name="connsiteY6" fmla="*/ 3031200 h 303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9533" h="3031200">
                <a:moveTo>
                  <a:pt x="1159533" y="3031200"/>
                </a:moveTo>
                <a:lnTo>
                  <a:pt x="301407" y="3031200"/>
                </a:lnTo>
                <a:cubicBezTo>
                  <a:pt x="135039" y="3031200"/>
                  <a:pt x="0" y="2896200"/>
                  <a:pt x="0" y="2729880"/>
                </a:cubicBezTo>
                <a:lnTo>
                  <a:pt x="0" y="0"/>
                </a:lnTo>
                <a:lnTo>
                  <a:pt x="954274" y="0"/>
                </a:lnTo>
                <a:cubicBezTo>
                  <a:pt x="1067707" y="0"/>
                  <a:pt x="1159533" y="91800"/>
                  <a:pt x="1159533" y="205200"/>
                </a:cubicBezTo>
                <a:lnTo>
                  <a:pt x="1159533" y="30312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683565" y="1027561"/>
            <a:ext cx="2864232" cy="879667"/>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683565" y="2424204"/>
            <a:ext cx="2693750" cy="7339954"/>
          </a:xfrm>
          <a:prstGeom prst="rect">
            <a:avLst/>
          </a:prstGeom>
        </p:spPr>
        <p:txBody>
          <a:bodyPr anchor="t">
            <a:noAutofit/>
          </a:bodyPr>
          <a:lstStyle>
            <a:lvl1pPr marL="0" indent="0" algn="l">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388" name="Picture Placeholder 387">
            <a:extLst>
              <a:ext uri="{FF2B5EF4-FFF2-40B4-BE49-F238E27FC236}">
                <a16:creationId xmlns:a16="http://schemas.microsoft.com/office/drawing/2014/main" id="{7E7D4303-6A3B-F749-8FA0-836953666012}"/>
              </a:ext>
            </a:extLst>
          </p:cNvPr>
          <p:cNvSpPr>
            <a:spLocks noGrp="1"/>
          </p:cNvSpPr>
          <p:nvPr>
            <p:ph type="pic" sz="quarter" idx="41"/>
          </p:nvPr>
        </p:nvSpPr>
        <p:spPr>
          <a:xfrm>
            <a:off x="3705622" y="1178454"/>
            <a:ext cx="3854053" cy="8334904"/>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sp>
        <p:nvSpPr>
          <p:cNvPr id="31" name="Freeform 30">
            <a:extLst>
              <a:ext uri="{FF2B5EF4-FFF2-40B4-BE49-F238E27FC236}">
                <a16:creationId xmlns:a16="http://schemas.microsoft.com/office/drawing/2014/main" id="{5B1B9CA5-0E21-E740-9234-251FA1CB61D0}"/>
              </a:ext>
            </a:extLst>
          </p:cNvPr>
          <p:cNvSpPr/>
          <p:nvPr userDrawn="1"/>
        </p:nvSpPr>
        <p:spPr>
          <a:xfrm rot="10800000">
            <a:off x="1677895" y="2120415"/>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90" name="Slide Number Placeholder 5">
            <a:extLst>
              <a:ext uri="{FF2B5EF4-FFF2-40B4-BE49-F238E27FC236}">
                <a16:creationId xmlns:a16="http://schemas.microsoft.com/office/drawing/2014/main" id="{C8C57F0D-E616-E745-97BA-83348B7B3BE0}"/>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1736404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2233076"/>
            <a:ext cx="6916560" cy="7518872"/>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06" name="Graphic 4">
            <a:extLst>
              <a:ext uri="{FF2B5EF4-FFF2-40B4-BE49-F238E27FC236}">
                <a16:creationId xmlns:a16="http://schemas.microsoft.com/office/drawing/2014/main" id="{A5B9C573-DED5-E749-83CE-455E8FE275CE}"/>
              </a:ext>
            </a:extLst>
          </p:cNvPr>
          <p:cNvSpPr txBox="1"/>
          <p:nvPr userDrawn="1"/>
        </p:nvSpPr>
        <p:spPr>
          <a:xfrm rot="16200000">
            <a:off x="-3460337" y="5894262"/>
            <a:ext cx="7524114" cy="246221"/>
          </a:xfrm>
          <a:prstGeom prst="rect">
            <a:avLst/>
          </a:prstGeom>
          <a:noFill/>
        </p:spPr>
        <p:txBody>
          <a:bodyPr wrap="square" rtlCol="0">
            <a:spAutoFit/>
          </a:bodyPr>
          <a:lstStyle/>
          <a:p>
            <a:pPr algn="r"/>
            <a:r>
              <a:rPr lang="en-US" sz="1000" kern="900" spc="310" baseline="0">
                <a:solidFill>
                  <a:srgbClr val="000000"/>
                </a:solidFill>
                <a:latin typeface="Calibri" panose="020F0502020204030204" pitchFamily="34" charset="0"/>
                <a:cs typeface="Calibri" panose="020F0502020204030204" pitchFamily="34" charset="0"/>
                <a:sym typeface="Avenir-Roman"/>
                <a:rtl val="0"/>
              </a:rPr>
              <a:t>ethical food entrepreneurship</a:t>
            </a: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652042"/>
            <a:ext cx="4837229" cy="946746"/>
          </a:xfrm>
          <a:prstGeom prst="rect">
            <a:avLst/>
          </a:prstGeom>
        </p:spPr>
        <p:txBody>
          <a:bodyPr>
            <a:noAutofit/>
          </a:bodyPr>
          <a:lstStyle>
            <a:lvl1pPr marL="0" indent="0" algn="r">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143488" cy="6820641"/>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77895" y="184463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004C7FA2-5954-BB40-8F54-7DA955D878E2}"/>
              </a:ext>
            </a:extLst>
          </p:cNvPr>
          <p:cNvSpPr/>
          <p:nvPr userDrawn="1"/>
        </p:nvSpPr>
        <p:spPr>
          <a:xfrm>
            <a:off x="0" y="9259988"/>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b="0" i="0">
              <a:latin typeface="Calibri" panose="020F0502020204030204" pitchFamily="34" charset="0"/>
            </a:endParaRPr>
          </a:p>
        </p:txBody>
      </p:sp>
    </p:spTree>
    <p:extLst>
      <p:ext uri="{BB962C8B-B14F-4D97-AF65-F5344CB8AC3E}">
        <p14:creationId xmlns:p14="http://schemas.microsoft.com/office/powerpoint/2010/main" val="498135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8"/>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a:t>C</a:t>
            </a:r>
          </a:p>
        </p:txBody>
      </p:sp>
      <p:sp>
        <p:nvSpPr>
          <p:cNvPr id="9" name="Graphic 4">
            <a:extLst>
              <a:ext uri="{FF2B5EF4-FFF2-40B4-BE49-F238E27FC236}">
                <a16:creationId xmlns:a16="http://schemas.microsoft.com/office/drawing/2014/main" id="{5D850605-FBD9-0743-9AB7-FB63D3F54CF8}"/>
              </a:ext>
            </a:extLst>
          </p:cNvPr>
          <p:cNvSpPr txBox="1"/>
          <p:nvPr userDrawn="1"/>
        </p:nvSpPr>
        <p:spPr>
          <a:xfrm rot="16200000">
            <a:off x="-2204035" y="7074270"/>
            <a:ext cx="5102817" cy="230832"/>
          </a:xfrm>
          <a:prstGeom prst="rect">
            <a:avLst/>
          </a:prstGeom>
          <a:noFill/>
        </p:spPr>
        <p:txBody>
          <a:bodyPr wrap="square" rtlCol="0">
            <a:spAutoFit/>
          </a:bodyPr>
          <a:lstStyle/>
          <a:p>
            <a:pPr algn="l"/>
            <a:r>
              <a:rPr lang="en-US" sz="900" kern="900" spc="310" baseline="0">
                <a:solidFill>
                  <a:srgbClr val="000000"/>
                </a:solidFill>
                <a:latin typeface="Calibri" panose="020F0502020204030204" pitchFamily="34" charset="0"/>
                <a:cs typeface="Calibri" panose="020F0502020204030204" pitchFamily="34" charset="0"/>
                <a:sym typeface="Avenir-Roman"/>
                <a:rtl val="0"/>
              </a:rPr>
              <a:t>ethical food entrepreneurship</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706179" y="5345906"/>
            <a:ext cx="3019010" cy="4414479"/>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38" name="Text Placeholder 32">
            <a:extLst>
              <a:ext uri="{FF2B5EF4-FFF2-40B4-BE49-F238E27FC236}">
                <a16:creationId xmlns:a16="http://schemas.microsoft.com/office/drawing/2014/main" id="{1CCE83F2-E8EC-754B-B93C-2CC0039DAB84}"/>
              </a:ext>
            </a:extLst>
          </p:cNvPr>
          <p:cNvSpPr>
            <a:spLocks noGrp="1"/>
          </p:cNvSpPr>
          <p:nvPr userDrawn="1">
            <p:ph type="body" sz="quarter" idx="43" hasCustomPrompt="1"/>
          </p:nvPr>
        </p:nvSpPr>
        <p:spPr>
          <a:xfrm>
            <a:off x="4212469" y="3276997"/>
            <a:ext cx="3019010" cy="6483388"/>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43" name="Slide Number Placeholder 5">
            <a:extLst>
              <a:ext uri="{FF2B5EF4-FFF2-40B4-BE49-F238E27FC236}">
                <a16:creationId xmlns:a16="http://schemas.microsoft.com/office/drawing/2014/main" id="{0CA096AF-F723-AE4C-AB9E-7AF10D1DE2E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521610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DA61400A-1069-3D49-A072-960191F9A978}"/>
              </a:ext>
            </a:extLst>
          </p:cNvPr>
          <p:cNvSpPr/>
          <p:nvPr userDrawn="1"/>
        </p:nvSpPr>
        <p:spPr>
          <a:xfrm>
            <a:off x="236144" y="-13489"/>
            <a:ext cx="7332439" cy="2831758"/>
          </a:xfrm>
          <a:custGeom>
            <a:avLst/>
            <a:gdLst>
              <a:gd name="connsiteX0" fmla="*/ 2161701 w 2161701"/>
              <a:gd name="connsiteY0" fmla="*/ 834840 h 834840"/>
              <a:gd name="connsiteX1" fmla="*/ 301407 w 2161701"/>
              <a:gd name="connsiteY1" fmla="*/ 834840 h 834840"/>
              <a:gd name="connsiteX2" fmla="*/ 0 w 2161701"/>
              <a:gd name="connsiteY2" fmla="*/ 533520 h 834840"/>
              <a:gd name="connsiteX3" fmla="*/ 0 w 2161701"/>
              <a:gd name="connsiteY3" fmla="*/ 0 h 834840"/>
              <a:gd name="connsiteX4" fmla="*/ 2161701 w 2161701"/>
              <a:gd name="connsiteY4" fmla="*/ 0 h 834840"/>
              <a:gd name="connsiteX5" fmla="*/ 2161701 w 2161701"/>
              <a:gd name="connsiteY5" fmla="*/ 834840 h 83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701" h="83484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5" name="Text Placeholder 23">
            <a:extLst>
              <a:ext uri="{FF2B5EF4-FFF2-40B4-BE49-F238E27FC236}">
                <a16:creationId xmlns:a16="http://schemas.microsoft.com/office/drawing/2014/main" id="{340BEDA7-1D61-1142-9E8F-1245ECF20B50}"/>
              </a:ext>
            </a:extLst>
          </p:cNvPr>
          <p:cNvSpPr>
            <a:spLocks noGrp="1"/>
          </p:cNvSpPr>
          <p:nvPr>
            <p:ph type="body" sz="quarter" idx="14" hasCustomPrompt="1"/>
          </p:nvPr>
        </p:nvSpPr>
        <p:spPr>
          <a:xfrm>
            <a:off x="6086559" y="1320317"/>
            <a:ext cx="785328" cy="1056986"/>
          </a:xfrm>
          <a:prstGeom prst="rect">
            <a:avLst/>
          </a:prstGeom>
        </p:spPr>
        <p:txBody>
          <a:bodyPr anchor="t">
            <a:normAutofit/>
          </a:bodyPr>
          <a:lstStyle>
            <a:lvl1pPr marL="0" indent="0" algn="r">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0" y="568686"/>
            <a:ext cx="6016087" cy="1400960"/>
          </a:xfrm>
          <a:prstGeom prst="rect">
            <a:avLst/>
          </a:prstGeom>
        </p:spPr>
        <p:txBody>
          <a:bodyPr anchor="ctr">
            <a:normAutofit/>
          </a:bodyPr>
          <a:lstStyle>
            <a:lvl1pPr marL="0" indent="0" algn="ctr">
              <a:buNone/>
              <a:defRPr sz="1900" b="0" i="1" baseline="0">
                <a:solidFill>
                  <a:srgbClr val="000000"/>
                </a:solidFill>
                <a:latin typeface="Calibri" panose="020F0502020204030204" pitchFamily="34" charset="0"/>
                <a:cs typeface="Calibri" panose="020F0502020204030204" pitchFamily="34" charset="0"/>
              </a:defRPr>
            </a:lvl1pPr>
          </a:lstStyle>
          <a:p>
            <a:pPr lvl="0"/>
            <a:r>
              <a:rPr lang="en-US"/>
              <a:t>Quote Slide</a:t>
            </a:r>
          </a:p>
        </p:txBody>
      </p:sp>
      <p:sp>
        <p:nvSpPr>
          <p:cNvPr id="37" name="Text Placeholder 23">
            <a:extLst>
              <a:ext uri="{FF2B5EF4-FFF2-40B4-BE49-F238E27FC236}">
                <a16:creationId xmlns:a16="http://schemas.microsoft.com/office/drawing/2014/main" id="{29A06F91-3390-D94A-A77E-AD4E74125CDD}"/>
              </a:ext>
            </a:extLst>
          </p:cNvPr>
          <p:cNvSpPr>
            <a:spLocks noGrp="1"/>
          </p:cNvSpPr>
          <p:nvPr>
            <p:ph type="body" sz="quarter" idx="15" hasCustomPrompt="1"/>
          </p:nvPr>
        </p:nvSpPr>
        <p:spPr>
          <a:xfrm>
            <a:off x="653262" y="195018"/>
            <a:ext cx="2003444" cy="936605"/>
          </a:xfrm>
          <a:prstGeom prst="rect">
            <a:avLst/>
          </a:prstGeom>
        </p:spPr>
        <p:txBody>
          <a:bodyPr anchor="t">
            <a:normAutofit/>
          </a:bodyPr>
          <a:lstStyle>
            <a:lvl1pPr marL="0" indent="0" algn="l">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34" name="Freeform 33">
            <a:extLst>
              <a:ext uri="{FF2B5EF4-FFF2-40B4-BE49-F238E27FC236}">
                <a16:creationId xmlns:a16="http://schemas.microsoft.com/office/drawing/2014/main" id="{64DF79FA-08E8-FF45-A331-32F4B1E02F14}"/>
              </a:ext>
            </a:extLst>
          </p:cNvPr>
          <p:cNvSpPr/>
          <p:nvPr userDrawn="1"/>
        </p:nvSpPr>
        <p:spPr>
          <a:xfrm rot="10800000">
            <a:off x="2308088" y="2403497"/>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3373219"/>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40" name="Slide Number Placeholder 5">
            <a:extLst>
              <a:ext uri="{FF2B5EF4-FFF2-40B4-BE49-F238E27FC236}">
                <a16:creationId xmlns:a16="http://schemas.microsoft.com/office/drawing/2014/main" id="{2E0EDBF4-C242-B740-BE4F-C238F887565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3948815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F98B437-661A-CF48-AFB1-073A347AD116}"/>
              </a:ext>
            </a:extLst>
          </p:cNvPr>
          <p:cNvSpPr/>
          <p:nvPr userDrawn="1"/>
        </p:nvSpPr>
        <p:spPr>
          <a:xfrm>
            <a:off x="-47798" y="1213658"/>
            <a:ext cx="7607473"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2" y="2049131"/>
            <a:ext cx="6526988" cy="3729370"/>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30" name="Slide Number Placeholder 5">
            <a:extLst>
              <a:ext uri="{FF2B5EF4-FFF2-40B4-BE49-F238E27FC236}">
                <a16:creationId xmlns:a16="http://schemas.microsoft.com/office/drawing/2014/main" id="{75459999-0DCD-1542-8E46-CB0611A745A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24369"/>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7" y="6718314"/>
            <a:ext cx="3563248" cy="1992304"/>
          </a:xfrm>
          <a:prstGeom prst="rect">
            <a:avLst/>
          </a:prstGeom>
        </p:spPr>
        <p:txBody>
          <a:bodyPr>
            <a:noAutofit/>
          </a:bodyPr>
          <a:lstStyle>
            <a:lvl1pPr marL="0" indent="0" algn="l">
              <a:buNone/>
              <a:defRPr sz="1600" b="0" i="1">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32" name="Freeform 31">
            <a:extLst>
              <a:ext uri="{FF2B5EF4-FFF2-40B4-BE49-F238E27FC236}">
                <a16:creationId xmlns:a16="http://schemas.microsoft.com/office/drawing/2014/main" id="{A3029D7B-8197-AD41-BDB1-7A885960CF3C}"/>
              </a:ext>
            </a:extLst>
          </p:cNvPr>
          <p:cNvSpPr/>
          <p:nvPr userDrawn="1"/>
        </p:nvSpPr>
        <p:spPr>
          <a:xfrm rot="10800000">
            <a:off x="2299180" y="5404204"/>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EE9FA0DD-9E72-8040-B57C-5DEB3A06C91B}"/>
              </a:ext>
            </a:extLst>
          </p:cNvPr>
          <p:cNvSpPr/>
          <p:nvPr userDrawn="1"/>
        </p:nvSpPr>
        <p:spPr>
          <a:xfrm>
            <a:off x="-47798" y="778705"/>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494393" y="958448"/>
            <a:ext cx="6570888" cy="785535"/>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Tree>
    <p:extLst>
      <p:ext uri="{BB962C8B-B14F-4D97-AF65-F5344CB8AC3E}">
        <p14:creationId xmlns:p14="http://schemas.microsoft.com/office/powerpoint/2010/main" val="2652959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4721AE0B-70F1-CF4A-833A-F3D35301F8B2}"/>
              </a:ext>
            </a:extLst>
          </p:cNvPr>
          <p:cNvSpPr/>
          <p:nvPr userDrawn="1"/>
        </p:nvSpPr>
        <p:spPr>
          <a:xfrm>
            <a:off x="-30805" y="2886754"/>
            <a:ext cx="7590480"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4" name="Rectangle 33">
            <a:extLst>
              <a:ext uri="{FF2B5EF4-FFF2-40B4-BE49-F238E27FC236}">
                <a16:creationId xmlns:a16="http://schemas.microsoft.com/office/drawing/2014/main" id="{BEB25379-6447-4B4A-8B61-4095955F62EA}"/>
              </a:ext>
            </a:extLst>
          </p:cNvPr>
          <p:cNvSpPr/>
          <p:nvPr userDrawn="1"/>
        </p:nvSpPr>
        <p:spPr>
          <a:xfrm flipV="1">
            <a:off x="3751108" y="3293886"/>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55001" y="751293"/>
            <a:ext cx="2696198" cy="1924369"/>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46" name="Text Placeholder 32">
            <a:extLst>
              <a:ext uri="{FF2B5EF4-FFF2-40B4-BE49-F238E27FC236}">
                <a16:creationId xmlns:a16="http://schemas.microsoft.com/office/drawing/2014/main" id="{ACD5B979-D0E4-FD45-8E3C-EBA1C4D7AA26}"/>
              </a:ext>
            </a:extLst>
          </p:cNvPr>
          <p:cNvSpPr>
            <a:spLocks noGrp="1"/>
          </p:cNvSpPr>
          <p:nvPr>
            <p:ph type="body" sz="quarter" idx="33" hasCustomPrompt="1"/>
          </p:nvPr>
        </p:nvSpPr>
        <p:spPr>
          <a:xfrm>
            <a:off x="3441426" y="751293"/>
            <a:ext cx="3563248" cy="1992304"/>
          </a:xfrm>
          <a:prstGeom prst="rect">
            <a:avLst/>
          </a:prstGeom>
        </p:spPr>
        <p:txBody>
          <a:bodyPr>
            <a:noAutofit/>
          </a:bodyPr>
          <a:lstStyle>
            <a:lvl1pPr marL="0" indent="0" algn="l">
              <a:buNone/>
              <a:defRPr sz="1600" b="0" i="1">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31" name="Text Placeholder 32">
            <a:extLst>
              <a:ext uri="{FF2B5EF4-FFF2-40B4-BE49-F238E27FC236}">
                <a16:creationId xmlns:a16="http://schemas.microsoft.com/office/drawing/2014/main" id="{16C82EF9-9BA7-6E41-96D6-CB96BDD80231}"/>
              </a:ext>
            </a:extLst>
          </p:cNvPr>
          <p:cNvSpPr>
            <a:spLocks noGrp="1"/>
          </p:cNvSpPr>
          <p:nvPr>
            <p:ph type="body" sz="quarter" idx="44" hasCustomPrompt="1"/>
          </p:nvPr>
        </p:nvSpPr>
        <p:spPr>
          <a:xfrm>
            <a:off x="3986924" y="4751350"/>
            <a:ext cx="2650609" cy="1121330"/>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38" name="Picture Placeholder 37">
            <a:extLst>
              <a:ext uri="{FF2B5EF4-FFF2-40B4-BE49-F238E27FC236}">
                <a16:creationId xmlns:a16="http://schemas.microsoft.com/office/drawing/2014/main" id="{A24171DA-63D4-5F4E-97C6-D3EE7CA6EF13}"/>
              </a:ext>
            </a:extLst>
          </p:cNvPr>
          <p:cNvSpPr>
            <a:spLocks noGrp="1"/>
          </p:cNvSpPr>
          <p:nvPr>
            <p:ph type="pic" sz="quarter" idx="41"/>
          </p:nvPr>
        </p:nvSpPr>
        <p:spPr>
          <a:xfrm rot="10800000" flipV="1">
            <a:off x="515711" y="3293886"/>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42" name="Text Placeholder 32">
            <a:extLst>
              <a:ext uri="{FF2B5EF4-FFF2-40B4-BE49-F238E27FC236}">
                <a16:creationId xmlns:a16="http://schemas.microsoft.com/office/drawing/2014/main" id="{851108FB-B3D7-9044-94AA-C959EE017C59}"/>
              </a:ext>
            </a:extLst>
          </p:cNvPr>
          <p:cNvSpPr>
            <a:spLocks noGrp="1"/>
          </p:cNvSpPr>
          <p:nvPr>
            <p:ph type="body" sz="quarter" idx="45" hasCustomPrompt="1"/>
          </p:nvPr>
        </p:nvSpPr>
        <p:spPr>
          <a:xfrm>
            <a:off x="3986924" y="3609613"/>
            <a:ext cx="2665541" cy="862713"/>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49" name="Rectangle 48">
            <a:extLst>
              <a:ext uri="{FF2B5EF4-FFF2-40B4-BE49-F238E27FC236}">
                <a16:creationId xmlns:a16="http://schemas.microsoft.com/office/drawing/2014/main" id="{F02C19B7-4D96-9246-AF36-A4B2000F63DE}"/>
              </a:ext>
            </a:extLst>
          </p:cNvPr>
          <p:cNvSpPr/>
          <p:nvPr userDrawn="1"/>
        </p:nvSpPr>
        <p:spPr>
          <a:xfrm flipV="1">
            <a:off x="555001" y="6458432"/>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ontserrat Light" charset="0"/>
            </a:endParaRPr>
          </a:p>
        </p:txBody>
      </p:sp>
      <p:sp>
        <p:nvSpPr>
          <p:cNvPr id="50" name="Text Placeholder 32">
            <a:extLst>
              <a:ext uri="{FF2B5EF4-FFF2-40B4-BE49-F238E27FC236}">
                <a16:creationId xmlns:a16="http://schemas.microsoft.com/office/drawing/2014/main" id="{7B4DAEEA-4D4A-DB48-AFF7-64BA8BDFCDCD}"/>
              </a:ext>
            </a:extLst>
          </p:cNvPr>
          <p:cNvSpPr>
            <a:spLocks noGrp="1"/>
          </p:cNvSpPr>
          <p:nvPr>
            <p:ph type="body" sz="quarter" idx="49" hasCustomPrompt="1"/>
          </p:nvPr>
        </p:nvSpPr>
        <p:spPr>
          <a:xfrm>
            <a:off x="790817" y="7915896"/>
            <a:ext cx="2650609" cy="1121330"/>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51" name="Text Placeholder 32">
            <a:extLst>
              <a:ext uri="{FF2B5EF4-FFF2-40B4-BE49-F238E27FC236}">
                <a16:creationId xmlns:a16="http://schemas.microsoft.com/office/drawing/2014/main" id="{49100D11-7DF0-4F4D-84A7-4F79C1043643}"/>
              </a:ext>
            </a:extLst>
          </p:cNvPr>
          <p:cNvSpPr>
            <a:spLocks noGrp="1"/>
          </p:cNvSpPr>
          <p:nvPr>
            <p:ph type="body" sz="quarter" idx="50" hasCustomPrompt="1"/>
          </p:nvPr>
        </p:nvSpPr>
        <p:spPr>
          <a:xfrm>
            <a:off x="790817" y="6774159"/>
            <a:ext cx="2665541" cy="862713"/>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52" name="Picture Placeholder 51">
            <a:extLst>
              <a:ext uri="{FF2B5EF4-FFF2-40B4-BE49-F238E27FC236}">
                <a16:creationId xmlns:a16="http://schemas.microsoft.com/office/drawing/2014/main" id="{E963AA6B-BE34-8045-9697-6BEA4114B51C}"/>
              </a:ext>
            </a:extLst>
          </p:cNvPr>
          <p:cNvSpPr>
            <a:spLocks noGrp="1"/>
          </p:cNvSpPr>
          <p:nvPr>
            <p:ph type="pic" sz="quarter" idx="51"/>
          </p:nvPr>
        </p:nvSpPr>
        <p:spPr>
          <a:xfrm rot="10800000" flipV="1">
            <a:off x="3692174" y="6458433"/>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43" name="Slide Number Placeholder 5">
            <a:extLst>
              <a:ext uri="{FF2B5EF4-FFF2-40B4-BE49-F238E27FC236}">
                <a16:creationId xmlns:a16="http://schemas.microsoft.com/office/drawing/2014/main" id="{D89B14CA-F36E-6F4D-8EB3-DB933CDF37C1}"/>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53" name="Freeform 52">
            <a:extLst>
              <a:ext uri="{FF2B5EF4-FFF2-40B4-BE49-F238E27FC236}">
                <a16:creationId xmlns:a16="http://schemas.microsoft.com/office/drawing/2014/main" id="{25359D9F-4E7E-D546-AD2E-703388B61269}"/>
              </a:ext>
            </a:extLst>
          </p:cNvPr>
          <p:cNvSpPr/>
          <p:nvPr userDrawn="1"/>
        </p:nvSpPr>
        <p:spPr>
          <a:xfrm rot="10800000" flipV="1">
            <a:off x="4935530" y="4550270"/>
            <a:ext cx="263591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56" name="Freeform 55">
            <a:extLst>
              <a:ext uri="{FF2B5EF4-FFF2-40B4-BE49-F238E27FC236}">
                <a16:creationId xmlns:a16="http://schemas.microsoft.com/office/drawing/2014/main" id="{9393B7AF-9242-B441-AAE8-A79BA7845D74}"/>
              </a:ext>
            </a:extLst>
          </p:cNvPr>
          <p:cNvSpPr/>
          <p:nvPr userDrawn="1"/>
        </p:nvSpPr>
        <p:spPr>
          <a:xfrm rot="10800000" flipV="1">
            <a:off x="0" y="7724548"/>
            <a:ext cx="263591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3477099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C239460C-FB90-8646-BDD0-77E3A1EDD328}"/>
              </a:ext>
            </a:extLst>
          </p:cNvPr>
          <p:cNvSpPr/>
          <p:nvPr userDrawn="1"/>
        </p:nvSpPr>
        <p:spPr>
          <a:xfrm>
            <a:off x="-15403" y="2594796"/>
            <a:ext cx="7590480"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32">
            <a:extLst>
              <a:ext uri="{FF2B5EF4-FFF2-40B4-BE49-F238E27FC236}">
                <a16:creationId xmlns:a16="http://schemas.microsoft.com/office/drawing/2014/main" id="{16460BBF-F12D-E04F-AE40-99CCA2BD203E}"/>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a:t>
            </a:r>
            <a:endParaRPr lang="en-US"/>
          </a:p>
        </p:txBody>
      </p:sp>
      <p:sp>
        <p:nvSpPr>
          <p:cNvPr id="57" name="Text Placeholder 32">
            <a:extLst>
              <a:ext uri="{FF2B5EF4-FFF2-40B4-BE49-F238E27FC236}">
                <a16:creationId xmlns:a16="http://schemas.microsoft.com/office/drawing/2014/main" id="{55F47CC5-18AC-2A4F-BA84-8406111885B3}"/>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86" name="Slide Number Placeholder 5">
            <a:extLst>
              <a:ext uri="{FF2B5EF4-FFF2-40B4-BE49-F238E27FC236}">
                <a16:creationId xmlns:a16="http://schemas.microsoft.com/office/drawing/2014/main" id="{9BD5854E-577E-C344-ABEC-2EB0599093AC}"/>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32" name="Freeform 31">
            <a:extLst>
              <a:ext uri="{FF2B5EF4-FFF2-40B4-BE49-F238E27FC236}">
                <a16:creationId xmlns:a16="http://schemas.microsoft.com/office/drawing/2014/main" id="{D94DACDD-727F-0C4D-A2E1-CEDBD53C62AD}"/>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285685AB-B0BB-0443-8E0A-1A5554E21C22}"/>
              </a:ext>
            </a:extLst>
          </p:cNvPr>
          <p:cNvSpPr/>
          <p:nvPr userDrawn="1"/>
        </p:nvSpPr>
        <p:spPr>
          <a:xfrm>
            <a:off x="0" y="921752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Calibri" panose="020F0502020204030204" pitchFamily="34" charset="0"/>
            </a:endParaRPr>
          </a:p>
        </p:txBody>
      </p:sp>
      <p:sp>
        <p:nvSpPr>
          <p:cNvPr id="11" name="Picture Placeholder 10">
            <a:extLst>
              <a:ext uri="{FF2B5EF4-FFF2-40B4-BE49-F238E27FC236}">
                <a16:creationId xmlns:a16="http://schemas.microsoft.com/office/drawing/2014/main" id="{04A0BDF8-1B3F-9C44-8BE6-CC3BAD2DC9F2}"/>
              </a:ext>
            </a:extLst>
          </p:cNvPr>
          <p:cNvSpPr>
            <a:spLocks noGrp="1"/>
          </p:cNvSpPr>
          <p:nvPr>
            <p:ph type="pic" sz="quarter" idx="44"/>
          </p:nvPr>
        </p:nvSpPr>
        <p:spPr>
          <a:xfrm>
            <a:off x="3977692" y="522985"/>
            <a:ext cx="3064955" cy="275187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12" name="Text Placeholder 32">
            <a:extLst>
              <a:ext uri="{FF2B5EF4-FFF2-40B4-BE49-F238E27FC236}">
                <a16:creationId xmlns:a16="http://schemas.microsoft.com/office/drawing/2014/main" id="{9023B038-B441-DD49-9460-EE70FFED032C}"/>
              </a:ext>
            </a:extLst>
          </p:cNvPr>
          <p:cNvSpPr>
            <a:spLocks noGrp="1"/>
          </p:cNvSpPr>
          <p:nvPr>
            <p:ph type="body" sz="quarter" idx="32" hasCustomPrompt="1"/>
          </p:nvPr>
        </p:nvSpPr>
        <p:spPr>
          <a:xfrm>
            <a:off x="752315" y="3760791"/>
            <a:ext cx="6143488" cy="5544033"/>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Tree>
    <p:extLst>
      <p:ext uri="{BB962C8B-B14F-4D97-AF65-F5344CB8AC3E}">
        <p14:creationId xmlns:p14="http://schemas.microsoft.com/office/powerpoint/2010/main" val="2997431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406399" y="2773211"/>
            <a:ext cx="6746875" cy="602095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grpSp>
        <p:nvGrpSpPr>
          <p:cNvPr id="13" name="Graphic 76">
            <a:extLst>
              <a:ext uri="{FF2B5EF4-FFF2-40B4-BE49-F238E27FC236}">
                <a16:creationId xmlns:a16="http://schemas.microsoft.com/office/drawing/2014/main" id="{35C9C850-DF4D-AB47-B97B-4C0C151A8766}"/>
              </a:ext>
            </a:extLst>
          </p:cNvPr>
          <p:cNvGrpSpPr/>
          <p:nvPr userDrawn="1"/>
        </p:nvGrpSpPr>
        <p:grpSpPr>
          <a:xfrm>
            <a:off x="656660" y="9969416"/>
            <a:ext cx="2526982" cy="234917"/>
            <a:chOff x="6923246" y="4898421"/>
            <a:chExt cx="1763327" cy="163925"/>
          </a:xfrm>
        </p:grpSpPr>
        <p:grpSp>
          <p:nvGrpSpPr>
            <p:cNvPr id="14" name="Graphic 76">
              <a:extLst>
                <a:ext uri="{FF2B5EF4-FFF2-40B4-BE49-F238E27FC236}">
                  <a16:creationId xmlns:a16="http://schemas.microsoft.com/office/drawing/2014/main" id="{DAEFC05D-5EDD-914D-A0E5-446F028F1433}"/>
                </a:ext>
              </a:extLst>
            </p:cNvPr>
            <p:cNvGrpSpPr/>
            <p:nvPr/>
          </p:nvGrpSpPr>
          <p:grpSpPr>
            <a:xfrm>
              <a:off x="7942326" y="4900231"/>
              <a:ext cx="744247" cy="162115"/>
              <a:chOff x="7942326" y="4900231"/>
              <a:chExt cx="744247" cy="162115"/>
            </a:xfrm>
          </p:grpSpPr>
          <p:sp>
            <p:nvSpPr>
              <p:cNvPr id="219" name="Freeform 218">
                <a:extLst>
                  <a:ext uri="{FF2B5EF4-FFF2-40B4-BE49-F238E27FC236}">
                    <a16:creationId xmlns:a16="http://schemas.microsoft.com/office/drawing/2014/main" id="{67ED3DD5-10B3-1F47-969B-D58EA263F3CE}"/>
                  </a:ext>
                </a:extLst>
              </p:cNvPr>
              <p:cNvSpPr/>
              <p:nvPr/>
            </p:nvSpPr>
            <p:spPr>
              <a:xfrm>
                <a:off x="7942326" y="4900231"/>
                <a:ext cx="239133" cy="161258"/>
              </a:xfrm>
              <a:custGeom>
                <a:avLst/>
                <a:gdLst>
                  <a:gd name="connsiteX0" fmla="*/ 0 w 239133"/>
                  <a:gd name="connsiteY0" fmla="*/ 0 h 161258"/>
                  <a:gd name="connsiteX1" fmla="*/ 239134 w 239133"/>
                  <a:gd name="connsiteY1" fmla="*/ 0 h 161258"/>
                  <a:gd name="connsiteX2" fmla="*/ 239134 w 239133"/>
                  <a:gd name="connsiteY2" fmla="*/ 161258 h 161258"/>
                  <a:gd name="connsiteX3" fmla="*/ 0 w 239133"/>
                  <a:gd name="connsiteY3" fmla="*/ 161258 h 161258"/>
                </a:gdLst>
                <a:ahLst/>
                <a:cxnLst>
                  <a:cxn ang="0">
                    <a:pos x="connsiteX0" y="connsiteY0"/>
                  </a:cxn>
                  <a:cxn ang="0">
                    <a:pos x="connsiteX1" y="connsiteY1"/>
                  </a:cxn>
                  <a:cxn ang="0">
                    <a:pos x="connsiteX2" y="connsiteY2"/>
                  </a:cxn>
                  <a:cxn ang="0">
                    <a:pos x="connsiteX3" y="connsiteY3"/>
                  </a:cxn>
                </a:cxnLst>
                <a:rect l="l" t="t" r="r" b="b"/>
                <a:pathLst>
                  <a:path w="239133" h="161258">
                    <a:moveTo>
                      <a:pt x="0" y="0"/>
                    </a:moveTo>
                    <a:lnTo>
                      <a:pt x="239134" y="0"/>
                    </a:lnTo>
                    <a:lnTo>
                      <a:pt x="239134" y="161258"/>
                    </a:lnTo>
                    <a:lnTo>
                      <a:pt x="0" y="161258"/>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20" name="Freeform 219">
                <a:extLst>
                  <a:ext uri="{FF2B5EF4-FFF2-40B4-BE49-F238E27FC236}">
                    <a16:creationId xmlns:a16="http://schemas.microsoft.com/office/drawing/2014/main" id="{2BD2C5C5-A769-F24E-AD6C-110DABE361C0}"/>
                  </a:ext>
                </a:extLst>
              </p:cNvPr>
              <p:cNvSpPr/>
              <p:nvPr/>
            </p:nvSpPr>
            <p:spPr>
              <a:xfrm>
                <a:off x="8105492" y="4972716"/>
                <a:ext cx="16373" cy="14573"/>
              </a:xfrm>
              <a:custGeom>
                <a:avLst/>
                <a:gdLst>
                  <a:gd name="connsiteX0" fmla="*/ 16374 w 16373"/>
                  <a:gd name="connsiteY0" fmla="*/ 5524 h 14573"/>
                  <a:gd name="connsiteX1" fmla="*/ 13899 w 16373"/>
                  <a:gd name="connsiteY1" fmla="*/ 5429 h 14573"/>
                  <a:gd name="connsiteX2" fmla="*/ 10186 w 16373"/>
                  <a:gd name="connsiteY2" fmla="*/ 5334 h 14573"/>
                  <a:gd name="connsiteX3" fmla="*/ 8949 w 16373"/>
                  <a:gd name="connsiteY3" fmla="*/ 2095 h 14573"/>
                  <a:gd name="connsiteX4" fmla="*/ 8187 w 16373"/>
                  <a:gd name="connsiteY4" fmla="*/ 0 h 14573"/>
                  <a:gd name="connsiteX5" fmla="*/ 7425 w 16373"/>
                  <a:gd name="connsiteY5" fmla="*/ 2095 h 14573"/>
                  <a:gd name="connsiteX6" fmla="*/ 6188 w 16373"/>
                  <a:gd name="connsiteY6" fmla="*/ 5334 h 14573"/>
                  <a:gd name="connsiteX7" fmla="*/ 2570 w 16373"/>
                  <a:gd name="connsiteY7" fmla="*/ 5429 h 14573"/>
                  <a:gd name="connsiteX8" fmla="*/ 0 w 16373"/>
                  <a:gd name="connsiteY8" fmla="*/ 5524 h 14573"/>
                  <a:gd name="connsiteX9" fmla="*/ 2094 w 16373"/>
                  <a:gd name="connsiteY9" fmla="*/ 6953 h 14573"/>
                  <a:gd name="connsiteX10" fmla="*/ 4950 w 16373"/>
                  <a:gd name="connsiteY10" fmla="*/ 9049 h 14573"/>
                  <a:gd name="connsiteX11" fmla="*/ 3903 w 16373"/>
                  <a:gd name="connsiteY11" fmla="*/ 12382 h 14573"/>
                  <a:gd name="connsiteX12" fmla="*/ 3237 w 16373"/>
                  <a:gd name="connsiteY12" fmla="*/ 14573 h 14573"/>
                  <a:gd name="connsiteX13" fmla="*/ 5141 w 16373"/>
                  <a:gd name="connsiteY13" fmla="*/ 13335 h 14573"/>
                  <a:gd name="connsiteX14" fmla="*/ 8187 w 16373"/>
                  <a:gd name="connsiteY14" fmla="*/ 11335 h 14573"/>
                  <a:gd name="connsiteX15" fmla="*/ 11233 w 16373"/>
                  <a:gd name="connsiteY15" fmla="*/ 13335 h 14573"/>
                  <a:gd name="connsiteX16" fmla="*/ 13232 w 16373"/>
                  <a:gd name="connsiteY16" fmla="*/ 14573 h 14573"/>
                  <a:gd name="connsiteX17" fmla="*/ 11424 w 16373"/>
                  <a:gd name="connsiteY17" fmla="*/ 9049 h 14573"/>
                  <a:gd name="connsiteX18" fmla="*/ 16374 w 16373"/>
                  <a:gd name="connsiteY18" fmla="*/ 552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73" h="14573">
                    <a:moveTo>
                      <a:pt x="16374" y="5524"/>
                    </a:moveTo>
                    <a:lnTo>
                      <a:pt x="13899" y="5429"/>
                    </a:lnTo>
                    <a:lnTo>
                      <a:pt x="10186" y="5334"/>
                    </a:lnTo>
                    <a:lnTo>
                      <a:pt x="8949" y="2095"/>
                    </a:lnTo>
                    <a:lnTo>
                      <a:pt x="8187" y="0"/>
                    </a:lnTo>
                    <a:lnTo>
                      <a:pt x="7425" y="2095"/>
                    </a:lnTo>
                    <a:lnTo>
                      <a:pt x="6188" y="5334"/>
                    </a:lnTo>
                    <a:lnTo>
                      <a:pt x="2570" y="5429"/>
                    </a:lnTo>
                    <a:lnTo>
                      <a:pt x="0" y="5524"/>
                    </a:lnTo>
                    <a:lnTo>
                      <a:pt x="2094" y="6953"/>
                    </a:lnTo>
                    <a:lnTo>
                      <a:pt x="4950" y="9049"/>
                    </a:lnTo>
                    <a:lnTo>
                      <a:pt x="3903" y="12382"/>
                    </a:lnTo>
                    <a:lnTo>
                      <a:pt x="3237" y="14573"/>
                    </a:lnTo>
                    <a:lnTo>
                      <a:pt x="5141" y="13335"/>
                    </a:lnTo>
                    <a:lnTo>
                      <a:pt x="8187" y="11335"/>
                    </a:lnTo>
                    <a:lnTo>
                      <a:pt x="11233" y="13335"/>
                    </a:lnTo>
                    <a:lnTo>
                      <a:pt x="13232" y="14573"/>
                    </a:lnTo>
                    <a:lnTo>
                      <a:pt x="11424" y="9049"/>
                    </a:lnTo>
                    <a:lnTo>
                      <a:pt x="16374" y="5524"/>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1" name="Freeform 220">
                <a:extLst>
                  <a:ext uri="{FF2B5EF4-FFF2-40B4-BE49-F238E27FC236}">
                    <a16:creationId xmlns:a16="http://schemas.microsoft.com/office/drawing/2014/main" id="{BC3F19D0-71D9-884F-9B42-17BB3B124AA0}"/>
                  </a:ext>
                </a:extLst>
              </p:cNvPr>
              <p:cNvSpPr/>
              <p:nvPr/>
            </p:nvSpPr>
            <p:spPr>
              <a:xfrm>
                <a:off x="8103874" y="4971097"/>
                <a:ext cx="19610" cy="17526"/>
              </a:xfrm>
              <a:custGeom>
                <a:avLst/>
                <a:gdLst>
                  <a:gd name="connsiteX0" fmla="*/ 15803 w 19610"/>
                  <a:gd name="connsiteY0" fmla="*/ 17526 h 17526"/>
                  <a:gd name="connsiteX1" fmla="*/ 9805 w 19610"/>
                  <a:gd name="connsiteY1" fmla="*/ 13526 h 17526"/>
                  <a:gd name="connsiteX2" fmla="*/ 3808 w 19610"/>
                  <a:gd name="connsiteY2" fmla="*/ 17431 h 17526"/>
                  <a:gd name="connsiteX3" fmla="*/ 5902 w 19610"/>
                  <a:gd name="connsiteY3" fmla="*/ 10858 h 17526"/>
                  <a:gd name="connsiteX4" fmla="*/ 0 w 19610"/>
                  <a:gd name="connsiteY4" fmla="*/ 6572 h 17526"/>
                  <a:gd name="connsiteX5" fmla="*/ 7425 w 19610"/>
                  <a:gd name="connsiteY5" fmla="*/ 6382 h 17526"/>
                  <a:gd name="connsiteX6" fmla="*/ 9805 w 19610"/>
                  <a:gd name="connsiteY6" fmla="*/ 0 h 17526"/>
                  <a:gd name="connsiteX7" fmla="*/ 12185 w 19610"/>
                  <a:gd name="connsiteY7" fmla="*/ 6382 h 17526"/>
                  <a:gd name="connsiteX8" fmla="*/ 19610 w 19610"/>
                  <a:gd name="connsiteY8" fmla="*/ 6572 h 17526"/>
                  <a:gd name="connsiteX9" fmla="*/ 13708 w 19610"/>
                  <a:gd name="connsiteY9" fmla="*/ 10858 h 17526"/>
                  <a:gd name="connsiteX10" fmla="*/ 15803 w 19610"/>
                  <a:gd name="connsiteY10" fmla="*/ 17526 h 17526"/>
                  <a:gd name="connsiteX11" fmla="*/ 3237 w 19610"/>
                  <a:gd name="connsiteY11" fmla="*/ 7620 h 17526"/>
                  <a:gd name="connsiteX12" fmla="*/ 7235 w 19610"/>
                  <a:gd name="connsiteY12" fmla="*/ 10478 h 17526"/>
                  <a:gd name="connsiteX13" fmla="*/ 5807 w 19610"/>
                  <a:gd name="connsiteY13" fmla="*/ 14954 h 17526"/>
                  <a:gd name="connsiteX14" fmla="*/ 9805 w 19610"/>
                  <a:gd name="connsiteY14" fmla="*/ 12287 h 17526"/>
                  <a:gd name="connsiteX15" fmla="*/ 13803 w 19610"/>
                  <a:gd name="connsiteY15" fmla="*/ 14954 h 17526"/>
                  <a:gd name="connsiteX16" fmla="*/ 12375 w 19610"/>
                  <a:gd name="connsiteY16" fmla="*/ 10478 h 17526"/>
                  <a:gd name="connsiteX17" fmla="*/ 16374 w 19610"/>
                  <a:gd name="connsiteY17" fmla="*/ 7620 h 17526"/>
                  <a:gd name="connsiteX18" fmla="*/ 11423 w 19610"/>
                  <a:gd name="connsiteY18" fmla="*/ 7525 h 17526"/>
                  <a:gd name="connsiteX19" fmla="*/ 9805 w 19610"/>
                  <a:gd name="connsiteY19" fmla="*/ 3143 h 17526"/>
                  <a:gd name="connsiteX20" fmla="*/ 8187 w 19610"/>
                  <a:gd name="connsiteY20" fmla="*/ 7525 h 17526"/>
                  <a:gd name="connsiteX21" fmla="*/ 3237 w 19610"/>
                  <a:gd name="connsiteY21" fmla="*/ 7620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526"/>
                    </a:lnTo>
                    <a:lnTo>
                      <a:pt x="3808" y="17431"/>
                    </a:lnTo>
                    <a:lnTo>
                      <a:pt x="5902" y="10858"/>
                    </a:lnTo>
                    <a:lnTo>
                      <a:pt x="0" y="6572"/>
                    </a:lnTo>
                    <a:lnTo>
                      <a:pt x="7425" y="6382"/>
                    </a:lnTo>
                    <a:lnTo>
                      <a:pt x="9805" y="0"/>
                    </a:lnTo>
                    <a:lnTo>
                      <a:pt x="12185" y="6382"/>
                    </a:lnTo>
                    <a:lnTo>
                      <a:pt x="19610" y="6572"/>
                    </a:lnTo>
                    <a:lnTo>
                      <a:pt x="13708" y="10858"/>
                    </a:lnTo>
                    <a:lnTo>
                      <a:pt x="15803" y="17526"/>
                    </a:lnTo>
                    <a:close/>
                    <a:moveTo>
                      <a:pt x="3237" y="7620"/>
                    </a:moveTo>
                    <a:lnTo>
                      <a:pt x="7235" y="10478"/>
                    </a:lnTo>
                    <a:lnTo>
                      <a:pt x="5807" y="14954"/>
                    </a:lnTo>
                    <a:lnTo>
                      <a:pt x="9805" y="12287"/>
                    </a:lnTo>
                    <a:lnTo>
                      <a:pt x="13803" y="14954"/>
                    </a:lnTo>
                    <a:lnTo>
                      <a:pt x="12375" y="10478"/>
                    </a:lnTo>
                    <a:lnTo>
                      <a:pt x="16374" y="7620"/>
                    </a:lnTo>
                    <a:lnTo>
                      <a:pt x="11423" y="7525"/>
                    </a:lnTo>
                    <a:lnTo>
                      <a:pt x="9805" y="3143"/>
                    </a:lnTo>
                    <a:lnTo>
                      <a:pt x="8187" y="7525"/>
                    </a:lnTo>
                    <a:lnTo>
                      <a:pt x="3237" y="7620"/>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2" name="Freeform 221">
                <a:extLst>
                  <a:ext uri="{FF2B5EF4-FFF2-40B4-BE49-F238E27FC236}">
                    <a16:creationId xmlns:a16="http://schemas.microsoft.com/office/drawing/2014/main" id="{FA5716B5-093D-4741-8D3C-628C31A9D4C6}"/>
                  </a:ext>
                </a:extLst>
              </p:cNvPr>
              <p:cNvSpPr/>
              <p:nvPr/>
            </p:nvSpPr>
            <p:spPr>
              <a:xfrm>
                <a:off x="8098638" y="4946713"/>
                <a:ext cx="16278" cy="14573"/>
              </a:xfrm>
              <a:custGeom>
                <a:avLst/>
                <a:gdLst>
                  <a:gd name="connsiteX0" fmla="*/ 4855 w 16278"/>
                  <a:gd name="connsiteY0" fmla="*/ 9049 h 14573"/>
                  <a:gd name="connsiteX1" fmla="*/ 3808 w 16278"/>
                  <a:gd name="connsiteY1" fmla="*/ 12383 h 14573"/>
                  <a:gd name="connsiteX2" fmla="*/ 3142 w 16278"/>
                  <a:gd name="connsiteY2" fmla="*/ 14573 h 14573"/>
                  <a:gd name="connsiteX3" fmla="*/ 5045 w 16278"/>
                  <a:gd name="connsiteY3" fmla="*/ 13335 h 14573"/>
                  <a:gd name="connsiteX4" fmla="*/ 8092 w 16278"/>
                  <a:gd name="connsiteY4" fmla="*/ 11240 h 14573"/>
                  <a:gd name="connsiteX5" fmla="*/ 11233 w 16278"/>
                  <a:gd name="connsiteY5" fmla="*/ 13335 h 14573"/>
                  <a:gd name="connsiteX6" fmla="*/ 13137 w 16278"/>
                  <a:gd name="connsiteY6" fmla="*/ 14573 h 14573"/>
                  <a:gd name="connsiteX7" fmla="*/ 12376 w 16278"/>
                  <a:gd name="connsiteY7" fmla="*/ 12383 h 14573"/>
                  <a:gd name="connsiteX8" fmla="*/ 11328 w 16278"/>
                  <a:gd name="connsiteY8" fmla="*/ 9049 h 14573"/>
                  <a:gd name="connsiteX9" fmla="*/ 14279 w 16278"/>
                  <a:gd name="connsiteY9" fmla="*/ 6953 h 14573"/>
                  <a:gd name="connsiteX10" fmla="*/ 16279 w 16278"/>
                  <a:gd name="connsiteY10" fmla="*/ 5525 h 14573"/>
                  <a:gd name="connsiteX11" fmla="*/ 13804 w 16278"/>
                  <a:gd name="connsiteY11" fmla="*/ 5429 h 14573"/>
                  <a:gd name="connsiteX12" fmla="*/ 10091 w 16278"/>
                  <a:gd name="connsiteY12" fmla="*/ 5429 h 14573"/>
                  <a:gd name="connsiteX13" fmla="*/ 8949 w 16278"/>
                  <a:gd name="connsiteY13" fmla="*/ 2096 h 14573"/>
                  <a:gd name="connsiteX14" fmla="*/ 8092 w 16278"/>
                  <a:gd name="connsiteY14" fmla="*/ 0 h 14573"/>
                  <a:gd name="connsiteX15" fmla="*/ 7330 w 16278"/>
                  <a:gd name="connsiteY15" fmla="*/ 2096 h 14573"/>
                  <a:gd name="connsiteX16" fmla="*/ 6188 w 16278"/>
                  <a:gd name="connsiteY16" fmla="*/ 5429 h 14573"/>
                  <a:gd name="connsiteX17" fmla="*/ 2475 w 16278"/>
                  <a:gd name="connsiteY17" fmla="*/ 5429 h 14573"/>
                  <a:gd name="connsiteX18" fmla="*/ 0 w 16278"/>
                  <a:gd name="connsiteY18" fmla="*/ 5525 h 14573"/>
                  <a:gd name="connsiteX19" fmla="*/ 1999 w 16278"/>
                  <a:gd name="connsiteY19" fmla="*/ 6953 h 14573"/>
                  <a:gd name="connsiteX20" fmla="*/ 4855 w 16278"/>
                  <a:gd name="connsiteY20" fmla="*/ 904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4855" y="9049"/>
                    </a:moveTo>
                    <a:lnTo>
                      <a:pt x="3808" y="12383"/>
                    </a:lnTo>
                    <a:lnTo>
                      <a:pt x="3142" y="14573"/>
                    </a:lnTo>
                    <a:lnTo>
                      <a:pt x="5045" y="13335"/>
                    </a:lnTo>
                    <a:lnTo>
                      <a:pt x="8092" y="11240"/>
                    </a:lnTo>
                    <a:lnTo>
                      <a:pt x="11233" y="13335"/>
                    </a:lnTo>
                    <a:lnTo>
                      <a:pt x="13137" y="14573"/>
                    </a:lnTo>
                    <a:lnTo>
                      <a:pt x="12376" y="12383"/>
                    </a:lnTo>
                    <a:lnTo>
                      <a:pt x="11328" y="9049"/>
                    </a:lnTo>
                    <a:lnTo>
                      <a:pt x="14279" y="6953"/>
                    </a:lnTo>
                    <a:lnTo>
                      <a:pt x="16279" y="5525"/>
                    </a:lnTo>
                    <a:lnTo>
                      <a:pt x="13804" y="5429"/>
                    </a:lnTo>
                    <a:lnTo>
                      <a:pt x="10091" y="5429"/>
                    </a:lnTo>
                    <a:lnTo>
                      <a:pt x="8949" y="2096"/>
                    </a:lnTo>
                    <a:lnTo>
                      <a:pt x="8092" y="0"/>
                    </a:lnTo>
                    <a:lnTo>
                      <a:pt x="7330" y="2096"/>
                    </a:lnTo>
                    <a:lnTo>
                      <a:pt x="6188" y="5429"/>
                    </a:lnTo>
                    <a:lnTo>
                      <a:pt x="2475" y="5429"/>
                    </a:lnTo>
                    <a:lnTo>
                      <a:pt x="0" y="5525"/>
                    </a:lnTo>
                    <a:lnTo>
                      <a:pt x="1999" y="6953"/>
                    </a:lnTo>
                    <a:lnTo>
                      <a:pt x="4855" y="904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3" name="Freeform 222">
                <a:extLst>
                  <a:ext uri="{FF2B5EF4-FFF2-40B4-BE49-F238E27FC236}">
                    <a16:creationId xmlns:a16="http://schemas.microsoft.com/office/drawing/2014/main" id="{CA43EDC3-E2AC-544E-B219-9E085F392692}"/>
                  </a:ext>
                </a:extLst>
              </p:cNvPr>
              <p:cNvSpPr/>
              <p:nvPr/>
            </p:nvSpPr>
            <p:spPr>
              <a:xfrm>
                <a:off x="8097020" y="4945189"/>
                <a:ext cx="19610" cy="17430"/>
              </a:xfrm>
              <a:custGeom>
                <a:avLst/>
                <a:gdLst>
                  <a:gd name="connsiteX0" fmla="*/ 15707 w 19610"/>
                  <a:gd name="connsiteY0" fmla="*/ 17431 h 17430"/>
                  <a:gd name="connsiteX1" fmla="*/ 9805 w 19610"/>
                  <a:gd name="connsiteY1" fmla="*/ 13526 h 17430"/>
                  <a:gd name="connsiteX2" fmla="*/ 3808 w 19610"/>
                  <a:gd name="connsiteY2" fmla="*/ 17431 h 17430"/>
                  <a:gd name="connsiteX3" fmla="*/ 5902 w 19610"/>
                  <a:gd name="connsiteY3" fmla="*/ 10859 h 17430"/>
                  <a:gd name="connsiteX4" fmla="*/ 0 w 19610"/>
                  <a:gd name="connsiteY4" fmla="*/ 6572 h 17430"/>
                  <a:gd name="connsiteX5" fmla="*/ 7425 w 19610"/>
                  <a:gd name="connsiteY5" fmla="*/ 6477 h 17430"/>
                  <a:gd name="connsiteX6" fmla="*/ 9805 w 19610"/>
                  <a:gd name="connsiteY6" fmla="*/ 0 h 17430"/>
                  <a:gd name="connsiteX7" fmla="*/ 12185 w 19610"/>
                  <a:gd name="connsiteY7" fmla="*/ 6477 h 17430"/>
                  <a:gd name="connsiteX8" fmla="*/ 19610 w 19610"/>
                  <a:gd name="connsiteY8" fmla="*/ 6572 h 17430"/>
                  <a:gd name="connsiteX9" fmla="*/ 13708 w 19610"/>
                  <a:gd name="connsiteY9" fmla="*/ 10859 h 17430"/>
                  <a:gd name="connsiteX10" fmla="*/ 15707 w 19610"/>
                  <a:gd name="connsiteY10" fmla="*/ 17431 h 17430"/>
                  <a:gd name="connsiteX11" fmla="*/ 3237 w 19610"/>
                  <a:gd name="connsiteY11" fmla="*/ 7525 h 17430"/>
                  <a:gd name="connsiteX12" fmla="*/ 7140 w 19610"/>
                  <a:gd name="connsiteY12" fmla="*/ 10382 h 17430"/>
                  <a:gd name="connsiteX13" fmla="*/ 5712 w 19610"/>
                  <a:gd name="connsiteY13" fmla="*/ 14859 h 17430"/>
                  <a:gd name="connsiteX14" fmla="*/ 9710 w 19610"/>
                  <a:gd name="connsiteY14" fmla="*/ 12192 h 17430"/>
                  <a:gd name="connsiteX15" fmla="*/ 13708 w 19610"/>
                  <a:gd name="connsiteY15" fmla="*/ 14859 h 17430"/>
                  <a:gd name="connsiteX16" fmla="*/ 12280 w 19610"/>
                  <a:gd name="connsiteY16" fmla="*/ 10382 h 17430"/>
                  <a:gd name="connsiteX17" fmla="*/ 16279 w 19610"/>
                  <a:gd name="connsiteY17" fmla="*/ 7525 h 17430"/>
                  <a:gd name="connsiteX18" fmla="*/ 11328 w 19610"/>
                  <a:gd name="connsiteY18" fmla="*/ 7430 h 17430"/>
                  <a:gd name="connsiteX19" fmla="*/ 9710 w 19610"/>
                  <a:gd name="connsiteY19" fmla="*/ 3048 h 17430"/>
                  <a:gd name="connsiteX20" fmla="*/ 8092 w 19610"/>
                  <a:gd name="connsiteY20" fmla="*/ 7430 h 17430"/>
                  <a:gd name="connsiteX21" fmla="*/ 3237 w 19610"/>
                  <a:gd name="connsiteY21" fmla="*/ 7525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707" y="17431"/>
                    </a:moveTo>
                    <a:lnTo>
                      <a:pt x="9805" y="13526"/>
                    </a:lnTo>
                    <a:lnTo>
                      <a:pt x="3808" y="17431"/>
                    </a:lnTo>
                    <a:lnTo>
                      <a:pt x="5902" y="10859"/>
                    </a:lnTo>
                    <a:lnTo>
                      <a:pt x="0" y="6572"/>
                    </a:lnTo>
                    <a:lnTo>
                      <a:pt x="7425" y="6477"/>
                    </a:lnTo>
                    <a:lnTo>
                      <a:pt x="9805" y="0"/>
                    </a:lnTo>
                    <a:lnTo>
                      <a:pt x="12185" y="6477"/>
                    </a:lnTo>
                    <a:lnTo>
                      <a:pt x="19610" y="6572"/>
                    </a:lnTo>
                    <a:lnTo>
                      <a:pt x="13708" y="10859"/>
                    </a:lnTo>
                    <a:lnTo>
                      <a:pt x="15707" y="17431"/>
                    </a:lnTo>
                    <a:close/>
                    <a:moveTo>
                      <a:pt x="3237" y="7525"/>
                    </a:moveTo>
                    <a:lnTo>
                      <a:pt x="7140" y="10382"/>
                    </a:lnTo>
                    <a:lnTo>
                      <a:pt x="5712" y="14859"/>
                    </a:lnTo>
                    <a:lnTo>
                      <a:pt x="9710" y="12192"/>
                    </a:lnTo>
                    <a:lnTo>
                      <a:pt x="13708" y="14859"/>
                    </a:lnTo>
                    <a:lnTo>
                      <a:pt x="12280" y="10382"/>
                    </a:lnTo>
                    <a:lnTo>
                      <a:pt x="16279" y="7525"/>
                    </a:lnTo>
                    <a:lnTo>
                      <a:pt x="11328" y="7430"/>
                    </a:lnTo>
                    <a:lnTo>
                      <a:pt x="9710" y="3048"/>
                    </a:lnTo>
                    <a:lnTo>
                      <a:pt x="8092" y="7430"/>
                    </a:lnTo>
                    <a:lnTo>
                      <a:pt x="3237" y="752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4" name="Freeform 223">
                <a:extLst>
                  <a:ext uri="{FF2B5EF4-FFF2-40B4-BE49-F238E27FC236}">
                    <a16:creationId xmlns:a16="http://schemas.microsoft.com/office/drawing/2014/main" id="{DE2AC1A7-E7B4-404F-9E94-FEC309238A87}"/>
                  </a:ext>
                </a:extLst>
              </p:cNvPr>
              <p:cNvSpPr/>
              <p:nvPr/>
            </p:nvSpPr>
            <p:spPr>
              <a:xfrm>
                <a:off x="8079790"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6188 w 16373"/>
                  <a:gd name="connsiteY3" fmla="*/ 5429 h 14668"/>
                  <a:gd name="connsiteX4" fmla="*/ 2475 w 16373"/>
                  <a:gd name="connsiteY4" fmla="*/ 5524 h 14668"/>
                  <a:gd name="connsiteX5" fmla="*/ 0 w 16373"/>
                  <a:gd name="connsiteY5" fmla="*/ 5524 h 14668"/>
                  <a:gd name="connsiteX6" fmla="*/ 2094 w 16373"/>
                  <a:gd name="connsiteY6" fmla="*/ 7048 h 14668"/>
                  <a:gd name="connsiteX7" fmla="*/ 4950 w 16373"/>
                  <a:gd name="connsiteY7" fmla="*/ 9144 h 14668"/>
                  <a:gd name="connsiteX8" fmla="*/ 3903 w 16373"/>
                  <a:gd name="connsiteY8" fmla="*/ 12382 h 14668"/>
                  <a:gd name="connsiteX9" fmla="*/ 3141 w 16373"/>
                  <a:gd name="connsiteY9" fmla="*/ 14668 h 14668"/>
                  <a:gd name="connsiteX10" fmla="*/ 5140 w 16373"/>
                  <a:gd name="connsiteY10" fmla="*/ 13335 h 14668"/>
                  <a:gd name="connsiteX11" fmla="*/ 8187 w 16373"/>
                  <a:gd name="connsiteY11" fmla="*/ 11335 h 14668"/>
                  <a:gd name="connsiteX12" fmla="*/ 11233 w 16373"/>
                  <a:gd name="connsiteY12" fmla="*/ 13335 h 14668"/>
                  <a:gd name="connsiteX13" fmla="*/ 13137 w 16373"/>
                  <a:gd name="connsiteY13" fmla="*/ 14668 h 14668"/>
                  <a:gd name="connsiteX14" fmla="*/ 12471 w 16373"/>
                  <a:gd name="connsiteY14" fmla="*/ 12382 h 14668"/>
                  <a:gd name="connsiteX15" fmla="*/ 11423 w 16373"/>
                  <a:gd name="connsiteY15" fmla="*/ 9144 h 14668"/>
                  <a:gd name="connsiteX16" fmla="*/ 14279 w 16373"/>
                  <a:gd name="connsiteY16" fmla="*/ 7048 h 14668"/>
                  <a:gd name="connsiteX17" fmla="*/ 16374 w 16373"/>
                  <a:gd name="connsiteY17" fmla="*/ 5524 h 14668"/>
                  <a:gd name="connsiteX18" fmla="*/ 13899 w 16373"/>
                  <a:gd name="connsiteY18" fmla="*/ 5524 h 14668"/>
                  <a:gd name="connsiteX19" fmla="*/ 10186 w 16373"/>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668">
                    <a:moveTo>
                      <a:pt x="10186" y="5429"/>
                    </a:moveTo>
                    <a:lnTo>
                      <a:pt x="8949" y="2191"/>
                    </a:lnTo>
                    <a:lnTo>
                      <a:pt x="8187" y="0"/>
                    </a:lnTo>
                    <a:lnTo>
                      <a:pt x="6188" y="5429"/>
                    </a:lnTo>
                    <a:lnTo>
                      <a:pt x="2475" y="5524"/>
                    </a:lnTo>
                    <a:lnTo>
                      <a:pt x="0" y="5524"/>
                    </a:lnTo>
                    <a:lnTo>
                      <a:pt x="2094" y="7048"/>
                    </a:lnTo>
                    <a:lnTo>
                      <a:pt x="4950" y="9144"/>
                    </a:lnTo>
                    <a:lnTo>
                      <a:pt x="3903" y="12382"/>
                    </a:lnTo>
                    <a:lnTo>
                      <a:pt x="3141"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5" name="Freeform 224">
                <a:extLst>
                  <a:ext uri="{FF2B5EF4-FFF2-40B4-BE49-F238E27FC236}">
                    <a16:creationId xmlns:a16="http://schemas.microsoft.com/office/drawing/2014/main" id="{CE1AD4E2-49E7-0445-B44C-F03FDC9B4508}"/>
                  </a:ext>
                </a:extLst>
              </p:cNvPr>
              <p:cNvSpPr/>
              <p:nvPr/>
            </p:nvSpPr>
            <p:spPr>
              <a:xfrm>
                <a:off x="8078171" y="4926139"/>
                <a:ext cx="19610" cy="17526"/>
              </a:xfrm>
              <a:custGeom>
                <a:avLst/>
                <a:gdLst>
                  <a:gd name="connsiteX0" fmla="*/ 15803 w 19610"/>
                  <a:gd name="connsiteY0" fmla="*/ 17526 h 17526"/>
                  <a:gd name="connsiteX1" fmla="*/ 9805 w 19610"/>
                  <a:gd name="connsiteY1" fmla="*/ 13621 h 17526"/>
                  <a:gd name="connsiteX2" fmla="*/ 3808 w 19610"/>
                  <a:gd name="connsiteY2" fmla="*/ 17526 h 17526"/>
                  <a:gd name="connsiteX3" fmla="*/ 5902 w 19610"/>
                  <a:gd name="connsiteY3" fmla="*/ 10954 h 17526"/>
                  <a:gd name="connsiteX4" fmla="*/ 0 w 19610"/>
                  <a:gd name="connsiteY4" fmla="*/ 6668 h 17526"/>
                  <a:gd name="connsiteX5" fmla="*/ 7425 w 19610"/>
                  <a:gd name="connsiteY5" fmla="*/ 6477 h 17526"/>
                  <a:gd name="connsiteX6" fmla="*/ 9805 w 19610"/>
                  <a:gd name="connsiteY6" fmla="*/ 0 h 17526"/>
                  <a:gd name="connsiteX7" fmla="*/ 12185 w 19610"/>
                  <a:gd name="connsiteY7" fmla="*/ 6477 h 17526"/>
                  <a:gd name="connsiteX8" fmla="*/ 19610 w 19610"/>
                  <a:gd name="connsiteY8" fmla="*/ 6668 h 17526"/>
                  <a:gd name="connsiteX9" fmla="*/ 13708 w 19610"/>
                  <a:gd name="connsiteY9" fmla="*/ 10954 h 17526"/>
                  <a:gd name="connsiteX10" fmla="*/ 15803 w 19610"/>
                  <a:gd name="connsiteY10" fmla="*/ 17526 h 17526"/>
                  <a:gd name="connsiteX11" fmla="*/ 3237 w 19610"/>
                  <a:gd name="connsiteY11" fmla="*/ 7715 h 17526"/>
                  <a:gd name="connsiteX12" fmla="*/ 7235 w 19610"/>
                  <a:gd name="connsiteY12" fmla="*/ 10573 h 17526"/>
                  <a:gd name="connsiteX13" fmla="*/ 5807 w 19610"/>
                  <a:gd name="connsiteY13" fmla="*/ 15050 h 17526"/>
                  <a:gd name="connsiteX14" fmla="*/ 9805 w 19610"/>
                  <a:gd name="connsiteY14" fmla="*/ 12383 h 17526"/>
                  <a:gd name="connsiteX15" fmla="*/ 13804 w 19610"/>
                  <a:gd name="connsiteY15" fmla="*/ 15050 h 17526"/>
                  <a:gd name="connsiteX16" fmla="*/ 12376 w 19610"/>
                  <a:gd name="connsiteY16" fmla="*/ 10573 h 17526"/>
                  <a:gd name="connsiteX17" fmla="*/ 16374 w 19610"/>
                  <a:gd name="connsiteY17" fmla="*/ 7715 h 17526"/>
                  <a:gd name="connsiteX18" fmla="*/ 11424 w 19610"/>
                  <a:gd name="connsiteY18" fmla="*/ 7620 h 17526"/>
                  <a:gd name="connsiteX19" fmla="*/ 9805 w 19610"/>
                  <a:gd name="connsiteY19" fmla="*/ 3239 h 17526"/>
                  <a:gd name="connsiteX20" fmla="*/ 8187 w 19610"/>
                  <a:gd name="connsiteY20" fmla="*/ 7620 h 17526"/>
                  <a:gd name="connsiteX21" fmla="*/ 3237 w 19610"/>
                  <a:gd name="connsiteY21" fmla="*/ 7715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621"/>
                    </a:lnTo>
                    <a:lnTo>
                      <a:pt x="3808" y="17526"/>
                    </a:lnTo>
                    <a:lnTo>
                      <a:pt x="5902" y="10954"/>
                    </a:lnTo>
                    <a:lnTo>
                      <a:pt x="0" y="6668"/>
                    </a:lnTo>
                    <a:lnTo>
                      <a:pt x="7425" y="6477"/>
                    </a:lnTo>
                    <a:lnTo>
                      <a:pt x="9805" y="0"/>
                    </a:lnTo>
                    <a:lnTo>
                      <a:pt x="12185" y="6477"/>
                    </a:lnTo>
                    <a:lnTo>
                      <a:pt x="19610" y="6668"/>
                    </a:lnTo>
                    <a:lnTo>
                      <a:pt x="13708" y="10954"/>
                    </a:lnTo>
                    <a:lnTo>
                      <a:pt x="15803" y="17526"/>
                    </a:lnTo>
                    <a:close/>
                    <a:moveTo>
                      <a:pt x="3237" y="7715"/>
                    </a:moveTo>
                    <a:lnTo>
                      <a:pt x="7235" y="10573"/>
                    </a:lnTo>
                    <a:lnTo>
                      <a:pt x="5807" y="15050"/>
                    </a:lnTo>
                    <a:lnTo>
                      <a:pt x="9805" y="12383"/>
                    </a:lnTo>
                    <a:lnTo>
                      <a:pt x="13804" y="15050"/>
                    </a:lnTo>
                    <a:lnTo>
                      <a:pt x="12376" y="10573"/>
                    </a:lnTo>
                    <a:lnTo>
                      <a:pt x="16374" y="7715"/>
                    </a:lnTo>
                    <a:lnTo>
                      <a:pt x="11424" y="7620"/>
                    </a:lnTo>
                    <a:lnTo>
                      <a:pt x="9805" y="3239"/>
                    </a:lnTo>
                    <a:lnTo>
                      <a:pt x="8187" y="7620"/>
                    </a:lnTo>
                    <a:lnTo>
                      <a:pt x="3237" y="771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6" name="Freeform 225">
                <a:extLst>
                  <a:ext uri="{FF2B5EF4-FFF2-40B4-BE49-F238E27FC236}">
                    <a16:creationId xmlns:a16="http://schemas.microsoft.com/office/drawing/2014/main" id="{6618555D-5D35-C442-87F2-BB9CBAC0F96E}"/>
                  </a:ext>
                </a:extLst>
              </p:cNvPr>
              <p:cNvSpPr/>
              <p:nvPr/>
            </p:nvSpPr>
            <p:spPr>
              <a:xfrm>
                <a:off x="8053515" y="4920805"/>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5141 w 16278"/>
                  <a:gd name="connsiteY11" fmla="*/ 13335 h 14668"/>
                  <a:gd name="connsiteX12" fmla="*/ 8187 w 16278"/>
                  <a:gd name="connsiteY12" fmla="*/ 11335 h 14668"/>
                  <a:gd name="connsiteX13" fmla="*/ 11233 w 16278"/>
                  <a:gd name="connsiteY13" fmla="*/ 13335 h 14668"/>
                  <a:gd name="connsiteX14" fmla="*/ 13137 w 16278"/>
                  <a:gd name="connsiteY14" fmla="*/ 14669 h 14668"/>
                  <a:gd name="connsiteX15" fmla="*/ 12471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7049"/>
                    </a:lnTo>
                    <a:lnTo>
                      <a:pt x="4950" y="9144"/>
                    </a:lnTo>
                    <a:lnTo>
                      <a:pt x="3903" y="12383"/>
                    </a:lnTo>
                    <a:lnTo>
                      <a:pt x="3141" y="14669"/>
                    </a:lnTo>
                    <a:lnTo>
                      <a:pt x="5141" y="13335"/>
                    </a:lnTo>
                    <a:lnTo>
                      <a:pt x="8187" y="11335"/>
                    </a:lnTo>
                    <a:lnTo>
                      <a:pt x="11233" y="13335"/>
                    </a:lnTo>
                    <a:lnTo>
                      <a:pt x="13137" y="14669"/>
                    </a:lnTo>
                    <a:lnTo>
                      <a:pt x="12471" y="12383"/>
                    </a:lnTo>
                    <a:lnTo>
                      <a:pt x="11424" y="9144"/>
                    </a:lnTo>
                    <a:lnTo>
                      <a:pt x="14279" y="7049"/>
                    </a:lnTo>
                    <a:lnTo>
                      <a:pt x="16279" y="5525"/>
                    </a:lnTo>
                    <a:lnTo>
                      <a:pt x="13804" y="5525"/>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7" name="Freeform 226">
                <a:extLst>
                  <a:ext uri="{FF2B5EF4-FFF2-40B4-BE49-F238E27FC236}">
                    <a16:creationId xmlns:a16="http://schemas.microsoft.com/office/drawing/2014/main" id="{285C2CAA-430A-9C41-9668-40E103715FC6}"/>
                  </a:ext>
                </a:extLst>
              </p:cNvPr>
              <p:cNvSpPr/>
              <p:nvPr/>
            </p:nvSpPr>
            <p:spPr>
              <a:xfrm>
                <a:off x="8051897" y="4919281"/>
                <a:ext cx="19610" cy="17430"/>
              </a:xfrm>
              <a:custGeom>
                <a:avLst/>
                <a:gdLst>
                  <a:gd name="connsiteX0" fmla="*/ 3808 w 19610"/>
                  <a:gd name="connsiteY0" fmla="*/ 17431 h 17430"/>
                  <a:gd name="connsiteX1" fmla="*/ 5902 w 19610"/>
                  <a:gd name="connsiteY1" fmla="*/ 10858 h 17430"/>
                  <a:gd name="connsiteX2" fmla="*/ 0 w 19610"/>
                  <a:gd name="connsiteY2" fmla="*/ 6572 h 17430"/>
                  <a:gd name="connsiteX3" fmla="*/ 7426 w 19610"/>
                  <a:gd name="connsiteY3" fmla="*/ 6477 h 17430"/>
                  <a:gd name="connsiteX4" fmla="*/ 9806 w 19610"/>
                  <a:gd name="connsiteY4" fmla="*/ 0 h 17430"/>
                  <a:gd name="connsiteX5" fmla="*/ 12185 w 19610"/>
                  <a:gd name="connsiteY5" fmla="*/ 6477 h 17430"/>
                  <a:gd name="connsiteX6" fmla="*/ 19611 w 19610"/>
                  <a:gd name="connsiteY6" fmla="*/ 6572 h 17430"/>
                  <a:gd name="connsiteX7" fmla="*/ 13708 w 19610"/>
                  <a:gd name="connsiteY7" fmla="*/ 10858 h 17430"/>
                  <a:gd name="connsiteX8" fmla="*/ 15803 w 19610"/>
                  <a:gd name="connsiteY8" fmla="*/ 17431 h 17430"/>
                  <a:gd name="connsiteX9" fmla="*/ 9806 w 19610"/>
                  <a:gd name="connsiteY9" fmla="*/ 13525 h 17430"/>
                  <a:gd name="connsiteX10" fmla="*/ 3808 w 19610"/>
                  <a:gd name="connsiteY10" fmla="*/ 17431 h 17430"/>
                  <a:gd name="connsiteX11" fmla="*/ 9806 w 19610"/>
                  <a:gd name="connsiteY11" fmla="*/ 12192 h 17430"/>
                  <a:gd name="connsiteX12" fmla="*/ 13804 w 19610"/>
                  <a:gd name="connsiteY12" fmla="*/ 14859 h 17430"/>
                  <a:gd name="connsiteX13" fmla="*/ 12376 w 19610"/>
                  <a:gd name="connsiteY13" fmla="*/ 10382 h 17430"/>
                  <a:gd name="connsiteX14" fmla="*/ 16279 w 19610"/>
                  <a:gd name="connsiteY14" fmla="*/ 7525 h 17430"/>
                  <a:gd name="connsiteX15" fmla="*/ 11328 w 19610"/>
                  <a:gd name="connsiteY15" fmla="*/ 7429 h 17430"/>
                  <a:gd name="connsiteX16" fmla="*/ 9710 w 19610"/>
                  <a:gd name="connsiteY16" fmla="*/ 3048 h 17430"/>
                  <a:gd name="connsiteX17" fmla="*/ 8092 w 19610"/>
                  <a:gd name="connsiteY17" fmla="*/ 7429 h 17430"/>
                  <a:gd name="connsiteX18" fmla="*/ 3142 w 19610"/>
                  <a:gd name="connsiteY18" fmla="*/ 7525 h 17430"/>
                  <a:gd name="connsiteX19" fmla="*/ 7045 w 19610"/>
                  <a:gd name="connsiteY19" fmla="*/ 10382 h 17430"/>
                  <a:gd name="connsiteX20" fmla="*/ 5617 w 19610"/>
                  <a:gd name="connsiteY20" fmla="*/ 14859 h 17430"/>
                  <a:gd name="connsiteX21" fmla="*/ 9806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858"/>
                    </a:lnTo>
                    <a:lnTo>
                      <a:pt x="0" y="6572"/>
                    </a:lnTo>
                    <a:lnTo>
                      <a:pt x="7426" y="6477"/>
                    </a:lnTo>
                    <a:lnTo>
                      <a:pt x="9806" y="0"/>
                    </a:lnTo>
                    <a:lnTo>
                      <a:pt x="12185" y="6477"/>
                    </a:lnTo>
                    <a:lnTo>
                      <a:pt x="19611" y="6572"/>
                    </a:lnTo>
                    <a:lnTo>
                      <a:pt x="13708" y="10858"/>
                    </a:lnTo>
                    <a:lnTo>
                      <a:pt x="15803" y="17431"/>
                    </a:lnTo>
                    <a:lnTo>
                      <a:pt x="9806" y="13525"/>
                    </a:lnTo>
                    <a:lnTo>
                      <a:pt x="3808" y="17431"/>
                    </a:lnTo>
                    <a:close/>
                    <a:moveTo>
                      <a:pt x="9806" y="12192"/>
                    </a:moveTo>
                    <a:lnTo>
                      <a:pt x="13804" y="14859"/>
                    </a:lnTo>
                    <a:lnTo>
                      <a:pt x="12376" y="10382"/>
                    </a:lnTo>
                    <a:lnTo>
                      <a:pt x="16279" y="7525"/>
                    </a:lnTo>
                    <a:lnTo>
                      <a:pt x="11328" y="7429"/>
                    </a:lnTo>
                    <a:lnTo>
                      <a:pt x="9710" y="3048"/>
                    </a:lnTo>
                    <a:lnTo>
                      <a:pt x="8092" y="7429"/>
                    </a:lnTo>
                    <a:lnTo>
                      <a:pt x="3142" y="7525"/>
                    </a:lnTo>
                    <a:lnTo>
                      <a:pt x="7045" y="10382"/>
                    </a:lnTo>
                    <a:lnTo>
                      <a:pt x="5617" y="14859"/>
                    </a:lnTo>
                    <a:lnTo>
                      <a:pt x="9806" y="12192"/>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8" name="Freeform 227">
                <a:extLst>
                  <a:ext uri="{FF2B5EF4-FFF2-40B4-BE49-F238E27FC236}">
                    <a16:creationId xmlns:a16="http://schemas.microsoft.com/office/drawing/2014/main" id="{C97C791E-E21E-3547-A62A-D6AA421CA9D1}"/>
                  </a:ext>
                </a:extLst>
              </p:cNvPr>
              <p:cNvSpPr/>
              <p:nvPr/>
            </p:nvSpPr>
            <p:spPr>
              <a:xfrm>
                <a:off x="8027431"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7425 w 16373"/>
                  <a:gd name="connsiteY3" fmla="*/ 2191 h 14668"/>
                  <a:gd name="connsiteX4" fmla="*/ 6188 w 16373"/>
                  <a:gd name="connsiteY4" fmla="*/ 5429 h 14668"/>
                  <a:gd name="connsiteX5" fmla="*/ 2570 w 16373"/>
                  <a:gd name="connsiteY5" fmla="*/ 5524 h 14668"/>
                  <a:gd name="connsiteX6" fmla="*/ 0 w 16373"/>
                  <a:gd name="connsiteY6" fmla="*/ 5524 h 14668"/>
                  <a:gd name="connsiteX7" fmla="*/ 2094 w 16373"/>
                  <a:gd name="connsiteY7" fmla="*/ 7048 h 14668"/>
                  <a:gd name="connsiteX8" fmla="*/ 4950 w 16373"/>
                  <a:gd name="connsiteY8" fmla="*/ 9144 h 14668"/>
                  <a:gd name="connsiteX9" fmla="*/ 3903 w 16373"/>
                  <a:gd name="connsiteY9" fmla="*/ 12382 h 14668"/>
                  <a:gd name="connsiteX10" fmla="*/ 3237 w 16373"/>
                  <a:gd name="connsiteY10" fmla="*/ 14668 h 14668"/>
                  <a:gd name="connsiteX11" fmla="*/ 5140 w 16373"/>
                  <a:gd name="connsiteY11" fmla="*/ 13335 h 14668"/>
                  <a:gd name="connsiteX12" fmla="*/ 8187 w 16373"/>
                  <a:gd name="connsiteY12" fmla="*/ 11335 h 14668"/>
                  <a:gd name="connsiteX13" fmla="*/ 11233 w 16373"/>
                  <a:gd name="connsiteY13" fmla="*/ 13335 h 14668"/>
                  <a:gd name="connsiteX14" fmla="*/ 13137 w 16373"/>
                  <a:gd name="connsiteY14" fmla="*/ 14668 h 14668"/>
                  <a:gd name="connsiteX15" fmla="*/ 12471 w 16373"/>
                  <a:gd name="connsiteY15" fmla="*/ 12382 h 14668"/>
                  <a:gd name="connsiteX16" fmla="*/ 11423 w 16373"/>
                  <a:gd name="connsiteY16" fmla="*/ 9144 h 14668"/>
                  <a:gd name="connsiteX17" fmla="*/ 14279 w 16373"/>
                  <a:gd name="connsiteY17" fmla="*/ 7048 h 14668"/>
                  <a:gd name="connsiteX18" fmla="*/ 16374 w 16373"/>
                  <a:gd name="connsiteY18" fmla="*/ 5524 h 14668"/>
                  <a:gd name="connsiteX19" fmla="*/ 13899 w 16373"/>
                  <a:gd name="connsiteY19" fmla="*/ 5524 h 14668"/>
                  <a:gd name="connsiteX20" fmla="*/ 10186 w 16373"/>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73" h="14668">
                    <a:moveTo>
                      <a:pt x="10186" y="5429"/>
                    </a:moveTo>
                    <a:lnTo>
                      <a:pt x="8949" y="2191"/>
                    </a:lnTo>
                    <a:lnTo>
                      <a:pt x="8187" y="0"/>
                    </a:lnTo>
                    <a:lnTo>
                      <a:pt x="7425" y="2191"/>
                    </a:lnTo>
                    <a:lnTo>
                      <a:pt x="6188" y="5429"/>
                    </a:lnTo>
                    <a:lnTo>
                      <a:pt x="2570" y="5524"/>
                    </a:lnTo>
                    <a:lnTo>
                      <a:pt x="0" y="5524"/>
                    </a:lnTo>
                    <a:lnTo>
                      <a:pt x="2094" y="7048"/>
                    </a:lnTo>
                    <a:lnTo>
                      <a:pt x="4950" y="9144"/>
                    </a:lnTo>
                    <a:lnTo>
                      <a:pt x="3903" y="12382"/>
                    </a:lnTo>
                    <a:lnTo>
                      <a:pt x="3237"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9" name="Freeform 228">
                <a:extLst>
                  <a:ext uri="{FF2B5EF4-FFF2-40B4-BE49-F238E27FC236}">
                    <a16:creationId xmlns:a16="http://schemas.microsoft.com/office/drawing/2014/main" id="{9198CE99-4246-3549-B5C8-A9A7D19DE066}"/>
                  </a:ext>
                </a:extLst>
              </p:cNvPr>
              <p:cNvSpPr/>
              <p:nvPr/>
            </p:nvSpPr>
            <p:spPr>
              <a:xfrm>
                <a:off x="8025813" y="4926139"/>
                <a:ext cx="19610" cy="17526"/>
              </a:xfrm>
              <a:custGeom>
                <a:avLst/>
                <a:gdLst>
                  <a:gd name="connsiteX0" fmla="*/ 3808 w 19610"/>
                  <a:gd name="connsiteY0" fmla="*/ 17526 h 17526"/>
                  <a:gd name="connsiteX1" fmla="*/ 5902 w 19610"/>
                  <a:gd name="connsiteY1" fmla="*/ 10859 h 17526"/>
                  <a:gd name="connsiteX2" fmla="*/ 0 w 19610"/>
                  <a:gd name="connsiteY2" fmla="*/ 6572 h 17526"/>
                  <a:gd name="connsiteX3" fmla="*/ 7425 w 19610"/>
                  <a:gd name="connsiteY3" fmla="*/ 6477 h 17526"/>
                  <a:gd name="connsiteX4" fmla="*/ 9805 w 19610"/>
                  <a:gd name="connsiteY4" fmla="*/ 0 h 17526"/>
                  <a:gd name="connsiteX5" fmla="*/ 12185 w 19610"/>
                  <a:gd name="connsiteY5" fmla="*/ 6477 h 17526"/>
                  <a:gd name="connsiteX6" fmla="*/ 19610 w 19610"/>
                  <a:gd name="connsiteY6" fmla="*/ 6572 h 17526"/>
                  <a:gd name="connsiteX7" fmla="*/ 13708 w 19610"/>
                  <a:gd name="connsiteY7" fmla="*/ 10859 h 17526"/>
                  <a:gd name="connsiteX8" fmla="*/ 15803 w 19610"/>
                  <a:gd name="connsiteY8" fmla="*/ 17526 h 17526"/>
                  <a:gd name="connsiteX9" fmla="*/ 9901 w 19610"/>
                  <a:gd name="connsiteY9" fmla="*/ 13526 h 17526"/>
                  <a:gd name="connsiteX10" fmla="*/ 3808 w 19610"/>
                  <a:gd name="connsiteY10" fmla="*/ 17526 h 17526"/>
                  <a:gd name="connsiteX11" fmla="*/ 9805 w 19610"/>
                  <a:gd name="connsiteY11" fmla="*/ 12287 h 17526"/>
                  <a:gd name="connsiteX12" fmla="*/ 13804 w 19610"/>
                  <a:gd name="connsiteY12" fmla="*/ 14954 h 17526"/>
                  <a:gd name="connsiteX13" fmla="*/ 12376 w 19610"/>
                  <a:gd name="connsiteY13" fmla="*/ 10478 h 17526"/>
                  <a:gd name="connsiteX14" fmla="*/ 16374 w 19610"/>
                  <a:gd name="connsiteY14" fmla="*/ 7620 h 17526"/>
                  <a:gd name="connsiteX15" fmla="*/ 11424 w 19610"/>
                  <a:gd name="connsiteY15" fmla="*/ 7525 h 17526"/>
                  <a:gd name="connsiteX16" fmla="*/ 9805 w 19610"/>
                  <a:gd name="connsiteY16" fmla="*/ 3143 h 17526"/>
                  <a:gd name="connsiteX17" fmla="*/ 8187 w 19610"/>
                  <a:gd name="connsiteY17" fmla="*/ 7525 h 17526"/>
                  <a:gd name="connsiteX18" fmla="*/ 3237 w 19610"/>
                  <a:gd name="connsiteY18" fmla="*/ 7620 h 17526"/>
                  <a:gd name="connsiteX19" fmla="*/ 7235 w 19610"/>
                  <a:gd name="connsiteY19" fmla="*/ 10478 h 17526"/>
                  <a:gd name="connsiteX20" fmla="*/ 5807 w 19610"/>
                  <a:gd name="connsiteY20" fmla="*/ 14954 h 17526"/>
                  <a:gd name="connsiteX21" fmla="*/ 9805 w 19610"/>
                  <a:gd name="connsiteY21" fmla="*/ 12287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3808" y="17526"/>
                    </a:moveTo>
                    <a:lnTo>
                      <a:pt x="5902" y="10859"/>
                    </a:lnTo>
                    <a:lnTo>
                      <a:pt x="0" y="6572"/>
                    </a:lnTo>
                    <a:lnTo>
                      <a:pt x="7425" y="6477"/>
                    </a:lnTo>
                    <a:lnTo>
                      <a:pt x="9805" y="0"/>
                    </a:lnTo>
                    <a:lnTo>
                      <a:pt x="12185" y="6477"/>
                    </a:lnTo>
                    <a:lnTo>
                      <a:pt x="19610" y="6572"/>
                    </a:lnTo>
                    <a:lnTo>
                      <a:pt x="13708" y="10859"/>
                    </a:lnTo>
                    <a:lnTo>
                      <a:pt x="15803" y="17526"/>
                    </a:lnTo>
                    <a:lnTo>
                      <a:pt x="9901" y="13526"/>
                    </a:lnTo>
                    <a:lnTo>
                      <a:pt x="3808" y="17526"/>
                    </a:lnTo>
                    <a:close/>
                    <a:moveTo>
                      <a:pt x="9805" y="12287"/>
                    </a:moveTo>
                    <a:lnTo>
                      <a:pt x="13804" y="14954"/>
                    </a:lnTo>
                    <a:lnTo>
                      <a:pt x="12376" y="10478"/>
                    </a:lnTo>
                    <a:lnTo>
                      <a:pt x="16374" y="7620"/>
                    </a:lnTo>
                    <a:lnTo>
                      <a:pt x="11424" y="7525"/>
                    </a:lnTo>
                    <a:lnTo>
                      <a:pt x="9805" y="3143"/>
                    </a:lnTo>
                    <a:lnTo>
                      <a:pt x="8187" y="7525"/>
                    </a:lnTo>
                    <a:lnTo>
                      <a:pt x="3237" y="7620"/>
                    </a:lnTo>
                    <a:lnTo>
                      <a:pt x="7235" y="10478"/>
                    </a:lnTo>
                    <a:lnTo>
                      <a:pt x="5807" y="14954"/>
                    </a:lnTo>
                    <a:lnTo>
                      <a:pt x="9805" y="12287"/>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0" name="Freeform 229">
                <a:extLst>
                  <a:ext uri="{FF2B5EF4-FFF2-40B4-BE49-F238E27FC236}">
                    <a16:creationId xmlns:a16="http://schemas.microsoft.com/office/drawing/2014/main" id="{ABF6278D-BD96-3C43-83C4-7B4B4EE4768E}"/>
                  </a:ext>
                </a:extLst>
              </p:cNvPr>
              <p:cNvSpPr/>
              <p:nvPr/>
            </p:nvSpPr>
            <p:spPr>
              <a:xfrm>
                <a:off x="8008487" y="4946523"/>
                <a:ext cx="16373" cy="14573"/>
              </a:xfrm>
              <a:custGeom>
                <a:avLst/>
                <a:gdLst>
                  <a:gd name="connsiteX0" fmla="*/ 10091 w 16373"/>
                  <a:gd name="connsiteY0" fmla="*/ 5429 h 14573"/>
                  <a:gd name="connsiteX1" fmla="*/ 8949 w 16373"/>
                  <a:gd name="connsiteY1" fmla="*/ 2095 h 14573"/>
                  <a:gd name="connsiteX2" fmla="*/ 8187 w 16373"/>
                  <a:gd name="connsiteY2" fmla="*/ 0 h 14573"/>
                  <a:gd name="connsiteX3" fmla="*/ 7425 w 16373"/>
                  <a:gd name="connsiteY3" fmla="*/ 2095 h 14573"/>
                  <a:gd name="connsiteX4" fmla="*/ 6188 w 16373"/>
                  <a:gd name="connsiteY4" fmla="*/ 5429 h 14573"/>
                  <a:gd name="connsiteX5" fmla="*/ 2475 w 16373"/>
                  <a:gd name="connsiteY5" fmla="*/ 5429 h 14573"/>
                  <a:gd name="connsiteX6" fmla="*/ 0 w 16373"/>
                  <a:gd name="connsiteY6" fmla="*/ 5524 h 14573"/>
                  <a:gd name="connsiteX7" fmla="*/ 1999 w 16373"/>
                  <a:gd name="connsiteY7" fmla="*/ 6953 h 14573"/>
                  <a:gd name="connsiteX8" fmla="*/ 4950 w 16373"/>
                  <a:gd name="connsiteY8" fmla="*/ 9049 h 14573"/>
                  <a:gd name="connsiteX9" fmla="*/ 3903 w 16373"/>
                  <a:gd name="connsiteY9" fmla="*/ 12382 h 14573"/>
                  <a:gd name="connsiteX10" fmla="*/ 3142 w 16373"/>
                  <a:gd name="connsiteY10" fmla="*/ 14573 h 14573"/>
                  <a:gd name="connsiteX11" fmla="*/ 5141 w 16373"/>
                  <a:gd name="connsiteY11" fmla="*/ 13335 h 14573"/>
                  <a:gd name="connsiteX12" fmla="*/ 8187 w 16373"/>
                  <a:gd name="connsiteY12" fmla="*/ 11335 h 14573"/>
                  <a:gd name="connsiteX13" fmla="*/ 11233 w 16373"/>
                  <a:gd name="connsiteY13" fmla="*/ 13335 h 14573"/>
                  <a:gd name="connsiteX14" fmla="*/ 13137 w 16373"/>
                  <a:gd name="connsiteY14" fmla="*/ 14573 h 14573"/>
                  <a:gd name="connsiteX15" fmla="*/ 11424 w 16373"/>
                  <a:gd name="connsiteY15" fmla="*/ 9049 h 14573"/>
                  <a:gd name="connsiteX16" fmla="*/ 14279 w 16373"/>
                  <a:gd name="connsiteY16" fmla="*/ 6953 h 14573"/>
                  <a:gd name="connsiteX17" fmla="*/ 16374 w 16373"/>
                  <a:gd name="connsiteY17" fmla="*/ 5524 h 14573"/>
                  <a:gd name="connsiteX18" fmla="*/ 13804 w 16373"/>
                  <a:gd name="connsiteY18" fmla="*/ 5429 h 14573"/>
                  <a:gd name="connsiteX19" fmla="*/ 10091 w 16373"/>
                  <a:gd name="connsiteY19" fmla="*/ 542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573">
                    <a:moveTo>
                      <a:pt x="10091" y="5429"/>
                    </a:moveTo>
                    <a:lnTo>
                      <a:pt x="8949" y="2095"/>
                    </a:lnTo>
                    <a:lnTo>
                      <a:pt x="8187" y="0"/>
                    </a:lnTo>
                    <a:lnTo>
                      <a:pt x="7425" y="2095"/>
                    </a:lnTo>
                    <a:lnTo>
                      <a:pt x="6188" y="5429"/>
                    </a:lnTo>
                    <a:lnTo>
                      <a:pt x="2475" y="5429"/>
                    </a:lnTo>
                    <a:lnTo>
                      <a:pt x="0" y="5524"/>
                    </a:lnTo>
                    <a:lnTo>
                      <a:pt x="1999" y="6953"/>
                    </a:lnTo>
                    <a:lnTo>
                      <a:pt x="4950" y="9049"/>
                    </a:lnTo>
                    <a:lnTo>
                      <a:pt x="3903" y="12382"/>
                    </a:lnTo>
                    <a:lnTo>
                      <a:pt x="3142" y="14573"/>
                    </a:lnTo>
                    <a:lnTo>
                      <a:pt x="5141" y="13335"/>
                    </a:lnTo>
                    <a:lnTo>
                      <a:pt x="8187" y="11335"/>
                    </a:lnTo>
                    <a:lnTo>
                      <a:pt x="11233" y="13335"/>
                    </a:lnTo>
                    <a:lnTo>
                      <a:pt x="13137" y="14573"/>
                    </a:lnTo>
                    <a:lnTo>
                      <a:pt x="11424" y="9049"/>
                    </a:lnTo>
                    <a:lnTo>
                      <a:pt x="14279" y="6953"/>
                    </a:lnTo>
                    <a:lnTo>
                      <a:pt x="16374" y="5524"/>
                    </a:lnTo>
                    <a:lnTo>
                      <a:pt x="13804" y="5429"/>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1" name="Freeform 230">
                <a:extLst>
                  <a:ext uri="{FF2B5EF4-FFF2-40B4-BE49-F238E27FC236}">
                    <a16:creationId xmlns:a16="http://schemas.microsoft.com/office/drawing/2014/main" id="{19B34DDA-0221-594A-B009-0AD1962C022F}"/>
                  </a:ext>
                </a:extLst>
              </p:cNvPr>
              <p:cNvSpPr/>
              <p:nvPr/>
            </p:nvSpPr>
            <p:spPr>
              <a:xfrm>
                <a:off x="8006869" y="4945094"/>
                <a:ext cx="19515" cy="17335"/>
              </a:xfrm>
              <a:custGeom>
                <a:avLst/>
                <a:gdLst>
                  <a:gd name="connsiteX0" fmla="*/ 3808 w 19515"/>
                  <a:gd name="connsiteY0" fmla="*/ 17336 h 17335"/>
                  <a:gd name="connsiteX1" fmla="*/ 5902 w 19515"/>
                  <a:gd name="connsiteY1" fmla="*/ 10763 h 17335"/>
                  <a:gd name="connsiteX2" fmla="*/ 0 w 19515"/>
                  <a:gd name="connsiteY2" fmla="*/ 6477 h 17335"/>
                  <a:gd name="connsiteX3" fmla="*/ 7425 w 19515"/>
                  <a:gd name="connsiteY3" fmla="*/ 6382 h 17335"/>
                  <a:gd name="connsiteX4" fmla="*/ 9805 w 19515"/>
                  <a:gd name="connsiteY4" fmla="*/ 0 h 17335"/>
                  <a:gd name="connsiteX5" fmla="*/ 12090 w 19515"/>
                  <a:gd name="connsiteY5" fmla="*/ 6382 h 17335"/>
                  <a:gd name="connsiteX6" fmla="*/ 19515 w 19515"/>
                  <a:gd name="connsiteY6" fmla="*/ 6477 h 17335"/>
                  <a:gd name="connsiteX7" fmla="*/ 13613 w 19515"/>
                  <a:gd name="connsiteY7" fmla="*/ 10763 h 17335"/>
                  <a:gd name="connsiteX8" fmla="*/ 15707 w 19515"/>
                  <a:gd name="connsiteY8" fmla="*/ 17336 h 17335"/>
                  <a:gd name="connsiteX9" fmla="*/ 9710 w 19515"/>
                  <a:gd name="connsiteY9" fmla="*/ 13430 h 17335"/>
                  <a:gd name="connsiteX10" fmla="*/ 3808 w 19515"/>
                  <a:gd name="connsiteY10" fmla="*/ 17336 h 17335"/>
                  <a:gd name="connsiteX11" fmla="*/ 9805 w 19515"/>
                  <a:gd name="connsiteY11" fmla="*/ 12097 h 17335"/>
                  <a:gd name="connsiteX12" fmla="*/ 13803 w 19515"/>
                  <a:gd name="connsiteY12" fmla="*/ 14764 h 17335"/>
                  <a:gd name="connsiteX13" fmla="*/ 12375 w 19515"/>
                  <a:gd name="connsiteY13" fmla="*/ 10287 h 17335"/>
                  <a:gd name="connsiteX14" fmla="*/ 16374 w 19515"/>
                  <a:gd name="connsiteY14" fmla="*/ 7429 h 17335"/>
                  <a:gd name="connsiteX15" fmla="*/ 11423 w 19515"/>
                  <a:gd name="connsiteY15" fmla="*/ 7334 h 17335"/>
                  <a:gd name="connsiteX16" fmla="*/ 9805 w 19515"/>
                  <a:gd name="connsiteY16" fmla="*/ 2953 h 17335"/>
                  <a:gd name="connsiteX17" fmla="*/ 8187 w 19515"/>
                  <a:gd name="connsiteY17" fmla="*/ 7334 h 17335"/>
                  <a:gd name="connsiteX18" fmla="*/ 3237 w 19515"/>
                  <a:gd name="connsiteY18" fmla="*/ 7429 h 17335"/>
                  <a:gd name="connsiteX19" fmla="*/ 7235 w 19515"/>
                  <a:gd name="connsiteY19" fmla="*/ 10287 h 17335"/>
                  <a:gd name="connsiteX20" fmla="*/ 5807 w 19515"/>
                  <a:gd name="connsiteY20" fmla="*/ 14764 h 17335"/>
                  <a:gd name="connsiteX21" fmla="*/ 9805 w 19515"/>
                  <a:gd name="connsiteY21" fmla="*/ 12097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335">
                    <a:moveTo>
                      <a:pt x="3808" y="17336"/>
                    </a:moveTo>
                    <a:lnTo>
                      <a:pt x="5902" y="10763"/>
                    </a:lnTo>
                    <a:lnTo>
                      <a:pt x="0" y="6477"/>
                    </a:lnTo>
                    <a:lnTo>
                      <a:pt x="7425" y="6382"/>
                    </a:lnTo>
                    <a:lnTo>
                      <a:pt x="9805" y="0"/>
                    </a:lnTo>
                    <a:lnTo>
                      <a:pt x="12090" y="6382"/>
                    </a:lnTo>
                    <a:lnTo>
                      <a:pt x="19515" y="6477"/>
                    </a:lnTo>
                    <a:lnTo>
                      <a:pt x="13613" y="10763"/>
                    </a:lnTo>
                    <a:lnTo>
                      <a:pt x="15707" y="17336"/>
                    </a:lnTo>
                    <a:lnTo>
                      <a:pt x="9710" y="13430"/>
                    </a:lnTo>
                    <a:lnTo>
                      <a:pt x="3808" y="17336"/>
                    </a:lnTo>
                    <a:close/>
                    <a:moveTo>
                      <a:pt x="9805" y="12097"/>
                    </a:moveTo>
                    <a:lnTo>
                      <a:pt x="13803" y="14764"/>
                    </a:lnTo>
                    <a:lnTo>
                      <a:pt x="12375" y="10287"/>
                    </a:lnTo>
                    <a:lnTo>
                      <a:pt x="16374" y="7429"/>
                    </a:lnTo>
                    <a:lnTo>
                      <a:pt x="11423" y="7334"/>
                    </a:lnTo>
                    <a:lnTo>
                      <a:pt x="9805" y="2953"/>
                    </a:lnTo>
                    <a:lnTo>
                      <a:pt x="8187" y="7334"/>
                    </a:lnTo>
                    <a:lnTo>
                      <a:pt x="3237" y="7429"/>
                    </a:lnTo>
                    <a:lnTo>
                      <a:pt x="7235" y="10287"/>
                    </a:lnTo>
                    <a:lnTo>
                      <a:pt x="5807" y="14764"/>
                    </a:lnTo>
                    <a:lnTo>
                      <a:pt x="9805" y="12097"/>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2" name="Freeform 231">
                <a:extLst>
                  <a:ext uri="{FF2B5EF4-FFF2-40B4-BE49-F238E27FC236}">
                    <a16:creationId xmlns:a16="http://schemas.microsoft.com/office/drawing/2014/main" id="{3B61B2BF-61E7-C642-A988-C79C50DE5D6B}"/>
                  </a:ext>
                </a:extLst>
              </p:cNvPr>
              <p:cNvSpPr/>
              <p:nvPr/>
            </p:nvSpPr>
            <p:spPr>
              <a:xfrm>
                <a:off x="8001443" y="4972621"/>
                <a:ext cx="16278" cy="14668"/>
              </a:xfrm>
              <a:custGeom>
                <a:avLst/>
                <a:gdLst>
                  <a:gd name="connsiteX0" fmla="*/ 11138 w 16278"/>
                  <a:gd name="connsiteY0" fmla="*/ 13335 h 14668"/>
                  <a:gd name="connsiteX1" fmla="*/ 13137 w 16278"/>
                  <a:gd name="connsiteY1" fmla="*/ 14669 h 14668"/>
                  <a:gd name="connsiteX2" fmla="*/ 12375 w 16278"/>
                  <a:gd name="connsiteY2" fmla="*/ 12383 h 14668"/>
                  <a:gd name="connsiteX3" fmla="*/ 11328 w 16278"/>
                  <a:gd name="connsiteY3" fmla="*/ 9049 h 14668"/>
                  <a:gd name="connsiteX4" fmla="*/ 14279 w 16278"/>
                  <a:gd name="connsiteY4" fmla="*/ 7049 h 14668"/>
                  <a:gd name="connsiteX5" fmla="*/ 16279 w 16278"/>
                  <a:gd name="connsiteY5" fmla="*/ 5525 h 14668"/>
                  <a:gd name="connsiteX6" fmla="*/ 13804 w 16278"/>
                  <a:gd name="connsiteY6" fmla="*/ 5525 h 14668"/>
                  <a:gd name="connsiteX7" fmla="*/ 10091 w 16278"/>
                  <a:gd name="connsiteY7" fmla="*/ 5429 h 14668"/>
                  <a:gd name="connsiteX8" fmla="*/ 8853 w 16278"/>
                  <a:gd name="connsiteY8" fmla="*/ 2096 h 14668"/>
                  <a:gd name="connsiteX9" fmla="*/ 8092 w 16278"/>
                  <a:gd name="connsiteY9" fmla="*/ 0 h 14668"/>
                  <a:gd name="connsiteX10" fmla="*/ 7330 w 16278"/>
                  <a:gd name="connsiteY10" fmla="*/ 2096 h 14668"/>
                  <a:gd name="connsiteX11" fmla="*/ 6093 w 16278"/>
                  <a:gd name="connsiteY11" fmla="*/ 5429 h 14668"/>
                  <a:gd name="connsiteX12" fmla="*/ 2475 w 16278"/>
                  <a:gd name="connsiteY12" fmla="*/ 5525 h 14668"/>
                  <a:gd name="connsiteX13" fmla="*/ 0 w 16278"/>
                  <a:gd name="connsiteY13" fmla="*/ 5525 h 14668"/>
                  <a:gd name="connsiteX14" fmla="*/ 1999 w 16278"/>
                  <a:gd name="connsiteY14" fmla="*/ 7049 h 14668"/>
                  <a:gd name="connsiteX15" fmla="*/ 4855 w 16278"/>
                  <a:gd name="connsiteY15" fmla="*/ 9049 h 14668"/>
                  <a:gd name="connsiteX16" fmla="*/ 3808 w 16278"/>
                  <a:gd name="connsiteY16" fmla="*/ 12383 h 14668"/>
                  <a:gd name="connsiteX17" fmla="*/ 3142 w 16278"/>
                  <a:gd name="connsiteY17" fmla="*/ 14669 h 14668"/>
                  <a:gd name="connsiteX18" fmla="*/ 5045 w 16278"/>
                  <a:gd name="connsiteY18" fmla="*/ 13335 h 14668"/>
                  <a:gd name="connsiteX19" fmla="*/ 8092 w 16278"/>
                  <a:gd name="connsiteY19" fmla="*/ 11335 h 14668"/>
                  <a:gd name="connsiteX20" fmla="*/ 11138 w 16278"/>
                  <a:gd name="connsiteY20" fmla="*/ 13335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1138" y="13335"/>
                    </a:moveTo>
                    <a:lnTo>
                      <a:pt x="13137" y="14669"/>
                    </a:lnTo>
                    <a:lnTo>
                      <a:pt x="12375" y="12383"/>
                    </a:lnTo>
                    <a:lnTo>
                      <a:pt x="11328" y="9049"/>
                    </a:lnTo>
                    <a:lnTo>
                      <a:pt x="14279" y="7049"/>
                    </a:lnTo>
                    <a:lnTo>
                      <a:pt x="16279" y="5525"/>
                    </a:lnTo>
                    <a:lnTo>
                      <a:pt x="13804" y="5525"/>
                    </a:lnTo>
                    <a:lnTo>
                      <a:pt x="10091" y="5429"/>
                    </a:lnTo>
                    <a:lnTo>
                      <a:pt x="8853" y="2096"/>
                    </a:lnTo>
                    <a:lnTo>
                      <a:pt x="8092" y="0"/>
                    </a:lnTo>
                    <a:lnTo>
                      <a:pt x="7330" y="2096"/>
                    </a:lnTo>
                    <a:lnTo>
                      <a:pt x="6093" y="5429"/>
                    </a:lnTo>
                    <a:lnTo>
                      <a:pt x="2475" y="5525"/>
                    </a:lnTo>
                    <a:lnTo>
                      <a:pt x="0" y="5525"/>
                    </a:lnTo>
                    <a:lnTo>
                      <a:pt x="1999" y="7049"/>
                    </a:lnTo>
                    <a:lnTo>
                      <a:pt x="4855" y="9049"/>
                    </a:lnTo>
                    <a:lnTo>
                      <a:pt x="3808" y="12383"/>
                    </a:lnTo>
                    <a:lnTo>
                      <a:pt x="3142" y="14669"/>
                    </a:lnTo>
                    <a:lnTo>
                      <a:pt x="5045" y="13335"/>
                    </a:lnTo>
                    <a:lnTo>
                      <a:pt x="8092" y="11335"/>
                    </a:lnTo>
                    <a:lnTo>
                      <a:pt x="11138" y="13335"/>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3" name="Freeform 232">
                <a:extLst>
                  <a:ext uri="{FF2B5EF4-FFF2-40B4-BE49-F238E27FC236}">
                    <a16:creationId xmlns:a16="http://schemas.microsoft.com/office/drawing/2014/main" id="{772AB71F-DD8F-9142-82FC-F651A429393B}"/>
                  </a:ext>
                </a:extLst>
              </p:cNvPr>
              <p:cNvSpPr/>
              <p:nvPr/>
            </p:nvSpPr>
            <p:spPr>
              <a:xfrm>
                <a:off x="7999824" y="4971097"/>
                <a:ext cx="19610" cy="17430"/>
              </a:xfrm>
              <a:custGeom>
                <a:avLst/>
                <a:gdLst>
                  <a:gd name="connsiteX0" fmla="*/ 3808 w 19610"/>
                  <a:gd name="connsiteY0" fmla="*/ 17431 h 17430"/>
                  <a:gd name="connsiteX1" fmla="*/ 5902 w 19610"/>
                  <a:gd name="connsiteY1" fmla="*/ 10763 h 17430"/>
                  <a:gd name="connsiteX2" fmla="*/ 0 w 19610"/>
                  <a:gd name="connsiteY2" fmla="*/ 6477 h 17430"/>
                  <a:gd name="connsiteX3" fmla="*/ 7425 w 19610"/>
                  <a:gd name="connsiteY3" fmla="*/ 6382 h 17430"/>
                  <a:gd name="connsiteX4" fmla="*/ 9805 w 19610"/>
                  <a:gd name="connsiteY4" fmla="*/ 0 h 17430"/>
                  <a:gd name="connsiteX5" fmla="*/ 12185 w 19610"/>
                  <a:gd name="connsiteY5" fmla="*/ 6382 h 17430"/>
                  <a:gd name="connsiteX6" fmla="*/ 19610 w 19610"/>
                  <a:gd name="connsiteY6" fmla="*/ 6477 h 17430"/>
                  <a:gd name="connsiteX7" fmla="*/ 13708 w 19610"/>
                  <a:gd name="connsiteY7" fmla="*/ 10763 h 17430"/>
                  <a:gd name="connsiteX8" fmla="*/ 15802 w 19610"/>
                  <a:gd name="connsiteY8" fmla="*/ 17431 h 17430"/>
                  <a:gd name="connsiteX9" fmla="*/ 9805 w 19610"/>
                  <a:gd name="connsiteY9" fmla="*/ 13430 h 17430"/>
                  <a:gd name="connsiteX10" fmla="*/ 3808 w 19610"/>
                  <a:gd name="connsiteY10" fmla="*/ 17431 h 17430"/>
                  <a:gd name="connsiteX11" fmla="*/ 9710 w 19610"/>
                  <a:gd name="connsiteY11" fmla="*/ 12192 h 17430"/>
                  <a:gd name="connsiteX12" fmla="*/ 13708 w 19610"/>
                  <a:gd name="connsiteY12" fmla="*/ 14859 h 17430"/>
                  <a:gd name="connsiteX13" fmla="*/ 12280 w 19610"/>
                  <a:gd name="connsiteY13" fmla="*/ 10382 h 17430"/>
                  <a:gd name="connsiteX14" fmla="*/ 16183 w 19610"/>
                  <a:gd name="connsiteY14" fmla="*/ 7525 h 17430"/>
                  <a:gd name="connsiteX15" fmla="*/ 11233 w 19610"/>
                  <a:gd name="connsiteY15" fmla="*/ 7429 h 17430"/>
                  <a:gd name="connsiteX16" fmla="*/ 9615 w 19610"/>
                  <a:gd name="connsiteY16" fmla="*/ 3048 h 17430"/>
                  <a:gd name="connsiteX17" fmla="*/ 7996 w 19610"/>
                  <a:gd name="connsiteY17" fmla="*/ 7429 h 17430"/>
                  <a:gd name="connsiteX18" fmla="*/ 3046 w 19610"/>
                  <a:gd name="connsiteY18" fmla="*/ 7525 h 17430"/>
                  <a:gd name="connsiteX19" fmla="*/ 7044 w 19610"/>
                  <a:gd name="connsiteY19" fmla="*/ 10382 h 17430"/>
                  <a:gd name="connsiteX20" fmla="*/ 5617 w 19610"/>
                  <a:gd name="connsiteY20" fmla="*/ 14859 h 17430"/>
                  <a:gd name="connsiteX21" fmla="*/ 9710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763"/>
                    </a:lnTo>
                    <a:lnTo>
                      <a:pt x="0" y="6477"/>
                    </a:lnTo>
                    <a:lnTo>
                      <a:pt x="7425" y="6382"/>
                    </a:lnTo>
                    <a:lnTo>
                      <a:pt x="9805" y="0"/>
                    </a:lnTo>
                    <a:lnTo>
                      <a:pt x="12185" y="6382"/>
                    </a:lnTo>
                    <a:lnTo>
                      <a:pt x="19610" y="6477"/>
                    </a:lnTo>
                    <a:lnTo>
                      <a:pt x="13708" y="10763"/>
                    </a:lnTo>
                    <a:lnTo>
                      <a:pt x="15802" y="17431"/>
                    </a:lnTo>
                    <a:lnTo>
                      <a:pt x="9805" y="13430"/>
                    </a:lnTo>
                    <a:lnTo>
                      <a:pt x="3808" y="17431"/>
                    </a:lnTo>
                    <a:close/>
                    <a:moveTo>
                      <a:pt x="9710" y="12192"/>
                    </a:moveTo>
                    <a:lnTo>
                      <a:pt x="13708" y="14859"/>
                    </a:lnTo>
                    <a:lnTo>
                      <a:pt x="12280" y="10382"/>
                    </a:lnTo>
                    <a:lnTo>
                      <a:pt x="16183" y="7525"/>
                    </a:lnTo>
                    <a:lnTo>
                      <a:pt x="11233" y="7429"/>
                    </a:lnTo>
                    <a:lnTo>
                      <a:pt x="9615" y="3048"/>
                    </a:lnTo>
                    <a:lnTo>
                      <a:pt x="7996" y="7429"/>
                    </a:lnTo>
                    <a:lnTo>
                      <a:pt x="3046" y="7525"/>
                    </a:lnTo>
                    <a:lnTo>
                      <a:pt x="7044" y="10382"/>
                    </a:lnTo>
                    <a:lnTo>
                      <a:pt x="5617" y="14859"/>
                    </a:lnTo>
                    <a:lnTo>
                      <a:pt x="9710" y="12192"/>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4" name="Freeform 233">
                <a:extLst>
                  <a:ext uri="{FF2B5EF4-FFF2-40B4-BE49-F238E27FC236}">
                    <a16:creationId xmlns:a16="http://schemas.microsoft.com/office/drawing/2014/main" id="{560F2954-771D-BA4F-99A3-1CCD9C9B16B6}"/>
                  </a:ext>
                </a:extLst>
              </p:cNvPr>
              <p:cNvSpPr/>
              <p:nvPr/>
            </p:nvSpPr>
            <p:spPr>
              <a:xfrm>
                <a:off x="8008392" y="4998434"/>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6953 h 14668"/>
                  <a:gd name="connsiteX8" fmla="*/ 4950 w 16278"/>
                  <a:gd name="connsiteY8" fmla="*/ 9049 h 14668"/>
                  <a:gd name="connsiteX9" fmla="*/ 3903 w 16278"/>
                  <a:gd name="connsiteY9" fmla="*/ 12383 h 14668"/>
                  <a:gd name="connsiteX10" fmla="*/ 3141 w 16278"/>
                  <a:gd name="connsiteY10" fmla="*/ 14573 h 14668"/>
                  <a:gd name="connsiteX11" fmla="*/ 5140 w 16278"/>
                  <a:gd name="connsiteY11" fmla="*/ 13335 h 14668"/>
                  <a:gd name="connsiteX12" fmla="*/ 8187 w 16278"/>
                  <a:gd name="connsiteY12" fmla="*/ 11335 h 14668"/>
                  <a:gd name="connsiteX13" fmla="*/ 11233 w 16278"/>
                  <a:gd name="connsiteY13" fmla="*/ 13335 h 14668"/>
                  <a:gd name="connsiteX14" fmla="*/ 13137 w 16278"/>
                  <a:gd name="connsiteY14" fmla="*/ 14668 h 14668"/>
                  <a:gd name="connsiteX15" fmla="*/ 12471 w 16278"/>
                  <a:gd name="connsiteY15" fmla="*/ 12383 h 14668"/>
                  <a:gd name="connsiteX16" fmla="*/ 11423 w 16278"/>
                  <a:gd name="connsiteY16" fmla="*/ 9049 h 14668"/>
                  <a:gd name="connsiteX17" fmla="*/ 14279 w 16278"/>
                  <a:gd name="connsiteY17" fmla="*/ 6953 h 14668"/>
                  <a:gd name="connsiteX18" fmla="*/ 16279 w 16278"/>
                  <a:gd name="connsiteY18" fmla="*/ 5525 h 14668"/>
                  <a:gd name="connsiteX19" fmla="*/ 13803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6953"/>
                    </a:lnTo>
                    <a:lnTo>
                      <a:pt x="4950" y="9049"/>
                    </a:lnTo>
                    <a:lnTo>
                      <a:pt x="3903" y="12383"/>
                    </a:lnTo>
                    <a:lnTo>
                      <a:pt x="3141" y="14573"/>
                    </a:lnTo>
                    <a:lnTo>
                      <a:pt x="5140" y="13335"/>
                    </a:lnTo>
                    <a:lnTo>
                      <a:pt x="8187" y="11335"/>
                    </a:lnTo>
                    <a:lnTo>
                      <a:pt x="11233" y="13335"/>
                    </a:lnTo>
                    <a:lnTo>
                      <a:pt x="13137" y="14668"/>
                    </a:lnTo>
                    <a:lnTo>
                      <a:pt x="12471" y="12383"/>
                    </a:lnTo>
                    <a:lnTo>
                      <a:pt x="11423" y="9049"/>
                    </a:lnTo>
                    <a:lnTo>
                      <a:pt x="14279" y="6953"/>
                    </a:lnTo>
                    <a:lnTo>
                      <a:pt x="16279" y="5525"/>
                    </a:lnTo>
                    <a:lnTo>
                      <a:pt x="13803" y="5525"/>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5" name="Freeform 234">
                <a:extLst>
                  <a:ext uri="{FF2B5EF4-FFF2-40B4-BE49-F238E27FC236}">
                    <a16:creationId xmlns:a16="http://schemas.microsoft.com/office/drawing/2014/main" id="{9EBA9DC9-A3A1-4943-9DA2-A6A5DABDFB67}"/>
                  </a:ext>
                </a:extLst>
              </p:cNvPr>
              <p:cNvSpPr/>
              <p:nvPr/>
            </p:nvSpPr>
            <p:spPr>
              <a:xfrm>
                <a:off x="8006678" y="4996910"/>
                <a:ext cx="19610" cy="17430"/>
              </a:xfrm>
              <a:custGeom>
                <a:avLst/>
                <a:gdLst>
                  <a:gd name="connsiteX0" fmla="*/ 15803 w 19610"/>
                  <a:gd name="connsiteY0" fmla="*/ 17431 h 17430"/>
                  <a:gd name="connsiteX1" fmla="*/ 9806 w 19610"/>
                  <a:gd name="connsiteY1" fmla="*/ 13525 h 17430"/>
                  <a:gd name="connsiteX2" fmla="*/ 3808 w 19610"/>
                  <a:gd name="connsiteY2" fmla="*/ 17431 h 17430"/>
                  <a:gd name="connsiteX3" fmla="*/ 5902 w 19610"/>
                  <a:gd name="connsiteY3" fmla="*/ 10858 h 17430"/>
                  <a:gd name="connsiteX4" fmla="*/ 0 w 19610"/>
                  <a:gd name="connsiteY4" fmla="*/ 6572 h 17430"/>
                  <a:gd name="connsiteX5" fmla="*/ 7426 w 19610"/>
                  <a:gd name="connsiteY5" fmla="*/ 6382 h 17430"/>
                  <a:gd name="connsiteX6" fmla="*/ 9806 w 19610"/>
                  <a:gd name="connsiteY6" fmla="*/ 0 h 17430"/>
                  <a:gd name="connsiteX7" fmla="*/ 12185 w 19610"/>
                  <a:gd name="connsiteY7" fmla="*/ 6382 h 17430"/>
                  <a:gd name="connsiteX8" fmla="*/ 19611 w 19610"/>
                  <a:gd name="connsiteY8" fmla="*/ 6572 h 17430"/>
                  <a:gd name="connsiteX9" fmla="*/ 13708 w 19610"/>
                  <a:gd name="connsiteY9" fmla="*/ 10858 h 17430"/>
                  <a:gd name="connsiteX10" fmla="*/ 15803 w 19610"/>
                  <a:gd name="connsiteY10" fmla="*/ 17431 h 17430"/>
                  <a:gd name="connsiteX11" fmla="*/ 9901 w 19610"/>
                  <a:gd name="connsiteY11" fmla="*/ 12192 h 17430"/>
                  <a:gd name="connsiteX12" fmla="*/ 13899 w 19610"/>
                  <a:gd name="connsiteY12" fmla="*/ 14859 h 17430"/>
                  <a:gd name="connsiteX13" fmla="*/ 12471 w 19610"/>
                  <a:gd name="connsiteY13" fmla="*/ 10382 h 17430"/>
                  <a:gd name="connsiteX14" fmla="*/ 16374 w 19610"/>
                  <a:gd name="connsiteY14" fmla="*/ 7525 h 17430"/>
                  <a:gd name="connsiteX15" fmla="*/ 11424 w 19610"/>
                  <a:gd name="connsiteY15" fmla="*/ 7429 h 17430"/>
                  <a:gd name="connsiteX16" fmla="*/ 9806 w 19610"/>
                  <a:gd name="connsiteY16" fmla="*/ 3048 h 17430"/>
                  <a:gd name="connsiteX17" fmla="*/ 8187 w 19610"/>
                  <a:gd name="connsiteY17" fmla="*/ 7429 h 17430"/>
                  <a:gd name="connsiteX18" fmla="*/ 3237 w 19610"/>
                  <a:gd name="connsiteY18" fmla="*/ 7525 h 17430"/>
                  <a:gd name="connsiteX19" fmla="*/ 7140 w 19610"/>
                  <a:gd name="connsiteY19" fmla="*/ 10382 h 17430"/>
                  <a:gd name="connsiteX20" fmla="*/ 5712 w 19610"/>
                  <a:gd name="connsiteY20" fmla="*/ 14859 h 17430"/>
                  <a:gd name="connsiteX21" fmla="*/ 9901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803" y="17431"/>
                    </a:moveTo>
                    <a:lnTo>
                      <a:pt x="9806" y="13525"/>
                    </a:lnTo>
                    <a:lnTo>
                      <a:pt x="3808" y="17431"/>
                    </a:lnTo>
                    <a:lnTo>
                      <a:pt x="5902" y="10858"/>
                    </a:lnTo>
                    <a:lnTo>
                      <a:pt x="0" y="6572"/>
                    </a:lnTo>
                    <a:lnTo>
                      <a:pt x="7426" y="6382"/>
                    </a:lnTo>
                    <a:lnTo>
                      <a:pt x="9806" y="0"/>
                    </a:lnTo>
                    <a:lnTo>
                      <a:pt x="12185" y="6382"/>
                    </a:lnTo>
                    <a:lnTo>
                      <a:pt x="19611" y="6572"/>
                    </a:lnTo>
                    <a:lnTo>
                      <a:pt x="13708" y="10858"/>
                    </a:lnTo>
                    <a:lnTo>
                      <a:pt x="15803" y="17431"/>
                    </a:lnTo>
                    <a:close/>
                    <a:moveTo>
                      <a:pt x="9901" y="12192"/>
                    </a:moveTo>
                    <a:lnTo>
                      <a:pt x="13899" y="14859"/>
                    </a:lnTo>
                    <a:lnTo>
                      <a:pt x="12471" y="10382"/>
                    </a:lnTo>
                    <a:lnTo>
                      <a:pt x="16374" y="7525"/>
                    </a:lnTo>
                    <a:lnTo>
                      <a:pt x="11424" y="7429"/>
                    </a:lnTo>
                    <a:lnTo>
                      <a:pt x="9806" y="3048"/>
                    </a:lnTo>
                    <a:lnTo>
                      <a:pt x="8187" y="7429"/>
                    </a:lnTo>
                    <a:lnTo>
                      <a:pt x="3237" y="7525"/>
                    </a:lnTo>
                    <a:lnTo>
                      <a:pt x="7140" y="10382"/>
                    </a:lnTo>
                    <a:lnTo>
                      <a:pt x="5712" y="14859"/>
                    </a:lnTo>
                    <a:lnTo>
                      <a:pt x="9901" y="12192"/>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6" name="Freeform 235">
                <a:extLst>
                  <a:ext uri="{FF2B5EF4-FFF2-40B4-BE49-F238E27FC236}">
                    <a16:creationId xmlns:a16="http://schemas.microsoft.com/office/drawing/2014/main" id="{385A225C-D608-A947-A160-4CB020516B6E}"/>
                  </a:ext>
                </a:extLst>
              </p:cNvPr>
              <p:cNvSpPr/>
              <p:nvPr/>
            </p:nvSpPr>
            <p:spPr>
              <a:xfrm>
                <a:off x="8027241" y="5017293"/>
                <a:ext cx="16278" cy="14668"/>
              </a:xfrm>
              <a:custGeom>
                <a:avLst/>
                <a:gdLst>
                  <a:gd name="connsiteX0" fmla="*/ 10091 w 16278"/>
                  <a:gd name="connsiteY0" fmla="*/ 5429 h 14668"/>
                  <a:gd name="connsiteX1" fmla="*/ 8949 w 16278"/>
                  <a:gd name="connsiteY1" fmla="*/ 2096 h 14668"/>
                  <a:gd name="connsiteX2" fmla="*/ 8187 w 16278"/>
                  <a:gd name="connsiteY2" fmla="*/ 0 h 14668"/>
                  <a:gd name="connsiteX3" fmla="*/ 7330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2 w 16278"/>
                  <a:gd name="connsiteY10" fmla="*/ 14668 h 14668"/>
                  <a:gd name="connsiteX11" fmla="*/ 5045 w 16278"/>
                  <a:gd name="connsiteY11" fmla="*/ 13335 h 14668"/>
                  <a:gd name="connsiteX12" fmla="*/ 8187 w 16278"/>
                  <a:gd name="connsiteY12" fmla="*/ 11335 h 14668"/>
                  <a:gd name="connsiteX13" fmla="*/ 11138 w 16278"/>
                  <a:gd name="connsiteY13" fmla="*/ 13335 h 14668"/>
                  <a:gd name="connsiteX14" fmla="*/ 13137 w 16278"/>
                  <a:gd name="connsiteY14" fmla="*/ 14668 h 14668"/>
                  <a:gd name="connsiteX15" fmla="*/ 12376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091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091" y="5429"/>
                    </a:moveTo>
                    <a:lnTo>
                      <a:pt x="8949" y="2096"/>
                    </a:lnTo>
                    <a:lnTo>
                      <a:pt x="8187" y="0"/>
                    </a:lnTo>
                    <a:lnTo>
                      <a:pt x="7330" y="2096"/>
                    </a:lnTo>
                    <a:lnTo>
                      <a:pt x="6188" y="5429"/>
                    </a:lnTo>
                    <a:lnTo>
                      <a:pt x="2475" y="5525"/>
                    </a:lnTo>
                    <a:lnTo>
                      <a:pt x="0" y="5525"/>
                    </a:lnTo>
                    <a:lnTo>
                      <a:pt x="1999" y="7049"/>
                    </a:lnTo>
                    <a:lnTo>
                      <a:pt x="4950" y="9144"/>
                    </a:lnTo>
                    <a:lnTo>
                      <a:pt x="3903" y="12383"/>
                    </a:lnTo>
                    <a:lnTo>
                      <a:pt x="3142" y="14668"/>
                    </a:lnTo>
                    <a:lnTo>
                      <a:pt x="5045" y="13335"/>
                    </a:lnTo>
                    <a:lnTo>
                      <a:pt x="8187" y="11335"/>
                    </a:lnTo>
                    <a:lnTo>
                      <a:pt x="11138" y="13335"/>
                    </a:lnTo>
                    <a:lnTo>
                      <a:pt x="13137" y="14668"/>
                    </a:lnTo>
                    <a:lnTo>
                      <a:pt x="12376" y="12383"/>
                    </a:lnTo>
                    <a:lnTo>
                      <a:pt x="11424" y="9144"/>
                    </a:lnTo>
                    <a:lnTo>
                      <a:pt x="14279" y="7049"/>
                    </a:lnTo>
                    <a:lnTo>
                      <a:pt x="16279" y="5525"/>
                    </a:lnTo>
                    <a:lnTo>
                      <a:pt x="13804" y="5525"/>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7" name="Freeform 236">
                <a:extLst>
                  <a:ext uri="{FF2B5EF4-FFF2-40B4-BE49-F238E27FC236}">
                    <a16:creationId xmlns:a16="http://schemas.microsoft.com/office/drawing/2014/main" id="{C23B5017-FA35-FF48-850F-EADD05114760}"/>
                  </a:ext>
                </a:extLst>
              </p:cNvPr>
              <p:cNvSpPr/>
              <p:nvPr/>
            </p:nvSpPr>
            <p:spPr>
              <a:xfrm>
                <a:off x="8025623" y="5015674"/>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805 w 19610"/>
                  <a:gd name="connsiteY9" fmla="*/ 13621 h 17525"/>
                  <a:gd name="connsiteX10" fmla="*/ 3808 w 19610"/>
                  <a:gd name="connsiteY10" fmla="*/ 17526 h 17525"/>
                  <a:gd name="connsiteX11" fmla="*/ 9805 w 19610"/>
                  <a:gd name="connsiteY11" fmla="*/ 12287 h 17525"/>
                  <a:gd name="connsiteX12" fmla="*/ 13803 w 19610"/>
                  <a:gd name="connsiteY12" fmla="*/ 14954 h 17525"/>
                  <a:gd name="connsiteX13" fmla="*/ 12375 w 19610"/>
                  <a:gd name="connsiteY13" fmla="*/ 10477 h 17525"/>
                  <a:gd name="connsiteX14" fmla="*/ 16374 w 19610"/>
                  <a:gd name="connsiteY14" fmla="*/ 7620 h 17525"/>
                  <a:gd name="connsiteX15" fmla="*/ 11423 w 19610"/>
                  <a:gd name="connsiteY15" fmla="*/ 7525 h 17525"/>
                  <a:gd name="connsiteX16" fmla="*/ 9805 w 19610"/>
                  <a:gd name="connsiteY16" fmla="*/ 3143 h 17525"/>
                  <a:gd name="connsiteX17" fmla="*/ 8187 w 19610"/>
                  <a:gd name="connsiteY17" fmla="*/ 7525 h 17525"/>
                  <a:gd name="connsiteX18" fmla="*/ 3237 w 19610"/>
                  <a:gd name="connsiteY18" fmla="*/ 7620 h 17525"/>
                  <a:gd name="connsiteX19" fmla="*/ 7140 w 19610"/>
                  <a:gd name="connsiteY19" fmla="*/ 10477 h 17525"/>
                  <a:gd name="connsiteX20" fmla="*/ 5712 w 19610"/>
                  <a:gd name="connsiteY20" fmla="*/ 14954 h 17525"/>
                  <a:gd name="connsiteX21" fmla="*/ 9805 w 19610"/>
                  <a:gd name="connsiteY21" fmla="*/ 12287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805" y="13621"/>
                    </a:lnTo>
                    <a:lnTo>
                      <a:pt x="3808" y="17526"/>
                    </a:lnTo>
                    <a:close/>
                    <a:moveTo>
                      <a:pt x="9805" y="12287"/>
                    </a:moveTo>
                    <a:lnTo>
                      <a:pt x="13803" y="14954"/>
                    </a:lnTo>
                    <a:lnTo>
                      <a:pt x="12375" y="10477"/>
                    </a:lnTo>
                    <a:lnTo>
                      <a:pt x="16374" y="7620"/>
                    </a:lnTo>
                    <a:lnTo>
                      <a:pt x="11423" y="7525"/>
                    </a:lnTo>
                    <a:lnTo>
                      <a:pt x="9805" y="3143"/>
                    </a:lnTo>
                    <a:lnTo>
                      <a:pt x="8187" y="7525"/>
                    </a:lnTo>
                    <a:lnTo>
                      <a:pt x="3237" y="7620"/>
                    </a:lnTo>
                    <a:lnTo>
                      <a:pt x="7140" y="10477"/>
                    </a:lnTo>
                    <a:lnTo>
                      <a:pt x="5712" y="14954"/>
                    </a:lnTo>
                    <a:lnTo>
                      <a:pt x="9805" y="12287"/>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8" name="Freeform 237">
                <a:extLst>
                  <a:ext uri="{FF2B5EF4-FFF2-40B4-BE49-F238E27FC236}">
                    <a16:creationId xmlns:a16="http://schemas.microsoft.com/office/drawing/2014/main" id="{DC4EC3C5-5D2D-FC4E-A7AD-3E35732D77DF}"/>
                  </a:ext>
                </a:extLst>
              </p:cNvPr>
              <p:cNvSpPr/>
              <p:nvPr/>
            </p:nvSpPr>
            <p:spPr>
              <a:xfrm>
                <a:off x="8053515" y="5024246"/>
                <a:ext cx="16278" cy="14668"/>
              </a:xfrm>
              <a:custGeom>
                <a:avLst/>
                <a:gdLst>
                  <a:gd name="connsiteX0" fmla="*/ 10091 w 16278"/>
                  <a:gd name="connsiteY0" fmla="*/ 5429 h 14668"/>
                  <a:gd name="connsiteX1" fmla="*/ 8949 w 16278"/>
                  <a:gd name="connsiteY1" fmla="*/ 2191 h 14668"/>
                  <a:gd name="connsiteX2" fmla="*/ 8092 w 16278"/>
                  <a:gd name="connsiteY2" fmla="*/ 0 h 14668"/>
                  <a:gd name="connsiteX3" fmla="*/ 7425 w 16278"/>
                  <a:gd name="connsiteY3" fmla="*/ 2191 h 14668"/>
                  <a:gd name="connsiteX4" fmla="*/ 6188 w 16278"/>
                  <a:gd name="connsiteY4" fmla="*/ 5429 h 14668"/>
                  <a:gd name="connsiteX5" fmla="*/ 2475 w 16278"/>
                  <a:gd name="connsiteY5" fmla="*/ 5525 h 14668"/>
                  <a:gd name="connsiteX6" fmla="*/ 0 w 16278"/>
                  <a:gd name="connsiteY6" fmla="*/ 5620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8092 w 16278"/>
                  <a:gd name="connsiteY11" fmla="*/ 11335 h 14668"/>
                  <a:gd name="connsiteX12" fmla="*/ 11233 w 16278"/>
                  <a:gd name="connsiteY12" fmla="*/ 13335 h 14668"/>
                  <a:gd name="connsiteX13" fmla="*/ 13137 w 16278"/>
                  <a:gd name="connsiteY13" fmla="*/ 14669 h 14668"/>
                  <a:gd name="connsiteX14" fmla="*/ 12471 w 16278"/>
                  <a:gd name="connsiteY14" fmla="*/ 12383 h 14668"/>
                  <a:gd name="connsiteX15" fmla="*/ 11328 w 16278"/>
                  <a:gd name="connsiteY15" fmla="*/ 9144 h 14668"/>
                  <a:gd name="connsiteX16" fmla="*/ 14279 w 16278"/>
                  <a:gd name="connsiteY16" fmla="*/ 7049 h 14668"/>
                  <a:gd name="connsiteX17" fmla="*/ 16279 w 16278"/>
                  <a:gd name="connsiteY17" fmla="*/ 5620 h 14668"/>
                  <a:gd name="connsiteX18" fmla="*/ 13804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949" y="2191"/>
                    </a:lnTo>
                    <a:lnTo>
                      <a:pt x="8092" y="0"/>
                    </a:lnTo>
                    <a:lnTo>
                      <a:pt x="7425" y="2191"/>
                    </a:lnTo>
                    <a:lnTo>
                      <a:pt x="6188" y="5429"/>
                    </a:lnTo>
                    <a:lnTo>
                      <a:pt x="2475" y="5525"/>
                    </a:lnTo>
                    <a:lnTo>
                      <a:pt x="0" y="5620"/>
                    </a:lnTo>
                    <a:lnTo>
                      <a:pt x="1999" y="7049"/>
                    </a:lnTo>
                    <a:lnTo>
                      <a:pt x="4950" y="9144"/>
                    </a:lnTo>
                    <a:lnTo>
                      <a:pt x="3903" y="12383"/>
                    </a:lnTo>
                    <a:lnTo>
                      <a:pt x="3141" y="14669"/>
                    </a:lnTo>
                    <a:lnTo>
                      <a:pt x="8092" y="11335"/>
                    </a:lnTo>
                    <a:lnTo>
                      <a:pt x="11233" y="13335"/>
                    </a:lnTo>
                    <a:lnTo>
                      <a:pt x="13137" y="14669"/>
                    </a:lnTo>
                    <a:lnTo>
                      <a:pt x="12471" y="12383"/>
                    </a:lnTo>
                    <a:lnTo>
                      <a:pt x="11328" y="9144"/>
                    </a:lnTo>
                    <a:lnTo>
                      <a:pt x="14279" y="7049"/>
                    </a:lnTo>
                    <a:lnTo>
                      <a:pt x="16279" y="5620"/>
                    </a:lnTo>
                    <a:lnTo>
                      <a:pt x="13804" y="5525"/>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9" name="Freeform 238">
                <a:extLst>
                  <a:ext uri="{FF2B5EF4-FFF2-40B4-BE49-F238E27FC236}">
                    <a16:creationId xmlns:a16="http://schemas.microsoft.com/office/drawing/2014/main" id="{0EF450CE-8388-3F4B-92F4-F9EAEBE4519B}"/>
                  </a:ext>
                </a:extLst>
              </p:cNvPr>
              <p:cNvSpPr/>
              <p:nvPr/>
            </p:nvSpPr>
            <p:spPr>
              <a:xfrm>
                <a:off x="8051897" y="5022627"/>
                <a:ext cx="19515" cy="17525"/>
              </a:xfrm>
              <a:custGeom>
                <a:avLst/>
                <a:gdLst>
                  <a:gd name="connsiteX0" fmla="*/ 15708 w 19515"/>
                  <a:gd name="connsiteY0" fmla="*/ 17526 h 17525"/>
                  <a:gd name="connsiteX1" fmla="*/ 9710 w 19515"/>
                  <a:gd name="connsiteY1" fmla="*/ 13621 h 17525"/>
                  <a:gd name="connsiteX2" fmla="*/ 3808 w 19515"/>
                  <a:gd name="connsiteY2" fmla="*/ 17526 h 17525"/>
                  <a:gd name="connsiteX3" fmla="*/ 5902 w 19515"/>
                  <a:gd name="connsiteY3" fmla="*/ 10954 h 17525"/>
                  <a:gd name="connsiteX4" fmla="*/ 0 w 19515"/>
                  <a:gd name="connsiteY4" fmla="*/ 6667 h 17525"/>
                  <a:gd name="connsiteX5" fmla="*/ 7426 w 19515"/>
                  <a:gd name="connsiteY5" fmla="*/ 6477 h 17525"/>
                  <a:gd name="connsiteX6" fmla="*/ 9710 w 19515"/>
                  <a:gd name="connsiteY6" fmla="*/ 0 h 17525"/>
                  <a:gd name="connsiteX7" fmla="*/ 12090 w 19515"/>
                  <a:gd name="connsiteY7" fmla="*/ 6477 h 17525"/>
                  <a:gd name="connsiteX8" fmla="*/ 19515 w 19515"/>
                  <a:gd name="connsiteY8" fmla="*/ 6667 h 17525"/>
                  <a:gd name="connsiteX9" fmla="*/ 13613 w 19515"/>
                  <a:gd name="connsiteY9" fmla="*/ 10954 h 17525"/>
                  <a:gd name="connsiteX10" fmla="*/ 15708 w 19515"/>
                  <a:gd name="connsiteY10" fmla="*/ 17526 h 17525"/>
                  <a:gd name="connsiteX11" fmla="*/ 3142 w 19515"/>
                  <a:gd name="connsiteY11" fmla="*/ 7715 h 17525"/>
                  <a:gd name="connsiteX12" fmla="*/ 7140 w 19515"/>
                  <a:gd name="connsiteY12" fmla="*/ 10573 h 17525"/>
                  <a:gd name="connsiteX13" fmla="*/ 5712 w 19515"/>
                  <a:gd name="connsiteY13" fmla="*/ 15050 h 17525"/>
                  <a:gd name="connsiteX14" fmla="*/ 9710 w 19515"/>
                  <a:gd name="connsiteY14" fmla="*/ 12383 h 17525"/>
                  <a:gd name="connsiteX15" fmla="*/ 13708 w 19515"/>
                  <a:gd name="connsiteY15" fmla="*/ 15050 h 17525"/>
                  <a:gd name="connsiteX16" fmla="*/ 12280 w 19515"/>
                  <a:gd name="connsiteY16" fmla="*/ 10573 h 17525"/>
                  <a:gd name="connsiteX17" fmla="*/ 16279 w 19515"/>
                  <a:gd name="connsiteY17" fmla="*/ 7715 h 17525"/>
                  <a:gd name="connsiteX18" fmla="*/ 11328 w 19515"/>
                  <a:gd name="connsiteY18" fmla="*/ 7620 h 17525"/>
                  <a:gd name="connsiteX19" fmla="*/ 9710 w 19515"/>
                  <a:gd name="connsiteY19" fmla="*/ 3238 h 17525"/>
                  <a:gd name="connsiteX20" fmla="*/ 8092 w 19515"/>
                  <a:gd name="connsiteY20" fmla="*/ 7620 h 17525"/>
                  <a:gd name="connsiteX21" fmla="*/ 3142 w 19515"/>
                  <a:gd name="connsiteY21" fmla="*/ 7715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525">
                    <a:moveTo>
                      <a:pt x="15708" y="17526"/>
                    </a:moveTo>
                    <a:lnTo>
                      <a:pt x="9710" y="13621"/>
                    </a:lnTo>
                    <a:lnTo>
                      <a:pt x="3808" y="17526"/>
                    </a:lnTo>
                    <a:lnTo>
                      <a:pt x="5902" y="10954"/>
                    </a:lnTo>
                    <a:lnTo>
                      <a:pt x="0" y="6667"/>
                    </a:lnTo>
                    <a:lnTo>
                      <a:pt x="7426" y="6477"/>
                    </a:lnTo>
                    <a:lnTo>
                      <a:pt x="9710" y="0"/>
                    </a:lnTo>
                    <a:lnTo>
                      <a:pt x="12090" y="6477"/>
                    </a:lnTo>
                    <a:lnTo>
                      <a:pt x="19515" y="6667"/>
                    </a:lnTo>
                    <a:lnTo>
                      <a:pt x="13613" y="10954"/>
                    </a:lnTo>
                    <a:lnTo>
                      <a:pt x="15708" y="17526"/>
                    </a:lnTo>
                    <a:close/>
                    <a:moveTo>
                      <a:pt x="3142" y="7715"/>
                    </a:moveTo>
                    <a:lnTo>
                      <a:pt x="7140" y="10573"/>
                    </a:lnTo>
                    <a:lnTo>
                      <a:pt x="5712" y="15050"/>
                    </a:lnTo>
                    <a:lnTo>
                      <a:pt x="9710" y="12383"/>
                    </a:lnTo>
                    <a:lnTo>
                      <a:pt x="13708" y="15050"/>
                    </a:lnTo>
                    <a:lnTo>
                      <a:pt x="12280" y="10573"/>
                    </a:lnTo>
                    <a:lnTo>
                      <a:pt x="16279" y="7715"/>
                    </a:lnTo>
                    <a:lnTo>
                      <a:pt x="11328" y="7620"/>
                    </a:lnTo>
                    <a:lnTo>
                      <a:pt x="9710" y="3238"/>
                    </a:lnTo>
                    <a:lnTo>
                      <a:pt x="8092" y="7620"/>
                    </a:lnTo>
                    <a:lnTo>
                      <a:pt x="3142" y="771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0" name="Freeform 239">
                <a:extLst>
                  <a:ext uri="{FF2B5EF4-FFF2-40B4-BE49-F238E27FC236}">
                    <a16:creationId xmlns:a16="http://schemas.microsoft.com/office/drawing/2014/main" id="{AE2D9F40-7CC4-6A44-B24D-7C0B0ACF34B8}"/>
                  </a:ext>
                </a:extLst>
              </p:cNvPr>
              <p:cNvSpPr/>
              <p:nvPr/>
            </p:nvSpPr>
            <p:spPr>
              <a:xfrm>
                <a:off x="8079599" y="5017484"/>
                <a:ext cx="16278" cy="14573"/>
              </a:xfrm>
              <a:custGeom>
                <a:avLst/>
                <a:gdLst>
                  <a:gd name="connsiteX0" fmla="*/ 10091 w 16278"/>
                  <a:gd name="connsiteY0" fmla="*/ 5334 h 14573"/>
                  <a:gd name="connsiteX1" fmla="*/ 8854 w 16278"/>
                  <a:gd name="connsiteY1" fmla="*/ 2096 h 14573"/>
                  <a:gd name="connsiteX2" fmla="*/ 8092 w 16278"/>
                  <a:gd name="connsiteY2" fmla="*/ 0 h 14573"/>
                  <a:gd name="connsiteX3" fmla="*/ 7330 w 16278"/>
                  <a:gd name="connsiteY3" fmla="*/ 2096 h 14573"/>
                  <a:gd name="connsiteX4" fmla="*/ 6188 w 16278"/>
                  <a:gd name="connsiteY4" fmla="*/ 5334 h 14573"/>
                  <a:gd name="connsiteX5" fmla="*/ 2475 w 16278"/>
                  <a:gd name="connsiteY5" fmla="*/ 5429 h 14573"/>
                  <a:gd name="connsiteX6" fmla="*/ 0 w 16278"/>
                  <a:gd name="connsiteY6" fmla="*/ 5525 h 14573"/>
                  <a:gd name="connsiteX7" fmla="*/ 1999 w 16278"/>
                  <a:gd name="connsiteY7" fmla="*/ 6953 h 14573"/>
                  <a:gd name="connsiteX8" fmla="*/ 4950 w 16278"/>
                  <a:gd name="connsiteY8" fmla="*/ 9049 h 14573"/>
                  <a:gd name="connsiteX9" fmla="*/ 3903 w 16278"/>
                  <a:gd name="connsiteY9" fmla="*/ 12383 h 14573"/>
                  <a:gd name="connsiteX10" fmla="*/ 3142 w 16278"/>
                  <a:gd name="connsiteY10" fmla="*/ 14573 h 14573"/>
                  <a:gd name="connsiteX11" fmla="*/ 5045 w 16278"/>
                  <a:gd name="connsiteY11" fmla="*/ 13335 h 14573"/>
                  <a:gd name="connsiteX12" fmla="*/ 8092 w 16278"/>
                  <a:gd name="connsiteY12" fmla="*/ 11239 h 14573"/>
                  <a:gd name="connsiteX13" fmla="*/ 11138 w 16278"/>
                  <a:gd name="connsiteY13" fmla="*/ 13335 h 14573"/>
                  <a:gd name="connsiteX14" fmla="*/ 13137 w 16278"/>
                  <a:gd name="connsiteY14" fmla="*/ 14573 h 14573"/>
                  <a:gd name="connsiteX15" fmla="*/ 12376 w 16278"/>
                  <a:gd name="connsiteY15" fmla="*/ 12383 h 14573"/>
                  <a:gd name="connsiteX16" fmla="*/ 11328 w 16278"/>
                  <a:gd name="connsiteY16" fmla="*/ 9049 h 14573"/>
                  <a:gd name="connsiteX17" fmla="*/ 14279 w 16278"/>
                  <a:gd name="connsiteY17" fmla="*/ 6953 h 14573"/>
                  <a:gd name="connsiteX18" fmla="*/ 16279 w 16278"/>
                  <a:gd name="connsiteY18" fmla="*/ 5525 h 14573"/>
                  <a:gd name="connsiteX19" fmla="*/ 13804 w 16278"/>
                  <a:gd name="connsiteY19" fmla="*/ 5429 h 14573"/>
                  <a:gd name="connsiteX20" fmla="*/ 10091 w 16278"/>
                  <a:gd name="connsiteY20" fmla="*/ 533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10091" y="5334"/>
                    </a:moveTo>
                    <a:lnTo>
                      <a:pt x="8854" y="2096"/>
                    </a:lnTo>
                    <a:lnTo>
                      <a:pt x="8092" y="0"/>
                    </a:lnTo>
                    <a:lnTo>
                      <a:pt x="7330" y="2096"/>
                    </a:lnTo>
                    <a:lnTo>
                      <a:pt x="6188" y="5334"/>
                    </a:lnTo>
                    <a:lnTo>
                      <a:pt x="2475" y="5429"/>
                    </a:lnTo>
                    <a:lnTo>
                      <a:pt x="0" y="5525"/>
                    </a:lnTo>
                    <a:lnTo>
                      <a:pt x="1999" y="6953"/>
                    </a:lnTo>
                    <a:lnTo>
                      <a:pt x="4950" y="9049"/>
                    </a:lnTo>
                    <a:lnTo>
                      <a:pt x="3903" y="12383"/>
                    </a:lnTo>
                    <a:lnTo>
                      <a:pt x="3142" y="14573"/>
                    </a:lnTo>
                    <a:lnTo>
                      <a:pt x="5045" y="13335"/>
                    </a:lnTo>
                    <a:lnTo>
                      <a:pt x="8092" y="11239"/>
                    </a:lnTo>
                    <a:lnTo>
                      <a:pt x="11138" y="13335"/>
                    </a:lnTo>
                    <a:lnTo>
                      <a:pt x="13137" y="14573"/>
                    </a:lnTo>
                    <a:lnTo>
                      <a:pt x="12376" y="12383"/>
                    </a:lnTo>
                    <a:lnTo>
                      <a:pt x="11328" y="9049"/>
                    </a:lnTo>
                    <a:lnTo>
                      <a:pt x="14279" y="6953"/>
                    </a:lnTo>
                    <a:lnTo>
                      <a:pt x="16279" y="5525"/>
                    </a:lnTo>
                    <a:lnTo>
                      <a:pt x="13804" y="5429"/>
                    </a:lnTo>
                    <a:lnTo>
                      <a:pt x="10091" y="5334"/>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1" name="Freeform 240">
                <a:extLst>
                  <a:ext uri="{FF2B5EF4-FFF2-40B4-BE49-F238E27FC236}">
                    <a16:creationId xmlns:a16="http://schemas.microsoft.com/office/drawing/2014/main" id="{DA14F908-415F-554C-B147-2F7EBE503BA1}"/>
                  </a:ext>
                </a:extLst>
              </p:cNvPr>
              <p:cNvSpPr/>
              <p:nvPr/>
            </p:nvSpPr>
            <p:spPr>
              <a:xfrm>
                <a:off x="8077981" y="5015769"/>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901 w 19610"/>
                  <a:gd name="connsiteY9" fmla="*/ 13621 h 17525"/>
                  <a:gd name="connsiteX10" fmla="*/ 3808 w 19610"/>
                  <a:gd name="connsiteY10" fmla="*/ 17526 h 17525"/>
                  <a:gd name="connsiteX11" fmla="*/ 9710 w 19610"/>
                  <a:gd name="connsiteY11" fmla="*/ 12383 h 17525"/>
                  <a:gd name="connsiteX12" fmla="*/ 13708 w 19610"/>
                  <a:gd name="connsiteY12" fmla="*/ 15050 h 17525"/>
                  <a:gd name="connsiteX13" fmla="*/ 12280 w 19610"/>
                  <a:gd name="connsiteY13" fmla="*/ 10573 h 17525"/>
                  <a:gd name="connsiteX14" fmla="*/ 16183 w 19610"/>
                  <a:gd name="connsiteY14" fmla="*/ 7715 h 17525"/>
                  <a:gd name="connsiteX15" fmla="*/ 11233 w 19610"/>
                  <a:gd name="connsiteY15" fmla="*/ 7620 h 17525"/>
                  <a:gd name="connsiteX16" fmla="*/ 9615 w 19610"/>
                  <a:gd name="connsiteY16" fmla="*/ 3238 h 17525"/>
                  <a:gd name="connsiteX17" fmla="*/ 7996 w 19610"/>
                  <a:gd name="connsiteY17" fmla="*/ 7620 h 17525"/>
                  <a:gd name="connsiteX18" fmla="*/ 3046 w 19610"/>
                  <a:gd name="connsiteY18" fmla="*/ 7715 h 17525"/>
                  <a:gd name="connsiteX19" fmla="*/ 6949 w 19610"/>
                  <a:gd name="connsiteY19" fmla="*/ 10573 h 17525"/>
                  <a:gd name="connsiteX20" fmla="*/ 5521 w 19610"/>
                  <a:gd name="connsiteY20" fmla="*/ 15050 h 17525"/>
                  <a:gd name="connsiteX21" fmla="*/ 9710 w 19610"/>
                  <a:gd name="connsiteY21" fmla="*/ 12383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901" y="13621"/>
                    </a:lnTo>
                    <a:lnTo>
                      <a:pt x="3808" y="17526"/>
                    </a:lnTo>
                    <a:close/>
                    <a:moveTo>
                      <a:pt x="9710" y="12383"/>
                    </a:moveTo>
                    <a:lnTo>
                      <a:pt x="13708" y="15050"/>
                    </a:lnTo>
                    <a:lnTo>
                      <a:pt x="12280" y="10573"/>
                    </a:lnTo>
                    <a:lnTo>
                      <a:pt x="16183" y="7715"/>
                    </a:lnTo>
                    <a:lnTo>
                      <a:pt x="11233" y="7620"/>
                    </a:lnTo>
                    <a:lnTo>
                      <a:pt x="9615" y="3238"/>
                    </a:lnTo>
                    <a:lnTo>
                      <a:pt x="7996" y="7620"/>
                    </a:lnTo>
                    <a:lnTo>
                      <a:pt x="3046" y="7715"/>
                    </a:lnTo>
                    <a:lnTo>
                      <a:pt x="6949" y="10573"/>
                    </a:lnTo>
                    <a:lnTo>
                      <a:pt x="5521" y="15050"/>
                    </a:lnTo>
                    <a:lnTo>
                      <a:pt x="9710" y="12383"/>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2" name="Freeform 241">
                <a:extLst>
                  <a:ext uri="{FF2B5EF4-FFF2-40B4-BE49-F238E27FC236}">
                    <a16:creationId xmlns:a16="http://schemas.microsoft.com/office/drawing/2014/main" id="{35CB431F-F685-A74E-9F34-0510429333AA}"/>
                  </a:ext>
                </a:extLst>
              </p:cNvPr>
              <p:cNvSpPr/>
              <p:nvPr/>
            </p:nvSpPr>
            <p:spPr>
              <a:xfrm>
                <a:off x="8098543" y="4998624"/>
                <a:ext cx="16278" cy="14668"/>
              </a:xfrm>
              <a:custGeom>
                <a:avLst/>
                <a:gdLst>
                  <a:gd name="connsiteX0" fmla="*/ 10091 w 16278"/>
                  <a:gd name="connsiteY0" fmla="*/ 5429 h 14668"/>
                  <a:gd name="connsiteX1" fmla="*/ 8853 w 16278"/>
                  <a:gd name="connsiteY1" fmla="*/ 2191 h 14668"/>
                  <a:gd name="connsiteX2" fmla="*/ 8091 w 16278"/>
                  <a:gd name="connsiteY2" fmla="*/ 0 h 14668"/>
                  <a:gd name="connsiteX3" fmla="*/ 6188 w 16278"/>
                  <a:gd name="connsiteY3" fmla="*/ 5429 h 14668"/>
                  <a:gd name="connsiteX4" fmla="*/ 2475 w 16278"/>
                  <a:gd name="connsiteY4" fmla="*/ 5525 h 14668"/>
                  <a:gd name="connsiteX5" fmla="*/ 0 w 16278"/>
                  <a:gd name="connsiteY5" fmla="*/ 5525 h 14668"/>
                  <a:gd name="connsiteX6" fmla="*/ 1999 w 16278"/>
                  <a:gd name="connsiteY6" fmla="*/ 7049 h 14668"/>
                  <a:gd name="connsiteX7" fmla="*/ 4855 w 16278"/>
                  <a:gd name="connsiteY7" fmla="*/ 9144 h 14668"/>
                  <a:gd name="connsiteX8" fmla="*/ 3808 w 16278"/>
                  <a:gd name="connsiteY8" fmla="*/ 12383 h 14668"/>
                  <a:gd name="connsiteX9" fmla="*/ 3141 w 16278"/>
                  <a:gd name="connsiteY9" fmla="*/ 14669 h 14668"/>
                  <a:gd name="connsiteX10" fmla="*/ 5045 w 16278"/>
                  <a:gd name="connsiteY10" fmla="*/ 13335 h 14668"/>
                  <a:gd name="connsiteX11" fmla="*/ 8091 w 16278"/>
                  <a:gd name="connsiteY11" fmla="*/ 11335 h 14668"/>
                  <a:gd name="connsiteX12" fmla="*/ 11138 w 16278"/>
                  <a:gd name="connsiteY12" fmla="*/ 13335 h 14668"/>
                  <a:gd name="connsiteX13" fmla="*/ 13137 w 16278"/>
                  <a:gd name="connsiteY13" fmla="*/ 14669 h 14668"/>
                  <a:gd name="connsiteX14" fmla="*/ 12375 w 16278"/>
                  <a:gd name="connsiteY14" fmla="*/ 12383 h 14668"/>
                  <a:gd name="connsiteX15" fmla="*/ 11328 w 16278"/>
                  <a:gd name="connsiteY15" fmla="*/ 9144 h 14668"/>
                  <a:gd name="connsiteX16" fmla="*/ 14279 w 16278"/>
                  <a:gd name="connsiteY16" fmla="*/ 7049 h 14668"/>
                  <a:gd name="connsiteX17" fmla="*/ 16279 w 16278"/>
                  <a:gd name="connsiteY17" fmla="*/ 5525 h 14668"/>
                  <a:gd name="connsiteX18" fmla="*/ 13803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853" y="2191"/>
                    </a:lnTo>
                    <a:lnTo>
                      <a:pt x="8091" y="0"/>
                    </a:lnTo>
                    <a:lnTo>
                      <a:pt x="6188" y="5429"/>
                    </a:lnTo>
                    <a:lnTo>
                      <a:pt x="2475" y="5525"/>
                    </a:lnTo>
                    <a:lnTo>
                      <a:pt x="0" y="5525"/>
                    </a:lnTo>
                    <a:lnTo>
                      <a:pt x="1999" y="7049"/>
                    </a:lnTo>
                    <a:lnTo>
                      <a:pt x="4855" y="9144"/>
                    </a:lnTo>
                    <a:lnTo>
                      <a:pt x="3808" y="12383"/>
                    </a:lnTo>
                    <a:lnTo>
                      <a:pt x="3141" y="14669"/>
                    </a:lnTo>
                    <a:lnTo>
                      <a:pt x="5045" y="13335"/>
                    </a:lnTo>
                    <a:lnTo>
                      <a:pt x="8091" y="11335"/>
                    </a:lnTo>
                    <a:lnTo>
                      <a:pt x="11138" y="13335"/>
                    </a:lnTo>
                    <a:lnTo>
                      <a:pt x="13137" y="14669"/>
                    </a:lnTo>
                    <a:lnTo>
                      <a:pt x="12375" y="12383"/>
                    </a:lnTo>
                    <a:lnTo>
                      <a:pt x="11328" y="9144"/>
                    </a:lnTo>
                    <a:lnTo>
                      <a:pt x="14279" y="7049"/>
                    </a:lnTo>
                    <a:lnTo>
                      <a:pt x="16279" y="5525"/>
                    </a:lnTo>
                    <a:lnTo>
                      <a:pt x="13803" y="5525"/>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3" name="Freeform 242">
                <a:extLst>
                  <a:ext uri="{FF2B5EF4-FFF2-40B4-BE49-F238E27FC236}">
                    <a16:creationId xmlns:a16="http://schemas.microsoft.com/office/drawing/2014/main" id="{14E7F840-53EB-EA4D-9E30-2936A7811B24}"/>
                  </a:ext>
                </a:extLst>
              </p:cNvPr>
              <p:cNvSpPr/>
              <p:nvPr/>
            </p:nvSpPr>
            <p:spPr>
              <a:xfrm>
                <a:off x="8096925" y="4997195"/>
                <a:ext cx="19610" cy="17335"/>
              </a:xfrm>
              <a:custGeom>
                <a:avLst/>
                <a:gdLst>
                  <a:gd name="connsiteX0" fmla="*/ 15707 w 19610"/>
                  <a:gd name="connsiteY0" fmla="*/ 17336 h 17335"/>
                  <a:gd name="connsiteX1" fmla="*/ 9710 w 19610"/>
                  <a:gd name="connsiteY1" fmla="*/ 13430 h 17335"/>
                  <a:gd name="connsiteX2" fmla="*/ 3808 w 19610"/>
                  <a:gd name="connsiteY2" fmla="*/ 17336 h 17335"/>
                  <a:gd name="connsiteX3" fmla="*/ 5902 w 19610"/>
                  <a:gd name="connsiteY3" fmla="*/ 10763 h 17335"/>
                  <a:gd name="connsiteX4" fmla="*/ 0 w 19610"/>
                  <a:gd name="connsiteY4" fmla="*/ 6477 h 17335"/>
                  <a:gd name="connsiteX5" fmla="*/ 7425 w 19610"/>
                  <a:gd name="connsiteY5" fmla="*/ 6382 h 17335"/>
                  <a:gd name="connsiteX6" fmla="*/ 9805 w 19610"/>
                  <a:gd name="connsiteY6" fmla="*/ 0 h 17335"/>
                  <a:gd name="connsiteX7" fmla="*/ 12185 w 19610"/>
                  <a:gd name="connsiteY7" fmla="*/ 6382 h 17335"/>
                  <a:gd name="connsiteX8" fmla="*/ 19610 w 19610"/>
                  <a:gd name="connsiteY8" fmla="*/ 6477 h 17335"/>
                  <a:gd name="connsiteX9" fmla="*/ 13708 w 19610"/>
                  <a:gd name="connsiteY9" fmla="*/ 10763 h 17335"/>
                  <a:gd name="connsiteX10" fmla="*/ 15707 w 19610"/>
                  <a:gd name="connsiteY10" fmla="*/ 17336 h 17335"/>
                  <a:gd name="connsiteX11" fmla="*/ 3237 w 19610"/>
                  <a:gd name="connsiteY11" fmla="*/ 7525 h 17335"/>
                  <a:gd name="connsiteX12" fmla="*/ 7140 w 19610"/>
                  <a:gd name="connsiteY12" fmla="*/ 10382 h 17335"/>
                  <a:gd name="connsiteX13" fmla="*/ 5712 w 19610"/>
                  <a:gd name="connsiteY13" fmla="*/ 14859 h 17335"/>
                  <a:gd name="connsiteX14" fmla="*/ 9710 w 19610"/>
                  <a:gd name="connsiteY14" fmla="*/ 12192 h 17335"/>
                  <a:gd name="connsiteX15" fmla="*/ 13708 w 19610"/>
                  <a:gd name="connsiteY15" fmla="*/ 14859 h 17335"/>
                  <a:gd name="connsiteX16" fmla="*/ 12280 w 19610"/>
                  <a:gd name="connsiteY16" fmla="*/ 10382 h 17335"/>
                  <a:gd name="connsiteX17" fmla="*/ 16279 w 19610"/>
                  <a:gd name="connsiteY17" fmla="*/ 7525 h 17335"/>
                  <a:gd name="connsiteX18" fmla="*/ 11328 w 19610"/>
                  <a:gd name="connsiteY18" fmla="*/ 7429 h 17335"/>
                  <a:gd name="connsiteX19" fmla="*/ 9710 w 19610"/>
                  <a:gd name="connsiteY19" fmla="*/ 3048 h 17335"/>
                  <a:gd name="connsiteX20" fmla="*/ 8092 w 19610"/>
                  <a:gd name="connsiteY20" fmla="*/ 7429 h 17335"/>
                  <a:gd name="connsiteX21" fmla="*/ 3237 w 19610"/>
                  <a:gd name="connsiteY21" fmla="*/ 7525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335">
                    <a:moveTo>
                      <a:pt x="15707" y="17336"/>
                    </a:moveTo>
                    <a:lnTo>
                      <a:pt x="9710" y="13430"/>
                    </a:lnTo>
                    <a:lnTo>
                      <a:pt x="3808" y="17336"/>
                    </a:lnTo>
                    <a:lnTo>
                      <a:pt x="5902" y="10763"/>
                    </a:lnTo>
                    <a:lnTo>
                      <a:pt x="0" y="6477"/>
                    </a:lnTo>
                    <a:lnTo>
                      <a:pt x="7425" y="6382"/>
                    </a:lnTo>
                    <a:lnTo>
                      <a:pt x="9805" y="0"/>
                    </a:lnTo>
                    <a:lnTo>
                      <a:pt x="12185" y="6382"/>
                    </a:lnTo>
                    <a:lnTo>
                      <a:pt x="19610" y="6477"/>
                    </a:lnTo>
                    <a:lnTo>
                      <a:pt x="13708" y="10763"/>
                    </a:lnTo>
                    <a:lnTo>
                      <a:pt x="15707" y="17336"/>
                    </a:lnTo>
                    <a:close/>
                    <a:moveTo>
                      <a:pt x="3237" y="7525"/>
                    </a:moveTo>
                    <a:lnTo>
                      <a:pt x="7140" y="10382"/>
                    </a:lnTo>
                    <a:lnTo>
                      <a:pt x="5712" y="14859"/>
                    </a:lnTo>
                    <a:lnTo>
                      <a:pt x="9710" y="12192"/>
                    </a:lnTo>
                    <a:lnTo>
                      <a:pt x="13708" y="14859"/>
                    </a:lnTo>
                    <a:lnTo>
                      <a:pt x="12280" y="10382"/>
                    </a:lnTo>
                    <a:lnTo>
                      <a:pt x="16279" y="7525"/>
                    </a:lnTo>
                    <a:lnTo>
                      <a:pt x="11328" y="7429"/>
                    </a:lnTo>
                    <a:lnTo>
                      <a:pt x="9710" y="3048"/>
                    </a:lnTo>
                    <a:lnTo>
                      <a:pt x="8092" y="7429"/>
                    </a:lnTo>
                    <a:lnTo>
                      <a:pt x="3237" y="752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grpSp>
            <p:nvGrpSpPr>
              <p:cNvPr id="244" name="Graphic 76">
                <a:extLst>
                  <a:ext uri="{FF2B5EF4-FFF2-40B4-BE49-F238E27FC236}">
                    <a16:creationId xmlns:a16="http://schemas.microsoft.com/office/drawing/2014/main" id="{2A135762-D577-0E40-9FC8-B9EA09C80AEF}"/>
                  </a:ext>
                </a:extLst>
              </p:cNvPr>
              <p:cNvGrpSpPr/>
              <p:nvPr/>
            </p:nvGrpSpPr>
            <p:grpSpPr>
              <a:xfrm>
                <a:off x="8206877" y="4909375"/>
                <a:ext cx="365840" cy="45338"/>
                <a:chOff x="8206877" y="4909375"/>
                <a:chExt cx="365840" cy="45338"/>
              </a:xfrm>
              <a:solidFill>
                <a:srgbClr val="23509E"/>
              </a:solidFill>
            </p:grpSpPr>
            <p:sp>
              <p:nvSpPr>
                <p:cNvPr id="282" name="Freeform 281">
                  <a:extLst>
                    <a:ext uri="{FF2B5EF4-FFF2-40B4-BE49-F238E27FC236}">
                      <a16:creationId xmlns:a16="http://schemas.microsoft.com/office/drawing/2014/main" id="{194C4E14-14F3-6E44-88AE-CBF85A8D0D4A}"/>
                    </a:ext>
                  </a:extLst>
                </p:cNvPr>
                <p:cNvSpPr/>
                <p:nvPr/>
              </p:nvSpPr>
              <p:spPr>
                <a:xfrm>
                  <a:off x="8206877" y="4909375"/>
                  <a:ext cx="30462" cy="35718"/>
                </a:xfrm>
                <a:custGeom>
                  <a:avLst/>
                  <a:gdLst>
                    <a:gd name="connsiteX0" fmla="*/ 25893 w 30462"/>
                    <a:gd name="connsiteY0" fmla="*/ 23050 h 35718"/>
                    <a:gd name="connsiteX1" fmla="*/ 30463 w 30462"/>
                    <a:gd name="connsiteY1" fmla="*/ 24194 h 35718"/>
                    <a:gd name="connsiteX2" fmla="*/ 25322 w 30462"/>
                    <a:gd name="connsiteY2" fmla="*/ 32766 h 35718"/>
                    <a:gd name="connsiteX3" fmla="*/ 16183 w 30462"/>
                    <a:gd name="connsiteY3" fmla="*/ 35719 h 35718"/>
                    <a:gd name="connsiteX4" fmla="*/ 7140 w 30462"/>
                    <a:gd name="connsiteY4" fmla="*/ 33433 h 35718"/>
                    <a:gd name="connsiteX5" fmla="*/ 1808 w 30462"/>
                    <a:gd name="connsiteY5" fmla="*/ 26861 h 35718"/>
                    <a:gd name="connsiteX6" fmla="*/ 0 w 30462"/>
                    <a:gd name="connsiteY6" fmla="*/ 17621 h 35718"/>
                    <a:gd name="connsiteX7" fmla="*/ 2094 w 30462"/>
                    <a:gd name="connsiteY7" fmla="*/ 8192 h 35718"/>
                    <a:gd name="connsiteX8" fmla="*/ 7996 w 30462"/>
                    <a:gd name="connsiteY8" fmla="*/ 2096 h 35718"/>
                    <a:gd name="connsiteX9" fmla="*/ 16374 w 30462"/>
                    <a:gd name="connsiteY9" fmla="*/ 0 h 35718"/>
                    <a:gd name="connsiteX10" fmla="*/ 25132 w 30462"/>
                    <a:gd name="connsiteY10" fmla="*/ 2667 h 35718"/>
                    <a:gd name="connsiteX11" fmla="*/ 30082 w 30462"/>
                    <a:gd name="connsiteY11" fmla="*/ 10096 h 35718"/>
                    <a:gd name="connsiteX12" fmla="*/ 25608 w 30462"/>
                    <a:gd name="connsiteY12" fmla="*/ 11144 h 35718"/>
                    <a:gd name="connsiteX13" fmla="*/ 22085 w 30462"/>
                    <a:gd name="connsiteY13" fmla="*/ 5620 h 35718"/>
                    <a:gd name="connsiteX14" fmla="*/ 16374 w 30462"/>
                    <a:gd name="connsiteY14" fmla="*/ 3905 h 35718"/>
                    <a:gd name="connsiteX15" fmla="*/ 9710 w 30462"/>
                    <a:gd name="connsiteY15" fmla="*/ 5810 h 35718"/>
                    <a:gd name="connsiteX16" fmla="*/ 5997 w 30462"/>
                    <a:gd name="connsiteY16" fmla="*/ 10954 h 35718"/>
                    <a:gd name="connsiteX17" fmla="*/ 4950 w 30462"/>
                    <a:gd name="connsiteY17" fmla="*/ 17621 h 35718"/>
                    <a:gd name="connsiteX18" fmla="*/ 6188 w 30462"/>
                    <a:gd name="connsiteY18" fmla="*/ 25337 h 35718"/>
                    <a:gd name="connsiteX19" fmla="*/ 10186 w 30462"/>
                    <a:gd name="connsiteY19" fmla="*/ 30290 h 35718"/>
                    <a:gd name="connsiteX20" fmla="*/ 16088 w 30462"/>
                    <a:gd name="connsiteY20" fmla="*/ 31909 h 35718"/>
                    <a:gd name="connsiteX21" fmla="*/ 22562 w 30462"/>
                    <a:gd name="connsiteY21" fmla="*/ 29718 h 35718"/>
                    <a:gd name="connsiteX22" fmla="*/ 25893 w 30462"/>
                    <a:gd name="connsiteY22" fmla="*/ 23050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62" h="35718">
                      <a:moveTo>
                        <a:pt x="25893" y="23050"/>
                      </a:moveTo>
                      <a:lnTo>
                        <a:pt x="30463" y="24194"/>
                      </a:lnTo>
                      <a:cubicBezTo>
                        <a:pt x="29511" y="27908"/>
                        <a:pt x="27797" y="30861"/>
                        <a:pt x="25322" y="32766"/>
                      </a:cubicBezTo>
                      <a:cubicBezTo>
                        <a:pt x="22847" y="34766"/>
                        <a:pt x="19801" y="35719"/>
                        <a:pt x="16183" y="35719"/>
                      </a:cubicBezTo>
                      <a:cubicBezTo>
                        <a:pt x="12471" y="35719"/>
                        <a:pt x="9424" y="34957"/>
                        <a:pt x="7140" y="33433"/>
                      </a:cubicBezTo>
                      <a:cubicBezTo>
                        <a:pt x="4760" y="31909"/>
                        <a:pt x="3046" y="29718"/>
                        <a:pt x="1808" y="26861"/>
                      </a:cubicBezTo>
                      <a:cubicBezTo>
                        <a:pt x="571" y="24003"/>
                        <a:pt x="0" y="20860"/>
                        <a:pt x="0" y="17621"/>
                      </a:cubicBezTo>
                      <a:cubicBezTo>
                        <a:pt x="0" y="14002"/>
                        <a:pt x="666" y="10858"/>
                        <a:pt x="2094" y="8192"/>
                      </a:cubicBezTo>
                      <a:cubicBezTo>
                        <a:pt x="3427" y="5525"/>
                        <a:pt x="5426" y="3429"/>
                        <a:pt x="7996" y="2096"/>
                      </a:cubicBezTo>
                      <a:cubicBezTo>
                        <a:pt x="10567" y="667"/>
                        <a:pt x="13327" y="0"/>
                        <a:pt x="16374" y="0"/>
                      </a:cubicBezTo>
                      <a:cubicBezTo>
                        <a:pt x="19801" y="0"/>
                        <a:pt x="22752" y="857"/>
                        <a:pt x="25132" y="2667"/>
                      </a:cubicBezTo>
                      <a:cubicBezTo>
                        <a:pt x="27512" y="4382"/>
                        <a:pt x="29130" y="6858"/>
                        <a:pt x="30082" y="10096"/>
                      </a:cubicBezTo>
                      <a:lnTo>
                        <a:pt x="25608" y="11144"/>
                      </a:lnTo>
                      <a:cubicBezTo>
                        <a:pt x="24846" y="8668"/>
                        <a:pt x="23609" y="6763"/>
                        <a:pt x="22085" y="5620"/>
                      </a:cubicBezTo>
                      <a:cubicBezTo>
                        <a:pt x="20562" y="4477"/>
                        <a:pt x="18658" y="3905"/>
                        <a:pt x="16374" y="3905"/>
                      </a:cubicBezTo>
                      <a:cubicBezTo>
                        <a:pt x="13708" y="3905"/>
                        <a:pt x="11519" y="4572"/>
                        <a:pt x="9710" y="5810"/>
                      </a:cubicBezTo>
                      <a:cubicBezTo>
                        <a:pt x="7901" y="7049"/>
                        <a:pt x="6664" y="8763"/>
                        <a:pt x="5997" y="10954"/>
                      </a:cubicBezTo>
                      <a:cubicBezTo>
                        <a:pt x="5236" y="13145"/>
                        <a:pt x="4950" y="15335"/>
                        <a:pt x="4950" y="17621"/>
                      </a:cubicBezTo>
                      <a:cubicBezTo>
                        <a:pt x="4950" y="20574"/>
                        <a:pt x="5331" y="23146"/>
                        <a:pt x="6188" y="25337"/>
                      </a:cubicBezTo>
                      <a:cubicBezTo>
                        <a:pt x="7044" y="27527"/>
                        <a:pt x="8377" y="29146"/>
                        <a:pt x="10186" y="30290"/>
                      </a:cubicBezTo>
                      <a:cubicBezTo>
                        <a:pt x="11995" y="31337"/>
                        <a:pt x="13994" y="31909"/>
                        <a:pt x="16088" y="31909"/>
                      </a:cubicBezTo>
                      <a:cubicBezTo>
                        <a:pt x="18658" y="31909"/>
                        <a:pt x="20848" y="31147"/>
                        <a:pt x="22562" y="29718"/>
                      </a:cubicBezTo>
                      <a:cubicBezTo>
                        <a:pt x="24085" y="28194"/>
                        <a:pt x="25227" y="26003"/>
                        <a:pt x="25893" y="23050"/>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3" name="Freeform 282">
                  <a:extLst>
                    <a:ext uri="{FF2B5EF4-FFF2-40B4-BE49-F238E27FC236}">
                      <a16:creationId xmlns:a16="http://schemas.microsoft.com/office/drawing/2014/main" id="{9F888627-8D5F-D245-8317-98DAD75B5517}"/>
                    </a:ext>
                  </a:extLst>
                </p:cNvPr>
                <p:cNvSpPr/>
                <p:nvPr/>
              </p:nvSpPr>
              <p:spPr>
                <a:xfrm>
                  <a:off x="8240862" y="4918995"/>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4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7" y="1143"/>
                        <a:pt x="20277" y="3429"/>
                      </a:cubicBezTo>
                      <a:cubicBezTo>
                        <a:pt x="22467" y="5715"/>
                        <a:pt x="23514" y="8763"/>
                        <a:pt x="23514" y="12764"/>
                      </a:cubicBezTo>
                      <a:cubicBezTo>
                        <a:pt x="23514" y="16002"/>
                        <a:pt x="23038" y="18479"/>
                        <a:pt x="22086" y="20384"/>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4" name="Freeform 283">
                  <a:extLst>
                    <a:ext uri="{FF2B5EF4-FFF2-40B4-BE49-F238E27FC236}">
                      <a16:creationId xmlns:a16="http://schemas.microsoft.com/office/drawing/2014/main" id="{07E056F4-DDB2-9E42-A5EF-DC6CB678B702}"/>
                    </a:ext>
                  </a:extLst>
                </p:cNvPr>
                <p:cNvSpPr/>
                <p:nvPr/>
              </p:nvSpPr>
              <p:spPr>
                <a:xfrm>
                  <a:off x="8267612" y="4929949"/>
                  <a:ext cx="13042" cy="4286"/>
                </a:xfrm>
                <a:custGeom>
                  <a:avLst/>
                  <a:gdLst>
                    <a:gd name="connsiteX0" fmla="*/ 0 w 13042"/>
                    <a:gd name="connsiteY0" fmla="*/ 4286 h 4286"/>
                    <a:gd name="connsiteX1" fmla="*/ 0 w 13042"/>
                    <a:gd name="connsiteY1" fmla="*/ 0 h 4286"/>
                    <a:gd name="connsiteX2" fmla="*/ 13042 w 13042"/>
                    <a:gd name="connsiteY2" fmla="*/ 0 h 4286"/>
                    <a:gd name="connsiteX3" fmla="*/ 13042 w 13042"/>
                    <a:gd name="connsiteY3" fmla="*/ 4286 h 4286"/>
                    <a:gd name="connsiteX4" fmla="*/ 0 w 13042"/>
                    <a:gd name="connsiteY4" fmla="*/ 4286 h 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2" h="4286">
                      <a:moveTo>
                        <a:pt x="0" y="4286"/>
                      </a:moveTo>
                      <a:lnTo>
                        <a:pt x="0" y="0"/>
                      </a:lnTo>
                      <a:lnTo>
                        <a:pt x="13042" y="0"/>
                      </a:lnTo>
                      <a:lnTo>
                        <a:pt x="13042" y="4286"/>
                      </a:lnTo>
                      <a:lnTo>
                        <a:pt x="0" y="428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5" name="Freeform 284">
                  <a:extLst>
                    <a:ext uri="{FF2B5EF4-FFF2-40B4-BE49-F238E27FC236}">
                      <a16:creationId xmlns:a16="http://schemas.microsoft.com/office/drawing/2014/main" id="{7455F6E8-E150-BA47-93BA-F75161D3EF96}"/>
                    </a:ext>
                  </a:extLst>
                </p:cNvPr>
                <p:cNvSpPr/>
                <p:nvPr/>
              </p:nvSpPr>
              <p:spPr>
                <a:xfrm>
                  <a:off x="8282654" y="4909470"/>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7 h 35147"/>
                    <a:gd name="connsiteX4" fmla="*/ 3713 w 14660"/>
                    <a:gd name="connsiteY4" fmla="*/ 10097 h 35147"/>
                    <a:gd name="connsiteX5" fmla="*/ 3713 w 14660"/>
                    <a:gd name="connsiteY5" fmla="*/ 7430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7 h 35147"/>
                    <a:gd name="connsiteX15" fmla="*/ 12852 w 14660"/>
                    <a:gd name="connsiteY15" fmla="*/ 10097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7"/>
                      </a:lnTo>
                      <a:lnTo>
                        <a:pt x="3713" y="10097"/>
                      </a:lnTo>
                      <a:lnTo>
                        <a:pt x="3713" y="7430"/>
                      </a:lnTo>
                      <a:cubicBezTo>
                        <a:pt x="3713" y="5715"/>
                        <a:pt x="3903" y="4477"/>
                        <a:pt x="4189" y="3715"/>
                      </a:cubicBezTo>
                      <a:cubicBezTo>
                        <a:pt x="4569"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7"/>
                      </a:lnTo>
                      <a:lnTo>
                        <a:pt x="12852" y="10097"/>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6" name="Freeform 285">
                  <a:extLst>
                    <a:ext uri="{FF2B5EF4-FFF2-40B4-BE49-F238E27FC236}">
                      <a16:creationId xmlns:a16="http://schemas.microsoft.com/office/drawing/2014/main" id="{C2A5389C-BF14-5944-B194-0BDD63CE56BF}"/>
                    </a:ext>
                  </a:extLst>
                </p:cNvPr>
                <p:cNvSpPr/>
                <p:nvPr/>
              </p:nvSpPr>
              <p:spPr>
                <a:xfrm>
                  <a:off x="8298647" y="4919567"/>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6"/>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70" y="18383"/>
                      </a:cubicBezTo>
                      <a:cubicBezTo>
                        <a:pt x="4855" y="19526"/>
                        <a:pt x="5426" y="20383"/>
                        <a:pt x="6283" y="21050"/>
                      </a:cubicBezTo>
                      <a:cubicBezTo>
                        <a:pt x="7140" y="21717"/>
                        <a:pt x="8187" y="22003"/>
                        <a:pt x="9520" y="22003"/>
                      </a:cubicBezTo>
                      <a:cubicBezTo>
                        <a:pt x="10757"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7" name="Freeform 286">
                  <a:extLst>
                    <a:ext uri="{FF2B5EF4-FFF2-40B4-BE49-F238E27FC236}">
                      <a16:creationId xmlns:a16="http://schemas.microsoft.com/office/drawing/2014/main" id="{3D1E8332-8C9A-3741-B0FD-95C6F1068C1C}"/>
                    </a:ext>
                  </a:extLst>
                </p:cNvPr>
                <p:cNvSpPr/>
                <p:nvPr/>
              </p:nvSpPr>
              <p:spPr>
                <a:xfrm>
                  <a:off x="8325587" y="4918995"/>
                  <a:ext cx="20372" cy="25622"/>
                </a:xfrm>
                <a:custGeom>
                  <a:avLst/>
                  <a:gdLst>
                    <a:gd name="connsiteX0" fmla="*/ 0 w 20372"/>
                    <a:gd name="connsiteY0" fmla="*/ 25622 h 25622"/>
                    <a:gd name="connsiteX1" fmla="*/ 0 w 20372"/>
                    <a:gd name="connsiteY1" fmla="*/ 572 h 25622"/>
                    <a:gd name="connsiteX2" fmla="*/ 3808 w 20372"/>
                    <a:gd name="connsiteY2" fmla="*/ 572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2"/>
                      </a:lnTo>
                      <a:lnTo>
                        <a:pt x="3808" y="572"/>
                      </a:lnTo>
                      <a:lnTo>
                        <a:pt x="3808" y="4096"/>
                      </a:lnTo>
                      <a:cubicBezTo>
                        <a:pt x="5617" y="1334"/>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8" name="Freeform 287">
                  <a:extLst>
                    <a:ext uri="{FF2B5EF4-FFF2-40B4-BE49-F238E27FC236}">
                      <a16:creationId xmlns:a16="http://schemas.microsoft.com/office/drawing/2014/main" id="{238D5B00-2518-264E-BEE6-84974A0E5DBC}"/>
                    </a:ext>
                  </a:extLst>
                </p:cNvPr>
                <p:cNvSpPr/>
                <p:nvPr/>
              </p:nvSpPr>
              <p:spPr>
                <a:xfrm>
                  <a:off x="8350909"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379 w 21609"/>
                    <a:gd name="connsiteY15" fmla="*/ 21812 h 34956"/>
                    <a:gd name="connsiteX16" fmla="*/ 6378 w 21609"/>
                    <a:gd name="connsiteY16" fmla="*/ 28956 h 34956"/>
                    <a:gd name="connsiteX17" fmla="*/ 11138 w 21609"/>
                    <a:gd name="connsiteY17" fmla="*/ 31337 h 34956"/>
                    <a:gd name="connsiteX18" fmla="*/ 15898 w 21609"/>
                    <a:gd name="connsiteY18" fmla="*/ 29051 h 34956"/>
                    <a:gd name="connsiteX19" fmla="*/ 17802 w 21609"/>
                    <a:gd name="connsiteY19" fmla="*/ 22098 h 34956"/>
                    <a:gd name="connsiteX20" fmla="*/ 15803 w 21609"/>
                    <a:gd name="connsiteY20" fmla="*/ 14573 h 34956"/>
                    <a:gd name="connsiteX21" fmla="*/ 10948 w 21609"/>
                    <a:gd name="connsiteY21" fmla="*/ 12192 h 34956"/>
                    <a:gd name="connsiteX22" fmla="*/ 6188 w 21609"/>
                    <a:gd name="connsiteY22" fmla="*/ 14478 h 34956"/>
                    <a:gd name="connsiteX23" fmla="*/ 4379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3"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8" y="10573"/>
                        <a:pt x="16659" y="11335"/>
                        <a:pt x="17421" y="12383"/>
                      </a:cubicBezTo>
                      <a:lnTo>
                        <a:pt x="17421" y="0"/>
                      </a:lnTo>
                      <a:lnTo>
                        <a:pt x="21610" y="0"/>
                      </a:lnTo>
                      <a:lnTo>
                        <a:pt x="21610" y="34576"/>
                      </a:lnTo>
                      <a:lnTo>
                        <a:pt x="17802" y="34576"/>
                      </a:lnTo>
                      <a:close/>
                      <a:moveTo>
                        <a:pt x="4379" y="21812"/>
                      </a:moveTo>
                      <a:cubicBezTo>
                        <a:pt x="4379" y="25051"/>
                        <a:pt x="5045" y="27432"/>
                        <a:pt x="6378" y="28956"/>
                      </a:cubicBezTo>
                      <a:cubicBezTo>
                        <a:pt x="7711" y="30575"/>
                        <a:pt x="9329" y="31337"/>
                        <a:pt x="11138" y="31337"/>
                      </a:cubicBezTo>
                      <a:cubicBezTo>
                        <a:pt x="12947" y="31337"/>
                        <a:pt x="14565" y="30575"/>
                        <a:pt x="15898" y="29051"/>
                      </a:cubicBezTo>
                      <a:cubicBezTo>
                        <a:pt x="17231" y="27527"/>
                        <a:pt x="17802" y="25241"/>
                        <a:pt x="17802" y="22098"/>
                      </a:cubicBezTo>
                      <a:cubicBezTo>
                        <a:pt x="17802" y="18669"/>
                        <a:pt x="17136" y="16193"/>
                        <a:pt x="15803" y="14573"/>
                      </a:cubicBezTo>
                      <a:cubicBezTo>
                        <a:pt x="14470" y="12954"/>
                        <a:pt x="12852" y="12192"/>
                        <a:pt x="10948" y="12192"/>
                      </a:cubicBezTo>
                      <a:cubicBezTo>
                        <a:pt x="9044" y="12192"/>
                        <a:pt x="7521" y="12954"/>
                        <a:pt x="6188" y="14478"/>
                      </a:cubicBezTo>
                      <a:cubicBezTo>
                        <a:pt x="4950" y="16097"/>
                        <a:pt x="4379" y="18574"/>
                        <a:pt x="4379" y="2181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9" name="Freeform 288">
                  <a:extLst>
                    <a:ext uri="{FF2B5EF4-FFF2-40B4-BE49-F238E27FC236}">
                      <a16:creationId xmlns:a16="http://schemas.microsoft.com/office/drawing/2014/main" id="{EF028828-8A18-C647-A96B-5AF6206F8828}"/>
                    </a:ext>
                  </a:extLst>
                </p:cNvPr>
                <p:cNvSpPr/>
                <p:nvPr/>
              </p:nvSpPr>
              <p:spPr>
                <a:xfrm>
                  <a:off x="8377945"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570" y="10763"/>
                      </a:moveTo>
                      <a:lnTo>
                        <a:pt x="18563" y="10763"/>
                      </a:lnTo>
                      <a:cubicBezTo>
                        <a:pt x="18373" y="8668"/>
                        <a:pt x="17802" y="7049"/>
                        <a:pt x="16945" y="6001"/>
                      </a:cubicBezTo>
                      <a:cubicBezTo>
                        <a:pt x="15612" y="4382"/>
                        <a:pt x="13804" y="3524"/>
                        <a:pt x="11709" y="3524"/>
                      </a:cubicBezTo>
                      <a:cubicBezTo>
                        <a:pt x="9806" y="3524"/>
                        <a:pt x="8092" y="4191"/>
                        <a:pt x="6759" y="5525"/>
                      </a:cubicBezTo>
                      <a:cubicBezTo>
                        <a:pt x="5426" y="6858"/>
                        <a:pt x="4665" y="8573"/>
                        <a:pt x="4570"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0" name="Freeform 289">
                  <a:extLst>
                    <a:ext uri="{FF2B5EF4-FFF2-40B4-BE49-F238E27FC236}">
                      <a16:creationId xmlns:a16="http://schemas.microsoft.com/office/drawing/2014/main" id="{1839F9A0-32F6-7D49-8367-64C26F9035FC}"/>
                    </a:ext>
                  </a:extLst>
                </p:cNvPr>
                <p:cNvSpPr/>
                <p:nvPr/>
              </p:nvSpPr>
              <p:spPr>
                <a:xfrm>
                  <a:off x="8404505"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474 w 21609"/>
                    <a:gd name="connsiteY15" fmla="*/ 21812 h 34956"/>
                    <a:gd name="connsiteX16" fmla="*/ 6473 w 21609"/>
                    <a:gd name="connsiteY16" fmla="*/ 28956 h 34956"/>
                    <a:gd name="connsiteX17" fmla="*/ 11233 w 21609"/>
                    <a:gd name="connsiteY17" fmla="*/ 31337 h 34956"/>
                    <a:gd name="connsiteX18" fmla="*/ 15993 w 21609"/>
                    <a:gd name="connsiteY18" fmla="*/ 29051 h 34956"/>
                    <a:gd name="connsiteX19" fmla="*/ 17897 w 21609"/>
                    <a:gd name="connsiteY19" fmla="*/ 22098 h 34956"/>
                    <a:gd name="connsiteX20" fmla="*/ 15898 w 21609"/>
                    <a:gd name="connsiteY20" fmla="*/ 14573 h 34956"/>
                    <a:gd name="connsiteX21" fmla="*/ 11043 w 21609"/>
                    <a:gd name="connsiteY21" fmla="*/ 12192 h 34956"/>
                    <a:gd name="connsiteX22" fmla="*/ 6283 w 21609"/>
                    <a:gd name="connsiteY22" fmla="*/ 14478 h 34956"/>
                    <a:gd name="connsiteX23" fmla="*/ 4474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2"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7" y="10573"/>
                        <a:pt x="16659" y="11335"/>
                        <a:pt x="17421" y="12383"/>
                      </a:cubicBezTo>
                      <a:lnTo>
                        <a:pt x="17421" y="0"/>
                      </a:lnTo>
                      <a:lnTo>
                        <a:pt x="21610" y="0"/>
                      </a:lnTo>
                      <a:lnTo>
                        <a:pt x="21610" y="34576"/>
                      </a:lnTo>
                      <a:lnTo>
                        <a:pt x="17802" y="34576"/>
                      </a:lnTo>
                      <a:close/>
                      <a:moveTo>
                        <a:pt x="4474" y="21812"/>
                      </a:moveTo>
                      <a:cubicBezTo>
                        <a:pt x="4474" y="25051"/>
                        <a:pt x="5141" y="27432"/>
                        <a:pt x="6473" y="28956"/>
                      </a:cubicBezTo>
                      <a:cubicBezTo>
                        <a:pt x="7806" y="30575"/>
                        <a:pt x="9425" y="31337"/>
                        <a:pt x="11233" y="31337"/>
                      </a:cubicBezTo>
                      <a:cubicBezTo>
                        <a:pt x="13042" y="31337"/>
                        <a:pt x="14660" y="30575"/>
                        <a:pt x="15993" y="29051"/>
                      </a:cubicBezTo>
                      <a:cubicBezTo>
                        <a:pt x="17326" y="27527"/>
                        <a:pt x="17897" y="25241"/>
                        <a:pt x="17897" y="22098"/>
                      </a:cubicBezTo>
                      <a:cubicBezTo>
                        <a:pt x="17897" y="18669"/>
                        <a:pt x="17231" y="16193"/>
                        <a:pt x="15898" y="14573"/>
                      </a:cubicBezTo>
                      <a:cubicBezTo>
                        <a:pt x="14565" y="12954"/>
                        <a:pt x="12947" y="12192"/>
                        <a:pt x="11043" y="12192"/>
                      </a:cubicBezTo>
                      <a:cubicBezTo>
                        <a:pt x="9139" y="12192"/>
                        <a:pt x="7616" y="12954"/>
                        <a:pt x="6283" y="14478"/>
                      </a:cubicBezTo>
                      <a:cubicBezTo>
                        <a:pt x="5045" y="16097"/>
                        <a:pt x="4474" y="18574"/>
                        <a:pt x="4474" y="2181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1" name="Freeform 290">
                  <a:extLst>
                    <a:ext uri="{FF2B5EF4-FFF2-40B4-BE49-F238E27FC236}">
                      <a16:creationId xmlns:a16="http://schemas.microsoft.com/office/drawing/2014/main" id="{4B4378AC-D972-5A4D-92CD-BC0223AF320F}"/>
                    </a:ext>
                  </a:extLst>
                </p:cNvPr>
                <p:cNvSpPr/>
                <p:nvPr/>
              </p:nvSpPr>
              <p:spPr>
                <a:xfrm>
                  <a:off x="8446392" y="4910042"/>
                  <a:ext cx="21800" cy="35051"/>
                </a:xfrm>
                <a:custGeom>
                  <a:avLst/>
                  <a:gdLst>
                    <a:gd name="connsiteX0" fmla="*/ 3903 w 21800"/>
                    <a:gd name="connsiteY0" fmla="*/ 34576 h 35051"/>
                    <a:gd name="connsiteX1" fmla="*/ 0 w 21800"/>
                    <a:gd name="connsiteY1" fmla="*/ 34576 h 35051"/>
                    <a:gd name="connsiteX2" fmla="*/ 0 w 21800"/>
                    <a:gd name="connsiteY2" fmla="*/ 0 h 35051"/>
                    <a:gd name="connsiteX3" fmla="*/ 4284 w 21800"/>
                    <a:gd name="connsiteY3" fmla="*/ 0 h 35051"/>
                    <a:gd name="connsiteX4" fmla="*/ 4284 w 21800"/>
                    <a:gd name="connsiteY4" fmla="*/ 12287 h 35051"/>
                    <a:gd name="connsiteX5" fmla="*/ 11138 w 21800"/>
                    <a:gd name="connsiteY5" fmla="*/ 8953 h 35051"/>
                    <a:gd name="connsiteX6" fmla="*/ 15517 w 21800"/>
                    <a:gd name="connsiteY6" fmla="*/ 9906 h 35051"/>
                    <a:gd name="connsiteX7" fmla="*/ 18944 w 21800"/>
                    <a:gd name="connsiteY7" fmla="*/ 12478 h 35051"/>
                    <a:gd name="connsiteX8" fmla="*/ 21039 w 21800"/>
                    <a:gd name="connsiteY8" fmla="*/ 16573 h 35051"/>
                    <a:gd name="connsiteX9" fmla="*/ 21800 w 21800"/>
                    <a:gd name="connsiteY9" fmla="*/ 21622 h 35051"/>
                    <a:gd name="connsiteX10" fmla="*/ 18659 w 21800"/>
                    <a:gd name="connsiteY10" fmla="*/ 31528 h 35051"/>
                    <a:gd name="connsiteX11" fmla="*/ 11043 w 21800"/>
                    <a:gd name="connsiteY11" fmla="*/ 35052 h 35051"/>
                    <a:gd name="connsiteX12" fmla="*/ 4094 w 21800"/>
                    <a:gd name="connsiteY12" fmla="*/ 31337 h 35051"/>
                    <a:gd name="connsiteX13" fmla="*/ 4094 w 21800"/>
                    <a:gd name="connsiteY13" fmla="*/ 34576 h 35051"/>
                    <a:gd name="connsiteX14" fmla="*/ 3808 w 21800"/>
                    <a:gd name="connsiteY14" fmla="*/ 21812 h 35051"/>
                    <a:gd name="connsiteX15" fmla="*/ 5045 w 21800"/>
                    <a:gd name="connsiteY15" fmla="*/ 28289 h 35051"/>
                    <a:gd name="connsiteX16" fmla="*/ 10472 w 21800"/>
                    <a:gd name="connsiteY16" fmla="*/ 31528 h 35051"/>
                    <a:gd name="connsiteX17" fmla="*/ 15232 w 21800"/>
                    <a:gd name="connsiteY17" fmla="*/ 29146 h 35051"/>
                    <a:gd name="connsiteX18" fmla="*/ 17231 w 21800"/>
                    <a:gd name="connsiteY18" fmla="*/ 21907 h 35051"/>
                    <a:gd name="connsiteX19" fmla="*/ 15327 w 21800"/>
                    <a:gd name="connsiteY19" fmla="*/ 14668 h 35051"/>
                    <a:gd name="connsiteX20" fmla="*/ 10662 w 21800"/>
                    <a:gd name="connsiteY20" fmla="*/ 12287 h 35051"/>
                    <a:gd name="connsiteX21" fmla="*/ 5902 w 21800"/>
                    <a:gd name="connsiteY21" fmla="*/ 14668 h 35051"/>
                    <a:gd name="connsiteX22" fmla="*/ 3808 w 21800"/>
                    <a:gd name="connsiteY22" fmla="*/ 21812 h 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00" h="35051">
                      <a:moveTo>
                        <a:pt x="3903" y="34576"/>
                      </a:moveTo>
                      <a:lnTo>
                        <a:pt x="0" y="34576"/>
                      </a:lnTo>
                      <a:lnTo>
                        <a:pt x="0" y="0"/>
                      </a:lnTo>
                      <a:lnTo>
                        <a:pt x="4284" y="0"/>
                      </a:lnTo>
                      <a:lnTo>
                        <a:pt x="4284" y="12287"/>
                      </a:lnTo>
                      <a:cubicBezTo>
                        <a:pt x="6093" y="10001"/>
                        <a:pt x="8377" y="8953"/>
                        <a:pt x="11138" y="8953"/>
                      </a:cubicBezTo>
                      <a:cubicBezTo>
                        <a:pt x="12661" y="8953"/>
                        <a:pt x="14089" y="9239"/>
                        <a:pt x="15517" y="9906"/>
                      </a:cubicBezTo>
                      <a:cubicBezTo>
                        <a:pt x="16850" y="10573"/>
                        <a:pt x="17992" y="11430"/>
                        <a:pt x="18944" y="12478"/>
                      </a:cubicBezTo>
                      <a:cubicBezTo>
                        <a:pt x="19801" y="13621"/>
                        <a:pt x="20563" y="14954"/>
                        <a:pt x="21039" y="16573"/>
                      </a:cubicBezTo>
                      <a:cubicBezTo>
                        <a:pt x="21515" y="18193"/>
                        <a:pt x="21800" y="19812"/>
                        <a:pt x="21800" y="21622"/>
                      </a:cubicBezTo>
                      <a:cubicBezTo>
                        <a:pt x="21800" y="25908"/>
                        <a:pt x="20753" y="29242"/>
                        <a:pt x="18659" y="31528"/>
                      </a:cubicBezTo>
                      <a:cubicBezTo>
                        <a:pt x="16564" y="33909"/>
                        <a:pt x="13994" y="35052"/>
                        <a:pt x="11043" y="35052"/>
                      </a:cubicBezTo>
                      <a:cubicBezTo>
                        <a:pt x="8092" y="35052"/>
                        <a:pt x="5807" y="33814"/>
                        <a:pt x="4094" y="31337"/>
                      </a:cubicBezTo>
                      <a:lnTo>
                        <a:pt x="4094" y="34576"/>
                      </a:lnTo>
                      <a:close/>
                      <a:moveTo>
                        <a:pt x="3808" y="21812"/>
                      </a:moveTo>
                      <a:cubicBezTo>
                        <a:pt x="3808" y="24860"/>
                        <a:pt x="4189" y="26956"/>
                        <a:pt x="5045" y="28289"/>
                      </a:cubicBezTo>
                      <a:cubicBezTo>
                        <a:pt x="6378" y="30480"/>
                        <a:pt x="8187" y="31528"/>
                        <a:pt x="10472" y="31528"/>
                      </a:cubicBezTo>
                      <a:cubicBezTo>
                        <a:pt x="12280" y="31528"/>
                        <a:pt x="13899" y="30766"/>
                        <a:pt x="15232" y="29146"/>
                      </a:cubicBezTo>
                      <a:cubicBezTo>
                        <a:pt x="16564" y="27527"/>
                        <a:pt x="17231" y="25146"/>
                        <a:pt x="17231" y="21907"/>
                      </a:cubicBezTo>
                      <a:cubicBezTo>
                        <a:pt x="17231" y="18669"/>
                        <a:pt x="16564" y="16192"/>
                        <a:pt x="15327" y="14668"/>
                      </a:cubicBezTo>
                      <a:cubicBezTo>
                        <a:pt x="13994" y="13144"/>
                        <a:pt x="12471" y="12287"/>
                        <a:pt x="10662" y="12287"/>
                      </a:cubicBezTo>
                      <a:cubicBezTo>
                        <a:pt x="8854" y="12287"/>
                        <a:pt x="7235" y="13049"/>
                        <a:pt x="5902" y="14668"/>
                      </a:cubicBezTo>
                      <a:cubicBezTo>
                        <a:pt x="4474" y="16478"/>
                        <a:pt x="3808" y="18764"/>
                        <a:pt x="3808" y="2181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2" name="Freeform 291">
                  <a:extLst>
                    <a:ext uri="{FF2B5EF4-FFF2-40B4-BE49-F238E27FC236}">
                      <a16:creationId xmlns:a16="http://schemas.microsoft.com/office/drawing/2014/main" id="{2403A105-DC54-F84E-91BC-95AA4F33B216}"/>
                    </a:ext>
                  </a:extLst>
                </p:cNvPr>
                <p:cNvSpPr/>
                <p:nvPr/>
              </p:nvSpPr>
              <p:spPr>
                <a:xfrm>
                  <a:off x="8470857" y="4919567"/>
                  <a:ext cx="22942" cy="35147"/>
                </a:xfrm>
                <a:custGeom>
                  <a:avLst/>
                  <a:gdLst>
                    <a:gd name="connsiteX0" fmla="*/ 2190 w 22942"/>
                    <a:gd name="connsiteY0" fmla="*/ 34671 h 35147"/>
                    <a:gd name="connsiteX1" fmla="*/ 1713 w 22942"/>
                    <a:gd name="connsiteY1" fmla="*/ 30671 h 35147"/>
                    <a:gd name="connsiteX2" fmla="*/ 4093 w 22942"/>
                    <a:gd name="connsiteY2" fmla="*/ 31051 h 35147"/>
                    <a:gd name="connsiteX3" fmla="*/ 6378 w 22942"/>
                    <a:gd name="connsiteY3" fmla="*/ 30575 h 35147"/>
                    <a:gd name="connsiteX4" fmla="*/ 7806 w 22942"/>
                    <a:gd name="connsiteY4" fmla="*/ 29242 h 35147"/>
                    <a:gd name="connsiteX5" fmla="*/ 9139 w 22942"/>
                    <a:gd name="connsiteY5" fmla="*/ 26098 h 35147"/>
                    <a:gd name="connsiteX6" fmla="*/ 9520 w 22942"/>
                    <a:gd name="connsiteY6" fmla="*/ 25051 h 35147"/>
                    <a:gd name="connsiteX7" fmla="*/ 0 w 22942"/>
                    <a:gd name="connsiteY7" fmla="*/ 0 h 35147"/>
                    <a:gd name="connsiteX8" fmla="*/ 4570 w 22942"/>
                    <a:gd name="connsiteY8" fmla="*/ 0 h 35147"/>
                    <a:gd name="connsiteX9" fmla="*/ 9805 w 22942"/>
                    <a:gd name="connsiteY9" fmla="*/ 14478 h 35147"/>
                    <a:gd name="connsiteX10" fmla="*/ 11614 w 22942"/>
                    <a:gd name="connsiteY10" fmla="*/ 20288 h 35147"/>
                    <a:gd name="connsiteX11" fmla="*/ 13327 w 22942"/>
                    <a:gd name="connsiteY11" fmla="*/ 14573 h 35147"/>
                    <a:gd name="connsiteX12" fmla="*/ 18658 w 22942"/>
                    <a:gd name="connsiteY12" fmla="*/ 0 h 35147"/>
                    <a:gd name="connsiteX13" fmla="*/ 22942 w 22942"/>
                    <a:gd name="connsiteY13" fmla="*/ 0 h 35147"/>
                    <a:gd name="connsiteX14" fmla="*/ 13423 w 22942"/>
                    <a:gd name="connsiteY14" fmla="*/ 25432 h 35147"/>
                    <a:gd name="connsiteX15" fmla="*/ 11043 w 22942"/>
                    <a:gd name="connsiteY15" fmla="*/ 31147 h 35147"/>
                    <a:gd name="connsiteX16" fmla="*/ 8473 w 22942"/>
                    <a:gd name="connsiteY16" fmla="*/ 34195 h 35147"/>
                    <a:gd name="connsiteX17" fmla="*/ 4950 w 22942"/>
                    <a:gd name="connsiteY17" fmla="*/ 35147 h 35147"/>
                    <a:gd name="connsiteX18" fmla="*/ 2190 w 22942"/>
                    <a:gd name="connsiteY18" fmla="*/ 34671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42" h="35147">
                      <a:moveTo>
                        <a:pt x="2190" y="34671"/>
                      </a:moveTo>
                      <a:lnTo>
                        <a:pt x="1713" y="30671"/>
                      </a:lnTo>
                      <a:cubicBezTo>
                        <a:pt x="2665" y="30956"/>
                        <a:pt x="3427" y="31051"/>
                        <a:pt x="4093" y="31051"/>
                      </a:cubicBezTo>
                      <a:cubicBezTo>
                        <a:pt x="5045" y="31051"/>
                        <a:pt x="5807" y="30861"/>
                        <a:pt x="6378" y="30575"/>
                      </a:cubicBezTo>
                      <a:cubicBezTo>
                        <a:pt x="6949" y="30289"/>
                        <a:pt x="7425" y="29813"/>
                        <a:pt x="7806" y="29242"/>
                      </a:cubicBezTo>
                      <a:cubicBezTo>
                        <a:pt x="8092" y="28861"/>
                        <a:pt x="8473" y="27718"/>
                        <a:pt x="9139" y="26098"/>
                      </a:cubicBezTo>
                      <a:cubicBezTo>
                        <a:pt x="9234" y="25908"/>
                        <a:pt x="9329" y="25527"/>
                        <a:pt x="9520" y="25051"/>
                      </a:cubicBezTo>
                      <a:lnTo>
                        <a:pt x="0" y="0"/>
                      </a:lnTo>
                      <a:lnTo>
                        <a:pt x="4570" y="0"/>
                      </a:lnTo>
                      <a:lnTo>
                        <a:pt x="9805" y="14478"/>
                      </a:lnTo>
                      <a:cubicBezTo>
                        <a:pt x="10472" y="16288"/>
                        <a:pt x="11043" y="18288"/>
                        <a:pt x="11614" y="20288"/>
                      </a:cubicBezTo>
                      <a:cubicBezTo>
                        <a:pt x="12090" y="18383"/>
                        <a:pt x="12661" y="16478"/>
                        <a:pt x="13327" y="14573"/>
                      </a:cubicBezTo>
                      <a:lnTo>
                        <a:pt x="18658" y="0"/>
                      </a:lnTo>
                      <a:lnTo>
                        <a:pt x="22942" y="0"/>
                      </a:lnTo>
                      <a:lnTo>
                        <a:pt x="13423" y="25432"/>
                      </a:lnTo>
                      <a:cubicBezTo>
                        <a:pt x="12376" y="28194"/>
                        <a:pt x="11614" y="30099"/>
                        <a:pt x="11043" y="31147"/>
                      </a:cubicBezTo>
                      <a:cubicBezTo>
                        <a:pt x="10281" y="32575"/>
                        <a:pt x="9424" y="33528"/>
                        <a:pt x="8473" y="34195"/>
                      </a:cubicBezTo>
                      <a:cubicBezTo>
                        <a:pt x="7521" y="34861"/>
                        <a:pt x="6378" y="35147"/>
                        <a:pt x="4950" y="35147"/>
                      </a:cubicBezTo>
                      <a:cubicBezTo>
                        <a:pt x="4093" y="35147"/>
                        <a:pt x="3142" y="34957"/>
                        <a:pt x="2190" y="34671"/>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3" name="Freeform 292">
                  <a:extLst>
                    <a:ext uri="{FF2B5EF4-FFF2-40B4-BE49-F238E27FC236}">
                      <a16:creationId xmlns:a16="http://schemas.microsoft.com/office/drawing/2014/main" id="{E6850B26-FF70-FC4A-A380-58417061D141}"/>
                    </a:ext>
                  </a:extLst>
                </p:cNvPr>
                <p:cNvSpPr/>
                <p:nvPr/>
              </p:nvSpPr>
              <p:spPr>
                <a:xfrm>
                  <a:off x="8508269" y="4910708"/>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90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7"/>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6"/>
                        <a:pt x="7521" y="29146"/>
                      </a:cubicBezTo>
                      <a:cubicBezTo>
                        <a:pt x="7711" y="29528"/>
                        <a:pt x="7901" y="29813"/>
                        <a:pt x="8282" y="30004"/>
                      </a:cubicBezTo>
                      <a:cubicBezTo>
                        <a:pt x="8663" y="30194"/>
                        <a:pt x="9139" y="30290"/>
                        <a:pt x="9710" y="30290"/>
                      </a:cubicBezTo>
                      <a:cubicBezTo>
                        <a:pt x="10377" y="30194"/>
                        <a:pt x="10948" y="30194"/>
                        <a:pt x="11709" y="3009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4" name="Freeform 293">
                  <a:extLst>
                    <a:ext uri="{FF2B5EF4-FFF2-40B4-BE49-F238E27FC236}">
                      <a16:creationId xmlns:a16="http://schemas.microsoft.com/office/drawing/2014/main" id="{152FAE47-647B-7D42-8F66-21B1B67F0965}"/>
                    </a:ext>
                  </a:extLst>
                </p:cNvPr>
                <p:cNvSpPr/>
                <p:nvPr/>
              </p:nvSpPr>
              <p:spPr>
                <a:xfrm>
                  <a:off x="8524167" y="4910042"/>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2 h 34670"/>
                    <a:gd name="connsiteX4" fmla="*/ 11804 w 20467"/>
                    <a:gd name="connsiteY4" fmla="*/ 8953 h 34670"/>
                    <a:gd name="connsiteX5" fmla="*/ 16659 w 20467"/>
                    <a:gd name="connsiteY5" fmla="*/ 10096 h 34670"/>
                    <a:gd name="connsiteX6" fmla="*/ 19610 w 20467"/>
                    <a:gd name="connsiteY6" fmla="*/ 13144 h 34670"/>
                    <a:gd name="connsiteX7" fmla="*/ 20467 w 20467"/>
                    <a:gd name="connsiteY7" fmla="*/ 18764 h 34670"/>
                    <a:gd name="connsiteX8" fmla="*/ 20467 w 20467"/>
                    <a:gd name="connsiteY8" fmla="*/ 34671 h 34670"/>
                    <a:gd name="connsiteX9" fmla="*/ 16184 w 20467"/>
                    <a:gd name="connsiteY9" fmla="*/ 34671 h 34670"/>
                    <a:gd name="connsiteX10" fmla="*/ 16184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2"/>
                      </a:lnTo>
                      <a:cubicBezTo>
                        <a:pt x="6283" y="10096"/>
                        <a:pt x="8758" y="8953"/>
                        <a:pt x="11804" y="8953"/>
                      </a:cubicBezTo>
                      <a:cubicBezTo>
                        <a:pt x="13613" y="8953"/>
                        <a:pt x="15232" y="9334"/>
                        <a:pt x="16659" y="10096"/>
                      </a:cubicBezTo>
                      <a:cubicBezTo>
                        <a:pt x="17992" y="10858"/>
                        <a:pt x="19039" y="11811"/>
                        <a:pt x="19610" y="13144"/>
                      </a:cubicBezTo>
                      <a:cubicBezTo>
                        <a:pt x="20182" y="14478"/>
                        <a:pt x="20467" y="16288"/>
                        <a:pt x="20467" y="18764"/>
                      </a:cubicBezTo>
                      <a:lnTo>
                        <a:pt x="20467" y="34671"/>
                      </a:lnTo>
                      <a:lnTo>
                        <a:pt x="16184" y="34671"/>
                      </a:lnTo>
                      <a:lnTo>
                        <a:pt x="16184" y="18764"/>
                      </a:lnTo>
                      <a:cubicBezTo>
                        <a:pt x="16184" y="16669"/>
                        <a:pt x="15707" y="15145"/>
                        <a:pt x="14851" y="14097"/>
                      </a:cubicBezTo>
                      <a:cubicBezTo>
                        <a:pt x="13899" y="13144"/>
                        <a:pt x="12661" y="12668"/>
                        <a:pt x="10948" y="12668"/>
                      </a:cubicBezTo>
                      <a:cubicBezTo>
                        <a:pt x="9710" y="12668"/>
                        <a:pt x="8472" y="12954"/>
                        <a:pt x="7425" y="13621"/>
                      </a:cubicBezTo>
                      <a:cubicBezTo>
                        <a:pt x="6283" y="14288"/>
                        <a:pt x="5521" y="15145"/>
                        <a:pt x="5045" y="16288"/>
                      </a:cubicBezTo>
                      <a:cubicBezTo>
                        <a:pt x="4570"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5" name="Freeform 294">
                  <a:extLst>
                    <a:ext uri="{FF2B5EF4-FFF2-40B4-BE49-F238E27FC236}">
                      <a16:creationId xmlns:a16="http://schemas.microsoft.com/office/drawing/2014/main" id="{A439A0A5-3C82-C742-8B37-1341B714BAEB}"/>
                    </a:ext>
                  </a:extLst>
                </p:cNvPr>
                <p:cNvSpPr/>
                <p:nvPr/>
              </p:nvSpPr>
              <p:spPr>
                <a:xfrm>
                  <a:off x="8549680"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5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474" y="10763"/>
                      </a:moveTo>
                      <a:lnTo>
                        <a:pt x="18468" y="10763"/>
                      </a:lnTo>
                      <a:cubicBezTo>
                        <a:pt x="18278" y="8668"/>
                        <a:pt x="17707" y="7049"/>
                        <a:pt x="16850" y="6001"/>
                      </a:cubicBezTo>
                      <a:cubicBezTo>
                        <a:pt x="15517" y="4382"/>
                        <a:pt x="13708" y="3524"/>
                        <a:pt x="11614" y="3524"/>
                      </a:cubicBezTo>
                      <a:cubicBezTo>
                        <a:pt x="9710" y="3524"/>
                        <a:pt x="7996" y="4191"/>
                        <a:pt x="6664" y="5525"/>
                      </a:cubicBezTo>
                      <a:cubicBezTo>
                        <a:pt x="5426" y="6858"/>
                        <a:pt x="4665" y="8573"/>
                        <a:pt x="4474"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grpSp>
          <p:grpSp>
            <p:nvGrpSpPr>
              <p:cNvPr id="245" name="Graphic 76">
                <a:extLst>
                  <a:ext uri="{FF2B5EF4-FFF2-40B4-BE49-F238E27FC236}">
                    <a16:creationId xmlns:a16="http://schemas.microsoft.com/office/drawing/2014/main" id="{A2B54044-720D-F542-9358-AFFBCC88C017}"/>
                  </a:ext>
                </a:extLst>
              </p:cNvPr>
              <p:cNvGrpSpPr/>
              <p:nvPr/>
            </p:nvGrpSpPr>
            <p:grpSpPr>
              <a:xfrm>
                <a:off x="8208210" y="4964049"/>
                <a:ext cx="478363" cy="44672"/>
                <a:chOff x="8208210" y="4964049"/>
                <a:chExt cx="478363" cy="44672"/>
              </a:xfrm>
              <a:solidFill>
                <a:srgbClr val="23509E"/>
              </a:solidFill>
            </p:grpSpPr>
            <p:sp>
              <p:nvSpPr>
                <p:cNvPr id="265" name="Freeform 264">
                  <a:extLst>
                    <a:ext uri="{FF2B5EF4-FFF2-40B4-BE49-F238E27FC236}">
                      <a16:creationId xmlns:a16="http://schemas.microsoft.com/office/drawing/2014/main" id="{B8682E29-72F6-534B-9D9D-5EF9CE39A71F}"/>
                    </a:ext>
                  </a:extLst>
                </p:cNvPr>
                <p:cNvSpPr/>
                <p:nvPr/>
              </p:nvSpPr>
              <p:spPr>
                <a:xfrm>
                  <a:off x="8208210" y="4964049"/>
                  <a:ext cx="25798" cy="34670"/>
                </a:xfrm>
                <a:custGeom>
                  <a:avLst/>
                  <a:gdLst>
                    <a:gd name="connsiteX0" fmla="*/ 0 w 25798"/>
                    <a:gd name="connsiteY0" fmla="*/ 34576 h 34670"/>
                    <a:gd name="connsiteX1" fmla="*/ 0 w 25798"/>
                    <a:gd name="connsiteY1" fmla="*/ 0 h 34670"/>
                    <a:gd name="connsiteX2" fmla="*/ 24941 w 25798"/>
                    <a:gd name="connsiteY2" fmla="*/ 0 h 34670"/>
                    <a:gd name="connsiteX3" fmla="*/ 24941 w 25798"/>
                    <a:gd name="connsiteY3" fmla="*/ 4096 h 34670"/>
                    <a:gd name="connsiteX4" fmla="*/ 4570 w 25798"/>
                    <a:gd name="connsiteY4" fmla="*/ 4096 h 34670"/>
                    <a:gd name="connsiteX5" fmla="*/ 4570 w 25798"/>
                    <a:gd name="connsiteY5" fmla="*/ 14668 h 34670"/>
                    <a:gd name="connsiteX6" fmla="*/ 23704 w 25798"/>
                    <a:gd name="connsiteY6" fmla="*/ 14668 h 34670"/>
                    <a:gd name="connsiteX7" fmla="*/ 23704 w 25798"/>
                    <a:gd name="connsiteY7" fmla="*/ 18764 h 34670"/>
                    <a:gd name="connsiteX8" fmla="*/ 4570 w 25798"/>
                    <a:gd name="connsiteY8" fmla="*/ 18764 h 34670"/>
                    <a:gd name="connsiteX9" fmla="*/ 4570 w 25798"/>
                    <a:gd name="connsiteY9" fmla="*/ 30575 h 34670"/>
                    <a:gd name="connsiteX10" fmla="*/ 25798 w 25798"/>
                    <a:gd name="connsiteY10" fmla="*/ 30575 h 34670"/>
                    <a:gd name="connsiteX11" fmla="*/ 25798 w 25798"/>
                    <a:gd name="connsiteY11" fmla="*/ 34671 h 34670"/>
                    <a:gd name="connsiteX12" fmla="*/ 0 w 25798"/>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98" h="34670">
                      <a:moveTo>
                        <a:pt x="0" y="34576"/>
                      </a:moveTo>
                      <a:lnTo>
                        <a:pt x="0" y="0"/>
                      </a:lnTo>
                      <a:lnTo>
                        <a:pt x="24941" y="0"/>
                      </a:lnTo>
                      <a:lnTo>
                        <a:pt x="24941" y="4096"/>
                      </a:lnTo>
                      <a:lnTo>
                        <a:pt x="4570" y="4096"/>
                      </a:lnTo>
                      <a:lnTo>
                        <a:pt x="4570" y="14668"/>
                      </a:lnTo>
                      <a:lnTo>
                        <a:pt x="23704" y="14668"/>
                      </a:lnTo>
                      <a:lnTo>
                        <a:pt x="23704" y="18764"/>
                      </a:lnTo>
                      <a:lnTo>
                        <a:pt x="4570" y="18764"/>
                      </a:lnTo>
                      <a:lnTo>
                        <a:pt x="4570" y="30575"/>
                      </a:lnTo>
                      <a:lnTo>
                        <a:pt x="25798" y="30575"/>
                      </a:lnTo>
                      <a:lnTo>
                        <a:pt x="25798"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6" name="Freeform 265">
                  <a:extLst>
                    <a:ext uri="{FF2B5EF4-FFF2-40B4-BE49-F238E27FC236}">
                      <a16:creationId xmlns:a16="http://schemas.microsoft.com/office/drawing/2014/main" id="{A41F76AA-F571-3946-BAB3-C320F3BBD927}"/>
                    </a:ext>
                  </a:extLst>
                </p:cNvPr>
                <p:cNvSpPr/>
                <p:nvPr/>
              </p:nvSpPr>
              <p:spPr>
                <a:xfrm>
                  <a:off x="8239720"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7" name="Freeform 266">
                  <a:extLst>
                    <a:ext uri="{FF2B5EF4-FFF2-40B4-BE49-F238E27FC236}">
                      <a16:creationId xmlns:a16="http://schemas.microsoft.com/office/drawing/2014/main" id="{9BCC3E8E-FD04-854D-864D-E1AA4EA1701D}"/>
                    </a:ext>
                  </a:extLst>
                </p:cNvPr>
                <p:cNvSpPr/>
                <p:nvPr/>
              </p:nvSpPr>
              <p:spPr>
                <a:xfrm>
                  <a:off x="8254380"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89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2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3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7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4 w 23037"/>
                    <a:gd name="connsiteY34" fmla="*/ 22670 h 26098"/>
                    <a:gd name="connsiteX35" fmla="*/ 13803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3" y="23717"/>
                        <a:pt x="14755" y="24670"/>
                        <a:pt x="13232" y="25241"/>
                      </a:cubicBezTo>
                      <a:cubicBezTo>
                        <a:pt x="11804" y="25813"/>
                        <a:pt x="10186" y="26099"/>
                        <a:pt x="8568" y="26099"/>
                      </a:cubicBezTo>
                      <a:cubicBezTo>
                        <a:pt x="5807" y="26099"/>
                        <a:pt x="3713" y="25432"/>
                        <a:pt x="2189" y="24098"/>
                      </a:cubicBezTo>
                      <a:cubicBezTo>
                        <a:pt x="666" y="22765"/>
                        <a:pt x="0" y="21050"/>
                        <a:pt x="0" y="18955"/>
                      </a:cubicBezTo>
                      <a:cubicBezTo>
                        <a:pt x="0" y="17717"/>
                        <a:pt x="286" y="16574"/>
                        <a:pt x="857" y="15621"/>
                      </a:cubicBezTo>
                      <a:cubicBezTo>
                        <a:pt x="1428" y="14573"/>
                        <a:pt x="2189" y="13811"/>
                        <a:pt x="3046" y="13145"/>
                      </a:cubicBezTo>
                      <a:cubicBezTo>
                        <a:pt x="3903" y="12573"/>
                        <a:pt x="4950" y="12097"/>
                        <a:pt x="6092" y="11716"/>
                      </a:cubicBezTo>
                      <a:cubicBezTo>
                        <a:pt x="6949" y="11525"/>
                        <a:pt x="8187" y="11240"/>
                        <a:pt x="9901" y="11049"/>
                      </a:cubicBezTo>
                      <a:cubicBezTo>
                        <a:pt x="13327" y="10668"/>
                        <a:pt x="15803" y="10192"/>
                        <a:pt x="17421" y="9620"/>
                      </a:cubicBezTo>
                      <a:cubicBezTo>
                        <a:pt x="17421" y="9049"/>
                        <a:pt x="17421" y="8668"/>
                        <a:pt x="17421" y="8477"/>
                      </a:cubicBezTo>
                      <a:cubicBezTo>
                        <a:pt x="17421" y="6763"/>
                        <a:pt x="17040" y="5525"/>
                        <a:pt x="16183" y="4858"/>
                      </a:cubicBezTo>
                      <a:cubicBezTo>
                        <a:pt x="15136"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0" y="22574"/>
                      </a:cubicBezTo>
                      <a:cubicBezTo>
                        <a:pt x="22181" y="23622"/>
                        <a:pt x="22562" y="24670"/>
                        <a:pt x="23037"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5"/>
                        <a:pt x="5712" y="21527"/>
                      </a:cubicBezTo>
                      <a:cubicBezTo>
                        <a:pt x="6569" y="22289"/>
                        <a:pt x="7806" y="22670"/>
                        <a:pt x="9424" y="22670"/>
                      </a:cubicBezTo>
                      <a:cubicBezTo>
                        <a:pt x="11043" y="22670"/>
                        <a:pt x="12471" y="22289"/>
                        <a:pt x="13803"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8" name="Freeform 267">
                  <a:extLst>
                    <a:ext uri="{FF2B5EF4-FFF2-40B4-BE49-F238E27FC236}">
                      <a16:creationId xmlns:a16="http://schemas.microsoft.com/office/drawing/2014/main" id="{2C7048F9-6DCD-7944-9D57-E9C45F3DF3D5}"/>
                    </a:ext>
                  </a:extLst>
                </p:cNvPr>
                <p:cNvSpPr/>
                <p:nvPr/>
              </p:nvSpPr>
              <p:spPr>
                <a:xfrm>
                  <a:off x="8281035"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2"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5" y="0"/>
                        <a:pt x="13518" y="286"/>
                        <a:pt x="14946" y="857"/>
                      </a:cubicBezTo>
                      <a:cubicBezTo>
                        <a:pt x="16469" y="1429"/>
                        <a:pt x="17516" y="2191"/>
                        <a:pt x="18278" y="3143"/>
                      </a:cubicBezTo>
                      <a:cubicBezTo>
                        <a:pt x="18944" y="4096"/>
                        <a:pt x="19515" y="5429"/>
                        <a:pt x="19706" y="7049"/>
                      </a:cubicBezTo>
                      <a:lnTo>
                        <a:pt x="15517" y="7620"/>
                      </a:lnTo>
                      <a:cubicBezTo>
                        <a:pt x="15327" y="6287"/>
                        <a:pt x="14756"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2"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6" y="26194"/>
                        <a:pt x="10472" y="26194"/>
                      </a:cubicBezTo>
                      <a:cubicBezTo>
                        <a:pt x="7235" y="26194"/>
                        <a:pt x="4760" y="25527"/>
                        <a:pt x="3046" y="24194"/>
                      </a:cubicBezTo>
                      <a:cubicBezTo>
                        <a:pt x="1523" y="22670"/>
                        <a:pt x="381" y="20669"/>
                        <a:pt x="0" y="1800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9" name="Freeform 268">
                  <a:extLst>
                    <a:ext uri="{FF2B5EF4-FFF2-40B4-BE49-F238E27FC236}">
                      <a16:creationId xmlns:a16="http://schemas.microsoft.com/office/drawing/2014/main" id="{5043E2A9-E4FB-984B-86DA-98498078B286}"/>
                    </a:ext>
                  </a:extLst>
                </p:cNvPr>
                <p:cNvSpPr/>
                <p:nvPr/>
              </p:nvSpPr>
              <p:spPr>
                <a:xfrm>
                  <a:off x="8306834"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3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1 w 33889"/>
                    <a:gd name="connsiteY12" fmla="*/ 25622 h 25622"/>
                    <a:gd name="connsiteX13" fmla="*/ 29701 w 33889"/>
                    <a:gd name="connsiteY13" fmla="*/ 9811 h 25622"/>
                    <a:gd name="connsiteX14" fmla="*/ 29320 w 33889"/>
                    <a:gd name="connsiteY14" fmla="*/ 6191 h 25622"/>
                    <a:gd name="connsiteX15" fmla="*/ 27797 w 33889"/>
                    <a:gd name="connsiteY15" fmla="*/ 4381 h 25622"/>
                    <a:gd name="connsiteX16" fmla="*/ 25227 w 33889"/>
                    <a:gd name="connsiteY16" fmla="*/ 3715 h 25622"/>
                    <a:gd name="connsiteX17" fmla="*/ 20848 w 33889"/>
                    <a:gd name="connsiteY17" fmla="*/ 5429 h 25622"/>
                    <a:gd name="connsiteX18" fmla="*/ 19134 w 33889"/>
                    <a:gd name="connsiteY18" fmla="*/ 11049 h 25622"/>
                    <a:gd name="connsiteX19" fmla="*/ 19134 w 33889"/>
                    <a:gd name="connsiteY19" fmla="*/ 25622 h 25622"/>
                    <a:gd name="connsiteX20" fmla="*/ 14851 w 33889"/>
                    <a:gd name="connsiteY20" fmla="*/ 25622 h 25622"/>
                    <a:gd name="connsiteX21" fmla="*/ 14851 w 33889"/>
                    <a:gd name="connsiteY21" fmla="*/ 9334 h 25622"/>
                    <a:gd name="connsiteX22" fmla="*/ 13803 w 33889"/>
                    <a:gd name="connsiteY22" fmla="*/ 5048 h 25622"/>
                    <a:gd name="connsiteX23" fmla="*/ 10376 w 33889"/>
                    <a:gd name="connsiteY23" fmla="*/ 3619 h 25622"/>
                    <a:gd name="connsiteX24" fmla="*/ 7044 w 33889"/>
                    <a:gd name="connsiteY24" fmla="*/ 4572 h 25622"/>
                    <a:gd name="connsiteX25" fmla="*/ 4855 w 33889"/>
                    <a:gd name="connsiteY25" fmla="*/ 7334 h 25622"/>
                    <a:gd name="connsiteX26" fmla="*/ 4188 w 33889"/>
                    <a:gd name="connsiteY26" fmla="*/ 12573 h 25622"/>
                    <a:gd name="connsiteX27" fmla="*/ 4188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69" y="2857"/>
                        <a:pt x="5617" y="1905"/>
                        <a:pt x="6949" y="1143"/>
                      </a:cubicBezTo>
                      <a:cubicBezTo>
                        <a:pt x="8282" y="381"/>
                        <a:pt x="9710" y="0"/>
                        <a:pt x="11423" y="0"/>
                      </a:cubicBezTo>
                      <a:cubicBezTo>
                        <a:pt x="13232" y="0"/>
                        <a:pt x="14755" y="381"/>
                        <a:pt x="15993" y="1143"/>
                      </a:cubicBezTo>
                      <a:cubicBezTo>
                        <a:pt x="17135" y="1905"/>
                        <a:pt x="17992" y="2953"/>
                        <a:pt x="18468" y="4381"/>
                      </a:cubicBezTo>
                      <a:cubicBezTo>
                        <a:pt x="20467" y="1429"/>
                        <a:pt x="23037" y="0"/>
                        <a:pt x="26179" y="0"/>
                      </a:cubicBezTo>
                      <a:cubicBezTo>
                        <a:pt x="28654" y="0"/>
                        <a:pt x="30558" y="667"/>
                        <a:pt x="31891" y="2096"/>
                      </a:cubicBezTo>
                      <a:cubicBezTo>
                        <a:pt x="33224" y="3429"/>
                        <a:pt x="33890" y="5620"/>
                        <a:pt x="33890" y="8477"/>
                      </a:cubicBezTo>
                      <a:lnTo>
                        <a:pt x="33890" y="25622"/>
                      </a:lnTo>
                      <a:lnTo>
                        <a:pt x="29701" y="25622"/>
                      </a:lnTo>
                      <a:lnTo>
                        <a:pt x="29701" y="9811"/>
                      </a:lnTo>
                      <a:cubicBezTo>
                        <a:pt x="29701" y="8096"/>
                        <a:pt x="29606" y="6858"/>
                        <a:pt x="29320" y="6191"/>
                      </a:cubicBezTo>
                      <a:cubicBezTo>
                        <a:pt x="29035" y="5429"/>
                        <a:pt x="28559" y="4858"/>
                        <a:pt x="27797" y="4381"/>
                      </a:cubicBezTo>
                      <a:cubicBezTo>
                        <a:pt x="27036" y="3905"/>
                        <a:pt x="26179" y="3715"/>
                        <a:pt x="25227" y="3715"/>
                      </a:cubicBezTo>
                      <a:cubicBezTo>
                        <a:pt x="23513" y="3715"/>
                        <a:pt x="21990" y="4286"/>
                        <a:pt x="20848" y="5429"/>
                      </a:cubicBezTo>
                      <a:cubicBezTo>
                        <a:pt x="19705" y="6572"/>
                        <a:pt x="19134" y="8477"/>
                        <a:pt x="19134" y="11049"/>
                      </a:cubicBezTo>
                      <a:lnTo>
                        <a:pt x="19134" y="25622"/>
                      </a:lnTo>
                      <a:lnTo>
                        <a:pt x="14851" y="25622"/>
                      </a:lnTo>
                      <a:lnTo>
                        <a:pt x="14851" y="9334"/>
                      </a:lnTo>
                      <a:cubicBezTo>
                        <a:pt x="14851" y="7429"/>
                        <a:pt x="14470" y="6001"/>
                        <a:pt x="13803" y="5048"/>
                      </a:cubicBezTo>
                      <a:cubicBezTo>
                        <a:pt x="13137" y="4096"/>
                        <a:pt x="11995" y="3619"/>
                        <a:pt x="10376" y="3619"/>
                      </a:cubicBezTo>
                      <a:cubicBezTo>
                        <a:pt x="9139" y="3619"/>
                        <a:pt x="8091" y="3905"/>
                        <a:pt x="7044" y="4572"/>
                      </a:cubicBezTo>
                      <a:cubicBezTo>
                        <a:pt x="5997" y="5239"/>
                        <a:pt x="5331" y="6096"/>
                        <a:pt x="4855" y="7334"/>
                      </a:cubicBezTo>
                      <a:cubicBezTo>
                        <a:pt x="4379" y="8572"/>
                        <a:pt x="4188" y="10287"/>
                        <a:pt x="4188" y="12573"/>
                      </a:cubicBezTo>
                      <a:lnTo>
                        <a:pt x="4188"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0" name="Freeform 269">
                  <a:extLst>
                    <a:ext uri="{FF2B5EF4-FFF2-40B4-BE49-F238E27FC236}">
                      <a16:creationId xmlns:a16="http://schemas.microsoft.com/office/drawing/2014/main" id="{5447C532-7727-9741-BB45-5331BC05FD23}"/>
                    </a:ext>
                  </a:extLst>
                </p:cNvPr>
                <p:cNvSpPr/>
                <p:nvPr/>
              </p:nvSpPr>
              <p:spPr>
                <a:xfrm>
                  <a:off x="8346911" y="4973574"/>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69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3 w 20467"/>
                    <a:gd name="connsiteY15" fmla="*/ 13525 h 25622"/>
                    <a:gd name="connsiteX16" fmla="*/ 16183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7"/>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69" y="18383"/>
                      </a:cubicBezTo>
                      <a:cubicBezTo>
                        <a:pt x="4855" y="19526"/>
                        <a:pt x="5426" y="20383"/>
                        <a:pt x="6283" y="21050"/>
                      </a:cubicBezTo>
                      <a:cubicBezTo>
                        <a:pt x="7140" y="21717"/>
                        <a:pt x="8187" y="22003"/>
                        <a:pt x="9520" y="22003"/>
                      </a:cubicBezTo>
                      <a:cubicBezTo>
                        <a:pt x="10852" y="22003"/>
                        <a:pt x="11995" y="21717"/>
                        <a:pt x="13137" y="21050"/>
                      </a:cubicBezTo>
                      <a:cubicBezTo>
                        <a:pt x="14279" y="20383"/>
                        <a:pt x="15041" y="19526"/>
                        <a:pt x="15517" y="18383"/>
                      </a:cubicBezTo>
                      <a:cubicBezTo>
                        <a:pt x="15993" y="17240"/>
                        <a:pt x="16183" y="15621"/>
                        <a:pt x="16183" y="13525"/>
                      </a:cubicBezTo>
                      <a:lnTo>
                        <a:pt x="16183"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1" name="Freeform 270">
                  <a:extLst>
                    <a:ext uri="{FF2B5EF4-FFF2-40B4-BE49-F238E27FC236}">
                      <a16:creationId xmlns:a16="http://schemas.microsoft.com/office/drawing/2014/main" id="{A3D58A83-9C54-BC46-B189-32DDF030F268}"/>
                    </a:ext>
                  </a:extLst>
                </p:cNvPr>
                <p:cNvSpPr/>
                <p:nvPr/>
              </p:nvSpPr>
              <p:spPr>
                <a:xfrm>
                  <a:off x="8372138"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1"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4" y="0"/>
                        <a:pt x="13518" y="286"/>
                        <a:pt x="14946" y="857"/>
                      </a:cubicBezTo>
                      <a:cubicBezTo>
                        <a:pt x="16469" y="1429"/>
                        <a:pt x="17516" y="2191"/>
                        <a:pt x="18278" y="3143"/>
                      </a:cubicBezTo>
                      <a:cubicBezTo>
                        <a:pt x="18944" y="4096"/>
                        <a:pt x="19515" y="5429"/>
                        <a:pt x="19706" y="7049"/>
                      </a:cubicBezTo>
                      <a:lnTo>
                        <a:pt x="15517" y="7620"/>
                      </a:lnTo>
                      <a:cubicBezTo>
                        <a:pt x="15327" y="6287"/>
                        <a:pt x="14755"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1"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5" y="26194"/>
                        <a:pt x="10472" y="26194"/>
                      </a:cubicBezTo>
                      <a:cubicBezTo>
                        <a:pt x="7235" y="26194"/>
                        <a:pt x="4760" y="25527"/>
                        <a:pt x="3046" y="24194"/>
                      </a:cubicBezTo>
                      <a:cubicBezTo>
                        <a:pt x="1618" y="22670"/>
                        <a:pt x="476" y="20669"/>
                        <a:pt x="0" y="1800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2" name="Freeform 271">
                  <a:extLst>
                    <a:ext uri="{FF2B5EF4-FFF2-40B4-BE49-F238E27FC236}">
                      <a16:creationId xmlns:a16="http://schemas.microsoft.com/office/drawing/2014/main" id="{AEAF27F2-8A1F-974F-8AA9-87E6F1CD1C78}"/>
                    </a:ext>
                  </a:extLst>
                </p:cNvPr>
                <p:cNvSpPr/>
                <p:nvPr/>
              </p:nvSpPr>
              <p:spPr>
                <a:xfrm>
                  <a:off x="8397461" y="4970145"/>
                  <a:ext cx="22847" cy="22955"/>
                </a:xfrm>
                <a:custGeom>
                  <a:avLst/>
                  <a:gdLst>
                    <a:gd name="connsiteX0" fmla="*/ 9424 w 22847"/>
                    <a:gd name="connsiteY0" fmla="*/ 22955 h 22955"/>
                    <a:gd name="connsiteX1" fmla="*/ 9424 w 22847"/>
                    <a:gd name="connsiteY1" fmla="*/ 13430 h 22955"/>
                    <a:gd name="connsiteX2" fmla="*/ 0 w 22847"/>
                    <a:gd name="connsiteY2" fmla="*/ 13430 h 22955"/>
                    <a:gd name="connsiteX3" fmla="*/ 0 w 22847"/>
                    <a:gd name="connsiteY3" fmla="*/ 9430 h 22955"/>
                    <a:gd name="connsiteX4" fmla="*/ 9424 w 22847"/>
                    <a:gd name="connsiteY4" fmla="*/ 9430 h 22955"/>
                    <a:gd name="connsiteX5" fmla="*/ 9424 w 22847"/>
                    <a:gd name="connsiteY5" fmla="*/ 0 h 22955"/>
                    <a:gd name="connsiteX6" fmla="*/ 13423 w 22847"/>
                    <a:gd name="connsiteY6" fmla="*/ 0 h 22955"/>
                    <a:gd name="connsiteX7" fmla="*/ 13423 w 22847"/>
                    <a:gd name="connsiteY7" fmla="*/ 9430 h 22955"/>
                    <a:gd name="connsiteX8" fmla="*/ 22847 w 22847"/>
                    <a:gd name="connsiteY8" fmla="*/ 9430 h 22955"/>
                    <a:gd name="connsiteX9" fmla="*/ 22847 w 22847"/>
                    <a:gd name="connsiteY9" fmla="*/ 13430 h 22955"/>
                    <a:gd name="connsiteX10" fmla="*/ 13423 w 22847"/>
                    <a:gd name="connsiteY10" fmla="*/ 13430 h 22955"/>
                    <a:gd name="connsiteX11" fmla="*/ 13423 w 22847"/>
                    <a:gd name="connsiteY11" fmla="*/ 22955 h 22955"/>
                    <a:gd name="connsiteX12" fmla="*/ 9424 w 22847"/>
                    <a:gd name="connsiteY12" fmla="*/ 22955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7" h="22955">
                      <a:moveTo>
                        <a:pt x="9424" y="22955"/>
                      </a:moveTo>
                      <a:lnTo>
                        <a:pt x="9424" y="13430"/>
                      </a:lnTo>
                      <a:lnTo>
                        <a:pt x="0" y="13430"/>
                      </a:lnTo>
                      <a:lnTo>
                        <a:pt x="0" y="9430"/>
                      </a:lnTo>
                      <a:lnTo>
                        <a:pt x="9424" y="9430"/>
                      </a:lnTo>
                      <a:lnTo>
                        <a:pt x="9424" y="0"/>
                      </a:lnTo>
                      <a:lnTo>
                        <a:pt x="13423" y="0"/>
                      </a:lnTo>
                      <a:lnTo>
                        <a:pt x="13423" y="9430"/>
                      </a:lnTo>
                      <a:lnTo>
                        <a:pt x="22847" y="9430"/>
                      </a:lnTo>
                      <a:lnTo>
                        <a:pt x="22847" y="13430"/>
                      </a:lnTo>
                      <a:lnTo>
                        <a:pt x="13423" y="13430"/>
                      </a:lnTo>
                      <a:lnTo>
                        <a:pt x="13423" y="22955"/>
                      </a:lnTo>
                      <a:lnTo>
                        <a:pt x="9424" y="22955"/>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3" name="Freeform 272">
                  <a:extLst>
                    <a:ext uri="{FF2B5EF4-FFF2-40B4-BE49-F238E27FC236}">
                      <a16:creationId xmlns:a16="http://schemas.microsoft.com/office/drawing/2014/main" id="{D8A1BE80-2E47-6742-B0F6-2D5B94418157}"/>
                    </a:ext>
                  </a:extLst>
                </p:cNvPr>
                <p:cNvSpPr/>
                <p:nvPr/>
              </p:nvSpPr>
              <p:spPr>
                <a:xfrm>
                  <a:off x="8440109" y="4964049"/>
                  <a:ext cx="26369" cy="34575"/>
                </a:xfrm>
                <a:custGeom>
                  <a:avLst/>
                  <a:gdLst>
                    <a:gd name="connsiteX0" fmla="*/ 0 w 26369"/>
                    <a:gd name="connsiteY0" fmla="*/ 34576 h 34575"/>
                    <a:gd name="connsiteX1" fmla="*/ 0 w 26369"/>
                    <a:gd name="connsiteY1" fmla="*/ 0 h 34575"/>
                    <a:gd name="connsiteX2" fmla="*/ 13042 w 26369"/>
                    <a:gd name="connsiteY2" fmla="*/ 0 h 34575"/>
                    <a:gd name="connsiteX3" fmla="*/ 18278 w 26369"/>
                    <a:gd name="connsiteY3" fmla="*/ 286 h 34575"/>
                    <a:gd name="connsiteX4" fmla="*/ 22562 w 26369"/>
                    <a:gd name="connsiteY4" fmla="*/ 1905 h 34575"/>
                    <a:gd name="connsiteX5" fmla="*/ 25322 w 26369"/>
                    <a:gd name="connsiteY5" fmla="*/ 5239 h 34575"/>
                    <a:gd name="connsiteX6" fmla="*/ 26369 w 26369"/>
                    <a:gd name="connsiteY6" fmla="*/ 10001 h 34575"/>
                    <a:gd name="connsiteX7" fmla="*/ 23609 w 26369"/>
                    <a:gd name="connsiteY7" fmla="*/ 17431 h 34575"/>
                    <a:gd name="connsiteX8" fmla="*/ 13518 w 26369"/>
                    <a:gd name="connsiteY8" fmla="*/ 20479 h 34575"/>
                    <a:gd name="connsiteX9" fmla="*/ 4665 w 26369"/>
                    <a:gd name="connsiteY9" fmla="*/ 20479 h 34575"/>
                    <a:gd name="connsiteX10" fmla="*/ 4665 w 26369"/>
                    <a:gd name="connsiteY10" fmla="*/ 34576 h 34575"/>
                    <a:gd name="connsiteX11" fmla="*/ 0 w 26369"/>
                    <a:gd name="connsiteY11" fmla="*/ 34576 h 34575"/>
                    <a:gd name="connsiteX12" fmla="*/ 4569 w 26369"/>
                    <a:gd name="connsiteY12" fmla="*/ 16478 h 34575"/>
                    <a:gd name="connsiteX13" fmla="*/ 13518 w 26369"/>
                    <a:gd name="connsiteY13" fmla="*/ 16478 h 34575"/>
                    <a:gd name="connsiteX14" fmla="*/ 19801 w 26369"/>
                    <a:gd name="connsiteY14" fmla="*/ 14859 h 34575"/>
                    <a:gd name="connsiteX15" fmla="*/ 21705 w 26369"/>
                    <a:gd name="connsiteY15" fmla="*/ 10192 h 34575"/>
                    <a:gd name="connsiteX16" fmla="*/ 20562 w 26369"/>
                    <a:gd name="connsiteY16" fmla="*/ 6477 h 34575"/>
                    <a:gd name="connsiteX17" fmla="*/ 17706 w 26369"/>
                    <a:gd name="connsiteY17" fmla="*/ 4477 h 34575"/>
                    <a:gd name="connsiteX18" fmla="*/ 13422 w 26369"/>
                    <a:gd name="connsiteY18" fmla="*/ 4191 h 34575"/>
                    <a:gd name="connsiteX19" fmla="*/ 4569 w 26369"/>
                    <a:gd name="connsiteY19" fmla="*/ 4191 h 34575"/>
                    <a:gd name="connsiteX20" fmla="*/ 4569 w 26369"/>
                    <a:gd name="connsiteY20" fmla="*/ 16478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69" h="34575">
                      <a:moveTo>
                        <a:pt x="0" y="34576"/>
                      </a:moveTo>
                      <a:lnTo>
                        <a:pt x="0" y="0"/>
                      </a:lnTo>
                      <a:lnTo>
                        <a:pt x="13042" y="0"/>
                      </a:lnTo>
                      <a:cubicBezTo>
                        <a:pt x="15327" y="0"/>
                        <a:pt x="17040" y="95"/>
                        <a:pt x="18278" y="286"/>
                      </a:cubicBezTo>
                      <a:cubicBezTo>
                        <a:pt x="19991" y="571"/>
                        <a:pt x="21419" y="1143"/>
                        <a:pt x="22562" y="1905"/>
                      </a:cubicBezTo>
                      <a:cubicBezTo>
                        <a:pt x="23704" y="2667"/>
                        <a:pt x="24656" y="3810"/>
                        <a:pt x="25322" y="5239"/>
                      </a:cubicBezTo>
                      <a:cubicBezTo>
                        <a:pt x="25988" y="6667"/>
                        <a:pt x="26369" y="8287"/>
                        <a:pt x="26369" y="10001"/>
                      </a:cubicBezTo>
                      <a:cubicBezTo>
                        <a:pt x="26369" y="12954"/>
                        <a:pt x="25417" y="15430"/>
                        <a:pt x="23609" y="17431"/>
                      </a:cubicBezTo>
                      <a:cubicBezTo>
                        <a:pt x="21705" y="19431"/>
                        <a:pt x="18373" y="20479"/>
                        <a:pt x="13518" y="20479"/>
                      </a:cubicBezTo>
                      <a:lnTo>
                        <a:pt x="4665" y="20479"/>
                      </a:lnTo>
                      <a:lnTo>
                        <a:pt x="4665" y="34576"/>
                      </a:lnTo>
                      <a:lnTo>
                        <a:pt x="0" y="34576"/>
                      </a:lnTo>
                      <a:close/>
                      <a:moveTo>
                        <a:pt x="4569" y="16478"/>
                      </a:moveTo>
                      <a:lnTo>
                        <a:pt x="13518" y="16478"/>
                      </a:lnTo>
                      <a:cubicBezTo>
                        <a:pt x="16469" y="16478"/>
                        <a:pt x="18563" y="15907"/>
                        <a:pt x="19801" y="14859"/>
                      </a:cubicBezTo>
                      <a:cubicBezTo>
                        <a:pt x="21038" y="13716"/>
                        <a:pt x="21705" y="12192"/>
                        <a:pt x="21705" y="10192"/>
                      </a:cubicBezTo>
                      <a:cubicBezTo>
                        <a:pt x="21705" y="8763"/>
                        <a:pt x="21324" y="7525"/>
                        <a:pt x="20562" y="6477"/>
                      </a:cubicBezTo>
                      <a:cubicBezTo>
                        <a:pt x="19801" y="5429"/>
                        <a:pt x="18849" y="4763"/>
                        <a:pt x="17706" y="4477"/>
                      </a:cubicBezTo>
                      <a:cubicBezTo>
                        <a:pt x="16945" y="4286"/>
                        <a:pt x="15517" y="4191"/>
                        <a:pt x="13422" y="4191"/>
                      </a:cubicBezTo>
                      <a:lnTo>
                        <a:pt x="4569" y="4191"/>
                      </a:lnTo>
                      <a:lnTo>
                        <a:pt x="4569" y="16478"/>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4" name="Freeform 273">
                  <a:extLst>
                    <a:ext uri="{FF2B5EF4-FFF2-40B4-BE49-F238E27FC236}">
                      <a16:creationId xmlns:a16="http://schemas.microsoft.com/office/drawing/2014/main" id="{FCD68FC5-3310-A04D-A3DA-1D5369225623}"/>
                    </a:ext>
                  </a:extLst>
                </p:cNvPr>
                <p:cNvSpPr/>
                <p:nvPr/>
              </p:nvSpPr>
              <p:spPr>
                <a:xfrm>
                  <a:off x="8471714"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4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4"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5" name="Freeform 274">
                  <a:extLst>
                    <a:ext uri="{FF2B5EF4-FFF2-40B4-BE49-F238E27FC236}">
                      <a16:creationId xmlns:a16="http://schemas.microsoft.com/office/drawing/2014/main" id="{AD1F5330-DC86-9C49-983D-D832654E5AB9}"/>
                    </a:ext>
                  </a:extLst>
                </p:cNvPr>
                <p:cNvSpPr/>
                <p:nvPr/>
              </p:nvSpPr>
              <p:spPr>
                <a:xfrm>
                  <a:off x="8486279" y="4973097"/>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3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5 h 26193"/>
                    <a:gd name="connsiteX16" fmla="*/ 11709 w 23513"/>
                    <a:gd name="connsiteY16" fmla="*/ 3524 h 26193"/>
                    <a:gd name="connsiteX17" fmla="*/ 6474 w 23513"/>
                    <a:gd name="connsiteY17" fmla="*/ 5905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3"/>
                      </a:cubicBezTo>
                      <a:cubicBezTo>
                        <a:pt x="23514" y="16002"/>
                        <a:pt x="23038" y="18479"/>
                        <a:pt x="22086" y="20383"/>
                      </a:cubicBezTo>
                      <a:cubicBezTo>
                        <a:pt x="21134" y="22193"/>
                        <a:pt x="19706" y="23622"/>
                        <a:pt x="17897" y="24670"/>
                      </a:cubicBezTo>
                      <a:cubicBezTo>
                        <a:pt x="16088" y="25717"/>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5"/>
                      </a:cubicBezTo>
                      <a:cubicBezTo>
                        <a:pt x="15517" y="4286"/>
                        <a:pt x="13804" y="3524"/>
                        <a:pt x="11709" y="3524"/>
                      </a:cubicBezTo>
                      <a:cubicBezTo>
                        <a:pt x="9615" y="3524"/>
                        <a:pt x="7806" y="4286"/>
                        <a:pt x="6474" y="5905"/>
                      </a:cubicBezTo>
                      <a:cubicBezTo>
                        <a:pt x="5045" y="7429"/>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6" name="Freeform 275">
                  <a:extLst>
                    <a:ext uri="{FF2B5EF4-FFF2-40B4-BE49-F238E27FC236}">
                      <a16:creationId xmlns:a16="http://schemas.microsoft.com/office/drawing/2014/main" id="{68965254-FCE5-6F43-B827-698D48B5C770}"/>
                    </a:ext>
                  </a:extLst>
                </p:cNvPr>
                <p:cNvSpPr/>
                <p:nvPr/>
              </p:nvSpPr>
              <p:spPr>
                <a:xfrm>
                  <a:off x="8512934" y="4973002"/>
                  <a:ext cx="22085" cy="35718"/>
                </a:xfrm>
                <a:custGeom>
                  <a:avLst/>
                  <a:gdLst>
                    <a:gd name="connsiteX0" fmla="*/ 952 w 22085"/>
                    <a:gd name="connsiteY0" fmla="*/ 27718 h 35718"/>
                    <a:gd name="connsiteX1" fmla="*/ 5045 w 22085"/>
                    <a:gd name="connsiteY1" fmla="*/ 28289 h 35718"/>
                    <a:gd name="connsiteX2" fmla="*/ 6473 w 22085"/>
                    <a:gd name="connsiteY2" fmla="*/ 31051 h 35718"/>
                    <a:gd name="connsiteX3" fmla="*/ 10757 w 22085"/>
                    <a:gd name="connsiteY3" fmla="*/ 32194 h 35718"/>
                    <a:gd name="connsiteX4" fmla="*/ 15327 w 22085"/>
                    <a:gd name="connsiteY4" fmla="*/ 31051 h 35718"/>
                    <a:gd name="connsiteX5" fmla="*/ 17516 w 22085"/>
                    <a:gd name="connsiteY5" fmla="*/ 27718 h 35718"/>
                    <a:gd name="connsiteX6" fmla="*/ 17802 w 22085"/>
                    <a:gd name="connsiteY6" fmla="*/ 22288 h 35718"/>
                    <a:gd name="connsiteX7" fmla="*/ 10852 w 22085"/>
                    <a:gd name="connsiteY7" fmla="*/ 25527 h 35718"/>
                    <a:gd name="connsiteX8" fmla="*/ 2856 w 22085"/>
                    <a:gd name="connsiteY8" fmla="*/ 21812 h 35718"/>
                    <a:gd name="connsiteX9" fmla="*/ 0 w 22085"/>
                    <a:gd name="connsiteY9" fmla="*/ 12859 h 35718"/>
                    <a:gd name="connsiteX10" fmla="*/ 1333 w 22085"/>
                    <a:gd name="connsiteY10" fmla="*/ 6286 h 35718"/>
                    <a:gd name="connsiteX11" fmla="*/ 5045 w 22085"/>
                    <a:gd name="connsiteY11" fmla="*/ 1619 h 35718"/>
                    <a:gd name="connsiteX12" fmla="*/ 10852 w 22085"/>
                    <a:gd name="connsiteY12" fmla="*/ 0 h 35718"/>
                    <a:gd name="connsiteX13" fmla="*/ 18183 w 22085"/>
                    <a:gd name="connsiteY13" fmla="*/ 3619 h 35718"/>
                    <a:gd name="connsiteX14" fmla="*/ 18183 w 22085"/>
                    <a:gd name="connsiteY14" fmla="*/ 571 h 35718"/>
                    <a:gd name="connsiteX15" fmla="*/ 22085 w 22085"/>
                    <a:gd name="connsiteY15" fmla="*/ 571 h 35718"/>
                    <a:gd name="connsiteX16" fmla="*/ 22085 w 22085"/>
                    <a:gd name="connsiteY16" fmla="*/ 22193 h 35718"/>
                    <a:gd name="connsiteX17" fmla="*/ 20943 w 22085"/>
                    <a:gd name="connsiteY17" fmla="*/ 30480 h 35718"/>
                    <a:gd name="connsiteX18" fmla="*/ 17135 w 22085"/>
                    <a:gd name="connsiteY18" fmla="*/ 34290 h 35718"/>
                    <a:gd name="connsiteX19" fmla="*/ 10757 w 22085"/>
                    <a:gd name="connsiteY19" fmla="*/ 35719 h 35718"/>
                    <a:gd name="connsiteX20" fmla="*/ 3522 w 22085"/>
                    <a:gd name="connsiteY20" fmla="*/ 33718 h 35718"/>
                    <a:gd name="connsiteX21" fmla="*/ 952 w 22085"/>
                    <a:gd name="connsiteY21" fmla="*/ 27718 h 35718"/>
                    <a:gd name="connsiteX22" fmla="*/ 4474 w 22085"/>
                    <a:gd name="connsiteY22" fmla="*/ 12668 h 35718"/>
                    <a:gd name="connsiteX23" fmla="*/ 6473 w 22085"/>
                    <a:gd name="connsiteY23" fmla="*/ 19812 h 35718"/>
                    <a:gd name="connsiteX24" fmla="*/ 11328 w 22085"/>
                    <a:gd name="connsiteY24" fmla="*/ 22098 h 35718"/>
                    <a:gd name="connsiteX25" fmla="*/ 16183 w 22085"/>
                    <a:gd name="connsiteY25" fmla="*/ 19812 h 35718"/>
                    <a:gd name="connsiteX26" fmla="*/ 18183 w 22085"/>
                    <a:gd name="connsiteY26" fmla="*/ 12763 h 35718"/>
                    <a:gd name="connsiteX27" fmla="*/ 16183 w 22085"/>
                    <a:gd name="connsiteY27" fmla="*/ 5810 h 35718"/>
                    <a:gd name="connsiteX28" fmla="*/ 11233 w 22085"/>
                    <a:gd name="connsiteY28" fmla="*/ 3429 h 35718"/>
                    <a:gd name="connsiteX29" fmla="*/ 6473 w 22085"/>
                    <a:gd name="connsiteY29" fmla="*/ 5715 h 35718"/>
                    <a:gd name="connsiteX30" fmla="*/ 4474 w 22085"/>
                    <a:gd name="connsiteY30" fmla="*/ 12668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085" h="35718">
                      <a:moveTo>
                        <a:pt x="952" y="27718"/>
                      </a:moveTo>
                      <a:lnTo>
                        <a:pt x="5045" y="28289"/>
                      </a:lnTo>
                      <a:cubicBezTo>
                        <a:pt x="5236" y="29527"/>
                        <a:pt x="5712" y="30480"/>
                        <a:pt x="6473" y="31051"/>
                      </a:cubicBezTo>
                      <a:cubicBezTo>
                        <a:pt x="7520" y="31813"/>
                        <a:pt x="8949" y="32194"/>
                        <a:pt x="10757" y="32194"/>
                      </a:cubicBezTo>
                      <a:cubicBezTo>
                        <a:pt x="12756" y="32194"/>
                        <a:pt x="14279" y="31813"/>
                        <a:pt x="15327" y="31051"/>
                      </a:cubicBezTo>
                      <a:cubicBezTo>
                        <a:pt x="16374" y="30289"/>
                        <a:pt x="17135" y="29146"/>
                        <a:pt x="17516" y="27718"/>
                      </a:cubicBezTo>
                      <a:cubicBezTo>
                        <a:pt x="17706" y="26860"/>
                        <a:pt x="17802" y="25051"/>
                        <a:pt x="17802" y="22288"/>
                      </a:cubicBezTo>
                      <a:cubicBezTo>
                        <a:pt x="15993" y="24479"/>
                        <a:pt x="13613" y="25527"/>
                        <a:pt x="10852" y="25527"/>
                      </a:cubicBezTo>
                      <a:cubicBezTo>
                        <a:pt x="7425" y="25527"/>
                        <a:pt x="4760" y="24289"/>
                        <a:pt x="2856" y="21812"/>
                      </a:cubicBezTo>
                      <a:cubicBezTo>
                        <a:pt x="952" y="19336"/>
                        <a:pt x="0" y="16383"/>
                        <a:pt x="0" y="12859"/>
                      </a:cubicBezTo>
                      <a:cubicBezTo>
                        <a:pt x="0" y="10477"/>
                        <a:pt x="476" y="8287"/>
                        <a:pt x="1333" y="6286"/>
                      </a:cubicBezTo>
                      <a:cubicBezTo>
                        <a:pt x="2189" y="4286"/>
                        <a:pt x="3427" y="2667"/>
                        <a:pt x="5045" y="1619"/>
                      </a:cubicBezTo>
                      <a:cubicBezTo>
                        <a:pt x="6664" y="476"/>
                        <a:pt x="8663" y="0"/>
                        <a:pt x="10852" y="0"/>
                      </a:cubicBezTo>
                      <a:cubicBezTo>
                        <a:pt x="13803" y="0"/>
                        <a:pt x="16279" y="1238"/>
                        <a:pt x="18183" y="3619"/>
                      </a:cubicBezTo>
                      <a:lnTo>
                        <a:pt x="18183" y="571"/>
                      </a:lnTo>
                      <a:lnTo>
                        <a:pt x="22085" y="571"/>
                      </a:lnTo>
                      <a:lnTo>
                        <a:pt x="22085" y="22193"/>
                      </a:lnTo>
                      <a:cubicBezTo>
                        <a:pt x="22085" y="26098"/>
                        <a:pt x="21705" y="28861"/>
                        <a:pt x="20943" y="30480"/>
                      </a:cubicBezTo>
                      <a:cubicBezTo>
                        <a:pt x="20182" y="32099"/>
                        <a:pt x="18849" y="33433"/>
                        <a:pt x="17135" y="34290"/>
                      </a:cubicBezTo>
                      <a:cubicBezTo>
                        <a:pt x="15422" y="35147"/>
                        <a:pt x="13327" y="35719"/>
                        <a:pt x="10757" y="35719"/>
                      </a:cubicBezTo>
                      <a:cubicBezTo>
                        <a:pt x="7806" y="35719"/>
                        <a:pt x="5331" y="35052"/>
                        <a:pt x="3522" y="33718"/>
                      </a:cubicBezTo>
                      <a:cubicBezTo>
                        <a:pt x="1809" y="32480"/>
                        <a:pt x="952" y="30385"/>
                        <a:pt x="952" y="27718"/>
                      </a:cubicBezTo>
                      <a:close/>
                      <a:moveTo>
                        <a:pt x="4474" y="12668"/>
                      </a:moveTo>
                      <a:cubicBezTo>
                        <a:pt x="4474" y="15907"/>
                        <a:pt x="5140" y="18383"/>
                        <a:pt x="6473" y="19812"/>
                      </a:cubicBezTo>
                      <a:cubicBezTo>
                        <a:pt x="7806" y="21336"/>
                        <a:pt x="9424" y="22098"/>
                        <a:pt x="11328" y="22098"/>
                      </a:cubicBezTo>
                      <a:cubicBezTo>
                        <a:pt x="13232" y="22098"/>
                        <a:pt x="14946" y="21336"/>
                        <a:pt x="16183" y="19812"/>
                      </a:cubicBezTo>
                      <a:cubicBezTo>
                        <a:pt x="17516" y="18288"/>
                        <a:pt x="18183" y="16002"/>
                        <a:pt x="18183" y="12763"/>
                      </a:cubicBezTo>
                      <a:cubicBezTo>
                        <a:pt x="18183" y="9715"/>
                        <a:pt x="17516" y="7429"/>
                        <a:pt x="16183" y="5810"/>
                      </a:cubicBezTo>
                      <a:cubicBezTo>
                        <a:pt x="14851" y="4286"/>
                        <a:pt x="13232" y="3429"/>
                        <a:pt x="11233" y="3429"/>
                      </a:cubicBezTo>
                      <a:cubicBezTo>
                        <a:pt x="9329" y="3429"/>
                        <a:pt x="7711" y="4191"/>
                        <a:pt x="6473" y="5715"/>
                      </a:cubicBezTo>
                      <a:cubicBezTo>
                        <a:pt x="5140" y="7429"/>
                        <a:pt x="4474" y="9620"/>
                        <a:pt x="4474" y="12668"/>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7" name="Freeform 276">
                  <a:extLst>
                    <a:ext uri="{FF2B5EF4-FFF2-40B4-BE49-F238E27FC236}">
                      <a16:creationId xmlns:a16="http://schemas.microsoft.com/office/drawing/2014/main" id="{5775B500-AA28-A340-87F9-B6A2E2196869}"/>
                    </a:ext>
                  </a:extLst>
                </p:cNvPr>
                <p:cNvSpPr/>
                <p:nvPr/>
              </p:nvSpPr>
              <p:spPr>
                <a:xfrm>
                  <a:off x="8541493"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8" name="Freeform 277">
                  <a:extLst>
                    <a:ext uri="{FF2B5EF4-FFF2-40B4-BE49-F238E27FC236}">
                      <a16:creationId xmlns:a16="http://schemas.microsoft.com/office/drawing/2014/main" id="{FE2C0E85-A071-AF4F-B214-4227496B43A1}"/>
                    </a:ext>
                  </a:extLst>
                </p:cNvPr>
                <p:cNvSpPr/>
                <p:nvPr/>
              </p:nvSpPr>
              <p:spPr>
                <a:xfrm>
                  <a:off x="8556153"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1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5 w 23037"/>
                    <a:gd name="connsiteY34" fmla="*/ 22670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6" y="24670"/>
                        <a:pt x="13232" y="25241"/>
                      </a:cubicBezTo>
                      <a:cubicBezTo>
                        <a:pt x="11805" y="25813"/>
                        <a:pt x="10186" y="26099"/>
                        <a:pt x="8568" y="26099"/>
                      </a:cubicBezTo>
                      <a:cubicBezTo>
                        <a:pt x="5807" y="26099"/>
                        <a:pt x="3713" y="25432"/>
                        <a:pt x="2190" y="24098"/>
                      </a:cubicBezTo>
                      <a:cubicBezTo>
                        <a:pt x="666" y="22765"/>
                        <a:pt x="0" y="21050"/>
                        <a:pt x="0" y="18955"/>
                      </a:cubicBezTo>
                      <a:cubicBezTo>
                        <a:pt x="0" y="17717"/>
                        <a:pt x="286" y="16574"/>
                        <a:pt x="857" y="15621"/>
                      </a:cubicBezTo>
                      <a:cubicBezTo>
                        <a:pt x="1428" y="14573"/>
                        <a:pt x="2190" y="13811"/>
                        <a:pt x="3046" y="13145"/>
                      </a:cubicBezTo>
                      <a:cubicBezTo>
                        <a:pt x="3903" y="12573"/>
                        <a:pt x="4950" y="12097"/>
                        <a:pt x="6093" y="11716"/>
                      </a:cubicBezTo>
                      <a:cubicBezTo>
                        <a:pt x="6949" y="11525"/>
                        <a:pt x="8187" y="11240"/>
                        <a:pt x="9901" y="11049"/>
                      </a:cubicBezTo>
                      <a:cubicBezTo>
                        <a:pt x="13328" y="10668"/>
                        <a:pt x="15803" y="10192"/>
                        <a:pt x="17421" y="9620"/>
                      </a:cubicBezTo>
                      <a:cubicBezTo>
                        <a:pt x="17421" y="9049"/>
                        <a:pt x="17421" y="8668"/>
                        <a:pt x="17421" y="8477"/>
                      </a:cubicBezTo>
                      <a:cubicBezTo>
                        <a:pt x="17421" y="6763"/>
                        <a:pt x="17040" y="5525"/>
                        <a:pt x="16184" y="4858"/>
                      </a:cubicBezTo>
                      <a:cubicBezTo>
                        <a:pt x="15137"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1"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2" y="16097"/>
                        <a:pt x="5045" y="16669"/>
                      </a:cubicBezTo>
                      <a:cubicBezTo>
                        <a:pt x="4665" y="17240"/>
                        <a:pt x="4474" y="17907"/>
                        <a:pt x="4474" y="18669"/>
                      </a:cubicBezTo>
                      <a:cubicBezTo>
                        <a:pt x="4474" y="19812"/>
                        <a:pt x="4855" y="20765"/>
                        <a:pt x="5712" y="21527"/>
                      </a:cubicBezTo>
                      <a:cubicBezTo>
                        <a:pt x="6569" y="22289"/>
                        <a:pt x="7806" y="22670"/>
                        <a:pt x="9425" y="22670"/>
                      </a:cubicBezTo>
                      <a:cubicBezTo>
                        <a:pt x="11043" y="22670"/>
                        <a:pt x="12471" y="22289"/>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9" name="Freeform 278">
                  <a:extLst>
                    <a:ext uri="{FF2B5EF4-FFF2-40B4-BE49-F238E27FC236}">
                      <a16:creationId xmlns:a16="http://schemas.microsoft.com/office/drawing/2014/main" id="{059AE733-580E-D44B-A326-26898D386C0C}"/>
                    </a:ext>
                  </a:extLst>
                </p:cNvPr>
                <p:cNvSpPr/>
                <p:nvPr/>
              </p:nvSpPr>
              <p:spPr>
                <a:xfrm>
                  <a:off x="8584427"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7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179"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7"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0" name="Freeform 279">
                  <a:extLst>
                    <a:ext uri="{FF2B5EF4-FFF2-40B4-BE49-F238E27FC236}">
                      <a16:creationId xmlns:a16="http://schemas.microsoft.com/office/drawing/2014/main" id="{56262986-36EC-E74B-8CD6-8876C507AA0F}"/>
                    </a:ext>
                  </a:extLst>
                </p:cNvPr>
                <p:cNvSpPr/>
                <p:nvPr/>
              </p:nvSpPr>
              <p:spPr>
                <a:xfrm>
                  <a:off x="8624600"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6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274"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6"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1" name="Freeform 280">
                  <a:extLst>
                    <a:ext uri="{FF2B5EF4-FFF2-40B4-BE49-F238E27FC236}">
                      <a16:creationId xmlns:a16="http://schemas.microsoft.com/office/drawing/2014/main" id="{C32BCC4F-B293-484D-9D1C-291E924AAA15}"/>
                    </a:ext>
                  </a:extLst>
                </p:cNvPr>
                <p:cNvSpPr/>
                <p:nvPr/>
              </p:nvSpPr>
              <p:spPr>
                <a:xfrm>
                  <a:off x="8663535" y="4973002"/>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4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3"/>
                        <a:pt x="23038" y="13049"/>
                      </a:cubicBezTo>
                      <a:cubicBezTo>
                        <a:pt x="23038" y="13335"/>
                        <a:pt x="23038" y="13716"/>
                        <a:pt x="23038" y="14192"/>
                      </a:cubicBezTo>
                      <a:lnTo>
                        <a:pt x="4379" y="14192"/>
                      </a:lnTo>
                      <a:cubicBezTo>
                        <a:pt x="4570" y="16954"/>
                        <a:pt x="5331" y="19050"/>
                        <a:pt x="6759" y="20479"/>
                      </a:cubicBezTo>
                      <a:cubicBezTo>
                        <a:pt x="8187" y="21907"/>
                        <a:pt x="9901" y="22669"/>
                        <a:pt x="11995" y="22669"/>
                      </a:cubicBezTo>
                      <a:cubicBezTo>
                        <a:pt x="13518" y="22669"/>
                        <a:pt x="14851" y="22288"/>
                        <a:pt x="15993" y="21431"/>
                      </a:cubicBezTo>
                      <a:cubicBezTo>
                        <a:pt x="16945" y="20669"/>
                        <a:pt x="17802" y="19336"/>
                        <a:pt x="18468" y="17621"/>
                      </a:cubicBezTo>
                      <a:close/>
                      <a:moveTo>
                        <a:pt x="4474" y="10763"/>
                      </a:moveTo>
                      <a:lnTo>
                        <a:pt x="18468" y="10763"/>
                      </a:lnTo>
                      <a:cubicBezTo>
                        <a:pt x="18278" y="8668"/>
                        <a:pt x="17707" y="7048"/>
                        <a:pt x="16850" y="6001"/>
                      </a:cubicBezTo>
                      <a:cubicBezTo>
                        <a:pt x="15517" y="4381"/>
                        <a:pt x="13708" y="3524"/>
                        <a:pt x="11614" y="3524"/>
                      </a:cubicBezTo>
                      <a:cubicBezTo>
                        <a:pt x="9710" y="3524"/>
                        <a:pt x="7997" y="4191"/>
                        <a:pt x="6664" y="5524"/>
                      </a:cubicBezTo>
                      <a:cubicBezTo>
                        <a:pt x="5426" y="6763"/>
                        <a:pt x="4665" y="8572"/>
                        <a:pt x="4474"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grpSp>
          <p:grpSp>
            <p:nvGrpSpPr>
              <p:cNvPr id="246" name="Graphic 76">
                <a:extLst>
                  <a:ext uri="{FF2B5EF4-FFF2-40B4-BE49-F238E27FC236}">
                    <a16:creationId xmlns:a16="http://schemas.microsoft.com/office/drawing/2014/main" id="{19811985-20A9-6F42-8F29-7F1B50A120C5}"/>
                  </a:ext>
                </a:extLst>
              </p:cNvPr>
              <p:cNvGrpSpPr/>
              <p:nvPr/>
            </p:nvGrpSpPr>
            <p:grpSpPr>
              <a:xfrm>
                <a:off x="8206020" y="5017579"/>
                <a:ext cx="478077" cy="44767"/>
                <a:chOff x="8206020" y="5017579"/>
                <a:chExt cx="478077" cy="44767"/>
              </a:xfrm>
              <a:solidFill>
                <a:srgbClr val="23509E"/>
              </a:solidFill>
            </p:grpSpPr>
            <p:sp>
              <p:nvSpPr>
                <p:cNvPr id="247" name="Freeform 246">
                  <a:extLst>
                    <a:ext uri="{FF2B5EF4-FFF2-40B4-BE49-F238E27FC236}">
                      <a16:creationId xmlns:a16="http://schemas.microsoft.com/office/drawing/2014/main" id="{8BDCFC34-B331-1C4F-9E66-20FCDDC82655}"/>
                    </a:ext>
                  </a:extLst>
                </p:cNvPr>
                <p:cNvSpPr/>
                <p:nvPr/>
              </p:nvSpPr>
              <p:spPr>
                <a:xfrm>
                  <a:off x="8206020" y="5027199"/>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48" name="Freeform 247">
                  <a:extLst>
                    <a:ext uri="{FF2B5EF4-FFF2-40B4-BE49-F238E27FC236}">
                      <a16:creationId xmlns:a16="http://schemas.microsoft.com/office/drawing/2014/main" id="{2A888024-6F64-B94B-9390-579234777A55}"/>
                    </a:ext>
                  </a:extLst>
                </p:cNvPr>
                <p:cNvSpPr/>
                <p:nvPr/>
              </p:nvSpPr>
              <p:spPr>
                <a:xfrm>
                  <a:off x="8231723" y="5017579"/>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6 h 35147"/>
                    <a:gd name="connsiteX4" fmla="*/ 3713 w 14660"/>
                    <a:gd name="connsiteY4" fmla="*/ 10096 h 35147"/>
                    <a:gd name="connsiteX5" fmla="*/ 3713 w 14660"/>
                    <a:gd name="connsiteY5" fmla="*/ 7429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6 h 35147"/>
                    <a:gd name="connsiteX15" fmla="*/ 12852 w 14660"/>
                    <a:gd name="connsiteY15" fmla="*/ 10096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6"/>
                      </a:lnTo>
                      <a:lnTo>
                        <a:pt x="3713" y="10096"/>
                      </a:lnTo>
                      <a:lnTo>
                        <a:pt x="3713" y="7429"/>
                      </a:lnTo>
                      <a:cubicBezTo>
                        <a:pt x="3713" y="5715"/>
                        <a:pt x="3903" y="4477"/>
                        <a:pt x="4189" y="3715"/>
                      </a:cubicBezTo>
                      <a:cubicBezTo>
                        <a:pt x="4570"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6"/>
                      </a:lnTo>
                      <a:lnTo>
                        <a:pt x="12852" y="10096"/>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49" name="Freeform 248">
                  <a:extLst>
                    <a:ext uri="{FF2B5EF4-FFF2-40B4-BE49-F238E27FC236}">
                      <a16:creationId xmlns:a16="http://schemas.microsoft.com/office/drawing/2014/main" id="{26521F3E-7187-BA44-8048-D9330A8D993C}"/>
                    </a:ext>
                  </a:extLst>
                </p:cNvPr>
                <p:cNvSpPr/>
                <p:nvPr/>
              </p:nvSpPr>
              <p:spPr>
                <a:xfrm>
                  <a:off x="8258759" y="5018817"/>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89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6"/>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5"/>
                        <a:pt x="7521" y="29146"/>
                      </a:cubicBezTo>
                      <a:cubicBezTo>
                        <a:pt x="7711" y="29527"/>
                        <a:pt x="7901" y="29813"/>
                        <a:pt x="8282" y="30004"/>
                      </a:cubicBezTo>
                      <a:cubicBezTo>
                        <a:pt x="8663" y="30194"/>
                        <a:pt x="9139" y="30289"/>
                        <a:pt x="9710" y="30289"/>
                      </a:cubicBezTo>
                      <a:cubicBezTo>
                        <a:pt x="10376" y="30289"/>
                        <a:pt x="10948" y="30194"/>
                        <a:pt x="11709" y="3009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0" name="Freeform 249">
                  <a:extLst>
                    <a:ext uri="{FF2B5EF4-FFF2-40B4-BE49-F238E27FC236}">
                      <a16:creationId xmlns:a16="http://schemas.microsoft.com/office/drawing/2014/main" id="{26C36BDC-701A-AB4E-B586-7F2D3EAA3664}"/>
                    </a:ext>
                  </a:extLst>
                </p:cNvPr>
                <p:cNvSpPr/>
                <p:nvPr/>
              </p:nvSpPr>
              <p:spPr>
                <a:xfrm>
                  <a:off x="8274657" y="5018150"/>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3 h 34670"/>
                    <a:gd name="connsiteX4" fmla="*/ 11804 w 20467"/>
                    <a:gd name="connsiteY4" fmla="*/ 8954 h 34670"/>
                    <a:gd name="connsiteX5" fmla="*/ 16659 w 20467"/>
                    <a:gd name="connsiteY5" fmla="*/ 10096 h 34670"/>
                    <a:gd name="connsiteX6" fmla="*/ 19610 w 20467"/>
                    <a:gd name="connsiteY6" fmla="*/ 13145 h 34670"/>
                    <a:gd name="connsiteX7" fmla="*/ 20467 w 20467"/>
                    <a:gd name="connsiteY7" fmla="*/ 18764 h 34670"/>
                    <a:gd name="connsiteX8" fmla="*/ 20467 w 20467"/>
                    <a:gd name="connsiteY8" fmla="*/ 34671 h 34670"/>
                    <a:gd name="connsiteX9" fmla="*/ 16183 w 20467"/>
                    <a:gd name="connsiteY9" fmla="*/ 34671 h 34670"/>
                    <a:gd name="connsiteX10" fmla="*/ 16183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3"/>
                      </a:lnTo>
                      <a:cubicBezTo>
                        <a:pt x="6283" y="10096"/>
                        <a:pt x="8758" y="8954"/>
                        <a:pt x="11804" y="8954"/>
                      </a:cubicBezTo>
                      <a:cubicBezTo>
                        <a:pt x="13613" y="8954"/>
                        <a:pt x="15231" y="9335"/>
                        <a:pt x="16659" y="10096"/>
                      </a:cubicBezTo>
                      <a:cubicBezTo>
                        <a:pt x="17992" y="10858"/>
                        <a:pt x="19039" y="11811"/>
                        <a:pt x="19610" y="13145"/>
                      </a:cubicBezTo>
                      <a:cubicBezTo>
                        <a:pt x="20182" y="14478"/>
                        <a:pt x="20467" y="16288"/>
                        <a:pt x="20467" y="18764"/>
                      </a:cubicBezTo>
                      <a:lnTo>
                        <a:pt x="20467" y="34671"/>
                      </a:lnTo>
                      <a:lnTo>
                        <a:pt x="16183" y="34671"/>
                      </a:lnTo>
                      <a:lnTo>
                        <a:pt x="16183" y="18764"/>
                      </a:lnTo>
                      <a:cubicBezTo>
                        <a:pt x="16183" y="16669"/>
                        <a:pt x="15707" y="15145"/>
                        <a:pt x="14851" y="14097"/>
                      </a:cubicBezTo>
                      <a:cubicBezTo>
                        <a:pt x="13899" y="13145"/>
                        <a:pt x="12661" y="12668"/>
                        <a:pt x="10948" y="12668"/>
                      </a:cubicBezTo>
                      <a:cubicBezTo>
                        <a:pt x="9710" y="12668"/>
                        <a:pt x="8472" y="12954"/>
                        <a:pt x="7425" y="13621"/>
                      </a:cubicBezTo>
                      <a:cubicBezTo>
                        <a:pt x="6283" y="14288"/>
                        <a:pt x="5521" y="15145"/>
                        <a:pt x="5045" y="16288"/>
                      </a:cubicBezTo>
                      <a:cubicBezTo>
                        <a:pt x="4569"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1" name="Freeform 250">
                  <a:extLst>
                    <a:ext uri="{FF2B5EF4-FFF2-40B4-BE49-F238E27FC236}">
                      <a16:creationId xmlns:a16="http://schemas.microsoft.com/office/drawing/2014/main" id="{3439AE86-515C-3B4A-B93C-7BAC4EA53CBE}"/>
                    </a:ext>
                  </a:extLst>
                </p:cNvPr>
                <p:cNvSpPr/>
                <p:nvPr/>
              </p:nvSpPr>
              <p:spPr>
                <a:xfrm>
                  <a:off x="8300170"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02"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665" y="8572"/>
                        <a:pt x="4570"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2" name="Freeform 251">
                  <a:extLst>
                    <a:ext uri="{FF2B5EF4-FFF2-40B4-BE49-F238E27FC236}">
                      <a16:creationId xmlns:a16="http://schemas.microsoft.com/office/drawing/2014/main" id="{904BFDCF-C01E-E04E-AE0D-3F5D825AF80E}"/>
                    </a:ext>
                  </a:extLst>
                </p:cNvPr>
                <p:cNvSpPr/>
                <p:nvPr/>
              </p:nvSpPr>
              <p:spPr>
                <a:xfrm>
                  <a:off x="8342342" y="5018150"/>
                  <a:ext cx="25893" cy="34670"/>
                </a:xfrm>
                <a:custGeom>
                  <a:avLst/>
                  <a:gdLst>
                    <a:gd name="connsiteX0" fmla="*/ 0 w 25893"/>
                    <a:gd name="connsiteY0" fmla="*/ 34576 h 34670"/>
                    <a:gd name="connsiteX1" fmla="*/ 0 w 25893"/>
                    <a:gd name="connsiteY1" fmla="*/ 0 h 34670"/>
                    <a:gd name="connsiteX2" fmla="*/ 25037 w 25893"/>
                    <a:gd name="connsiteY2" fmla="*/ 0 h 34670"/>
                    <a:gd name="connsiteX3" fmla="*/ 25037 w 25893"/>
                    <a:gd name="connsiteY3" fmla="*/ 4096 h 34670"/>
                    <a:gd name="connsiteX4" fmla="*/ 4665 w 25893"/>
                    <a:gd name="connsiteY4" fmla="*/ 4096 h 34670"/>
                    <a:gd name="connsiteX5" fmla="*/ 4665 w 25893"/>
                    <a:gd name="connsiteY5" fmla="*/ 14669 h 34670"/>
                    <a:gd name="connsiteX6" fmla="*/ 23799 w 25893"/>
                    <a:gd name="connsiteY6" fmla="*/ 14669 h 34670"/>
                    <a:gd name="connsiteX7" fmla="*/ 23799 w 25893"/>
                    <a:gd name="connsiteY7" fmla="*/ 18764 h 34670"/>
                    <a:gd name="connsiteX8" fmla="*/ 4665 w 25893"/>
                    <a:gd name="connsiteY8" fmla="*/ 18764 h 34670"/>
                    <a:gd name="connsiteX9" fmla="*/ 4665 w 25893"/>
                    <a:gd name="connsiteY9" fmla="*/ 30575 h 34670"/>
                    <a:gd name="connsiteX10" fmla="*/ 25893 w 25893"/>
                    <a:gd name="connsiteY10" fmla="*/ 30575 h 34670"/>
                    <a:gd name="connsiteX11" fmla="*/ 25893 w 25893"/>
                    <a:gd name="connsiteY11" fmla="*/ 34671 h 34670"/>
                    <a:gd name="connsiteX12" fmla="*/ 0 w 25893"/>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93" h="34670">
                      <a:moveTo>
                        <a:pt x="0" y="34576"/>
                      </a:moveTo>
                      <a:lnTo>
                        <a:pt x="0" y="0"/>
                      </a:lnTo>
                      <a:lnTo>
                        <a:pt x="25037" y="0"/>
                      </a:lnTo>
                      <a:lnTo>
                        <a:pt x="25037" y="4096"/>
                      </a:lnTo>
                      <a:lnTo>
                        <a:pt x="4665" y="4096"/>
                      </a:lnTo>
                      <a:lnTo>
                        <a:pt x="4665" y="14669"/>
                      </a:lnTo>
                      <a:lnTo>
                        <a:pt x="23799" y="14669"/>
                      </a:lnTo>
                      <a:lnTo>
                        <a:pt x="23799" y="18764"/>
                      </a:lnTo>
                      <a:lnTo>
                        <a:pt x="4665" y="18764"/>
                      </a:lnTo>
                      <a:lnTo>
                        <a:pt x="4665" y="30575"/>
                      </a:lnTo>
                      <a:lnTo>
                        <a:pt x="25893" y="30575"/>
                      </a:lnTo>
                      <a:lnTo>
                        <a:pt x="25893"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3" name="Freeform 252">
                  <a:extLst>
                    <a:ext uri="{FF2B5EF4-FFF2-40B4-BE49-F238E27FC236}">
                      <a16:creationId xmlns:a16="http://schemas.microsoft.com/office/drawing/2014/main" id="{07070A9A-1E6C-3D43-AED5-3DFDF7BD1D55}"/>
                    </a:ext>
                  </a:extLst>
                </p:cNvPr>
                <p:cNvSpPr/>
                <p:nvPr/>
              </p:nvSpPr>
              <p:spPr>
                <a:xfrm>
                  <a:off x="8373852" y="5027675"/>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70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7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4"/>
                        <a:pt x="11900" y="25622"/>
                        <a:pt x="8568" y="25622"/>
                      </a:cubicBezTo>
                      <a:cubicBezTo>
                        <a:pt x="7045" y="25622"/>
                        <a:pt x="5712" y="25337"/>
                        <a:pt x="4474" y="24765"/>
                      </a:cubicBezTo>
                      <a:cubicBezTo>
                        <a:pt x="3237" y="24194"/>
                        <a:pt x="2285" y="23527"/>
                        <a:pt x="1618" y="22670"/>
                      </a:cubicBezTo>
                      <a:cubicBezTo>
                        <a:pt x="952" y="21812"/>
                        <a:pt x="571" y="20765"/>
                        <a:pt x="286" y="19526"/>
                      </a:cubicBezTo>
                      <a:cubicBezTo>
                        <a:pt x="95" y="18669"/>
                        <a:pt x="0" y="17336"/>
                        <a:pt x="0" y="15526"/>
                      </a:cubicBezTo>
                      <a:lnTo>
                        <a:pt x="0" y="0"/>
                      </a:lnTo>
                      <a:lnTo>
                        <a:pt x="4284" y="0"/>
                      </a:lnTo>
                      <a:lnTo>
                        <a:pt x="4284" y="13907"/>
                      </a:lnTo>
                      <a:cubicBezTo>
                        <a:pt x="4284" y="16097"/>
                        <a:pt x="4379" y="17621"/>
                        <a:pt x="4570" y="18383"/>
                      </a:cubicBezTo>
                      <a:cubicBezTo>
                        <a:pt x="4855" y="19526"/>
                        <a:pt x="5426" y="20383"/>
                        <a:pt x="6283" y="21050"/>
                      </a:cubicBezTo>
                      <a:cubicBezTo>
                        <a:pt x="7140" y="21717"/>
                        <a:pt x="8187" y="22003"/>
                        <a:pt x="9520" y="22003"/>
                      </a:cubicBezTo>
                      <a:cubicBezTo>
                        <a:pt x="10853"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4" name="Freeform 253">
                  <a:extLst>
                    <a:ext uri="{FF2B5EF4-FFF2-40B4-BE49-F238E27FC236}">
                      <a16:creationId xmlns:a16="http://schemas.microsoft.com/office/drawing/2014/main" id="{10D5BD27-7592-7D43-81F8-8D2F1CD4FF5E}"/>
                    </a:ext>
                  </a:extLst>
                </p:cNvPr>
                <p:cNvSpPr/>
                <p:nvPr/>
              </p:nvSpPr>
              <p:spPr>
                <a:xfrm>
                  <a:off x="8400697" y="5027104"/>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2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4 h 25622"/>
                    <a:gd name="connsiteX10" fmla="*/ 4950 w 13613"/>
                    <a:gd name="connsiteY10" fmla="*/ 7429 h 25622"/>
                    <a:gd name="connsiteX11" fmla="*/ 4284 w 13613"/>
                    <a:gd name="connsiteY11" fmla="*/ 12383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2"/>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4"/>
                      </a:cubicBezTo>
                      <a:cubicBezTo>
                        <a:pt x="5807" y="5715"/>
                        <a:pt x="5331" y="6477"/>
                        <a:pt x="4950" y="7429"/>
                      </a:cubicBezTo>
                      <a:cubicBezTo>
                        <a:pt x="4474" y="8954"/>
                        <a:pt x="4284" y="10573"/>
                        <a:pt x="4284" y="12383"/>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5" name="Freeform 254">
                  <a:extLst>
                    <a:ext uri="{FF2B5EF4-FFF2-40B4-BE49-F238E27FC236}">
                      <a16:creationId xmlns:a16="http://schemas.microsoft.com/office/drawing/2014/main" id="{094555F6-0CC2-7546-8BE0-0F4FAD6D8AAC}"/>
                    </a:ext>
                  </a:extLst>
                </p:cNvPr>
                <p:cNvSpPr/>
                <p:nvPr/>
              </p:nvSpPr>
              <p:spPr>
                <a:xfrm>
                  <a:off x="841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4" y="0"/>
                      </a:cubicBezTo>
                      <a:cubicBezTo>
                        <a:pt x="15232" y="0"/>
                        <a:pt x="18087"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1" y="25051"/>
                        <a:pt x="3427" y="22860"/>
                      </a:cubicBezTo>
                      <a:cubicBezTo>
                        <a:pt x="1047" y="20479"/>
                        <a:pt x="0" y="17240"/>
                        <a:pt x="0" y="13049"/>
                      </a:cubicBezTo>
                      <a:close/>
                      <a:moveTo>
                        <a:pt x="4379" y="13049"/>
                      </a:moveTo>
                      <a:cubicBezTo>
                        <a:pt x="4379" y="16288"/>
                        <a:pt x="5045" y="18669"/>
                        <a:pt x="6473"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6" name="Freeform 255">
                  <a:extLst>
                    <a:ext uri="{FF2B5EF4-FFF2-40B4-BE49-F238E27FC236}">
                      <a16:creationId xmlns:a16="http://schemas.microsoft.com/office/drawing/2014/main" id="{4B48B67D-042C-4A4A-8386-29DF655E75F0}"/>
                    </a:ext>
                  </a:extLst>
                </p:cNvPr>
                <p:cNvSpPr/>
                <p:nvPr/>
              </p:nvSpPr>
              <p:spPr>
                <a:xfrm>
                  <a:off x="8443726" y="5027104"/>
                  <a:ext cx="21704" cy="35242"/>
                </a:xfrm>
                <a:custGeom>
                  <a:avLst/>
                  <a:gdLst>
                    <a:gd name="connsiteX0" fmla="*/ 0 w 21704"/>
                    <a:gd name="connsiteY0" fmla="*/ 35242 h 35242"/>
                    <a:gd name="connsiteX1" fmla="*/ 0 w 21704"/>
                    <a:gd name="connsiteY1" fmla="*/ 571 h 35242"/>
                    <a:gd name="connsiteX2" fmla="*/ 3903 w 21704"/>
                    <a:gd name="connsiteY2" fmla="*/ 571 h 35242"/>
                    <a:gd name="connsiteX3" fmla="*/ 3903 w 21704"/>
                    <a:gd name="connsiteY3" fmla="*/ 3810 h 35242"/>
                    <a:gd name="connsiteX4" fmla="*/ 6949 w 21704"/>
                    <a:gd name="connsiteY4" fmla="*/ 953 h 35242"/>
                    <a:gd name="connsiteX5" fmla="*/ 11138 w 21704"/>
                    <a:gd name="connsiteY5" fmla="*/ 0 h 35242"/>
                    <a:gd name="connsiteX6" fmla="*/ 16755 w 21704"/>
                    <a:gd name="connsiteY6" fmla="*/ 1619 h 35242"/>
                    <a:gd name="connsiteX7" fmla="*/ 20468 w 21704"/>
                    <a:gd name="connsiteY7" fmla="*/ 6287 h 35242"/>
                    <a:gd name="connsiteX8" fmla="*/ 21705 w 21704"/>
                    <a:gd name="connsiteY8" fmla="*/ 12859 h 35242"/>
                    <a:gd name="connsiteX9" fmla="*/ 20372 w 21704"/>
                    <a:gd name="connsiteY9" fmla="*/ 19812 h 35242"/>
                    <a:gd name="connsiteX10" fmla="*/ 16374 w 21704"/>
                    <a:gd name="connsiteY10" fmla="*/ 24575 h 35242"/>
                    <a:gd name="connsiteX11" fmla="*/ 10853 w 21704"/>
                    <a:gd name="connsiteY11" fmla="*/ 26194 h 35242"/>
                    <a:gd name="connsiteX12" fmla="*/ 7045 w 21704"/>
                    <a:gd name="connsiteY12" fmla="*/ 25337 h 35242"/>
                    <a:gd name="connsiteX13" fmla="*/ 4284 w 21704"/>
                    <a:gd name="connsiteY13" fmla="*/ 23050 h 35242"/>
                    <a:gd name="connsiteX14" fmla="*/ 4284 w 21704"/>
                    <a:gd name="connsiteY14" fmla="*/ 35242 h 35242"/>
                    <a:gd name="connsiteX15" fmla="*/ 0 w 21704"/>
                    <a:gd name="connsiteY15" fmla="*/ 35242 h 35242"/>
                    <a:gd name="connsiteX16" fmla="*/ 3808 w 21704"/>
                    <a:gd name="connsiteY16" fmla="*/ 13240 h 35242"/>
                    <a:gd name="connsiteX17" fmla="*/ 5807 w 21704"/>
                    <a:gd name="connsiteY17" fmla="*/ 20383 h 35242"/>
                    <a:gd name="connsiteX18" fmla="*/ 10567 w 21704"/>
                    <a:gd name="connsiteY18" fmla="*/ 22670 h 35242"/>
                    <a:gd name="connsiteX19" fmla="*/ 15422 w 21704"/>
                    <a:gd name="connsiteY19" fmla="*/ 20288 h 35242"/>
                    <a:gd name="connsiteX20" fmla="*/ 17421 w 21704"/>
                    <a:gd name="connsiteY20" fmla="*/ 12859 h 35242"/>
                    <a:gd name="connsiteX21" fmla="*/ 15422 w 21704"/>
                    <a:gd name="connsiteY21" fmla="*/ 5715 h 35242"/>
                    <a:gd name="connsiteX22" fmla="*/ 10757 w 21704"/>
                    <a:gd name="connsiteY22" fmla="*/ 3334 h 35242"/>
                    <a:gd name="connsiteX23" fmla="*/ 5997 w 21704"/>
                    <a:gd name="connsiteY23" fmla="*/ 5905 h 35242"/>
                    <a:gd name="connsiteX24" fmla="*/ 3808 w 21704"/>
                    <a:gd name="connsiteY24" fmla="*/ 1324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04" h="35242">
                      <a:moveTo>
                        <a:pt x="0" y="35242"/>
                      </a:moveTo>
                      <a:lnTo>
                        <a:pt x="0" y="571"/>
                      </a:lnTo>
                      <a:lnTo>
                        <a:pt x="3903" y="571"/>
                      </a:lnTo>
                      <a:lnTo>
                        <a:pt x="3903" y="3810"/>
                      </a:lnTo>
                      <a:cubicBezTo>
                        <a:pt x="4855" y="2572"/>
                        <a:pt x="5807" y="1619"/>
                        <a:pt x="6949" y="953"/>
                      </a:cubicBezTo>
                      <a:cubicBezTo>
                        <a:pt x="8092" y="286"/>
                        <a:pt x="9520" y="0"/>
                        <a:pt x="11138" y="0"/>
                      </a:cubicBezTo>
                      <a:cubicBezTo>
                        <a:pt x="13232" y="0"/>
                        <a:pt x="15136" y="571"/>
                        <a:pt x="16755" y="1619"/>
                      </a:cubicBezTo>
                      <a:cubicBezTo>
                        <a:pt x="18373" y="2762"/>
                        <a:pt x="19610" y="4286"/>
                        <a:pt x="20468" y="6287"/>
                      </a:cubicBezTo>
                      <a:cubicBezTo>
                        <a:pt x="21324" y="8287"/>
                        <a:pt x="21705" y="10478"/>
                        <a:pt x="21705" y="12859"/>
                      </a:cubicBezTo>
                      <a:cubicBezTo>
                        <a:pt x="21705" y="15430"/>
                        <a:pt x="21229" y="17717"/>
                        <a:pt x="20372" y="19812"/>
                      </a:cubicBezTo>
                      <a:cubicBezTo>
                        <a:pt x="19420" y="21908"/>
                        <a:pt x="18088" y="23432"/>
                        <a:pt x="16374" y="24575"/>
                      </a:cubicBezTo>
                      <a:cubicBezTo>
                        <a:pt x="14660" y="25622"/>
                        <a:pt x="12756" y="26194"/>
                        <a:pt x="10853" y="26194"/>
                      </a:cubicBezTo>
                      <a:cubicBezTo>
                        <a:pt x="9425" y="26194"/>
                        <a:pt x="8187" y="25908"/>
                        <a:pt x="7045" y="25337"/>
                      </a:cubicBezTo>
                      <a:cubicBezTo>
                        <a:pt x="5902" y="24765"/>
                        <a:pt x="5045" y="24003"/>
                        <a:pt x="4284" y="23050"/>
                      </a:cubicBezTo>
                      <a:lnTo>
                        <a:pt x="4284" y="35242"/>
                      </a:lnTo>
                      <a:lnTo>
                        <a:pt x="0" y="35242"/>
                      </a:lnTo>
                      <a:close/>
                      <a:moveTo>
                        <a:pt x="3808" y="13240"/>
                      </a:moveTo>
                      <a:cubicBezTo>
                        <a:pt x="3808" y="16478"/>
                        <a:pt x="4474" y="18859"/>
                        <a:pt x="5807" y="20383"/>
                      </a:cubicBezTo>
                      <a:cubicBezTo>
                        <a:pt x="7140" y="21908"/>
                        <a:pt x="8663" y="22670"/>
                        <a:pt x="10567" y="22670"/>
                      </a:cubicBezTo>
                      <a:cubicBezTo>
                        <a:pt x="12471" y="22670"/>
                        <a:pt x="14089" y="21908"/>
                        <a:pt x="15422" y="20288"/>
                      </a:cubicBezTo>
                      <a:cubicBezTo>
                        <a:pt x="16755" y="18669"/>
                        <a:pt x="17421" y="16192"/>
                        <a:pt x="17421" y="12859"/>
                      </a:cubicBezTo>
                      <a:cubicBezTo>
                        <a:pt x="17421" y="9716"/>
                        <a:pt x="16755" y="7239"/>
                        <a:pt x="15422" y="5715"/>
                      </a:cubicBezTo>
                      <a:cubicBezTo>
                        <a:pt x="14089" y="4096"/>
                        <a:pt x="12566" y="3334"/>
                        <a:pt x="10757" y="3334"/>
                      </a:cubicBezTo>
                      <a:cubicBezTo>
                        <a:pt x="8949" y="3334"/>
                        <a:pt x="7330" y="4191"/>
                        <a:pt x="5997" y="5905"/>
                      </a:cubicBezTo>
                      <a:cubicBezTo>
                        <a:pt x="4474" y="7620"/>
                        <a:pt x="3808" y="10001"/>
                        <a:pt x="3808" y="13240"/>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7" name="Freeform 256">
                  <a:extLst>
                    <a:ext uri="{FF2B5EF4-FFF2-40B4-BE49-F238E27FC236}">
                      <a16:creationId xmlns:a16="http://schemas.microsoft.com/office/drawing/2014/main" id="{DFB67E42-608C-7F48-8DC6-5F420784E20D}"/>
                    </a:ext>
                  </a:extLst>
                </p:cNvPr>
                <p:cNvSpPr/>
                <p:nvPr/>
              </p:nvSpPr>
              <p:spPr>
                <a:xfrm>
                  <a:off x="8469144"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97"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760" y="8572"/>
                        <a:pt x="4570"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8" name="Freeform 257">
                  <a:extLst>
                    <a:ext uri="{FF2B5EF4-FFF2-40B4-BE49-F238E27FC236}">
                      <a16:creationId xmlns:a16="http://schemas.microsoft.com/office/drawing/2014/main" id="{85CEED57-6641-8A4A-962C-F9FD3ED487FC}"/>
                    </a:ext>
                  </a:extLst>
                </p:cNvPr>
                <p:cNvSpPr/>
                <p:nvPr/>
              </p:nvSpPr>
              <p:spPr>
                <a:xfrm>
                  <a:off x="8495894" y="5027295"/>
                  <a:ext cx="23037" cy="26098"/>
                </a:xfrm>
                <a:custGeom>
                  <a:avLst/>
                  <a:gdLst>
                    <a:gd name="connsiteX0" fmla="*/ 17802 w 23037"/>
                    <a:gd name="connsiteY0" fmla="*/ 22384 h 26098"/>
                    <a:gd name="connsiteX1" fmla="*/ 13232 w 23037"/>
                    <a:gd name="connsiteY1" fmla="*/ 25241 h 26098"/>
                    <a:gd name="connsiteX2" fmla="*/ 8568 w 23037"/>
                    <a:gd name="connsiteY2" fmla="*/ 26098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4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6 h 26098"/>
                    <a:gd name="connsiteX34" fmla="*/ 9424 w 23037"/>
                    <a:gd name="connsiteY34" fmla="*/ 22669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5" y="24670"/>
                        <a:pt x="13232" y="25241"/>
                      </a:cubicBezTo>
                      <a:cubicBezTo>
                        <a:pt x="11804" y="25813"/>
                        <a:pt x="10186" y="26098"/>
                        <a:pt x="8568" y="26098"/>
                      </a:cubicBezTo>
                      <a:cubicBezTo>
                        <a:pt x="5807" y="26098"/>
                        <a:pt x="3713" y="25432"/>
                        <a:pt x="2190" y="24098"/>
                      </a:cubicBezTo>
                      <a:cubicBezTo>
                        <a:pt x="666" y="22765"/>
                        <a:pt x="0" y="21050"/>
                        <a:pt x="0" y="18955"/>
                      </a:cubicBezTo>
                      <a:cubicBezTo>
                        <a:pt x="0" y="17717"/>
                        <a:pt x="286" y="16573"/>
                        <a:pt x="857" y="15621"/>
                      </a:cubicBezTo>
                      <a:cubicBezTo>
                        <a:pt x="1428" y="14573"/>
                        <a:pt x="2190" y="13811"/>
                        <a:pt x="3046" y="13144"/>
                      </a:cubicBezTo>
                      <a:cubicBezTo>
                        <a:pt x="3903" y="12573"/>
                        <a:pt x="4950" y="12097"/>
                        <a:pt x="6093" y="11716"/>
                      </a:cubicBezTo>
                      <a:cubicBezTo>
                        <a:pt x="6949" y="11525"/>
                        <a:pt x="8187" y="11239"/>
                        <a:pt x="9901" y="11049"/>
                      </a:cubicBezTo>
                      <a:cubicBezTo>
                        <a:pt x="13327" y="10668"/>
                        <a:pt x="15803" y="10192"/>
                        <a:pt x="17421" y="9620"/>
                      </a:cubicBezTo>
                      <a:cubicBezTo>
                        <a:pt x="17421" y="9049"/>
                        <a:pt x="17421" y="8668"/>
                        <a:pt x="17421" y="8477"/>
                      </a:cubicBezTo>
                      <a:cubicBezTo>
                        <a:pt x="17421" y="6763"/>
                        <a:pt x="17040" y="5525"/>
                        <a:pt x="16184" y="4858"/>
                      </a:cubicBezTo>
                      <a:cubicBezTo>
                        <a:pt x="15136" y="3905"/>
                        <a:pt x="13518" y="3429"/>
                        <a:pt x="11328" y="3429"/>
                      </a:cubicBezTo>
                      <a:cubicBezTo>
                        <a:pt x="9329" y="3429"/>
                        <a:pt x="7901" y="3810"/>
                        <a:pt x="6949" y="4477"/>
                      </a:cubicBezTo>
                      <a:cubicBezTo>
                        <a:pt x="5997" y="5143"/>
                        <a:pt x="5331" y="6382"/>
                        <a:pt x="4855" y="8192"/>
                      </a:cubicBezTo>
                      <a:lnTo>
                        <a:pt x="666" y="7620"/>
                      </a:lnTo>
                      <a:cubicBezTo>
                        <a:pt x="1047" y="5810"/>
                        <a:pt x="1618" y="4381"/>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1"/>
                        <a:pt x="21515" y="5525"/>
                      </a:cubicBezTo>
                      <a:cubicBezTo>
                        <a:pt x="21610" y="6287"/>
                        <a:pt x="21705" y="7525"/>
                        <a:pt x="21705" y="9430"/>
                      </a:cubicBezTo>
                      <a:lnTo>
                        <a:pt x="21705" y="15050"/>
                      </a:lnTo>
                      <a:cubicBezTo>
                        <a:pt x="21705" y="18955"/>
                        <a:pt x="21800" y="21526"/>
                        <a:pt x="21990"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4"/>
                        <a:pt x="5712" y="21526"/>
                      </a:cubicBezTo>
                      <a:cubicBezTo>
                        <a:pt x="6569" y="22288"/>
                        <a:pt x="7806" y="22669"/>
                        <a:pt x="9424" y="22669"/>
                      </a:cubicBezTo>
                      <a:cubicBezTo>
                        <a:pt x="11043" y="22669"/>
                        <a:pt x="12471" y="22288"/>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9" name="Freeform 258">
                  <a:extLst>
                    <a:ext uri="{FF2B5EF4-FFF2-40B4-BE49-F238E27FC236}">
                      <a16:creationId xmlns:a16="http://schemas.microsoft.com/office/drawing/2014/main" id="{72D82D67-47E4-5549-8742-A3C61E7B6C76}"/>
                    </a:ext>
                  </a:extLst>
                </p:cNvPr>
                <p:cNvSpPr/>
                <p:nvPr/>
              </p:nvSpPr>
              <p:spPr>
                <a:xfrm>
                  <a:off x="8524167"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0" name="Freeform 259">
                  <a:extLst>
                    <a:ext uri="{FF2B5EF4-FFF2-40B4-BE49-F238E27FC236}">
                      <a16:creationId xmlns:a16="http://schemas.microsoft.com/office/drawing/2014/main" id="{A5E670AA-AFAD-3A47-96A7-02B84AEBC9E9}"/>
                    </a:ext>
                  </a:extLst>
                </p:cNvPr>
                <p:cNvSpPr/>
                <p:nvPr/>
              </p:nvSpPr>
              <p:spPr>
                <a:xfrm>
                  <a:off x="8565102" y="5018055"/>
                  <a:ext cx="27131" cy="35242"/>
                </a:xfrm>
                <a:custGeom>
                  <a:avLst/>
                  <a:gdLst>
                    <a:gd name="connsiteX0" fmla="*/ 22562 w 27131"/>
                    <a:gd name="connsiteY0" fmla="*/ 95 h 35242"/>
                    <a:gd name="connsiteX1" fmla="*/ 27131 w 27131"/>
                    <a:gd name="connsiteY1" fmla="*/ 95 h 35242"/>
                    <a:gd name="connsiteX2" fmla="*/ 27131 w 27131"/>
                    <a:gd name="connsiteY2" fmla="*/ 20098 h 35242"/>
                    <a:gd name="connsiteX3" fmla="*/ 25989 w 27131"/>
                    <a:gd name="connsiteY3" fmla="*/ 28384 h 35242"/>
                    <a:gd name="connsiteX4" fmla="*/ 21705 w 27131"/>
                    <a:gd name="connsiteY4" fmla="*/ 33338 h 35242"/>
                    <a:gd name="connsiteX5" fmla="*/ 13613 w 27131"/>
                    <a:gd name="connsiteY5" fmla="*/ 35242 h 35242"/>
                    <a:gd name="connsiteX6" fmla="*/ 5712 w 27131"/>
                    <a:gd name="connsiteY6" fmla="*/ 33528 h 35242"/>
                    <a:gd name="connsiteX7" fmla="*/ 1333 w 27131"/>
                    <a:gd name="connsiteY7" fmla="*/ 28670 h 35242"/>
                    <a:gd name="connsiteX8" fmla="*/ 0 w 27131"/>
                    <a:gd name="connsiteY8" fmla="*/ 20002 h 35242"/>
                    <a:gd name="connsiteX9" fmla="*/ 0 w 27131"/>
                    <a:gd name="connsiteY9" fmla="*/ 0 h 35242"/>
                    <a:gd name="connsiteX10" fmla="*/ 4570 w 27131"/>
                    <a:gd name="connsiteY10" fmla="*/ 0 h 35242"/>
                    <a:gd name="connsiteX11" fmla="*/ 4570 w 27131"/>
                    <a:gd name="connsiteY11" fmla="*/ 19907 h 35242"/>
                    <a:gd name="connsiteX12" fmla="*/ 5426 w 27131"/>
                    <a:gd name="connsiteY12" fmla="*/ 26575 h 35242"/>
                    <a:gd name="connsiteX13" fmla="*/ 8282 w 27131"/>
                    <a:gd name="connsiteY13" fmla="*/ 29908 h 35242"/>
                    <a:gd name="connsiteX14" fmla="*/ 13232 w 27131"/>
                    <a:gd name="connsiteY14" fmla="*/ 31051 h 35242"/>
                    <a:gd name="connsiteX15" fmla="*/ 20468 w 27131"/>
                    <a:gd name="connsiteY15" fmla="*/ 28766 h 35242"/>
                    <a:gd name="connsiteX16" fmla="*/ 22657 w 27131"/>
                    <a:gd name="connsiteY16" fmla="*/ 20002 h 35242"/>
                    <a:gd name="connsiteX17" fmla="*/ 22657 w 27131"/>
                    <a:gd name="connsiteY17" fmla="*/ 9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31" h="35242">
                      <a:moveTo>
                        <a:pt x="22562" y="95"/>
                      </a:moveTo>
                      <a:lnTo>
                        <a:pt x="27131" y="95"/>
                      </a:lnTo>
                      <a:lnTo>
                        <a:pt x="27131" y="20098"/>
                      </a:lnTo>
                      <a:cubicBezTo>
                        <a:pt x="27131" y="23527"/>
                        <a:pt x="26750" y="26289"/>
                        <a:pt x="25989" y="28384"/>
                      </a:cubicBezTo>
                      <a:cubicBezTo>
                        <a:pt x="25227" y="30385"/>
                        <a:pt x="23799" y="32099"/>
                        <a:pt x="21705" y="33338"/>
                      </a:cubicBezTo>
                      <a:cubicBezTo>
                        <a:pt x="19610" y="34576"/>
                        <a:pt x="16945" y="35242"/>
                        <a:pt x="13613" y="35242"/>
                      </a:cubicBezTo>
                      <a:cubicBezTo>
                        <a:pt x="10376" y="35242"/>
                        <a:pt x="7711" y="34671"/>
                        <a:pt x="5712" y="33528"/>
                      </a:cubicBezTo>
                      <a:cubicBezTo>
                        <a:pt x="3618" y="32385"/>
                        <a:pt x="2190" y="30766"/>
                        <a:pt x="1333" y="28670"/>
                      </a:cubicBezTo>
                      <a:cubicBezTo>
                        <a:pt x="476" y="26575"/>
                        <a:pt x="0" y="23622"/>
                        <a:pt x="0" y="20002"/>
                      </a:cubicBezTo>
                      <a:lnTo>
                        <a:pt x="0" y="0"/>
                      </a:lnTo>
                      <a:lnTo>
                        <a:pt x="4570" y="0"/>
                      </a:lnTo>
                      <a:lnTo>
                        <a:pt x="4570" y="19907"/>
                      </a:lnTo>
                      <a:cubicBezTo>
                        <a:pt x="4570" y="22955"/>
                        <a:pt x="4855" y="25146"/>
                        <a:pt x="5426" y="26575"/>
                      </a:cubicBezTo>
                      <a:cubicBezTo>
                        <a:pt x="5997" y="28004"/>
                        <a:pt x="6949" y="29051"/>
                        <a:pt x="8282" y="29908"/>
                      </a:cubicBezTo>
                      <a:cubicBezTo>
                        <a:pt x="9615" y="30671"/>
                        <a:pt x="11328" y="31051"/>
                        <a:pt x="13232" y="31051"/>
                      </a:cubicBezTo>
                      <a:cubicBezTo>
                        <a:pt x="16564" y="31051"/>
                        <a:pt x="18944" y="30289"/>
                        <a:pt x="20468" y="28766"/>
                      </a:cubicBezTo>
                      <a:cubicBezTo>
                        <a:pt x="21895" y="27242"/>
                        <a:pt x="22657" y="24289"/>
                        <a:pt x="22657" y="20002"/>
                      </a:cubicBezTo>
                      <a:lnTo>
                        <a:pt x="22657" y="95"/>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1" name="Freeform 260">
                  <a:extLst>
                    <a:ext uri="{FF2B5EF4-FFF2-40B4-BE49-F238E27FC236}">
                      <a16:creationId xmlns:a16="http://schemas.microsoft.com/office/drawing/2014/main" id="{5A211AD8-E3E4-C444-873D-6B15548DF41D}"/>
                    </a:ext>
                  </a:extLst>
                </p:cNvPr>
                <p:cNvSpPr/>
                <p:nvPr/>
              </p:nvSpPr>
              <p:spPr>
                <a:xfrm>
                  <a:off x="8599277" y="5027104"/>
                  <a:ext cx="20372" cy="25622"/>
                </a:xfrm>
                <a:custGeom>
                  <a:avLst/>
                  <a:gdLst>
                    <a:gd name="connsiteX0" fmla="*/ 0 w 20372"/>
                    <a:gd name="connsiteY0" fmla="*/ 25622 h 25622"/>
                    <a:gd name="connsiteX1" fmla="*/ 0 w 20372"/>
                    <a:gd name="connsiteY1" fmla="*/ 571 h 25622"/>
                    <a:gd name="connsiteX2" fmla="*/ 3808 w 20372"/>
                    <a:gd name="connsiteY2" fmla="*/ 571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1"/>
                      </a:lnTo>
                      <a:lnTo>
                        <a:pt x="3808" y="571"/>
                      </a:lnTo>
                      <a:lnTo>
                        <a:pt x="3808" y="4096"/>
                      </a:lnTo>
                      <a:cubicBezTo>
                        <a:pt x="5617" y="1333"/>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2" name="Freeform 261">
                  <a:extLst>
                    <a:ext uri="{FF2B5EF4-FFF2-40B4-BE49-F238E27FC236}">
                      <a16:creationId xmlns:a16="http://schemas.microsoft.com/office/drawing/2014/main" id="{99B77A87-1688-6C49-B0C7-1AA3B017BDC9}"/>
                    </a:ext>
                  </a:extLst>
                </p:cNvPr>
                <p:cNvSpPr/>
                <p:nvPr/>
              </p:nvSpPr>
              <p:spPr>
                <a:xfrm>
                  <a:off x="8626123" y="5018150"/>
                  <a:ext cx="4283" cy="34575"/>
                </a:xfrm>
                <a:custGeom>
                  <a:avLst/>
                  <a:gdLst>
                    <a:gd name="connsiteX0" fmla="*/ 0 w 4283"/>
                    <a:gd name="connsiteY0" fmla="*/ 4858 h 34575"/>
                    <a:gd name="connsiteX1" fmla="*/ 0 w 4283"/>
                    <a:gd name="connsiteY1" fmla="*/ 0 h 34575"/>
                    <a:gd name="connsiteX2" fmla="*/ 4284 w 4283"/>
                    <a:gd name="connsiteY2" fmla="*/ 0 h 34575"/>
                    <a:gd name="connsiteX3" fmla="*/ 4284 w 4283"/>
                    <a:gd name="connsiteY3" fmla="*/ 4858 h 34575"/>
                    <a:gd name="connsiteX4" fmla="*/ 0 w 4283"/>
                    <a:gd name="connsiteY4" fmla="*/ 4858 h 34575"/>
                    <a:gd name="connsiteX5" fmla="*/ 0 w 4283"/>
                    <a:gd name="connsiteY5" fmla="*/ 34576 h 34575"/>
                    <a:gd name="connsiteX6" fmla="*/ 0 w 4283"/>
                    <a:gd name="connsiteY6" fmla="*/ 9525 h 34575"/>
                    <a:gd name="connsiteX7" fmla="*/ 4284 w 4283"/>
                    <a:gd name="connsiteY7" fmla="*/ 9525 h 34575"/>
                    <a:gd name="connsiteX8" fmla="*/ 4284 w 4283"/>
                    <a:gd name="connsiteY8" fmla="*/ 34576 h 34575"/>
                    <a:gd name="connsiteX9" fmla="*/ 0 w 4283"/>
                    <a:gd name="connsiteY9" fmla="*/ 34576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 h="34575">
                      <a:moveTo>
                        <a:pt x="0" y="4858"/>
                      </a:moveTo>
                      <a:lnTo>
                        <a:pt x="0" y="0"/>
                      </a:lnTo>
                      <a:lnTo>
                        <a:pt x="4284" y="0"/>
                      </a:lnTo>
                      <a:lnTo>
                        <a:pt x="4284" y="4858"/>
                      </a:lnTo>
                      <a:lnTo>
                        <a:pt x="0" y="4858"/>
                      </a:lnTo>
                      <a:close/>
                      <a:moveTo>
                        <a:pt x="0" y="34576"/>
                      </a:moveTo>
                      <a:lnTo>
                        <a:pt x="0" y="9525"/>
                      </a:lnTo>
                      <a:lnTo>
                        <a:pt x="4284" y="9525"/>
                      </a:lnTo>
                      <a:lnTo>
                        <a:pt x="4284" y="34576"/>
                      </a:lnTo>
                      <a:lnTo>
                        <a:pt x="0" y="3457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3" name="Freeform 262">
                  <a:extLst>
                    <a:ext uri="{FF2B5EF4-FFF2-40B4-BE49-F238E27FC236}">
                      <a16:creationId xmlns:a16="http://schemas.microsoft.com/office/drawing/2014/main" id="{3CCA82E5-DF61-D240-BD64-9465D0DA0B5F}"/>
                    </a:ext>
                  </a:extLst>
                </p:cNvPr>
                <p:cNvSpPr/>
                <p:nvPr/>
              </p:nvSpPr>
              <p:spPr>
                <a:xfrm>
                  <a:off x="863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3 w 23513"/>
                    <a:gd name="connsiteY4" fmla="*/ 12764 h 26193"/>
                    <a:gd name="connsiteX5" fmla="*/ 22085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2" y="953"/>
                        <a:pt x="8663" y="0"/>
                        <a:pt x="11804" y="0"/>
                      </a:cubicBezTo>
                      <a:cubicBezTo>
                        <a:pt x="15231" y="0"/>
                        <a:pt x="18087" y="1143"/>
                        <a:pt x="20277" y="3429"/>
                      </a:cubicBezTo>
                      <a:cubicBezTo>
                        <a:pt x="22466" y="5715"/>
                        <a:pt x="23513" y="8763"/>
                        <a:pt x="23513" y="12764"/>
                      </a:cubicBezTo>
                      <a:cubicBezTo>
                        <a:pt x="23513" y="16002"/>
                        <a:pt x="23037" y="18479"/>
                        <a:pt x="22085" y="20383"/>
                      </a:cubicBezTo>
                      <a:cubicBezTo>
                        <a:pt x="21133" y="22193"/>
                        <a:pt x="19705" y="23622"/>
                        <a:pt x="17897" y="24670"/>
                      </a:cubicBezTo>
                      <a:cubicBezTo>
                        <a:pt x="16088" y="25718"/>
                        <a:pt x="13994" y="26194"/>
                        <a:pt x="11900" y="26194"/>
                      </a:cubicBezTo>
                      <a:cubicBezTo>
                        <a:pt x="8377" y="26194"/>
                        <a:pt x="5521" y="25051"/>
                        <a:pt x="3427" y="22860"/>
                      </a:cubicBezTo>
                      <a:cubicBezTo>
                        <a:pt x="1142" y="20479"/>
                        <a:pt x="0" y="17240"/>
                        <a:pt x="0" y="13049"/>
                      </a:cubicBezTo>
                      <a:close/>
                      <a:moveTo>
                        <a:pt x="4379" y="13049"/>
                      </a:moveTo>
                      <a:cubicBezTo>
                        <a:pt x="4379" y="16288"/>
                        <a:pt x="5045" y="18669"/>
                        <a:pt x="6473" y="20288"/>
                      </a:cubicBezTo>
                      <a:cubicBezTo>
                        <a:pt x="7901" y="21908"/>
                        <a:pt x="9615" y="22670"/>
                        <a:pt x="11709" y="22670"/>
                      </a:cubicBezTo>
                      <a:cubicBezTo>
                        <a:pt x="13803" y="22670"/>
                        <a:pt x="15612" y="21908"/>
                        <a:pt x="16945" y="20288"/>
                      </a:cubicBezTo>
                      <a:cubicBezTo>
                        <a:pt x="18373" y="18669"/>
                        <a:pt x="19039" y="16288"/>
                        <a:pt x="19039" y="12954"/>
                      </a:cubicBezTo>
                      <a:cubicBezTo>
                        <a:pt x="19039" y="9811"/>
                        <a:pt x="18373" y="7525"/>
                        <a:pt x="16945" y="5906"/>
                      </a:cubicBezTo>
                      <a:cubicBezTo>
                        <a:pt x="15517" y="4286"/>
                        <a:pt x="13803"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4" name="Freeform 263">
                  <a:extLst>
                    <a:ext uri="{FF2B5EF4-FFF2-40B4-BE49-F238E27FC236}">
                      <a16:creationId xmlns:a16="http://schemas.microsoft.com/office/drawing/2014/main" id="{3647931F-0B98-C64C-BA76-B863B29A7F5C}"/>
                    </a:ext>
                  </a:extLst>
                </p:cNvPr>
                <p:cNvSpPr/>
                <p:nvPr/>
              </p:nvSpPr>
              <p:spPr>
                <a:xfrm>
                  <a:off x="8663726"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grpSp>
        </p:grpSp>
        <p:grpSp>
          <p:nvGrpSpPr>
            <p:cNvPr id="15" name="Graphic 76">
              <a:extLst>
                <a:ext uri="{FF2B5EF4-FFF2-40B4-BE49-F238E27FC236}">
                  <a16:creationId xmlns:a16="http://schemas.microsoft.com/office/drawing/2014/main" id="{253E29B5-EECA-1E42-BDDB-1858EDEAD7A2}"/>
                </a:ext>
              </a:extLst>
            </p:cNvPr>
            <p:cNvGrpSpPr/>
            <p:nvPr/>
          </p:nvGrpSpPr>
          <p:grpSpPr>
            <a:xfrm>
              <a:off x="6923246" y="4898421"/>
              <a:ext cx="951775" cy="153542"/>
              <a:chOff x="6923246" y="4898421"/>
              <a:chExt cx="951775" cy="153542"/>
            </a:xfrm>
            <a:solidFill>
              <a:srgbClr val="231F20"/>
            </a:solidFill>
          </p:grpSpPr>
          <p:sp>
            <p:nvSpPr>
              <p:cNvPr id="16" name="Freeform 15">
                <a:extLst>
                  <a:ext uri="{FF2B5EF4-FFF2-40B4-BE49-F238E27FC236}">
                    <a16:creationId xmlns:a16="http://schemas.microsoft.com/office/drawing/2014/main" id="{6309F47C-DB89-7B46-A8C3-BF7FA8F2F362}"/>
                  </a:ext>
                </a:extLst>
              </p:cNvPr>
              <p:cNvSpPr/>
              <p:nvPr/>
            </p:nvSpPr>
            <p:spPr>
              <a:xfrm>
                <a:off x="6923246" y="4898707"/>
                <a:ext cx="16183" cy="23717"/>
              </a:xfrm>
              <a:custGeom>
                <a:avLst/>
                <a:gdLst>
                  <a:gd name="connsiteX0" fmla="*/ 9520 w 16183"/>
                  <a:gd name="connsiteY0" fmla="*/ 23717 h 23717"/>
                  <a:gd name="connsiteX1" fmla="*/ 6664 w 16183"/>
                  <a:gd name="connsiteY1" fmla="*/ 23717 h 23717"/>
                  <a:gd name="connsiteX2" fmla="*/ 6664 w 16183"/>
                  <a:gd name="connsiteY2" fmla="*/ 2476 h 23717"/>
                  <a:gd name="connsiteX3" fmla="*/ 0 w 16183"/>
                  <a:gd name="connsiteY3" fmla="*/ 2476 h 23717"/>
                  <a:gd name="connsiteX4" fmla="*/ 0 w 16183"/>
                  <a:gd name="connsiteY4" fmla="*/ 0 h 23717"/>
                  <a:gd name="connsiteX5" fmla="*/ 16183 w 16183"/>
                  <a:gd name="connsiteY5" fmla="*/ 0 h 23717"/>
                  <a:gd name="connsiteX6" fmla="*/ 16183 w 16183"/>
                  <a:gd name="connsiteY6" fmla="*/ 2476 h 23717"/>
                  <a:gd name="connsiteX7" fmla="*/ 9520 w 16183"/>
                  <a:gd name="connsiteY7" fmla="*/ 2476 h 23717"/>
                  <a:gd name="connsiteX8" fmla="*/ 9520 w 16183"/>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83" h="23717">
                    <a:moveTo>
                      <a:pt x="9520" y="23717"/>
                    </a:moveTo>
                    <a:lnTo>
                      <a:pt x="6664" y="23717"/>
                    </a:lnTo>
                    <a:lnTo>
                      <a:pt x="6664" y="2476"/>
                    </a:lnTo>
                    <a:lnTo>
                      <a:pt x="0" y="2476"/>
                    </a:lnTo>
                    <a:lnTo>
                      <a:pt x="0" y="0"/>
                    </a:lnTo>
                    <a:lnTo>
                      <a:pt x="16183" y="0"/>
                    </a:lnTo>
                    <a:lnTo>
                      <a:pt x="16183" y="2476"/>
                    </a:lnTo>
                    <a:lnTo>
                      <a:pt x="9520" y="2476"/>
                    </a:lnTo>
                    <a:lnTo>
                      <a:pt x="9520" y="23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 name="Freeform 16">
                <a:extLst>
                  <a:ext uri="{FF2B5EF4-FFF2-40B4-BE49-F238E27FC236}">
                    <a16:creationId xmlns:a16="http://schemas.microsoft.com/office/drawing/2014/main" id="{0292A9DE-85C9-BC46-81AE-6081B55C796F}"/>
                  </a:ext>
                </a:extLst>
              </p:cNvPr>
              <p:cNvSpPr/>
              <p:nvPr/>
            </p:nvSpPr>
            <p:spPr>
              <a:xfrm>
                <a:off x="6941428"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 name="Freeform 17">
                <a:extLst>
                  <a:ext uri="{FF2B5EF4-FFF2-40B4-BE49-F238E27FC236}">
                    <a16:creationId xmlns:a16="http://schemas.microsoft.com/office/drawing/2014/main" id="{01F6EA53-7F24-7B4D-81E6-54F25C6CBCE5}"/>
                  </a:ext>
                </a:extLst>
              </p:cNvPr>
              <p:cNvSpPr/>
              <p:nvPr/>
            </p:nvSpPr>
            <p:spPr>
              <a:xfrm>
                <a:off x="6959896"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 name="Freeform 18">
                <a:extLst>
                  <a:ext uri="{FF2B5EF4-FFF2-40B4-BE49-F238E27FC236}">
                    <a16:creationId xmlns:a16="http://schemas.microsoft.com/office/drawing/2014/main" id="{74B72AA7-1C80-1344-BB42-0A392E2DB27A}"/>
                  </a:ext>
                </a:extLst>
              </p:cNvPr>
              <p:cNvSpPr/>
              <p:nvPr/>
            </p:nvSpPr>
            <p:spPr>
              <a:xfrm>
                <a:off x="6965798"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 name="Freeform 19">
                <a:extLst>
                  <a:ext uri="{FF2B5EF4-FFF2-40B4-BE49-F238E27FC236}">
                    <a16:creationId xmlns:a16="http://schemas.microsoft.com/office/drawing/2014/main" id="{D20A2E87-F327-664E-9294-6F7503B14BC1}"/>
                  </a:ext>
                </a:extLst>
              </p:cNvPr>
              <p:cNvSpPr/>
              <p:nvPr/>
            </p:nvSpPr>
            <p:spPr>
              <a:xfrm>
                <a:off x="7000069"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 name="Freeform 20">
                <a:extLst>
                  <a:ext uri="{FF2B5EF4-FFF2-40B4-BE49-F238E27FC236}">
                    <a16:creationId xmlns:a16="http://schemas.microsoft.com/office/drawing/2014/main" id="{301A851E-A26F-0949-97EA-257E6ED7ED6F}"/>
                  </a:ext>
                </a:extLst>
              </p:cNvPr>
              <p:cNvSpPr/>
              <p:nvPr/>
            </p:nvSpPr>
            <p:spPr>
              <a:xfrm>
                <a:off x="7018061"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2" name="Freeform 21">
                <a:extLst>
                  <a:ext uri="{FF2B5EF4-FFF2-40B4-BE49-F238E27FC236}">
                    <a16:creationId xmlns:a16="http://schemas.microsoft.com/office/drawing/2014/main" id="{09DC0BF0-182E-7A45-83BB-6190597B35DB}"/>
                  </a:ext>
                </a:extLst>
              </p:cNvPr>
              <p:cNvSpPr/>
              <p:nvPr/>
            </p:nvSpPr>
            <p:spPr>
              <a:xfrm>
                <a:off x="7027486"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947 w 15802"/>
                  <a:gd name="connsiteY5" fmla="*/ 9239 h 18480"/>
                  <a:gd name="connsiteX6" fmla="*/ 7901 w 15802"/>
                  <a:gd name="connsiteY6" fmla="*/ 2191 h 18480"/>
                  <a:gd name="connsiteX7" fmla="*/ 2856 w 15802"/>
                  <a:gd name="connsiteY7" fmla="*/ 9239 h 18480"/>
                  <a:gd name="connsiteX8" fmla="*/ 7901 w 15802"/>
                  <a:gd name="connsiteY8" fmla="*/ 16288 h 18480"/>
                  <a:gd name="connsiteX9" fmla="*/ 12947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716"/>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3" name="Freeform 22">
                <a:extLst>
                  <a:ext uri="{FF2B5EF4-FFF2-40B4-BE49-F238E27FC236}">
                    <a16:creationId xmlns:a16="http://schemas.microsoft.com/office/drawing/2014/main" id="{4C148140-609D-844D-ABA8-A99B7EA24ED6}"/>
                  </a:ext>
                </a:extLst>
              </p:cNvPr>
              <p:cNvSpPr/>
              <p:nvPr/>
            </p:nvSpPr>
            <p:spPr>
              <a:xfrm>
                <a:off x="7041956" y="4898802"/>
                <a:ext cx="7425" cy="30194"/>
              </a:xfrm>
              <a:custGeom>
                <a:avLst/>
                <a:gdLst>
                  <a:gd name="connsiteX0" fmla="*/ 4855 w 7425"/>
                  <a:gd name="connsiteY0" fmla="*/ 6096 h 30194"/>
                  <a:gd name="connsiteX1" fmla="*/ 7425 w 7425"/>
                  <a:gd name="connsiteY1" fmla="*/ 6096 h 30194"/>
                  <a:gd name="connsiteX2" fmla="*/ 7425 w 7425"/>
                  <a:gd name="connsiteY2" fmla="*/ 23050 h 30194"/>
                  <a:gd name="connsiteX3" fmla="*/ 2475 w 7425"/>
                  <a:gd name="connsiteY3" fmla="*/ 30194 h 30194"/>
                  <a:gd name="connsiteX4" fmla="*/ 0 w 7425"/>
                  <a:gd name="connsiteY4" fmla="*/ 29908 h 30194"/>
                  <a:gd name="connsiteX5" fmla="*/ 0 w 7425"/>
                  <a:gd name="connsiteY5" fmla="*/ 27908 h 30194"/>
                  <a:gd name="connsiteX6" fmla="*/ 1904 w 7425"/>
                  <a:gd name="connsiteY6" fmla="*/ 28099 h 30194"/>
                  <a:gd name="connsiteX7" fmla="*/ 4760 w 7425"/>
                  <a:gd name="connsiteY7" fmla="*/ 23241 h 30194"/>
                  <a:gd name="connsiteX8" fmla="*/ 4760 w 7425"/>
                  <a:gd name="connsiteY8" fmla="*/ 6096 h 30194"/>
                  <a:gd name="connsiteX9" fmla="*/ 4855 w 7425"/>
                  <a:gd name="connsiteY9" fmla="*/ 0 h 30194"/>
                  <a:gd name="connsiteX10" fmla="*/ 7425 w 7425"/>
                  <a:gd name="connsiteY10" fmla="*/ 0 h 30194"/>
                  <a:gd name="connsiteX11" fmla="*/ 7425 w 7425"/>
                  <a:gd name="connsiteY11" fmla="*/ 2572 h 30194"/>
                  <a:gd name="connsiteX12" fmla="*/ 4855 w 7425"/>
                  <a:gd name="connsiteY12" fmla="*/ 2572 h 30194"/>
                  <a:gd name="connsiteX13" fmla="*/ 4855 w 7425"/>
                  <a:gd name="connsiteY13"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5" h="30194">
                    <a:moveTo>
                      <a:pt x="4855" y="6096"/>
                    </a:moveTo>
                    <a:lnTo>
                      <a:pt x="7425" y="6096"/>
                    </a:lnTo>
                    <a:lnTo>
                      <a:pt x="7425" y="23050"/>
                    </a:lnTo>
                    <a:cubicBezTo>
                      <a:pt x="7425" y="28004"/>
                      <a:pt x="6378" y="30194"/>
                      <a:pt x="2475" y="30194"/>
                    </a:cubicBezTo>
                    <a:cubicBezTo>
                      <a:pt x="1809" y="30194"/>
                      <a:pt x="1047" y="30099"/>
                      <a:pt x="0" y="29908"/>
                    </a:cubicBezTo>
                    <a:lnTo>
                      <a:pt x="0" y="27908"/>
                    </a:lnTo>
                    <a:cubicBezTo>
                      <a:pt x="857" y="28004"/>
                      <a:pt x="1523" y="28099"/>
                      <a:pt x="1904" y="28099"/>
                    </a:cubicBezTo>
                    <a:cubicBezTo>
                      <a:pt x="4474" y="28099"/>
                      <a:pt x="4760" y="26575"/>
                      <a:pt x="4760" y="23241"/>
                    </a:cubicBezTo>
                    <a:lnTo>
                      <a:pt x="4760" y="6096"/>
                    </a:lnTo>
                    <a:close/>
                    <a:moveTo>
                      <a:pt x="4855" y="0"/>
                    </a:moveTo>
                    <a:lnTo>
                      <a:pt x="7425" y="0"/>
                    </a:lnTo>
                    <a:lnTo>
                      <a:pt x="7425" y="2572"/>
                    </a:lnTo>
                    <a:lnTo>
                      <a:pt x="4855" y="2572"/>
                    </a:lnTo>
                    <a:lnTo>
                      <a:pt x="4855"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4" name="Freeform 23">
                <a:extLst>
                  <a:ext uri="{FF2B5EF4-FFF2-40B4-BE49-F238E27FC236}">
                    <a16:creationId xmlns:a16="http://schemas.microsoft.com/office/drawing/2014/main" id="{F4FE5D85-9B46-4B40-9636-C6E7C5DD26C7}"/>
                  </a:ext>
                </a:extLst>
              </p:cNvPr>
              <p:cNvSpPr/>
              <p:nvPr/>
            </p:nvSpPr>
            <p:spPr>
              <a:xfrm>
                <a:off x="705299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7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7"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5" name="Freeform 24">
                <a:extLst>
                  <a:ext uri="{FF2B5EF4-FFF2-40B4-BE49-F238E27FC236}">
                    <a16:creationId xmlns:a16="http://schemas.microsoft.com/office/drawing/2014/main" id="{7834929F-51C1-3443-A41F-F05DA5355D42}"/>
                  </a:ext>
                </a:extLst>
              </p:cNvPr>
              <p:cNvSpPr/>
              <p:nvPr/>
            </p:nvSpPr>
            <p:spPr>
              <a:xfrm>
                <a:off x="7070991" y="4904422"/>
                <a:ext cx="14184" cy="18478"/>
              </a:xfrm>
              <a:custGeom>
                <a:avLst/>
                <a:gdLst>
                  <a:gd name="connsiteX0" fmla="*/ 7520 w 14184"/>
                  <a:gd name="connsiteY0" fmla="*/ 2191 h 18478"/>
                  <a:gd name="connsiteX1" fmla="*/ 2761 w 14184"/>
                  <a:gd name="connsiteY1" fmla="*/ 9239 h 18478"/>
                  <a:gd name="connsiteX2" fmla="*/ 7520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1" y="4763"/>
                      <a:pt x="2761" y="9239"/>
                    </a:cubicBezTo>
                    <a:cubicBezTo>
                      <a:pt x="2761" y="13621"/>
                      <a:pt x="4665" y="16193"/>
                      <a:pt x="7520"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6" name="Freeform 25">
                <a:extLst>
                  <a:ext uri="{FF2B5EF4-FFF2-40B4-BE49-F238E27FC236}">
                    <a16:creationId xmlns:a16="http://schemas.microsoft.com/office/drawing/2014/main" id="{F50A5626-39A0-F04A-B0FE-20FB41684657}"/>
                  </a:ext>
                </a:extLst>
              </p:cNvPr>
              <p:cNvSpPr/>
              <p:nvPr/>
            </p:nvSpPr>
            <p:spPr>
              <a:xfrm>
                <a:off x="7086222"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7" name="Freeform 26">
                <a:extLst>
                  <a:ext uri="{FF2B5EF4-FFF2-40B4-BE49-F238E27FC236}">
                    <a16:creationId xmlns:a16="http://schemas.microsoft.com/office/drawing/2014/main" id="{9D265896-652F-3748-AE38-9E610D2C7295}"/>
                  </a:ext>
                </a:extLst>
              </p:cNvPr>
              <p:cNvSpPr/>
              <p:nvPr/>
            </p:nvSpPr>
            <p:spPr>
              <a:xfrm>
                <a:off x="7116304"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8" name="Freeform 27">
                <a:extLst>
                  <a:ext uri="{FF2B5EF4-FFF2-40B4-BE49-F238E27FC236}">
                    <a16:creationId xmlns:a16="http://schemas.microsoft.com/office/drawing/2014/main" id="{683A6641-CFE1-8E4F-9A5E-ACC35FEB4EE8}"/>
                  </a:ext>
                </a:extLst>
              </p:cNvPr>
              <p:cNvSpPr/>
              <p:nvPr/>
            </p:nvSpPr>
            <p:spPr>
              <a:xfrm>
                <a:off x="7133440"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757" y="17050"/>
                      <a:pt x="8663"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5" y="16954"/>
                      <a:pt x="15136" y="18097"/>
                    </a:cubicBezTo>
                    <a:lnTo>
                      <a:pt x="12471" y="18097"/>
                    </a:lnTo>
                    <a:cubicBezTo>
                      <a:pt x="12185" y="16954"/>
                      <a:pt x="11995" y="15812"/>
                      <a:pt x="11995" y="14668"/>
                    </a:cubicBezTo>
                    <a:close/>
                    <a:moveTo>
                      <a:pt x="9996" y="9049"/>
                    </a:moveTo>
                    <a:cubicBezTo>
                      <a:pt x="5236" y="9049"/>
                      <a:pt x="2856" y="10477"/>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5A841BF2-93A4-2E44-A193-D55233F0ED96}"/>
                  </a:ext>
                </a:extLst>
              </p:cNvPr>
              <p:cNvSpPr/>
              <p:nvPr/>
            </p:nvSpPr>
            <p:spPr>
              <a:xfrm>
                <a:off x="7150956"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0" name="Freeform 29">
                <a:extLst>
                  <a:ext uri="{FF2B5EF4-FFF2-40B4-BE49-F238E27FC236}">
                    <a16:creationId xmlns:a16="http://schemas.microsoft.com/office/drawing/2014/main" id="{8FC291E8-A8FE-F64D-818D-7148CC53AC1F}"/>
                  </a:ext>
                </a:extLst>
              </p:cNvPr>
              <p:cNvSpPr/>
              <p:nvPr/>
            </p:nvSpPr>
            <p:spPr>
              <a:xfrm>
                <a:off x="7185227" y="4898802"/>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717 h 24003"/>
                  <a:gd name="connsiteX11" fmla="*/ 11709 w 14565"/>
                  <a:gd name="connsiteY11" fmla="*/ 14764 h 24003"/>
                  <a:gd name="connsiteX12" fmla="*/ 7140 w 14565"/>
                  <a:gd name="connsiteY12" fmla="*/ 7906 h 24003"/>
                  <a:gd name="connsiteX13" fmla="*/ 2570 w 14565"/>
                  <a:gd name="connsiteY13" fmla="*/ 13335 h 24003"/>
                  <a:gd name="connsiteX14" fmla="*/ 2570 w 14565"/>
                  <a:gd name="connsiteY14" fmla="*/ 16192 h 24003"/>
                  <a:gd name="connsiteX15" fmla="*/ 7044 w 14565"/>
                  <a:gd name="connsiteY15" fmla="*/ 2171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717"/>
                    </a:moveTo>
                    <a:cubicBezTo>
                      <a:pt x="9900" y="21717"/>
                      <a:pt x="11709" y="19241"/>
                      <a:pt x="11709" y="14764"/>
                    </a:cubicBezTo>
                    <a:cubicBezTo>
                      <a:pt x="11709" y="10382"/>
                      <a:pt x="9900" y="7906"/>
                      <a:pt x="7140" y="7906"/>
                    </a:cubicBezTo>
                    <a:cubicBezTo>
                      <a:pt x="4665" y="7906"/>
                      <a:pt x="2570" y="10096"/>
                      <a:pt x="2570" y="13335"/>
                    </a:cubicBezTo>
                    <a:lnTo>
                      <a:pt x="2570" y="16192"/>
                    </a:lnTo>
                    <a:cubicBezTo>
                      <a:pt x="2570" y="19717"/>
                      <a:pt x="4474" y="21717"/>
                      <a:pt x="7044" y="2171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1" name="Freeform 30">
                <a:extLst>
                  <a:ext uri="{FF2B5EF4-FFF2-40B4-BE49-F238E27FC236}">
                    <a16:creationId xmlns:a16="http://schemas.microsoft.com/office/drawing/2014/main" id="{7BF3156A-191B-8B4B-AC32-13270EEAD189}"/>
                  </a:ext>
                </a:extLst>
              </p:cNvPr>
              <p:cNvSpPr/>
              <p:nvPr/>
            </p:nvSpPr>
            <p:spPr>
              <a:xfrm>
                <a:off x="7201981"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2" name="Freeform 31">
                <a:extLst>
                  <a:ext uri="{FF2B5EF4-FFF2-40B4-BE49-F238E27FC236}">
                    <a16:creationId xmlns:a16="http://schemas.microsoft.com/office/drawing/2014/main" id="{B9509884-DA81-C943-8B25-CB651A7AA038}"/>
                  </a:ext>
                </a:extLst>
              </p:cNvPr>
              <p:cNvSpPr/>
              <p:nvPr/>
            </p:nvSpPr>
            <p:spPr>
              <a:xfrm>
                <a:off x="721987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0628FE19-0FEF-9F42-BF78-6347C1F7749B}"/>
                  </a:ext>
                </a:extLst>
              </p:cNvPr>
              <p:cNvSpPr/>
              <p:nvPr/>
            </p:nvSpPr>
            <p:spPr>
              <a:xfrm>
                <a:off x="7239013"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4" name="Freeform 33">
                <a:extLst>
                  <a:ext uri="{FF2B5EF4-FFF2-40B4-BE49-F238E27FC236}">
                    <a16:creationId xmlns:a16="http://schemas.microsoft.com/office/drawing/2014/main" id="{A2596687-3A23-DE42-A188-A23A5EFEEC3C}"/>
                  </a:ext>
                </a:extLst>
              </p:cNvPr>
              <p:cNvSpPr/>
              <p:nvPr/>
            </p:nvSpPr>
            <p:spPr>
              <a:xfrm>
                <a:off x="7272332"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0 w 10947"/>
                  <a:gd name="connsiteY11" fmla="*/ 6477 h 24002"/>
                  <a:gd name="connsiteX12" fmla="*/ 9900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5" name="Freeform 34">
                <a:extLst>
                  <a:ext uri="{FF2B5EF4-FFF2-40B4-BE49-F238E27FC236}">
                    <a16:creationId xmlns:a16="http://schemas.microsoft.com/office/drawing/2014/main" id="{6B005A80-5E3B-C449-8C26-EB3A6413CC0D}"/>
                  </a:ext>
                </a:extLst>
              </p:cNvPr>
              <p:cNvSpPr/>
              <p:nvPr/>
            </p:nvSpPr>
            <p:spPr>
              <a:xfrm>
                <a:off x="7284041"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6" name="Freeform 35">
                <a:extLst>
                  <a:ext uri="{FF2B5EF4-FFF2-40B4-BE49-F238E27FC236}">
                    <a16:creationId xmlns:a16="http://schemas.microsoft.com/office/drawing/2014/main" id="{0C9F840D-54CE-C44F-9D4C-C24CEB0D4751}"/>
                  </a:ext>
                </a:extLst>
              </p:cNvPr>
              <p:cNvSpPr/>
              <p:nvPr/>
            </p:nvSpPr>
            <p:spPr>
              <a:xfrm>
                <a:off x="7302509"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7" name="Freeform 36">
                <a:extLst>
                  <a:ext uri="{FF2B5EF4-FFF2-40B4-BE49-F238E27FC236}">
                    <a16:creationId xmlns:a16="http://schemas.microsoft.com/office/drawing/2014/main" id="{3B597A79-92D6-1D4A-9F7B-8EC3AE707FDC}"/>
                  </a:ext>
                </a:extLst>
              </p:cNvPr>
              <p:cNvSpPr/>
              <p:nvPr/>
            </p:nvSpPr>
            <p:spPr>
              <a:xfrm>
                <a:off x="7319644" y="489870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96 h 24098"/>
                  <a:gd name="connsiteX11" fmla="*/ 2856 w 14565"/>
                  <a:gd name="connsiteY11" fmla="*/ 15050 h 24098"/>
                  <a:gd name="connsiteX12" fmla="*/ 7425 w 14565"/>
                  <a:gd name="connsiteY12" fmla="*/ 21908 h 24098"/>
                  <a:gd name="connsiteX13" fmla="*/ 11995 w 14565"/>
                  <a:gd name="connsiteY13" fmla="*/ 16288 h 24098"/>
                  <a:gd name="connsiteX14" fmla="*/ 11995 w 14565"/>
                  <a:gd name="connsiteY14" fmla="*/ 13621 h 24098"/>
                  <a:gd name="connsiteX15" fmla="*/ 7425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96"/>
                    </a:moveTo>
                    <a:cubicBezTo>
                      <a:pt x="4760" y="8096"/>
                      <a:pt x="2856" y="10573"/>
                      <a:pt x="2856" y="15050"/>
                    </a:cubicBezTo>
                    <a:cubicBezTo>
                      <a:pt x="2856" y="19431"/>
                      <a:pt x="4665" y="21908"/>
                      <a:pt x="7425" y="21908"/>
                    </a:cubicBezTo>
                    <a:cubicBezTo>
                      <a:pt x="9900" y="21908"/>
                      <a:pt x="11995" y="19717"/>
                      <a:pt x="11995" y="16288"/>
                    </a:cubicBezTo>
                    <a:lnTo>
                      <a:pt x="11995" y="13621"/>
                    </a:lnTo>
                    <a:cubicBezTo>
                      <a:pt x="11995" y="10096"/>
                      <a:pt x="10186" y="8096"/>
                      <a:pt x="7425" y="809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8" name="Freeform 37">
                <a:extLst>
                  <a:ext uri="{FF2B5EF4-FFF2-40B4-BE49-F238E27FC236}">
                    <a16:creationId xmlns:a16="http://schemas.microsoft.com/office/drawing/2014/main" id="{5772C71A-5E1A-4F40-8720-F07A9A1328F5}"/>
                  </a:ext>
                </a:extLst>
              </p:cNvPr>
              <p:cNvSpPr/>
              <p:nvPr/>
            </p:nvSpPr>
            <p:spPr>
              <a:xfrm>
                <a:off x="7337636"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9" name="Freeform 38">
                <a:extLst>
                  <a:ext uri="{FF2B5EF4-FFF2-40B4-BE49-F238E27FC236}">
                    <a16:creationId xmlns:a16="http://schemas.microsoft.com/office/drawing/2014/main" id="{75BA3639-4118-2B40-8DD3-49DBBE2CCF5E}"/>
                  </a:ext>
                </a:extLst>
              </p:cNvPr>
              <p:cNvSpPr/>
              <p:nvPr/>
            </p:nvSpPr>
            <p:spPr>
              <a:xfrm>
                <a:off x="7355629" y="4898707"/>
                <a:ext cx="14565" cy="24098"/>
              </a:xfrm>
              <a:custGeom>
                <a:avLst/>
                <a:gdLst>
                  <a:gd name="connsiteX0" fmla="*/ 14470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330 w 14565"/>
                  <a:gd name="connsiteY10" fmla="*/ 8096 h 24098"/>
                  <a:gd name="connsiteX11" fmla="*/ 2761 w 14565"/>
                  <a:gd name="connsiteY11" fmla="*/ 15050 h 24098"/>
                  <a:gd name="connsiteX12" fmla="*/ 7330 w 14565"/>
                  <a:gd name="connsiteY12" fmla="*/ 21908 h 24098"/>
                  <a:gd name="connsiteX13" fmla="*/ 11900 w 14565"/>
                  <a:gd name="connsiteY13" fmla="*/ 16288 h 24098"/>
                  <a:gd name="connsiteX14" fmla="*/ 11900 w 14565"/>
                  <a:gd name="connsiteY14" fmla="*/ 13621 h 24098"/>
                  <a:gd name="connsiteX15" fmla="*/ 7330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470"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330" y="8096"/>
                    </a:moveTo>
                    <a:cubicBezTo>
                      <a:pt x="4665" y="8096"/>
                      <a:pt x="2761" y="10573"/>
                      <a:pt x="2761" y="15050"/>
                    </a:cubicBezTo>
                    <a:cubicBezTo>
                      <a:pt x="2761" y="19431"/>
                      <a:pt x="4569" y="21908"/>
                      <a:pt x="7330" y="21908"/>
                    </a:cubicBezTo>
                    <a:cubicBezTo>
                      <a:pt x="9805" y="21908"/>
                      <a:pt x="11900" y="19717"/>
                      <a:pt x="11900" y="16288"/>
                    </a:cubicBezTo>
                    <a:lnTo>
                      <a:pt x="11900" y="13621"/>
                    </a:lnTo>
                    <a:cubicBezTo>
                      <a:pt x="11995" y="10096"/>
                      <a:pt x="10091" y="8096"/>
                      <a:pt x="7330" y="809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0" name="Freeform 39">
                <a:extLst>
                  <a:ext uri="{FF2B5EF4-FFF2-40B4-BE49-F238E27FC236}">
                    <a16:creationId xmlns:a16="http://schemas.microsoft.com/office/drawing/2014/main" id="{AC386126-E304-6D4D-AD9B-0CCD2CD51F5D}"/>
                  </a:ext>
                </a:extLst>
              </p:cNvPr>
              <p:cNvSpPr/>
              <p:nvPr/>
            </p:nvSpPr>
            <p:spPr>
              <a:xfrm>
                <a:off x="7389994" y="4904898"/>
                <a:ext cx="22371" cy="17525"/>
              </a:xfrm>
              <a:custGeom>
                <a:avLst/>
                <a:gdLst>
                  <a:gd name="connsiteX0" fmla="*/ 0 w 22371"/>
                  <a:gd name="connsiteY0" fmla="*/ 0 h 17525"/>
                  <a:gd name="connsiteX1" fmla="*/ 2570 w 22371"/>
                  <a:gd name="connsiteY1" fmla="*/ 0 h 17525"/>
                  <a:gd name="connsiteX2" fmla="*/ 6474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7 w 22371"/>
                  <a:gd name="connsiteY6" fmla="*/ 0 h 17525"/>
                  <a:gd name="connsiteX7" fmla="*/ 22371 w 22371"/>
                  <a:gd name="connsiteY7" fmla="*/ 0 h 17525"/>
                  <a:gd name="connsiteX8" fmla="*/ 17040 w 22371"/>
                  <a:gd name="connsiteY8" fmla="*/ 17526 h 17525"/>
                  <a:gd name="connsiteX9" fmla="*/ 14756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4" y="14097"/>
                    </a:lnTo>
                    <a:lnTo>
                      <a:pt x="10091" y="0"/>
                    </a:lnTo>
                    <a:lnTo>
                      <a:pt x="12090" y="0"/>
                    </a:lnTo>
                    <a:lnTo>
                      <a:pt x="15993" y="14097"/>
                    </a:lnTo>
                    <a:lnTo>
                      <a:pt x="20087" y="0"/>
                    </a:lnTo>
                    <a:lnTo>
                      <a:pt x="22371" y="0"/>
                    </a:lnTo>
                    <a:lnTo>
                      <a:pt x="17040" y="17526"/>
                    </a:lnTo>
                    <a:lnTo>
                      <a:pt x="14756"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1" name="Freeform 40">
                <a:extLst>
                  <a:ext uri="{FF2B5EF4-FFF2-40B4-BE49-F238E27FC236}">
                    <a16:creationId xmlns:a16="http://schemas.microsoft.com/office/drawing/2014/main" id="{CB25CC19-3C5A-A540-9F82-1942ABF80F1E}"/>
                  </a:ext>
                </a:extLst>
              </p:cNvPr>
              <p:cNvSpPr/>
              <p:nvPr/>
            </p:nvSpPr>
            <p:spPr>
              <a:xfrm>
                <a:off x="7414651"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2" name="Freeform 41">
                <a:extLst>
                  <a:ext uri="{FF2B5EF4-FFF2-40B4-BE49-F238E27FC236}">
                    <a16:creationId xmlns:a16="http://schemas.microsoft.com/office/drawing/2014/main" id="{A9E856B0-1981-0243-81CD-A6863E64304C}"/>
                  </a:ext>
                </a:extLst>
              </p:cNvPr>
              <p:cNvSpPr/>
              <p:nvPr/>
            </p:nvSpPr>
            <p:spPr>
              <a:xfrm>
                <a:off x="7419791"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3" name="Freeform 42">
                <a:extLst>
                  <a:ext uri="{FF2B5EF4-FFF2-40B4-BE49-F238E27FC236}">
                    <a16:creationId xmlns:a16="http://schemas.microsoft.com/office/drawing/2014/main" id="{02E01CEE-8D66-F448-A59B-BF598B7A67AB}"/>
                  </a:ext>
                </a:extLst>
              </p:cNvPr>
              <p:cNvSpPr/>
              <p:nvPr/>
            </p:nvSpPr>
            <p:spPr>
              <a:xfrm>
                <a:off x="743254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4" name="Freeform 43">
                <a:extLst>
                  <a:ext uri="{FF2B5EF4-FFF2-40B4-BE49-F238E27FC236}">
                    <a16:creationId xmlns:a16="http://schemas.microsoft.com/office/drawing/2014/main" id="{048E5953-F578-E749-85C7-99F8B287DEE3}"/>
                  </a:ext>
                </a:extLst>
              </p:cNvPr>
              <p:cNvSpPr/>
              <p:nvPr/>
            </p:nvSpPr>
            <p:spPr>
              <a:xfrm>
                <a:off x="7466723"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5" name="Freeform 44">
                <a:extLst>
                  <a:ext uri="{FF2B5EF4-FFF2-40B4-BE49-F238E27FC236}">
                    <a16:creationId xmlns:a16="http://schemas.microsoft.com/office/drawing/2014/main" id="{C5A39095-022D-3B4D-A4AB-A27D28C5D27F}"/>
                  </a:ext>
                </a:extLst>
              </p:cNvPr>
              <p:cNvSpPr/>
              <p:nvPr/>
            </p:nvSpPr>
            <p:spPr>
              <a:xfrm>
                <a:off x="7483573"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6" name="Freeform 45">
                <a:extLst>
                  <a:ext uri="{FF2B5EF4-FFF2-40B4-BE49-F238E27FC236}">
                    <a16:creationId xmlns:a16="http://schemas.microsoft.com/office/drawing/2014/main" id="{F5476EED-BDDF-6F43-B2A9-9EF21B404A46}"/>
                  </a:ext>
                </a:extLst>
              </p:cNvPr>
              <p:cNvSpPr/>
              <p:nvPr/>
            </p:nvSpPr>
            <p:spPr>
              <a:xfrm>
                <a:off x="7502041"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7" name="Freeform 46">
                <a:extLst>
                  <a:ext uri="{FF2B5EF4-FFF2-40B4-BE49-F238E27FC236}">
                    <a16:creationId xmlns:a16="http://schemas.microsoft.com/office/drawing/2014/main" id="{90AA7186-5436-A14B-BBEE-059CB4C3DA59}"/>
                  </a:ext>
                </a:extLst>
              </p:cNvPr>
              <p:cNvSpPr/>
              <p:nvPr/>
            </p:nvSpPr>
            <p:spPr>
              <a:xfrm>
                <a:off x="7520128"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8" name="Freeform 47">
                <a:extLst>
                  <a:ext uri="{FF2B5EF4-FFF2-40B4-BE49-F238E27FC236}">
                    <a16:creationId xmlns:a16="http://schemas.microsoft.com/office/drawing/2014/main" id="{D45B130A-5D4C-8146-A3D5-089E6AF80B4B}"/>
                  </a:ext>
                </a:extLst>
              </p:cNvPr>
              <p:cNvSpPr/>
              <p:nvPr/>
            </p:nvSpPr>
            <p:spPr>
              <a:xfrm>
                <a:off x="7536978"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9" name="Freeform 48">
                <a:extLst>
                  <a:ext uri="{FF2B5EF4-FFF2-40B4-BE49-F238E27FC236}">
                    <a16:creationId xmlns:a16="http://schemas.microsoft.com/office/drawing/2014/main" id="{84089E2F-8C2C-0340-926F-251949E51241}"/>
                  </a:ext>
                </a:extLst>
              </p:cNvPr>
              <p:cNvSpPr/>
              <p:nvPr/>
            </p:nvSpPr>
            <p:spPr>
              <a:xfrm>
                <a:off x="7556113"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0" name="Freeform 49">
                <a:extLst>
                  <a:ext uri="{FF2B5EF4-FFF2-40B4-BE49-F238E27FC236}">
                    <a16:creationId xmlns:a16="http://schemas.microsoft.com/office/drawing/2014/main" id="{16A7018D-B834-504C-A594-6D154717DCA5}"/>
                  </a:ext>
                </a:extLst>
              </p:cNvPr>
              <p:cNvSpPr/>
              <p:nvPr/>
            </p:nvSpPr>
            <p:spPr>
              <a:xfrm>
                <a:off x="7564490"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1" name="Freeform 50">
                <a:extLst>
                  <a:ext uri="{FF2B5EF4-FFF2-40B4-BE49-F238E27FC236}">
                    <a16:creationId xmlns:a16="http://schemas.microsoft.com/office/drawing/2014/main" id="{BB0AD688-E586-E349-9A13-59F6051F8B9C}"/>
                  </a:ext>
                </a:extLst>
              </p:cNvPr>
              <p:cNvSpPr/>
              <p:nvPr/>
            </p:nvSpPr>
            <p:spPr>
              <a:xfrm>
                <a:off x="7592287"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4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4"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2" name="Freeform 51">
                <a:extLst>
                  <a:ext uri="{FF2B5EF4-FFF2-40B4-BE49-F238E27FC236}">
                    <a16:creationId xmlns:a16="http://schemas.microsoft.com/office/drawing/2014/main" id="{8C313DF6-29B2-F84C-B504-76B27D8FDEA1}"/>
                  </a:ext>
                </a:extLst>
              </p:cNvPr>
              <p:cNvSpPr/>
              <p:nvPr/>
            </p:nvSpPr>
            <p:spPr>
              <a:xfrm>
                <a:off x="7603997"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3" name="Freeform 52">
                <a:extLst>
                  <a:ext uri="{FF2B5EF4-FFF2-40B4-BE49-F238E27FC236}">
                    <a16:creationId xmlns:a16="http://schemas.microsoft.com/office/drawing/2014/main" id="{8FF7193B-6A01-DA4A-8A39-15378367DEA4}"/>
                  </a:ext>
                </a:extLst>
              </p:cNvPr>
              <p:cNvSpPr/>
              <p:nvPr/>
            </p:nvSpPr>
            <p:spPr>
              <a:xfrm>
                <a:off x="7613421"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142"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4" name="Freeform 53">
                <a:extLst>
                  <a:ext uri="{FF2B5EF4-FFF2-40B4-BE49-F238E27FC236}">
                    <a16:creationId xmlns:a16="http://schemas.microsoft.com/office/drawing/2014/main" id="{9CBE0D1B-6CDE-5842-BE92-4DD30440C742}"/>
                  </a:ext>
                </a:extLst>
              </p:cNvPr>
              <p:cNvSpPr/>
              <p:nvPr/>
            </p:nvSpPr>
            <p:spPr>
              <a:xfrm>
                <a:off x="7632651" y="4904517"/>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6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6"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5" name="Freeform 54">
                <a:extLst>
                  <a:ext uri="{FF2B5EF4-FFF2-40B4-BE49-F238E27FC236}">
                    <a16:creationId xmlns:a16="http://schemas.microsoft.com/office/drawing/2014/main" id="{595AB887-EDA3-264F-ACE1-443E958EBD5B}"/>
                  </a:ext>
                </a:extLst>
              </p:cNvPr>
              <p:cNvSpPr/>
              <p:nvPr/>
            </p:nvSpPr>
            <p:spPr>
              <a:xfrm>
                <a:off x="7675775"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6" name="Freeform 55">
                <a:extLst>
                  <a:ext uri="{FF2B5EF4-FFF2-40B4-BE49-F238E27FC236}">
                    <a16:creationId xmlns:a16="http://schemas.microsoft.com/office/drawing/2014/main" id="{1C23FEC8-5DD2-D24B-9F80-4F8BC6600BD8}"/>
                  </a:ext>
                </a:extLst>
              </p:cNvPr>
              <p:cNvSpPr/>
              <p:nvPr/>
            </p:nvSpPr>
            <p:spPr>
              <a:xfrm>
                <a:off x="768862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7" name="Freeform 56">
                <a:extLst>
                  <a:ext uri="{FF2B5EF4-FFF2-40B4-BE49-F238E27FC236}">
                    <a16:creationId xmlns:a16="http://schemas.microsoft.com/office/drawing/2014/main" id="{2B326F4C-7208-F741-8A18-B7F14739F513}"/>
                  </a:ext>
                </a:extLst>
              </p:cNvPr>
              <p:cNvSpPr/>
              <p:nvPr/>
            </p:nvSpPr>
            <p:spPr>
              <a:xfrm>
                <a:off x="7705667"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8" name="Freeform 57">
                <a:extLst>
                  <a:ext uri="{FF2B5EF4-FFF2-40B4-BE49-F238E27FC236}">
                    <a16:creationId xmlns:a16="http://schemas.microsoft.com/office/drawing/2014/main" id="{3BF3D144-62B9-D047-97F6-FC2C5C9A6459}"/>
                  </a:ext>
                </a:extLst>
              </p:cNvPr>
              <p:cNvSpPr/>
              <p:nvPr/>
            </p:nvSpPr>
            <p:spPr>
              <a:xfrm>
                <a:off x="7742413" y="4898802"/>
                <a:ext cx="15326" cy="23812"/>
              </a:xfrm>
              <a:custGeom>
                <a:avLst/>
                <a:gdLst>
                  <a:gd name="connsiteX0" fmla="*/ 0 w 15326"/>
                  <a:gd name="connsiteY0" fmla="*/ 0 h 23812"/>
                  <a:gd name="connsiteX1" fmla="*/ 15041 w 15326"/>
                  <a:gd name="connsiteY1" fmla="*/ 0 h 23812"/>
                  <a:gd name="connsiteX2" fmla="*/ 15041 w 15326"/>
                  <a:gd name="connsiteY2" fmla="*/ 2381 h 23812"/>
                  <a:gd name="connsiteX3" fmla="*/ 2856 w 15326"/>
                  <a:gd name="connsiteY3" fmla="*/ 2381 h 23812"/>
                  <a:gd name="connsiteX4" fmla="*/ 2856 w 15326"/>
                  <a:gd name="connsiteY4" fmla="*/ 10096 h 23812"/>
                  <a:gd name="connsiteX5" fmla="*/ 12471 w 15326"/>
                  <a:gd name="connsiteY5" fmla="*/ 10096 h 23812"/>
                  <a:gd name="connsiteX6" fmla="*/ 12471 w 15326"/>
                  <a:gd name="connsiteY6" fmla="*/ 12383 h 23812"/>
                  <a:gd name="connsiteX7" fmla="*/ 2856 w 15326"/>
                  <a:gd name="connsiteY7" fmla="*/ 12383 h 23812"/>
                  <a:gd name="connsiteX8" fmla="*/ 2856 w 15326"/>
                  <a:gd name="connsiteY8" fmla="*/ 21336 h 23812"/>
                  <a:gd name="connsiteX9" fmla="*/ 15327 w 15326"/>
                  <a:gd name="connsiteY9" fmla="*/ 21336 h 23812"/>
                  <a:gd name="connsiteX10" fmla="*/ 15327 w 15326"/>
                  <a:gd name="connsiteY10" fmla="*/ 23813 h 23812"/>
                  <a:gd name="connsiteX11" fmla="*/ 0 w 15326"/>
                  <a:gd name="connsiteY11" fmla="*/ 23813 h 23812"/>
                  <a:gd name="connsiteX12" fmla="*/ 0 w 15326"/>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26" h="23812">
                    <a:moveTo>
                      <a:pt x="0" y="0"/>
                    </a:moveTo>
                    <a:lnTo>
                      <a:pt x="15041" y="0"/>
                    </a:lnTo>
                    <a:lnTo>
                      <a:pt x="15041" y="2381"/>
                    </a:lnTo>
                    <a:lnTo>
                      <a:pt x="2856" y="2381"/>
                    </a:lnTo>
                    <a:lnTo>
                      <a:pt x="2856" y="10096"/>
                    </a:lnTo>
                    <a:lnTo>
                      <a:pt x="12471" y="10096"/>
                    </a:lnTo>
                    <a:lnTo>
                      <a:pt x="12471" y="12383"/>
                    </a:lnTo>
                    <a:lnTo>
                      <a:pt x="2856" y="12383"/>
                    </a:lnTo>
                    <a:lnTo>
                      <a:pt x="2856" y="21336"/>
                    </a:lnTo>
                    <a:lnTo>
                      <a:pt x="15327" y="21336"/>
                    </a:lnTo>
                    <a:lnTo>
                      <a:pt x="15327"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9" name="Freeform 58">
                <a:extLst>
                  <a:ext uri="{FF2B5EF4-FFF2-40B4-BE49-F238E27FC236}">
                    <a16:creationId xmlns:a16="http://schemas.microsoft.com/office/drawing/2014/main" id="{BB9BD3B5-DE6C-2747-93BF-9ACD73188DC4}"/>
                  </a:ext>
                </a:extLst>
              </p:cNvPr>
              <p:cNvSpPr/>
              <p:nvPr/>
            </p:nvSpPr>
            <p:spPr>
              <a:xfrm>
                <a:off x="7760500"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0" name="Freeform 59">
                <a:extLst>
                  <a:ext uri="{FF2B5EF4-FFF2-40B4-BE49-F238E27FC236}">
                    <a16:creationId xmlns:a16="http://schemas.microsoft.com/office/drawing/2014/main" id="{BBDA50E7-C772-B842-8D94-9A1C3F6E3733}"/>
                  </a:ext>
                </a:extLst>
              </p:cNvPr>
              <p:cNvSpPr/>
              <p:nvPr/>
            </p:nvSpPr>
            <p:spPr>
              <a:xfrm>
                <a:off x="7778778"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7"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1" name="Freeform 60">
                <a:extLst>
                  <a:ext uri="{FF2B5EF4-FFF2-40B4-BE49-F238E27FC236}">
                    <a16:creationId xmlns:a16="http://schemas.microsoft.com/office/drawing/2014/main" id="{C62E5887-A681-3040-AC7B-D22F71ACE2A0}"/>
                  </a:ext>
                </a:extLst>
              </p:cNvPr>
              <p:cNvSpPr/>
              <p:nvPr/>
            </p:nvSpPr>
            <p:spPr>
              <a:xfrm>
                <a:off x="7788202"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2" name="Freeform 61">
                <a:extLst>
                  <a:ext uri="{FF2B5EF4-FFF2-40B4-BE49-F238E27FC236}">
                    <a16:creationId xmlns:a16="http://schemas.microsoft.com/office/drawing/2014/main" id="{938C6DA6-06C0-5349-A7B9-68EA3EA16B74}"/>
                  </a:ext>
                </a:extLst>
              </p:cNvPr>
              <p:cNvSpPr/>
              <p:nvPr/>
            </p:nvSpPr>
            <p:spPr>
              <a:xfrm>
                <a:off x="7807432"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3" name="Freeform 62">
                <a:extLst>
                  <a:ext uri="{FF2B5EF4-FFF2-40B4-BE49-F238E27FC236}">
                    <a16:creationId xmlns:a16="http://schemas.microsoft.com/office/drawing/2014/main" id="{8CF38F0D-1B3C-284B-949E-AC5B2EE660AD}"/>
                  </a:ext>
                </a:extLst>
              </p:cNvPr>
              <p:cNvSpPr/>
              <p:nvPr/>
            </p:nvSpPr>
            <p:spPr>
              <a:xfrm>
                <a:off x="7824282"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0"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4" name="Freeform 63">
                <a:extLst>
                  <a:ext uri="{FF2B5EF4-FFF2-40B4-BE49-F238E27FC236}">
                    <a16:creationId xmlns:a16="http://schemas.microsoft.com/office/drawing/2014/main" id="{B14E4C40-07C1-EA4F-AEE5-431A472AC3B8}"/>
                  </a:ext>
                </a:extLst>
              </p:cNvPr>
              <p:cNvSpPr/>
              <p:nvPr/>
            </p:nvSpPr>
            <p:spPr>
              <a:xfrm>
                <a:off x="7842274"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3"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6" y="16954"/>
                      <a:pt x="15136" y="18097"/>
                    </a:cubicBezTo>
                    <a:lnTo>
                      <a:pt x="12471" y="18097"/>
                    </a:lnTo>
                    <a:cubicBezTo>
                      <a:pt x="12090" y="16954"/>
                      <a:pt x="11995" y="15812"/>
                      <a:pt x="11995" y="14668"/>
                    </a:cubicBezTo>
                    <a:close/>
                    <a:moveTo>
                      <a:pt x="9901" y="9049"/>
                    </a:moveTo>
                    <a:cubicBezTo>
                      <a:pt x="5141" y="9049"/>
                      <a:pt x="2761" y="10477"/>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5" name="Freeform 64">
                <a:extLst>
                  <a:ext uri="{FF2B5EF4-FFF2-40B4-BE49-F238E27FC236}">
                    <a16:creationId xmlns:a16="http://schemas.microsoft.com/office/drawing/2014/main" id="{A4609827-7ECC-9443-977A-71C52918808E}"/>
                  </a:ext>
                </a:extLst>
              </p:cNvPr>
              <p:cNvSpPr/>
              <p:nvPr/>
            </p:nvSpPr>
            <p:spPr>
              <a:xfrm>
                <a:off x="7861218"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6" name="Freeform 65">
                <a:extLst>
                  <a:ext uri="{FF2B5EF4-FFF2-40B4-BE49-F238E27FC236}">
                    <a16:creationId xmlns:a16="http://schemas.microsoft.com/office/drawing/2014/main" id="{9CB85E70-48A4-7440-88A1-7AD2D0114FA0}"/>
                  </a:ext>
                </a:extLst>
              </p:cNvPr>
              <p:cNvSpPr/>
              <p:nvPr/>
            </p:nvSpPr>
            <p:spPr>
              <a:xfrm>
                <a:off x="6924864" y="4939379"/>
                <a:ext cx="18372" cy="24574"/>
              </a:xfrm>
              <a:custGeom>
                <a:avLst/>
                <a:gdLst>
                  <a:gd name="connsiteX0" fmla="*/ 9710 w 18372"/>
                  <a:gd name="connsiteY0" fmla="*/ 2286 h 24574"/>
                  <a:gd name="connsiteX1" fmla="*/ 3142 w 18372"/>
                  <a:gd name="connsiteY1" fmla="*/ 12192 h 24574"/>
                  <a:gd name="connsiteX2" fmla="*/ 9710 w 18372"/>
                  <a:gd name="connsiteY2" fmla="*/ 22098 h 24574"/>
                  <a:gd name="connsiteX3" fmla="*/ 15707 w 18372"/>
                  <a:gd name="connsiteY3" fmla="*/ 16288 h 24574"/>
                  <a:gd name="connsiteX4" fmla="*/ 18373 w 18372"/>
                  <a:gd name="connsiteY4" fmla="*/ 16859 h 24574"/>
                  <a:gd name="connsiteX5" fmla="*/ 9710 w 18372"/>
                  <a:gd name="connsiteY5" fmla="*/ 24574 h 24574"/>
                  <a:gd name="connsiteX6" fmla="*/ 0 w 18372"/>
                  <a:gd name="connsiteY6" fmla="*/ 12287 h 24574"/>
                  <a:gd name="connsiteX7" fmla="*/ 3237 w 18372"/>
                  <a:gd name="connsiteY7" fmla="*/ 2762 h 24574"/>
                  <a:gd name="connsiteX8" fmla="*/ 9710 w 18372"/>
                  <a:gd name="connsiteY8" fmla="*/ 0 h 24574"/>
                  <a:gd name="connsiteX9" fmla="*/ 18278 w 18372"/>
                  <a:gd name="connsiteY9" fmla="*/ 7620 h 24574"/>
                  <a:gd name="connsiteX10" fmla="*/ 15612 w 18372"/>
                  <a:gd name="connsiteY10" fmla="*/ 8191 h 24574"/>
                  <a:gd name="connsiteX11" fmla="*/ 9710 w 18372"/>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2" h="24574">
                    <a:moveTo>
                      <a:pt x="9710" y="2286"/>
                    </a:moveTo>
                    <a:cubicBezTo>
                      <a:pt x="5807" y="2286"/>
                      <a:pt x="3142" y="5905"/>
                      <a:pt x="3142" y="12192"/>
                    </a:cubicBezTo>
                    <a:cubicBezTo>
                      <a:pt x="3142" y="18478"/>
                      <a:pt x="5807" y="22098"/>
                      <a:pt x="9710" y="22098"/>
                    </a:cubicBezTo>
                    <a:cubicBezTo>
                      <a:pt x="12756" y="22098"/>
                      <a:pt x="14756" y="20098"/>
                      <a:pt x="15707" y="16288"/>
                    </a:cubicBezTo>
                    <a:lnTo>
                      <a:pt x="18373" y="16859"/>
                    </a:lnTo>
                    <a:cubicBezTo>
                      <a:pt x="17231" y="21907"/>
                      <a:pt x="14279" y="24574"/>
                      <a:pt x="9710" y="24574"/>
                    </a:cubicBezTo>
                    <a:cubicBezTo>
                      <a:pt x="3808" y="24574"/>
                      <a:pt x="0" y="20002"/>
                      <a:pt x="0" y="12287"/>
                    </a:cubicBezTo>
                    <a:cubicBezTo>
                      <a:pt x="0" y="8287"/>
                      <a:pt x="1047" y="5143"/>
                      <a:pt x="3237" y="2762"/>
                    </a:cubicBezTo>
                    <a:cubicBezTo>
                      <a:pt x="4950" y="952"/>
                      <a:pt x="7235" y="0"/>
                      <a:pt x="9710" y="0"/>
                    </a:cubicBezTo>
                    <a:cubicBezTo>
                      <a:pt x="14184" y="0"/>
                      <a:pt x="17135" y="2572"/>
                      <a:pt x="18278" y="7620"/>
                    </a:cubicBezTo>
                    <a:lnTo>
                      <a:pt x="15612" y="8191"/>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7" name="Freeform 66">
                <a:extLst>
                  <a:ext uri="{FF2B5EF4-FFF2-40B4-BE49-F238E27FC236}">
                    <a16:creationId xmlns:a16="http://schemas.microsoft.com/office/drawing/2014/main" id="{A7FB5403-1B00-7042-B7AE-C272094E9F95}"/>
                  </a:ext>
                </a:extLst>
              </p:cNvPr>
              <p:cNvSpPr/>
              <p:nvPr/>
            </p:nvSpPr>
            <p:spPr>
              <a:xfrm>
                <a:off x="6945236"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8" name="Freeform 67">
                <a:extLst>
                  <a:ext uri="{FF2B5EF4-FFF2-40B4-BE49-F238E27FC236}">
                    <a16:creationId xmlns:a16="http://schemas.microsoft.com/office/drawing/2014/main" id="{6AFC8870-F71B-4E40-A96D-6B8EB1B7C621}"/>
                  </a:ext>
                </a:extLst>
              </p:cNvPr>
              <p:cNvSpPr/>
              <p:nvPr/>
            </p:nvSpPr>
            <p:spPr>
              <a:xfrm>
                <a:off x="6964466" y="4945570"/>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143"/>
                      <a:pt x="15993" y="0"/>
                      <a:pt x="18182"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9" name="Freeform 68">
                <a:extLst>
                  <a:ext uri="{FF2B5EF4-FFF2-40B4-BE49-F238E27FC236}">
                    <a16:creationId xmlns:a16="http://schemas.microsoft.com/office/drawing/2014/main" id="{BECE65B8-1421-C742-8FB1-9ABA64494C3C}"/>
                  </a:ext>
                </a:extLst>
              </p:cNvPr>
              <p:cNvSpPr/>
              <p:nvPr/>
            </p:nvSpPr>
            <p:spPr>
              <a:xfrm>
                <a:off x="6992644" y="4945570"/>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143"/>
                      <a:pt x="15898"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0" name="Freeform 69">
                <a:extLst>
                  <a:ext uri="{FF2B5EF4-FFF2-40B4-BE49-F238E27FC236}">
                    <a16:creationId xmlns:a16="http://schemas.microsoft.com/office/drawing/2014/main" id="{DD6B75C0-9E2A-F949-93FE-DBAED135C31B}"/>
                  </a:ext>
                </a:extLst>
              </p:cNvPr>
              <p:cNvSpPr/>
              <p:nvPr/>
            </p:nvSpPr>
            <p:spPr>
              <a:xfrm>
                <a:off x="7020822"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1" name="Freeform 70">
                <a:extLst>
                  <a:ext uri="{FF2B5EF4-FFF2-40B4-BE49-F238E27FC236}">
                    <a16:creationId xmlns:a16="http://schemas.microsoft.com/office/drawing/2014/main" id="{75FDA7D9-286E-204C-9A13-8B67FDA9E283}"/>
                  </a:ext>
                </a:extLst>
              </p:cNvPr>
              <p:cNvSpPr/>
              <p:nvPr/>
            </p:nvSpPr>
            <p:spPr>
              <a:xfrm>
                <a:off x="7026724"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2" name="Freeform 71">
                <a:extLst>
                  <a:ext uri="{FF2B5EF4-FFF2-40B4-BE49-F238E27FC236}">
                    <a16:creationId xmlns:a16="http://schemas.microsoft.com/office/drawing/2014/main" id="{CDD8D1B6-09F7-3C49-AE1E-9ACC7A57EF64}"/>
                  </a:ext>
                </a:extLst>
              </p:cNvPr>
              <p:cNvSpPr/>
              <p:nvPr/>
            </p:nvSpPr>
            <p:spPr>
              <a:xfrm>
                <a:off x="7042241"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3" name="Freeform 72">
                <a:extLst>
                  <a:ext uri="{FF2B5EF4-FFF2-40B4-BE49-F238E27FC236}">
                    <a16:creationId xmlns:a16="http://schemas.microsoft.com/office/drawing/2014/main" id="{445CF8AE-FC57-474A-9917-ADD83F363772}"/>
                  </a:ext>
                </a:extLst>
              </p:cNvPr>
              <p:cNvSpPr/>
              <p:nvPr/>
            </p:nvSpPr>
            <p:spPr>
              <a:xfrm>
                <a:off x="7059281"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4" name="Freeform 73">
                <a:extLst>
                  <a:ext uri="{FF2B5EF4-FFF2-40B4-BE49-F238E27FC236}">
                    <a16:creationId xmlns:a16="http://schemas.microsoft.com/office/drawing/2014/main" id="{33C47B3F-6E45-134D-93F3-CF13FC39C727}"/>
                  </a:ext>
                </a:extLst>
              </p:cNvPr>
              <p:cNvSpPr/>
              <p:nvPr/>
            </p:nvSpPr>
            <p:spPr>
              <a:xfrm>
                <a:off x="7065469"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5" name="Freeform 74">
                <a:extLst>
                  <a:ext uri="{FF2B5EF4-FFF2-40B4-BE49-F238E27FC236}">
                    <a16:creationId xmlns:a16="http://schemas.microsoft.com/office/drawing/2014/main" id="{68E9A045-B2F0-B944-8639-23BDB29A9DFE}"/>
                  </a:ext>
                </a:extLst>
              </p:cNvPr>
              <p:cNvSpPr/>
              <p:nvPr/>
            </p:nvSpPr>
            <p:spPr>
              <a:xfrm>
                <a:off x="7084699"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6" name="Freeform 75">
                <a:extLst>
                  <a:ext uri="{FF2B5EF4-FFF2-40B4-BE49-F238E27FC236}">
                    <a16:creationId xmlns:a16="http://schemas.microsoft.com/office/drawing/2014/main" id="{D57E9516-C501-494D-86B1-481DB34E2A3C}"/>
                  </a:ext>
                </a:extLst>
              </p:cNvPr>
              <p:cNvSpPr/>
              <p:nvPr/>
            </p:nvSpPr>
            <p:spPr>
              <a:xfrm>
                <a:off x="7103929" y="4959381"/>
                <a:ext cx="3807" cy="4095"/>
              </a:xfrm>
              <a:custGeom>
                <a:avLst/>
                <a:gdLst>
                  <a:gd name="connsiteX0" fmla="*/ 0 w 3807"/>
                  <a:gd name="connsiteY0" fmla="*/ 0 h 4095"/>
                  <a:gd name="connsiteX1" fmla="*/ 3808 w 3807"/>
                  <a:gd name="connsiteY1" fmla="*/ 0 h 4095"/>
                  <a:gd name="connsiteX2" fmla="*/ 3808 w 3807"/>
                  <a:gd name="connsiteY2" fmla="*/ 4096 h 4095"/>
                  <a:gd name="connsiteX3" fmla="*/ 0 w 3807"/>
                  <a:gd name="connsiteY3" fmla="*/ 4096 h 4095"/>
                  <a:gd name="connsiteX4" fmla="*/ 0 w 3807"/>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7" name="Freeform 76">
                <a:extLst>
                  <a:ext uri="{FF2B5EF4-FFF2-40B4-BE49-F238E27FC236}">
                    <a16:creationId xmlns:a16="http://schemas.microsoft.com/office/drawing/2014/main" id="{950EF333-3994-D64A-9D1E-FE71390A260B}"/>
                  </a:ext>
                </a:extLst>
              </p:cNvPr>
              <p:cNvSpPr/>
              <p:nvPr/>
            </p:nvSpPr>
            <p:spPr>
              <a:xfrm>
                <a:off x="7120398" y="4939760"/>
                <a:ext cx="16278" cy="23717"/>
              </a:xfrm>
              <a:custGeom>
                <a:avLst/>
                <a:gdLst>
                  <a:gd name="connsiteX0" fmla="*/ 9615 w 16278"/>
                  <a:gd name="connsiteY0" fmla="*/ 23717 h 23717"/>
                  <a:gd name="connsiteX1" fmla="*/ 6664 w 16278"/>
                  <a:gd name="connsiteY1" fmla="*/ 23717 h 23717"/>
                  <a:gd name="connsiteX2" fmla="*/ 6664 w 16278"/>
                  <a:gd name="connsiteY2" fmla="*/ 2476 h 23717"/>
                  <a:gd name="connsiteX3" fmla="*/ 0 w 16278"/>
                  <a:gd name="connsiteY3" fmla="*/ 2476 h 23717"/>
                  <a:gd name="connsiteX4" fmla="*/ 0 w 16278"/>
                  <a:gd name="connsiteY4" fmla="*/ 0 h 23717"/>
                  <a:gd name="connsiteX5" fmla="*/ 16279 w 16278"/>
                  <a:gd name="connsiteY5" fmla="*/ 0 h 23717"/>
                  <a:gd name="connsiteX6" fmla="*/ 16279 w 16278"/>
                  <a:gd name="connsiteY6" fmla="*/ 2476 h 23717"/>
                  <a:gd name="connsiteX7" fmla="*/ 9615 w 16278"/>
                  <a:gd name="connsiteY7" fmla="*/ 2476 h 23717"/>
                  <a:gd name="connsiteX8" fmla="*/ 9615 w 16278"/>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8" h="23717">
                    <a:moveTo>
                      <a:pt x="9615" y="23717"/>
                    </a:moveTo>
                    <a:lnTo>
                      <a:pt x="6664" y="23717"/>
                    </a:lnTo>
                    <a:lnTo>
                      <a:pt x="6664" y="2476"/>
                    </a:lnTo>
                    <a:lnTo>
                      <a:pt x="0" y="2476"/>
                    </a:lnTo>
                    <a:lnTo>
                      <a:pt x="0" y="0"/>
                    </a:lnTo>
                    <a:lnTo>
                      <a:pt x="16279" y="0"/>
                    </a:lnTo>
                    <a:lnTo>
                      <a:pt x="16279" y="2476"/>
                    </a:lnTo>
                    <a:lnTo>
                      <a:pt x="9615" y="2476"/>
                    </a:lnTo>
                    <a:lnTo>
                      <a:pt x="9615" y="23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8" name="Freeform 77">
                <a:extLst>
                  <a:ext uri="{FF2B5EF4-FFF2-40B4-BE49-F238E27FC236}">
                    <a16:creationId xmlns:a16="http://schemas.microsoft.com/office/drawing/2014/main" id="{63C43F00-0843-EB46-B4B4-B67459BBE188}"/>
                  </a:ext>
                </a:extLst>
              </p:cNvPr>
              <p:cNvSpPr/>
              <p:nvPr/>
            </p:nvSpPr>
            <p:spPr>
              <a:xfrm>
                <a:off x="7138675"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9" name="Freeform 78">
                <a:extLst>
                  <a:ext uri="{FF2B5EF4-FFF2-40B4-BE49-F238E27FC236}">
                    <a16:creationId xmlns:a16="http://schemas.microsoft.com/office/drawing/2014/main" id="{1CEEB613-5B22-C746-B2C9-D5630F042704}"/>
                  </a:ext>
                </a:extLst>
              </p:cNvPr>
              <p:cNvSpPr/>
              <p:nvPr/>
            </p:nvSpPr>
            <p:spPr>
              <a:xfrm>
                <a:off x="715704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0" name="Freeform 79">
                <a:extLst>
                  <a:ext uri="{FF2B5EF4-FFF2-40B4-BE49-F238E27FC236}">
                    <a16:creationId xmlns:a16="http://schemas.microsoft.com/office/drawing/2014/main" id="{C50C597E-405E-BF49-A0B1-4391ACA15777}"/>
                  </a:ext>
                </a:extLst>
              </p:cNvPr>
              <p:cNvSpPr/>
              <p:nvPr/>
            </p:nvSpPr>
            <p:spPr>
              <a:xfrm>
                <a:off x="7163046"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1" name="Freeform 80">
                <a:extLst>
                  <a:ext uri="{FF2B5EF4-FFF2-40B4-BE49-F238E27FC236}">
                    <a16:creationId xmlns:a16="http://schemas.microsoft.com/office/drawing/2014/main" id="{F9102521-0947-B64D-8F6D-E73956AEDC87}"/>
                  </a:ext>
                </a:extLst>
              </p:cNvPr>
              <p:cNvSpPr/>
              <p:nvPr/>
            </p:nvSpPr>
            <p:spPr>
              <a:xfrm>
                <a:off x="7189796" y="4945379"/>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192 h 24098"/>
                  <a:gd name="connsiteX11" fmla="*/ 11709 w 14565"/>
                  <a:gd name="connsiteY11" fmla="*/ 9239 h 24098"/>
                  <a:gd name="connsiteX12" fmla="*/ 7140 w 14565"/>
                  <a:gd name="connsiteY12" fmla="*/ 2381 h 24098"/>
                  <a:gd name="connsiteX13" fmla="*/ 2570 w 14565"/>
                  <a:gd name="connsiteY13" fmla="*/ 7811 h 24098"/>
                  <a:gd name="connsiteX14" fmla="*/ 2570 w 14565"/>
                  <a:gd name="connsiteY14" fmla="*/ 10763 h 24098"/>
                  <a:gd name="connsiteX15" fmla="*/ 7044 w 14565"/>
                  <a:gd name="connsiteY15" fmla="*/ 1619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7"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192"/>
                    </a:moveTo>
                    <a:cubicBezTo>
                      <a:pt x="9900" y="16192"/>
                      <a:pt x="11709" y="13716"/>
                      <a:pt x="11709" y="9239"/>
                    </a:cubicBezTo>
                    <a:cubicBezTo>
                      <a:pt x="11709" y="4858"/>
                      <a:pt x="9900" y="2381"/>
                      <a:pt x="7140" y="2381"/>
                    </a:cubicBezTo>
                    <a:cubicBezTo>
                      <a:pt x="4665" y="2381"/>
                      <a:pt x="2570" y="4572"/>
                      <a:pt x="2570" y="7811"/>
                    </a:cubicBezTo>
                    <a:lnTo>
                      <a:pt x="2570" y="10763"/>
                    </a:lnTo>
                    <a:cubicBezTo>
                      <a:pt x="2570" y="14192"/>
                      <a:pt x="4474" y="16192"/>
                      <a:pt x="7044" y="1619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2" name="Freeform 81">
                <a:extLst>
                  <a:ext uri="{FF2B5EF4-FFF2-40B4-BE49-F238E27FC236}">
                    <a16:creationId xmlns:a16="http://schemas.microsoft.com/office/drawing/2014/main" id="{AD21D7CF-591D-454F-8A67-36FA31E215E5}"/>
                  </a:ext>
                </a:extLst>
              </p:cNvPr>
              <p:cNvSpPr/>
              <p:nvPr/>
            </p:nvSpPr>
            <p:spPr>
              <a:xfrm>
                <a:off x="7207788"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0"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3" name="Freeform 82">
                <a:extLst>
                  <a:ext uri="{FF2B5EF4-FFF2-40B4-BE49-F238E27FC236}">
                    <a16:creationId xmlns:a16="http://schemas.microsoft.com/office/drawing/2014/main" id="{EE5C6B6A-799D-C34B-87E9-A6F7FD19DE27}"/>
                  </a:ext>
                </a:extLst>
              </p:cNvPr>
              <p:cNvSpPr/>
              <p:nvPr/>
            </p:nvSpPr>
            <p:spPr>
              <a:xfrm>
                <a:off x="7226256" y="4939760"/>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812 h 24003"/>
                  <a:gd name="connsiteX11" fmla="*/ 11709 w 14565"/>
                  <a:gd name="connsiteY11" fmla="*/ 14859 h 24003"/>
                  <a:gd name="connsiteX12" fmla="*/ 7140 w 14565"/>
                  <a:gd name="connsiteY12" fmla="*/ 8001 h 24003"/>
                  <a:gd name="connsiteX13" fmla="*/ 2570 w 14565"/>
                  <a:gd name="connsiteY13" fmla="*/ 13430 h 24003"/>
                  <a:gd name="connsiteX14" fmla="*/ 2570 w 14565"/>
                  <a:gd name="connsiteY14" fmla="*/ 16288 h 24003"/>
                  <a:gd name="connsiteX15" fmla="*/ 7044 w 14565"/>
                  <a:gd name="connsiteY15" fmla="*/ 2181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8"/>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4" name="Freeform 83">
                <a:extLst>
                  <a:ext uri="{FF2B5EF4-FFF2-40B4-BE49-F238E27FC236}">
                    <a16:creationId xmlns:a16="http://schemas.microsoft.com/office/drawing/2014/main" id="{D0A1F397-7768-554F-8E05-F4C9C1A1A282}"/>
                  </a:ext>
                </a:extLst>
              </p:cNvPr>
              <p:cNvSpPr/>
              <p:nvPr/>
            </p:nvSpPr>
            <p:spPr>
              <a:xfrm>
                <a:off x="7244344"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5" name="Freeform 84">
                <a:extLst>
                  <a:ext uri="{FF2B5EF4-FFF2-40B4-BE49-F238E27FC236}">
                    <a16:creationId xmlns:a16="http://schemas.microsoft.com/office/drawing/2014/main" id="{A0D31353-BA58-BF42-AFF1-8480D51D752D}"/>
                  </a:ext>
                </a:extLst>
              </p:cNvPr>
              <p:cNvSpPr/>
              <p:nvPr/>
            </p:nvSpPr>
            <p:spPr>
              <a:xfrm>
                <a:off x="7251864"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6" name="Freeform 85">
                <a:extLst>
                  <a:ext uri="{FF2B5EF4-FFF2-40B4-BE49-F238E27FC236}">
                    <a16:creationId xmlns:a16="http://schemas.microsoft.com/office/drawing/2014/main" id="{10A2B4AF-D7B4-0446-83E4-BDF54D501470}"/>
                  </a:ext>
                </a:extLst>
              </p:cNvPr>
              <p:cNvSpPr/>
              <p:nvPr/>
            </p:nvSpPr>
            <p:spPr>
              <a:xfrm>
                <a:off x="7258147"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328" y="3905"/>
                      <a:pt x="9615"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7" name="Freeform 86">
                <a:extLst>
                  <a:ext uri="{FF2B5EF4-FFF2-40B4-BE49-F238E27FC236}">
                    <a16:creationId xmlns:a16="http://schemas.microsoft.com/office/drawing/2014/main" id="{513466BF-59C0-C642-A227-4B1905B2CEE2}"/>
                  </a:ext>
                </a:extLst>
              </p:cNvPr>
              <p:cNvSpPr/>
              <p:nvPr/>
            </p:nvSpPr>
            <p:spPr>
              <a:xfrm>
                <a:off x="7274521" y="4945475"/>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2"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6" y="16954"/>
                      <a:pt x="15136" y="18097"/>
                    </a:cubicBezTo>
                    <a:lnTo>
                      <a:pt x="12471" y="18097"/>
                    </a:lnTo>
                    <a:cubicBezTo>
                      <a:pt x="12090" y="16954"/>
                      <a:pt x="11995" y="15907"/>
                      <a:pt x="11995" y="14668"/>
                    </a:cubicBezTo>
                    <a:close/>
                    <a:moveTo>
                      <a:pt x="9901" y="9049"/>
                    </a:moveTo>
                    <a:cubicBezTo>
                      <a:pt x="5141" y="9049"/>
                      <a:pt x="2761" y="10477"/>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8" name="Freeform 87">
                <a:extLst>
                  <a:ext uri="{FF2B5EF4-FFF2-40B4-BE49-F238E27FC236}">
                    <a16:creationId xmlns:a16="http://schemas.microsoft.com/office/drawing/2014/main" id="{2C866FE2-F97B-6D48-BC33-85B37234D951}"/>
                  </a:ext>
                </a:extLst>
              </p:cNvPr>
              <p:cNvSpPr/>
              <p:nvPr/>
            </p:nvSpPr>
            <p:spPr>
              <a:xfrm>
                <a:off x="7291276"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9" name="Freeform 88">
                <a:extLst>
                  <a:ext uri="{FF2B5EF4-FFF2-40B4-BE49-F238E27FC236}">
                    <a16:creationId xmlns:a16="http://schemas.microsoft.com/office/drawing/2014/main" id="{5CC93F1D-54C1-C743-B214-AC5B2AF8B4DB}"/>
                  </a:ext>
                </a:extLst>
              </p:cNvPr>
              <p:cNvSpPr/>
              <p:nvPr/>
            </p:nvSpPr>
            <p:spPr>
              <a:xfrm>
                <a:off x="7304127"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0" name="Freeform 89">
                <a:extLst>
                  <a:ext uri="{FF2B5EF4-FFF2-40B4-BE49-F238E27FC236}">
                    <a16:creationId xmlns:a16="http://schemas.microsoft.com/office/drawing/2014/main" id="{846CFFCF-9989-AF46-9460-0B5D0102186C}"/>
                  </a:ext>
                </a:extLst>
              </p:cNvPr>
              <p:cNvSpPr/>
              <p:nvPr/>
            </p:nvSpPr>
            <p:spPr>
              <a:xfrm>
                <a:off x="7310315"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1" y="18478"/>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1" name="Freeform 90">
                <a:extLst>
                  <a:ext uri="{FF2B5EF4-FFF2-40B4-BE49-F238E27FC236}">
                    <a16:creationId xmlns:a16="http://schemas.microsoft.com/office/drawing/2014/main" id="{9424037A-59A5-FE42-B83E-00ED258C81BD}"/>
                  </a:ext>
                </a:extLst>
              </p:cNvPr>
              <p:cNvSpPr/>
              <p:nvPr/>
            </p:nvSpPr>
            <p:spPr>
              <a:xfrm>
                <a:off x="7329545"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2" name="Freeform 91">
                <a:extLst>
                  <a:ext uri="{FF2B5EF4-FFF2-40B4-BE49-F238E27FC236}">
                    <a16:creationId xmlns:a16="http://schemas.microsoft.com/office/drawing/2014/main" id="{ED300364-6C75-8D41-921C-57DACBE24E9B}"/>
                  </a:ext>
                </a:extLst>
              </p:cNvPr>
              <p:cNvSpPr/>
              <p:nvPr/>
            </p:nvSpPr>
            <p:spPr>
              <a:xfrm>
                <a:off x="7357628"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6 w 8662"/>
                  <a:gd name="connsiteY7" fmla="*/ 9334 h 18192"/>
                  <a:gd name="connsiteX8" fmla="*/ 2666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3" y="2762"/>
                      <a:pt x="8377" y="2762"/>
                      <a:pt x="8187" y="2762"/>
                    </a:cubicBezTo>
                    <a:cubicBezTo>
                      <a:pt x="4855" y="2762"/>
                      <a:pt x="2666" y="5239"/>
                      <a:pt x="2666" y="9334"/>
                    </a:cubicBezTo>
                    <a:lnTo>
                      <a:pt x="2666"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3" name="Freeform 92">
                <a:extLst>
                  <a:ext uri="{FF2B5EF4-FFF2-40B4-BE49-F238E27FC236}">
                    <a16:creationId xmlns:a16="http://schemas.microsoft.com/office/drawing/2014/main" id="{C8A7CEC2-ED0C-CF4F-AAAB-B5F1A4D370FC}"/>
                  </a:ext>
                </a:extLst>
              </p:cNvPr>
              <p:cNvSpPr/>
              <p:nvPr/>
            </p:nvSpPr>
            <p:spPr>
              <a:xfrm>
                <a:off x="7366957"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4" name="Freeform 93">
                <a:extLst>
                  <a:ext uri="{FF2B5EF4-FFF2-40B4-BE49-F238E27FC236}">
                    <a16:creationId xmlns:a16="http://schemas.microsoft.com/office/drawing/2014/main" id="{8E36BBA6-BC70-214D-A2CA-0AF4E958D6CA}"/>
                  </a:ext>
                </a:extLst>
              </p:cNvPr>
              <p:cNvSpPr/>
              <p:nvPr/>
            </p:nvSpPr>
            <p:spPr>
              <a:xfrm>
                <a:off x="7383807" y="4939474"/>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5" name="Freeform 94">
                <a:extLst>
                  <a:ext uri="{FF2B5EF4-FFF2-40B4-BE49-F238E27FC236}">
                    <a16:creationId xmlns:a16="http://schemas.microsoft.com/office/drawing/2014/main" id="{2483C2DD-CEE3-6944-8798-110AC3833229}"/>
                  </a:ext>
                </a:extLst>
              </p:cNvPr>
              <p:cNvSpPr/>
              <p:nvPr/>
            </p:nvSpPr>
            <p:spPr>
              <a:xfrm>
                <a:off x="7395706"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6" name="Freeform 95">
                <a:extLst>
                  <a:ext uri="{FF2B5EF4-FFF2-40B4-BE49-F238E27FC236}">
                    <a16:creationId xmlns:a16="http://schemas.microsoft.com/office/drawing/2014/main" id="{53EBAA5D-15B2-4B43-A218-3CBFDD41DB62}"/>
                  </a:ext>
                </a:extLst>
              </p:cNvPr>
              <p:cNvSpPr/>
              <p:nvPr/>
            </p:nvSpPr>
            <p:spPr>
              <a:xfrm>
                <a:off x="7401894"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7 w 15612"/>
                  <a:gd name="connsiteY11" fmla="*/ 7525 h 18478"/>
                  <a:gd name="connsiteX12" fmla="*/ 7997 w 15612"/>
                  <a:gd name="connsiteY12" fmla="*/ 2191 h 18478"/>
                  <a:gd name="connsiteX13" fmla="*/ 2856 w 15612"/>
                  <a:gd name="connsiteY13" fmla="*/ 7525 h 18478"/>
                  <a:gd name="connsiteX14" fmla="*/ 12757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089" y="16669"/>
                      <a:pt x="11519" y="18478"/>
                      <a:pt x="7901" y="18478"/>
                    </a:cubicBezTo>
                    <a:close/>
                    <a:moveTo>
                      <a:pt x="12757" y="7525"/>
                    </a:moveTo>
                    <a:cubicBezTo>
                      <a:pt x="12661" y="4096"/>
                      <a:pt x="10853" y="2191"/>
                      <a:pt x="7997" y="2191"/>
                    </a:cubicBezTo>
                    <a:cubicBezTo>
                      <a:pt x="5141" y="2191"/>
                      <a:pt x="3332" y="4096"/>
                      <a:pt x="2856" y="7525"/>
                    </a:cubicBezTo>
                    <a:lnTo>
                      <a:pt x="12757"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7" name="Freeform 96">
                <a:extLst>
                  <a:ext uri="{FF2B5EF4-FFF2-40B4-BE49-F238E27FC236}">
                    <a16:creationId xmlns:a16="http://schemas.microsoft.com/office/drawing/2014/main" id="{7D76B5E9-86A5-4F4F-9113-D6C1D3D646FF}"/>
                  </a:ext>
                </a:extLst>
              </p:cNvPr>
              <p:cNvSpPr/>
              <p:nvPr/>
            </p:nvSpPr>
            <p:spPr>
              <a:xfrm>
                <a:off x="7419886"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905"/>
                      <a:pt x="9520"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8" name="Freeform 97">
                <a:extLst>
                  <a:ext uri="{FF2B5EF4-FFF2-40B4-BE49-F238E27FC236}">
                    <a16:creationId xmlns:a16="http://schemas.microsoft.com/office/drawing/2014/main" id="{9C8CBBC1-28FD-4842-AA3F-A23B5363AA34}"/>
                  </a:ext>
                </a:extLst>
              </p:cNvPr>
              <p:cNvSpPr/>
              <p:nvPr/>
            </p:nvSpPr>
            <p:spPr>
              <a:xfrm>
                <a:off x="743511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9" name="Freeform 98">
                <a:extLst>
                  <a:ext uri="{FF2B5EF4-FFF2-40B4-BE49-F238E27FC236}">
                    <a16:creationId xmlns:a16="http://schemas.microsoft.com/office/drawing/2014/main" id="{71253F3D-72FE-E94D-AC86-2C7BD9A8BD96}"/>
                  </a:ext>
                </a:extLst>
              </p:cNvPr>
              <p:cNvSpPr/>
              <p:nvPr/>
            </p:nvSpPr>
            <p:spPr>
              <a:xfrm>
                <a:off x="7446351"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1" y="16573"/>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0" name="Freeform 99">
                <a:extLst>
                  <a:ext uri="{FF2B5EF4-FFF2-40B4-BE49-F238E27FC236}">
                    <a16:creationId xmlns:a16="http://schemas.microsoft.com/office/drawing/2014/main" id="{777BA46C-1181-524B-ADA6-02C2EC920AE3}"/>
                  </a:ext>
                </a:extLst>
              </p:cNvPr>
              <p:cNvSpPr/>
              <p:nvPr/>
            </p:nvSpPr>
            <p:spPr>
              <a:xfrm>
                <a:off x="747091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1" name="Freeform 100">
                <a:extLst>
                  <a:ext uri="{FF2B5EF4-FFF2-40B4-BE49-F238E27FC236}">
                    <a16:creationId xmlns:a16="http://schemas.microsoft.com/office/drawing/2014/main" id="{2A5B2654-76F2-684D-8D27-BA22504F0CE6}"/>
                  </a:ext>
                </a:extLst>
              </p:cNvPr>
              <p:cNvSpPr/>
              <p:nvPr/>
            </p:nvSpPr>
            <p:spPr>
              <a:xfrm>
                <a:off x="748366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2" name="Freeform 101">
                <a:extLst>
                  <a:ext uri="{FF2B5EF4-FFF2-40B4-BE49-F238E27FC236}">
                    <a16:creationId xmlns:a16="http://schemas.microsoft.com/office/drawing/2014/main" id="{BFBE7AB9-9DF2-3247-A311-7A69F70BCFCB}"/>
                  </a:ext>
                </a:extLst>
              </p:cNvPr>
              <p:cNvSpPr/>
              <p:nvPr/>
            </p:nvSpPr>
            <p:spPr>
              <a:xfrm>
                <a:off x="750070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614"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3" name="Freeform 102">
                <a:extLst>
                  <a:ext uri="{FF2B5EF4-FFF2-40B4-BE49-F238E27FC236}">
                    <a16:creationId xmlns:a16="http://schemas.microsoft.com/office/drawing/2014/main" id="{FCC62C68-4D2F-BB47-8420-6F1058A258C8}"/>
                  </a:ext>
                </a:extLst>
              </p:cNvPr>
              <p:cNvSpPr/>
              <p:nvPr/>
            </p:nvSpPr>
            <p:spPr>
              <a:xfrm>
                <a:off x="7527078" y="4945856"/>
                <a:ext cx="14850" cy="17525"/>
              </a:xfrm>
              <a:custGeom>
                <a:avLst/>
                <a:gdLst>
                  <a:gd name="connsiteX0" fmla="*/ 0 w 14850"/>
                  <a:gd name="connsiteY0" fmla="*/ 0 h 17525"/>
                  <a:gd name="connsiteX1" fmla="*/ 2570 w 14850"/>
                  <a:gd name="connsiteY1" fmla="*/ 0 h 17525"/>
                  <a:gd name="connsiteX2" fmla="*/ 7520 w 14850"/>
                  <a:gd name="connsiteY2" fmla="*/ 14954 h 17525"/>
                  <a:gd name="connsiteX3" fmla="*/ 12471 w 14850"/>
                  <a:gd name="connsiteY3" fmla="*/ 0 h 17525"/>
                  <a:gd name="connsiteX4" fmla="*/ 14851 w 14850"/>
                  <a:gd name="connsiteY4" fmla="*/ 0 h 17525"/>
                  <a:gd name="connsiteX5" fmla="*/ 8663 w 14850"/>
                  <a:gd name="connsiteY5" fmla="*/ 17526 h 17525"/>
                  <a:gd name="connsiteX6" fmla="*/ 5807 w 14850"/>
                  <a:gd name="connsiteY6" fmla="*/ 17526 h 17525"/>
                  <a:gd name="connsiteX7" fmla="*/ 0 w 14850"/>
                  <a:gd name="connsiteY7"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0" h="17525">
                    <a:moveTo>
                      <a:pt x="0" y="0"/>
                    </a:moveTo>
                    <a:lnTo>
                      <a:pt x="2570" y="0"/>
                    </a:lnTo>
                    <a:lnTo>
                      <a:pt x="7520" y="14954"/>
                    </a:lnTo>
                    <a:lnTo>
                      <a:pt x="12471" y="0"/>
                    </a:lnTo>
                    <a:lnTo>
                      <a:pt x="14851" y="0"/>
                    </a:lnTo>
                    <a:lnTo>
                      <a:pt x="8663" y="17526"/>
                    </a:lnTo>
                    <a:lnTo>
                      <a:pt x="5807"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4" name="Freeform 103">
                <a:extLst>
                  <a:ext uri="{FF2B5EF4-FFF2-40B4-BE49-F238E27FC236}">
                    <a16:creationId xmlns:a16="http://schemas.microsoft.com/office/drawing/2014/main" id="{D085A17D-D834-1A4F-B00F-EB4B58248BBD}"/>
                  </a:ext>
                </a:extLst>
              </p:cNvPr>
              <p:cNvSpPr/>
              <p:nvPr/>
            </p:nvSpPr>
            <p:spPr>
              <a:xfrm>
                <a:off x="754411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5" name="Freeform 104">
                <a:extLst>
                  <a:ext uri="{FF2B5EF4-FFF2-40B4-BE49-F238E27FC236}">
                    <a16:creationId xmlns:a16="http://schemas.microsoft.com/office/drawing/2014/main" id="{ADF766A7-3DC9-A24D-A55B-337BC2416616}"/>
                  </a:ext>
                </a:extLst>
              </p:cNvPr>
              <p:cNvSpPr/>
              <p:nvPr/>
            </p:nvSpPr>
            <p:spPr>
              <a:xfrm>
                <a:off x="7550211"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1"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6" name="Freeform 105">
                <a:extLst>
                  <a:ext uri="{FF2B5EF4-FFF2-40B4-BE49-F238E27FC236}">
                    <a16:creationId xmlns:a16="http://schemas.microsoft.com/office/drawing/2014/main" id="{C1A8B8DF-09BD-4849-BF3F-3360DA68553C}"/>
                  </a:ext>
                </a:extLst>
              </p:cNvPr>
              <p:cNvSpPr/>
              <p:nvPr/>
            </p:nvSpPr>
            <p:spPr>
              <a:xfrm>
                <a:off x="7567156" y="4945856"/>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7" name="Freeform 106">
                <a:extLst>
                  <a:ext uri="{FF2B5EF4-FFF2-40B4-BE49-F238E27FC236}">
                    <a16:creationId xmlns:a16="http://schemas.microsoft.com/office/drawing/2014/main" id="{9DCB2DDB-BE1B-CE48-9864-5831927DD5FE}"/>
                  </a:ext>
                </a:extLst>
              </p:cNvPr>
              <p:cNvSpPr/>
              <p:nvPr/>
            </p:nvSpPr>
            <p:spPr>
              <a:xfrm>
                <a:off x="7590193"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4"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8" name="Freeform 107">
                <a:extLst>
                  <a:ext uri="{FF2B5EF4-FFF2-40B4-BE49-F238E27FC236}">
                    <a16:creationId xmlns:a16="http://schemas.microsoft.com/office/drawing/2014/main" id="{47468A9E-2AB1-464A-82D0-0445C59C2234}"/>
                  </a:ext>
                </a:extLst>
              </p:cNvPr>
              <p:cNvSpPr/>
              <p:nvPr/>
            </p:nvSpPr>
            <p:spPr>
              <a:xfrm>
                <a:off x="7615801"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621"/>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9" name="Freeform 108">
                <a:extLst>
                  <a:ext uri="{FF2B5EF4-FFF2-40B4-BE49-F238E27FC236}">
                    <a16:creationId xmlns:a16="http://schemas.microsoft.com/office/drawing/2014/main" id="{8C9D0C0D-2EDC-E340-B879-FF9AEF98B593}"/>
                  </a:ext>
                </a:extLst>
              </p:cNvPr>
              <p:cNvSpPr/>
              <p:nvPr/>
            </p:nvSpPr>
            <p:spPr>
              <a:xfrm>
                <a:off x="7635031"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0" name="Freeform 109">
                <a:extLst>
                  <a:ext uri="{FF2B5EF4-FFF2-40B4-BE49-F238E27FC236}">
                    <a16:creationId xmlns:a16="http://schemas.microsoft.com/office/drawing/2014/main" id="{6BC6C113-2B2C-9043-814D-D2731B3C8DFA}"/>
                  </a:ext>
                </a:extLst>
              </p:cNvPr>
              <p:cNvSpPr/>
              <p:nvPr/>
            </p:nvSpPr>
            <p:spPr>
              <a:xfrm>
                <a:off x="7653499"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1" name="Freeform 110">
                <a:extLst>
                  <a:ext uri="{FF2B5EF4-FFF2-40B4-BE49-F238E27FC236}">
                    <a16:creationId xmlns:a16="http://schemas.microsoft.com/office/drawing/2014/main" id="{3659309F-7735-6248-9CA2-2743F6ED8796}"/>
                  </a:ext>
                </a:extLst>
              </p:cNvPr>
              <p:cNvSpPr/>
              <p:nvPr/>
            </p:nvSpPr>
            <p:spPr>
              <a:xfrm>
                <a:off x="7658354" y="4945951"/>
                <a:ext cx="14850" cy="24003"/>
              </a:xfrm>
              <a:custGeom>
                <a:avLst/>
                <a:gdLst>
                  <a:gd name="connsiteX0" fmla="*/ 191 w 14850"/>
                  <a:gd name="connsiteY0" fmla="*/ 21527 h 24003"/>
                  <a:gd name="connsiteX1" fmla="*/ 2190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90 w 14850"/>
                  <a:gd name="connsiteY9" fmla="*/ 24003 h 24003"/>
                  <a:gd name="connsiteX10" fmla="*/ 191 w 14850"/>
                  <a:gd name="connsiteY10" fmla="*/ 23717 h 24003"/>
                  <a:gd name="connsiteX11" fmla="*/ 191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1" y="21527"/>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90" y="24003"/>
                    </a:cubicBezTo>
                    <a:cubicBezTo>
                      <a:pt x="1523" y="24003"/>
                      <a:pt x="857" y="23908"/>
                      <a:pt x="191" y="23717"/>
                    </a:cubicBezTo>
                    <a:lnTo>
                      <a:pt x="191" y="2152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2" name="Freeform 111">
                <a:extLst>
                  <a:ext uri="{FF2B5EF4-FFF2-40B4-BE49-F238E27FC236}">
                    <a16:creationId xmlns:a16="http://schemas.microsoft.com/office/drawing/2014/main" id="{726F23FD-B1E3-5E4D-A446-91B78ECAF623}"/>
                  </a:ext>
                </a:extLst>
              </p:cNvPr>
              <p:cNvSpPr/>
              <p:nvPr/>
            </p:nvSpPr>
            <p:spPr>
              <a:xfrm>
                <a:off x="7683867"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0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141" y="18478"/>
                      <a:pt x="0" y="14859"/>
                      <a:pt x="0" y="9239"/>
                    </a:cubicBezTo>
                    <a:close/>
                    <a:moveTo>
                      <a:pt x="12851" y="9239"/>
                    </a:moveTo>
                    <a:cubicBezTo>
                      <a:pt x="12851" y="4763"/>
                      <a:pt x="10852" y="2191"/>
                      <a:pt x="7806" y="2191"/>
                    </a:cubicBezTo>
                    <a:cubicBezTo>
                      <a:pt x="4760" y="2191"/>
                      <a:pt x="2760" y="4763"/>
                      <a:pt x="2760" y="9239"/>
                    </a:cubicBezTo>
                    <a:cubicBezTo>
                      <a:pt x="2760"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3" name="Freeform 112">
                <a:extLst>
                  <a:ext uri="{FF2B5EF4-FFF2-40B4-BE49-F238E27FC236}">
                    <a16:creationId xmlns:a16="http://schemas.microsoft.com/office/drawing/2014/main" id="{04377986-1B98-5446-BC7D-9329E8FAA85D}"/>
                  </a:ext>
                </a:extLst>
              </p:cNvPr>
              <p:cNvSpPr/>
              <p:nvPr/>
            </p:nvSpPr>
            <p:spPr>
              <a:xfrm>
                <a:off x="7700812" y="4939474"/>
                <a:ext cx="10947" cy="24003"/>
              </a:xfrm>
              <a:custGeom>
                <a:avLst/>
                <a:gdLst>
                  <a:gd name="connsiteX0" fmla="*/ 3141 w 10947"/>
                  <a:gd name="connsiteY0" fmla="*/ 8382 h 24003"/>
                  <a:gd name="connsiteX1" fmla="*/ 0 w 10947"/>
                  <a:gd name="connsiteY1" fmla="*/ 8382 h 24003"/>
                  <a:gd name="connsiteX2" fmla="*/ 0 w 10947"/>
                  <a:gd name="connsiteY2" fmla="*/ 6477 h 24003"/>
                  <a:gd name="connsiteX3" fmla="*/ 3141 w 10947"/>
                  <a:gd name="connsiteY3" fmla="*/ 6477 h 24003"/>
                  <a:gd name="connsiteX4" fmla="*/ 3141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1 w 10947"/>
                  <a:gd name="connsiteY15" fmla="*/ 24003 h 24003"/>
                  <a:gd name="connsiteX16" fmla="*/ 3141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4" name="Freeform 113">
                <a:extLst>
                  <a:ext uri="{FF2B5EF4-FFF2-40B4-BE49-F238E27FC236}">
                    <a16:creationId xmlns:a16="http://schemas.microsoft.com/office/drawing/2014/main" id="{D2BD7C1F-D983-5845-86D7-7C566728F20F}"/>
                  </a:ext>
                </a:extLst>
              </p:cNvPr>
              <p:cNvSpPr/>
              <p:nvPr/>
            </p:nvSpPr>
            <p:spPr>
              <a:xfrm>
                <a:off x="772023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5" name="Freeform 114">
                <a:extLst>
                  <a:ext uri="{FF2B5EF4-FFF2-40B4-BE49-F238E27FC236}">
                    <a16:creationId xmlns:a16="http://schemas.microsoft.com/office/drawing/2014/main" id="{31F22BC2-CD8C-FB40-8EC1-D774E3B9056E}"/>
                  </a:ext>
                </a:extLst>
              </p:cNvPr>
              <p:cNvSpPr/>
              <p:nvPr/>
            </p:nvSpPr>
            <p:spPr>
              <a:xfrm>
                <a:off x="773298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6" name="Freeform 115">
                <a:extLst>
                  <a:ext uri="{FF2B5EF4-FFF2-40B4-BE49-F238E27FC236}">
                    <a16:creationId xmlns:a16="http://schemas.microsoft.com/office/drawing/2014/main" id="{FB036A14-539D-B848-8FA4-1F042E8839A8}"/>
                  </a:ext>
                </a:extLst>
              </p:cNvPr>
              <p:cNvSpPr/>
              <p:nvPr/>
            </p:nvSpPr>
            <p:spPr>
              <a:xfrm>
                <a:off x="775002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7" name="Freeform 116">
                <a:extLst>
                  <a:ext uri="{FF2B5EF4-FFF2-40B4-BE49-F238E27FC236}">
                    <a16:creationId xmlns:a16="http://schemas.microsoft.com/office/drawing/2014/main" id="{BD7FF91D-EA04-4D48-8997-BCEF33AE6D6F}"/>
                  </a:ext>
                </a:extLst>
              </p:cNvPr>
              <p:cNvSpPr/>
              <p:nvPr/>
            </p:nvSpPr>
            <p:spPr>
              <a:xfrm>
                <a:off x="7777730" y="4945475"/>
                <a:ext cx="15136" cy="18383"/>
              </a:xfrm>
              <a:custGeom>
                <a:avLst/>
                <a:gdLst>
                  <a:gd name="connsiteX0" fmla="*/ 12090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2090 w 15136"/>
                  <a:gd name="connsiteY14" fmla="*/ 14668 h 18383"/>
                  <a:gd name="connsiteX15" fmla="*/ 10091 w 15136"/>
                  <a:gd name="connsiteY15" fmla="*/ 9049 h 18383"/>
                  <a:gd name="connsiteX16" fmla="*/ 2951 w 15136"/>
                  <a:gd name="connsiteY16" fmla="*/ 13049 h 18383"/>
                  <a:gd name="connsiteX17" fmla="*/ 6569 w 15136"/>
                  <a:gd name="connsiteY17" fmla="*/ 16192 h 18383"/>
                  <a:gd name="connsiteX18" fmla="*/ 12090 w 15136"/>
                  <a:gd name="connsiteY18" fmla="*/ 10001 h 18383"/>
                  <a:gd name="connsiteX19" fmla="*/ 12090 w 15136"/>
                  <a:gd name="connsiteY19" fmla="*/ 9049 h 18383"/>
                  <a:gd name="connsiteX20" fmla="*/ 1009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2090" y="14668"/>
                    </a:moveTo>
                    <a:cubicBezTo>
                      <a:pt x="10853" y="17050"/>
                      <a:pt x="875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5" y="16954"/>
                      <a:pt x="15136" y="18097"/>
                    </a:cubicBezTo>
                    <a:lnTo>
                      <a:pt x="12471" y="18097"/>
                    </a:lnTo>
                    <a:cubicBezTo>
                      <a:pt x="12280" y="16954"/>
                      <a:pt x="12090" y="15907"/>
                      <a:pt x="12090" y="14668"/>
                    </a:cubicBezTo>
                    <a:close/>
                    <a:moveTo>
                      <a:pt x="10091" y="9049"/>
                    </a:moveTo>
                    <a:cubicBezTo>
                      <a:pt x="5331" y="9049"/>
                      <a:pt x="2951" y="10477"/>
                      <a:pt x="2951" y="13049"/>
                    </a:cubicBezTo>
                    <a:cubicBezTo>
                      <a:pt x="2951" y="14954"/>
                      <a:pt x="4284" y="16192"/>
                      <a:pt x="6569" y="16192"/>
                    </a:cubicBezTo>
                    <a:cubicBezTo>
                      <a:pt x="9615" y="16192"/>
                      <a:pt x="12090" y="13430"/>
                      <a:pt x="12090" y="10001"/>
                    </a:cubicBezTo>
                    <a:lnTo>
                      <a:pt x="12090" y="9049"/>
                    </a:lnTo>
                    <a:cubicBezTo>
                      <a:pt x="11424" y="9049"/>
                      <a:pt x="10662" y="9049"/>
                      <a:pt x="1009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8" name="Freeform 117">
                <a:extLst>
                  <a:ext uri="{FF2B5EF4-FFF2-40B4-BE49-F238E27FC236}">
                    <a16:creationId xmlns:a16="http://schemas.microsoft.com/office/drawing/2014/main" id="{3AAE32CE-4650-C54A-A7D5-9DA2410265B0}"/>
                  </a:ext>
                </a:extLst>
              </p:cNvPr>
              <p:cNvSpPr/>
              <p:nvPr/>
            </p:nvSpPr>
            <p:spPr>
              <a:xfrm>
                <a:off x="7796770"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9" name="Freeform 118">
                <a:extLst>
                  <a:ext uri="{FF2B5EF4-FFF2-40B4-BE49-F238E27FC236}">
                    <a16:creationId xmlns:a16="http://schemas.microsoft.com/office/drawing/2014/main" id="{EA5FF548-EE1B-1F49-85BB-77C7A965BB7B}"/>
                  </a:ext>
                </a:extLst>
              </p:cNvPr>
              <p:cNvSpPr/>
              <p:nvPr/>
            </p:nvSpPr>
            <p:spPr>
              <a:xfrm>
                <a:off x="781285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0" name="Freeform 119">
                <a:extLst>
                  <a:ext uri="{FF2B5EF4-FFF2-40B4-BE49-F238E27FC236}">
                    <a16:creationId xmlns:a16="http://schemas.microsoft.com/office/drawing/2014/main" id="{5893FE6B-AA1D-5549-8E7E-2EA498B03BC2}"/>
                  </a:ext>
                </a:extLst>
              </p:cNvPr>
              <p:cNvSpPr/>
              <p:nvPr/>
            </p:nvSpPr>
            <p:spPr>
              <a:xfrm>
                <a:off x="7825710"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1" name="Freeform 120">
                <a:extLst>
                  <a:ext uri="{FF2B5EF4-FFF2-40B4-BE49-F238E27FC236}">
                    <a16:creationId xmlns:a16="http://schemas.microsoft.com/office/drawing/2014/main" id="{6A10BF5D-B8B6-494B-B0F8-A274C12CB7E5}"/>
                  </a:ext>
                </a:extLst>
              </p:cNvPr>
              <p:cNvSpPr/>
              <p:nvPr/>
            </p:nvSpPr>
            <p:spPr>
              <a:xfrm>
                <a:off x="7842750"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2" name="Freeform 121">
                <a:extLst>
                  <a:ext uri="{FF2B5EF4-FFF2-40B4-BE49-F238E27FC236}">
                    <a16:creationId xmlns:a16="http://schemas.microsoft.com/office/drawing/2014/main" id="{422428FA-4363-EA40-B8DE-0D2B46A02F00}"/>
                  </a:ext>
                </a:extLst>
              </p:cNvPr>
              <p:cNvSpPr/>
              <p:nvPr/>
            </p:nvSpPr>
            <p:spPr>
              <a:xfrm>
                <a:off x="7861980"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3" name="Freeform 122">
                <a:extLst>
                  <a:ext uri="{FF2B5EF4-FFF2-40B4-BE49-F238E27FC236}">
                    <a16:creationId xmlns:a16="http://schemas.microsoft.com/office/drawing/2014/main" id="{21B79C90-E469-4E47-9235-E58630433F34}"/>
                  </a:ext>
                </a:extLst>
              </p:cNvPr>
              <p:cNvSpPr/>
              <p:nvPr/>
            </p:nvSpPr>
            <p:spPr>
              <a:xfrm>
                <a:off x="7869976" y="4959667"/>
                <a:ext cx="4188" cy="8858"/>
              </a:xfrm>
              <a:custGeom>
                <a:avLst/>
                <a:gdLst>
                  <a:gd name="connsiteX0" fmla="*/ 286 w 4188"/>
                  <a:gd name="connsiteY0" fmla="*/ 0 h 8858"/>
                  <a:gd name="connsiteX1" fmla="*/ 4189 w 4188"/>
                  <a:gd name="connsiteY1" fmla="*/ 0 h 8858"/>
                  <a:gd name="connsiteX2" fmla="*/ 4189 w 4188"/>
                  <a:gd name="connsiteY2" fmla="*/ 3715 h 8858"/>
                  <a:gd name="connsiteX3" fmla="*/ 1618 w 4188"/>
                  <a:gd name="connsiteY3" fmla="*/ 8858 h 8858"/>
                  <a:gd name="connsiteX4" fmla="*/ 0 w 4188"/>
                  <a:gd name="connsiteY4" fmla="*/ 8858 h 8858"/>
                  <a:gd name="connsiteX5" fmla="*/ 2094 w 4188"/>
                  <a:gd name="connsiteY5" fmla="*/ 4096 h 8858"/>
                  <a:gd name="connsiteX6" fmla="*/ 286 w 4188"/>
                  <a:gd name="connsiteY6" fmla="*/ 4096 h 8858"/>
                  <a:gd name="connsiteX7" fmla="*/ 286 w 4188"/>
                  <a:gd name="connsiteY7" fmla="*/ 0 h 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 h="8858">
                    <a:moveTo>
                      <a:pt x="286" y="0"/>
                    </a:moveTo>
                    <a:lnTo>
                      <a:pt x="4189" y="0"/>
                    </a:lnTo>
                    <a:lnTo>
                      <a:pt x="4189" y="3715"/>
                    </a:lnTo>
                    <a:lnTo>
                      <a:pt x="1618" y="8858"/>
                    </a:lnTo>
                    <a:lnTo>
                      <a:pt x="0" y="8858"/>
                    </a:lnTo>
                    <a:lnTo>
                      <a:pt x="2094" y="4096"/>
                    </a:lnTo>
                    <a:lnTo>
                      <a:pt x="286" y="4096"/>
                    </a:lnTo>
                    <a:lnTo>
                      <a:pt x="286"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4" name="Freeform 123">
                <a:extLst>
                  <a:ext uri="{FF2B5EF4-FFF2-40B4-BE49-F238E27FC236}">
                    <a16:creationId xmlns:a16="http://schemas.microsoft.com/office/drawing/2014/main" id="{662CF222-AC92-DD4B-AD5C-A73278CB580D}"/>
                  </a:ext>
                </a:extLst>
              </p:cNvPr>
              <p:cNvSpPr/>
              <p:nvPr/>
            </p:nvSpPr>
            <p:spPr>
              <a:xfrm>
                <a:off x="6924769"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5" name="Freeform 124">
                <a:extLst>
                  <a:ext uri="{FF2B5EF4-FFF2-40B4-BE49-F238E27FC236}">
                    <a16:creationId xmlns:a16="http://schemas.microsoft.com/office/drawing/2014/main" id="{F477E4B6-8A1A-274C-980D-60556814DE72}"/>
                  </a:ext>
                </a:extLst>
              </p:cNvPr>
              <p:cNvSpPr/>
              <p:nvPr/>
            </p:nvSpPr>
            <p:spPr>
              <a:xfrm>
                <a:off x="6943713"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6" name="Freeform 125">
                <a:extLst>
                  <a:ext uri="{FF2B5EF4-FFF2-40B4-BE49-F238E27FC236}">
                    <a16:creationId xmlns:a16="http://schemas.microsoft.com/office/drawing/2014/main" id="{C6A2D0B5-B94F-4B49-9DF6-1CFBA74246CC}"/>
                  </a:ext>
                </a:extLst>
              </p:cNvPr>
              <p:cNvSpPr/>
              <p:nvPr/>
            </p:nvSpPr>
            <p:spPr>
              <a:xfrm>
                <a:off x="6960848"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7" name="Freeform 126">
                <a:extLst>
                  <a:ext uri="{FF2B5EF4-FFF2-40B4-BE49-F238E27FC236}">
                    <a16:creationId xmlns:a16="http://schemas.microsoft.com/office/drawing/2014/main" id="{DA0D0829-82D7-9749-AC97-3D430D78C4D3}"/>
                  </a:ext>
                </a:extLst>
              </p:cNvPr>
              <p:cNvSpPr/>
              <p:nvPr/>
            </p:nvSpPr>
            <p:spPr>
              <a:xfrm>
                <a:off x="6986932"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8" name="Freeform 127">
                <a:extLst>
                  <a:ext uri="{FF2B5EF4-FFF2-40B4-BE49-F238E27FC236}">
                    <a16:creationId xmlns:a16="http://schemas.microsoft.com/office/drawing/2014/main" id="{C46B0DBD-BDB3-6F45-B924-EA762C9E0736}"/>
                  </a:ext>
                </a:extLst>
              </p:cNvPr>
              <p:cNvSpPr/>
              <p:nvPr/>
            </p:nvSpPr>
            <p:spPr>
              <a:xfrm>
                <a:off x="6999784"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9" name="Freeform 128">
                <a:extLst>
                  <a:ext uri="{FF2B5EF4-FFF2-40B4-BE49-F238E27FC236}">
                    <a16:creationId xmlns:a16="http://schemas.microsoft.com/office/drawing/2014/main" id="{46CC0DFC-3A1E-C748-BE74-9195CF9D2DA5}"/>
                  </a:ext>
                </a:extLst>
              </p:cNvPr>
              <p:cNvSpPr/>
              <p:nvPr/>
            </p:nvSpPr>
            <p:spPr>
              <a:xfrm>
                <a:off x="701682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0" name="Freeform 129">
                <a:extLst>
                  <a:ext uri="{FF2B5EF4-FFF2-40B4-BE49-F238E27FC236}">
                    <a16:creationId xmlns:a16="http://schemas.microsoft.com/office/drawing/2014/main" id="{6A382F17-C1BF-4B4F-9970-65A4280DA101}"/>
                  </a:ext>
                </a:extLst>
              </p:cNvPr>
              <p:cNvSpPr/>
              <p:nvPr/>
            </p:nvSpPr>
            <p:spPr>
              <a:xfrm>
                <a:off x="7043955" y="4980432"/>
                <a:ext cx="18373" cy="24574"/>
              </a:xfrm>
              <a:custGeom>
                <a:avLst/>
                <a:gdLst>
                  <a:gd name="connsiteX0" fmla="*/ 9710 w 18373"/>
                  <a:gd name="connsiteY0" fmla="*/ 2286 h 24574"/>
                  <a:gd name="connsiteX1" fmla="*/ 3142 w 18373"/>
                  <a:gd name="connsiteY1" fmla="*/ 12192 h 24574"/>
                  <a:gd name="connsiteX2" fmla="*/ 9710 w 18373"/>
                  <a:gd name="connsiteY2" fmla="*/ 22098 h 24574"/>
                  <a:gd name="connsiteX3" fmla="*/ 15708 w 18373"/>
                  <a:gd name="connsiteY3" fmla="*/ 16288 h 24574"/>
                  <a:gd name="connsiteX4" fmla="*/ 18373 w 18373"/>
                  <a:gd name="connsiteY4" fmla="*/ 16859 h 24574"/>
                  <a:gd name="connsiteX5" fmla="*/ 9710 w 18373"/>
                  <a:gd name="connsiteY5" fmla="*/ 24575 h 24574"/>
                  <a:gd name="connsiteX6" fmla="*/ 0 w 18373"/>
                  <a:gd name="connsiteY6" fmla="*/ 12287 h 24574"/>
                  <a:gd name="connsiteX7" fmla="*/ 3237 w 18373"/>
                  <a:gd name="connsiteY7" fmla="*/ 2762 h 24574"/>
                  <a:gd name="connsiteX8" fmla="*/ 9710 w 18373"/>
                  <a:gd name="connsiteY8" fmla="*/ 0 h 24574"/>
                  <a:gd name="connsiteX9" fmla="*/ 18278 w 18373"/>
                  <a:gd name="connsiteY9" fmla="*/ 7620 h 24574"/>
                  <a:gd name="connsiteX10" fmla="*/ 15612 w 18373"/>
                  <a:gd name="connsiteY10" fmla="*/ 8192 h 24574"/>
                  <a:gd name="connsiteX11" fmla="*/ 9710 w 18373"/>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3" h="24574">
                    <a:moveTo>
                      <a:pt x="9710" y="2286"/>
                    </a:moveTo>
                    <a:cubicBezTo>
                      <a:pt x="5807" y="2286"/>
                      <a:pt x="3142" y="5905"/>
                      <a:pt x="3142" y="12192"/>
                    </a:cubicBezTo>
                    <a:cubicBezTo>
                      <a:pt x="3142" y="18479"/>
                      <a:pt x="5807" y="22098"/>
                      <a:pt x="9710" y="22098"/>
                    </a:cubicBezTo>
                    <a:cubicBezTo>
                      <a:pt x="12756" y="22098"/>
                      <a:pt x="14756" y="20098"/>
                      <a:pt x="15708" y="16288"/>
                    </a:cubicBezTo>
                    <a:lnTo>
                      <a:pt x="18373" y="16859"/>
                    </a:lnTo>
                    <a:cubicBezTo>
                      <a:pt x="17231" y="21907"/>
                      <a:pt x="14279" y="24575"/>
                      <a:pt x="9710" y="24575"/>
                    </a:cubicBezTo>
                    <a:cubicBezTo>
                      <a:pt x="3808" y="24575"/>
                      <a:pt x="0" y="20002"/>
                      <a:pt x="0" y="12287"/>
                    </a:cubicBezTo>
                    <a:cubicBezTo>
                      <a:pt x="0" y="8287"/>
                      <a:pt x="1047" y="5143"/>
                      <a:pt x="3237" y="2762"/>
                    </a:cubicBezTo>
                    <a:cubicBezTo>
                      <a:pt x="4950" y="952"/>
                      <a:pt x="7235" y="0"/>
                      <a:pt x="9710" y="0"/>
                    </a:cubicBezTo>
                    <a:cubicBezTo>
                      <a:pt x="14184" y="0"/>
                      <a:pt x="17135" y="2572"/>
                      <a:pt x="18278" y="7620"/>
                    </a:cubicBezTo>
                    <a:lnTo>
                      <a:pt x="15612" y="8192"/>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1" name="Freeform 130">
                <a:extLst>
                  <a:ext uri="{FF2B5EF4-FFF2-40B4-BE49-F238E27FC236}">
                    <a16:creationId xmlns:a16="http://schemas.microsoft.com/office/drawing/2014/main" id="{0DDF4B04-AF0F-7747-9A75-B0F4E40CDD6F}"/>
                  </a:ext>
                </a:extLst>
              </p:cNvPr>
              <p:cNvSpPr/>
              <p:nvPr/>
            </p:nvSpPr>
            <p:spPr>
              <a:xfrm>
                <a:off x="7064232"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2" name="Freeform 131">
                <a:extLst>
                  <a:ext uri="{FF2B5EF4-FFF2-40B4-BE49-F238E27FC236}">
                    <a16:creationId xmlns:a16="http://schemas.microsoft.com/office/drawing/2014/main" id="{BC796381-F93E-504F-B1C8-F26483799463}"/>
                  </a:ext>
                </a:extLst>
              </p:cNvPr>
              <p:cNvSpPr/>
              <p:nvPr/>
            </p:nvSpPr>
            <p:spPr>
              <a:xfrm>
                <a:off x="7083557" y="4986528"/>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3" name="Freeform 132">
                <a:extLst>
                  <a:ext uri="{FF2B5EF4-FFF2-40B4-BE49-F238E27FC236}">
                    <a16:creationId xmlns:a16="http://schemas.microsoft.com/office/drawing/2014/main" id="{92962D5B-F61C-4A42-8BC0-C60647657B00}"/>
                  </a:ext>
                </a:extLst>
              </p:cNvPr>
              <p:cNvSpPr/>
              <p:nvPr/>
            </p:nvSpPr>
            <p:spPr>
              <a:xfrm>
                <a:off x="7111735" y="4986528"/>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2"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4" name="Freeform 133">
                <a:extLst>
                  <a:ext uri="{FF2B5EF4-FFF2-40B4-BE49-F238E27FC236}">
                    <a16:creationId xmlns:a16="http://schemas.microsoft.com/office/drawing/2014/main" id="{705EDDB8-FBF5-3047-805C-4F9B3796EC66}"/>
                  </a:ext>
                </a:extLst>
              </p:cNvPr>
              <p:cNvSpPr/>
              <p:nvPr/>
            </p:nvSpPr>
            <p:spPr>
              <a:xfrm>
                <a:off x="713991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5" name="Freeform 134">
                <a:extLst>
                  <a:ext uri="{FF2B5EF4-FFF2-40B4-BE49-F238E27FC236}">
                    <a16:creationId xmlns:a16="http://schemas.microsoft.com/office/drawing/2014/main" id="{788A3154-767F-CD40-8B41-4CE992F01D3A}"/>
                  </a:ext>
                </a:extLst>
              </p:cNvPr>
              <p:cNvSpPr/>
              <p:nvPr/>
            </p:nvSpPr>
            <p:spPr>
              <a:xfrm>
                <a:off x="714581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6" name="Freeform 135">
                <a:extLst>
                  <a:ext uri="{FF2B5EF4-FFF2-40B4-BE49-F238E27FC236}">
                    <a16:creationId xmlns:a16="http://schemas.microsoft.com/office/drawing/2014/main" id="{DA5D88B3-106C-AD4F-984B-AF6EFD21EC28}"/>
                  </a:ext>
                </a:extLst>
              </p:cNvPr>
              <p:cNvSpPr/>
              <p:nvPr/>
            </p:nvSpPr>
            <p:spPr>
              <a:xfrm>
                <a:off x="7161332"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7" name="Freeform 136">
                <a:extLst>
                  <a:ext uri="{FF2B5EF4-FFF2-40B4-BE49-F238E27FC236}">
                    <a16:creationId xmlns:a16="http://schemas.microsoft.com/office/drawing/2014/main" id="{79142F98-0D77-4A41-B284-BCA47BA39D58}"/>
                  </a:ext>
                </a:extLst>
              </p:cNvPr>
              <p:cNvSpPr/>
              <p:nvPr/>
            </p:nvSpPr>
            <p:spPr>
              <a:xfrm>
                <a:off x="717837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8" name="Freeform 137">
                <a:extLst>
                  <a:ext uri="{FF2B5EF4-FFF2-40B4-BE49-F238E27FC236}">
                    <a16:creationId xmlns:a16="http://schemas.microsoft.com/office/drawing/2014/main" id="{51869227-DD8E-8343-82F4-09F658633A96}"/>
                  </a:ext>
                </a:extLst>
              </p:cNvPr>
              <p:cNvSpPr/>
              <p:nvPr/>
            </p:nvSpPr>
            <p:spPr>
              <a:xfrm>
                <a:off x="718456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9" name="Freeform 138">
                <a:extLst>
                  <a:ext uri="{FF2B5EF4-FFF2-40B4-BE49-F238E27FC236}">
                    <a16:creationId xmlns:a16="http://schemas.microsoft.com/office/drawing/2014/main" id="{11A5D79D-46F9-8944-BEC9-A31B1A02F099}"/>
                  </a:ext>
                </a:extLst>
              </p:cNvPr>
              <p:cNvSpPr/>
              <p:nvPr/>
            </p:nvSpPr>
            <p:spPr>
              <a:xfrm>
                <a:off x="720379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0" name="Freeform 139">
                <a:extLst>
                  <a:ext uri="{FF2B5EF4-FFF2-40B4-BE49-F238E27FC236}">
                    <a16:creationId xmlns:a16="http://schemas.microsoft.com/office/drawing/2014/main" id="{631E7CDC-56FB-2E47-9DE6-62B0BA49AED3}"/>
                  </a:ext>
                </a:extLst>
              </p:cNvPr>
              <p:cNvSpPr/>
              <p:nvPr/>
            </p:nvSpPr>
            <p:spPr>
              <a:xfrm>
                <a:off x="7230064"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328" y="3810"/>
                      <a:pt x="9615"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1" name="Freeform 140">
                <a:extLst>
                  <a:ext uri="{FF2B5EF4-FFF2-40B4-BE49-F238E27FC236}">
                    <a16:creationId xmlns:a16="http://schemas.microsoft.com/office/drawing/2014/main" id="{E2714B27-2BF9-4A4F-93EB-131FDB464329}"/>
                  </a:ext>
                </a:extLst>
              </p:cNvPr>
              <p:cNvSpPr/>
              <p:nvPr/>
            </p:nvSpPr>
            <p:spPr>
              <a:xfrm>
                <a:off x="7246438"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0 w 15136"/>
                  <a:gd name="connsiteY15" fmla="*/ 9049 h 18383"/>
                  <a:gd name="connsiteX16" fmla="*/ 2761 w 15136"/>
                  <a:gd name="connsiteY16" fmla="*/ 13049 h 18383"/>
                  <a:gd name="connsiteX17" fmla="*/ 6378 w 15136"/>
                  <a:gd name="connsiteY17" fmla="*/ 16193 h 18383"/>
                  <a:gd name="connsiteX18" fmla="*/ 11900 w 15136"/>
                  <a:gd name="connsiteY18" fmla="*/ 10001 h 18383"/>
                  <a:gd name="connsiteX19" fmla="*/ 11900 w 15136"/>
                  <a:gd name="connsiteY19" fmla="*/ 9049 h 18383"/>
                  <a:gd name="connsiteX20" fmla="*/ 9900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0" y="9049"/>
                    </a:moveTo>
                    <a:cubicBezTo>
                      <a:pt x="5141" y="9049"/>
                      <a:pt x="2761" y="10478"/>
                      <a:pt x="2761" y="13049"/>
                    </a:cubicBezTo>
                    <a:cubicBezTo>
                      <a:pt x="2761" y="14954"/>
                      <a:pt x="4093" y="16193"/>
                      <a:pt x="6378" y="16193"/>
                    </a:cubicBezTo>
                    <a:cubicBezTo>
                      <a:pt x="9425" y="16193"/>
                      <a:pt x="11900" y="13430"/>
                      <a:pt x="11900" y="10001"/>
                    </a:cubicBezTo>
                    <a:lnTo>
                      <a:pt x="11900" y="9049"/>
                    </a:lnTo>
                    <a:cubicBezTo>
                      <a:pt x="11233" y="9049"/>
                      <a:pt x="10567" y="9049"/>
                      <a:pt x="9900"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2" name="Freeform 141">
                <a:extLst>
                  <a:ext uri="{FF2B5EF4-FFF2-40B4-BE49-F238E27FC236}">
                    <a16:creationId xmlns:a16="http://schemas.microsoft.com/office/drawing/2014/main" id="{B97C9503-34E8-0E4F-A162-B65091C0BEB3}"/>
                  </a:ext>
                </a:extLst>
              </p:cNvPr>
              <p:cNvSpPr/>
              <p:nvPr/>
            </p:nvSpPr>
            <p:spPr>
              <a:xfrm>
                <a:off x="7265382"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3" name="Freeform 142">
                <a:extLst>
                  <a:ext uri="{FF2B5EF4-FFF2-40B4-BE49-F238E27FC236}">
                    <a16:creationId xmlns:a16="http://schemas.microsoft.com/office/drawing/2014/main" id="{53A57956-4F2F-0E44-A799-9D40C8FD0E70}"/>
                  </a:ext>
                </a:extLst>
              </p:cNvPr>
              <p:cNvSpPr/>
              <p:nvPr/>
            </p:nvSpPr>
            <p:spPr>
              <a:xfrm>
                <a:off x="7283755"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4" name="Freeform 143">
                <a:extLst>
                  <a:ext uri="{FF2B5EF4-FFF2-40B4-BE49-F238E27FC236}">
                    <a16:creationId xmlns:a16="http://schemas.microsoft.com/office/drawing/2014/main" id="{A86F6AB4-6726-A347-9323-737D1BC8B8E6}"/>
                  </a:ext>
                </a:extLst>
              </p:cNvPr>
              <p:cNvSpPr/>
              <p:nvPr/>
            </p:nvSpPr>
            <p:spPr>
              <a:xfrm>
                <a:off x="7300891"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5" name="Freeform 144">
                <a:extLst>
                  <a:ext uri="{FF2B5EF4-FFF2-40B4-BE49-F238E27FC236}">
                    <a16:creationId xmlns:a16="http://schemas.microsoft.com/office/drawing/2014/main" id="{C2FFC2E8-0ED2-1D45-B1EF-A4ADD2183F83}"/>
                  </a:ext>
                </a:extLst>
              </p:cNvPr>
              <p:cNvSpPr/>
              <p:nvPr/>
            </p:nvSpPr>
            <p:spPr>
              <a:xfrm>
                <a:off x="7317836"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6" name="Freeform 145">
                <a:extLst>
                  <a:ext uri="{FF2B5EF4-FFF2-40B4-BE49-F238E27FC236}">
                    <a16:creationId xmlns:a16="http://schemas.microsoft.com/office/drawing/2014/main" id="{7ABABA26-5C0A-4542-BEA6-126346C89453}"/>
                  </a:ext>
                </a:extLst>
              </p:cNvPr>
              <p:cNvSpPr/>
              <p:nvPr/>
            </p:nvSpPr>
            <p:spPr>
              <a:xfrm>
                <a:off x="7339636"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5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5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5" y="21812"/>
                    </a:moveTo>
                    <a:cubicBezTo>
                      <a:pt x="9901" y="21812"/>
                      <a:pt x="11709" y="19336"/>
                      <a:pt x="11709" y="14859"/>
                    </a:cubicBezTo>
                    <a:cubicBezTo>
                      <a:pt x="11709" y="10477"/>
                      <a:pt x="9901" y="8001"/>
                      <a:pt x="7140" y="8001"/>
                    </a:cubicBezTo>
                    <a:cubicBezTo>
                      <a:pt x="4665" y="8001"/>
                      <a:pt x="2570" y="10192"/>
                      <a:pt x="2570" y="13430"/>
                    </a:cubicBezTo>
                    <a:lnTo>
                      <a:pt x="2570" y="16288"/>
                    </a:lnTo>
                    <a:cubicBezTo>
                      <a:pt x="2570" y="19812"/>
                      <a:pt x="4474" y="21812"/>
                      <a:pt x="7045"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7" name="Freeform 146">
                <a:extLst>
                  <a:ext uri="{FF2B5EF4-FFF2-40B4-BE49-F238E27FC236}">
                    <a16:creationId xmlns:a16="http://schemas.microsoft.com/office/drawing/2014/main" id="{4E3A10E6-8A46-F147-A720-FAC57E317F35}"/>
                  </a:ext>
                </a:extLst>
              </p:cNvPr>
              <p:cNvSpPr/>
              <p:nvPr/>
            </p:nvSpPr>
            <p:spPr>
              <a:xfrm>
                <a:off x="7356390"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2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2"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8" name="Freeform 147">
                <a:extLst>
                  <a:ext uri="{FF2B5EF4-FFF2-40B4-BE49-F238E27FC236}">
                    <a16:creationId xmlns:a16="http://schemas.microsoft.com/office/drawing/2014/main" id="{B26F7DB9-0501-9644-904E-E9C4C39245FF}"/>
                  </a:ext>
                </a:extLst>
              </p:cNvPr>
              <p:cNvSpPr/>
              <p:nvPr/>
            </p:nvSpPr>
            <p:spPr>
              <a:xfrm>
                <a:off x="738456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9" name="Freeform 148">
                <a:extLst>
                  <a:ext uri="{FF2B5EF4-FFF2-40B4-BE49-F238E27FC236}">
                    <a16:creationId xmlns:a16="http://schemas.microsoft.com/office/drawing/2014/main" id="{35FB452D-7618-354C-A9FE-1367C3638459}"/>
                  </a:ext>
                </a:extLst>
              </p:cNvPr>
              <p:cNvSpPr/>
              <p:nvPr/>
            </p:nvSpPr>
            <p:spPr>
              <a:xfrm>
                <a:off x="740170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089"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0" name="Freeform 149">
                <a:extLst>
                  <a:ext uri="{FF2B5EF4-FFF2-40B4-BE49-F238E27FC236}">
                    <a16:creationId xmlns:a16="http://schemas.microsoft.com/office/drawing/2014/main" id="{EB14538D-00A5-814B-8F67-7183E79BF79E}"/>
                  </a:ext>
                </a:extLst>
              </p:cNvPr>
              <p:cNvSpPr/>
              <p:nvPr/>
            </p:nvSpPr>
            <p:spPr>
              <a:xfrm>
                <a:off x="742083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1" name="Freeform 150">
                <a:extLst>
                  <a:ext uri="{FF2B5EF4-FFF2-40B4-BE49-F238E27FC236}">
                    <a16:creationId xmlns:a16="http://schemas.microsoft.com/office/drawing/2014/main" id="{86B2DB34-F296-0841-B1B3-16F25D39B749}"/>
                  </a:ext>
                </a:extLst>
              </p:cNvPr>
              <p:cNvSpPr/>
              <p:nvPr/>
            </p:nvSpPr>
            <p:spPr>
              <a:xfrm>
                <a:off x="7427121"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2" name="Freeform 151">
                <a:extLst>
                  <a:ext uri="{FF2B5EF4-FFF2-40B4-BE49-F238E27FC236}">
                    <a16:creationId xmlns:a16="http://schemas.microsoft.com/office/drawing/2014/main" id="{BC3F8844-B69B-084B-9EB7-86F34E0D0392}"/>
                  </a:ext>
                </a:extLst>
              </p:cNvPr>
              <p:cNvSpPr/>
              <p:nvPr/>
            </p:nvSpPr>
            <p:spPr>
              <a:xfrm>
                <a:off x="745530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3" name="Freeform 152">
                <a:extLst>
                  <a:ext uri="{FF2B5EF4-FFF2-40B4-BE49-F238E27FC236}">
                    <a16:creationId xmlns:a16="http://schemas.microsoft.com/office/drawing/2014/main" id="{6DA6A8C0-540C-AD4C-A969-526939C5F378}"/>
                  </a:ext>
                </a:extLst>
              </p:cNvPr>
              <p:cNvSpPr/>
              <p:nvPr/>
            </p:nvSpPr>
            <p:spPr>
              <a:xfrm>
                <a:off x="7464629"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4" name="Freeform 153">
                <a:extLst>
                  <a:ext uri="{FF2B5EF4-FFF2-40B4-BE49-F238E27FC236}">
                    <a16:creationId xmlns:a16="http://schemas.microsoft.com/office/drawing/2014/main" id="{2C69FBC0-8243-D24D-A067-19C7C341BF37}"/>
                  </a:ext>
                </a:extLst>
              </p:cNvPr>
              <p:cNvSpPr/>
              <p:nvPr/>
            </p:nvSpPr>
            <p:spPr>
              <a:xfrm>
                <a:off x="748233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5" name="Freeform 154">
                <a:extLst>
                  <a:ext uri="{FF2B5EF4-FFF2-40B4-BE49-F238E27FC236}">
                    <a16:creationId xmlns:a16="http://schemas.microsoft.com/office/drawing/2014/main" id="{F02ED35A-F2E0-1C4A-8355-CF75F58A44DA}"/>
                  </a:ext>
                </a:extLst>
              </p:cNvPr>
              <p:cNvSpPr/>
              <p:nvPr/>
            </p:nvSpPr>
            <p:spPr>
              <a:xfrm>
                <a:off x="7499280" y="498643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4"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6" name="Freeform 155">
                <a:extLst>
                  <a:ext uri="{FF2B5EF4-FFF2-40B4-BE49-F238E27FC236}">
                    <a16:creationId xmlns:a16="http://schemas.microsoft.com/office/drawing/2014/main" id="{847FE40D-E63F-6748-B55F-C49EC451A0CF}"/>
                  </a:ext>
                </a:extLst>
              </p:cNvPr>
              <p:cNvSpPr/>
              <p:nvPr/>
            </p:nvSpPr>
            <p:spPr>
              <a:xfrm>
                <a:off x="751613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7" name="Freeform 156">
                <a:extLst>
                  <a:ext uri="{FF2B5EF4-FFF2-40B4-BE49-F238E27FC236}">
                    <a16:creationId xmlns:a16="http://schemas.microsoft.com/office/drawing/2014/main" id="{20B79C36-290E-CD4A-94B3-C435709569D6}"/>
                  </a:ext>
                </a:extLst>
              </p:cNvPr>
              <p:cNvSpPr/>
              <p:nvPr/>
            </p:nvSpPr>
            <p:spPr>
              <a:xfrm>
                <a:off x="753536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8" name="Freeform 157">
                <a:extLst>
                  <a:ext uri="{FF2B5EF4-FFF2-40B4-BE49-F238E27FC236}">
                    <a16:creationId xmlns:a16="http://schemas.microsoft.com/office/drawing/2014/main" id="{DED72256-ECF4-8248-B800-86A0AEED6FCC}"/>
                  </a:ext>
                </a:extLst>
              </p:cNvPr>
              <p:cNvSpPr/>
              <p:nvPr/>
            </p:nvSpPr>
            <p:spPr>
              <a:xfrm>
                <a:off x="7552305"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9" name="Freeform 158">
                <a:extLst>
                  <a:ext uri="{FF2B5EF4-FFF2-40B4-BE49-F238E27FC236}">
                    <a16:creationId xmlns:a16="http://schemas.microsoft.com/office/drawing/2014/main" id="{E40A859B-1BFC-7744-AB98-9C05D401FEE8}"/>
                  </a:ext>
                </a:extLst>
              </p:cNvPr>
              <p:cNvSpPr/>
              <p:nvPr/>
            </p:nvSpPr>
            <p:spPr>
              <a:xfrm>
                <a:off x="7569345"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0" name="Freeform 159">
                <a:extLst>
                  <a:ext uri="{FF2B5EF4-FFF2-40B4-BE49-F238E27FC236}">
                    <a16:creationId xmlns:a16="http://schemas.microsoft.com/office/drawing/2014/main" id="{58732CEE-BBB4-164D-A2F4-BAB48BB75B75}"/>
                  </a:ext>
                </a:extLst>
              </p:cNvPr>
              <p:cNvSpPr/>
              <p:nvPr/>
            </p:nvSpPr>
            <p:spPr>
              <a:xfrm>
                <a:off x="7576771"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379" y="21812"/>
                      <a:pt x="7044"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1" name="Freeform 160">
                <a:extLst>
                  <a:ext uri="{FF2B5EF4-FFF2-40B4-BE49-F238E27FC236}">
                    <a16:creationId xmlns:a16="http://schemas.microsoft.com/office/drawing/2014/main" id="{DD8EFE56-729F-2043-8656-8FA3F0881D53}"/>
                  </a:ext>
                </a:extLst>
              </p:cNvPr>
              <p:cNvSpPr/>
              <p:nvPr/>
            </p:nvSpPr>
            <p:spPr>
              <a:xfrm>
                <a:off x="759485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2" name="Freeform 161">
                <a:extLst>
                  <a:ext uri="{FF2B5EF4-FFF2-40B4-BE49-F238E27FC236}">
                    <a16:creationId xmlns:a16="http://schemas.microsoft.com/office/drawing/2014/main" id="{486EB506-C951-0349-8B81-A53FB796BB3F}"/>
                  </a:ext>
                </a:extLst>
              </p:cNvPr>
              <p:cNvSpPr/>
              <p:nvPr/>
            </p:nvSpPr>
            <p:spPr>
              <a:xfrm>
                <a:off x="760104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3" name="Freeform 162">
                <a:extLst>
                  <a:ext uri="{FF2B5EF4-FFF2-40B4-BE49-F238E27FC236}">
                    <a16:creationId xmlns:a16="http://schemas.microsoft.com/office/drawing/2014/main" id="{D878F0C8-5A47-BD44-A51B-16C7F92D22A0}"/>
                  </a:ext>
                </a:extLst>
              </p:cNvPr>
              <p:cNvSpPr/>
              <p:nvPr/>
            </p:nvSpPr>
            <p:spPr>
              <a:xfrm>
                <a:off x="7626939" y="4980432"/>
                <a:ext cx="10947" cy="24002"/>
              </a:xfrm>
              <a:custGeom>
                <a:avLst/>
                <a:gdLst>
                  <a:gd name="connsiteX0" fmla="*/ 3141 w 10947"/>
                  <a:gd name="connsiteY0" fmla="*/ 8382 h 24002"/>
                  <a:gd name="connsiteX1" fmla="*/ 0 w 10947"/>
                  <a:gd name="connsiteY1" fmla="*/ 8382 h 24002"/>
                  <a:gd name="connsiteX2" fmla="*/ 0 w 10947"/>
                  <a:gd name="connsiteY2" fmla="*/ 6477 h 24002"/>
                  <a:gd name="connsiteX3" fmla="*/ 3141 w 10947"/>
                  <a:gd name="connsiteY3" fmla="*/ 6477 h 24002"/>
                  <a:gd name="connsiteX4" fmla="*/ 3141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1 w 10947"/>
                  <a:gd name="connsiteY15" fmla="*/ 24003 h 24002"/>
                  <a:gd name="connsiteX16" fmla="*/ 3141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4" name="Freeform 163">
                <a:extLst>
                  <a:ext uri="{FF2B5EF4-FFF2-40B4-BE49-F238E27FC236}">
                    <a16:creationId xmlns:a16="http://schemas.microsoft.com/office/drawing/2014/main" id="{0C0FA020-68C2-0648-B83E-2D1E179E980B}"/>
                  </a:ext>
                </a:extLst>
              </p:cNvPr>
              <p:cNvSpPr/>
              <p:nvPr/>
            </p:nvSpPr>
            <p:spPr>
              <a:xfrm>
                <a:off x="7637506"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5" name="Freeform 164">
                <a:extLst>
                  <a:ext uri="{FF2B5EF4-FFF2-40B4-BE49-F238E27FC236}">
                    <a16:creationId xmlns:a16="http://schemas.microsoft.com/office/drawing/2014/main" id="{84D5CD4F-2564-DC49-AAE9-178F8BBED13F}"/>
                  </a:ext>
                </a:extLst>
              </p:cNvPr>
              <p:cNvSpPr/>
              <p:nvPr/>
            </p:nvSpPr>
            <p:spPr>
              <a:xfrm>
                <a:off x="765664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6" name="Freeform 165">
                <a:extLst>
                  <a:ext uri="{FF2B5EF4-FFF2-40B4-BE49-F238E27FC236}">
                    <a16:creationId xmlns:a16="http://schemas.microsoft.com/office/drawing/2014/main" id="{3CFA77F3-41AA-814F-94CE-EE562F696542}"/>
                  </a:ext>
                </a:extLst>
              </p:cNvPr>
              <p:cNvSpPr/>
              <p:nvPr/>
            </p:nvSpPr>
            <p:spPr>
              <a:xfrm>
                <a:off x="7675204"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7" name="Freeform 166">
                <a:extLst>
                  <a:ext uri="{FF2B5EF4-FFF2-40B4-BE49-F238E27FC236}">
                    <a16:creationId xmlns:a16="http://schemas.microsoft.com/office/drawing/2014/main" id="{ABDA854D-4B60-4F49-9C30-98B981EE75EB}"/>
                  </a:ext>
                </a:extLst>
              </p:cNvPr>
              <p:cNvSpPr/>
              <p:nvPr/>
            </p:nvSpPr>
            <p:spPr>
              <a:xfrm>
                <a:off x="7694148"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8" name="Freeform 167">
                <a:extLst>
                  <a:ext uri="{FF2B5EF4-FFF2-40B4-BE49-F238E27FC236}">
                    <a16:creationId xmlns:a16="http://schemas.microsoft.com/office/drawing/2014/main" id="{18D9594B-8464-7A4D-ADEE-98E890DF8B86}"/>
                  </a:ext>
                </a:extLst>
              </p:cNvPr>
              <p:cNvSpPr/>
              <p:nvPr/>
            </p:nvSpPr>
            <p:spPr>
              <a:xfrm>
                <a:off x="7710046" y="4986908"/>
                <a:ext cx="14850" cy="24003"/>
              </a:xfrm>
              <a:custGeom>
                <a:avLst/>
                <a:gdLst>
                  <a:gd name="connsiteX0" fmla="*/ 190 w 14850"/>
                  <a:gd name="connsiteY0" fmla="*/ 21527 h 24003"/>
                  <a:gd name="connsiteX1" fmla="*/ 2189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89 w 14850"/>
                  <a:gd name="connsiteY9" fmla="*/ 24003 h 24003"/>
                  <a:gd name="connsiteX10" fmla="*/ 190 w 14850"/>
                  <a:gd name="connsiteY10" fmla="*/ 23717 h 24003"/>
                  <a:gd name="connsiteX11" fmla="*/ 190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0" y="21527"/>
                    </a:moveTo>
                    <a:cubicBezTo>
                      <a:pt x="1047" y="21717"/>
                      <a:pt x="1618" y="21812"/>
                      <a:pt x="2189"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89" y="24003"/>
                    </a:cubicBezTo>
                    <a:cubicBezTo>
                      <a:pt x="1523" y="24003"/>
                      <a:pt x="857" y="23908"/>
                      <a:pt x="190" y="23717"/>
                    </a:cubicBezTo>
                    <a:lnTo>
                      <a:pt x="190" y="2152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9" name="Freeform 168">
                <a:extLst>
                  <a:ext uri="{FF2B5EF4-FFF2-40B4-BE49-F238E27FC236}">
                    <a16:creationId xmlns:a16="http://schemas.microsoft.com/office/drawing/2014/main" id="{98CF0612-E274-3F45-B883-CC170CDE2EF1}"/>
                  </a:ext>
                </a:extLst>
              </p:cNvPr>
              <p:cNvSpPr/>
              <p:nvPr/>
            </p:nvSpPr>
            <p:spPr>
              <a:xfrm>
                <a:off x="7735844" y="498671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0" name="Freeform 169">
                <a:extLst>
                  <a:ext uri="{FF2B5EF4-FFF2-40B4-BE49-F238E27FC236}">
                    <a16:creationId xmlns:a16="http://schemas.microsoft.com/office/drawing/2014/main" id="{0C5BB3A0-C2EC-2441-8379-B89459F68773}"/>
                  </a:ext>
                </a:extLst>
              </p:cNvPr>
              <p:cNvSpPr/>
              <p:nvPr/>
            </p:nvSpPr>
            <p:spPr>
              <a:xfrm>
                <a:off x="7752789"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1" name="Freeform 170">
                <a:extLst>
                  <a:ext uri="{FF2B5EF4-FFF2-40B4-BE49-F238E27FC236}">
                    <a16:creationId xmlns:a16="http://schemas.microsoft.com/office/drawing/2014/main" id="{66B945F2-4B8A-F141-A90C-D5823DB10636}"/>
                  </a:ext>
                </a:extLst>
              </p:cNvPr>
              <p:cNvSpPr/>
              <p:nvPr/>
            </p:nvSpPr>
            <p:spPr>
              <a:xfrm>
                <a:off x="776849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2" name="Freeform 171">
                <a:extLst>
                  <a:ext uri="{FF2B5EF4-FFF2-40B4-BE49-F238E27FC236}">
                    <a16:creationId xmlns:a16="http://schemas.microsoft.com/office/drawing/2014/main" id="{B8539042-596C-594C-8FC6-8344E2C62462}"/>
                  </a:ext>
                </a:extLst>
              </p:cNvPr>
              <p:cNvSpPr/>
              <p:nvPr/>
            </p:nvSpPr>
            <p:spPr>
              <a:xfrm>
                <a:off x="7794485" y="4986908"/>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3" name="Freeform 172">
                <a:extLst>
                  <a:ext uri="{FF2B5EF4-FFF2-40B4-BE49-F238E27FC236}">
                    <a16:creationId xmlns:a16="http://schemas.microsoft.com/office/drawing/2014/main" id="{68A836BE-40CE-0740-BAA2-82F4A98224FA}"/>
                  </a:ext>
                </a:extLst>
              </p:cNvPr>
              <p:cNvSpPr/>
              <p:nvPr/>
            </p:nvSpPr>
            <p:spPr>
              <a:xfrm>
                <a:off x="7819046"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4" name="Freeform 173">
                <a:extLst>
                  <a:ext uri="{FF2B5EF4-FFF2-40B4-BE49-F238E27FC236}">
                    <a16:creationId xmlns:a16="http://schemas.microsoft.com/office/drawing/2014/main" id="{8117C7EA-ED9A-5646-AC09-A6A80BD0054F}"/>
                  </a:ext>
                </a:extLst>
              </p:cNvPr>
              <p:cNvSpPr/>
              <p:nvPr/>
            </p:nvSpPr>
            <p:spPr>
              <a:xfrm>
                <a:off x="7837514"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5" name="Freeform 174">
                <a:extLst>
                  <a:ext uri="{FF2B5EF4-FFF2-40B4-BE49-F238E27FC236}">
                    <a16:creationId xmlns:a16="http://schemas.microsoft.com/office/drawing/2014/main" id="{1F5492A7-4DB6-204B-A387-28E307242156}"/>
                  </a:ext>
                </a:extLst>
              </p:cNvPr>
              <p:cNvSpPr/>
              <p:nvPr/>
            </p:nvSpPr>
            <p:spPr>
              <a:xfrm>
                <a:off x="7843797"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6" name="Freeform 175">
                <a:extLst>
                  <a:ext uri="{FF2B5EF4-FFF2-40B4-BE49-F238E27FC236}">
                    <a16:creationId xmlns:a16="http://schemas.microsoft.com/office/drawing/2014/main" id="{FB184AF4-4FFE-CB4F-A682-19DC9846E828}"/>
                  </a:ext>
                </a:extLst>
              </p:cNvPr>
              <p:cNvSpPr/>
              <p:nvPr/>
            </p:nvSpPr>
            <p:spPr>
              <a:xfrm>
                <a:off x="786121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7" name="Freeform 176">
                <a:extLst>
                  <a:ext uri="{FF2B5EF4-FFF2-40B4-BE49-F238E27FC236}">
                    <a16:creationId xmlns:a16="http://schemas.microsoft.com/office/drawing/2014/main" id="{430B635C-110E-F849-9AD7-E6CD3C5D613F}"/>
                  </a:ext>
                </a:extLst>
              </p:cNvPr>
              <p:cNvSpPr/>
              <p:nvPr/>
            </p:nvSpPr>
            <p:spPr>
              <a:xfrm>
                <a:off x="6925911"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8" name="Freeform 177">
                <a:extLst>
                  <a:ext uri="{FF2B5EF4-FFF2-40B4-BE49-F238E27FC236}">
                    <a16:creationId xmlns:a16="http://schemas.microsoft.com/office/drawing/2014/main" id="{BA4897DC-5ED9-F544-8BAA-1FDCD2917014}"/>
                  </a:ext>
                </a:extLst>
              </p:cNvPr>
              <p:cNvSpPr/>
              <p:nvPr/>
            </p:nvSpPr>
            <p:spPr>
              <a:xfrm>
                <a:off x="6952852"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185" y="17050"/>
                      <a:pt x="11995" y="15907"/>
                      <a:pt x="11995" y="14669"/>
                    </a:cubicBezTo>
                    <a:close/>
                    <a:moveTo>
                      <a:pt x="9996" y="9049"/>
                    </a:moveTo>
                    <a:cubicBezTo>
                      <a:pt x="5236" y="9049"/>
                      <a:pt x="2856" y="10478"/>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9" name="Freeform 178">
                <a:extLst>
                  <a:ext uri="{FF2B5EF4-FFF2-40B4-BE49-F238E27FC236}">
                    <a16:creationId xmlns:a16="http://schemas.microsoft.com/office/drawing/2014/main" id="{0ADE6C33-20FC-5745-94BA-6892797ED87C}"/>
                  </a:ext>
                </a:extLst>
              </p:cNvPr>
              <p:cNvSpPr/>
              <p:nvPr/>
            </p:nvSpPr>
            <p:spPr>
              <a:xfrm>
                <a:off x="6969416" y="5027866"/>
                <a:ext cx="14850" cy="24098"/>
              </a:xfrm>
              <a:custGeom>
                <a:avLst/>
                <a:gdLst>
                  <a:gd name="connsiteX0" fmla="*/ 190 w 14850"/>
                  <a:gd name="connsiteY0" fmla="*/ 21526 h 24098"/>
                  <a:gd name="connsiteX1" fmla="*/ 2190 w 14850"/>
                  <a:gd name="connsiteY1" fmla="*/ 21812 h 24098"/>
                  <a:gd name="connsiteX2" fmla="*/ 6283 w 14850"/>
                  <a:gd name="connsiteY2" fmla="*/ 17431 h 24098"/>
                  <a:gd name="connsiteX3" fmla="*/ 0 w 14850"/>
                  <a:gd name="connsiteY3" fmla="*/ 0 h 24098"/>
                  <a:gd name="connsiteX4" fmla="*/ 2665 w 14850"/>
                  <a:gd name="connsiteY4" fmla="*/ 0 h 24098"/>
                  <a:gd name="connsiteX5" fmla="*/ 7616 w 14850"/>
                  <a:gd name="connsiteY5" fmla="*/ 14097 h 24098"/>
                  <a:gd name="connsiteX6" fmla="*/ 12566 w 14850"/>
                  <a:gd name="connsiteY6" fmla="*/ 0 h 24098"/>
                  <a:gd name="connsiteX7" fmla="*/ 14851 w 14850"/>
                  <a:gd name="connsiteY7" fmla="*/ 0 h 24098"/>
                  <a:gd name="connsiteX8" fmla="*/ 7997 w 14850"/>
                  <a:gd name="connsiteY8" fmla="*/ 18955 h 24098"/>
                  <a:gd name="connsiteX9" fmla="*/ 2190 w 14850"/>
                  <a:gd name="connsiteY9" fmla="*/ 24098 h 24098"/>
                  <a:gd name="connsiteX10" fmla="*/ 190 w 14850"/>
                  <a:gd name="connsiteY10" fmla="*/ 23813 h 24098"/>
                  <a:gd name="connsiteX11" fmla="*/ 190 w 14850"/>
                  <a:gd name="connsiteY11" fmla="*/ 2152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98">
                    <a:moveTo>
                      <a:pt x="190" y="21526"/>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7" y="18955"/>
                    </a:lnTo>
                    <a:cubicBezTo>
                      <a:pt x="6664" y="22670"/>
                      <a:pt x="5236" y="24098"/>
                      <a:pt x="2190" y="24098"/>
                    </a:cubicBezTo>
                    <a:cubicBezTo>
                      <a:pt x="1523" y="24098"/>
                      <a:pt x="857" y="24003"/>
                      <a:pt x="190" y="23813"/>
                    </a:cubicBezTo>
                    <a:lnTo>
                      <a:pt x="190" y="2152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0" name="Freeform 179">
                <a:extLst>
                  <a:ext uri="{FF2B5EF4-FFF2-40B4-BE49-F238E27FC236}">
                    <a16:creationId xmlns:a16="http://schemas.microsoft.com/office/drawing/2014/main" id="{C46AB1DA-6F42-0743-91DC-E4551072D665}"/>
                  </a:ext>
                </a:extLst>
              </p:cNvPr>
              <p:cNvSpPr/>
              <p:nvPr/>
            </p:nvSpPr>
            <p:spPr>
              <a:xfrm>
                <a:off x="6996452" y="5021675"/>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383"/>
                      <a:pt x="11614" y="24003"/>
                      <a:pt x="7711" y="24003"/>
                    </a:cubicBezTo>
                    <a:cubicBezTo>
                      <a:pt x="5521" y="24003"/>
                      <a:pt x="3808" y="22860"/>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1" name="Freeform 180">
                <a:extLst>
                  <a:ext uri="{FF2B5EF4-FFF2-40B4-BE49-F238E27FC236}">
                    <a16:creationId xmlns:a16="http://schemas.microsoft.com/office/drawing/2014/main" id="{564AA361-AC09-1149-BC82-A4DCBC9844A0}"/>
                  </a:ext>
                </a:extLst>
              </p:cNvPr>
              <p:cNvSpPr/>
              <p:nvPr/>
            </p:nvSpPr>
            <p:spPr>
              <a:xfrm>
                <a:off x="701320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2" name="Freeform 181">
                <a:extLst>
                  <a:ext uri="{FF2B5EF4-FFF2-40B4-BE49-F238E27FC236}">
                    <a16:creationId xmlns:a16="http://schemas.microsoft.com/office/drawing/2014/main" id="{DCB32C15-4A8B-0B49-AA04-D02FFC82FAC3}"/>
                  </a:ext>
                </a:extLst>
              </p:cNvPr>
              <p:cNvSpPr/>
              <p:nvPr/>
            </p:nvSpPr>
            <p:spPr>
              <a:xfrm>
                <a:off x="7042622"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3" name="Freeform 182">
                <a:extLst>
                  <a:ext uri="{FF2B5EF4-FFF2-40B4-BE49-F238E27FC236}">
                    <a16:creationId xmlns:a16="http://schemas.microsoft.com/office/drawing/2014/main" id="{161B83C8-DF87-4944-BCD6-1A19E826FA82}"/>
                  </a:ext>
                </a:extLst>
              </p:cNvPr>
              <p:cNvSpPr/>
              <p:nvPr/>
            </p:nvSpPr>
            <p:spPr>
              <a:xfrm>
                <a:off x="7069563"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4" name="Freeform 183">
                <a:extLst>
                  <a:ext uri="{FF2B5EF4-FFF2-40B4-BE49-F238E27FC236}">
                    <a16:creationId xmlns:a16="http://schemas.microsoft.com/office/drawing/2014/main" id="{DB59C8AB-C9B4-B443-995E-4E531FCF03DC}"/>
                  </a:ext>
                </a:extLst>
              </p:cNvPr>
              <p:cNvSpPr/>
              <p:nvPr/>
            </p:nvSpPr>
            <p:spPr>
              <a:xfrm>
                <a:off x="7087269"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5" name="Freeform 184">
                <a:extLst>
                  <a:ext uri="{FF2B5EF4-FFF2-40B4-BE49-F238E27FC236}">
                    <a16:creationId xmlns:a16="http://schemas.microsoft.com/office/drawing/2014/main" id="{75E3A628-2356-AD40-BD04-188D86E1C828}"/>
                  </a:ext>
                </a:extLst>
              </p:cNvPr>
              <p:cNvSpPr/>
              <p:nvPr/>
            </p:nvSpPr>
            <p:spPr>
              <a:xfrm>
                <a:off x="7105357"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7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7"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6" name="Freeform 185">
                <a:extLst>
                  <a:ext uri="{FF2B5EF4-FFF2-40B4-BE49-F238E27FC236}">
                    <a16:creationId xmlns:a16="http://schemas.microsoft.com/office/drawing/2014/main" id="{CBC591FA-077F-8846-8297-3E6AC0B72CD2}"/>
                  </a:ext>
                </a:extLst>
              </p:cNvPr>
              <p:cNvSpPr/>
              <p:nvPr/>
            </p:nvSpPr>
            <p:spPr>
              <a:xfrm>
                <a:off x="713344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7" name="Freeform 186">
                <a:extLst>
                  <a:ext uri="{FF2B5EF4-FFF2-40B4-BE49-F238E27FC236}">
                    <a16:creationId xmlns:a16="http://schemas.microsoft.com/office/drawing/2014/main" id="{F01D9BCA-D0C9-A743-A604-10DFB19851FD}"/>
                  </a:ext>
                </a:extLst>
              </p:cNvPr>
              <p:cNvSpPr/>
              <p:nvPr/>
            </p:nvSpPr>
            <p:spPr>
              <a:xfrm>
                <a:off x="7150385"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8" name="Freeform 187">
                <a:extLst>
                  <a:ext uri="{FF2B5EF4-FFF2-40B4-BE49-F238E27FC236}">
                    <a16:creationId xmlns:a16="http://schemas.microsoft.com/office/drawing/2014/main" id="{141826E5-82E1-CF4E-826F-AEDD06941E27}"/>
                  </a:ext>
                </a:extLst>
              </p:cNvPr>
              <p:cNvSpPr/>
              <p:nvPr/>
            </p:nvSpPr>
            <p:spPr>
              <a:xfrm>
                <a:off x="7170186"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9" name="Freeform 188">
                <a:extLst>
                  <a:ext uri="{FF2B5EF4-FFF2-40B4-BE49-F238E27FC236}">
                    <a16:creationId xmlns:a16="http://schemas.microsoft.com/office/drawing/2014/main" id="{6C2352DF-8361-874D-BB93-3DB672B33AC6}"/>
                  </a:ext>
                </a:extLst>
              </p:cNvPr>
              <p:cNvSpPr/>
              <p:nvPr/>
            </p:nvSpPr>
            <p:spPr>
              <a:xfrm>
                <a:off x="7182942"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2"/>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0" name="Freeform 189">
                <a:extLst>
                  <a:ext uri="{FF2B5EF4-FFF2-40B4-BE49-F238E27FC236}">
                    <a16:creationId xmlns:a16="http://schemas.microsoft.com/office/drawing/2014/main" id="{344A77AA-A6A1-4D47-9721-D8C4F9952BD4}"/>
                  </a:ext>
                </a:extLst>
              </p:cNvPr>
              <p:cNvSpPr/>
              <p:nvPr/>
            </p:nvSpPr>
            <p:spPr>
              <a:xfrm>
                <a:off x="7199982"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1" name="Freeform 190">
                <a:extLst>
                  <a:ext uri="{FF2B5EF4-FFF2-40B4-BE49-F238E27FC236}">
                    <a16:creationId xmlns:a16="http://schemas.microsoft.com/office/drawing/2014/main" id="{9C6DEC6F-D1EB-1A4D-8BA1-3015664C99A7}"/>
                  </a:ext>
                </a:extLst>
              </p:cNvPr>
              <p:cNvSpPr/>
              <p:nvPr/>
            </p:nvSpPr>
            <p:spPr>
              <a:xfrm>
                <a:off x="7229493"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2" name="Freeform 191">
                <a:extLst>
                  <a:ext uri="{FF2B5EF4-FFF2-40B4-BE49-F238E27FC236}">
                    <a16:creationId xmlns:a16="http://schemas.microsoft.com/office/drawing/2014/main" id="{BC667864-4E6B-A649-AFB3-A5C0B492BC1E}"/>
                  </a:ext>
                </a:extLst>
              </p:cNvPr>
              <p:cNvSpPr/>
              <p:nvPr/>
            </p:nvSpPr>
            <p:spPr>
              <a:xfrm>
                <a:off x="7236823"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3" name="Freeform 192">
                <a:extLst>
                  <a:ext uri="{FF2B5EF4-FFF2-40B4-BE49-F238E27FC236}">
                    <a16:creationId xmlns:a16="http://schemas.microsoft.com/office/drawing/2014/main" id="{2F972D0D-EAD2-4847-9ED1-3CF0889AFA6D}"/>
                  </a:ext>
                </a:extLst>
              </p:cNvPr>
              <p:cNvSpPr/>
              <p:nvPr/>
            </p:nvSpPr>
            <p:spPr>
              <a:xfrm>
                <a:off x="7252911"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4" name="Freeform 193">
                <a:extLst>
                  <a:ext uri="{FF2B5EF4-FFF2-40B4-BE49-F238E27FC236}">
                    <a16:creationId xmlns:a16="http://schemas.microsoft.com/office/drawing/2014/main" id="{3A5AB067-96E6-A446-BF8C-294CB84DC3F1}"/>
                  </a:ext>
                </a:extLst>
              </p:cNvPr>
              <p:cNvSpPr/>
              <p:nvPr/>
            </p:nvSpPr>
            <p:spPr>
              <a:xfrm>
                <a:off x="7263573"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5" name="Freeform 194">
                <a:extLst>
                  <a:ext uri="{FF2B5EF4-FFF2-40B4-BE49-F238E27FC236}">
                    <a16:creationId xmlns:a16="http://schemas.microsoft.com/office/drawing/2014/main" id="{1A11C6BF-3A8D-1946-A62D-9E9F3B6D25A1}"/>
                  </a:ext>
                </a:extLst>
              </p:cNvPr>
              <p:cNvSpPr/>
              <p:nvPr/>
            </p:nvSpPr>
            <p:spPr>
              <a:xfrm>
                <a:off x="7282708"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6" name="Freeform 195">
                <a:extLst>
                  <a:ext uri="{FF2B5EF4-FFF2-40B4-BE49-F238E27FC236}">
                    <a16:creationId xmlns:a16="http://schemas.microsoft.com/office/drawing/2014/main" id="{1B755A1C-610B-D948-953B-F0CAB6DDA04C}"/>
                  </a:ext>
                </a:extLst>
              </p:cNvPr>
              <p:cNvSpPr/>
              <p:nvPr/>
            </p:nvSpPr>
            <p:spPr>
              <a:xfrm>
                <a:off x="7293370"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7" name="Freeform 196">
                <a:extLst>
                  <a:ext uri="{FF2B5EF4-FFF2-40B4-BE49-F238E27FC236}">
                    <a16:creationId xmlns:a16="http://schemas.microsoft.com/office/drawing/2014/main" id="{C68D73CF-3F8C-9B4C-8AD5-AC88B967A5FB}"/>
                  </a:ext>
                </a:extLst>
              </p:cNvPr>
              <p:cNvSpPr/>
              <p:nvPr/>
            </p:nvSpPr>
            <p:spPr>
              <a:xfrm>
                <a:off x="732031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8" name="Freeform 197">
                <a:extLst>
                  <a:ext uri="{FF2B5EF4-FFF2-40B4-BE49-F238E27FC236}">
                    <a16:creationId xmlns:a16="http://schemas.microsoft.com/office/drawing/2014/main" id="{1935939B-8C50-394B-BD7F-4ECF49B016EC}"/>
                  </a:ext>
                </a:extLst>
              </p:cNvPr>
              <p:cNvSpPr/>
              <p:nvPr/>
            </p:nvSpPr>
            <p:spPr>
              <a:xfrm>
                <a:off x="7336970"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9" name="Freeform 198">
                <a:extLst>
                  <a:ext uri="{FF2B5EF4-FFF2-40B4-BE49-F238E27FC236}">
                    <a16:creationId xmlns:a16="http://schemas.microsoft.com/office/drawing/2014/main" id="{F8BA9067-9AAD-6C40-9438-2A08BF1BD7CE}"/>
                  </a:ext>
                </a:extLst>
              </p:cNvPr>
              <p:cNvSpPr/>
              <p:nvPr/>
            </p:nvSpPr>
            <p:spPr>
              <a:xfrm>
                <a:off x="7349917"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0" name="Freeform 199">
                <a:extLst>
                  <a:ext uri="{FF2B5EF4-FFF2-40B4-BE49-F238E27FC236}">
                    <a16:creationId xmlns:a16="http://schemas.microsoft.com/office/drawing/2014/main" id="{ED93F863-0487-3741-A11E-7F2CD39B1FD2}"/>
                  </a:ext>
                </a:extLst>
              </p:cNvPr>
              <p:cNvSpPr/>
              <p:nvPr/>
            </p:nvSpPr>
            <p:spPr>
              <a:xfrm>
                <a:off x="7356105"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1" name="Freeform 200">
                <a:extLst>
                  <a:ext uri="{FF2B5EF4-FFF2-40B4-BE49-F238E27FC236}">
                    <a16:creationId xmlns:a16="http://schemas.microsoft.com/office/drawing/2014/main" id="{77107B9C-BEE7-7B4E-AE3F-93406EAC54B5}"/>
                  </a:ext>
                </a:extLst>
              </p:cNvPr>
              <p:cNvSpPr/>
              <p:nvPr/>
            </p:nvSpPr>
            <p:spPr>
              <a:xfrm>
                <a:off x="7375334"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2" name="Freeform 201">
                <a:extLst>
                  <a:ext uri="{FF2B5EF4-FFF2-40B4-BE49-F238E27FC236}">
                    <a16:creationId xmlns:a16="http://schemas.microsoft.com/office/drawing/2014/main" id="{BAFC7BB9-75EE-4A47-B808-2AF56075F21E}"/>
                  </a:ext>
                </a:extLst>
              </p:cNvPr>
              <p:cNvSpPr/>
              <p:nvPr/>
            </p:nvSpPr>
            <p:spPr>
              <a:xfrm>
                <a:off x="7402751" y="5027390"/>
                <a:ext cx="14184" cy="18478"/>
              </a:xfrm>
              <a:custGeom>
                <a:avLst/>
                <a:gdLst>
                  <a:gd name="connsiteX0" fmla="*/ 7520 w 14184"/>
                  <a:gd name="connsiteY0" fmla="*/ 2191 h 18478"/>
                  <a:gd name="connsiteX1" fmla="*/ 2760 w 14184"/>
                  <a:gd name="connsiteY1" fmla="*/ 9239 h 18478"/>
                  <a:gd name="connsiteX2" fmla="*/ 7520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0" y="4763"/>
                      <a:pt x="2760" y="9239"/>
                    </a:cubicBezTo>
                    <a:cubicBezTo>
                      <a:pt x="2760" y="13621"/>
                      <a:pt x="4665" y="16192"/>
                      <a:pt x="7520"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3" name="Freeform 202">
                <a:extLst>
                  <a:ext uri="{FF2B5EF4-FFF2-40B4-BE49-F238E27FC236}">
                    <a16:creationId xmlns:a16="http://schemas.microsoft.com/office/drawing/2014/main" id="{57CEA8F8-8647-B74B-BBD8-C4CAD7641888}"/>
                  </a:ext>
                </a:extLst>
              </p:cNvPr>
              <p:cNvSpPr/>
              <p:nvPr/>
            </p:nvSpPr>
            <p:spPr>
              <a:xfrm>
                <a:off x="741903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1"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4" name="Freeform 203">
                <a:extLst>
                  <a:ext uri="{FF2B5EF4-FFF2-40B4-BE49-F238E27FC236}">
                    <a16:creationId xmlns:a16="http://schemas.microsoft.com/office/drawing/2014/main" id="{9EFFE8B6-2CB3-E84B-B63D-E7C31EB38512}"/>
                  </a:ext>
                </a:extLst>
              </p:cNvPr>
              <p:cNvSpPr/>
              <p:nvPr/>
            </p:nvSpPr>
            <p:spPr>
              <a:xfrm>
                <a:off x="7438259"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5" name="Freeform 204">
                <a:extLst>
                  <a:ext uri="{FF2B5EF4-FFF2-40B4-BE49-F238E27FC236}">
                    <a16:creationId xmlns:a16="http://schemas.microsoft.com/office/drawing/2014/main" id="{B53127C3-E16E-6848-8737-B9CB0FC711E2}"/>
                  </a:ext>
                </a:extLst>
              </p:cNvPr>
              <p:cNvSpPr/>
              <p:nvPr/>
            </p:nvSpPr>
            <p:spPr>
              <a:xfrm>
                <a:off x="7454347"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6" name="Freeform 205">
                <a:extLst>
                  <a:ext uri="{FF2B5EF4-FFF2-40B4-BE49-F238E27FC236}">
                    <a16:creationId xmlns:a16="http://schemas.microsoft.com/office/drawing/2014/main" id="{858A0D2A-F0F4-2046-83E5-4799E71207EA}"/>
                  </a:ext>
                </a:extLst>
              </p:cNvPr>
              <p:cNvSpPr/>
              <p:nvPr/>
            </p:nvSpPr>
            <p:spPr>
              <a:xfrm>
                <a:off x="746596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7" name="Freeform 206">
                <a:extLst>
                  <a:ext uri="{FF2B5EF4-FFF2-40B4-BE49-F238E27FC236}">
                    <a16:creationId xmlns:a16="http://schemas.microsoft.com/office/drawing/2014/main" id="{1E5A89A8-5369-BC4E-AB3F-06CC0B0D9F3D}"/>
                  </a:ext>
                </a:extLst>
              </p:cNvPr>
              <p:cNvSpPr/>
              <p:nvPr/>
            </p:nvSpPr>
            <p:spPr>
              <a:xfrm>
                <a:off x="7485001"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8" name="Freeform 207">
                <a:extLst>
                  <a:ext uri="{FF2B5EF4-FFF2-40B4-BE49-F238E27FC236}">
                    <a16:creationId xmlns:a16="http://schemas.microsoft.com/office/drawing/2014/main" id="{E13FAE5E-1D82-2C47-A190-3CAB0CAF6AB8}"/>
                  </a:ext>
                </a:extLst>
              </p:cNvPr>
              <p:cNvSpPr/>
              <p:nvPr/>
            </p:nvSpPr>
            <p:spPr>
              <a:xfrm>
                <a:off x="7492426"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9" name="Freeform 208">
                <a:extLst>
                  <a:ext uri="{FF2B5EF4-FFF2-40B4-BE49-F238E27FC236}">
                    <a16:creationId xmlns:a16="http://schemas.microsoft.com/office/drawing/2014/main" id="{241E2933-D148-964D-8E0F-EC0C2F4CEC97}"/>
                  </a:ext>
                </a:extLst>
              </p:cNvPr>
              <p:cNvSpPr/>
              <p:nvPr/>
            </p:nvSpPr>
            <p:spPr>
              <a:xfrm>
                <a:off x="750946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0" name="Freeform 209">
                <a:extLst>
                  <a:ext uri="{FF2B5EF4-FFF2-40B4-BE49-F238E27FC236}">
                    <a16:creationId xmlns:a16="http://schemas.microsoft.com/office/drawing/2014/main" id="{8F05ABAE-384C-6D4B-963A-0FBC29CA7886}"/>
                  </a:ext>
                </a:extLst>
              </p:cNvPr>
              <p:cNvSpPr/>
              <p:nvPr/>
            </p:nvSpPr>
            <p:spPr>
              <a:xfrm>
                <a:off x="7527458"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3"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1" name="Freeform 210">
                <a:extLst>
                  <a:ext uri="{FF2B5EF4-FFF2-40B4-BE49-F238E27FC236}">
                    <a16:creationId xmlns:a16="http://schemas.microsoft.com/office/drawing/2014/main" id="{50F3BDE6-CF86-C94C-935B-11981F737287}"/>
                  </a:ext>
                </a:extLst>
              </p:cNvPr>
              <p:cNvSpPr/>
              <p:nvPr/>
            </p:nvSpPr>
            <p:spPr>
              <a:xfrm>
                <a:off x="7554685"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2" name="Freeform 211">
                <a:extLst>
                  <a:ext uri="{FF2B5EF4-FFF2-40B4-BE49-F238E27FC236}">
                    <a16:creationId xmlns:a16="http://schemas.microsoft.com/office/drawing/2014/main" id="{27A7F30B-8D74-4546-AF9A-3726F3D3C2D4}"/>
                  </a:ext>
                </a:extLst>
              </p:cNvPr>
              <p:cNvSpPr/>
              <p:nvPr/>
            </p:nvSpPr>
            <p:spPr>
              <a:xfrm>
                <a:off x="7567441"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2"/>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3" name="Freeform 212">
                <a:extLst>
                  <a:ext uri="{FF2B5EF4-FFF2-40B4-BE49-F238E27FC236}">
                    <a16:creationId xmlns:a16="http://schemas.microsoft.com/office/drawing/2014/main" id="{1D771AC7-E0FF-7741-B3A8-82DF9852D9FC}"/>
                  </a:ext>
                </a:extLst>
              </p:cNvPr>
              <p:cNvSpPr/>
              <p:nvPr/>
            </p:nvSpPr>
            <p:spPr>
              <a:xfrm>
                <a:off x="7584481"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4" name="Freeform 213">
                <a:extLst>
                  <a:ext uri="{FF2B5EF4-FFF2-40B4-BE49-F238E27FC236}">
                    <a16:creationId xmlns:a16="http://schemas.microsoft.com/office/drawing/2014/main" id="{7938EF78-8FE6-E84D-A20B-60658596797F}"/>
                  </a:ext>
                </a:extLst>
              </p:cNvPr>
              <p:cNvSpPr/>
              <p:nvPr/>
            </p:nvSpPr>
            <p:spPr>
              <a:xfrm>
                <a:off x="7603521"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5" name="Freeform 214">
                <a:extLst>
                  <a:ext uri="{FF2B5EF4-FFF2-40B4-BE49-F238E27FC236}">
                    <a16:creationId xmlns:a16="http://schemas.microsoft.com/office/drawing/2014/main" id="{1E4A5D72-2D32-664B-83E8-B8B957723907}"/>
                  </a:ext>
                </a:extLst>
              </p:cNvPr>
              <p:cNvSpPr/>
              <p:nvPr/>
            </p:nvSpPr>
            <p:spPr>
              <a:xfrm>
                <a:off x="7612850"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6" name="Freeform 215">
                <a:extLst>
                  <a:ext uri="{FF2B5EF4-FFF2-40B4-BE49-F238E27FC236}">
                    <a16:creationId xmlns:a16="http://schemas.microsoft.com/office/drawing/2014/main" id="{3C62E993-BB24-1546-87BE-7295AABCED52}"/>
                  </a:ext>
                </a:extLst>
              </p:cNvPr>
              <p:cNvSpPr/>
              <p:nvPr/>
            </p:nvSpPr>
            <p:spPr>
              <a:xfrm>
                <a:off x="7632080"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7" name="Freeform 216">
                <a:extLst>
                  <a:ext uri="{FF2B5EF4-FFF2-40B4-BE49-F238E27FC236}">
                    <a16:creationId xmlns:a16="http://schemas.microsoft.com/office/drawing/2014/main" id="{8C2B834B-3751-A44A-A570-7304294722A7}"/>
                  </a:ext>
                </a:extLst>
              </p:cNvPr>
              <p:cNvSpPr/>
              <p:nvPr/>
            </p:nvSpPr>
            <p:spPr>
              <a:xfrm>
                <a:off x="7639505"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8" name="Freeform 217">
                <a:extLst>
                  <a:ext uri="{FF2B5EF4-FFF2-40B4-BE49-F238E27FC236}">
                    <a16:creationId xmlns:a16="http://schemas.microsoft.com/office/drawing/2014/main" id="{AD87A188-71EA-3947-B4B6-55A350E33A4B}"/>
                  </a:ext>
                </a:extLst>
              </p:cNvPr>
              <p:cNvSpPr/>
              <p:nvPr/>
            </p:nvSpPr>
            <p:spPr>
              <a:xfrm>
                <a:off x="7658639" y="5041296"/>
                <a:ext cx="3808" cy="4095"/>
              </a:xfrm>
              <a:custGeom>
                <a:avLst/>
                <a:gdLst>
                  <a:gd name="connsiteX0" fmla="*/ 0 w 3808"/>
                  <a:gd name="connsiteY0" fmla="*/ 0 h 4095"/>
                  <a:gd name="connsiteX1" fmla="*/ 3808 w 3808"/>
                  <a:gd name="connsiteY1" fmla="*/ 0 h 4095"/>
                  <a:gd name="connsiteX2" fmla="*/ 3808 w 3808"/>
                  <a:gd name="connsiteY2" fmla="*/ 4096 h 4095"/>
                  <a:gd name="connsiteX3" fmla="*/ 0 w 3808"/>
                  <a:gd name="connsiteY3" fmla="*/ 4096 h 4095"/>
                  <a:gd name="connsiteX4" fmla="*/ 0 w 3808"/>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grpSp>
      </p:gr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b="0" i="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tx1"/>
                </a:solidFill>
                <a:latin typeface="Calibri" panose="020F0502020204030204" pitchFamily="34" charset="0"/>
                <a:cs typeface="Calibri" panose="020F0502020204030204" pitchFamily="34" charset="0"/>
              </a:defRPr>
            </a:lvl1pPr>
          </a:lstStyle>
          <a:p>
            <a:pPr lvl="0"/>
            <a:r>
              <a:rPr lang="en-US" err="1"/>
              <a:t>www.website.eu</a:t>
            </a:r>
            <a:endParaRPr lang="en-US"/>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200" b="0" i="0">
                <a:solidFill>
                  <a:schemeClr val="tx1"/>
                </a:solidFill>
                <a:latin typeface="Calibri" panose="020F0502020204030204" pitchFamily="34" charset="0"/>
                <a:cs typeface="Calibri" panose="020F0502020204030204" pitchFamily="34" charset="0"/>
              </a:defRPr>
            </a:lvl1pPr>
          </a:lstStyle>
          <a:p>
            <a:pPr lvl="0"/>
            <a:r>
              <a:rPr lang="en-US"/>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05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grpSp>
        <p:nvGrpSpPr>
          <p:cNvPr id="312" name="Group 311">
            <a:extLst>
              <a:ext uri="{FF2B5EF4-FFF2-40B4-BE49-F238E27FC236}">
                <a16:creationId xmlns:a16="http://schemas.microsoft.com/office/drawing/2014/main" id="{701613EE-1DEE-CD4E-84B3-E28A234B4C0D}"/>
              </a:ext>
            </a:extLst>
          </p:cNvPr>
          <p:cNvGrpSpPr/>
          <p:nvPr userDrawn="1"/>
        </p:nvGrpSpPr>
        <p:grpSpPr>
          <a:xfrm>
            <a:off x="635168" y="994546"/>
            <a:ext cx="3806691" cy="1036917"/>
            <a:chOff x="606516" y="4401391"/>
            <a:chExt cx="6216321" cy="1693284"/>
          </a:xfrm>
        </p:grpSpPr>
        <p:grpSp>
          <p:nvGrpSpPr>
            <p:cNvPr id="313" name="Graphic 2">
              <a:extLst>
                <a:ext uri="{FF2B5EF4-FFF2-40B4-BE49-F238E27FC236}">
                  <a16:creationId xmlns:a16="http://schemas.microsoft.com/office/drawing/2014/main" id="{1697C3D2-57A5-5643-95C3-926426732583}"/>
                </a:ext>
              </a:extLst>
            </p:cNvPr>
            <p:cNvGrpSpPr/>
            <p:nvPr/>
          </p:nvGrpSpPr>
          <p:grpSpPr>
            <a:xfrm>
              <a:off x="2615525" y="4709261"/>
              <a:ext cx="4207312" cy="1153561"/>
              <a:chOff x="2615525" y="4709261"/>
              <a:chExt cx="4207312" cy="1153561"/>
            </a:xfrm>
          </p:grpSpPr>
          <p:sp>
            <p:nvSpPr>
              <p:cNvPr id="354" name="Freeform 353">
                <a:extLst>
                  <a:ext uri="{FF2B5EF4-FFF2-40B4-BE49-F238E27FC236}">
                    <a16:creationId xmlns:a16="http://schemas.microsoft.com/office/drawing/2014/main" id="{FEB1B29F-3CA1-D74C-B060-226B1F4B091E}"/>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b="0" i="0">
                  <a:latin typeface="Calibri" panose="020F0502020204030204" pitchFamily="34" charset="0"/>
                </a:endParaRPr>
              </a:p>
            </p:txBody>
          </p:sp>
          <p:sp>
            <p:nvSpPr>
              <p:cNvPr id="356" name="Freeform 355">
                <a:extLst>
                  <a:ext uri="{FF2B5EF4-FFF2-40B4-BE49-F238E27FC236}">
                    <a16:creationId xmlns:a16="http://schemas.microsoft.com/office/drawing/2014/main" id="{2A2B04B3-85AA-C445-BB5E-A438ACF0DF5E}"/>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58" name="Freeform 357">
                <a:extLst>
                  <a:ext uri="{FF2B5EF4-FFF2-40B4-BE49-F238E27FC236}">
                    <a16:creationId xmlns:a16="http://schemas.microsoft.com/office/drawing/2014/main" id="{6C964045-A245-4043-9026-35BD8D52A092}"/>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b="0" i="0">
                  <a:latin typeface="Calibri" panose="020F0502020204030204" pitchFamily="34" charset="0"/>
                </a:endParaRPr>
              </a:p>
            </p:txBody>
          </p:sp>
          <p:grpSp>
            <p:nvGrpSpPr>
              <p:cNvPr id="360" name="Graphic 2">
                <a:extLst>
                  <a:ext uri="{FF2B5EF4-FFF2-40B4-BE49-F238E27FC236}">
                    <a16:creationId xmlns:a16="http://schemas.microsoft.com/office/drawing/2014/main" id="{3E24D8CE-86FD-BB4C-ACA8-167B93A2B96B}"/>
                  </a:ext>
                </a:extLst>
              </p:cNvPr>
              <p:cNvGrpSpPr/>
              <p:nvPr/>
            </p:nvGrpSpPr>
            <p:grpSpPr>
              <a:xfrm>
                <a:off x="2615525" y="4709261"/>
                <a:ext cx="4196848" cy="677503"/>
                <a:chOff x="2615525" y="4709261"/>
                <a:chExt cx="4196848" cy="677503"/>
              </a:xfrm>
              <a:solidFill>
                <a:srgbClr val="000000"/>
              </a:solidFill>
            </p:grpSpPr>
            <p:sp>
              <p:nvSpPr>
                <p:cNvPr id="388" name="Freeform 387">
                  <a:extLst>
                    <a:ext uri="{FF2B5EF4-FFF2-40B4-BE49-F238E27FC236}">
                      <a16:creationId xmlns:a16="http://schemas.microsoft.com/office/drawing/2014/main" id="{F0AD9635-F39D-6142-B6CE-274F24B3B940}"/>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9" name="Freeform 388">
                  <a:extLst>
                    <a:ext uri="{FF2B5EF4-FFF2-40B4-BE49-F238E27FC236}">
                      <a16:creationId xmlns:a16="http://schemas.microsoft.com/office/drawing/2014/main" id="{5DE33F2E-853A-8244-819E-F014642F195D}"/>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0" name="Freeform 389">
                  <a:extLst>
                    <a:ext uri="{FF2B5EF4-FFF2-40B4-BE49-F238E27FC236}">
                      <a16:creationId xmlns:a16="http://schemas.microsoft.com/office/drawing/2014/main" id="{3AA361B6-0089-4345-BE9B-CBA4786D8FE7}"/>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1" name="Freeform 390">
                  <a:extLst>
                    <a:ext uri="{FF2B5EF4-FFF2-40B4-BE49-F238E27FC236}">
                      <a16:creationId xmlns:a16="http://schemas.microsoft.com/office/drawing/2014/main" id="{EB11A7B7-AAD5-0C44-BA40-4A105CA1F91C}"/>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2" name="Freeform 391">
                  <a:extLst>
                    <a:ext uri="{FF2B5EF4-FFF2-40B4-BE49-F238E27FC236}">
                      <a16:creationId xmlns:a16="http://schemas.microsoft.com/office/drawing/2014/main" id="{E7500295-67E6-4845-B42A-280E3AB8A053}"/>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3" name="Freeform 392">
                  <a:extLst>
                    <a:ext uri="{FF2B5EF4-FFF2-40B4-BE49-F238E27FC236}">
                      <a16:creationId xmlns:a16="http://schemas.microsoft.com/office/drawing/2014/main" id="{293A5AD8-837E-484C-AB71-CB6547965F1E}"/>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4" name="Freeform 393">
                  <a:extLst>
                    <a:ext uri="{FF2B5EF4-FFF2-40B4-BE49-F238E27FC236}">
                      <a16:creationId xmlns:a16="http://schemas.microsoft.com/office/drawing/2014/main" id="{48D4BB95-AB0B-234F-80A3-BCFD25E6D34C}"/>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5" name="Freeform 394">
                  <a:extLst>
                    <a:ext uri="{FF2B5EF4-FFF2-40B4-BE49-F238E27FC236}">
                      <a16:creationId xmlns:a16="http://schemas.microsoft.com/office/drawing/2014/main" id="{7C0A23C5-3CBE-614E-B15C-C0B57782CCBF}"/>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6" name="Freeform 395">
                  <a:extLst>
                    <a:ext uri="{FF2B5EF4-FFF2-40B4-BE49-F238E27FC236}">
                      <a16:creationId xmlns:a16="http://schemas.microsoft.com/office/drawing/2014/main" id="{5FABBB75-324A-7742-9421-A5749F17EEFE}"/>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7" name="Freeform 396">
                  <a:extLst>
                    <a:ext uri="{FF2B5EF4-FFF2-40B4-BE49-F238E27FC236}">
                      <a16:creationId xmlns:a16="http://schemas.microsoft.com/office/drawing/2014/main" id="{CD6AB719-3C5E-074B-85E7-FCA89DFFD7B6}"/>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8" name="Freeform 397">
                  <a:extLst>
                    <a:ext uri="{FF2B5EF4-FFF2-40B4-BE49-F238E27FC236}">
                      <a16:creationId xmlns:a16="http://schemas.microsoft.com/office/drawing/2014/main" id="{DF5FF256-0184-EA47-B4CA-61E8E3B97F8C}"/>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62" name="Graphic 2">
                <a:extLst>
                  <a:ext uri="{FF2B5EF4-FFF2-40B4-BE49-F238E27FC236}">
                    <a16:creationId xmlns:a16="http://schemas.microsoft.com/office/drawing/2014/main" id="{AA87000E-C317-4C49-9F2D-B82905923A36}"/>
                  </a:ext>
                </a:extLst>
              </p:cNvPr>
              <p:cNvGrpSpPr/>
              <p:nvPr/>
            </p:nvGrpSpPr>
            <p:grpSpPr>
              <a:xfrm>
                <a:off x="2629793" y="5482737"/>
                <a:ext cx="4193044" cy="380086"/>
                <a:chOff x="2629793" y="5482737"/>
                <a:chExt cx="4193044" cy="380086"/>
              </a:xfrm>
              <a:solidFill>
                <a:srgbClr val="000000"/>
              </a:solidFill>
            </p:grpSpPr>
            <p:sp>
              <p:nvSpPr>
                <p:cNvPr id="363" name="Freeform 362">
                  <a:extLst>
                    <a:ext uri="{FF2B5EF4-FFF2-40B4-BE49-F238E27FC236}">
                      <a16:creationId xmlns:a16="http://schemas.microsoft.com/office/drawing/2014/main" id="{9CBA0E57-5C05-3342-AF48-8A5C145630E1}"/>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3" name="Freeform 372">
                  <a:extLst>
                    <a:ext uri="{FF2B5EF4-FFF2-40B4-BE49-F238E27FC236}">
                      <a16:creationId xmlns:a16="http://schemas.microsoft.com/office/drawing/2014/main" id="{8500FB48-FEC9-4C4A-B2D8-01B908A1FEAF}"/>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4" name="Freeform 373">
                  <a:extLst>
                    <a:ext uri="{FF2B5EF4-FFF2-40B4-BE49-F238E27FC236}">
                      <a16:creationId xmlns:a16="http://schemas.microsoft.com/office/drawing/2014/main" id="{9321CFC9-1012-8142-873D-77D5DC9F6CC1}"/>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5" name="Freeform 374">
                  <a:extLst>
                    <a:ext uri="{FF2B5EF4-FFF2-40B4-BE49-F238E27FC236}">
                      <a16:creationId xmlns:a16="http://schemas.microsoft.com/office/drawing/2014/main" id="{B0E06D92-3C3E-4448-B910-7244CD36EAE3}"/>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6" name="Freeform 375">
                  <a:extLst>
                    <a:ext uri="{FF2B5EF4-FFF2-40B4-BE49-F238E27FC236}">
                      <a16:creationId xmlns:a16="http://schemas.microsoft.com/office/drawing/2014/main" id="{C28177D4-480C-9745-A1B4-76809A0BC637}"/>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7" name="Freeform 376">
                  <a:extLst>
                    <a:ext uri="{FF2B5EF4-FFF2-40B4-BE49-F238E27FC236}">
                      <a16:creationId xmlns:a16="http://schemas.microsoft.com/office/drawing/2014/main" id="{15C3EF6A-3D36-764C-ABA5-3985324AC87F}"/>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8" name="Freeform 377">
                  <a:extLst>
                    <a:ext uri="{FF2B5EF4-FFF2-40B4-BE49-F238E27FC236}">
                      <a16:creationId xmlns:a16="http://schemas.microsoft.com/office/drawing/2014/main" id="{F5F6C4D4-9726-D045-966D-46CD02C52384}"/>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9" name="Freeform 378">
                  <a:extLst>
                    <a:ext uri="{FF2B5EF4-FFF2-40B4-BE49-F238E27FC236}">
                      <a16:creationId xmlns:a16="http://schemas.microsoft.com/office/drawing/2014/main" id="{D2792C3B-BA1E-C341-A63E-7ECAF31488AB}"/>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0" name="Freeform 379">
                  <a:extLst>
                    <a:ext uri="{FF2B5EF4-FFF2-40B4-BE49-F238E27FC236}">
                      <a16:creationId xmlns:a16="http://schemas.microsoft.com/office/drawing/2014/main" id="{FDA940EA-99E8-8B42-BFAA-868D7C6019E5}"/>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1" name="Freeform 380">
                  <a:extLst>
                    <a:ext uri="{FF2B5EF4-FFF2-40B4-BE49-F238E27FC236}">
                      <a16:creationId xmlns:a16="http://schemas.microsoft.com/office/drawing/2014/main" id="{AA20533C-6971-C044-9A3E-EDFF6D7C084C}"/>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2" name="Freeform 381">
                  <a:extLst>
                    <a:ext uri="{FF2B5EF4-FFF2-40B4-BE49-F238E27FC236}">
                      <a16:creationId xmlns:a16="http://schemas.microsoft.com/office/drawing/2014/main" id="{A647AEE0-ED2B-0B42-95AE-30ABDD581C26}"/>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3" name="Freeform 382">
                  <a:extLst>
                    <a:ext uri="{FF2B5EF4-FFF2-40B4-BE49-F238E27FC236}">
                      <a16:creationId xmlns:a16="http://schemas.microsoft.com/office/drawing/2014/main" id="{C0250EDD-1949-544D-8EAF-32898851853A}"/>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4" name="Freeform 383">
                  <a:extLst>
                    <a:ext uri="{FF2B5EF4-FFF2-40B4-BE49-F238E27FC236}">
                      <a16:creationId xmlns:a16="http://schemas.microsoft.com/office/drawing/2014/main" id="{31874C50-87DB-4642-BE61-B70127DAFFC3}"/>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5" name="Freeform 384">
                  <a:extLst>
                    <a:ext uri="{FF2B5EF4-FFF2-40B4-BE49-F238E27FC236}">
                      <a16:creationId xmlns:a16="http://schemas.microsoft.com/office/drawing/2014/main" id="{92A09614-16C6-4E45-8D6E-AE740D249455}"/>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6" name="Freeform 385">
                  <a:extLst>
                    <a:ext uri="{FF2B5EF4-FFF2-40B4-BE49-F238E27FC236}">
                      <a16:creationId xmlns:a16="http://schemas.microsoft.com/office/drawing/2014/main" id="{CC70361F-3045-4B49-8865-7F4E8E6BC016}"/>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7" name="Freeform 386">
                  <a:extLst>
                    <a:ext uri="{FF2B5EF4-FFF2-40B4-BE49-F238E27FC236}">
                      <a16:creationId xmlns:a16="http://schemas.microsoft.com/office/drawing/2014/main" id="{CECB36BD-28BC-CB43-AE10-80065DE8D7C8}"/>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grpSp>
          <p:nvGrpSpPr>
            <p:cNvPr id="314" name="Graphic 2">
              <a:extLst>
                <a:ext uri="{FF2B5EF4-FFF2-40B4-BE49-F238E27FC236}">
                  <a16:creationId xmlns:a16="http://schemas.microsoft.com/office/drawing/2014/main" id="{FA6A5304-431C-A54A-84E2-B400ECAA7AB8}"/>
                </a:ext>
              </a:extLst>
            </p:cNvPr>
            <p:cNvGrpSpPr/>
            <p:nvPr/>
          </p:nvGrpSpPr>
          <p:grpSpPr>
            <a:xfrm>
              <a:off x="606516" y="4401391"/>
              <a:ext cx="1666563" cy="1693284"/>
              <a:chOff x="606516" y="4401391"/>
              <a:chExt cx="1666563" cy="1693284"/>
            </a:xfrm>
          </p:grpSpPr>
          <p:grpSp>
            <p:nvGrpSpPr>
              <p:cNvPr id="315" name="Graphic 2">
                <a:extLst>
                  <a:ext uri="{FF2B5EF4-FFF2-40B4-BE49-F238E27FC236}">
                    <a16:creationId xmlns:a16="http://schemas.microsoft.com/office/drawing/2014/main" id="{C4C6041D-5060-C84B-85AE-79DAD2D47B8A}"/>
                  </a:ext>
                </a:extLst>
              </p:cNvPr>
              <p:cNvGrpSpPr/>
              <p:nvPr/>
            </p:nvGrpSpPr>
            <p:grpSpPr>
              <a:xfrm>
                <a:off x="606516" y="4401391"/>
                <a:ext cx="1666563" cy="1693284"/>
                <a:chOff x="606516" y="4401391"/>
                <a:chExt cx="1666563" cy="1693284"/>
              </a:xfrm>
            </p:grpSpPr>
            <p:sp>
              <p:nvSpPr>
                <p:cNvPr id="351" name="Freeform 350">
                  <a:extLst>
                    <a:ext uri="{FF2B5EF4-FFF2-40B4-BE49-F238E27FC236}">
                      <a16:creationId xmlns:a16="http://schemas.microsoft.com/office/drawing/2014/main" id="{495B1A09-BA03-EF49-A394-E1C93394233D}"/>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b="0" i="0">
                    <a:latin typeface="Calibri" panose="020F0502020204030204" pitchFamily="34" charset="0"/>
                  </a:endParaRPr>
                </a:p>
              </p:txBody>
            </p:sp>
            <p:sp>
              <p:nvSpPr>
                <p:cNvPr id="352" name="Freeform 351">
                  <a:extLst>
                    <a:ext uri="{FF2B5EF4-FFF2-40B4-BE49-F238E27FC236}">
                      <a16:creationId xmlns:a16="http://schemas.microsoft.com/office/drawing/2014/main" id="{B863CDD4-ECFA-574F-A4A3-498C24EDF6F6}"/>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16" name="Graphic 2">
                <a:extLst>
                  <a:ext uri="{FF2B5EF4-FFF2-40B4-BE49-F238E27FC236}">
                    <a16:creationId xmlns:a16="http://schemas.microsoft.com/office/drawing/2014/main" id="{534671DC-2CE5-A740-8173-7F66E4678E5E}"/>
                  </a:ext>
                </a:extLst>
              </p:cNvPr>
              <p:cNvGrpSpPr/>
              <p:nvPr/>
            </p:nvGrpSpPr>
            <p:grpSpPr>
              <a:xfrm>
                <a:off x="879521" y="4954417"/>
                <a:ext cx="306297" cy="518817"/>
                <a:chOff x="879521" y="4954417"/>
                <a:chExt cx="306297" cy="518817"/>
              </a:xfrm>
              <a:solidFill>
                <a:srgbClr val="F1A0C2"/>
              </a:solidFill>
            </p:grpSpPr>
            <p:sp>
              <p:nvSpPr>
                <p:cNvPr id="346" name="Freeform 345">
                  <a:extLst>
                    <a:ext uri="{FF2B5EF4-FFF2-40B4-BE49-F238E27FC236}">
                      <a16:creationId xmlns:a16="http://schemas.microsoft.com/office/drawing/2014/main" id="{46A77C81-BFCD-854A-8498-07CB87CEBCC2}"/>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7" name="Freeform 346">
                  <a:extLst>
                    <a:ext uri="{FF2B5EF4-FFF2-40B4-BE49-F238E27FC236}">
                      <a16:creationId xmlns:a16="http://schemas.microsoft.com/office/drawing/2014/main" id="{985440D6-D2CA-A342-BCAA-9689F3CE2D64}"/>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8" name="Freeform 347">
                  <a:extLst>
                    <a:ext uri="{FF2B5EF4-FFF2-40B4-BE49-F238E27FC236}">
                      <a16:creationId xmlns:a16="http://schemas.microsoft.com/office/drawing/2014/main" id="{8CF28130-FF56-D444-8312-83B6053C20FB}"/>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9" name="Freeform 348">
                  <a:extLst>
                    <a:ext uri="{FF2B5EF4-FFF2-40B4-BE49-F238E27FC236}">
                      <a16:creationId xmlns:a16="http://schemas.microsoft.com/office/drawing/2014/main" id="{1A09E735-3D9F-A941-BF78-83B38F658E96}"/>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50" name="Freeform 349">
                  <a:extLst>
                    <a:ext uri="{FF2B5EF4-FFF2-40B4-BE49-F238E27FC236}">
                      <a16:creationId xmlns:a16="http://schemas.microsoft.com/office/drawing/2014/main" id="{8509FA92-490E-A845-8CAD-8B1721E4E1B9}"/>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17" name="Graphic 2">
                <a:extLst>
                  <a:ext uri="{FF2B5EF4-FFF2-40B4-BE49-F238E27FC236}">
                    <a16:creationId xmlns:a16="http://schemas.microsoft.com/office/drawing/2014/main" id="{3C1645E2-4929-E249-8C40-8BFE5979008C}"/>
                  </a:ext>
                </a:extLst>
              </p:cNvPr>
              <p:cNvGrpSpPr/>
              <p:nvPr/>
            </p:nvGrpSpPr>
            <p:grpSpPr>
              <a:xfrm>
                <a:off x="1305674" y="4681705"/>
                <a:ext cx="305346" cy="518817"/>
                <a:chOff x="1305674" y="4681705"/>
                <a:chExt cx="305346" cy="518817"/>
              </a:xfrm>
              <a:solidFill>
                <a:srgbClr val="F1A0C2"/>
              </a:solidFill>
            </p:grpSpPr>
            <p:sp>
              <p:nvSpPr>
                <p:cNvPr id="341" name="Freeform 340">
                  <a:extLst>
                    <a:ext uri="{FF2B5EF4-FFF2-40B4-BE49-F238E27FC236}">
                      <a16:creationId xmlns:a16="http://schemas.microsoft.com/office/drawing/2014/main" id="{EB8267FB-C795-3841-B4FA-7E429ED742C0}"/>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2" name="Freeform 341">
                  <a:extLst>
                    <a:ext uri="{FF2B5EF4-FFF2-40B4-BE49-F238E27FC236}">
                      <a16:creationId xmlns:a16="http://schemas.microsoft.com/office/drawing/2014/main" id="{0A5FB9EB-43D8-0F4A-BDBE-FC8C2024AE7A}"/>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3" name="Freeform 342">
                  <a:extLst>
                    <a:ext uri="{FF2B5EF4-FFF2-40B4-BE49-F238E27FC236}">
                      <a16:creationId xmlns:a16="http://schemas.microsoft.com/office/drawing/2014/main" id="{36A80C3D-65C2-6B49-BA4D-D7C89673037B}"/>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4" name="Freeform 343">
                  <a:extLst>
                    <a:ext uri="{FF2B5EF4-FFF2-40B4-BE49-F238E27FC236}">
                      <a16:creationId xmlns:a16="http://schemas.microsoft.com/office/drawing/2014/main" id="{810E568B-7F4E-B548-ADA1-7DDE900047B7}"/>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5" name="Freeform 344">
                  <a:extLst>
                    <a:ext uri="{FF2B5EF4-FFF2-40B4-BE49-F238E27FC236}">
                      <a16:creationId xmlns:a16="http://schemas.microsoft.com/office/drawing/2014/main" id="{BF2055E8-B660-7C45-83E3-D94C30FE7551}"/>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21" name="Graphic 2">
                <a:extLst>
                  <a:ext uri="{FF2B5EF4-FFF2-40B4-BE49-F238E27FC236}">
                    <a16:creationId xmlns:a16="http://schemas.microsoft.com/office/drawing/2014/main" id="{B8544831-9844-8B44-8376-87AC1949055F}"/>
                  </a:ext>
                </a:extLst>
              </p:cNvPr>
              <p:cNvGrpSpPr/>
              <p:nvPr/>
            </p:nvGrpSpPr>
            <p:grpSpPr>
              <a:xfrm>
                <a:off x="1725169" y="4951566"/>
                <a:ext cx="306297" cy="518817"/>
                <a:chOff x="1725169" y="4951566"/>
                <a:chExt cx="306297" cy="518817"/>
              </a:xfrm>
              <a:solidFill>
                <a:srgbClr val="F1A0C2"/>
              </a:solidFill>
            </p:grpSpPr>
            <p:sp>
              <p:nvSpPr>
                <p:cNvPr id="336" name="Freeform 335">
                  <a:extLst>
                    <a:ext uri="{FF2B5EF4-FFF2-40B4-BE49-F238E27FC236}">
                      <a16:creationId xmlns:a16="http://schemas.microsoft.com/office/drawing/2014/main" id="{15306235-986A-BF49-99FE-21CB4FDF34C9}"/>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7" name="Freeform 336">
                  <a:extLst>
                    <a:ext uri="{FF2B5EF4-FFF2-40B4-BE49-F238E27FC236}">
                      <a16:creationId xmlns:a16="http://schemas.microsoft.com/office/drawing/2014/main" id="{83F7C202-F75A-2E4C-95A2-031F79C133E2}"/>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8" name="Freeform 337">
                  <a:extLst>
                    <a:ext uri="{FF2B5EF4-FFF2-40B4-BE49-F238E27FC236}">
                      <a16:creationId xmlns:a16="http://schemas.microsoft.com/office/drawing/2014/main" id="{F9B5B209-ED82-9E48-87D1-70C624127161}"/>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9" name="Freeform 338">
                  <a:extLst>
                    <a:ext uri="{FF2B5EF4-FFF2-40B4-BE49-F238E27FC236}">
                      <a16:creationId xmlns:a16="http://schemas.microsoft.com/office/drawing/2014/main" id="{E222F5A3-3F69-BF47-8A58-4C3AF5A94CA0}"/>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0" name="Freeform 339">
                  <a:extLst>
                    <a:ext uri="{FF2B5EF4-FFF2-40B4-BE49-F238E27FC236}">
                      <a16:creationId xmlns:a16="http://schemas.microsoft.com/office/drawing/2014/main" id="{436244E5-5B7F-674C-92D5-C8C5FF0BED3C}"/>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27" name="Graphic 2">
                <a:extLst>
                  <a:ext uri="{FF2B5EF4-FFF2-40B4-BE49-F238E27FC236}">
                    <a16:creationId xmlns:a16="http://schemas.microsoft.com/office/drawing/2014/main" id="{D043C5A4-E361-8F4A-B463-71DD6407CBC9}"/>
                  </a:ext>
                </a:extLst>
              </p:cNvPr>
              <p:cNvGrpSpPr/>
              <p:nvPr/>
            </p:nvGrpSpPr>
            <p:grpSpPr>
              <a:xfrm>
                <a:off x="690225" y="4499263"/>
                <a:ext cx="1499146" cy="1498490"/>
                <a:chOff x="690225" y="4499263"/>
                <a:chExt cx="1499146" cy="1498490"/>
              </a:xfrm>
              <a:solidFill>
                <a:srgbClr val="000000"/>
              </a:solidFill>
            </p:grpSpPr>
            <p:grpSp>
              <p:nvGrpSpPr>
                <p:cNvPr id="330" name="Graphic 2">
                  <a:extLst>
                    <a:ext uri="{FF2B5EF4-FFF2-40B4-BE49-F238E27FC236}">
                      <a16:creationId xmlns:a16="http://schemas.microsoft.com/office/drawing/2014/main" id="{A67392D4-E1C6-274F-92E4-FAB51AB6EA22}"/>
                    </a:ext>
                  </a:extLst>
                </p:cNvPr>
                <p:cNvGrpSpPr/>
                <p:nvPr/>
              </p:nvGrpSpPr>
              <p:grpSpPr>
                <a:xfrm>
                  <a:off x="690225" y="4499263"/>
                  <a:ext cx="1499146" cy="1498490"/>
                  <a:chOff x="690225" y="4499263"/>
                  <a:chExt cx="1499146" cy="1498490"/>
                </a:xfrm>
                <a:solidFill>
                  <a:srgbClr val="000000"/>
                </a:solidFill>
              </p:grpSpPr>
              <p:sp>
                <p:nvSpPr>
                  <p:cNvPr id="334" name="Freeform 333">
                    <a:extLst>
                      <a:ext uri="{FF2B5EF4-FFF2-40B4-BE49-F238E27FC236}">
                        <a16:creationId xmlns:a16="http://schemas.microsoft.com/office/drawing/2014/main" id="{72863BA3-64F4-FD4B-A1F5-A670940B26AA}"/>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5" name="Freeform 334">
                    <a:extLst>
                      <a:ext uri="{FF2B5EF4-FFF2-40B4-BE49-F238E27FC236}">
                        <a16:creationId xmlns:a16="http://schemas.microsoft.com/office/drawing/2014/main" id="{29B3C6E6-1583-1043-A0BE-1A2038990F07}"/>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sp>
              <p:nvSpPr>
                <p:cNvPr id="331" name="Freeform 330">
                  <a:extLst>
                    <a:ext uri="{FF2B5EF4-FFF2-40B4-BE49-F238E27FC236}">
                      <a16:creationId xmlns:a16="http://schemas.microsoft.com/office/drawing/2014/main" id="{5FA6C8FE-6AC5-F544-8AA1-F461C3C60041}"/>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2" name="Freeform 331">
                  <a:extLst>
                    <a:ext uri="{FF2B5EF4-FFF2-40B4-BE49-F238E27FC236}">
                      <a16:creationId xmlns:a16="http://schemas.microsoft.com/office/drawing/2014/main" id="{A0F99B60-70DB-6A43-AA3E-F7109566F164}"/>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3" name="Freeform 332">
                  <a:extLst>
                    <a:ext uri="{FF2B5EF4-FFF2-40B4-BE49-F238E27FC236}">
                      <a16:creationId xmlns:a16="http://schemas.microsoft.com/office/drawing/2014/main" id="{CC2A083B-72EB-7449-9A7A-17C5EF53B999}"/>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grpSp>
    </p:spTree>
    <p:extLst>
      <p:ext uri="{BB962C8B-B14F-4D97-AF65-F5344CB8AC3E}">
        <p14:creationId xmlns:p14="http://schemas.microsoft.com/office/powerpoint/2010/main" val="62730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133" name="Graphic 95">
            <a:extLst>
              <a:ext uri="{FF2B5EF4-FFF2-40B4-BE49-F238E27FC236}">
                <a16:creationId xmlns:a16="http://schemas.microsoft.com/office/drawing/2014/main" id="{8129F1F1-C24E-3A49-A820-2D2ECD2C4921}"/>
              </a:ext>
            </a:extLst>
          </p:cNvPr>
          <p:cNvGrpSpPr/>
          <p:nvPr userDrawn="1"/>
        </p:nvGrpSpPr>
        <p:grpSpPr>
          <a:xfrm>
            <a:off x="649552" y="7054757"/>
            <a:ext cx="1509109" cy="423922"/>
            <a:chOff x="584588" y="9078286"/>
            <a:chExt cx="1509109" cy="423922"/>
          </a:xfrm>
          <a:solidFill>
            <a:srgbClr val="000000"/>
          </a:solidFill>
        </p:grpSpPr>
        <p:sp>
          <p:nvSpPr>
            <p:cNvPr id="134" name="Freeform 133">
              <a:extLst>
                <a:ext uri="{FF2B5EF4-FFF2-40B4-BE49-F238E27FC236}">
                  <a16:creationId xmlns:a16="http://schemas.microsoft.com/office/drawing/2014/main" id="{1C99DE21-8C39-474B-823B-0C8DE9230ECE}"/>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053054E-C672-6C44-8E78-96EF2D579426}"/>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endParaRPr lang="en-US"/>
            </a:p>
          </p:txBody>
        </p:sp>
      </p:grpSp>
      <p:sp>
        <p:nvSpPr>
          <p:cNvPr id="136" name="Text Placeholder 23">
            <a:extLst>
              <a:ext uri="{FF2B5EF4-FFF2-40B4-BE49-F238E27FC236}">
                <a16:creationId xmlns:a16="http://schemas.microsoft.com/office/drawing/2014/main" id="{09373A11-3EAD-EC44-AA0C-A7A037976990}"/>
              </a:ext>
            </a:extLst>
          </p:cNvPr>
          <p:cNvSpPr>
            <a:spLocks noGrp="1"/>
          </p:cNvSpPr>
          <p:nvPr userDrawn="1">
            <p:ph type="body" sz="quarter" idx="16" hasCustomPrompt="1"/>
          </p:nvPr>
        </p:nvSpPr>
        <p:spPr>
          <a:xfrm>
            <a:off x="3572329" y="1974254"/>
            <a:ext cx="3685020" cy="1224685"/>
          </a:xfrm>
        </p:spPr>
        <p:txBody>
          <a:bodyPr>
            <a:noAutofit/>
          </a:bodyPr>
          <a:lstStyle>
            <a:lvl1pPr marL="0" indent="0" algn="l">
              <a:buNone/>
              <a:defRPr sz="3600" b="1" i="0">
                <a:solidFill>
                  <a:schemeClr val="tx1"/>
                </a:solidFill>
                <a:latin typeface="Calibri" panose="020F0502020204030204" pitchFamily="34" charset="0"/>
                <a:cs typeface="Calibri" panose="020F0502020204030204" pitchFamily="34" charset="0"/>
              </a:defRPr>
            </a:lvl1pPr>
          </a:lstStyle>
          <a:p>
            <a:pPr lvl="0"/>
            <a:r>
              <a:rPr lang="en-US"/>
              <a:t>guide to            ethical food entrepreneurship </a:t>
            </a:r>
          </a:p>
        </p:txBody>
      </p:sp>
      <p:sp>
        <p:nvSpPr>
          <p:cNvPr id="137" name="Text Placeholder 23">
            <a:extLst>
              <a:ext uri="{FF2B5EF4-FFF2-40B4-BE49-F238E27FC236}">
                <a16:creationId xmlns:a16="http://schemas.microsoft.com/office/drawing/2014/main" id="{63CD11B2-1927-FD46-9D1A-71F96B2CC708}"/>
              </a:ext>
            </a:extLst>
          </p:cNvPr>
          <p:cNvSpPr>
            <a:spLocks noGrp="1"/>
          </p:cNvSpPr>
          <p:nvPr userDrawn="1">
            <p:ph type="body" sz="quarter" idx="17" hasCustomPrompt="1"/>
          </p:nvPr>
        </p:nvSpPr>
        <p:spPr>
          <a:xfrm>
            <a:off x="693882" y="7094020"/>
            <a:ext cx="1230818"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2022 – 2024</a:t>
            </a:r>
          </a:p>
          <a:p>
            <a:pPr lvl="0"/>
            <a:r>
              <a:rPr lang="en-US"/>
              <a:t>Document Name</a:t>
            </a:r>
          </a:p>
        </p:txBody>
      </p:sp>
      <p:sp>
        <p:nvSpPr>
          <p:cNvPr id="138" name="Text Placeholder 23">
            <a:extLst>
              <a:ext uri="{FF2B5EF4-FFF2-40B4-BE49-F238E27FC236}">
                <a16:creationId xmlns:a16="http://schemas.microsoft.com/office/drawing/2014/main" id="{9C44D34E-65BF-2F43-91DC-2D1D48FCF194}"/>
              </a:ext>
            </a:extLst>
          </p:cNvPr>
          <p:cNvSpPr>
            <a:spLocks noGrp="1"/>
          </p:cNvSpPr>
          <p:nvPr userDrawn="1">
            <p:ph type="body" sz="quarter" idx="18" hasCustomPrompt="1"/>
          </p:nvPr>
        </p:nvSpPr>
        <p:spPr>
          <a:xfrm>
            <a:off x="2258149" y="7087490"/>
            <a:ext cx="1779692" cy="419205"/>
          </a:xfr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a:t>By</a:t>
            </a:r>
          </a:p>
          <a:p>
            <a:pPr lvl="0"/>
            <a:r>
              <a:rPr lang="en-US"/>
              <a:t>Partner Name</a:t>
            </a:r>
          </a:p>
        </p:txBody>
      </p:sp>
    </p:spTree>
    <p:extLst>
      <p:ext uri="{BB962C8B-B14F-4D97-AF65-F5344CB8AC3E}">
        <p14:creationId xmlns:p14="http://schemas.microsoft.com/office/powerpoint/2010/main" val="313522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293151" y="548276"/>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B2DEDD"/>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3429785" y="2639079"/>
            <a:ext cx="4147225"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5" name="Rectangle 34">
            <a:extLst>
              <a:ext uri="{FF2B5EF4-FFF2-40B4-BE49-F238E27FC236}">
                <a16:creationId xmlns:a16="http://schemas.microsoft.com/office/drawing/2014/main" id="{A17F4E77-9304-C24C-80ED-D7D87F1596C2}"/>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3" name="Text Placeholder 3">
            <a:extLst>
              <a:ext uri="{FF2B5EF4-FFF2-40B4-BE49-F238E27FC236}">
                <a16:creationId xmlns:a16="http://schemas.microsoft.com/office/drawing/2014/main" id="{B8FD85B4-7D91-5042-9A1E-C5532C7322DD}"/>
              </a:ext>
            </a:extLst>
          </p:cNvPr>
          <p:cNvSpPr>
            <a:spLocks noGrp="1"/>
          </p:cNvSpPr>
          <p:nvPr>
            <p:ph type="body" sz="quarter" idx="14" hasCustomPrompt="1"/>
          </p:nvPr>
        </p:nvSpPr>
        <p:spPr>
          <a:xfrm>
            <a:off x="1804558" y="1615386"/>
            <a:ext cx="1952282" cy="1564946"/>
          </a:xfrm>
          <a:effectLst>
            <a:glow rad="127000">
              <a:srgbClr val="414141"/>
            </a:glow>
          </a:effectLst>
        </p:spPr>
        <p:txBody>
          <a:bodyPr>
            <a:noAutofit/>
          </a:bodyPr>
          <a:lstStyle>
            <a:lvl1pPr marL="0" indent="0" algn="ctr">
              <a:buNone/>
              <a:defRPr sz="10000" b="0">
                <a:solidFill>
                  <a:schemeClr val="tx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104" name="Text Placeholder 3">
            <a:extLst>
              <a:ext uri="{FF2B5EF4-FFF2-40B4-BE49-F238E27FC236}">
                <a16:creationId xmlns:a16="http://schemas.microsoft.com/office/drawing/2014/main" id="{0C9DBD77-CF34-0846-A498-521E26D89BBF}"/>
              </a:ext>
            </a:extLst>
          </p:cNvPr>
          <p:cNvSpPr>
            <a:spLocks noGrp="1"/>
          </p:cNvSpPr>
          <p:nvPr>
            <p:ph type="body" sz="quarter" idx="15" hasCustomPrompt="1"/>
          </p:nvPr>
        </p:nvSpPr>
        <p:spPr>
          <a:xfrm>
            <a:off x="3429785" y="3124029"/>
            <a:ext cx="2930148" cy="2002900"/>
          </a:xfrm>
        </p:spPr>
        <p:txBody>
          <a:bodyPr>
            <a:noAutofit/>
          </a:bodyPr>
          <a:lstStyle>
            <a:lvl1pPr marL="0" indent="0" algn="l">
              <a:buNone/>
              <a:defRPr sz="36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grpSp>
        <p:nvGrpSpPr>
          <p:cNvPr id="109" name="Graphic 2">
            <a:extLst>
              <a:ext uri="{FF2B5EF4-FFF2-40B4-BE49-F238E27FC236}">
                <a16:creationId xmlns:a16="http://schemas.microsoft.com/office/drawing/2014/main" id="{58F16A90-779E-954B-A80C-7704C6FF653A}"/>
              </a:ext>
            </a:extLst>
          </p:cNvPr>
          <p:cNvGrpSpPr/>
          <p:nvPr userDrawn="1"/>
        </p:nvGrpSpPr>
        <p:grpSpPr>
          <a:xfrm>
            <a:off x="562946" y="6239866"/>
            <a:ext cx="2461200" cy="2497565"/>
            <a:chOff x="690225" y="4499263"/>
            <a:chExt cx="1499146" cy="1521296"/>
          </a:xfrm>
        </p:grpSpPr>
        <p:sp>
          <p:nvSpPr>
            <p:cNvPr id="110" name="Freeform 109">
              <a:extLst>
                <a:ext uri="{FF2B5EF4-FFF2-40B4-BE49-F238E27FC236}">
                  <a16:creationId xmlns:a16="http://schemas.microsoft.com/office/drawing/2014/main" id="{4E79A8C5-72A4-1C42-9E5F-B49807AEBAEC}"/>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a:p>
          </p:txBody>
        </p:sp>
        <p:grpSp>
          <p:nvGrpSpPr>
            <p:cNvPr id="111" name="Graphic 2">
              <a:extLst>
                <a:ext uri="{FF2B5EF4-FFF2-40B4-BE49-F238E27FC236}">
                  <a16:creationId xmlns:a16="http://schemas.microsoft.com/office/drawing/2014/main" id="{B34C7E54-A83D-8549-A410-70AD081C2184}"/>
                </a:ext>
              </a:extLst>
            </p:cNvPr>
            <p:cNvGrpSpPr/>
            <p:nvPr/>
          </p:nvGrpSpPr>
          <p:grpSpPr>
            <a:xfrm>
              <a:off x="879521" y="4954417"/>
              <a:ext cx="306297" cy="518817"/>
              <a:chOff x="879521" y="4954417"/>
              <a:chExt cx="306297" cy="518817"/>
            </a:xfrm>
            <a:solidFill>
              <a:srgbClr val="F1A0C2"/>
            </a:solidFill>
          </p:grpSpPr>
          <p:sp>
            <p:nvSpPr>
              <p:cNvPr id="167" name="Freeform 166">
                <a:extLst>
                  <a:ext uri="{FF2B5EF4-FFF2-40B4-BE49-F238E27FC236}">
                    <a16:creationId xmlns:a16="http://schemas.microsoft.com/office/drawing/2014/main" id="{C35DD85E-AAB9-114C-9BE2-D654235643C7}"/>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6C2732EA-831A-D54D-BDD0-744429FDA6CD}"/>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BC87E840-1748-604A-AC69-A3693299E4D2}"/>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EB114F3F-24A6-1E45-896B-CA542B9338DD}"/>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29A2282B-DA96-D34E-9377-A60AC97F16B4}"/>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12" name="Graphic 2">
              <a:extLst>
                <a:ext uri="{FF2B5EF4-FFF2-40B4-BE49-F238E27FC236}">
                  <a16:creationId xmlns:a16="http://schemas.microsoft.com/office/drawing/2014/main" id="{B05325EA-820B-8543-B5D0-EB66E950B892}"/>
                </a:ext>
              </a:extLst>
            </p:cNvPr>
            <p:cNvGrpSpPr/>
            <p:nvPr/>
          </p:nvGrpSpPr>
          <p:grpSpPr>
            <a:xfrm>
              <a:off x="1305674" y="4681705"/>
              <a:ext cx="305346" cy="518817"/>
              <a:chOff x="1305674" y="4681705"/>
              <a:chExt cx="305346" cy="518817"/>
            </a:xfrm>
            <a:solidFill>
              <a:srgbClr val="F1A0C2"/>
            </a:solidFill>
          </p:grpSpPr>
          <p:sp>
            <p:nvSpPr>
              <p:cNvPr id="126" name="Freeform 125">
                <a:extLst>
                  <a:ext uri="{FF2B5EF4-FFF2-40B4-BE49-F238E27FC236}">
                    <a16:creationId xmlns:a16="http://schemas.microsoft.com/office/drawing/2014/main" id="{47A6E879-BC10-5643-80D0-2335E8D91658}"/>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9480D1E3-A973-4F47-9964-DCC901756860}"/>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AEDDFD83-D17E-D149-AB11-03AD5CEBDD37}"/>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961C73E2-0F7E-A448-B8CD-046E79E3682B}"/>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99ABD019-4D47-A640-8773-6BCD7C5F11CA}"/>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a:p>
            </p:txBody>
          </p:sp>
        </p:grpSp>
        <p:grpSp>
          <p:nvGrpSpPr>
            <p:cNvPr id="113" name="Graphic 2">
              <a:extLst>
                <a:ext uri="{FF2B5EF4-FFF2-40B4-BE49-F238E27FC236}">
                  <a16:creationId xmlns:a16="http://schemas.microsoft.com/office/drawing/2014/main" id="{C43820B6-D196-C040-AD9D-799211EFBE77}"/>
                </a:ext>
              </a:extLst>
            </p:cNvPr>
            <p:cNvGrpSpPr/>
            <p:nvPr/>
          </p:nvGrpSpPr>
          <p:grpSpPr>
            <a:xfrm>
              <a:off x="1725169" y="4951566"/>
              <a:ext cx="306297" cy="518817"/>
              <a:chOff x="1725169" y="4951566"/>
              <a:chExt cx="306297" cy="518817"/>
            </a:xfrm>
            <a:solidFill>
              <a:srgbClr val="F1A0C2"/>
            </a:solidFill>
          </p:grpSpPr>
          <p:sp>
            <p:nvSpPr>
              <p:cNvPr id="121" name="Freeform 120">
                <a:extLst>
                  <a:ext uri="{FF2B5EF4-FFF2-40B4-BE49-F238E27FC236}">
                    <a16:creationId xmlns:a16="http://schemas.microsoft.com/office/drawing/2014/main" id="{EBE7A037-CEFA-7E4D-972D-EB2C002DC328}"/>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C3AF199-AE20-D949-92F9-4A04081AC1AE}"/>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85F7F8F7-2030-2D44-9434-6D4E571F042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2DB8ADE0-D542-A740-9263-0BD5BA9FF677}"/>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6F1219E-0644-B44D-92EF-833F09CA8472}"/>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a:p>
            </p:txBody>
          </p:sp>
        </p:grpSp>
        <p:grpSp>
          <p:nvGrpSpPr>
            <p:cNvPr id="114" name="Graphic 2">
              <a:extLst>
                <a:ext uri="{FF2B5EF4-FFF2-40B4-BE49-F238E27FC236}">
                  <a16:creationId xmlns:a16="http://schemas.microsoft.com/office/drawing/2014/main" id="{CB9F2EA5-63F9-724C-86FD-35B1A98CD7EE}"/>
                </a:ext>
              </a:extLst>
            </p:cNvPr>
            <p:cNvGrpSpPr/>
            <p:nvPr/>
          </p:nvGrpSpPr>
          <p:grpSpPr>
            <a:xfrm>
              <a:off x="690225" y="4499263"/>
              <a:ext cx="1499146" cy="1498491"/>
              <a:chOff x="690225" y="4499263"/>
              <a:chExt cx="1499146" cy="1498491"/>
            </a:xfrm>
            <a:solidFill>
              <a:srgbClr val="000000"/>
            </a:solidFill>
          </p:grpSpPr>
          <p:grpSp>
            <p:nvGrpSpPr>
              <p:cNvPr id="115" name="Graphic 2">
                <a:extLst>
                  <a:ext uri="{FF2B5EF4-FFF2-40B4-BE49-F238E27FC236}">
                    <a16:creationId xmlns:a16="http://schemas.microsoft.com/office/drawing/2014/main" id="{30F07794-C35E-8245-922E-23E56BC4C958}"/>
                  </a:ext>
                </a:extLst>
              </p:cNvPr>
              <p:cNvGrpSpPr/>
              <p:nvPr userDrawn="1"/>
            </p:nvGrpSpPr>
            <p:grpSpPr>
              <a:xfrm>
                <a:off x="690225" y="4499263"/>
                <a:ext cx="1499146" cy="1498491"/>
                <a:chOff x="690225" y="4499263"/>
                <a:chExt cx="1499146" cy="1498491"/>
              </a:xfrm>
              <a:solidFill>
                <a:srgbClr val="000000"/>
              </a:solidFill>
            </p:grpSpPr>
            <p:sp>
              <p:nvSpPr>
                <p:cNvPr id="119" name="Freeform 118">
                  <a:extLst>
                    <a:ext uri="{FF2B5EF4-FFF2-40B4-BE49-F238E27FC236}">
                      <a16:creationId xmlns:a16="http://schemas.microsoft.com/office/drawing/2014/main" id="{FD2DCF43-1417-4E42-AF39-7DA8F63D8084}"/>
                    </a:ext>
                  </a:extLst>
                </p:cNvPr>
                <p:cNvSpPr/>
                <p:nvPr userDrawn="1"/>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8E02099-0715-7D45-9AFD-7789E5C9255F}"/>
                    </a:ext>
                  </a:extLst>
                </p:cNvPr>
                <p:cNvSpPr/>
                <p:nvPr userDrawn="1"/>
              </p:nvSpPr>
              <p:spPr>
                <a:xfrm>
                  <a:off x="690225" y="4499263"/>
                  <a:ext cx="1499146" cy="1498491"/>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a:p>
              </p:txBody>
            </p:sp>
          </p:grpSp>
          <p:sp>
            <p:nvSpPr>
              <p:cNvPr id="116" name="Freeform 115">
                <a:extLst>
                  <a:ext uri="{FF2B5EF4-FFF2-40B4-BE49-F238E27FC236}">
                    <a16:creationId xmlns:a16="http://schemas.microsoft.com/office/drawing/2014/main" id="{AFC6A105-C9C5-874D-B6EF-2274F36887A5}"/>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EDB1A22D-A93A-0E41-BB59-06004CAF161E}"/>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5BA00E8-4D8B-F346-9EA7-91A495A04340}"/>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a:p>
            </p:txBody>
          </p:sp>
        </p:grpSp>
      </p:grpSp>
      <p:sp>
        <p:nvSpPr>
          <p:cNvPr id="3" name="Slide Number Placeholder 5">
            <a:extLst>
              <a:ext uri="{FF2B5EF4-FFF2-40B4-BE49-F238E27FC236}">
                <a16:creationId xmlns:a16="http://schemas.microsoft.com/office/drawing/2014/main" id="{7EC5C5FA-C38D-D51C-12F7-BEC03E5BA2DF}"/>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a:p>
        </p:txBody>
      </p:sp>
      <p:sp>
        <p:nvSpPr>
          <p:cNvPr id="4" name="Text Box 5">
            <a:extLst>
              <a:ext uri="{FF2B5EF4-FFF2-40B4-BE49-F238E27FC236}">
                <a16:creationId xmlns:a16="http://schemas.microsoft.com/office/drawing/2014/main" id="{640615AF-9E26-773B-5F43-AFCE67C1D505}"/>
              </a:ext>
            </a:extLst>
          </p:cNvPr>
          <p:cNvSpPr txBox="1"/>
          <p:nvPr userDrawn="1"/>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55AD027E-A5DC-975C-7CFD-A52B3D56B03D}"/>
              </a:ext>
            </a:extLst>
          </p:cNvPr>
          <p:cNvCxnSpPr>
            <a:cxnSpLocks/>
          </p:cNvCxnSpPr>
          <p:nvPr userDrawn="1"/>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69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53" name="Freeform 52">
            <a:extLst>
              <a:ext uri="{FF2B5EF4-FFF2-40B4-BE49-F238E27FC236}">
                <a16:creationId xmlns:a16="http://schemas.microsoft.com/office/drawing/2014/main" id="{958D2512-BEB4-C74E-98F5-ED95515BE0EE}"/>
              </a:ext>
            </a:extLst>
          </p:cNvPr>
          <p:cNvSpPr/>
          <p:nvPr userDrawn="1"/>
        </p:nvSpPr>
        <p:spPr>
          <a:xfrm>
            <a:off x="326601" y="529354"/>
            <a:ext cx="1819744" cy="723401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2" name="Freeform 1">
            <a:extLst>
              <a:ext uri="{FF2B5EF4-FFF2-40B4-BE49-F238E27FC236}">
                <a16:creationId xmlns:a16="http://schemas.microsoft.com/office/drawing/2014/main" id="{7C0FC3EC-87D2-C70D-8B5A-BC200EBC1117}"/>
              </a:ext>
            </a:extLst>
          </p:cNvPr>
          <p:cNvSpPr/>
          <p:nvPr userDrawn="1"/>
        </p:nvSpPr>
        <p:spPr>
          <a:xfrm>
            <a:off x="326601" y="3020333"/>
            <a:ext cx="1819744" cy="723401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8" name="Text Placeholder 32">
            <a:extLst>
              <a:ext uri="{FF2B5EF4-FFF2-40B4-BE49-F238E27FC236}">
                <a16:creationId xmlns:a16="http://schemas.microsoft.com/office/drawing/2014/main" id="{AFC4C041-4471-1645-B54C-0FB50A90D6A6}"/>
              </a:ext>
            </a:extLst>
          </p:cNvPr>
          <p:cNvSpPr>
            <a:spLocks noGrp="1"/>
          </p:cNvSpPr>
          <p:nvPr>
            <p:ph type="body" sz="quarter" idx="11" hasCustomPrompt="1"/>
          </p:nvPr>
        </p:nvSpPr>
        <p:spPr>
          <a:xfrm>
            <a:off x="1486570" y="2538155"/>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01</a:t>
            </a:r>
            <a:endParaRPr lang="en-US"/>
          </a:p>
        </p:txBody>
      </p:sp>
      <p:sp>
        <p:nvSpPr>
          <p:cNvPr id="39" name="Text Placeholder 32">
            <a:extLst>
              <a:ext uri="{FF2B5EF4-FFF2-40B4-BE49-F238E27FC236}">
                <a16:creationId xmlns:a16="http://schemas.microsoft.com/office/drawing/2014/main" id="{84498D42-7EBE-2D45-859D-69134CB9C2D1}"/>
              </a:ext>
            </a:extLst>
          </p:cNvPr>
          <p:cNvSpPr>
            <a:spLocks noGrp="1"/>
          </p:cNvSpPr>
          <p:nvPr>
            <p:ph type="body" sz="quarter" idx="48" hasCustomPrompt="1"/>
          </p:nvPr>
        </p:nvSpPr>
        <p:spPr>
          <a:xfrm>
            <a:off x="2255785" y="2538155"/>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0" name="Text Placeholder 32">
            <a:extLst>
              <a:ext uri="{FF2B5EF4-FFF2-40B4-BE49-F238E27FC236}">
                <a16:creationId xmlns:a16="http://schemas.microsoft.com/office/drawing/2014/main" id="{26FF1950-4496-1645-B75F-49EF6F14F04F}"/>
              </a:ext>
            </a:extLst>
          </p:cNvPr>
          <p:cNvSpPr>
            <a:spLocks noGrp="1"/>
          </p:cNvSpPr>
          <p:nvPr>
            <p:ph type="body" sz="quarter" idx="13" hasCustomPrompt="1"/>
          </p:nvPr>
        </p:nvSpPr>
        <p:spPr>
          <a:xfrm>
            <a:off x="1486570" y="3013397"/>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02</a:t>
            </a:r>
            <a:endParaRPr lang="en-US"/>
          </a:p>
        </p:txBody>
      </p:sp>
      <p:sp>
        <p:nvSpPr>
          <p:cNvPr id="41" name="Text Placeholder 32">
            <a:extLst>
              <a:ext uri="{FF2B5EF4-FFF2-40B4-BE49-F238E27FC236}">
                <a16:creationId xmlns:a16="http://schemas.microsoft.com/office/drawing/2014/main" id="{3372917F-6B26-7E44-BE50-63603C24244A}"/>
              </a:ext>
            </a:extLst>
          </p:cNvPr>
          <p:cNvSpPr>
            <a:spLocks noGrp="1"/>
          </p:cNvSpPr>
          <p:nvPr>
            <p:ph type="body" sz="quarter" idx="14" hasCustomPrompt="1"/>
          </p:nvPr>
        </p:nvSpPr>
        <p:spPr>
          <a:xfrm>
            <a:off x="2255785" y="3013397"/>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2" name="Text Placeholder 32">
            <a:extLst>
              <a:ext uri="{FF2B5EF4-FFF2-40B4-BE49-F238E27FC236}">
                <a16:creationId xmlns:a16="http://schemas.microsoft.com/office/drawing/2014/main" id="{AF173301-3788-A541-90F5-BC73B536FC86}"/>
              </a:ext>
            </a:extLst>
          </p:cNvPr>
          <p:cNvSpPr>
            <a:spLocks noGrp="1"/>
          </p:cNvSpPr>
          <p:nvPr>
            <p:ph type="body" sz="quarter" idx="15" hasCustomPrompt="1"/>
          </p:nvPr>
        </p:nvSpPr>
        <p:spPr>
          <a:xfrm>
            <a:off x="1486570" y="3529521"/>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03</a:t>
            </a:r>
            <a:endParaRPr lang="en-US"/>
          </a:p>
        </p:txBody>
      </p:sp>
      <p:sp>
        <p:nvSpPr>
          <p:cNvPr id="43" name="Text Placeholder 32">
            <a:extLst>
              <a:ext uri="{FF2B5EF4-FFF2-40B4-BE49-F238E27FC236}">
                <a16:creationId xmlns:a16="http://schemas.microsoft.com/office/drawing/2014/main" id="{F2F6DF8D-9960-794E-9897-1F6A288616B6}"/>
              </a:ext>
            </a:extLst>
          </p:cNvPr>
          <p:cNvSpPr>
            <a:spLocks noGrp="1"/>
          </p:cNvSpPr>
          <p:nvPr>
            <p:ph type="body" sz="quarter" idx="19" hasCustomPrompt="1"/>
          </p:nvPr>
        </p:nvSpPr>
        <p:spPr>
          <a:xfrm>
            <a:off x="2255785" y="3529521"/>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4" name="Text Placeholder 32">
            <a:extLst>
              <a:ext uri="{FF2B5EF4-FFF2-40B4-BE49-F238E27FC236}">
                <a16:creationId xmlns:a16="http://schemas.microsoft.com/office/drawing/2014/main" id="{DECEE95D-DA36-FC47-8C29-431CF7E005BF}"/>
              </a:ext>
            </a:extLst>
          </p:cNvPr>
          <p:cNvSpPr>
            <a:spLocks noGrp="1"/>
          </p:cNvSpPr>
          <p:nvPr>
            <p:ph type="body" sz="quarter" idx="17" hasCustomPrompt="1"/>
          </p:nvPr>
        </p:nvSpPr>
        <p:spPr>
          <a:xfrm>
            <a:off x="1486570" y="4015486"/>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04</a:t>
            </a:r>
            <a:endParaRPr lang="en-US"/>
          </a:p>
        </p:txBody>
      </p:sp>
      <p:sp>
        <p:nvSpPr>
          <p:cNvPr id="45" name="Text Placeholder 32">
            <a:extLst>
              <a:ext uri="{FF2B5EF4-FFF2-40B4-BE49-F238E27FC236}">
                <a16:creationId xmlns:a16="http://schemas.microsoft.com/office/drawing/2014/main" id="{6A395E06-9B02-644F-9C08-C998D6E7DCFC}"/>
              </a:ext>
            </a:extLst>
          </p:cNvPr>
          <p:cNvSpPr>
            <a:spLocks noGrp="1"/>
          </p:cNvSpPr>
          <p:nvPr>
            <p:ph type="body" sz="quarter" idx="20" hasCustomPrompt="1"/>
          </p:nvPr>
        </p:nvSpPr>
        <p:spPr>
          <a:xfrm>
            <a:off x="2255785" y="4015486"/>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48" name="Graphic 317">
            <a:extLst>
              <a:ext uri="{FF2B5EF4-FFF2-40B4-BE49-F238E27FC236}">
                <a16:creationId xmlns:a16="http://schemas.microsoft.com/office/drawing/2014/main" id="{50AC76A7-F1F5-854F-ABC4-3BA775EB48FC}"/>
              </a:ext>
            </a:extLst>
          </p:cNvPr>
          <p:cNvSpPr/>
          <p:nvPr userDrawn="1"/>
        </p:nvSpPr>
        <p:spPr>
          <a:xfrm rot="10800000">
            <a:off x="-1" y="2195796"/>
            <a:ext cx="2955366" cy="8503489"/>
          </a:xfrm>
          <a:custGeom>
            <a:avLst/>
            <a:gdLst>
              <a:gd name="connsiteX0" fmla="*/ 1268454 w 1268453"/>
              <a:gd name="connsiteY0" fmla="*/ 0 h 3649726"/>
              <a:gd name="connsiteX1" fmla="*/ 312022 w 1268453"/>
              <a:gd name="connsiteY1" fmla="*/ 0 h 3649726"/>
              <a:gd name="connsiteX2" fmla="*/ 0 w 1268453"/>
              <a:gd name="connsiteY2" fmla="*/ 1291780 h 3649726"/>
              <a:gd name="connsiteX3" fmla="*/ 1268454 w 1268453"/>
              <a:gd name="connsiteY3" fmla="*/ 3649727 h 3649726"/>
              <a:gd name="connsiteX4" fmla="*/ 1268454 w 1268453"/>
              <a:gd name="connsiteY4" fmla="*/ 0 h 364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53" h="3649726">
                <a:moveTo>
                  <a:pt x="1268454" y="0"/>
                </a:moveTo>
                <a:lnTo>
                  <a:pt x="312022" y="0"/>
                </a:lnTo>
                <a:cubicBezTo>
                  <a:pt x="112425" y="386882"/>
                  <a:pt x="0" y="825892"/>
                  <a:pt x="0" y="1291780"/>
                </a:cubicBezTo>
                <a:cubicBezTo>
                  <a:pt x="0" y="2276498"/>
                  <a:pt x="504286" y="3143929"/>
                  <a:pt x="1268454" y="3649727"/>
                </a:cubicBezTo>
                <a:lnTo>
                  <a:pt x="1268454" y="0"/>
                </a:lnTo>
                <a:close/>
              </a:path>
            </a:pathLst>
          </a:custGeom>
          <a:noFill/>
          <a:ln w="8132" cap="flat">
            <a:noFill/>
            <a:prstDash val="solid"/>
            <a:miter/>
          </a:ln>
          <a:effectLst>
            <a:innerShdw blurRad="495300" dist="203200" dir="12720000">
              <a:prstClr val="black">
                <a:alpha val="34000"/>
              </a:prstClr>
            </a:innerShdw>
          </a:effectLst>
        </p:spPr>
        <p:txBody>
          <a:bodyPr rtlCol="0" anchor="ctr"/>
          <a:lstStyle/>
          <a:p>
            <a:endParaRPr lang="en-US">
              <a:latin typeface="Calibri" panose="020F0502020204030204" pitchFamily="34" charset="0"/>
              <a:cs typeface="Calibri" panose="020F0502020204030204" pitchFamily="34" charset="0"/>
            </a:endParaRPr>
          </a:p>
        </p:txBody>
      </p:sp>
      <p:sp>
        <p:nvSpPr>
          <p:cNvPr id="50" name="Rectangle 49">
            <a:extLst>
              <a:ext uri="{FF2B5EF4-FFF2-40B4-BE49-F238E27FC236}">
                <a16:creationId xmlns:a16="http://schemas.microsoft.com/office/drawing/2014/main" id="{EB5A765F-5909-294C-880F-7DE7AA4C4233}"/>
              </a:ext>
            </a:extLst>
          </p:cNvPr>
          <p:cNvSpPr/>
          <p:nvPr userDrawn="1"/>
        </p:nvSpPr>
        <p:spPr>
          <a:xfrm>
            <a:off x="326601" y="9035850"/>
            <a:ext cx="2617035" cy="40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31C4C69A-F0F1-F846-B3C6-B2150ED6A591}"/>
              </a:ext>
            </a:extLst>
          </p:cNvPr>
          <p:cNvSpPr>
            <a:spLocks noChangeAspect="1"/>
          </p:cNvSpPr>
          <p:nvPr userDrawn="1"/>
        </p:nvSpPr>
        <p:spPr>
          <a:xfrm>
            <a:off x="17775" y="1199068"/>
            <a:ext cx="7560000" cy="720752"/>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a:p>
        </p:txBody>
      </p:sp>
      <p:sp>
        <p:nvSpPr>
          <p:cNvPr id="55" name="Text Placeholder 32">
            <a:extLst>
              <a:ext uri="{FF2B5EF4-FFF2-40B4-BE49-F238E27FC236}">
                <a16:creationId xmlns:a16="http://schemas.microsoft.com/office/drawing/2014/main" id="{2F2AC1C0-6F40-D744-9AE1-2ADFCC2B41C3}"/>
              </a:ext>
            </a:extLst>
          </p:cNvPr>
          <p:cNvSpPr>
            <a:spLocks noGrp="1"/>
          </p:cNvSpPr>
          <p:nvPr>
            <p:ph type="body" sz="quarter" idx="47" hasCustomPrompt="1"/>
          </p:nvPr>
        </p:nvSpPr>
        <p:spPr>
          <a:xfrm>
            <a:off x="466929" y="1139880"/>
            <a:ext cx="6815990" cy="1070954"/>
          </a:xfrm>
        </p:spPr>
        <p:txBody>
          <a:bodyPr>
            <a:noAutofit/>
          </a:bodyPr>
          <a:lstStyle>
            <a:lvl1pPr marL="0" indent="0" algn="l">
              <a:buNone/>
              <a:defRPr sz="55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70" name="Text Placeholder 32">
            <a:extLst>
              <a:ext uri="{FF2B5EF4-FFF2-40B4-BE49-F238E27FC236}">
                <a16:creationId xmlns:a16="http://schemas.microsoft.com/office/drawing/2014/main" id="{56631D66-C58B-0746-8216-946534D113C1}"/>
              </a:ext>
            </a:extLst>
          </p:cNvPr>
          <p:cNvSpPr>
            <a:spLocks noGrp="1"/>
          </p:cNvSpPr>
          <p:nvPr>
            <p:ph type="body" sz="quarter" idx="51" hasCustomPrompt="1"/>
          </p:nvPr>
        </p:nvSpPr>
        <p:spPr>
          <a:xfrm>
            <a:off x="1492743" y="448974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05</a:t>
            </a:r>
            <a:endParaRPr lang="en-US"/>
          </a:p>
        </p:txBody>
      </p:sp>
      <p:sp>
        <p:nvSpPr>
          <p:cNvPr id="71" name="Text Placeholder 32">
            <a:extLst>
              <a:ext uri="{FF2B5EF4-FFF2-40B4-BE49-F238E27FC236}">
                <a16:creationId xmlns:a16="http://schemas.microsoft.com/office/drawing/2014/main" id="{8C696F4C-F102-3742-9AD7-77D3C0C4D464}"/>
              </a:ext>
            </a:extLst>
          </p:cNvPr>
          <p:cNvSpPr>
            <a:spLocks noGrp="1"/>
          </p:cNvSpPr>
          <p:nvPr>
            <p:ph type="body" sz="quarter" idx="52" hasCustomPrompt="1"/>
          </p:nvPr>
        </p:nvSpPr>
        <p:spPr>
          <a:xfrm>
            <a:off x="2261958" y="448974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72" name="Text Placeholder 32">
            <a:extLst>
              <a:ext uri="{FF2B5EF4-FFF2-40B4-BE49-F238E27FC236}">
                <a16:creationId xmlns:a16="http://schemas.microsoft.com/office/drawing/2014/main" id="{A6EB5CCC-B9E9-DE43-8D10-0F1693D4BF78}"/>
              </a:ext>
            </a:extLst>
          </p:cNvPr>
          <p:cNvSpPr>
            <a:spLocks noGrp="1"/>
          </p:cNvSpPr>
          <p:nvPr>
            <p:ph type="body" sz="quarter" idx="53" hasCustomPrompt="1"/>
          </p:nvPr>
        </p:nvSpPr>
        <p:spPr>
          <a:xfrm>
            <a:off x="1492743" y="5005866"/>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06</a:t>
            </a:r>
            <a:endParaRPr lang="en-US"/>
          </a:p>
        </p:txBody>
      </p:sp>
      <p:sp>
        <p:nvSpPr>
          <p:cNvPr id="73" name="Text Placeholder 32">
            <a:extLst>
              <a:ext uri="{FF2B5EF4-FFF2-40B4-BE49-F238E27FC236}">
                <a16:creationId xmlns:a16="http://schemas.microsoft.com/office/drawing/2014/main" id="{8E51EA93-5941-C648-8A68-88A6181DB77B}"/>
              </a:ext>
            </a:extLst>
          </p:cNvPr>
          <p:cNvSpPr>
            <a:spLocks noGrp="1"/>
          </p:cNvSpPr>
          <p:nvPr>
            <p:ph type="body" sz="quarter" idx="54" hasCustomPrompt="1"/>
          </p:nvPr>
        </p:nvSpPr>
        <p:spPr>
          <a:xfrm>
            <a:off x="2261958" y="5005866"/>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6" name="Text Placeholder 32">
            <a:extLst>
              <a:ext uri="{FF2B5EF4-FFF2-40B4-BE49-F238E27FC236}">
                <a16:creationId xmlns:a16="http://schemas.microsoft.com/office/drawing/2014/main" id="{69053509-B230-8F21-FF79-7388B7C02636}"/>
              </a:ext>
            </a:extLst>
          </p:cNvPr>
          <p:cNvSpPr>
            <a:spLocks noGrp="1"/>
          </p:cNvSpPr>
          <p:nvPr>
            <p:ph type="body" sz="quarter" idx="57" hasCustomPrompt="1"/>
          </p:nvPr>
        </p:nvSpPr>
        <p:spPr>
          <a:xfrm>
            <a:off x="1493222" y="5477843"/>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07</a:t>
            </a:r>
            <a:endParaRPr lang="en-US"/>
          </a:p>
        </p:txBody>
      </p:sp>
      <p:sp>
        <p:nvSpPr>
          <p:cNvPr id="7" name="Text Placeholder 32">
            <a:extLst>
              <a:ext uri="{FF2B5EF4-FFF2-40B4-BE49-F238E27FC236}">
                <a16:creationId xmlns:a16="http://schemas.microsoft.com/office/drawing/2014/main" id="{A8CB24ED-3A45-4142-62E9-39D72E2C20F1}"/>
              </a:ext>
            </a:extLst>
          </p:cNvPr>
          <p:cNvSpPr>
            <a:spLocks noGrp="1"/>
          </p:cNvSpPr>
          <p:nvPr>
            <p:ph type="body" sz="quarter" idx="58" hasCustomPrompt="1"/>
          </p:nvPr>
        </p:nvSpPr>
        <p:spPr>
          <a:xfrm>
            <a:off x="2262437" y="5477843"/>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8" name="Text Placeholder 32">
            <a:extLst>
              <a:ext uri="{FF2B5EF4-FFF2-40B4-BE49-F238E27FC236}">
                <a16:creationId xmlns:a16="http://schemas.microsoft.com/office/drawing/2014/main" id="{06D63A6B-90B3-A864-F88F-BF7BE32D060B}"/>
              </a:ext>
            </a:extLst>
          </p:cNvPr>
          <p:cNvSpPr>
            <a:spLocks noGrp="1"/>
          </p:cNvSpPr>
          <p:nvPr>
            <p:ph type="body" sz="quarter" idx="59" hasCustomPrompt="1"/>
          </p:nvPr>
        </p:nvSpPr>
        <p:spPr>
          <a:xfrm>
            <a:off x="1493222" y="5993967"/>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08</a:t>
            </a:r>
            <a:endParaRPr lang="en-US"/>
          </a:p>
        </p:txBody>
      </p:sp>
      <p:sp>
        <p:nvSpPr>
          <p:cNvPr id="9" name="Text Placeholder 32">
            <a:extLst>
              <a:ext uri="{FF2B5EF4-FFF2-40B4-BE49-F238E27FC236}">
                <a16:creationId xmlns:a16="http://schemas.microsoft.com/office/drawing/2014/main" id="{E0025E5B-C4FB-7550-39DF-3E38EE5B1996}"/>
              </a:ext>
            </a:extLst>
          </p:cNvPr>
          <p:cNvSpPr>
            <a:spLocks noGrp="1"/>
          </p:cNvSpPr>
          <p:nvPr>
            <p:ph type="body" sz="quarter" idx="60" hasCustomPrompt="1"/>
          </p:nvPr>
        </p:nvSpPr>
        <p:spPr>
          <a:xfrm>
            <a:off x="2262437" y="5993967"/>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10" name="Text Placeholder 32">
            <a:extLst>
              <a:ext uri="{FF2B5EF4-FFF2-40B4-BE49-F238E27FC236}">
                <a16:creationId xmlns:a16="http://schemas.microsoft.com/office/drawing/2014/main" id="{89F934AA-757B-323D-887F-612919C3A842}"/>
              </a:ext>
            </a:extLst>
          </p:cNvPr>
          <p:cNvSpPr>
            <a:spLocks noGrp="1"/>
          </p:cNvSpPr>
          <p:nvPr>
            <p:ph type="body" sz="quarter" idx="61" hasCustomPrompt="1"/>
          </p:nvPr>
        </p:nvSpPr>
        <p:spPr>
          <a:xfrm>
            <a:off x="1493222" y="647993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09</a:t>
            </a:r>
            <a:endParaRPr lang="en-US"/>
          </a:p>
        </p:txBody>
      </p:sp>
      <p:sp>
        <p:nvSpPr>
          <p:cNvPr id="11" name="Text Placeholder 32">
            <a:extLst>
              <a:ext uri="{FF2B5EF4-FFF2-40B4-BE49-F238E27FC236}">
                <a16:creationId xmlns:a16="http://schemas.microsoft.com/office/drawing/2014/main" id="{2BA99F7E-2E41-8584-8A8B-7D91AE0D2980}"/>
              </a:ext>
            </a:extLst>
          </p:cNvPr>
          <p:cNvSpPr>
            <a:spLocks noGrp="1"/>
          </p:cNvSpPr>
          <p:nvPr>
            <p:ph type="body" sz="quarter" idx="62" hasCustomPrompt="1"/>
          </p:nvPr>
        </p:nvSpPr>
        <p:spPr>
          <a:xfrm>
            <a:off x="2262437" y="647993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15" name="Text Placeholder 32">
            <a:extLst>
              <a:ext uri="{FF2B5EF4-FFF2-40B4-BE49-F238E27FC236}">
                <a16:creationId xmlns:a16="http://schemas.microsoft.com/office/drawing/2014/main" id="{811AE7DB-72B2-3C04-C574-EEED280912AB}"/>
              </a:ext>
            </a:extLst>
          </p:cNvPr>
          <p:cNvSpPr>
            <a:spLocks noGrp="1"/>
          </p:cNvSpPr>
          <p:nvPr>
            <p:ph type="body" sz="quarter" idx="63" hasCustomPrompt="1"/>
          </p:nvPr>
        </p:nvSpPr>
        <p:spPr>
          <a:xfrm>
            <a:off x="1499395" y="6954188"/>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10</a:t>
            </a:r>
            <a:endParaRPr lang="en-US"/>
          </a:p>
        </p:txBody>
      </p:sp>
      <p:sp>
        <p:nvSpPr>
          <p:cNvPr id="16" name="Text Placeholder 32">
            <a:extLst>
              <a:ext uri="{FF2B5EF4-FFF2-40B4-BE49-F238E27FC236}">
                <a16:creationId xmlns:a16="http://schemas.microsoft.com/office/drawing/2014/main" id="{77B30893-BD2F-3B25-613D-B016430F63F4}"/>
              </a:ext>
            </a:extLst>
          </p:cNvPr>
          <p:cNvSpPr>
            <a:spLocks noGrp="1"/>
          </p:cNvSpPr>
          <p:nvPr>
            <p:ph type="body" sz="quarter" idx="64" hasCustomPrompt="1"/>
          </p:nvPr>
        </p:nvSpPr>
        <p:spPr>
          <a:xfrm>
            <a:off x="2268610" y="6954188"/>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17" name="Text Placeholder 32">
            <a:extLst>
              <a:ext uri="{FF2B5EF4-FFF2-40B4-BE49-F238E27FC236}">
                <a16:creationId xmlns:a16="http://schemas.microsoft.com/office/drawing/2014/main" id="{0614D6FF-953F-709F-9E01-BB4D0C4750BD}"/>
              </a:ext>
            </a:extLst>
          </p:cNvPr>
          <p:cNvSpPr>
            <a:spLocks noGrp="1"/>
          </p:cNvSpPr>
          <p:nvPr>
            <p:ph type="body" sz="quarter" idx="65" hasCustomPrompt="1"/>
          </p:nvPr>
        </p:nvSpPr>
        <p:spPr>
          <a:xfrm>
            <a:off x="1499395" y="747031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11</a:t>
            </a:r>
            <a:endParaRPr lang="en-US"/>
          </a:p>
        </p:txBody>
      </p:sp>
      <p:sp>
        <p:nvSpPr>
          <p:cNvPr id="18" name="Text Placeholder 32">
            <a:extLst>
              <a:ext uri="{FF2B5EF4-FFF2-40B4-BE49-F238E27FC236}">
                <a16:creationId xmlns:a16="http://schemas.microsoft.com/office/drawing/2014/main" id="{AE582638-3A71-3EFB-51B9-5F5C49C9D034}"/>
              </a:ext>
            </a:extLst>
          </p:cNvPr>
          <p:cNvSpPr>
            <a:spLocks noGrp="1"/>
          </p:cNvSpPr>
          <p:nvPr>
            <p:ph type="body" sz="quarter" idx="66" hasCustomPrompt="1"/>
          </p:nvPr>
        </p:nvSpPr>
        <p:spPr>
          <a:xfrm>
            <a:off x="2268610" y="747031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21" name="Slide Number Placeholder 5">
            <a:extLst>
              <a:ext uri="{FF2B5EF4-FFF2-40B4-BE49-F238E27FC236}">
                <a16:creationId xmlns:a16="http://schemas.microsoft.com/office/drawing/2014/main" id="{891D65A2-F0A7-6546-AC37-162038FB25D7}"/>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24" name="Text Placeholder 32">
            <a:extLst>
              <a:ext uri="{FF2B5EF4-FFF2-40B4-BE49-F238E27FC236}">
                <a16:creationId xmlns:a16="http://schemas.microsoft.com/office/drawing/2014/main" id="{B22BB1A8-8108-D6DA-FFBF-C6443731922D}"/>
              </a:ext>
            </a:extLst>
          </p:cNvPr>
          <p:cNvSpPr>
            <a:spLocks noGrp="1"/>
          </p:cNvSpPr>
          <p:nvPr>
            <p:ph type="body" sz="quarter" idx="69" hasCustomPrompt="1"/>
          </p:nvPr>
        </p:nvSpPr>
        <p:spPr>
          <a:xfrm>
            <a:off x="1503492" y="7984572"/>
            <a:ext cx="648000" cy="348400"/>
          </a:xfrm>
        </p:spPr>
        <p:txBody>
          <a:bodyPr anchor="ctr">
            <a:noAutofit/>
          </a:bodyPr>
          <a:lstStyle>
            <a:lvl1pPr marL="0" indent="0" algn="ctr">
              <a:buNone/>
              <a:defRPr sz="20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12</a:t>
            </a:r>
            <a:endParaRPr lang="en-US"/>
          </a:p>
        </p:txBody>
      </p:sp>
      <p:sp>
        <p:nvSpPr>
          <p:cNvPr id="25" name="Text Placeholder 32">
            <a:extLst>
              <a:ext uri="{FF2B5EF4-FFF2-40B4-BE49-F238E27FC236}">
                <a16:creationId xmlns:a16="http://schemas.microsoft.com/office/drawing/2014/main" id="{7ABDBA86-87BC-58CD-958F-8EBE82863DC7}"/>
              </a:ext>
            </a:extLst>
          </p:cNvPr>
          <p:cNvSpPr>
            <a:spLocks noGrp="1"/>
          </p:cNvSpPr>
          <p:nvPr>
            <p:ph type="body" sz="quarter" idx="70" hasCustomPrompt="1"/>
          </p:nvPr>
        </p:nvSpPr>
        <p:spPr>
          <a:xfrm>
            <a:off x="2272707" y="7984572"/>
            <a:ext cx="4608000" cy="348400"/>
          </a:xfrm>
        </p:spPr>
        <p:txBody>
          <a:bodyPr anchor="ctr">
            <a:noAutofit/>
          </a:bodyPr>
          <a:lstStyle>
            <a:lvl1pPr marL="0" indent="0" algn="l">
              <a:buNone/>
              <a:defRPr sz="16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grpSp>
        <p:nvGrpSpPr>
          <p:cNvPr id="27" name="Group 26">
            <a:extLst>
              <a:ext uri="{FF2B5EF4-FFF2-40B4-BE49-F238E27FC236}">
                <a16:creationId xmlns:a16="http://schemas.microsoft.com/office/drawing/2014/main" id="{A475010C-67D1-28BE-89C5-20B8329DA89E}"/>
              </a:ext>
            </a:extLst>
          </p:cNvPr>
          <p:cNvGrpSpPr/>
          <p:nvPr userDrawn="1"/>
        </p:nvGrpSpPr>
        <p:grpSpPr>
          <a:xfrm>
            <a:off x="1486570" y="2943705"/>
            <a:ext cx="5631938" cy="4960742"/>
            <a:chOff x="1601136" y="3395402"/>
            <a:chExt cx="5080533" cy="4960742"/>
          </a:xfrm>
        </p:grpSpPr>
        <p:cxnSp>
          <p:nvCxnSpPr>
            <p:cNvPr id="3" name="Straight Connector 2">
              <a:extLst>
                <a:ext uri="{FF2B5EF4-FFF2-40B4-BE49-F238E27FC236}">
                  <a16:creationId xmlns:a16="http://schemas.microsoft.com/office/drawing/2014/main" id="{38AFE722-994A-2C43-8F0D-18DA99890C3D}"/>
                </a:ext>
              </a:extLst>
            </p:cNvPr>
            <p:cNvCxnSpPr>
              <a:cxnSpLocks/>
            </p:cNvCxnSpPr>
            <p:nvPr userDrawn="1"/>
          </p:nvCxnSpPr>
          <p:spPr>
            <a:xfrm flipH="1">
              <a:off x="1601136" y="3395402"/>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DB27BDE-51AC-8246-912E-0BCBB4C083BA}"/>
                </a:ext>
              </a:extLst>
            </p:cNvPr>
            <p:cNvCxnSpPr>
              <a:cxnSpLocks/>
            </p:cNvCxnSpPr>
            <p:nvPr userDrawn="1"/>
          </p:nvCxnSpPr>
          <p:spPr>
            <a:xfrm flipH="1">
              <a:off x="1601136" y="3901093"/>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DA1FF14-6A24-B347-BBFC-A3F15D881E93}"/>
                </a:ext>
              </a:extLst>
            </p:cNvPr>
            <p:cNvCxnSpPr>
              <a:cxnSpLocks/>
            </p:cNvCxnSpPr>
            <p:nvPr userDrawn="1"/>
          </p:nvCxnSpPr>
          <p:spPr>
            <a:xfrm flipH="1">
              <a:off x="1635017" y="4397907"/>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91A824B-2F0F-974B-810C-0DE26718806E}"/>
                </a:ext>
              </a:extLst>
            </p:cNvPr>
            <p:cNvCxnSpPr>
              <a:cxnSpLocks/>
            </p:cNvCxnSpPr>
            <p:nvPr userDrawn="1"/>
          </p:nvCxnSpPr>
          <p:spPr>
            <a:xfrm flipH="1">
              <a:off x="1607309" y="4871747"/>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876909D-34BF-7B43-8025-CA1798A8EF2C}"/>
                </a:ext>
              </a:extLst>
            </p:cNvPr>
            <p:cNvCxnSpPr>
              <a:cxnSpLocks/>
            </p:cNvCxnSpPr>
            <p:nvPr userDrawn="1"/>
          </p:nvCxnSpPr>
          <p:spPr>
            <a:xfrm flipH="1">
              <a:off x="1607309" y="5377438"/>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B8F56E-DF3C-A410-CB57-E382AFE0BDEB}"/>
                </a:ext>
              </a:extLst>
            </p:cNvPr>
            <p:cNvCxnSpPr>
              <a:cxnSpLocks/>
            </p:cNvCxnSpPr>
            <p:nvPr userDrawn="1"/>
          </p:nvCxnSpPr>
          <p:spPr>
            <a:xfrm flipH="1">
              <a:off x="1607788" y="5859848"/>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504165-5E23-A653-141B-79D813B2C9EC}"/>
                </a:ext>
              </a:extLst>
            </p:cNvPr>
            <p:cNvCxnSpPr>
              <a:cxnSpLocks/>
            </p:cNvCxnSpPr>
            <p:nvPr userDrawn="1"/>
          </p:nvCxnSpPr>
          <p:spPr>
            <a:xfrm flipH="1">
              <a:off x="1607788" y="6365539"/>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A01DBE0-9EE2-70BB-7C78-4FBD352F7BA5}"/>
                </a:ext>
              </a:extLst>
            </p:cNvPr>
            <p:cNvCxnSpPr>
              <a:cxnSpLocks/>
            </p:cNvCxnSpPr>
            <p:nvPr userDrawn="1"/>
          </p:nvCxnSpPr>
          <p:spPr>
            <a:xfrm flipH="1">
              <a:off x="1641669" y="6862353"/>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C0092A-B911-1587-D6D1-5433032F34FB}"/>
                </a:ext>
              </a:extLst>
            </p:cNvPr>
            <p:cNvCxnSpPr>
              <a:cxnSpLocks/>
            </p:cNvCxnSpPr>
            <p:nvPr userDrawn="1"/>
          </p:nvCxnSpPr>
          <p:spPr>
            <a:xfrm flipH="1">
              <a:off x="1613961" y="7336193"/>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FC372E-5911-C19A-DC45-7C6AE8371949}"/>
                </a:ext>
              </a:extLst>
            </p:cNvPr>
            <p:cNvCxnSpPr>
              <a:cxnSpLocks/>
            </p:cNvCxnSpPr>
            <p:nvPr userDrawn="1"/>
          </p:nvCxnSpPr>
          <p:spPr>
            <a:xfrm flipH="1">
              <a:off x="1613961" y="7841884"/>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891BC9-12C4-D78F-DCC7-1FD3B4CC55EF}"/>
                </a:ext>
              </a:extLst>
            </p:cNvPr>
            <p:cNvCxnSpPr>
              <a:cxnSpLocks/>
            </p:cNvCxnSpPr>
            <p:nvPr userDrawn="1"/>
          </p:nvCxnSpPr>
          <p:spPr>
            <a:xfrm flipH="1">
              <a:off x="1618058" y="8356144"/>
              <a:ext cx="50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0379679A-0F99-A328-0D29-24DB75A33890}"/>
              </a:ext>
            </a:extLst>
          </p:cNvPr>
          <p:cNvSpPr/>
          <p:nvPr userDrawn="1"/>
        </p:nvSpPr>
        <p:spPr>
          <a:xfrm>
            <a:off x="2496762" y="9079037"/>
            <a:ext cx="3798570" cy="630942"/>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GB" sz="700" b="0" i="0" dirty="0">
                <a:solidFill>
                  <a:schemeClr val="tx1"/>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700" b="0" i="0" dirty="0">
              <a:solidFill>
                <a:schemeClr val="tx1"/>
              </a:solidFill>
              <a:latin typeface="Calibri" panose="020F0502020204030204" pitchFamily="34" charset="0"/>
              <a:ea typeface="Open Sans" panose="020B060603050402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9FD2FFC5-D8F4-F401-F71A-99D30F832D21}"/>
              </a:ext>
            </a:extLst>
          </p:cNvPr>
          <p:cNvCxnSpPr>
            <a:cxnSpLocks/>
          </p:cNvCxnSpPr>
          <p:nvPr userDrawn="1"/>
        </p:nvCxnSpPr>
        <p:spPr>
          <a:xfrm flipH="1">
            <a:off x="1500787" y="8420741"/>
            <a:ext cx="55870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259274D-F968-3D62-978E-4ED489980F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3594" y="9097307"/>
            <a:ext cx="1531502" cy="321302"/>
          </a:xfrm>
          <a:prstGeom prst="rect">
            <a:avLst/>
          </a:prstGeom>
        </p:spPr>
      </p:pic>
    </p:spTree>
    <p:extLst>
      <p:ext uri="{BB962C8B-B14F-4D97-AF65-F5344CB8AC3E}">
        <p14:creationId xmlns:p14="http://schemas.microsoft.com/office/powerpoint/2010/main" val="2027216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ext only slide 2">
    <p:spTree>
      <p:nvGrpSpPr>
        <p:cNvPr id="1" name=""/>
        <p:cNvGrpSpPr/>
        <p:nvPr/>
      </p:nvGrpSpPr>
      <p:grpSpPr>
        <a:xfrm>
          <a:off x="0" y="0"/>
          <a:ext cx="0" cy="0"/>
          <a:chOff x="0" y="0"/>
          <a:chExt cx="0" cy="0"/>
        </a:xfrm>
      </p:grpSpPr>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1651379"/>
            <a:ext cx="6143488" cy="7653445"/>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40" name="Slide Number Placeholder 5">
            <a:extLst>
              <a:ext uri="{FF2B5EF4-FFF2-40B4-BE49-F238E27FC236}">
                <a16:creationId xmlns:a16="http://schemas.microsoft.com/office/drawing/2014/main" id="{2E0EDBF4-C242-B740-BE4F-C238F887565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2" name="Text Placeholder 32">
            <a:extLst>
              <a:ext uri="{FF2B5EF4-FFF2-40B4-BE49-F238E27FC236}">
                <a16:creationId xmlns:a16="http://schemas.microsoft.com/office/drawing/2014/main" id="{43ECCC4F-CABC-E9CC-6498-5E60A014119A}"/>
              </a:ext>
            </a:extLst>
          </p:cNvPr>
          <p:cNvSpPr>
            <a:spLocks noGrp="1"/>
          </p:cNvSpPr>
          <p:nvPr>
            <p:ph type="body" sz="quarter" idx="30" hasCustomPrompt="1"/>
          </p:nvPr>
        </p:nvSpPr>
        <p:spPr>
          <a:xfrm>
            <a:off x="752315" y="579471"/>
            <a:ext cx="4837229" cy="946746"/>
          </a:xfrm>
          <a:prstGeom prst="rect">
            <a:avLst/>
          </a:prstGeom>
        </p:spPr>
        <p:txBody>
          <a:bodyPr>
            <a:noAutofit/>
          </a:bodyPr>
          <a:lstStyle>
            <a:lvl1pPr marL="0" indent="0" algn="l">
              <a:buNone/>
              <a:defRPr sz="22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Title/Sub-Heading</a:t>
            </a:r>
            <a:endParaRPr lang="en-US"/>
          </a:p>
        </p:txBody>
      </p:sp>
    </p:spTree>
    <p:extLst>
      <p:ext uri="{BB962C8B-B14F-4D97-AF65-F5344CB8AC3E}">
        <p14:creationId xmlns:p14="http://schemas.microsoft.com/office/powerpoint/2010/main" val="3921223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ext only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DA61400A-1069-3D49-A072-960191F9A978}"/>
              </a:ext>
            </a:extLst>
          </p:cNvPr>
          <p:cNvSpPr/>
          <p:nvPr userDrawn="1"/>
        </p:nvSpPr>
        <p:spPr>
          <a:xfrm>
            <a:off x="236144" y="-95534"/>
            <a:ext cx="7332439" cy="1428010"/>
          </a:xfrm>
          <a:custGeom>
            <a:avLst/>
            <a:gdLst>
              <a:gd name="connsiteX0" fmla="*/ 2161701 w 2161701"/>
              <a:gd name="connsiteY0" fmla="*/ 834840 h 834840"/>
              <a:gd name="connsiteX1" fmla="*/ 301407 w 2161701"/>
              <a:gd name="connsiteY1" fmla="*/ 834840 h 834840"/>
              <a:gd name="connsiteX2" fmla="*/ 0 w 2161701"/>
              <a:gd name="connsiteY2" fmla="*/ 533520 h 834840"/>
              <a:gd name="connsiteX3" fmla="*/ 0 w 2161701"/>
              <a:gd name="connsiteY3" fmla="*/ 0 h 834840"/>
              <a:gd name="connsiteX4" fmla="*/ 2161701 w 2161701"/>
              <a:gd name="connsiteY4" fmla="*/ 0 h 834840"/>
              <a:gd name="connsiteX5" fmla="*/ 2161701 w 2161701"/>
              <a:gd name="connsiteY5" fmla="*/ 834840 h 83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701" h="83484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34" name="Freeform 33">
            <a:extLst>
              <a:ext uri="{FF2B5EF4-FFF2-40B4-BE49-F238E27FC236}">
                <a16:creationId xmlns:a16="http://schemas.microsoft.com/office/drawing/2014/main" id="{64DF79FA-08E8-FF45-A331-32F4B1E02F14}"/>
              </a:ext>
            </a:extLst>
          </p:cNvPr>
          <p:cNvSpPr/>
          <p:nvPr userDrawn="1"/>
        </p:nvSpPr>
        <p:spPr>
          <a:xfrm rot="10800000">
            <a:off x="2308088" y="1011425"/>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000000"/>
          </a:solidFill>
          <a:ln w="7702" cap="flat">
            <a:noFill/>
            <a:prstDash val="solid"/>
            <a:miter/>
          </a:ln>
        </p:spPr>
        <p:txBody>
          <a:bodyPr wrap="square" rtlCol="0" anchor="ctr">
            <a:noAutofit/>
          </a:bodyPr>
          <a:lstStyle/>
          <a:p>
            <a:endParaRPr lang="en-US" b="0" i="0">
              <a:latin typeface="Calibri" panose="020F0502020204030204" pitchFamily="34" charset="0"/>
            </a:endParaRP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5" y="1651379"/>
            <a:ext cx="6143488" cy="7653445"/>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40" name="Slide Number Placeholder 5">
            <a:extLst>
              <a:ext uri="{FF2B5EF4-FFF2-40B4-BE49-F238E27FC236}">
                <a16:creationId xmlns:a16="http://schemas.microsoft.com/office/drawing/2014/main" id="{2E0EDBF4-C242-B740-BE4F-C238F887565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2822620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406399" y="2773211"/>
            <a:ext cx="6746875" cy="602095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grpSp>
        <p:nvGrpSpPr>
          <p:cNvPr id="13" name="Graphic 76">
            <a:extLst>
              <a:ext uri="{FF2B5EF4-FFF2-40B4-BE49-F238E27FC236}">
                <a16:creationId xmlns:a16="http://schemas.microsoft.com/office/drawing/2014/main" id="{35C9C850-DF4D-AB47-B97B-4C0C151A8766}"/>
              </a:ext>
            </a:extLst>
          </p:cNvPr>
          <p:cNvGrpSpPr/>
          <p:nvPr userDrawn="1"/>
        </p:nvGrpSpPr>
        <p:grpSpPr>
          <a:xfrm>
            <a:off x="656660" y="9969416"/>
            <a:ext cx="2526982" cy="234917"/>
            <a:chOff x="6923246" y="4898421"/>
            <a:chExt cx="1763327" cy="163925"/>
          </a:xfrm>
        </p:grpSpPr>
        <p:grpSp>
          <p:nvGrpSpPr>
            <p:cNvPr id="14" name="Graphic 76">
              <a:extLst>
                <a:ext uri="{FF2B5EF4-FFF2-40B4-BE49-F238E27FC236}">
                  <a16:creationId xmlns:a16="http://schemas.microsoft.com/office/drawing/2014/main" id="{DAEFC05D-5EDD-914D-A0E5-446F028F1433}"/>
                </a:ext>
              </a:extLst>
            </p:cNvPr>
            <p:cNvGrpSpPr/>
            <p:nvPr/>
          </p:nvGrpSpPr>
          <p:grpSpPr>
            <a:xfrm>
              <a:off x="7942326" y="4900231"/>
              <a:ext cx="744247" cy="162115"/>
              <a:chOff x="7942326" y="4900231"/>
              <a:chExt cx="744247" cy="162115"/>
            </a:xfrm>
          </p:grpSpPr>
          <p:sp>
            <p:nvSpPr>
              <p:cNvPr id="219" name="Freeform 218">
                <a:extLst>
                  <a:ext uri="{FF2B5EF4-FFF2-40B4-BE49-F238E27FC236}">
                    <a16:creationId xmlns:a16="http://schemas.microsoft.com/office/drawing/2014/main" id="{67ED3DD5-10B3-1F47-969B-D58EA263F3CE}"/>
                  </a:ext>
                </a:extLst>
              </p:cNvPr>
              <p:cNvSpPr/>
              <p:nvPr/>
            </p:nvSpPr>
            <p:spPr>
              <a:xfrm>
                <a:off x="7942326" y="4900231"/>
                <a:ext cx="239133" cy="161258"/>
              </a:xfrm>
              <a:custGeom>
                <a:avLst/>
                <a:gdLst>
                  <a:gd name="connsiteX0" fmla="*/ 0 w 239133"/>
                  <a:gd name="connsiteY0" fmla="*/ 0 h 161258"/>
                  <a:gd name="connsiteX1" fmla="*/ 239134 w 239133"/>
                  <a:gd name="connsiteY1" fmla="*/ 0 h 161258"/>
                  <a:gd name="connsiteX2" fmla="*/ 239134 w 239133"/>
                  <a:gd name="connsiteY2" fmla="*/ 161258 h 161258"/>
                  <a:gd name="connsiteX3" fmla="*/ 0 w 239133"/>
                  <a:gd name="connsiteY3" fmla="*/ 161258 h 161258"/>
                </a:gdLst>
                <a:ahLst/>
                <a:cxnLst>
                  <a:cxn ang="0">
                    <a:pos x="connsiteX0" y="connsiteY0"/>
                  </a:cxn>
                  <a:cxn ang="0">
                    <a:pos x="connsiteX1" y="connsiteY1"/>
                  </a:cxn>
                  <a:cxn ang="0">
                    <a:pos x="connsiteX2" y="connsiteY2"/>
                  </a:cxn>
                  <a:cxn ang="0">
                    <a:pos x="connsiteX3" y="connsiteY3"/>
                  </a:cxn>
                </a:cxnLst>
                <a:rect l="l" t="t" r="r" b="b"/>
                <a:pathLst>
                  <a:path w="239133" h="161258">
                    <a:moveTo>
                      <a:pt x="0" y="0"/>
                    </a:moveTo>
                    <a:lnTo>
                      <a:pt x="239134" y="0"/>
                    </a:lnTo>
                    <a:lnTo>
                      <a:pt x="239134" y="161258"/>
                    </a:lnTo>
                    <a:lnTo>
                      <a:pt x="0" y="161258"/>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20" name="Freeform 219">
                <a:extLst>
                  <a:ext uri="{FF2B5EF4-FFF2-40B4-BE49-F238E27FC236}">
                    <a16:creationId xmlns:a16="http://schemas.microsoft.com/office/drawing/2014/main" id="{2BD2C5C5-A769-F24E-AD6C-110DABE361C0}"/>
                  </a:ext>
                </a:extLst>
              </p:cNvPr>
              <p:cNvSpPr/>
              <p:nvPr/>
            </p:nvSpPr>
            <p:spPr>
              <a:xfrm>
                <a:off x="8105492" y="4972716"/>
                <a:ext cx="16373" cy="14573"/>
              </a:xfrm>
              <a:custGeom>
                <a:avLst/>
                <a:gdLst>
                  <a:gd name="connsiteX0" fmla="*/ 16374 w 16373"/>
                  <a:gd name="connsiteY0" fmla="*/ 5524 h 14573"/>
                  <a:gd name="connsiteX1" fmla="*/ 13899 w 16373"/>
                  <a:gd name="connsiteY1" fmla="*/ 5429 h 14573"/>
                  <a:gd name="connsiteX2" fmla="*/ 10186 w 16373"/>
                  <a:gd name="connsiteY2" fmla="*/ 5334 h 14573"/>
                  <a:gd name="connsiteX3" fmla="*/ 8949 w 16373"/>
                  <a:gd name="connsiteY3" fmla="*/ 2095 h 14573"/>
                  <a:gd name="connsiteX4" fmla="*/ 8187 w 16373"/>
                  <a:gd name="connsiteY4" fmla="*/ 0 h 14573"/>
                  <a:gd name="connsiteX5" fmla="*/ 7425 w 16373"/>
                  <a:gd name="connsiteY5" fmla="*/ 2095 h 14573"/>
                  <a:gd name="connsiteX6" fmla="*/ 6188 w 16373"/>
                  <a:gd name="connsiteY6" fmla="*/ 5334 h 14573"/>
                  <a:gd name="connsiteX7" fmla="*/ 2570 w 16373"/>
                  <a:gd name="connsiteY7" fmla="*/ 5429 h 14573"/>
                  <a:gd name="connsiteX8" fmla="*/ 0 w 16373"/>
                  <a:gd name="connsiteY8" fmla="*/ 5524 h 14573"/>
                  <a:gd name="connsiteX9" fmla="*/ 2094 w 16373"/>
                  <a:gd name="connsiteY9" fmla="*/ 6953 h 14573"/>
                  <a:gd name="connsiteX10" fmla="*/ 4950 w 16373"/>
                  <a:gd name="connsiteY10" fmla="*/ 9049 h 14573"/>
                  <a:gd name="connsiteX11" fmla="*/ 3903 w 16373"/>
                  <a:gd name="connsiteY11" fmla="*/ 12382 h 14573"/>
                  <a:gd name="connsiteX12" fmla="*/ 3237 w 16373"/>
                  <a:gd name="connsiteY12" fmla="*/ 14573 h 14573"/>
                  <a:gd name="connsiteX13" fmla="*/ 5141 w 16373"/>
                  <a:gd name="connsiteY13" fmla="*/ 13335 h 14573"/>
                  <a:gd name="connsiteX14" fmla="*/ 8187 w 16373"/>
                  <a:gd name="connsiteY14" fmla="*/ 11335 h 14573"/>
                  <a:gd name="connsiteX15" fmla="*/ 11233 w 16373"/>
                  <a:gd name="connsiteY15" fmla="*/ 13335 h 14573"/>
                  <a:gd name="connsiteX16" fmla="*/ 13232 w 16373"/>
                  <a:gd name="connsiteY16" fmla="*/ 14573 h 14573"/>
                  <a:gd name="connsiteX17" fmla="*/ 11424 w 16373"/>
                  <a:gd name="connsiteY17" fmla="*/ 9049 h 14573"/>
                  <a:gd name="connsiteX18" fmla="*/ 16374 w 16373"/>
                  <a:gd name="connsiteY18" fmla="*/ 552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73" h="14573">
                    <a:moveTo>
                      <a:pt x="16374" y="5524"/>
                    </a:moveTo>
                    <a:lnTo>
                      <a:pt x="13899" y="5429"/>
                    </a:lnTo>
                    <a:lnTo>
                      <a:pt x="10186" y="5334"/>
                    </a:lnTo>
                    <a:lnTo>
                      <a:pt x="8949" y="2095"/>
                    </a:lnTo>
                    <a:lnTo>
                      <a:pt x="8187" y="0"/>
                    </a:lnTo>
                    <a:lnTo>
                      <a:pt x="7425" y="2095"/>
                    </a:lnTo>
                    <a:lnTo>
                      <a:pt x="6188" y="5334"/>
                    </a:lnTo>
                    <a:lnTo>
                      <a:pt x="2570" y="5429"/>
                    </a:lnTo>
                    <a:lnTo>
                      <a:pt x="0" y="5524"/>
                    </a:lnTo>
                    <a:lnTo>
                      <a:pt x="2094" y="6953"/>
                    </a:lnTo>
                    <a:lnTo>
                      <a:pt x="4950" y="9049"/>
                    </a:lnTo>
                    <a:lnTo>
                      <a:pt x="3903" y="12382"/>
                    </a:lnTo>
                    <a:lnTo>
                      <a:pt x="3237" y="14573"/>
                    </a:lnTo>
                    <a:lnTo>
                      <a:pt x="5141" y="13335"/>
                    </a:lnTo>
                    <a:lnTo>
                      <a:pt x="8187" y="11335"/>
                    </a:lnTo>
                    <a:lnTo>
                      <a:pt x="11233" y="13335"/>
                    </a:lnTo>
                    <a:lnTo>
                      <a:pt x="13232" y="14573"/>
                    </a:lnTo>
                    <a:lnTo>
                      <a:pt x="11424" y="9049"/>
                    </a:lnTo>
                    <a:lnTo>
                      <a:pt x="16374" y="5524"/>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1" name="Freeform 220">
                <a:extLst>
                  <a:ext uri="{FF2B5EF4-FFF2-40B4-BE49-F238E27FC236}">
                    <a16:creationId xmlns:a16="http://schemas.microsoft.com/office/drawing/2014/main" id="{BC3F19D0-71D9-884F-9B42-17BB3B124AA0}"/>
                  </a:ext>
                </a:extLst>
              </p:cNvPr>
              <p:cNvSpPr/>
              <p:nvPr/>
            </p:nvSpPr>
            <p:spPr>
              <a:xfrm>
                <a:off x="8103874" y="4971097"/>
                <a:ext cx="19610" cy="17526"/>
              </a:xfrm>
              <a:custGeom>
                <a:avLst/>
                <a:gdLst>
                  <a:gd name="connsiteX0" fmla="*/ 15803 w 19610"/>
                  <a:gd name="connsiteY0" fmla="*/ 17526 h 17526"/>
                  <a:gd name="connsiteX1" fmla="*/ 9805 w 19610"/>
                  <a:gd name="connsiteY1" fmla="*/ 13526 h 17526"/>
                  <a:gd name="connsiteX2" fmla="*/ 3808 w 19610"/>
                  <a:gd name="connsiteY2" fmla="*/ 17431 h 17526"/>
                  <a:gd name="connsiteX3" fmla="*/ 5902 w 19610"/>
                  <a:gd name="connsiteY3" fmla="*/ 10858 h 17526"/>
                  <a:gd name="connsiteX4" fmla="*/ 0 w 19610"/>
                  <a:gd name="connsiteY4" fmla="*/ 6572 h 17526"/>
                  <a:gd name="connsiteX5" fmla="*/ 7425 w 19610"/>
                  <a:gd name="connsiteY5" fmla="*/ 6382 h 17526"/>
                  <a:gd name="connsiteX6" fmla="*/ 9805 w 19610"/>
                  <a:gd name="connsiteY6" fmla="*/ 0 h 17526"/>
                  <a:gd name="connsiteX7" fmla="*/ 12185 w 19610"/>
                  <a:gd name="connsiteY7" fmla="*/ 6382 h 17526"/>
                  <a:gd name="connsiteX8" fmla="*/ 19610 w 19610"/>
                  <a:gd name="connsiteY8" fmla="*/ 6572 h 17526"/>
                  <a:gd name="connsiteX9" fmla="*/ 13708 w 19610"/>
                  <a:gd name="connsiteY9" fmla="*/ 10858 h 17526"/>
                  <a:gd name="connsiteX10" fmla="*/ 15803 w 19610"/>
                  <a:gd name="connsiteY10" fmla="*/ 17526 h 17526"/>
                  <a:gd name="connsiteX11" fmla="*/ 3237 w 19610"/>
                  <a:gd name="connsiteY11" fmla="*/ 7620 h 17526"/>
                  <a:gd name="connsiteX12" fmla="*/ 7235 w 19610"/>
                  <a:gd name="connsiteY12" fmla="*/ 10478 h 17526"/>
                  <a:gd name="connsiteX13" fmla="*/ 5807 w 19610"/>
                  <a:gd name="connsiteY13" fmla="*/ 14954 h 17526"/>
                  <a:gd name="connsiteX14" fmla="*/ 9805 w 19610"/>
                  <a:gd name="connsiteY14" fmla="*/ 12287 h 17526"/>
                  <a:gd name="connsiteX15" fmla="*/ 13803 w 19610"/>
                  <a:gd name="connsiteY15" fmla="*/ 14954 h 17526"/>
                  <a:gd name="connsiteX16" fmla="*/ 12375 w 19610"/>
                  <a:gd name="connsiteY16" fmla="*/ 10478 h 17526"/>
                  <a:gd name="connsiteX17" fmla="*/ 16374 w 19610"/>
                  <a:gd name="connsiteY17" fmla="*/ 7620 h 17526"/>
                  <a:gd name="connsiteX18" fmla="*/ 11423 w 19610"/>
                  <a:gd name="connsiteY18" fmla="*/ 7525 h 17526"/>
                  <a:gd name="connsiteX19" fmla="*/ 9805 w 19610"/>
                  <a:gd name="connsiteY19" fmla="*/ 3143 h 17526"/>
                  <a:gd name="connsiteX20" fmla="*/ 8187 w 19610"/>
                  <a:gd name="connsiteY20" fmla="*/ 7525 h 17526"/>
                  <a:gd name="connsiteX21" fmla="*/ 3237 w 19610"/>
                  <a:gd name="connsiteY21" fmla="*/ 7620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526"/>
                    </a:lnTo>
                    <a:lnTo>
                      <a:pt x="3808" y="17431"/>
                    </a:lnTo>
                    <a:lnTo>
                      <a:pt x="5902" y="10858"/>
                    </a:lnTo>
                    <a:lnTo>
                      <a:pt x="0" y="6572"/>
                    </a:lnTo>
                    <a:lnTo>
                      <a:pt x="7425" y="6382"/>
                    </a:lnTo>
                    <a:lnTo>
                      <a:pt x="9805" y="0"/>
                    </a:lnTo>
                    <a:lnTo>
                      <a:pt x="12185" y="6382"/>
                    </a:lnTo>
                    <a:lnTo>
                      <a:pt x="19610" y="6572"/>
                    </a:lnTo>
                    <a:lnTo>
                      <a:pt x="13708" y="10858"/>
                    </a:lnTo>
                    <a:lnTo>
                      <a:pt x="15803" y="17526"/>
                    </a:lnTo>
                    <a:close/>
                    <a:moveTo>
                      <a:pt x="3237" y="7620"/>
                    </a:moveTo>
                    <a:lnTo>
                      <a:pt x="7235" y="10478"/>
                    </a:lnTo>
                    <a:lnTo>
                      <a:pt x="5807" y="14954"/>
                    </a:lnTo>
                    <a:lnTo>
                      <a:pt x="9805" y="12287"/>
                    </a:lnTo>
                    <a:lnTo>
                      <a:pt x="13803" y="14954"/>
                    </a:lnTo>
                    <a:lnTo>
                      <a:pt x="12375" y="10478"/>
                    </a:lnTo>
                    <a:lnTo>
                      <a:pt x="16374" y="7620"/>
                    </a:lnTo>
                    <a:lnTo>
                      <a:pt x="11423" y="7525"/>
                    </a:lnTo>
                    <a:lnTo>
                      <a:pt x="9805" y="3143"/>
                    </a:lnTo>
                    <a:lnTo>
                      <a:pt x="8187" y="7525"/>
                    </a:lnTo>
                    <a:lnTo>
                      <a:pt x="3237" y="7620"/>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2" name="Freeform 221">
                <a:extLst>
                  <a:ext uri="{FF2B5EF4-FFF2-40B4-BE49-F238E27FC236}">
                    <a16:creationId xmlns:a16="http://schemas.microsoft.com/office/drawing/2014/main" id="{FA5716B5-093D-4741-8D3C-628C31A9D4C6}"/>
                  </a:ext>
                </a:extLst>
              </p:cNvPr>
              <p:cNvSpPr/>
              <p:nvPr/>
            </p:nvSpPr>
            <p:spPr>
              <a:xfrm>
                <a:off x="8098638" y="4946713"/>
                <a:ext cx="16278" cy="14573"/>
              </a:xfrm>
              <a:custGeom>
                <a:avLst/>
                <a:gdLst>
                  <a:gd name="connsiteX0" fmla="*/ 4855 w 16278"/>
                  <a:gd name="connsiteY0" fmla="*/ 9049 h 14573"/>
                  <a:gd name="connsiteX1" fmla="*/ 3808 w 16278"/>
                  <a:gd name="connsiteY1" fmla="*/ 12383 h 14573"/>
                  <a:gd name="connsiteX2" fmla="*/ 3142 w 16278"/>
                  <a:gd name="connsiteY2" fmla="*/ 14573 h 14573"/>
                  <a:gd name="connsiteX3" fmla="*/ 5045 w 16278"/>
                  <a:gd name="connsiteY3" fmla="*/ 13335 h 14573"/>
                  <a:gd name="connsiteX4" fmla="*/ 8092 w 16278"/>
                  <a:gd name="connsiteY4" fmla="*/ 11240 h 14573"/>
                  <a:gd name="connsiteX5" fmla="*/ 11233 w 16278"/>
                  <a:gd name="connsiteY5" fmla="*/ 13335 h 14573"/>
                  <a:gd name="connsiteX6" fmla="*/ 13137 w 16278"/>
                  <a:gd name="connsiteY6" fmla="*/ 14573 h 14573"/>
                  <a:gd name="connsiteX7" fmla="*/ 12376 w 16278"/>
                  <a:gd name="connsiteY7" fmla="*/ 12383 h 14573"/>
                  <a:gd name="connsiteX8" fmla="*/ 11328 w 16278"/>
                  <a:gd name="connsiteY8" fmla="*/ 9049 h 14573"/>
                  <a:gd name="connsiteX9" fmla="*/ 14279 w 16278"/>
                  <a:gd name="connsiteY9" fmla="*/ 6953 h 14573"/>
                  <a:gd name="connsiteX10" fmla="*/ 16279 w 16278"/>
                  <a:gd name="connsiteY10" fmla="*/ 5525 h 14573"/>
                  <a:gd name="connsiteX11" fmla="*/ 13804 w 16278"/>
                  <a:gd name="connsiteY11" fmla="*/ 5429 h 14573"/>
                  <a:gd name="connsiteX12" fmla="*/ 10091 w 16278"/>
                  <a:gd name="connsiteY12" fmla="*/ 5429 h 14573"/>
                  <a:gd name="connsiteX13" fmla="*/ 8949 w 16278"/>
                  <a:gd name="connsiteY13" fmla="*/ 2096 h 14573"/>
                  <a:gd name="connsiteX14" fmla="*/ 8092 w 16278"/>
                  <a:gd name="connsiteY14" fmla="*/ 0 h 14573"/>
                  <a:gd name="connsiteX15" fmla="*/ 7330 w 16278"/>
                  <a:gd name="connsiteY15" fmla="*/ 2096 h 14573"/>
                  <a:gd name="connsiteX16" fmla="*/ 6188 w 16278"/>
                  <a:gd name="connsiteY16" fmla="*/ 5429 h 14573"/>
                  <a:gd name="connsiteX17" fmla="*/ 2475 w 16278"/>
                  <a:gd name="connsiteY17" fmla="*/ 5429 h 14573"/>
                  <a:gd name="connsiteX18" fmla="*/ 0 w 16278"/>
                  <a:gd name="connsiteY18" fmla="*/ 5525 h 14573"/>
                  <a:gd name="connsiteX19" fmla="*/ 1999 w 16278"/>
                  <a:gd name="connsiteY19" fmla="*/ 6953 h 14573"/>
                  <a:gd name="connsiteX20" fmla="*/ 4855 w 16278"/>
                  <a:gd name="connsiteY20" fmla="*/ 904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4855" y="9049"/>
                    </a:moveTo>
                    <a:lnTo>
                      <a:pt x="3808" y="12383"/>
                    </a:lnTo>
                    <a:lnTo>
                      <a:pt x="3142" y="14573"/>
                    </a:lnTo>
                    <a:lnTo>
                      <a:pt x="5045" y="13335"/>
                    </a:lnTo>
                    <a:lnTo>
                      <a:pt x="8092" y="11240"/>
                    </a:lnTo>
                    <a:lnTo>
                      <a:pt x="11233" y="13335"/>
                    </a:lnTo>
                    <a:lnTo>
                      <a:pt x="13137" y="14573"/>
                    </a:lnTo>
                    <a:lnTo>
                      <a:pt x="12376" y="12383"/>
                    </a:lnTo>
                    <a:lnTo>
                      <a:pt x="11328" y="9049"/>
                    </a:lnTo>
                    <a:lnTo>
                      <a:pt x="14279" y="6953"/>
                    </a:lnTo>
                    <a:lnTo>
                      <a:pt x="16279" y="5525"/>
                    </a:lnTo>
                    <a:lnTo>
                      <a:pt x="13804" y="5429"/>
                    </a:lnTo>
                    <a:lnTo>
                      <a:pt x="10091" y="5429"/>
                    </a:lnTo>
                    <a:lnTo>
                      <a:pt x="8949" y="2096"/>
                    </a:lnTo>
                    <a:lnTo>
                      <a:pt x="8092" y="0"/>
                    </a:lnTo>
                    <a:lnTo>
                      <a:pt x="7330" y="2096"/>
                    </a:lnTo>
                    <a:lnTo>
                      <a:pt x="6188" y="5429"/>
                    </a:lnTo>
                    <a:lnTo>
                      <a:pt x="2475" y="5429"/>
                    </a:lnTo>
                    <a:lnTo>
                      <a:pt x="0" y="5525"/>
                    </a:lnTo>
                    <a:lnTo>
                      <a:pt x="1999" y="6953"/>
                    </a:lnTo>
                    <a:lnTo>
                      <a:pt x="4855" y="904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3" name="Freeform 222">
                <a:extLst>
                  <a:ext uri="{FF2B5EF4-FFF2-40B4-BE49-F238E27FC236}">
                    <a16:creationId xmlns:a16="http://schemas.microsoft.com/office/drawing/2014/main" id="{CA43EDC3-E2AC-544E-B219-9E085F392692}"/>
                  </a:ext>
                </a:extLst>
              </p:cNvPr>
              <p:cNvSpPr/>
              <p:nvPr/>
            </p:nvSpPr>
            <p:spPr>
              <a:xfrm>
                <a:off x="8097020" y="4945189"/>
                <a:ext cx="19610" cy="17430"/>
              </a:xfrm>
              <a:custGeom>
                <a:avLst/>
                <a:gdLst>
                  <a:gd name="connsiteX0" fmla="*/ 15707 w 19610"/>
                  <a:gd name="connsiteY0" fmla="*/ 17431 h 17430"/>
                  <a:gd name="connsiteX1" fmla="*/ 9805 w 19610"/>
                  <a:gd name="connsiteY1" fmla="*/ 13526 h 17430"/>
                  <a:gd name="connsiteX2" fmla="*/ 3808 w 19610"/>
                  <a:gd name="connsiteY2" fmla="*/ 17431 h 17430"/>
                  <a:gd name="connsiteX3" fmla="*/ 5902 w 19610"/>
                  <a:gd name="connsiteY3" fmla="*/ 10859 h 17430"/>
                  <a:gd name="connsiteX4" fmla="*/ 0 w 19610"/>
                  <a:gd name="connsiteY4" fmla="*/ 6572 h 17430"/>
                  <a:gd name="connsiteX5" fmla="*/ 7425 w 19610"/>
                  <a:gd name="connsiteY5" fmla="*/ 6477 h 17430"/>
                  <a:gd name="connsiteX6" fmla="*/ 9805 w 19610"/>
                  <a:gd name="connsiteY6" fmla="*/ 0 h 17430"/>
                  <a:gd name="connsiteX7" fmla="*/ 12185 w 19610"/>
                  <a:gd name="connsiteY7" fmla="*/ 6477 h 17430"/>
                  <a:gd name="connsiteX8" fmla="*/ 19610 w 19610"/>
                  <a:gd name="connsiteY8" fmla="*/ 6572 h 17430"/>
                  <a:gd name="connsiteX9" fmla="*/ 13708 w 19610"/>
                  <a:gd name="connsiteY9" fmla="*/ 10859 h 17430"/>
                  <a:gd name="connsiteX10" fmla="*/ 15707 w 19610"/>
                  <a:gd name="connsiteY10" fmla="*/ 17431 h 17430"/>
                  <a:gd name="connsiteX11" fmla="*/ 3237 w 19610"/>
                  <a:gd name="connsiteY11" fmla="*/ 7525 h 17430"/>
                  <a:gd name="connsiteX12" fmla="*/ 7140 w 19610"/>
                  <a:gd name="connsiteY12" fmla="*/ 10382 h 17430"/>
                  <a:gd name="connsiteX13" fmla="*/ 5712 w 19610"/>
                  <a:gd name="connsiteY13" fmla="*/ 14859 h 17430"/>
                  <a:gd name="connsiteX14" fmla="*/ 9710 w 19610"/>
                  <a:gd name="connsiteY14" fmla="*/ 12192 h 17430"/>
                  <a:gd name="connsiteX15" fmla="*/ 13708 w 19610"/>
                  <a:gd name="connsiteY15" fmla="*/ 14859 h 17430"/>
                  <a:gd name="connsiteX16" fmla="*/ 12280 w 19610"/>
                  <a:gd name="connsiteY16" fmla="*/ 10382 h 17430"/>
                  <a:gd name="connsiteX17" fmla="*/ 16279 w 19610"/>
                  <a:gd name="connsiteY17" fmla="*/ 7525 h 17430"/>
                  <a:gd name="connsiteX18" fmla="*/ 11328 w 19610"/>
                  <a:gd name="connsiteY18" fmla="*/ 7430 h 17430"/>
                  <a:gd name="connsiteX19" fmla="*/ 9710 w 19610"/>
                  <a:gd name="connsiteY19" fmla="*/ 3048 h 17430"/>
                  <a:gd name="connsiteX20" fmla="*/ 8092 w 19610"/>
                  <a:gd name="connsiteY20" fmla="*/ 7430 h 17430"/>
                  <a:gd name="connsiteX21" fmla="*/ 3237 w 19610"/>
                  <a:gd name="connsiteY21" fmla="*/ 7525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707" y="17431"/>
                    </a:moveTo>
                    <a:lnTo>
                      <a:pt x="9805" y="13526"/>
                    </a:lnTo>
                    <a:lnTo>
                      <a:pt x="3808" y="17431"/>
                    </a:lnTo>
                    <a:lnTo>
                      <a:pt x="5902" y="10859"/>
                    </a:lnTo>
                    <a:lnTo>
                      <a:pt x="0" y="6572"/>
                    </a:lnTo>
                    <a:lnTo>
                      <a:pt x="7425" y="6477"/>
                    </a:lnTo>
                    <a:lnTo>
                      <a:pt x="9805" y="0"/>
                    </a:lnTo>
                    <a:lnTo>
                      <a:pt x="12185" y="6477"/>
                    </a:lnTo>
                    <a:lnTo>
                      <a:pt x="19610" y="6572"/>
                    </a:lnTo>
                    <a:lnTo>
                      <a:pt x="13708" y="10859"/>
                    </a:lnTo>
                    <a:lnTo>
                      <a:pt x="15707" y="17431"/>
                    </a:lnTo>
                    <a:close/>
                    <a:moveTo>
                      <a:pt x="3237" y="7525"/>
                    </a:moveTo>
                    <a:lnTo>
                      <a:pt x="7140" y="10382"/>
                    </a:lnTo>
                    <a:lnTo>
                      <a:pt x="5712" y="14859"/>
                    </a:lnTo>
                    <a:lnTo>
                      <a:pt x="9710" y="12192"/>
                    </a:lnTo>
                    <a:lnTo>
                      <a:pt x="13708" y="14859"/>
                    </a:lnTo>
                    <a:lnTo>
                      <a:pt x="12280" y="10382"/>
                    </a:lnTo>
                    <a:lnTo>
                      <a:pt x="16279" y="7525"/>
                    </a:lnTo>
                    <a:lnTo>
                      <a:pt x="11328" y="7430"/>
                    </a:lnTo>
                    <a:lnTo>
                      <a:pt x="9710" y="3048"/>
                    </a:lnTo>
                    <a:lnTo>
                      <a:pt x="8092" y="7430"/>
                    </a:lnTo>
                    <a:lnTo>
                      <a:pt x="3237" y="752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4" name="Freeform 223">
                <a:extLst>
                  <a:ext uri="{FF2B5EF4-FFF2-40B4-BE49-F238E27FC236}">
                    <a16:creationId xmlns:a16="http://schemas.microsoft.com/office/drawing/2014/main" id="{DE2AC1A7-E7B4-404F-9E94-FEC309238A87}"/>
                  </a:ext>
                </a:extLst>
              </p:cNvPr>
              <p:cNvSpPr/>
              <p:nvPr/>
            </p:nvSpPr>
            <p:spPr>
              <a:xfrm>
                <a:off x="8079790"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6188 w 16373"/>
                  <a:gd name="connsiteY3" fmla="*/ 5429 h 14668"/>
                  <a:gd name="connsiteX4" fmla="*/ 2475 w 16373"/>
                  <a:gd name="connsiteY4" fmla="*/ 5524 h 14668"/>
                  <a:gd name="connsiteX5" fmla="*/ 0 w 16373"/>
                  <a:gd name="connsiteY5" fmla="*/ 5524 h 14668"/>
                  <a:gd name="connsiteX6" fmla="*/ 2094 w 16373"/>
                  <a:gd name="connsiteY6" fmla="*/ 7048 h 14668"/>
                  <a:gd name="connsiteX7" fmla="*/ 4950 w 16373"/>
                  <a:gd name="connsiteY7" fmla="*/ 9144 h 14668"/>
                  <a:gd name="connsiteX8" fmla="*/ 3903 w 16373"/>
                  <a:gd name="connsiteY8" fmla="*/ 12382 h 14668"/>
                  <a:gd name="connsiteX9" fmla="*/ 3141 w 16373"/>
                  <a:gd name="connsiteY9" fmla="*/ 14668 h 14668"/>
                  <a:gd name="connsiteX10" fmla="*/ 5140 w 16373"/>
                  <a:gd name="connsiteY10" fmla="*/ 13335 h 14668"/>
                  <a:gd name="connsiteX11" fmla="*/ 8187 w 16373"/>
                  <a:gd name="connsiteY11" fmla="*/ 11335 h 14668"/>
                  <a:gd name="connsiteX12" fmla="*/ 11233 w 16373"/>
                  <a:gd name="connsiteY12" fmla="*/ 13335 h 14668"/>
                  <a:gd name="connsiteX13" fmla="*/ 13137 w 16373"/>
                  <a:gd name="connsiteY13" fmla="*/ 14668 h 14668"/>
                  <a:gd name="connsiteX14" fmla="*/ 12471 w 16373"/>
                  <a:gd name="connsiteY14" fmla="*/ 12382 h 14668"/>
                  <a:gd name="connsiteX15" fmla="*/ 11423 w 16373"/>
                  <a:gd name="connsiteY15" fmla="*/ 9144 h 14668"/>
                  <a:gd name="connsiteX16" fmla="*/ 14279 w 16373"/>
                  <a:gd name="connsiteY16" fmla="*/ 7048 h 14668"/>
                  <a:gd name="connsiteX17" fmla="*/ 16374 w 16373"/>
                  <a:gd name="connsiteY17" fmla="*/ 5524 h 14668"/>
                  <a:gd name="connsiteX18" fmla="*/ 13899 w 16373"/>
                  <a:gd name="connsiteY18" fmla="*/ 5524 h 14668"/>
                  <a:gd name="connsiteX19" fmla="*/ 10186 w 16373"/>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668">
                    <a:moveTo>
                      <a:pt x="10186" y="5429"/>
                    </a:moveTo>
                    <a:lnTo>
                      <a:pt x="8949" y="2191"/>
                    </a:lnTo>
                    <a:lnTo>
                      <a:pt x="8187" y="0"/>
                    </a:lnTo>
                    <a:lnTo>
                      <a:pt x="6188" y="5429"/>
                    </a:lnTo>
                    <a:lnTo>
                      <a:pt x="2475" y="5524"/>
                    </a:lnTo>
                    <a:lnTo>
                      <a:pt x="0" y="5524"/>
                    </a:lnTo>
                    <a:lnTo>
                      <a:pt x="2094" y="7048"/>
                    </a:lnTo>
                    <a:lnTo>
                      <a:pt x="4950" y="9144"/>
                    </a:lnTo>
                    <a:lnTo>
                      <a:pt x="3903" y="12382"/>
                    </a:lnTo>
                    <a:lnTo>
                      <a:pt x="3141"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5" name="Freeform 224">
                <a:extLst>
                  <a:ext uri="{FF2B5EF4-FFF2-40B4-BE49-F238E27FC236}">
                    <a16:creationId xmlns:a16="http://schemas.microsoft.com/office/drawing/2014/main" id="{CE1AD4E2-49E7-0445-B44C-F03FDC9B4508}"/>
                  </a:ext>
                </a:extLst>
              </p:cNvPr>
              <p:cNvSpPr/>
              <p:nvPr/>
            </p:nvSpPr>
            <p:spPr>
              <a:xfrm>
                <a:off x="8078171" y="4926139"/>
                <a:ext cx="19610" cy="17526"/>
              </a:xfrm>
              <a:custGeom>
                <a:avLst/>
                <a:gdLst>
                  <a:gd name="connsiteX0" fmla="*/ 15803 w 19610"/>
                  <a:gd name="connsiteY0" fmla="*/ 17526 h 17526"/>
                  <a:gd name="connsiteX1" fmla="*/ 9805 w 19610"/>
                  <a:gd name="connsiteY1" fmla="*/ 13621 h 17526"/>
                  <a:gd name="connsiteX2" fmla="*/ 3808 w 19610"/>
                  <a:gd name="connsiteY2" fmla="*/ 17526 h 17526"/>
                  <a:gd name="connsiteX3" fmla="*/ 5902 w 19610"/>
                  <a:gd name="connsiteY3" fmla="*/ 10954 h 17526"/>
                  <a:gd name="connsiteX4" fmla="*/ 0 w 19610"/>
                  <a:gd name="connsiteY4" fmla="*/ 6668 h 17526"/>
                  <a:gd name="connsiteX5" fmla="*/ 7425 w 19610"/>
                  <a:gd name="connsiteY5" fmla="*/ 6477 h 17526"/>
                  <a:gd name="connsiteX6" fmla="*/ 9805 w 19610"/>
                  <a:gd name="connsiteY6" fmla="*/ 0 h 17526"/>
                  <a:gd name="connsiteX7" fmla="*/ 12185 w 19610"/>
                  <a:gd name="connsiteY7" fmla="*/ 6477 h 17526"/>
                  <a:gd name="connsiteX8" fmla="*/ 19610 w 19610"/>
                  <a:gd name="connsiteY8" fmla="*/ 6668 h 17526"/>
                  <a:gd name="connsiteX9" fmla="*/ 13708 w 19610"/>
                  <a:gd name="connsiteY9" fmla="*/ 10954 h 17526"/>
                  <a:gd name="connsiteX10" fmla="*/ 15803 w 19610"/>
                  <a:gd name="connsiteY10" fmla="*/ 17526 h 17526"/>
                  <a:gd name="connsiteX11" fmla="*/ 3237 w 19610"/>
                  <a:gd name="connsiteY11" fmla="*/ 7715 h 17526"/>
                  <a:gd name="connsiteX12" fmla="*/ 7235 w 19610"/>
                  <a:gd name="connsiteY12" fmla="*/ 10573 h 17526"/>
                  <a:gd name="connsiteX13" fmla="*/ 5807 w 19610"/>
                  <a:gd name="connsiteY13" fmla="*/ 15050 h 17526"/>
                  <a:gd name="connsiteX14" fmla="*/ 9805 w 19610"/>
                  <a:gd name="connsiteY14" fmla="*/ 12383 h 17526"/>
                  <a:gd name="connsiteX15" fmla="*/ 13804 w 19610"/>
                  <a:gd name="connsiteY15" fmla="*/ 15050 h 17526"/>
                  <a:gd name="connsiteX16" fmla="*/ 12376 w 19610"/>
                  <a:gd name="connsiteY16" fmla="*/ 10573 h 17526"/>
                  <a:gd name="connsiteX17" fmla="*/ 16374 w 19610"/>
                  <a:gd name="connsiteY17" fmla="*/ 7715 h 17526"/>
                  <a:gd name="connsiteX18" fmla="*/ 11424 w 19610"/>
                  <a:gd name="connsiteY18" fmla="*/ 7620 h 17526"/>
                  <a:gd name="connsiteX19" fmla="*/ 9805 w 19610"/>
                  <a:gd name="connsiteY19" fmla="*/ 3239 h 17526"/>
                  <a:gd name="connsiteX20" fmla="*/ 8187 w 19610"/>
                  <a:gd name="connsiteY20" fmla="*/ 7620 h 17526"/>
                  <a:gd name="connsiteX21" fmla="*/ 3237 w 19610"/>
                  <a:gd name="connsiteY21" fmla="*/ 7715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15803" y="17526"/>
                    </a:moveTo>
                    <a:lnTo>
                      <a:pt x="9805" y="13621"/>
                    </a:lnTo>
                    <a:lnTo>
                      <a:pt x="3808" y="17526"/>
                    </a:lnTo>
                    <a:lnTo>
                      <a:pt x="5902" y="10954"/>
                    </a:lnTo>
                    <a:lnTo>
                      <a:pt x="0" y="6668"/>
                    </a:lnTo>
                    <a:lnTo>
                      <a:pt x="7425" y="6477"/>
                    </a:lnTo>
                    <a:lnTo>
                      <a:pt x="9805" y="0"/>
                    </a:lnTo>
                    <a:lnTo>
                      <a:pt x="12185" y="6477"/>
                    </a:lnTo>
                    <a:lnTo>
                      <a:pt x="19610" y="6668"/>
                    </a:lnTo>
                    <a:lnTo>
                      <a:pt x="13708" y="10954"/>
                    </a:lnTo>
                    <a:lnTo>
                      <a:pt x="15803" y="17526"/>
                    </a:lnTo>
                    <a:close/>
                    <a:moveTo>
                      <a:pt x="3237" y="7715"/>
                    </a:moveTo>
                    <a:lnTo>
                      <a:pt x="7235" y="10573"/>
                    </a:lnTo>
                    <a:lnTo>
                      <a:pt x="5807" y="15050"/>
                    </a:lnTo>
                    <a:lnTo>
                      <a:pt x="9805" y="12383"/>
                    </a:lnTo>
                    <a:lnTo>
                      <a:pt x="13804" y="15050"/>
                    </a:lnTo>
                    <a:lnTo>
                      <a:pt x="12376" y="10573"/>
                    </a:lnTo>
                    <a:lnTo>
                      <a:pt x="16374" y="7715"/>
                    </a:lnTo>
                    <a:lnTo>
                      <a:pt x="11424" y="7620"/>
                    </a:lnTo>
                    <a:lnTo>
                      <a:pt x="9805" y="3239"/>
                    </a:lnTo>
                    <a:lnTo>
                      <a:pt x="8187" y="7620"/>
                    </a:lnTo>
                    <a:lnTo>
                      <a:pt x="3237" y="771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6" name="Freeform 225">
                <a:extLst>
                  <a:ext uri="{FF2B5EF4-FFF2-40B4-BE49-F238E27FC236}">
                    <a16:creationId xmlns:a16="http://schemas.microsoft.com/office/drawing/2014/main" id="{6618555D-5D35-C442-87F2-BB9CBAC0F96E}"/>
                  </a:ext>
                </a:extLst>
              </p:cNvPr>
              <p:cNvSpPr/>
              <p:nvPr/>
            </p:nvSpPr>
            <p:spPr>
              <a:xfrm>
                <a:off x="8053515" y="4920805"/>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5141 w 16278"/>
                  <a:gd name="connsiteY11" fmla="*/ 13335 h 14668"/>
                  <a:gd name="connsiteX12" fmla="*/ 8187 w 16278"/>
                  <a:gd name="connsiteY12" fmla="*/ 11335 h 14668"/>
                  <a:gd name="connsiteX13" fmla="*/ 11233 w 16278"/>
                  <a:gd name="connsiteY13" fmla="*/ 13335 h 14668"/>
                  <a:gd name="connsiteX14" fmla="*/ 13137 w 16278"/>
                  <a:gd name="connsiteY14" fmla="*/ 14669 h 14668"/>
                  <a:gd name="connsiteX15" fmla="*/ 12471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7049"/>
                    </a:lnTo>
                    <a:lnTo>
                      <a:pt x="4950" y="9144"/>
                    </a:lnTo>
                    <a:lnTo>
                      <a:pt x="3903" y="12383"/>
                    </a:lnTo>
                    <a:lnTo>
                      <a:pt x="3141" y="14669"/>
                    </a:lnTo>
                    <a:lnTo>
                      <a:pt x="5141" y="13335"/>
                    </a:lnTo>
                    <a:lnTo>
                      <a:pt x="8187" y="11335"/>
                    </a:lnTo>
                    <a:lnTo>
                      <a:pt x="11233" y="13335"/>
                    </a:lnTo>
                    <a:lnTo>
                      <a:pt x="13137" y="14669"/>
                    </a:lnTo>
                    <a:lnTo>
                      <a:pt x="12471" y="12383"/>
                    </a:lnTo>
                    <a:lnTo>
                      <a:pt x="11424" y="9144"/>
                    </a:lnTo>
                    <a:lnTo>
                      <a:pt x="14279" y="7049"/>
                    </a:lnTo>
                    <a:lnTo>
                      <a:pt x="16279" y="5525"/>
                    </a:lnTo>
                    <a:lnTo>
                      <a:pt x="13804" y="5525"/>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7" name="Freeform 226">
                <a:extLst>
                  <a:ext uri="{FF2B5EF4-FFF2-40B4-BE49-F238E27FC236}">
                    <a16:creationId xmlns:a16="http://schemas.microsoft.com/office/drawing/2014/main" id="{285C2CAA-430A-9C41-9668-40E103715FC6}"/>
                  </a:ext>
                </a:extLst>
              </p:cNvPr>
              <p:cNvSpPr/>
              <p:nvPr/>
            </p:nvSpPr>
            <p:spPr>
              <a:xfrm>
                <a:off x="8051897" y="4919281"/>
                <a:ext cx="19610" cy="17430"/>
              </a:xfrm>
              <a:custGeom>
                <a:avLst/>
                <a:gdLst>
                  <a:gd name="connsiteX0" fmla="*/ 3808 w 19610"/>
                  <a:gd name="connsiteY0" fmla="*/ 17431 h 17430"/>
                  <a:gd name="connsiteX1" fmla="*/ 5902 w 19610"/>
                  <a:gd name="connsiteY1" fmla="*/ 10858 h 17430"/>
                  <a:gd name="connsiteX2" fmla="*/ 0 w 19610"/>
                  <a:gd name="connsiteY2" fmla="*/ 6572 h 17430"/>
                  <a:gd name="connsiteX3" fmla="*/ 7426 w 19610"/>
                  <a:gd name="connsiteY3" fmla="*/ 6477 h 17430"/>
                  <a:gd name="connsiteX4" fmla="*/ 9806 w 19610"/>
                  <a:gd name="connsiteY4" fmla="*/ 0 h 17430"/>
                  <a:gd name="connsiteX5" fmla="*/ 12185 w 19610"/>
                  <a:gd name="connsiteY5" fmla="*/ 6477 h 17430"/>
                  <a:gd name="connsiteX6" fmla="*/ 19611 w 19610"/>
                  <a:gd name="connsiteY6" fmla="*/ 6572 h 17430"/>
                  <a:gd name="connsiteX7" fmla="*/ 13708 w 19610"/>
                  <a:gd name="connsiteY7" fmla="*/ 10858 h 17430"/>
                  <a:gd name="connsiteX8" fmla="*/ 15803 w 19610"/>
                  <a:gd name="connsiteY8" fmla="*/ 17431 h 17430"/>
                  <a:gd name="connsiteX9" fmla="*/ 9806 w 19610"/>
                  <a:gd name="connsiteY9" fmla="*/ 13525 h 17430"/>
                  <a:gd name="connsiteX10" fmla="*/ 3808 w 19610"/>
                  <a:gd name="connsiteY10" fmla="*/ 17431 h 17430"/>
                  <a:gd name="connsiteX11" fmla="*/ 9806 w 19610"/>
                  <a:gd name="connsiteY11" fmla="*/ 12192 h 17430"/>
                  <a:gd name="connsiteX12" fmla="*/ 13804 w 19610"/>
                  <a:gd name="connsiteY12" fmla="*/ 14859 h 17430"/>
                  <a:gd name="connsiteX13" fmla="*/ 12376 w 19610"/>
                  <a:gd name="connsiteY13" fmla="*/ 10382 h 17430"/>
                  <a:gd name="connsiteX14" fmla="*/ 16279 w 19610"/>
                  <a:gd name="connsiteY14" fmla="*/ 7525 h 17430"/>
                  <a:gd name="connsiteX15" fmla="*/ 11328 w 19610"/>
                  <a:gd name="connsiteY15" fmla="*/ 7429 h 17430"/>
                  <a:gd name="connsiteX16" fmla="*/ 9710 w 19610"/>
                  <a:gd name="connsiteY16" fmla="*/ 3048 h 17430"/>
                  <a:gd name="connsiteX17" fmla="*/ 8092 w 19610"/>
                  <a:gd name="connsiteY17" fmla="*/ 7429 h 17430"/>
                  <a:gd name="connsiteX18" fmla="*/ 3142 w 19610"/>
                  <a:gd name="connsiteY18" fmla="*/ 7525 h 17430"/>
                  <a:gd name="connsiteX19" fmla="*/ 7045 w 19610"/>
                  <a:gd name="connsiteY19" fmla="*/ 10382 h 17430"/>
                  <a:gd name="connsiteX20" fmla="*/ 5617 w 19610"/>
                  <a:gd name="connsiteY20" fmla="*/ 14859 h 17430"/>
                  <a:gd name="connsiteX21" fmla="*/ 9806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858"/>
                    </a:lnTo>
                    <a:lnTo>
                      <a:pt x="0" y="6572"/>
                    </a:lnTo>
                    <a:lnTo>
                      <a:pt x="7426" y="6477"/>
                    </a:lnTo>
                    <a:lnTo>
                      <a:pt x="9806" y="0"/>
                    </a:lnTo>
                    <a:lnTo>
                      <a:pt x="12185" y="6477"/>
                    </a:lnTo>
                    <a:lnTo>
                      <a:pt x="19611" y="6572"/>
                    </a:lnTo>
                    <a:lnTo>
                      <a:pt x="13708" y="10858"/>
                    </a:lnTo>
                    <a:lnTo>
                      <a:pt x="15803" y="17431"/>
                    </a:lnTo>
                    <a:lnTo>
                      <a:pt x="9806" y="13525"/>
                    </a:lnTo>
                    <a:lnTo>
                      <a:pt x="3808" y="17431"/>
                    </a:lnTo>
                    <a:close/>
                    <a:moveTo>
                      <a:pt x="9806" y="12192"/>
                    </a:moveTo>
                    <a:lnTo>
                      <a:pt x="13804" y="14859"/>
                    </a:lnTo>
                    <a:lnTo>
                      <a:pt x="12376" y="10382"/>
                    </a:lnTo>
                    <a:lnTo>
                      <a:pt x="16279" y="7525"/>
                    </a:lnTo>
                    <a:lnTo>
                      <a:pt x="11328" y="7429"/>
                    </a:lnTo>
                    <a:lnTo>
                      <a:pt x="9710" y="3048"/>
                    </a:lnTo>
                    <a:lnTo>
                      <a:pt x="8092" y="7429"/>
                    </a:lnTo>
                    <a:lnTo>
                      <a:pt x="3142" y="7525"/>
                    </a:lnTo>
                    <a:lnTo>
                      <a:pt x="7045" y="10382"/>
                    </a:lnTo>
                    <a:lnTo>
                      <a:pt x="5617" y="14859"/>
                    </a:lnTo>
                    <a:lnTo>
                      <a:pt x="9806" y="12192"/>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8" name="Freeform 227">
                <a:extLst>
                  <a:ext uri="{FF2B5EF4-FFF2-40B4-BE49-F238E27FC236}">
                    <a16:creationId xmlns:a16="http://schemas.microsoft.com/office/drawing/2014/main" id="{C97C791E-E21E-3547-A62A-D6AA421CA9D1}"/>
                  </a:ext>
                </a:extLst>
              </p:cNvPr>
              <p:cNvSpPr/>
              <p:nvPr/>
            </p:nvSpPr>
            <p:spPr>
              <a:xfrm>
                <a:off x="8027431" y="4927758"/>
                <a:ext cx="16373" cy="14668"/>
              </a:xfrm>
              <a:custGeom>
                <a:avLst/>
                <a:gdLst>
                  <a:gd name="connsiteX0" fmla="*/ 10186 w 16373"/>
                  <a:gd name="connsiteY0" fmla="*/ 5429 h 14668"/>
                  <a:gd name="connsiteX1" fmla="*/ 8949 w 16373"/>
                  <a:gd name="connsiteY1" fmla="*/ 2191 h 14668"/>
                  <a:gd name="connsiteX2" fmla="*/ 8187 w 16373"/>
                  <a:gd name="connsiteY2" fmla="*/ 0 h 14668"/>
                  <a:gd name="connsiteX3" fmla="*/ 7425 w 16373"/>
                  <a:gd name="connsiteY3" fmla="*/ 2191 h 14668"/>
                  <a:gd name="connsiteX4" fmla="*/ 6188 w 16373"/>
                  <a:gd name="connsiteY4" fmla="*/ 5429 h 14668"/>
                  <a:gd name="connsiteX5" fmla="*/ 2570 w 16373"/>
                  <a:gd name="connsiteY5" fmla="*/ 5524 h 14668"/>
                  <a:gd name="connsiteX6" fmla="*/ 0 w 16373"/>
                  <a:gd name="connsiteY6" fmla="*/ 5524 h 14668"/>
                  <a:gd name="connsiteX7" fmla="*/ 2094 w 16373"/>
                  <a:gd name="connsiteY7" fmla="*/ 7048 h 14668"/>
                  <a:gd name="connsiteX8" fmla="*/ 4950 w 16373"/>
                  <a:gd name="connsiteY8" fmla="*/ 9144 h 14668"/>
                  <a:gd name="connsiteX9" fmla="*/ 3903 w 16373"/>
                  <a:gd name="connsiteY9" fmla="*/ 12382 h 14668"/>
                  <a:gd name="connsiteX10" fmla="*/ 3237 w 16373"/>
                  <a:gd name="connsiteY10" fmla="*/ 14668 h 14668"/>
                  <a:gd name="connsiteX11" fmla="*/ 5140 w 16373"/>
                  <a:gd name="connsiteY11" fmla="*/ 13335 h 14668"/>
                  <a:gd name="connsiteX12" fmla="*/ 8187 w 16373"/>
                  <a:gd name="connsiteY12" fmla="*/ 11335 h 14668"/>
                  <a:gd name="connsiteX13" fmla="*/ 11233 w 16373"/>
                  <a:gd name="connsiteY13" fmla="*/ 13335 h 14668"/>
                  <a:gd name="connsiteX14" fmla="*/ 13137 w 16373"/>
                  <a:gd name="connsiteY14" fmla="*/ 14668 h 14668"/>
                  <a:gd name="connsiteX15" fmla="*/ 12471 w 16373"/>
                  <a:gd name="connsiteY15" fmla="*/ 12382 h 14668"/>
                  <a:gd name="connsiteX16" fmla="*/ 11423 w 16373"/>
                  <a:gd name="connsiteY16" fmla="*/ 9144 h 14668"/>
                  <a:gd name="connsiteX17" fmla="*/ 14279 w 16373"/>
                  <a:gd name="connsiteY17" fmla="*/ 7048 h 14668"/>
                  <a:gd name="connsiteX18" fmla="*/ 16374 w 16373"/>
                  <a:gd name="connsiteY18" fmla="*/ 5524 h 14668"/>
                  <a:gd name="connsiteX19" fmla="*/ 13899 w 16373"/>
                  <a:gd name="connsiteY19" fmla="*/ 5524 h 14668"/>
                  <a:gd name="connsiteX20" fmla="*/ 10186 w 16373"/>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73" h="14668">
                    <a:moveTo>
                      <a:pt x="10186" y="5429"/>
                    </a:moveTo>
                    <a:lnTo>
                      <a:pt x="8949" y="2191"/>
                    </a:lnTo>
                    <a:lnTo>
                      <a:pt x="8187" y="0"/>
                    </a:lnTo>
                    <a:lnTo>
                      <a:pt x="7425" y="2191"/>
                    </a:lnTo>
                    <a:lnTo>
                      <a:pt x="6188" y="5429"/>
                    </a:lnTo>
                    <a:lnTo>
                      <a:pt x="2570" y="5524"/>
                    </a:lnTo>
                    <a:lnTo>
                      <a:pt x="0" y="5524"/>
                    </a:lnTo>
                    <a:lnTo>
                      <a:pt x="2094" y="7048"/>
                    </a:lnTo>
                    <a:lnTo>
                      <a:pt x="4950" y="9144"/>
                    </a:lnTo>
                    <a:lnTo>
                      <a:pt x="3903" y="12382"/>
                    </a:lnTo>
                    <a:lnTo>
                      <a:pt x="3237" y="14668"/>
                    </a:lnTo>
                    <a:lnTo>
                      <a:pt x="5140" y="13335"/>
                    </a:lnTo>
                    <a:lnTo>
                      <a:pt x="8187" y="11335"/>
                    </a:lnTo>
                    <a:lnTo>
                      <a:pt x="11233" y="13335"/>
                    </a:lnTo>
                    <a:lnTo>
                      <a:pt x="13137" y="14668"/>
                    </a:lnTo>
                    <a:lnTo>
                      <a:pt x="12471" y="12382"/>
                    </a:lnTo>
                    <a:lnTo>
                      <a:pt x="11423" y="9144"/>
                    </a:lnTo>
                    <a:lnTo>
                      <a:pt x="14279" y="7048"/>
                    </a:lnTo>
                    <a:lnTo>
                      <a:pt x="16374" y="5524"/>
                    </a:lnTo>
                    <a:lnTo>
                      <a:pt x="13899" y="5524"/>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29" name="Freeform 228">
                <a:extLst>
                  <a:ext uri="{FF2B5EF4-FFF2-40B4-BE49-F238E27FC236}">
                    <a16:creationId xmlns:a16="http://schemas.microsoft.com/office/drawing/2014/main" id="{9198CE99-4246-3549-B5C8-A9A7D19DE066}"/>
                  </a:ext>
                </a:extLst>
              </p:cNvPr>
              <p:cNvSpPr/>
              <p:nvPr/>
            </p:nvSpPr>
            <p:spPr>
              <a:xfrm>
                <a:off x="8025813" y="4926139"/>
                <a:ext cx="19610" cy="17526"/>
              </a:xfrm>
              <a:custGeom>
                <a:avLst/>
                <a:gdLst>
                  <a:gd name="connsiteX0" fmla="*/ 3808 w 19610"/>
                  <a:gd name="connsiteY0" fmla="*/ 17526 h 17526"/>
                  <a:gd name="connsiteX1" fmla="*/ 5902 w 19610"/>
                  <a:gd name="connsiteY1" fmla="*/ 10859 h 17526"/>
                  <a:gd name="connsiteX2" fmla="*/ 0 w 19610"/>
                  <a:gd name="connsiteY2" fmla="*/ 6572 h 17526"/>
                  <a:gd name="connsiteX3" fmla="*/ 7425 w 19610"/>
                  <a:gd name="connsiteY3" fmla="*/ 6477 h 17526"/>
                  <a:gd name="connsiteX4" fmla="*/ 9805 w 19610"/>
                  <a:gd name="connsiteY4" fmla="*/ 0 h 17526"/>
                  <a:gd name="connsiteX5" fmla="*/ 12185 w 19610"/>
                  <a:gd name="connsiteY5" fmla="*/ 6477 h 17526"/>
                  <a:gd name="connsiteX6" fmla="*/ 19610 w 19610"/>
                  <a:gd name="connsiteY6" fmla="*/ 6572 h 17526"/>
                  <a:gd name="connsiteX7" fmla="*/ 13708 w 19610"/>
                  <a:gd name="connsiteY7" fmla="*/ 10859 h 17526"/>
                  <a:gd name="connsiteX8" fmla="*/ 15803 w 19610"/>
                  <a:gd name="connsiteY8" fmla="*/ 17526 h 17526"/>
                  <a:gd name="connsiteX9" fmla="*/ 9901 w 19610"/>
                  <a:gd name="connsiteY9" fmla="*/ 13526 h 17526"/>
                  <a:gd name="connsiteX10" fmla="*/ 3808 w 19610"/>
                  <a:gd name="connsiteY10" fmla="*/ 17526 h 17526"/>
                  <a:gd name="connsiteX11" fmla="*/ 9805 w 19610"/>
                  <a:gd name="connsiteY11" fmla="*/ 12287 h 17526"/>
                  <a:gd name="connsiteX12" fmla="*/ 13804 w 19610"/>
                  <a:gd name="connsiteY12" fmla="*/ 14954 h 17526"/>
                  <a:gd name="connsiteX13" fmla="*/ 12376 w 19610"/>
                  <a:gd name="connsiteY13" fmla="*/ 10478 h 17526"/>
                  <a:gd name="connsiteX14" fmla="*/ 16374 w 19610"/>
                  <a:gd name="connsiteY14" fmla="*/ 7620 h 17526"/>
                  <a:gd name="connsiteX15" fmla="*/ 11424 w 19610"/>
                  <a:gd name="connsiteY15" fmla="*/ 7525 h 17526"/>
                  <a:gd name="connsiteX16" fmla="*/ 9805 w 19610"/>
                  <a:gd name="connsiteY16" fmla="*/ 3143 h 17526"/>
                  <a:gd name="connsiteX17" fmla="*/ 8187 w 19610"/>
                  <a:gd name="connsiteY17" fmla="*/ 7525 h 17526"/>
                  <a:gd name="connsiteX18" fmla="*/ 3237 w 19610"/>
                  <a:gd name="connsiteY18" fmla="*/ 7620 h 17526"/>
                  <a:gd name="connsiteX19" fmla="*/ 7235 w 19610"/>
                  <a:gd name="connsiteY19" fmla="*/ 10478 h 17526"/>
                  <a:gd name="connsiteX20" fmla="*/ 5807 w 19610"/>
                  <a:gd name="connsiteY20" fmla="*/ 14954 h 17526"/>
                  <a:gd name="connsiteX21" fmla="*/ 9805 w 19610"/>
                  <a:gd name="connsiteY21" fmla="*/ 12287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6">
                    <a:moveTo>
                      <a:pt x="3808" y="17526"/>
                    </a:moveTo>
                    <a:lnTo>
                      <a:pt x="5902" y="10859"/>
                    </a:lnTo>
                    <a:lnTo>
                      <a:pt x="0" y="6572"/>
                    </a:lnTo>
                    <a:lnTo>
                      <a:pt x="7425" y="6477"/>
                    </a:lnTo>
                    <a:lnTo>
                      <a:pt x="9805" y="0"/>
                    </a:lnTo>
                    <a:lnTo>
                      <a:pt x="12185" y="6477"/>
                    </a:lnTo>
                    <a:lnTo>
                      <a:pt x="19610" y="6572"/>
                    </a:lnTo>
                    <a:lnTo>
                      <a:pt x="13708" y="10859"/>
                    </a:lnTo>
                    <a:lnTo>
                      <a:pt x="15803" y="17526"/>
                    </a:lnTo>
                    <a:lnTo>
                      <a:pt x="9901" y="13526"/>
                    </a:lnTo>
                    <a:lnTo>
                      <a:pt x="3808" y="17526"/>
                    </a:lnTo>
                    <a:close/>
                    <a:moveTo>
                      <a:pt x="9805" y="12287"/>
                    </a:moveTo>
                    <a:lnTo>
                      <a:pt x="13804" y="14954"/>
                    </a:lnTo>
                    <a:lnTo>
                      <a:pt x="12376" y="10478"/>
                    </a:lnTo>
                    <a:lnTo>
                      <a:pt x="16374" y="7620"/>
                    </a:lnTo>
                    <a:lnTo>
                      <a:pt x="11424" y="7525"/>
                    </a:lnTo>
                    <a:lnTo>
                      <a:pt x="9805" y="3143"/>
                    </a:lnTo>
                    <a:lnTo>
                      <a:pt x="8187" y="7525"/>
                    </a:lnTo>
                    <a:lnTo>
                      <a:pt x="3237" y="7620"/>
                    </a:lnTo>
                    <a:lnTo>
                      <a:pt x="7235" y="10478"/>
                    </a:lnTo>
                    <a:lnTo>
                      <a:pt x="5807" y="14954"/>
                    </a:lnTo>
                    <a:lnTo>
                      <a:pt x="9805" y="12287"/>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0" name="Freeform 229">
                <a:extLst>
                  <a:ext uri="{FF2B5EF4-FFF2-40B4-BE49-F238E27FC236}">
                    <a16:creationId xmlns:a16="http://schemas.microsoft.com/office/drawing/2014/main" id="{ABF6278D-BD96-3C43-83C4-7B4B4EE4768E}"/>
                  </a:ext>
                </a:extLst>
              </p:cNvPr>
              <p:cNvSpPr/>
              <p:nvPr/>
            </p:nvSpPr>
            <p:spPr>
              <a:xfrm>
                <a:off x="8008487" y="4946523"/>
                <a:ext cx="16373" cy="14573"/>
              </a:xfrm>
              <a:custGeom>
                <a:avLst/>
                <a:gdLst>
                  <a:gd name="connsiteX0" fmla="*/ 10091 w 16373"/>
                  <a:gd name="connsiteY0" fmla="*/ 5429 h 14573"/>
                  <a:gd name="connsiteX1" fmla="*/ 8949 w 16373"/>
                  <a:gd name="connsiteY1" fmla="*/ 2095 h 14573"/>
                  <a:gd name="connsiteX2" fmla="*/ 8187 w 16373"/>
                  <a:gd name="connsiteY2" fmla="*/ 0 h 14573"/>
                  <a:gd name="connsiteX3" fmla="*/ 7425 w 16373"/>
                  <a:gd name="connsiteY3" fmla="*/ 2095 h 14573"/>
                  <a:gd name="connsiteX4" fmla="*/ 6188 w 16373"/>
                  <a:gd name="connsiteY4" fmla="*/ 5429 h 14573"/>
                  <a:gd name="connsiteX5" fmla="*/ 2475 w 16373"/>
                  <a:gd name="connsiteY5" fmla="*/ 5429 h 14573"/>
                  <a:gd name="connsiteX6" fmla="*/ 0 w 16373"/>
                  <a:gd name="connsiteY6" fmla="*/ 5524 h 14573"/>
                  <a:gd name="connsiteX7" fmla="*/ 1999 w 16373"/>
                  <a:gd name="connsiteY7" fmla="*/ 6953 h 14573"/>
                  <a:gd name="connsiteX8" fmla="*/ 4950 w 16373"/>
                  <a:gd name="connsiteY8" fmla="*/ 9049 h 14573"/>
                  <a:gd name="connsiteX9" fmla="*/ 3903 w 16373"/>
                  <a:gd name="connsiteY9" fmla="*/ 12382 h 14573"/>
                  <a:gd name="connsiteX10" fmla="*/ 3142 w 16373"/>
                  <a:gd name="connsiteY10" fmla="*/ 14573 h 14573"/>
                  <a:gd name="connsiteX11" fmla="*/ 5141 w 16373"/>
                  <a:gd name="connsiteY11" fmla="*/ 13335 h 14573"/>
                  <a:gd name="connsiteX12" fmla="*/ 8187 w 16373"/>
                  <a:gd name="connsiteY12" fmla="*/ 11335 h 14573"/>
                  <a:gd name="connsiteX13" fmla="*/ 11233 w 16373"/>
                  <a:gd name="connsiteY13" fmla="*/ 13335 h 14573"/>
                  <a:gd name="connsiteX14" fmla="*/ 13137 w 16373"/>
                  <a:gd name="connsiteY14" fmla="*/ 14573 h 14573"/>
                  <a:gd name="connsiteX15" fmla="*/ 11424 w 16373"/>
                  <a:gd name="connsiteY15" fmla="*/ 9049 h 14573"/>
                  <a:gd name="connsiteX16" fmla="*/ 14279 w 16373"/>
                  <a:gd name="connsiteY16" fmla="*/ 6953 h 14573"/>
                  <a:gd name="connsiteX17" fmla="*/ 16374 w 16373"/>
                  <a:gd name="connsiteY17" fmla="*/ 5524 h 14573"/>
                  <a:gd name="connsiteX18" fmla="*/ 13804 w 16373"/>
                  <a:gd name="connsiteY18" fmla="*/ 5429 h 14573"/>
                  <a:gd name="connsiteX19" fmla="*/ 10091 w 16373"/>
                  <a:gd name="connsiteY19" fmla="*/ 5429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373" h="14573">
                    <a:moveTo>
                      <a:pt x="10091" y="5429"/>
                    </a:moveTo>
                    <a:lnTo>
                      <a:pt x="8949" y="2095"/>
                    </a:lnTo>
                    <a:lnTo>
                      <a:pt x="8187" y="0"/>
                    </a:lnTo>
                    <a:lnTo>
                      <a:pt x="7425" y="2095"/>
                    </a:lnTo>
                    <a:lnTo>
                      <a:pt x="6188" y="5429"/>
                    </a:lnTo>
                    <a:lnTo>
                      <a:pt x="2475" y="5429"/>
                    </a:lnTo>
                    <a:lnTo>
                      <a:pt x="0" y="5524"/>
                    </a:lnTo>
                    <a:lnTo>
                      <a:pt x="1999" y="6953"/>
                    </a:lnTo>
                    <a:lnTo>
                      <a:pt x="4950" y="9049"/>
                    </a:lnTo>
                    <a:lnTo>
                      <a:pt x="3903" y="12382"/>
                    </a:lnTo>
                    <a:lnTo>
                      <a:pt x="3142" y="14573"/>
                    </a:lnTo>
                    <a:lnTo>
                      <a:pt x="5141" y="13335"/>
                    </a:lnTo>
                    <a:lnTo>
                      <a:pt x="8187" y="11335"/>
                    </a:lnTo>
                    <a:lnTo>
                      <a:pt x="11233" y="13335"/>
                    </a:lnTo>
                    <a:lnTo>
                      <a:pt x="13137" y="14573"/>
                    </a:lnTo>
                    <a:lnTo>
                      <a:pt x="11424" y="9049"/>
                    </a:lnTo>
                    <a:lnTo>
                      <a:pt x="14279" y="6953"/>
                    </a:lnTo>
                    <a:lnTo>
                      <a:pt x="16374" y="5524"/>
                    </a:lnTo>
                    <a:lnTo>
                      <a:pt x="13804" y="5429"/>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1" name="Freeform 230">
                <a:extLst>
                  <a:ext uri="{FF2B5EF4-FFF2-40B4-BE49-F238E27FC236}">
                    <a16:creationId xmlns:a16="http://schemas.microsoft.com/office/drawing/2014/main" id="{19B34DDA-0221-594A-B009-0AD1962C022F}"/>
                  </a:ext>
                </a:extLst>
              </p:cNvPr>
              <p:cNvSpPr/>
              <p:nvPr/>
            </p:nvSpPr>
            <p:spPr>
              <a:xfrm>
                <a:off x="8006869" y="4945094"/>
                <a:ext cx="19515" cy="17335"/>
              </a:xfrm>
              <a:custGeom>
                <a:avLst/>
                <a:gdLst>
                  <a:gd name="connsiteX0" fmla="*/ 3808 w 19515"/>
                  <a:gd name="connsiteY0" fmla="*/ 17336 h 17335"/>
                  <a:gd name="connsiteX1" fmla="*/ 5902 w 19515"/>
                  <a:gd name="connsiteY1" fmla="*/ 10763 h 17335"/>
                  <a:gd name="connsiteX2" fmla="*/ 0 w 19515"/>
                  <a:gd name="connsiteY2" fmla="*/ 6477 h 17335"/>
                  <a:gd name="connsiteX3" fmla="*/ 7425 w 19515"/>
                  <a:gd name="connsiteY3" fmla="*/ 6382 h 17335"/>
                  <a:gd name="connsiteX4" fmla="*/ 9805 w 19515"/>
                  <a:gd name="connsiteY4" fmla="*/ 0 h 17335"/>
                  <a:gd name="connsiteX5" fmla="*/ 12090 w 19515"/>
                  <a:gd name="connsiteY5" fmla="*/ 6382 h 17335"/>
                  <a:gd name="connsiteX6" fmla="*/ 19515 w 19515"/>
                  <a:gd name="connsiteY6" fmla="*/ 6477 h 17335"/>
                  <a:gd name="connsiteX7" fmla="*/ 13613 w 19515"/>
                  <a:gd name="connsiteY7" fmla="*/ 10763 h 17335"/>
                  <a:gd name="connsiteX8" fmla="*/ 15707 w 19515"/>
                  <a:gd name="connsiteY8" fmla="*/ 17336 h 17335"/>
                  <a:gd name="connsiteX9" fmla="*/ 9710 w 19515"/>
                  <a:gd name="connsiteY9" fmla="*/ 13430 h 17335"/>
                  <a:gd name="connsiteX10" fmla="*/ 3808 w 19515"/>
                  <a:gd name="connsiteY10" fmla="*/ 17336 h 17335"/>
                  <a:gd name="connsiteX11" fmla="*/ 9805 w 19515"/>
                  <a:gd name="connsiteY11" fmla="*/ 12097 h 17335"/>
                  <a:gd name="connsiteX12" fmla="*/ 13803 w 19515"/>
                  <a:gd name="connsiteY12" fmla="*/ 14764 h 17335"/>
                  <a:gd name="connsiteX13" fmla="*/ 12375 w 19515"/>
                  <a:gd name="connsiteY13" fmla="*/ 10287 h 17335"/>
                  <a:gd name="connsiteX14" fmla="*/ 16374 w 19515"/>
                  <a:gd name="connsiteY14" fmla="*/ 7429 h 17335"/>
                  <a:gd name="connsiteX15" fmla="*/ 11423 w 19515"/>
                  <a:gd name="connsiteY15" fmla="*/ 7334 h 17335"/>
                  <a:gd name="connsiteX16" fmla="*/ 9805 w 19515"/>
                  <a:gd name="connsiteY16" fmla="*/ 2953 h 17335"/>
                  <a:gd name="connsiteX17" fmla="*/ 8187 w 19515"/>
                  <a:gd name="connsiteY17" fmla="*/ 7334 h 17335"/>
                  <a:gd name="connsiteX18" fmla="*/ 3237 w 19515"/>
                  <a:gd name="connsiteY18" fmla="*/ 7429 h 17335"/>
                  <a:gd name="connsiteX19" fmla="*/ 7235 w 19515"/>
                  <a:gd name="connsiteY19" fmla="*/ 10287 h 17335"/>
                  <a:gd name="connsiteX20" fmla="*/ 5807 w 19515"/>
                  <a:gd name="connsiteY20" fmla="*/ 14764 h 17335"/>
                  <a:gd name="connsiteX21" fmla="*/ 9805 w 19515"/>
                  <a:gd name="connsiteY21" fmla="*/ 12097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335">
                    <a:moveTo>
                      <a:pt x="3808" y="17336"/>
                    </a:moveTo>
                    <a:lnTo>
                      <a:pt x="5902" y="10763"/>
                    </a:lnTo>
                    <a:lnTo>
                      <a:pt x="0" y="6477"/>
                    </a:lnTo>
                    <a:lnTo>
                      <a:pt x="7425" y="6382"/>
                    </a:lnTo>
                    <a:lnTo>
                      <a:pt x="9805" y="0"/>
                    </a:lnTo>
                    <a:lnTo>
                      <a:pt x="12090" y="6382"/>
                    </a:lnTo>
                    <a:lnTo>
                      <a:pt x="19515" y="6477"/>
                    </a:lnTo>
                    <a:lnTo>
                      <a:pt x="13613" y="10763"/>
                    </a:lnTo>
                    <a:lnTo>
                      <a:pt x="15707" y="17336"/>
                    </a:lnTo>
                    <a:lnTo>
                      <a:pt x="9710" y="13430"/>
                    </a:lnTo>
                    <a:lnTo>
                      <a:pt x="3808" y="17336"/>
                    </a:lnTo>
                    <a:close/>
                    <a:moveTo>
                      <a:pt x="9805" y="12097"/>
                    </a:moveTo>
                    <a:lnTo>
                      <a:pt x="13803" y="14764"/>
                    </a:lnTo>
                    <a:lnTo>
                      <a:pt x="12375" y="10287"/>
                    </a:lnTo>
                    <a:lnTo>
                      <a:pt x="16374" y="7429"/>
                    </a:lnTo>
                    <a:lnTo>
                      <a:pt x="11423" y="7334"/>
                    </a:lnTo>
                    <a:lnTo>
                      <a:pt x="9805" y="2953"/>
                    </a:lnTo>
                    <a:lnTo>
                      <a:pt x="8187" y="7334"/>
                    </a:lnTo>
                    <a:lnTo>
                      <a:pt x="3237" y="7429"/>
                    </a:lnTo>
                    <a:lnTo>
                      <a:pt x="7235" y="10287"/>
                    </a:lnTo>
                    <a:lnTo>
                      <a:pt x="5807" y="14764"/>
                    </a:lnTo>
                    <a:lnTo>
                      <a:pt x="9805" y="12097"/>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2" name="Freeform 231">
                <a:extLst>
                  <a:ext uri="{FF2B5EF4-FFF2-40B4-BE49-F238E27FC236}">
                    <a16:creationId xmlns:a16="http://schemas.microsoft.com/office/drawing/2014/main" id="{3B61B2BF-61E7-C642-A988-C79C50DE5D6B}"/>
                  </a:ext>
                </a:extLst>
              </p:cNvPr>
              <p:cNvSpPr/>
              <p:nvPr/>
            </p:nvSpPr>
            <p:spPr>
              <a:xfrm>
                <a:off x="8001443" y="4972621"/>
                <a:ext cx="16278" cy="14668"/>
              </a:xfrm>
              <a:custGeom>
                <a:avLst/>
                <a:gdLst>
                  <a:gd name="connsiteX0" fmla="*/ 11138 w 16278"/>
                  <a:gd name="connsiteY0" fmla="*/ 13335 h 14668"/>
                  <a:gd name="connsiteX1" fmla="*/ 13137 w 16278"/>
                  <a:gd name="connsiteY1" fmla="*/ 14669 h 14668"/>
                  <a:gd name="connsiteX2" fmla="*/ 12375 w 16278"/>
                  <a:gd name="connsiteY2" fmla="*/ 12383 h 14668"/>
                  <a:gd name="connsiteX3" fmla="*/ 11328 w 16278"/>
                  <a:gd name="connsiteY3" fmla="*/ 9049 h 14668"/>
                  <a:gd name="connsiteX4" fmla="*/ 14279 w 16278"/>
                  <a:gd name="connsiteY4" fmla="*/ 7049 h 14668"/>
                  <a:gd name="connsiteX5" fmla="*/ 16279 w 16278"/>
                  <a:gd name="connsiteY5" fmla="*/ 5525 h 14668"/>
                  <a:gd name="connsiteX6" fmla="*/ 13804 w 16278"/>
                  <a:gd name="connsiteY6" fmla="*/ 5525 h 14668"/>
                  <a:gd name="connsiteX7" fmla="*/ 10091 w 16278"/>
                  <a:gd name="connsiteY7" fmla="*/ 5429 h 14668"/>
                  <a:gd name="connsiteX8" fmla="*/ 8853 w 16278"/>
                  <a:gd name="connsiteY8" fmla="*/ 2096 h 14668"/>
                  <a:gd name="connsiteX9" fmla="*/ 8092 w 16278"/>
                  <a:gd name="connsiteY9" fmla="*/ 0 h 14668"/>
                  <a:gd name="connsiteX10" fmla="*/ 7330 w 16278"/>
                  <a:gd name="connsiteY10" fmla="*/ 2096 h 14668"/>
                  <a:gd name="connsiteX11" fmla="*/ 6093 w 16278"/>
                  <a:gd name="connsiteY11" fmla="*/ 5429 h 14668"/>
                  <a:gd name="connsiteX12" fmla="*/ 2475 w 16278"/>
                  <a:gd name="connsiteY12" fmla="*/ 5525 h 14668"/>
                  <a:gd name="connsiteX13" fmla="*/ 0 w 16278"/>
                  <a:gd name="connsiteY13" fmla="*/ 5525 h 14668"/>
                  <a:gd name="connsiteX14" fmla="*/ 1999 w 16278"/>
                  <a:gd name="connsiteY14" fmla="*/ 7049 h 14668"/>
                  <a:gd name="connsiteX15" fmla="*/ 4855 w 16278"/>
                  <a:gd name="connsiteY15" fmla="*/ 9049 h 14668"/>
                  <a:gd name="connsiteX16" fmla="*/ 3808 w 16278"/>
                  <a:gd name="connsiteY16" fmla="*/ 12383 h 14668"/>
                  <a:gd name="connsiteX17" fmla="*/ 3142 w 16278"/>
                  <a:gd name="connsiteY17" fmla="*/ 14669 h 14668"/>
                  <a:gd name="connsiteX18" fmla="*/ 5045 w 16278"/>
                  <a:gd name="connsiteY18" fmla="*/ 13335 h 14668"/>
                  <a:gd name="connsiteX19" fmla="*/ 8092 w 16278"/>
                  <a:gd name="connsiteY19" fmla="*/ 11335 h 14668"/>
                  <a:gd name="connsiteX20" fmla="*/ 11138 w 16278"/>
                  <a:gd name="connsiteY20" fmla="*/ 13335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1138" y="13335"/>
                    </a:moveTo>
                    <a:lnTo>
                      <a:pt x="13137" y="14669"/>
                    </a:lnTo>
                    <a:lnTo>
                      <a:pt x="12375" y="12383"/>
                    </a:lnTo>
                    <a:lnTo>
                      <a:pt x="11328" y="9049"/>
                    </a:lnTo>
                    <a:lnTo>
                      <a:pt x="14279" y="7049"/>
                    </a:lnTo>
                    <a:lnTo>
                      <a:pt x="16279" y="5525"/>
                    </a:lnTo>
                    <a:lnTo>
                      <a:pt x="13804" y="5525"/>
                    </a:lnTo>
                    <a:lnTo>
                      <a:pt x="10091" y="5429"/>
                    </a:lnTo>
                    <a:lnTo>
                      <a:pt x="8853" y="2096"/>
                    </a:lnTo>
                    <a:lnTo>
                      <a:pt x="8092" y="0"/>
                    </a:lnTo>
                    <a:lnTo>
                      <a:pt x="7330" y="2096"/>
                    </a:lnTo>
                    <a:lnTo>
                      <a:pt x="6093" y="5429"/>
                    </a:lnTo>
                    <a:lnTo>
                      <a:pt x="2475" y="5525"/>
                    </a:lnTo>
                    <a:lnTo>
                      <a:pt x="0" y="5525"/>
                    </a:lnTo>
                    <a:lnTo>
                      <a:pt x="1999" y="7049"/>
                    </a:lnTo>
                    <a:lnTo>
                      <a:pt x="4855" y="9049"/>
                    </a:lnTo>
                    <a:lnTo>
                      <a:pt x="3808" y="12383"/>
                    </a:lnTo>
                    <a:lnTo>
                      <a:pt x="3142" y="14669"/>
                    </a:lnTo>
                    <a:lnTo>
                      <a:pt x="5045" y="13335"/>
                    </a:lnTo>
                    <a:lnTo>
                      <a:pt x="8092" y="11335"/>
                    </a:lnTo>
                    <a:lnTo>
                      <a:pt x="11138" y="13335"/>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3" name="Freeform 232">
                <a:extLst>
                  <a:ext uri="{FF2B5EF4-FFF2-40B4-BE49-F238E27FC236}">
                    <a16:creationId xmlns:a16="http://schemas.microsoft.com/office/drawing/2014/main" id="{772AB71F-DD8F-9142-82FC-F651A429393B}"/>
                  </a:ext>
                </a:extLst>
              </p:cNvPr>
              <p:cNvSpPr/>
              <p:nvPr/>
            </p:nvSpPr>
            <p:spPr>
              <a:xfrm>
                <a:off x="7999824" y="4971097"/>
                <a:ext cx="19610" cy="17430"/>
              </a:xfrm>
              <a:custGeom>
                <a:avLst/>
                <a:gdLst>
                  <a:gd name="connsiteX0" fmla="*/ 3808 w 19610"/>
                  <a:gd name="connsiteY0" fmla="*/ 17431 h 17430"/>
                  <a:gd name="connsiteX1" fmla="*/ 5902 w 19610"/>
                  <a:gd name="connsiteY1" fmla="*/ 10763 h 17430"/>
                  <a:gd name="connsiteX2" fmla="*/ 0 w 19610"/>
                  <a:gd name="connsiteY2" fmla="*/ 6477 h 17430"/>
                  <a:gd name="connsiteX3" fmla="*/ 7425 w 19610"/>
                  <a:gd name="connsiteY3" fmla="*/ 6382 h 17430"/>
                  <a:gd name="connsiteX4" fmla="*/ 9805 w 19610"/>
                  <a:gd name="connsiteY4" fmla="*/ 0 h 17430"/>
                  <a:gd name="connsiteX5" fmla="*/ 12185 w 19610"/>
                  <a:gd name="connsiteY5" fmla="*/ 6382 h 17430"/>
                  <a:gd name="connsiteX6" fmla="*/ 19610 w 19610"/>
                  <a:gd name="connsiteY6" fmla="*/ 6477 h 17430"/>
                  <a:gd name="connsiteX7" fmla="*/ 13708 w 19610"/>
                  <a:gd name="connsiteY7" fmla="*/ 10763 h 17430"/>
                  <a:gd name="connsiteX8" fmla="*/ 15802 w 19610"/>
                  <a:gd name="connsiteY8" fmla="*/ 17431 h 17430"/>
                  <a:gd name="connsiteX9" fmla="*/ 9805 w 19610"/>
                  <a:gd name="connsiteY9" fmla="*/ 13430 h 17430"/>
                  <a:gd name="connsiteX10" fmla="*/ 3808 w 19610"/>
                  <a:gd name="connsiteY10" fmla="*/ 17431 h 17430"/>
                  <a:gd name="connsiteX11" fmla="*/ 9710 w 19610"/>
                  <a:gd name="connsiteY11" fmla="*/ 12192 h 17430"/>
                  <a:gd name="connsiteX12" fmla="*/ 13708 w 19610"/>
                  <a:gd name="connsiteY12" fmla="*/ 14859 h 17430"/>
                  <a:gd name="connsiteX13" fmla="*/ 12280 w 19610"/>
                  <a:gd name="connsiteY13" fmla="*/ 10382 h 17430"/>
                  <a:gd name="connsiteX14" fmla="*/ 16183 w 19610"/>
                  <a:gd name="connsiteY14" fmla="*/ 7525 h 17430"/>
                  <a:gd name="connsiteX15" fmla="*/ 11233 w 19610"/>
                  <a:gd name="connsiteY15" fmla="*/ 7429 h 17430"/>
                  <a:gd name="connsiteX16" fmla="*/ 9615 w 19610"/>
                  <a:gd name="connsiteY16" fmla="*/ 3048 h 17430"/>
                  <a:gd name="connsiteX17" fmla="*/ 7996 w 19610"/>
                  <a:gd name="connsiteY17" fmla="*/ 7429 h 17430"/>
                  <a:gd name="connsiteX18" fmla="*/ 3046 w 19610"/>
                  <a:gd name="connsiteY18" fmla="*/ 7525 h 17430"/>
                  <a:gd name="connsiteX19" fmla="*/ 7044 w 19610"/>
                  <a:gd name="connsiteY19" fmla="*/ 10382 h 17430"/>
                  <a:gd name="connsiteX20" fmla="*/ 5617 w 19610"/>
                  <a:gd name="connsiteY20" fmla="*/ 14859 h 17430"/>
                  <a:gd name="connsiteX21" fmla="*/ 9710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3808" y="17431"/>
                    </a:moveTo>
                    <a:lnTo>
                      <a:pt x="5902" y="10763"/>
                    </a:lnTo>
                    <a:lnTo>
                      <a:pt x="0" y="6477"/>
                    </a:lnTo>
                    <a:lnTo>
                      <a:pt x="7425" y="6382"/>
                    </a:lnTo>
                    <a:lnTo>
                      <a:pt x="9805" y="0"/>
                    </a:lnTo>
                    <a:lnTo>
                      <a:pt x="12185" y="6382"/>
                    </a:lnTo>
                    <a:lnTo>
                      <a:pt x="19610" y="6477"/>
                    </a:lnTo>
                    <a:lnTo>
                      <a:pt x="13708" y="10763"/>
                    </a:lnTo>
                    <a:lnTo>
                      <a:pt x="15802" y="17431"/>
                    </a:lnTo>
                    <a:lnTo>
                      <a:pt x="9805" y="13430"/>
                    </a:lnTo>
                    <a:lnTo>
                      <a:pt x="3808" y="17431"/>
                    </a:lnTo>
                    <a:close/>
                    <a:moveTo>
                      <a:pt x="9710" y="12192"/>
                    </a:moveTo>
                    <a:lnTo>
                      <a:pt x="13708" y="14859"/>
                    </a:lnTo>
                    <a:lnTo>
                      <a:pt x="12280" y="10382"/>
                    </a:lnTo>
                    <a:lnTo>
                      <a:pt x="16183" y="7525"/>
                    </a:lnTo>
                    <a:lnTo>
                      <a:pt x="11233" y="7429"/>
                    </a:lnTo>
                    <a:lnTo>
                      <a:pt x="9615" y="3048"/>
                    </a:lnTo>
                    <a:lnTo>
                      <a:pt x="7996" y="7429"/>
                    </a:lnTo>
                    <a:lnTo>
                      <a:pt x="3046" y="7525"/>
                    </a:lnTo>
                    <a:lnTo>
                      <a:pt x="7044" y="10382"/>
                    </a:lnTo>
                    <a:lnTo>
                      <a:pt x="5617" y="14859"/>
                    </a:lnTo>
                    <a:lnTo>
                      <a:pt x="9710" y="12192"/>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4" name="Freeform 233">
                <a:extLst>
                  <a:ext uri="{FF2B5EF4-FFF2-40B4-BE49-F238E27FC236}">
                    <a16:creationId xmlns:a16="http://schemas.microsoft.com/office/drawing/2014/main" id="{560F2954-771D-BA4F-99A3-1CCD9C9B16B6}"/>
                  </a:ext>
                </a:extLst>
              </p:cNvPr>
              <p:cNvSpPr/>
              <p:nvPr/>
            </p:nvSpPr>
            <p:spPr>
              <a:xfrm>
                <a:off x="8008392" y="4998434"/>
                <a:ext cx="16278" cy="14668"/>
              </a:xfrm>
              <a:custGeom>
                <a:avLst/>
                <a:gdLst>
                  <a:gd name="connsiteX0" fmla="*/ 10186 w 16278"/>
                  <a:gd name="connsiteY0" fmla="*/ 5429 h 14668"/>
                  <a:gd name="connsiteX1" fmla="*/ 8949 w 16278"/>
                  <a:gd name="connsiteY1" fmla="*/ 2096 h 14668"/>
                  <a:gd name="connsiteX2" fmla="*/ 8187 w 16278"/>
                  <a:gd name="connsiteY2" fmla="*/ 0 h 14668"/>
                  <a:gd name="connsiteX3" fmla="*/ 7425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6953 h 14668"/>
                  <a:gd name="connsiteX8" fmla="*/ 4950 w 16278"/>
                  <a:gd name="connsiteY8" fmla="*/ 9049 h 14668"/>
                  <a:gd name="connsiteX9" fmla="*/ 3903 w 16278"/>
                  <a:gd name="connsiteY9" fmla="*/ 12383 h 14668"/>
                  <a:gd name="connsiteX10" fmla="*/ 3141 w 16278"/>
                  <a:gd name="connsiteY10" fmla="*/ 14573 h 14668"/>
                  <a:gd name="connsiteX11" fmla="*/ 5140 w 16278"/>
                  <a:gd name="connsiteY11" fmla="*/ 13335 h 14668"/>
                  <a:gd name="connsiteX12" fmla="*/ 8187 w 16278"/>
                  <a:gd name="connsiteY12" fmla="*/ 11335 h 14668"/>
                  <a:gd name="connsiteX13" fmla="*/ 11233 w 16278"/>
                  <a:gd name="connsiteY13" fmla="*/ 13335 h 14668"/>
                  <a:gd name="connsiteX14" fmla="*/ 13137 w 16278"/>
                  <a:gd name="connsiteY14" fmla="*/ 14668 h 14668"/>
                  <a:gd name="connsiteX15" fmla="*/ 12471 w 16278"/>
                  <a:gd name="connsiteY15" fmla="*/ 12383 h 14668"/>
                  <a:gd name="connsiteX16" fmla="*/ 11423 w 16278"/>
                  <a:gd name="connsiteY16" fmla="*/ 9049 h 14668"/>
                  <a:gd name="connsiteX17" fmla="*/ 14279 w 16278"/>
                  <a:gd name="connsiteY17" fmla="*/ 6953 h 14668"/>
                  <a:gd name="connsiteX18" fmla="*/ 16279 w 16278"/>
                  <a:gd name="connsiteY18" fmla="*/ 5525 h 14668"/>
                  <a:gd name="connsiteX19" fmla="*/ 13803 w 16278"/>
                  <a:gd name="connsiteY19" fmla="*/ 5525 h 14668"/>
                  <a:gd name="connsiteX20" fmla="*/ 10186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186" y="5429"/>
                    </a:moveTo>
                    <a:lnTo>
                      <a:pt x="8949" y="2096"/>
                    </a:lnTo>
                    <a:lnTo>
                      <a:pt x="8187" y="0"/>
                    </a:lnTo>
                    <a:lnTo>
                      <a:pt x="7425" y="2096"/>
                    </a:lnTo>
                    <a:lnTo>
                      <a:pt x="6188" y="5429"/>
                    </a:lnTo>
                    <a:lnTo>
                      <a:pt x="2475" y="5525"/>
                    </a:lnTo>
                    <a:lnTo>
                      <a:pt x="0" y="5525"/>
                    </a:lnTo>
                    <a:lnTo>
                      <a:pt x="1999" y="6953"/>
                    </a:lnTo>
                    <a:lnTo>
                      <a:pt x="4950" y="9049"/>
                    </a:lnTo>
                    <a:lnTo>
                      <a:pt x="3903" y="12383"/>
                    </a:lnTo>
                    <a:lnTo>
                      <a:pt x="3141" y="14573"/>
                    </a:lnTo>
                    <a:lnTo>
                      <a:pt x="5140" y="13335"/>
                    </a:lnTo>
                    <a:lnTo>
                      <a:pt x="8187" y="11335"/>
                    </a:lnTo>
                    <a:lnTo>
                      <a:pt x="11233" y="13335"/>
                    </a:lnTo>
                    <a:lnTo>
                      <a:pt x="13137" y="14668"/>
                    </a:lnTo>
                    <a:lnTo>
                      <a:pt x="12471" y="12383"/>
                    </a:lnTo>
                    <a:lnTo>
                      <a:pt x="11423" y="9049"/>
                    </a:lnTo>
                    <a:lnTo>
                      <a:pt x="14279" y="6953"/>
                    </a:lnTo>
                    <a:lnTo>
                      <a:pt x="16279" y="5525"/>
                    </a:lnTo>
                    <a:lnTo>
                      <a:pt x="13803" y="5525"/>
                    </a:lnTo>
                    <a:lnTo>
                      <a:pt x="10186"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5" name="Freeform 234">
                <a:extLst>
                  <a:ext uri="{FF2B5EF4-FFF2-40B4-BE49-F238E27FC236}">
                    <a16:creationId xmlns:a16="http://schemas.microsoft.com/office/drawing/2014/main" id="{9EBA9DC9-A3A1-4943-9DA2-A6A5DABDFB67}"/>
                  </a:ext>
                </a:extLst>
              </p:cNvPr>
              <p:cNvSpPr/>
              <p:nvPr/>
            </p:nvSpPr>
            <p:spPr>
              <a:xfrm>
                <a:off x="8006678" y="4996910"/>
                <a:ext cx="19610" cy="17430"/>
              </a:xfrm>
              <a:custGeom>
                <a:avLst/>
                <a:gdLst>
                  <a:gd name="connsiteX0" fmla="*/ 15803 w 19610"/>
                  <a:gd name="connsiteY0" fmla="*/ 17431 h 17430"/>
                  <a:gd name="connsiteX1" fmla="*/ 9806 w 19610"/>
                  <a:gd name="connsiteY1" fmla="*/ 13525 h 17430"/>
                  <a:gd name="connsiteX2" fmla="*/ 3808 w 19610"/>
                  <a:gd name="connsiteY2" fmla="*/ 17431 h 17430"/>
                  <a:gd name="connsiteX3" fmla="*/ 5902 w 19610"/>
                  <a:gd name="connsiteY3" fmla="*/ 10858 h 17430"/>
                  <a:gd name="connsiteX4" fmla="*/ 0 w 19610"/>
                  <a:gd name="connsiteY4" fmla="*/ 6572 h 17430"/>
                  <a:gd name="connsiteX5" fmla="*/ 7426 w 19610"/>
                  <a:gd name="connsiteY5" fmla="*/ 6382 h 17430"/>
                  <a:gd name="connsiteX6" fmla="*/ 9806 w 19610"/>
                  <a:gd name="connsiteY6" fmla="*/ 0 h 17430"/>
                  <a:gd name="connsiteX7" fmla="*/ 12185 w 19610"/>
                  <a:gd name="connsiteY7" fmla="*/ 6382 h 17430"/>
                  <a:gd name="connsiteX8" fmla="*/ 19611 w 19610"/>
                  <a:gd name="connsiteY8" fmla="*/ 6572 h 17430"/>
                  <a:gd name="connsiteX9" fmla="*/ 13708 w 19610"/>
                  <a:gd name="connsiteY9" fmla="*/ 10858 h 17430"/>
                  <a:gd name="connsiteX10" fmla="*/ 15803 w 19610"/>
                  <a:gd name="connsiteY10" fmla="*/ 17431 h 17430"/>
                  <a:gd name="connsiteX11" fmla="*/ 9901 w 19610"/>
                  <a:gd name="connsiteY11" fmla="*/ 12192 h 17430"/>
                  <a:gd name="connsiteX12" fmla="*/ 13899 w 19610"/>
                  <a:gd name="connsiteY12" fmla="*/ 14859 h 17430"/>
                  <a:gd name="connsiteX13" fmla="*/ 12471 w 19610"/>
                  <a:gd name="connsiteY13" fmla="*/ 10382 h 17430"/>
                  <a:gd name="connsiteX14" fmla="*/ 16374 w 19610"/>
                  <a:gd name="connsiteY14" fmla="*/ 7525 h 17430"/>
                  <a:gd name="connsiteX15" fmla="*/ 11424 w 19610"/>
                  <a:gd name="connsiteY15" fmla="*/ 7429 h 17430"/>
                  <a:gd name="connsiteX16" fmla="*/ 9806 w 19610"/>
                  <a:gd name="connsiteY16" fmla="*/ 3048 h 17430"/>
                  <a:gd name="connsiteX17" fmla="*/ 8187 w 19610"/>
                  <a:gd name="connsiteY17" fmla="*/ 7429 h 17430"/>
                  <a:gd name="connsiteX18" fmla="*/ 3237 w 19610"/>
                  <a:gd name="connsiteY18" fmla="*/ 7525 h 17430"/>
                  <a:gd name="connsiteX19" fmla="*/ 7140 w 19610"/>
                  <a:gd name="connsiteY19" fmla="*/ 10382 h 17430"/>
                  <a:gd name="connsiteX20" fmla="*/ 5712 w 19610"/>
                  <a:gd name="connsiteY20" fmla="*/ 14859 h 17430"/>
                  <a:gd name="connsiteX21" fmla="*/ 9901 w 19610"/>
                  <a:gd name="connsiteY21" fmla="*/ 12192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430">
                    <a:moveTo>
                      <a:pt x="15803" y="17431"/>
                    </a:moveTo>
                    <a:lnTo>
                      <a:pt x="9806" y="13525"/>
                    </a:lnTo>
                    <a:lnTo>
                      <a:pt x="3808" y="17431"/>
                    </a:lnTo>
                    <a:lnTo>
                      <a:pt x="5902" y="10858"/>
                    </a:lnTo>
                    <a:lnTo>
                      <a:pt x="0" y="6572"/>
                    </a:lnTo>
                    <a:lnTo>
                      <a:pt x="7426" y="6382"/>
                    </a:lnTo>
                    <a:lnTo>
                      <a:pt x="9806" y="0"/>
                    </a:lnTo>
                    <a:lnTo>
                      <a:pt x="12185" y="6382"/>
                    </a:lnTo>
                    <a:lnTo>
                      <a:pt x="19611" y="6572"/>
                    </a:lnTo>
                    <a:lnTo>
                      <a:pt x="13708" y="10858"/>
                    </a:lnTo>
                    <a:lnTo>
                      <a:pt x="15803" y="17431"/>
                    </a:lnTo>
                    <a:close/>
                    <a:moveTo>
                      <a:pt x="9901" y="12192"/>
                    </a:moveTo>
                    <a:lnTo>
                      <a:pt x="13899" y="14859"/>
                    </a:lnTo>
                    <a:lnTo>
                      <a:pt x="12471" y="10382"/>
                    </a:lnTo>
                    <a:lnTo>
                      <a:pt x="16374" y="7525"/>
                    </a:lnTo>
                    <a:lnTo>
                      <a:pt x="11424" y="7429"/>
                    </a:lnTo>
                    <a:lnTo>
                      <a:pt x="9806" y="3048"/>
                    </a:lnTo>
                    <a:lnTo>
                      <a:pt x="8187" y="7429"/>
                    </a:lnTo>
                    <a:lnTo>
                      <a:pt x="3237" y="7525"/>
                    </a:lnTo>
                    <a:lnTo>
                      <a:pt x="7140" y="10382"/>
                    </a:lnTo>
                    <a:lnTo>
                      <a:pt x="5712" y="14859"/>
                    </a:lnTo>
                    <a:lnTo>
                      <a:pt x="9901" y="12192"/>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6" name="Freeform 235">
                <a:extLst>
                  <a:ext uri="{FF2B5EF4-FFF2-40B4-BE49-F238E27FC236}">
                    <a16:creationId xmlns:a16="http://schemas.microsoft.com/office/drawing/2014/main" id="{385A225C-D608-A947-A160-4CB020516B6E}"/>
                  </a:ext>
                </a:extLst>
              </p:cNvPr>
              <p:cNvSpPr/>
              <p:nvPr/>
            </p:nvSpPr>
            <p:spPr>
              <a:xfrm>
                <a:off x="8027241" y="5017293"/>
                <a:ext cx="16278" cy="14668"/>
              </a:xfrm>
              <a:custGeom>
                <a:avLst/>
                <a:gdLst>
                  <a:gd name="connsiteX0" fmla="*/ 10091 w 16278"/>
                  <a:gd name="connsiteY0" fmla="*/ 5429 h 14668"/>
                  <a:gd name="connsiteX1" fmla="*/ 8949 w 16278"/>
                  <a:gd name="connsiteY1" fmla="*/ 2096 h 14668"/>
                  <a:gd name="connsiteX2" fmla="*/ 8187 w 16278"/>
                  <a:gd name="connsiteY2" fmla="*/ 0 h 14668"/>
                  <a:gd name="connsiteX3" fmla="*/ 7330 w 16278"/>
                  <a:gd name="connsiteY3" fmla="*/ 2096 h 14668"/>
                  <a:gd name="connsiteX4" fmla="*/ 6188 w 16278"/>
                  <a:gd name="connsiteY4" fmla="*/ 5429 h 14668"/>
                  <a:gd name="connsiteX5" fmla="*/ 2475 w 16278"/>
                  <a:gd name="connsiteY5" fmla="*/ 5525 h 14668"/>
                  <a:gd name="connsiteX6" fmla="*/ 0 w 16278"/>
                  <a:gd name="connsiteY6" fmla="*/ 5525 h 14668"/>
                  <a:gd name="connsiteX7" fmla="*/ 1999 w 16278"/>
                  <a:gd name="connsiteY7" fmla="*/ 7049 h 14668"/>
                  <a:gd name="connsiteX8" fmla="*/ 4950 w 16278"/>
                  <a:gd name="connsiteY8" fmla="*/ 9144 h 14668"/>
                  <a:gd name="connsiteX9" fmla="*/ 3903 w 16278"/>
                  <a:gd name="connsiteY9" fmla="*/ 12383 h 14668"/>
                  <a:gd name="connsiteX10" fmla="*/ 3142 w 16278"/>
                  <a:gd name="connsiteY10" fmla="*/ 14668 h 14668"/>
                  <a:gd name="connsiteX11" fmla="*/ 5045 w 16278"/>
                  <a:gd name="connsiteY11" fmla="*/ 13335 h 14668"/>
                  <a:gd name="connsiteX12" fmla="*/ 8187 w 16278"/>
                  <a:gd name="connsiteY12" fmla="*/ 11335 h 14668"/>
                  <a:gd name="connsiteX13" fmla="*/ 11138 w 16278"/>
                  <a:gd name="connsiteY13" fmla="*/ 13335 h 14668"/>
                  <a:gd name="connsiteX14" fmla="*/ 13137 w 16278"/>
                  <a:gd name="connsiteY14" fmla="*/ 14668 h 14668"/>
                  <a:gd name="connsiteX15" fmla="*/ 12376 w 16278"/>
                  <a:gd name="connsiteY15" fmla="*/ 12383 h 14668"/>
                  <a:gd name="connsiteX16" fmla="*/ 11424 w 16278"/>
                  <a:gd name="connsiteY16" fmla="*/ 9144 h 14668"/>
                  <a:gd name="connsiteX17" fmla="*/ 14279 w 16278"/>
                  <a:gd name="connsiteY17" fmla="*/ 7049 h 14668"/>
                  <a:gd name="connsiteX18" fmla="*/ 16279 w 16278"/>
                  <a:gd name="connsiteY18" fmla="*/ 5525 h 14668"/>
                  <a:gd name="connsiteX19" fmla="*/ 13804 w 16278"/>
                  <a:gd name="connsiteY19" fmla="*/ 5525 h 14668"/>
                  <a:gd name="connsiteX20" fmla="*/ 10091 w 16278"/>
                  <a:gd name="connsiteY20"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668">
                    <a:moveTo>
                      <a:pt x="10091" y="5429"/>
                    </a:moveTo>
                    <a:lnTo>
                      <a:pt x="8949" y="2096"/>
                    </a:lnTo>
                    <a:lnTo>
                      <a:pt x="8187" y="0"/>
                    </a:lnTo>
                    <a:lnTo>
                      <a:pt x="7330" y="2096"/>
                    </a:lnTo>
                    <a:lnTo>
                      <a:pt x="6188" y="5429"/>
                    </a:lnTo>
                    <a:lnTo>
                      <a:pt x="2475" y="5525"/>
                    </a:lnTo>
                    <a:lnTo>
                      <a:pt x="0" y="5525"/>
                    </a:lnTo>
                    <a:lnTo>
                      <a:pt x="1999" y="7049"/>
                    </a:lnTo>
                    <a:lnTo>
                      <a:pt x="4950" y="9144"/>
                    </a:lnTo>
                    <a:lnTo>
                      <a:pt x="3903" y="12383"/>
                    </a:lnTo>
                    <a:lnTo>
                      <a:pt x="3142" y="14668"/>
                    </a:lnTo>
                    <a:lnTo>
                      <a:pt x="5045" y="13335"/>
                    </a:lnTo>
                    <a:lnTo>
                      <a:pt x="8187" y="11335"/>
                    </a:lnTo>
                    <a:lnTo>
                      <a:pt x="11138" y="13335"/>
                    </a:lnTo>
                    <a:lnTo>
                      <a:pt x="13137" y="14668"/>
                    </a:lnTo>
                    <a:lnTo>
                      <a:pt x="12376" y="12383"/>
                    </a:lnTo>
                    <a:lnTo>
                      <a:pt x="11424" y="9144"/>
                    </a:lnTo>
                    <a:lnTo>
                      <a:pt x="14279" y="7049"/>
                    </a:lnTo>
                    <a:lnTo>
                      <a:pt x="16279" y="5525"/>
                    </a:lnTo>
                    <a:lnTo>
                      <a:pt x="13804" y="5525"/>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7" name="Freeform 236">
                <a:extLst>
                  <a:ext uri="{FF2B5EF4-FFF2-40B4-BE49-F238E27FC236}">
                    <a16:creationId xmlns:a16="http://schemas.microsoft.com/office/drawing/2014/main" id="{C23B5017-FA35-FF48-850F-EADD05114760}"/>
                  </a:ext>
                </a:extLst>
              </p:cNvPr>
              <p:cNvSpPr/>
              <p:nvPr/>
            </p:nvSpPr>
            <p:spPr>
              <a:xfrm>
                <a:off x="8025623" y="5015674"/>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805 w 19610"/>
                  <a:gd name="connsiteY9" fmla="*/ 13621 h 17525"/>
                  <a:gd name="connsiteX10" fmla="*/ 3808 w 19610"/>
                  <a:gd name="connsiteY10" fmla="*/ 17526 h 17525"/>
                  <a:gd name="connsiteX11" fmla="*/ 9805 w 19610"/>
                  <a:gd name="connsiteY11" fmla="*/ 12287 h 17525"/>
                  <a:gd name="connsiteX12" fmla="*/ 13803 w 19610"/>
                  <a:gd name="connsiteY12" fmla="*/ 14954 h 17525"/>
                  <a:gd name="connsiteX13" fmla="*/ 12375 w 19610"/>
                  <a:gd name="connsiteY13" fmla="*/ 10477 h 17525"/>
                  <a:gd name="connsiteX14" fmla="*/ 16374 w 19610"/>
                  <a:gd name="connsiteY14" fmla="*/ 7620 h 17525"/>
                  <a:gd name="connsiteX15" fmla="*/ 11423 w 19610"/>
                  <a:gd name="connsiteY15" fmla="*/ 7525 h 17525"/>
                  <a:gd name="connsiteX16" fmla="*/ 9805 w 19610"/>
                  <a:gd name="connsiteY16" fmla="*/ 3143 h 17525"/>
                  <a:gd name="connsiteX17" fmla="*/ 8187 w 19610"/>
                  <a:gd name="connsiteY17" fmla="*/ 7525 h 17525"/>
                  <a:gd name="connsiteX18" fmla="*/ 3237 w 19610"/>
                  <a:gd name="connsiteY18" fmla="*/ 7620 h 17525"/>
                  <a:gd name="connsiteX19" fmla="*/ 7140 w 19610"/>
                  <a:gd name="connsiteY19" fmla="*/ 10477 h 17525"/>
                  <a:gd name="connsiteX20" fmla="*/ 5712 w 19610"/>
                  <a:gd name="connsiteY20" fmla="*/ 14954 h 17525"/>
                  <a:gd name="connsiteX21" fmla="*/ 9805 w 19610"/>
                  <a:gd name="connsiteY21" fmla="*/ 12287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805" y="13621"/>
                    </a:lnTo>
                    <a:lnTo>
                      <a:pt x="3808" y="17526"/>
                    </a:lnTo>
                    <a:close/>
                    <a:moveTo>
                      <a:pt x="9805" y="12287"/>
                    </a:moveTo>
                    <a:lnTo>
                      <a:pt x="13803" y="14954"/>
                    </a:lnTo>
                    <a:lnTo>
                      <a:pt x="12375" y="10477"/>
                    </a:lnTo>
                    <a:lnTo>
                      <a:pt x="16374" y="7620"/>
                    </a:lnTo>
                    <a:lnTo>
                      <a:pt x="11423" y="7525"/>
                    </a:lnTo>
                    <a:lnTo>
                      <a:pt x="9805" y="3143"/>
                    </a:lnTo>
                    <a:lnTo>
                      <a:pt x="8187" y="7525"/>
                    </a:lnTo>
                    <a:lnTo>
                      <a:pt x="3237" y="7620"/>
                    </a:lnTo>
                    <a:lnTo>
                      <a:pt x="7140" y="10477"/>
                    </a:lnTo>
                    <a:lnTo>
                      <a:pt x="5712" y="14954"/>
                    </a:lnTo>
                    <a:lnTo>
                      <a:pt x="9805" y="12287"/>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8" name="Freeform 237">
                <a:extLst>
                  <a:ext uri="{FF2B5EF4-FFF2-40B4-BE49-F238E27FC236}">
                    <a16:creationId xmlns:a16="http://schemas.microsoft.com/office/drawing/2014/main" id="{DC4EC3C5-5D2D-FC4E-A7AD-3E35732D77DF}"/>
                  </a:ext>
                </a:extLst>
              </p:cNvPr>
              <p:cNvSpPr/>
              <p:nvPr/>
            </p:nvSpPr>
            <p:spPr>
              <a:xfrm>
                <a:off x="8053515" y="5024246"/>
                <a:ext cx="16278" cy="14668"/>
              </a:xfrm>
              <a:custGeom>
                <a:avLst/>
                <a:gdLst>
                  <a:gd name="connsiteX0" fmla="*/ 10091 w 16278"/>
                  <a:gd name="connsiteY0" fmla="*/ 5429 h 14668"/>
                  <a:gd name="connsiteX1" fmla="*/ 8949 w 16278"/>
                  <a:gd name="connsiteY1" fmla="*/ 2191 h 14668"/>
                  <a:gd name="connsiteX2" fmla="*/ 8092 w 16278"/>
                  <a:gd name="connsiteY2" fmla="*/ 0 h 14668"/>
                  <a:gd name="connsiteX3" fmla="*/ 7425 w 16278"/>
                  <a:gd name="connsiteY3" fmla="*/ 2191 h 14668"/>
                  <a:gd name="connsiteX4" fmla="*/ 6188 w 16278"/>
                  <a:gd name="connsiteY4" fmla="*/ 5429 h 14668"/>
                  <a:gd name="connsiteX5" fmla="*/ 2475 w 16278"/>
                  <a:gd name="connsiteY5" fmla="*/ 5525 h 14668"/>
                  <a:gd name="connsiteX6" fmla="*/ 0 w 16278"/>
                  <a:gd name="connsiteY6" fmla="*/ 5620 h 14668"/>
                  <a:gd name="connsiteX7" fmla="*/ 1999 w 16278"/>
                  <a:gd name="connsiteY7" fmla="*/ 7049 h 14668"/>
                  <a:gd name="connsiteX8" fmla="*/ 4950 w 16278"/>
                  <a:gd name="connsiteY8" fmla="*/ 9144 h 14668"/>
                  <a:gd name="connsiteX9" fmla="*/ 3903 w 16278"/>
                  <a:gd name="connsiteY9" fmla="*/ 12383 h 14668"/>
                  <a:gd name="connsiteX10" fmla="*/ 3141 w 16278"/>
                  <a:gd name="connsiteY10" fmla="*/ 14669 h 14668"/>
                  <a:gd name="connsiteX11" fmla="*/ 8092 w 16278"/>
                  <a:gd name="connsiteY11" fmla="*/ 11335 h 14668"/>
                  <a:gd name="connsiteX12" fmla="*/ 11233 w 16278"/>
                  <a:gd name="connsiteY12" fmla="*/ 13335 h 14668"/>
                  <a:gd name="connsiteX13" fmla="*/ 13137 w 16278"/>
                  <a:gd name="connsiteY13" fmla="*/ 14669 h 14668"/>
                  <a:gd name="connsiteX14" fmla="*/ 12471 w 16278"/>
                  <a:gd name="connsiteY14" fmla="*/ 12383 h 14668"/>
                  <a:gd name="connsiteX15" fmla="*/ 11328 w 16278"/>
                  <a:gd name="connsiteY15" fmla="*/ 9144 h 14668"/>
                  <a:gd name="connsiteX16" fmla="*/ 14279 w 16278"/>
                  <a:gd name="connsiteY16" fmla="*/ 7049 h 14668"/>
                  <a:gd name="connsiteX17" fmla="*/ 16279 w 16278"/>
                  <a:gd name="connsiteY17" fmla="*/ 5620 h 14668"/>
                  <a:gd name="connsiteX18" fmla="*/ 13804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949" y="2191"/>
                    </a:lnTo>
                    <a:lnTo>
                      <a:pt x="8092" y="0"/>
                    </a:lnTo>
                    <a:lnTo>
                      <a:pt x="7425" y="2191"/>
                    </a:lnTo>
                    <a:lnTo>
                      <a:pt x="6188" y="5429"/>
                    </a:lnTo>
                    <a:lnTo>
                      <a:pt x="2475" y="5525"/>
                    </a:lnTo>
                    <a:lnTo>
                      <a:pt x="0" y="5620"/>
                    </a:lnTo>
                    <a:lnTo>
                      <a:pt x="1999" y="7049"/>
                    </a:lnTo>
                    <a:lnTo>
                      <a:pt x="4950" y="9144"/>
                    </a:lnTo>
                    <a:lnTo>
                      <a:pt x="3903" y="12383"/>
                    </a:lnTo>
                    <a:lnTo>
                      <a:pt x="3141" y="14669"/>
                    </a:lnTo>
                    <a:lnTo>
                      <a:pt x="8092" y="11335"/>
                    </a:lnTo>
                    <a:lnTo>
                      <a:pt x="11233" y="13335"/>
                    </a:lnTo>
                    <a:lnTo>
                      <a:pt x="13137" y="14669"/>
                    </a:lnTo>
                    <a:lnTo>
                      <a:pt x="12471" y="12383"/>
                    </a:lnTo>
                    <a:lnTo>
                      <a:pt x="11328" y="9144"/>
                    </a:lnTo>
                    <a:lnTo>
                      <a:pt x="14279" y="7049"/>
                    </a:lnTo>
                    <a:lnTo>
                      <a:pt x="16279" y="5620"/>
                    </a:lnTo>
                    <a:lnTo>
                      <a:pt x="13804" y="5525"/>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39" name="Freeform 238">
                <a:extLst>
                  <a:ext uri="{FF2B5EF4-FFF2-40B4-BE49-F238E27FC236}">
                    <a16:creationId xmlns:a16="http://schemas.microsoft.com/office/drawing/2014/main" id="{0EF450CE-8388-3F4B-92F4-F9EAEBE4519B}"/>
                  </a:ext>
                </a:extLst>
              </p:cNvPr>
              <p:cNvSpPr/>
              <p:nvPr/>
            </p:nvSpPr>
            <p:spPr>
              <a:xfrm>
                <a:off x="8051897" y="5022627"/>
                <a:ext cx="19515" cy="17525"/>
              </a:xfrm>
              <a:custGeom>
                <a:avLst/>
                <a:gdLst>
                  <a:gd name="connsiteX0" fmla="*/ 15708 w 19515"/>
                  <a:gd name="connsiteY0" fmla="*/ 17526 h 17525"/>
                  <a:gd name="connsiteX1" fmla="*/ 9710 w 19515"/>
                  <a:gd name="connsiteY1" fmla="*/ 13621 h 17525"/>
                  <a:gd name="connsiteX2" fmla="*/ 3808 w 19515"/>
                  <a:gd name="connsiteY2" fmla="*/ 17526 h 17525"/>
                  <a:gd name="connsiteX3" fmla="*/ 5902 w 19515"/>
                  <a:gd name="connsiteY3" fmla="*/ 10954 h 17525"/>
                  <a:gd name="connsiteX4" fmla="*/ 0 w 19515"/>
                  <a:gd name="connsiteY4" fmla="*/ 6667 h 17525"/>
                  <a:gd name="connsiteX5" fmla="*/ 7426 w 19515"/>
                  <a:gd name="connsiteY5" fmla="*/ 6477 h 17525"/>
                  <a:gd name="connsiteX6" fmla="*/ 9710 w 19515"/>
                  <a:gd name="connsiteY6" fmla="*/ 0 h 17525"/>
                  <a:gd name="connsiteX7" fmla="*/ 12090 w 19515"/>
                  <a:gd name="connsiteY7" fmla="*/ 6477 h 17525"/>
                  <a:gd name="connsiteX8" fmla="*/ 19515 w 19515"/>
                  <a:gd name="connsiteY8" fmla="*/ 6667 h 17525"/>
                  <a:gd name="connsiteX9" fmla="*/ 13613 w 19515"/>
                  <a:gd name="connsiteY9" fmla="*/ 10954 h 17525"/>
                  <a:gd name="connsiteX10" fmla="*/ 15708 w 19515"/>
                  <a:gd name="connsiteY10" fmla="*/ 17526 h 17525"/>
                  <a:gd name="connsiteX11" fmla="*/ 3142 w 19515"/>
                  <a:gd name="connsiteY11" fmla="*/ 7715 h 17525"/>
                  <a:gd name="connsiteX12" fmla="*/ 7140 w 19515"/>
                  <a:gd name="connsiteY12" fmla="*/ 10573 h 17525"/>
                  <a:gd name="connsiteX13" fmla="*/ 5712 w 19515"/>
                  <a:gd name="connsiteY13" fmla="*/ 15050 h 17525"/>
                  <a:gd name="connsiteX14" fmla="*/ 9710 w 19515"/>
                  <a:gd name="connsiteY14" fmla="*/ 12383 h 17525"/>
                  <a:gd name="connsiteX15" fmla="*/ 13708 w 19515"/>
                  <a:gd name="connsiteY15" fmla="*/ 15050 h 17525"/>
                  <a:gd name="connsiteX16" fmla="*/ 12280 w 19515"/>
                  <a:gd name="connsiteY16" fmla="*/ 10573 h 17525"/>
                  <a:gd name="connsiteX17" fmla="*/ 16279 w 19515"/>
                  <a:gd name="connsiteY17" fmla="*/ 7715 h 17525"/>
                  <a:gd name="connsiteX18" fmla="*/ 11328 w 19515"/>
                  <a:gd name="connsiteY18" fmla="*/ 7620 h 17525"/>
                  <a:gd name="connsiteX19" fmla="*/ 9710 w 19515"/>
                  <a:gd name="connsiteY19" fmla="*/ 3238 h 17525"/>
                  <a:gd name="connsiteX20" fmla="*/ 8092 w 19515"/>
                  <a:gd name="connsiteY20" fmla="*/ 7620 h 17525"/>
                  <a:gd name="connsiteX21" fmla="*/ 3142 w 19515"/>
                  <a:gd name="connsiteY21" fmla="*/ 7715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15" h="17525">
                    <a:moveTo>
                      <a:pt x="15708" y="17526"/>
                    </a:moveTo>
                    <a:lnTo>
                      <a:pt x="9710" y="13621"/>
                    </a:lnTo>
                    <a:lnTo>
                      <a:pt x="3808" y="17526"/>
                    </a:lnTo>
                    <a:lnTo>
                      <a:pt x="5902" y="10954"/>
                    </a:lnTo>
                    <a:lnTo>
                      <a:pt x="0" y="6667"/>
                    </a:lnTo>
                    <a:lnTo>
                      <a:pt x="7426" y="6477"/>
                    </a:lnTo>
                    <a:lnTo>
                      <a:pt x="9710" y="0"/>
                    </a:lnTo>
                    <a:lnTo>
                      <a:pt x="12090" y="6477"/>
                    </a:lnTo>
                    <a:lnTo>
                      <a:pt x="19515" y="6667"/>
                    </a:lnTo>
                    <a:lnTo>
                      <a:pt x="13613" y="10954"/>
                    </a:lnTo>
                    <a:lnTo>
                      <a:pt x="15708" y="17526"/>
                    </a:lnTo>
                    <a:close/>
                    <a:moveTo>
                      <a:pt x="3142" y="7715"/>
                    </a:moveTo>
                    <a:lnTo>
                      <a:pt x="7140" y="10573"/>
                    </a:lnTo>
                    <a:lnTo>
                      <a:pt x="5712" y="15050"/>
                    </a:lnTo>
                    <a:lnTo>
                      <a:pt x="9710" y="12383"/>
                    </a:lnTo>
                    <a:lnTo>
                      <a:pt x="13708" y="15050"/>
                    </a:lnTo>
                    <a:lnTo>
                      <a:pt x="12280" y="10573"/>
                    </a:lnTo>
                    <a:lnTo>
                      <a:pt x="16279" y="7715"/>
                    </a:lnTo>
                    <a:lnTo>
                      <a:pt x="11328" y="7620"/>
                    </a:lnTo>
                    <a:lnTo>
                      <a:pt x="9710" y="3238"/>
                    </a:lnTo>
                    <a:lnTo>
                      <a:pt x="8092" y="7620"/>
                    </a:lnTo>
                    <a:lnTo>
                      <a:pt x="3142" y="771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0" name="Freeform 239">
                <a:extLst>
                  <a:ext uri="{FF2B5EF4-FFF2-40B4-BE49-F238E27FC236}">
                    <a16:creationId xmlns:a16="http://schemas.microsoft.com/office/drawing/2014/main" id="{AE2D9F40-7CC4-6A44-B24D-7C0B0ACF34B8}"/>
                  </a:ext>
                </a:extLst>
              </p:cNvPr>
              <p:cNvSpPr/>
              <p:nvPr/>
            </p:nvSpPr>
            <p:spPr>
              <a:xfrm>
                <a:off x="8079599" y="5017484"/>
                <a:ext cx="16278" cy="14573"/>
              </a:xfrm>
              <a:custGeom>
                <a:avLst/>
                <a:gdLst>
                  <a:gd name="connsiteX0" fmla="*/ 10091 w 16278"/>
                  <a:gd name="connsiteY0" fmla="*/ 5334 h 14573"/>
                  <a:gd name="connsiteX1" fmla="*/ 8854 w 16278"/>
                  <a:gd name="connsiteY1" fmla="*/ 2096 h 14573"/>
                  <a:gd name="connsiteX2" fmla="*/ 8092 w 16278"/>
                  <a:gd name="connsiteY2" fmla="*/ 0 h 14573"/>
                  <a:gd name="connsiteX3" fmla="*/ 7330 w 16278"/>
                  <a:gd name="connsiteY3" fmla="*/ 2096 h 14573"/>
                  <a:gd name="connsiteX4" fmla="*/ 6188 w 16278"/>
                  <a:gd name="connsiteY4" fmla="*/ 5334 h 14573"/>
                  <a:gd name="connsiteX5" fmla="*/ 2475 w 16278"/>
                  <a:gd name="connsiteY5" fmla="*/ 5429 h 14573"/>
                  <a:gd name="connsiteX6" fmla="*/ 0 w 16278"/>
                  <a:gd name="connsiteY6" fmla="*/ 5525 h 14573"/>
                  <a:gd name="connsiteX7" fmla="*/ 1999 w 16278"/>
                  <a:gd name="connsiteY7" fmla="*/ 6953 h 14573"/>
                  <a:gd name="connsiteX8" fmla="*/ 4950 w 16278"/>
                  <a:gd name="connsiteY8" fmla="*/ 9049 h 14573"/>
                  <a:gd name="connsiteX9" fmla="*/ 3903 w 16278"/>
                  <a:gd name="connsiteY9" fmla="*/ 12383 h 14573"/>
                  <a:gd name="connsiteX10" fmla="*/ 3142 w 16278"/>
                  <a:gd name="connsiteY10" fmla="*/ 14573 h 14573"/>
                  <a:gd name="connsiteX11" fmla="*/ 5045 w 16278"/>
                  <a:gd name="connsiteY11" fmla="*/ 13335 h 14573"/>
                  <a:gd name="connsiteX12" fmla="*/ 8092 w 16278"/>
                  <a:gd name="connsiteY12" fmla="*/ 11239 h 14573"/>
                  <a:gd name="connsiteX13" fmla="*/ 11138 w 16278"/>
                  <a:gd name="connsiteY13" fmla="*/ 13335 h 14573"/>
                  <a:gd name="connsiteX14" fmla="*/ 13137 w 16278"/>
                  <a:gd name="connsiteY14" fmla="*/ 14573 h 14573"/>
                  <a:gd name="connsiteX15" fmla="*/ 12376 w 16278"/>
                  <a:gd name="connsiteY15" fmla="*/ 12383 h 14573"/>
                  <a:gd name="connsiteX16" fmla="*/ 11328 w 16278"/>
                  <a:gd name="connsiteY16" fmla="*/ 9049 h 14573"/>
                  <a:gd name="connsiteX17" fmla="*/ 14279 w 16278"/>
                  <a:gd name="connsiteY17" fmla="*/ 6953 h 14573"/>
                  <a:gd name="connsiteX18" fmla="*/ 16279 w 16278"/>
                  <a:gd name="connsiteY18" fmla="*/ 5525 h 14573"/>
                  <a:gd name="connsiteX19" fmla="*/ 13804 w 16278"/>
                  <a:gd name="connsiteY19" fmla="*/ 5429 h 14573"/>
                  <a:gd name="connsiteX20" fmla="*/ 10091 w 16278"/>
                  <a:gd name="connsiteY20" fmla="*/ 5334 h 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78" h="14573">
                    <a:moveTo>
                      <a:pt x="10091" y="5334"/>
                    </a:moveTo>
                    <a:lnTo>
                      <a:pt x="8854" y="2096"/>
                    </a:lnTo>
                    <a:lnTo>
                      <a:pt x="8092" y="0"/>
                    </a:lnTo>
                    <a:lnTo>
                      <a:pt x="7330" y="2096"/>
                    </a:lnTo>
                    <a:lnTo>
                      <a:pt x="6188" y="5334"/>
                    </a:lnTo>
                    <a:lnTo>
                      <a:pt x="2475" y="5429"/>
                    </a:lnTo>
                    <a:lnTo>
                      <a:pt x="0" y="5525"/>
                    </a:lnTo>
                    <a:lnTo>
                      <a:pt x="1999" y="6953"/>
                    </a:lnTo>
                    <a:lnTo>
                      <a:pt x="4950" y="9049"/>
                    </a:lnTo>
                    <a:lnTo>
                      <a:pt x="3903" y="12383"/>
                    </a:lnTo>
                    <a:lnTo>
                      <a:pt x="3142" y="14573"/>
                    </a:lnTo>
                    <a:lnTo>
                      <a:pt x="5045" y="13335"/>
                    </a:lnTo>
                    <a:lnTo>
                      <a:pt x="8092" y="11239"/>
                    </a:lnTo>
                    <a:lnTo>
                      <a:pt x="11138" y="13335"/>
                    </a:lnTo>
                    <a:lnTo>
                      <a:pt x="13137" y="14573"/>
                    </a:lnTo>
                    <a:lnTo>
                      <a:pt x="12376" y="12383"/>
                    </a:lnTo>
                    <a:lnTo>
                      <a:pt x="11328" y="9049"/>
                    </a:lnTo>
                    <a:lnTo>
                      <a:pt x="14279" y="6953"/>
                    </a:lnTo>
                    <a:lnTo>
                      <a:pt x="16279" y="5525"/>
                    </a:lnTo>
                    <a:lnTo>
                      <a:pt x="13804" y="5429"/>
                    </a:lnTo>
                    <a:lnTo>
                      <a:pt x="10091" y="5334"/>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1" name="Freeform 240">
                <a:extLst>
                  <a:ext uri="{FF2B5EF4-FFF2-40B4-BE49-F238E27FC236}">
                    <a16:creationId xmlns:a16="http://schemas.microsoft.com/office/drawing/2014/main" id="{DA14F908-415F-554C-B147-2F7EBE503BA1}"/>
                  </a:ext>
                </a:extLst>
              </p:cNvPr>
              <p:cNvSpPr/>
              <p:nvPr/>
            </p:nvSpPr>
            <p:spPr>
              <a:xfrm>
                <a:off x="8077981" y="5015769"/>
                <a:ext cx="19610" cy="17525"/>
              </a:xfrm>
              <a:custGeom>
                <a:avLst/>
                <a:gdLst>
                  <a:gd name="connsiteX0" fmla="*/ 3808 w 19610"/>
                  <a:gd name="connsiteY0" fmla="*/ 17526 h 17525"/>
                  <a:gd name="connsiteX1" fmla="*/ 5902 w 19610"/>
                  <a:gd name="connsiteY1" fmla="*/ 10954 h 17525"/>
                  <a:gd name="connsiteX2" fmla="*/ 0 w 19610"/>
                  <a:gd name="connsiteY2" fmla="*/ 6667 h 17525"/>
                  <a:gd name="connsiteX3" fmla="*/ 7425 w 19610"/>
                  <a:gd name="connsiteY3" fmla="*/ 6477 h 17525"/>
                  <a:gd name="connsiteX4" fmla="*/ 9805 w 19610"/>
                  <a:gd name="connsiteY4" fmla="*/ 0 h 17525"/>
                  <a:gd name="connsiteX5" fmla="*/ 12185 w 19610"/>
                  <a:gd name="connsiteY5" fmla="*/ 6477 h 17525"/>
                  <a:gd name="connsiteX6" fmla="*/ 19610 w 19610"/>
                  <a:gd name="connsiteY6" fmla="*/ 6667 h 17525"/>
                  <a:gd name="connsiteX7" fmla="*/ 13708 w 19610"/>
                  <a:gd name="connsiteY7" fmla="*/ 10954 h 17525"/>
                  <a:gd name="connsiteX8" fmla="*/ 15803 w 19610"/>
                  <a:gd name="connsiteY8" fmla="*/ 17526 h 17525"/>
                  <a:gd name="connsiteX9" fmla="*/ 9901 w 19610"/>
                  <a:gd name="connsiteY9" fmla="*/ 13621 h 17525"/>
                  <a:gd name="connsiteX10" fmla="*/ 3808 w 19610"/>
                  <a:gd name="connsiteY10" fmla="*/ 17526 h 17525"/>
                  <a:gd name="connsiteX11" fmla="*/ 9710 w 19610"/>
                  <a:gd name="connsiteY11" fmla="*/ 12383 h 17525"/>
                  <a:gd name="connsiteX12" fmla="*/ 13708 w 19610"/>
                  <a:gd name="connsiteY12" fmla="*/ 15050 h 17525"/>
                  <a:gd name="connsiteX13" fmla="*/ 12280 w 19610"/>
                  <a:gd name="connsiteY13" fmla="*/ 10573 h 17525"/>
                  <a:gd name="connsiteX14" fmla="*/ 16183 w 19610"/>
                  <a:gd name="connsiteY14" fmla="*/ 7715 h 17525"/>
                  <a:gd name="connsiteX15" fmla="*/ 11233 w 19610"/>
                  <a:gd name="connsiteY15" fmla="*/ 7620 h 17525"/>
                  <a:gd name="connsiteX16" fmla="*/ 9615 w 19610"/>
                  <a:gd name="connsiteY16" fmla="*/ 3238 h 17525"/>
                  <a:gd name="connsiteX17" fmla="*/ 7996 w 19610"/>
                  <a:gd name="connsiteY17" fmla="*/ 7620 h 17525"/>
                  <a:gd name="connsiteX18" fmla="*/ 3046 w 19610"/>
                  <a:gd name="connsiteY18" fmla="*/ 7715 h 17525"/>
                  <a:gd name="connsiteX19" fmla="*/ 6949 w 19610"/>
                  <a:gd name="connsiteY19" fmla="*/ 10573 h 17525"/>
                  <a:gd name="connsiteX20" fmla="*/ 5521 w 19610"/>
                  <a:gd name="connsiteY20" fmla="*/ 15050 h 17525"/>
                  <a:gd name="connsiteX21" fmla="*/ 9710 w 19610"/>
                  <a:gd name="connsiteY21" fmla="*/ 12383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525">
                    <a:moveTo>
                      <a:pt x="3808" y="17526"/>
                    </a:moveTo>
                    <a:lnTo>
                      <a:pt x="5902" y="10954"/>
                    </a:lnTo>
                    <a:lnTo>
                      <a:pt x="0" y="6667"/>
                    </a:lnTo>
                    <a:lnTo>
                      <a:pt x="7425" y="6477"/>
                    </a:lnTo>
                    <a:lnTo>
                      <a:pt x="9805" y="0"/>
                    </a:lnTo>
                    <a:lnTo>
                      <a:pt x="12185" y="6477"/>
                    </a:lnTo>
                    <a:lnTo>
                      <a:pt x="19610" y="6667"/>
                    </a:lnTo>
                    <a:lnTo>
                      <a:pt x="13708" y="10954"/>
                    </a:lnTo>
                    <a:lnTo>
                      <a:pt x="15803" y="17526"/>
                    </a:lnTo>
                    <a:lnTo>
                      <a:pt x="9901" y="13621"/>
                    </a:lnTo>
                    <a:lnTo>
                      <a:pt x="3808" y="17526"/>
                    </a:lnTo>
                    <a:close/>
                    <a:moveTo>
                      <a:pt x="9710" y="12383"/>
                    </a:moveTo>
                    <a:lnTo>
                      <a:pt x="13708" y="15050"/>
                    </a:lnTo>
                    <a:lnTo>
                      <a:pt x="12280" y="10573"/>
                    </a:lnTo>
                    <a:lnTo>
                      <a:pt x="16183" y="7715"/>
                    </a:lnTo>
                    <a:lnTo>
                      <a:pt x="11233" y="7620"/>
                    </a:lnTo>
                    <a:lnTo>
                      <a:pt x="9615" y="3238"/>
                    </a:lnTo>
                    <a:lnTo>
                      <a:pt x="7996" y="7620"/>
                    </a:lnTo>
                    <a:lnTo>
                      <a:pt x="3046" y="7715"/>
                    </a:lnTo>
                    <a:lnTo>
                      <a:pt x="6949" y="10573"/>
                    </a:lnTo>
                    <a:lnTo>
                      <a:pt x="5521" y="15050"/>
                    </a:lnTo>
                    <a:lnTo>
                      <a:pt x="9710" y="12383"/>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2" name="Freeform 241">
                <a:extLst>
                  <a:ext uri="{FF2B5EF4-FFF2-40B4-BE49-F238E27FC236}">
                    <a16:creationId xmlns:a16="http://schemas.microsoft.com/office/drawing/2014/main" id="{35CB431F-F685-A74E-9F34-0510429333AA}"/>
                  </a:ext>
                </a:extLst>
              </p:cNvPr>
              <p:cNvSpPr/>
              <p:nvPr/>
            </p:nvSpPr>
            <p:spPr>
              <a:xfrm>
                <a:off x="8098543" y="4998624"/>
                <a:ext cx="16278" cy="14668"/>
              </a:xfrm>
              <a:custGeom>
                <a:avLst/>
                <a:gdLst>
                  <a:gd name="connsiteX0" fmla="*/ 10091 w 16278"/>
                  <a:gd name="connsiteY0" fmla="*/ 5429 h 14668"/>
                  <a:gd name="connsiteX1" fmla="*/ 8853 w 16278"/>
                  <a:gd name="connsiteY1" fmla="*/ 2191 h 14668"/>
                  <a:gd name="connsiteX2" fmla="*/ 8091 w 16278"/>
                  <a:gd name="connsiteY2" fmla="*/ 0 h 14668"/>
                  <a:gd name="connsiteX3" fmla="*/ 6188 w 16278"/>
                  <a:gd name="connsiteY3" fmla="*/ 5429 h 14668"/>
                  <a:gd name="connsiteX4" fmla="*/ 2475 w 16278"/>
                  <a:gd name="connsiteY4" fmla="*/ 5525 h 14668"/>
                  <a:gd name="connsiteX5" fmla="*/ 0 w 16278"/>
                  <a:gd name="connsiteY5" fmla="*/ 5525 h 14668"/>
                  <a:gd name="connsiteX6" fmla="*/ 1999 w 16278"/>
                  <a:gd name="connsiteY6" fmla="*/ 7049 h 14668"/>
                  <a:gd name="connsiteX7" fmla="*/ 4855 w 16278"/>
                  <a:gd name="connsiteY7" fmla="*/ 9144 h 14668"/>
                  <a:gd name="connsiteX8" fmla="*/ 3808 w 16278"/>
                  <a:gd name="connsiteY8" fmla="*/ 12383 h 14668"/>
                  <a:gd name="connsiteX9" fmla="*/ 3141 w 16278"/>
                  <a:gd name="connsiteY9" fmla="*/ 14669 h 14668"/>
                  <a:gd name="connsiteX10" fmla="*/ 5045 w 16278"/>
                  <a:gd name="connsiteY10" fmla="*/ 13335 h 14668"/>
                  <a:gd name="connsiteX11" fmla="*/ 8091 w 16278"/>
                  <a:gd name="connsiteY11" fmla="*/ 11335 h 14668"/>
                  <a:gd name="connsiteX12" fmla="*/ 11138 w 16278"/>
                  <a:gd name="connsiteY12" fmla="*/ 13335 h 14668"/>
                  <a:gd name="connsiteX13" fmla="*/ 13137 w 16278"/>
                  <a:gd name="connsiteY13" fmla="*/ 14669 h 14668"/>
                  <a:gd name="connsiteX14" fmla="*/ 12375 w 16278"/>
                  <a:gd name="connsiteY14" fmla="*/ 12383 h 14668"/>
                  <a:gd name="connsiteX15" fmla="*/ 11328 w 16278"/>
                  <a:gd name="connsiteY15" fmla="*/ 9144 h 14668"/>
                  <a:gd name="connsiteX16" fmla="*/ 14279 w 16278"/>
                  <a:gd name="connsiteY16" fmla="*/ 7049 h 14668"/>
                  <a:gd name="connsiteX17" fmla="*/ 16279 w 16278"/>
                  <a:gd name="connsiteY17" fmla="*/ 5525 h 14668"/>
                  <a:gd name="connsiteX18" fmla="*/ 13803 w 16278"/>
                  <a:gd name="connsiteY18" fmla="*/ 5525 h 14668"/>
                  <a:gd name="connsiteX19" fmla="*/ 10091 w 16278"/>
                  <a:gd name="connsiteY19" fmla="*/ 5429 h 1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8" h="14668">
                    <a:moveTo>
                      <a:pt x="10091" y="5429"/>
                    </a:moveTo>
                    <a:lnTo>
                      <a:pt x="8853" y="2191"/>
                    </a:lnTo>
                    <a:lnTo>
                      <a:pt x="8091" y="0"/>
                    </a:lnTo>
                    <a:lnTo>
                      <a:pt x="6188" y="5429"/>
                    </a:lnTo>
                    <a:lnTo>
                      <a:pt x="2475" y="5525"/>
                    </a:lnTo>
                    <a:lnTo>
                      <a:pt x="0" y="5525"/>
                    </a:lnTo>
                    <a:lnTo>
                      <a:pt x="1999" y="7049"/>
                    </a:lnTo>
                    <a:lnTo>
                      <a:pt x="4855" y="9144"/>
                    </a:lnTo>
                    <a:lnTo>
                      <a:pt x="3808" y="12383"/>
                    </a:lnTo>
                    <a:lnTo>
                      <a:pt x="3141" y="14669"/>
                    </a:lnTo>
                    <a:lnTo>
                      <a:pt x="5045" y="13335"/>
                    </a:lnTo>
                    <a:lnTo>
                      <a:pt x="8091" y="11335"/>
                    </a:lnTo>
                    <a:lnTo>
                      <a:pt x="11138" y="13335"/>
                    </a:lnTo>
                    <a:lnTo>
                      <a:pt x="13137" y="14669"/>
                    </a:lnTo>
                    <a:lnTo>
                      <a:pt x="12375" y="12383"/>
                    </a:lnTo>
                    <a:lnTo>
                      <a:pt x="11328" y="9144"/>
                    </a:lnTo>
                    <a:lnTo>
                      <a:pt x="14279" y="7049"/>
                    </a:lnTo>
                    <a:lnTo>
                      <a:pt x="16279" y="5525"/>
                    </a:lnTo>
                    <a:lnTo>
                      <a:pt x="13803" y="5525"/>
                    </a:lnTo>
                    <a:lnTo>
                      <a:pt x="10091" y="5429"/>
                    </a:lnTo>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sp>
            <p:nvSpPr>
              <p:cNvPr id="243" name="Freeform 242">
                <a:extLst>
                  <a:ext uri="{FF2B5EF4-FFF2-40B4-BE49-F238E27FC236}">
                    <a16:creationId xmlns:a16="http://schemas.microsoft.com/office/drawing/2014/main" id="{14E7F840-53EB-EA4D-9E30-2936A7811B24}"/>
                  </a:ext>
                </a:extLst>
              </p:cNvPr>
              <p:cNvSpPr/>
              <p:nvPr/>
            </p:nvSpPr>
            <p:spPr>
              <a:xfrm>
                <a:off x="8096925" y="4997195"/>
                <a:ext cx="19610" cy="17335"/>
              </a:xfrm>
              <a:custGeom>
                <a:avLst/>
                <a:gdLst>
                  <a:gd name="connsiteX0" fmla="*/ 15707 w 19610"/>
                  <a:gd name="connsiteY0" fmla="*/ 17336 h 17335"/>
                  <a:gd name="connsiteX1" fmla="*/ 9710 w 19610"/>
                  <a:gd name="connsiteY1" fmla="*/ 13430 h 17335"/>
                  <a:gd name="connsiteX2" fmla="*/ 3808 w 19610"/>
                  <a:gd name="connsiteY2" fmla="*/ 17336 h 17335"/>
                  <a:gd name="connsiteX3" fmla="*/ 5902 w 19610"/>
                  <a:gd name="connsiteY3" fmla="*/ 10763 h 17335"/>
                  <a:gd name="connsiteX4" fmla="*/ 0 w 19610"/>
                  <a:gd name="connsiteY4" fmla="*/ 6477 h 17335"/>
                  <a:gd name="connsiteX5" fmla="*/ 7425 w 19610"/>
                  <a:gd name="connsiteY5" fmla="*/ 6382 h 17335"/>
                  <a:gd name="connsiteX6" fmla="*/ 9805 w 19610"/>
                  <a:gd name="connsiteY6" fmla="*/ 0 h 17335"/>
                  <a:gd name="connsiteX7" fmla="*/ 12185 w 19610"/>
                  <a:gd name="connsiteY7" fmla="*/ 6382 h 17335"/>
                  <a:gd name="connsiteX8" fmla="*/ 19610 w 19610"/>
                  <a:gd name="connsiteY8" fmla="*/ 6477 h 17335"/>
                  <a:gd name="connsiteX9" fmla="*/ 13708 w 19610"/>
                  <a:gd name="connsiteY9" fmla="*/ 10763 h 17335"/>
                  <a:gd name="connsiteX10" fmla="*/ 15707 w 19610"/>
                  <a:gd name="connsiteY10" fmla="*/ 17336 h 17335"/>
                  <a:gd name="connsiteX11" fmla="*/ 3237 w 19610"/>
                  <a:gd name="connsiteY11" fmla="*/ 7525 h 17335"/>
                  <a:gd name="connsiteX12" fmla="*/ 7140 w 19610"/>
                  <a:gd name="connsiteY12" fmla="*/ 10382 h 17335"/>
                  <a:gd name="connsiteX13" fmla="*/ 5712 w 19610"/>
                  <a:gd name="connsiteY13" fmla="*/ 14859 h 17335"/>
                  <a:gd name="connsiteX14" fmla="*/ 9710 w 19610"/>
                  <a:gd name="connsiteY14" fmla="*/ 12192 h 17335"/>
                  <a:gd name="connsiteX15" fmla="*/ 13708 w 19610"/>
                  <a:gd name="connsiteY15" fmla="*/ 14859 h 17335"/>
                  <a:gd name="connsiteX16" fmla="*/ 12280 w 19610"/>
                  <a:gd name="connsiteY16" fmla="*/ 10382 h 17335"/>
                  <a:gd name="connsiteX17" fmla="*/ 16279 w 19610"/>
                  <a:gd name="connsiteY17" fmla="*/ 7525 h 17335"/>
                  <a:gd name="connsiteX18" fmla="*/ 11328 w 19610"/>
                  <a:gd name="connsiteY18" fmla="*/ 7429 h 17335"/>
                  <a:gd name="connsiteX19" fmla="*/ 9710 w 19610"/>
                  <a:gd name="connsiteY19" fmla="*/ 3048 h 17335"/>
                  <a:gd name="connsiteX20" fmla="*/ 8092 w 19610"/>
                  <a:gd name="connsiteY20" fmla="*/ 7429 h 17335"/>
                  <a:gd name="connsiteX21" fmla="*/ 3237 w 19610"/>
                  <a:gd name="connsiteY21" fmla="*/ 7525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610" h="17335">
                    <a:moveTo>
                      <a:pt x="15707" y="17336"/>
                    </a:moveTo>
                    <a:lnTo>
                      <a:pt x="9710" y="13430"/>
                    </a:lnTo>
                    <a:lnTo>
                      <a:pt x="3808" y="17336"/>
                    </a:lnTo>
                    <a:lnTo>
                      <a:pt x="5902" y="10763"/>
                    </a:lnTo>
                    <a:lnTo>
                      <a:pt x="0" y="6477"/>
                    </a:lnTo>
                    <a:lnTo>
                      <a:pt x="7425" y="6382"/>
                    </a:lnTo>
                    <a:lnTo>
                      <a:pt x="9805" y="0"/>
                    </a:lnTo>
                    <a:lnTo>
                      <a:pt x="12185" y="6382"/>
                    </a:lnTo>
                    <a:lnTo>
                      <a:pt x="19610" y="6477"/>
                    </a:lnTo>
                    <a:lnTo>
                      <a:pt x="13708" y="10763"/>
                    </a:lnTo>
                    <a:lnTo>
                      <a:pt x="15707" y="17336"/>
                    </a:lnTo>
                    <a:close/>
                    <a:moveTo>
                      <a:pt x="3237" y="7525"/>
                    </a:moveTo>
                    <a:lnTo>
                      <a:pt x="7140" y="10382"/>
                    </a:lnTo>
                    <a:lnTo>
                      <a:pt x="5712" y="14859"/>
                    </a:lnTo>
                    <a:lnTo>
                      <a:pt x="9710" y="12192"/>
                    </a:lnTo>
                    <a:lnTo>
                      <a:pt x="13708" y="14859"/>
                    </a:lnTo>
                    <a:lnTo>
                      <a:pt x="12280" y="10382"/>
                    </a:lnTo>
                    <a:lnTo>
                      <a:pt x="16279" y="7525"/>
                    </a:lnTo>
                    <a:lnTo>
                      <a:pt x="11328" y="7429"/>
                    </a:lnTo>
                    <a:lnTo>
                      <a:pt x="9710" y="3048"/>
                    </a:lnTo>
                    <a:lnTo>
                      <a:pt x="8092" y="7429"/>
                    </a:lnTo>
                    <a:lnTo>
                      <a:pt x="3237" y="7525"/>
                    </a:lnTo>
                    <a:close/>
                  </a:path>
                </a:pathLst>
              </a:custGeom>
              <a:solidFill>
                <a:srgbClr val="F8EB37"/>
              </a:solidFill>
              <a:ln w="9509" cap="flat">
                <a:noFill/>
                <a:prstDash val="solid"/>
                <a:miter/>
              </a:ln>
            </p:spPr>
            <p:txBody>
              <a:bodyPr rtlCol="0" anchor="ctr"/>
              <a:lstStyle/>
              <a:p>
                <a:endParaRPr lang="en-US" b="0" i="0">
                  <a:latin typeface="Calibri" panose="020F0502020204030204" pitchFamily="34" charset="0"/>
                </a:endParaRPr>
              </a:p>
            </p:txBody>
          </p:sp>
          <p:grpSp>
            <p:nvGrpSpPr>
              <p:cNvPr id="244" name="Graphic 76">
                <a:extLst>
                  <a:ext uri="{FF2B5EF4-FFF2-40B4-BE49-F238E27FC236}">
                    <a16:creationId xmlns:a16="http://schemas.microsoft.com/office/drawing/2014/main" id="{2A135762-D577-0E40-9FC8-B9EA09C80AEF}"/>
                  </a:ext>
                </a:extLst>
              </p:cNvPr>
              <p:cNvGrpSpPr/>
              <p:nvPr/>
            </p:nvGrpSpPr>
            <p:grpSpPr>
              <a:xfrm>
                <a:off x="8206877" y="4909375"/>
                <a:ext cx="365840" cy="45338"/>
                <a:chOff x="8206877" y="4909375"/>
                <a:chExt cx="365840" cy="45338"/>
              </a:xfrm>
              <a:solidFill>
                <a:srgbClr val="23509E"/>
              </a:solidFill>
            </p:grpSpPr>
            <p:sp>
              <p:nvSpPr>
                <p:cNvPr id="282" name="Freeform 281">
                  <a:extLst>
                    <a:ext uri="{FF2B5EF4-FFF2-40B4-BE49-F238E27FC236}">
                      <a16:creationId xmlns:a16="http://schemas.microsoft.com/office/drawing/2014/main" id="{194C4E14-14F3-6E44-88AE-CBF85A8D0D4A}"/>
                    </a:ext>
                  </a:extLst>
                </p:cNvPr>
                <p:cNvSpPr/>
                <p:nvPr/>
              </p:nvSpPr>
              <p:spPr>
                <a:xfrm>
                  <a:off x="8206877" y="4909375"/>
                  <a:ext cx="30462" cy="35718"/>
                </a:xfrm>
                <a:custGeom>
                  <a:avLst/>
                  <a:gdLst>
                    <a:gd name="connsiteX0" fmla="*/ 25893 w 30462"/>
                    <a:gd name="connsiteY0" fmla="*/ 23050 h 35718"/>
                    <a:gd name="connsiteX1" fmla="*/ 30463 w 30462"/>
                    <a:gd name="connsiteY1" fmla="*/ 24194 h 35718"/>
                    <a:gd name="connsiteX2" fmla="*/ 25322 w 30462"/>
                    <a:gd name="connsiteY2" fmla="*/ 32766 h 35718"/>
                    <a:gd name="connsiteX3" fmla="*/ 16183 w 30462"/>
                    <a:gd name="connsiteY3" fmla="*/ 35719 h 35718"/>
                    <a:gd name="connsiteX4" fmla="*/ 7140 w 30462"/>
                    <a:gd name="connsiteY4" fmla="*/ 33433 h 35718"/>
                    <a:gd name="connsiteX5" fmla="*/ 1808 w 30462"/>
                    <a:gd name="connsiteY5" fmla="*/ 26861 h 35718"/>
                    <a:gd name="connsiteX6" fmla="*/ 0 w 30462"/>
                    <a:gd name="connsiteY6" fmla="*/ 17621 h 35718"/>
                    <a:gd name="connsiteX7" fmla="*/ 2094 w 30462"/>
                    <a:gd name="connsiteY7" fmla="*/ 8192 h 35718"/>
                    <a:gd name="connsiteX8" fmla="*/ 7996 w 30462"/>
                    <a:gd name="connsiteY8" fmla="*/ 2096 h 35718"/>
                    <a:gd name="connsiteX9" fmla="*/ 16374 w 30462"/>
                    <a:gd name="connsiteY9" fmla="*/ 0 h 35718"/>
                    <a:gd name="connsiteX10" fmla="*/ 25132 w 30462"/>
                    <a:gd name="connsiteY10" fmla="*/ 2667 h 35718"/>
                    <a:gd name="connsiteX11" fmla="*/ 30082 w 30462"/>
                    <a:gd name="connsiteY11" fmla="*/ 10096 h 35718"/>
                    <a:gd name="connsiteX12" fmla="*/ 25608 w 30462"/>
                    <a:gd name="connsiteY12" fmla="*/ 11144 h 35718"/>
                    <a:gd name="connsiteX13" fmla="*/ 22085 w 30462"/>
                    <a:gd name="connsiteY13" fmla="*/ 5620 h 35718"/>
                    <a:gd name="connsiteX14" fmla="*/ 16374 w 30462"/>
                    <a:gd name="connsiteY14" fmla="*/ 3905 h 35718"/>
                    <a:gd name="connsiteX15" fmla="*/ 9710 w 30462"/>
                    <a:gd name="connsiteY15" fmla="*/ 5810 h 35718"/>
                    <a:gd name="connsiteX16" fmla="*/ 5997 w 30462"/>
                    <a:gd name="connsiteY16" fmla="*/ 10954 h 35718"/>
                    <a:gd name="connsiteX17" fmla="*/ 4950 w 30462"/>
                    <a:gd name="connsiteY17" fmla="*/ 17621 h 35718"/>
                    <a:gd name="connsiteX18" fmla="*/ 6188 w 30462"/>
                    <a:gd name="connsiteY18" fmla="*/ 25337 h 35718"/>
                    <a:gd name="connsiteX19" fmla="*/ 10186 w 30462"/>
                    <a:gd name="connsiteY19" fmla="*/ 30290 h 35718"/>
                    <a:gd name="connsiteX20" fmla="*/ 16088 w 30462"/>
                    <a:gd name="connsiteY20" fmla="*/ 31909 h 35718"/>
                    <a:gd name="connsiteX21" fmla="*/ 22562 w 30462"/>
                    <a:gd name="connsiteY21" fmla="*/ 29718 h 35718"/>
                    <a:gd name="connsiteX22" fmla="*/ 25893 w 30462"/>
                    <a:gd name="connsiteY22" fmla="*/ 23050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62" h="35718">
                      <a:moveTo>
                        <a:pt x="25893" y="23050"/>
                      </a:moveTo>
                      <a:lnTo>
                        <a:pt x="30463" y="24194"/>
                      </a:lnTo>
                      <a:cubicBezTo>
                        <a:pt x="29511" y="27908"/>
                        <a:pt x="27797" y="30861"/>
                        <a:pt x="25322" y="32766"/>
                      </a:cubicBezTo>
                      <a:cubicBezTo>
                        <a:pt x="22847" y="34766"/>
                        <a:pt x="19801" y="35719"/>
                        <a:pt x="16183" y="35719"/>
                      </a:cubicBezTo>
                      <a:cubicBezTo>
                        <a:pt x="12471" y="35719"/>
                        <a:pt x="9424" y="34957"/>
                        <a:pt x="7140" y="33433"/>
                      </a:cubicBezTo>
                      <a:cubicBezTo>
                        <a:pt x="4760" y="31909"/>
                        <a:pt x="3046" y="29718"/>
                        <a:pt x="1808" y="26861"/>
                      </a:cubicBezTo>
                      <a:cubicBezTo>
                        <a:pt x="571" y="24003"/>
                        <a:pt x="0" y="20860"/>
                        <a:pt x="0" y="17621"/>
                      </a:cubicBezTo>
                      <a:cubicBezTo>
                        <a:pt x="0" y="14002"/>
                        <a:pt x="666" y="10858"/>
                        <a:pt x="2094" y="8192"/>
                      </a:cubicBezTo>
                      <a:cubicBezTo>
                        <a:pt x="3427" y="5525"/>
                        <a:pt x="5426" y="3429"/>
                        <a:pt x="7996" y="2096"/>
                      </a:cubicBezTo>
                      <a:cubicBezTo>
                        <a:pt x="10567" y="667"/>
                        <a:pt x="13327" y="0"/>
                        <a:pt x="16374" y="0"/>
                      </a:cubicBezTo>
                      <a:cubicBezTo>
                        <a:pt x="19801" y="0"/>
                        <a:pt x="22752" y="857"/>
                        <a:pt x="25132" y="2667"/>
                      </a:cubicBezTo>
                      <a:cubicBezTo>
                        <a:pt x="27512" y="4382"/>
                        <a:pt x="29130" y="6858"/>
                        <a:pt x="30082" y="10096"/>
                      </a:cubicBezTo>
                      <a:lnTo>
                        <a:pt x="25608" y="11144"/>
                      </a:lnTo>
                      <a:cubicBezTo>
                        <a:pt x="24846" y="8668"/>
                        <a:pt x="23609" y="6763"/>
                        <a:pt x="22085" y="5620"/>
                      </a:cubicBezTo>
                      <a:cubicBezTo>
                        <a:pt x="20562" y="4477"/>
                        <a:pt x="18658" y="3905"/>
                        <a:pt x="16374" y="3905"/>
                      </a:cubicBezTo>
                      <a:cubicBezTo>
                        <a:pt x="13708" y="3905"/>
                        <a:pt x="11519" y="4572"/>
                        <a:pt x="9710" y="5810"/>
                      </a:cubicBezTo>
                      <a:cubicBezTo>
                        <a:pt x="7901" y="7049"/>
                        <a:pt x="6664" y="8763"/>
                        <a:pt x="5997" y="10954"/>
                      </a:cubicBezTo>
                      <a:cubicBezTo>
                        <a:pt x="5236" y="13145"/>
                        <a:pt x="4950" y="15335"/>
                        <a:pt x="4950" y="17621"/>
                      </a:cubicBezTo>
                      <a:cubicBezTo>
                        <a:pt x="4950" y="20574"/>
                        <a:pt x="5331" y="23146"/>
                        <a:pt x="6188" y="25337"/>
                      </a:cubicBezTo>
                      <a:cubicBezTo>
                        <a:pt x="7044" y="27527"/>
                        <a:pt x="8377" y="29146"/>
                        <a:pt x="10186" y="30290"/>
                      </a:cubicBezTo>
                      <a:cubicBezTo>
                        <a:pt x="11995" y="31337"/>
                        <a:pt x="13994" y="31909"/>
                        <a:pt x="16088" y="31909"/>
                      </a:cubicBezTo>
                      <a:cubicBezTo>
                        <a:pt x="18658" y="31909"/>
                        <a:pt x="20848" y="31147"/>
                        <a:pt x="22562" y="29718"/>
                      </a:cubicBezTo>
                      <a:cubicBezTo>
                        <a:pt x="24085" y="28194"/>
                        <a:pt x="25227" y="26003"/>
                        <a:pt x="25893" y="23050"/>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3" name="Freeform 282">
                  <a:extLst>
                    <a:ext uri="{FF2B5EF4-FFF2-40B4-BE49-F238E27FC236}">
                      <a16:creationId xmlns:a16="http://schemas.microsoft.com/office/drawing/2014/main" id="{9F888627-8D5F-D245-8317-98DAD75B5517}"/>
                    </a:ext>
                  </a:extLst>
                </p:cNvPr>
                <p:cNvSpPr/>
                <p:nvPr/>
              </p:nvSpPr>
              <p:spPr>
                <a:xfrm>
                  <a:off x="8240862" y="4918995"/>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4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7" y="1143"/>
                        <a:pt x="20277" y="3429"/>
                      </a:cubicBezTo>
                      <a:cubicBezTo>
                        <a:pt x="22467" y="5715"/>
                        <a:pt x="23514" y="8763"/>
                        <a:pt x="23514" y="12764"/>
                      </a:cubicBezTo>
                      <a:cubicBezTo>
                        <a:pt x="23514" y="16002"/>
                        <a:pt x="23038" y="18479"/>
                        <a:pt x="22086" y="20384"/>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4" name="Freeform 283">
                  <a:extLst>
                    <a:ext uri="{FF2B5EF4-FFF2-40B4-BE49-F238E27FC236}">
                      <a16:creationId xmlns:a16="http://schemas.microsoft.com/office/drawing/2014/main" id="{07E056F4-DDB2-9E42-A5EF-DC6CB678B702}"/>
                    </a:ext>
                  </a:extLst>
                </p:cNvPr>
                <p:cNvSpPr/>
                <p:nvPr/>
              </p:nvSpPr>
              <p:spPr>
                <a:xfrm>
                  <a:off x="8267612" y="4929949"/>
                  <a:ext cx="13042" cy="4286"/>
                </a:xfrm>
                <a:custGeom>
                  <a:avLst/>
                  <a:gdLst>
                    <a:gd name="connsiteX0" fmla="*/ 0 w 13042"/>
                    <a:gd name="connsiteY0" fmla="*/ 4286 h 4286"/>
                    <a:gd name="connsiteX1" fmla="*/ 0 w 13042"/>
                    <a:gd name="connsiteY1" fmla="*/ 0 h 4286"/>
                    <a:gd name="connsiteX2" fmla="*/ 13042 w 13042"/>
                    <a:gd name="connsiteY2" fmla="*/ 0 h 4286"/>
                    <a:gd name="connsiteX3" fmla="*/ 13042 w 13042"/>
                    <a:gd name="connsiteY3" fmla="*/ 4286 h 4286"/>
                    <a:gd name="connsiteX4" fmla="*/ 0 w 13042"/>
                    <a:gd name="connsiteY4" fmla="*/ 4286 h 4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2" h="4286">
                      <a:moveTo>
                        <a:pt x="0" y="4286"/>
                      </a:moveTo>
                      <a:lnTo>
                        <a:pt x="0" y="0"/>
                      </a:lnTo>
                      <a:lnTo>
                        <a:pt x="13042" y="0"/>
                      </a:lnTo>
                      <a:lnTo>
                        <a:pt x="13042" y="4286"/>
                      </a:lnTo>
                      <a:lnTo>
                        <a:pt x="0" y="428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5" name="Freeform 284">
                  <a:extLst>
                    <a:ext uri="{FF2B5EF4-FFF2-40B4-BE49-F238E27FC236}">
                      <a16:creationId xmlns:a16="http://schemas.microsoft.com/office/drawing/2014/main" id="{7455F6E8-E150-BA47-93BA-F75161D3EF96}"/>
                    </a:ext>
                  </a:extLst>
                </p:cNvPr>
                <p:cNvSpPr/>
                <p:nvPr/>
              </p:nvSpPr>
              <p:spPr>
                <a:xfrm>
                  <a:off x="8282654" y="4909470"/>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7 h 35147"/>
                    <a:gd name="connsiteX4" fmla="*/ 3713 w 14660"/>
                    <a:gd name="connsiteY4" fmla="*/ 10097 h 35147"/>
                    <a:gd name="connsiteX5" fmla="*/ 3713 w 14660"/>
                    <a:gd name="connsiteY5" fmla="*/ 7430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7 h 35147"/>
                    <a:gd name="connsiteX15" fmla="*/ 12852 w 14660"/>
                    <a:gd name="connsiteY15" fmla="*/ 10097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7"/>
                      </a:lnTo>
                      <a:lnTo>
                        <a:pt x="3713" y="10097"/>
                      </a:lnTo>
                      <a:lnTo>
                        <a:pt x="3713" y="7430"/>
                      </a:lnTo>
                      <a:cubicBezTo>
                        <a:pt x="3713" y="5715"/>
                        <a:pt x="3903" y="4477"/>
                        <a:pt x="4189" y="3715"/>
                      </a:cubicBezTo>
                      <a:cubicBezTo>
                        <a:pt x="4569"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7"/>
                      </a:lnTo>
                      <a:lnTo>
                        <a:pt x="12852" y="10097"/>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6" name="Freeform 285">
                  <a:extLst>
                    <a:ext uri="{FF2B5EF4-FFF2-40B4-BE49-F238E27FC236}">
                      <a16:creationId xmlns:a16="http://schemas.microsoft.com/office/drawing/2014/main" id="{C2A5389C-BF14-5944-B194-0BDD63CE56BF}"/>
                    </a:ext>
                  </a:extLst>
                </p:cNvPr>
                <p:cNvSpPr/>
                <p:nvPr/>
              </p:nvSpPr>
              <p:spPr>
                <a:xfrm>
                  <a:off x="8298647" y="4919567"/>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6"/>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70" y="18383"/>
                      </a:cubicBezTo>
                      <a:cubicBezTo>
                        <a:pt x="4855" y="19526"/>
                        <a:pt x="5426" y="20383"/>
                        <a:pt x="6283" y="21050"/>
                      </a:cubicBezTo>
                      <a:cubicBezTo>
                        <a:pt x="7140" y="21717"/>
                        <a:pt x="8187" y="22003"/>
                        <a:pt x="9520" y="22003"/>
                      </a:cubicBezTo>
                      <a:cubicBezTo>
                        <a:pt x="10757"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7" name="Freeform 286">
                  <a:extLst>
                    <a:ext uri="{FF2B5EF4-FFF2-40B4-BE49-F238E27FC236}">
                      <a16:creationId xmlns:a16="http://schemas.microsoft.com/office/drawing/2014/main" id="{3D1E8332-8C9A-3741-B0FD-95C6F1068C1C}"/>
                    </a:ext>
                  </a:extLst>
                </p:cNvPr>
                <p:cNvSpPr/>
                <p:nvPr/>
              </p:nvSpPr>
              <p:spPr>
                <a:xfrm>
                  <a:off x="8325587" y="4918995"/>
                  <a:ext cx="20372" cy="25622"/>
                </a:xfrm>
                <a:custGeom>
                  <a:avLst/>
                  <a:gdLst>
                    <a:gd name="connsiteX0" fmla="*/ 0 w 20372"/>
                    <a:gd name="connsiteY0" fmla="*/ 25622 h 25622"/>
                    <a:gd name="connsiteX1" fmla="*/ 0 w 20372"/>
                    <a:gd name="connsiteY1" fmla="*/ 572 h 25622"/>
                    <a:gd name="connsiteX2" fmla="*/ 3808 w 20372"/>
                    <a:gd name="connsiteY2" fmla="*/ 572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2"/>
                      </a:lnTo>
                      <a:lnTo>
                        <a:pt x="3808" y="572"/>
                      </a:lnTo>
                      <a:lnTo>
                        <a:pt x="3808" y="4096"/>
                      </a:lnTo>
                      <a:cubicBezTo>
                        <a:pt x="5617" y="1334"/>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8" name="Freeform 287">
                  <a:extLst>
                    <a:ext uri="{FF2B5EF4-FFF2-40B4-BE49-F238E27FC236}">
                      <a16:creationId xmlns:a16="http://schemas.microsoft.com/office/drawing/2014/main" id="{238D5B00-2518-264E-BEE6-84974A0E5DBC}"/>
                    </a:ext>
                  </a:extLst>
                </p:cNvPr>
                <p:cNvSpPr/>
                <p:nvPr/>
              </p:nvSpPr>
              <p:spPr>
                <a:xfrm>
                  <a:off x="8350909"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379 w 21609"/>
                    <a:gd name="connsiteY15" fmla="*/ 21812 h 34956"/>
                    <a:gd name="connsiteX16" fmla="*/ 6378 w 21609"/>
                    <a:gd name="connsiteY16" fmla="*/ 28956 h 34956"/>
                    <a:gd name="connsiteX17" fmla="*/ 11138 w 21609"/>
                    <a:gd name="connsiteY17" fmla="*/ 31337 h 34956"/>
                    <a:gd name="connsiteX18" fmla="*/ 15898 w 21609"/>
                    <a:gd name="connsiteY18" fmla="*/ 29051 h 34956"/>
                    <a:gd name="connsiteX19" fmla="*/ 17802 w 21609"/>
                    <a:gd name="connsiteY19" fmla="*/ 22098 h 34956"/>
                    <a:gd name="connsiteX20" fmla="*/ 15803 w 21609"/>
                    <a:gd name="connsiteY20" fmla="*/ 14573 h 34956"/>
                    <a:gd name="connsiteX21" fmla="*/ 10948 w 21609"/>
                    <a:gd name="connsiteY21" fmla="*/ 12192 h 34956"/>
                    <a:gd name="connsiteX22" fmla="*/ 6188 w 21609"/>
                    <a:gd name="connsiteY22" fmla="*/ 14478 h 34956"/>
                    <a:gd name="connsiteX23" fmla="*/ 4379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3"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8" y="10573"/>
                        <a:pt x="16659" y="11335"/>
                        <a:pt x="17421" y="12383"/>
                      </a:cubicBezTo>
                      <a:lnTo>
                        <a:pt x="17421" y="0"/>
                      </a:lnTo>
                      <a:lnTo>
                        <a:pt x="21610" y="0"/>
                      </a:lnTo>
                      <a:lnTo>
                        <a:pt x="21610" y="34576"/>
                      </a:lnTo>
                      <a:lnTo>
                        <a:pt x="17802" y="34576"/>
                      </a:lnTo>
                      <a:close/>
                      <a:moveTo>
                        <a:pt x="4379" y="21812"/>
                      </a:moveTo>
                      <a:cubicBezTo>
                        <a:pt x="4379" y="25051"/>
                        <a:pt x="5045" y="27432"/>
                        <a:pt x="6378" y="28956"/>
                      </a:cubicBezTo>
                      <a:cubicBezTo>
                        <a:pt x="7711" y="30575"/>
                        <a:pt x="9329" y="31337"/>
                        <a:pt x="11138" y="31337"/>
                      </a:cubicBezTo>
                      <a:cubicBezTo>
                        <a:pt x="12947" y="31337"/>
                        <a:pt x="14565" y="30575"/>
                        <a:pt x="15898" y="29051"/>
                      </a:cubicBezTo>
                      <a:cubicBezTo>
                        <a:pt x="17231" y="27527"/>
                        <a:pt x="17802" y="25241"/>
                        <a:pt x="17802" y="22098"/>
                      </a:cubicBezTo>
                      <a:cubicBezTo>
                        <a:pt x="17802" y="18669"/>
                        <a:pt x="17136" y="16193"/>
                        <a:pt x="15803" y="14573"/>
                      </a:cubicBezTo>
                      <a:cubicBezTo>
                        <a:pt x="14470" y="12954"/>
                        <a:pt x="12852" y="12192"/>
                        <a:pt x="10948" y="12192"/>
                      </a:cubicBezTo>
                      <a:cubicBezTo>
                        <a:pt x="9044" y="12192"/>
                        <a:pt x="7521" y="12954"/>
                        <a:pt x="6188" y="14478"/>
                      </a:cubicBezTo>
                      <a:cubicBezTo>
                        <a:pt x="4950" y="16097"/>
                        <a:pt x="4379" y="18574"/>
                        <a:pt x="4379" y="2181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9" name="Freeform 288">
                  <a:extLst>
                    <a:ext uri="{FF2B5EF4-FFF2-40B4-BE49-F238E27FC236}">
                      <a16:creationId xmlns:a16="http://schemas.microsoft.com/office/drawing/2014/main" id="{EF028828-8A18-C647-A96B-5AF6206F8828}"/>
                    </a:ext>
                  </a:extLst>
                </p:cNvPr>
                <p:cNvSpPr/>
                <p:nvPr/>
              </p:nvSpPr>
              <p:spPr>
                <a:xfrm>
                  <a:off x="8377945"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570" y="10763"/>
                      </a:moveTo>
                      <a:lnTo>
                        <a:pt x="18563" y="10763"/>
                      </a:lnTo>
                      <a:cubicBezTo>
                        <a:pt x="18373" y="8668"/>
                        <a:pt x="17802" y="7049"/>
                        <a:pt x="16945" y="6001"/>
                      </a:cubicBezTo>
                      <a:cubicBezTo>
                        <a:pt x="15612" y="4382"/>
                        <a:pt x="13804" y="3524"/>
                        <a:pt x="11709" y="3524"/>
                      </a:cubicBezTo>
                      <a:cubicBezTo>
                        <a:pt x="9806" y="3524"/>
                        <a:pt x="8092" y="4191"/>
                        <a:pt x="6759" y="5525"/>
                      </a:cubicBezTo>
                      <a:cubicBezTo>
                        <a:pt x="5426" y="6858"/>
                        <a:pt x="4665" y="8573"/>
                        <a:pt x="4570"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0" name="Freeform 289">
                  <a:extLst>
                    <a:ext uri="{FF2B5EF4-FFF2-40B4-BE49-F238E27FC236}">
                      <a16:creationId xmlns:a16="http://schemas.microsoft.com/office/drawing/2014/main" id="{1839F9A0-32F6-7D49-8367-64C26F9035FC}"/>
                    </a:ext>
                  </a:extLst>
                </p:cNvPr>
                <p:cNvSpPr/>
                <p:nvPr/>
              </p:nvSpPr>
              <p:spPr>
                <a:xfrm>
                  <a:off x="8404505" y="4910232"/>
                  <a:ext cx="21609" cy="34956"/>
                </a:xfrm>
                <a:custGeom>
                  <a:avLst/>
                  <a:gdLst>
                    <a:gd name="connsiteX0" fmla="*/ 17802 w 21609"/>
                    <a:gd name="connsiteY0" fmla="*/ 34385 h 34956"/>
                    <a:gd name="connsiteX1" fmla="*/ 17802 w 21609"/>
                    <a:gd name="connsiteY1" fmla="*/ 31242 h 34956"/>
                    <a:gd name="connsiteX2" fmla="*/ 10757 w 21609"/>
                    <a:gd name="connsiteY2" fmla="*/ 34957 h 34956"/>
                    <a:gd name="connsiteX3" fmla="*/ 5236 w 21609"/>
                    <a:gd name="connsiteY3" fmla="*/ 33338 h 34956"/>
                    <a:gd name="connsiteX4" fmla="*/ 1333 w 21609"/>
                    <a:gd name="connsiteY4" fmla="*/ 28766 h 34956"/>
                    <a:gd name="connsiteX5" fmla="*/ 0 w 21609"/>
                    <a:gd name="connsiteY5" fmla="*/ 22003 h 34956"/>
                    <a:gd name="connsiteX6" fmla="*/ 1238 w 21609"/>
                    <a:gd name="connsiteY6" fmla="*/ 15240 h 34956"/>
                    <a:gd name="connsiteX7" fmla="*/ 4950 w 21609"/>
                    <a:gd name="connsiteY7" fmla="*/ 10573 h 34956"/>
                    <a:gd name="connsiteX8" fmla="*/ 10567 w 21609"/>
                    <a:gd name="connsiteY8" fmla="*/ 8954 h 34956"/>
                    <a:gd name="connsiteX9" fmla="*/ 14565 w 21609"/>
                    <a:gd name="connsiteY9" fmla="*/ 9906 h 34956"/>
                    <a:gd name="connsiteX10" fmla="*/ 17421 w 21609"/>
                    <a:gd name="connsiteY10" fmla="*/ 12383 h 34956"/>
                    <a:gd name="connsiteX11" fmla="*/ 17421 w 21609"/>
                    <a:gd name="connsiteY11" fmla="*/ 0 h 34956"/>
                    <a:gd name="connsiteX12" fmla="*/ 21610 w 21609"/>
                    <a:gd name="connsiteY12" fmla="*/ 0 h 34956"/>
                    <a:gd name="connsiteX13" fmla="*/ 21610 w 21609"/>
                    <a:gd name="connsiteY13" fmla="*/ 34576 h 34956"/>
                    <a:gd name="connsiteX14" fmla="*/ 17802 w 21609"/>
                    <a:gd name="connsiteY14" fmla="*/ 34576 h 34956"/>
                    <a:gd name="connsiteX15" fmla="*/ 4474 w 21609"/>
                    <a:gd name="connsiteY15" fmla="*/ 21812 h 34956"/>
                    <a:gd name="connsiteX16" fmla="*/ 6473 w 21609"/>
                    <a:gd name="connsiteY16" fmla="*/ 28956 h 34956"/>
                    <a:gd name="connsiteX17" fmla="*/ 11233 w 21609"/>
                    <a:gd name="connsiteY17" fmla="*/ 31337 h 34956"/>
                    <a:gd name="connsiteX18" fmla="*/ 15993 w 21609"/>
                    <a:gd name="connsiteY18" fmla="*/ 29051 h 34956"/>
                    <a:gd name="connsiteX19" fmla="*/ 17897 w 21609"/>
                    <a:gd name="connsiteY19" fmla="*/ 22098 h 34956"/>
                    <a:gd name="connsiteX20" fmla="*/ 15898 w 21609"/>
                    <a:gd name="connsiteY20" fmla="*/ 14573 h 34956"/>
                    <a:gd name="connsiteX21" fmla="*/ 11043 w 21609"/>
                    <a:gd name="connsiteY21" fmla="*/ 12192 h 34956"/>
                    <a:gd name="connsiteX22" fmla="*/ 6283 w 21609"/>
                    <a:gd name="connsiteY22" fmla="*/ 14478 h 34956"/>
                    <a:gd name="connsiteX23" fmla="*/ 4474 w 21609"/>
                    <a:gd name="connsiteY23" fmla="*/ 21812 h 3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609" h="34956">
                      <a:moveTo>
                        <a:pt x="17802" y="34385"/>
                      </a:moveTo>
                      <a:lnTo>
                        <a:pt x="17802" y="31242"/>
                      </a:lnTo>
                      <a:cubicBezTo>
                        <a:pt x="16184" y="33719"/>
                        <a:pt x="13899" y="34957"/>
                        <a:pt x="10757" y="34957"/>
                      </a:cubicBezTo>
                      <a:cubicBezTo>
                        <a:pt x="8758" y="34957"/>
                        <a:pt x="6949" y="34385"/>
                        <a:pt x="5236" y="33338"/>
                      </a:cubicBezTo>
                      <a:cubicBezTo>
                        <a:pt x="3522" y="32195"/>
                        <a:pt x="2285" y="30671"/>
                        <a:pt x="1333" y="28766"/>
                      </a:cubicBezTo>
                      <a:cubicBezTo>
                        <a:pt x="381" y="26765"/>
                        <a:pt x="0" y="24479"/>
                        <a:pt x="0" y="22003"/>
                      </a:cubicBezTo>
                      <a:cubicBezTo>
                        <a:pt x="0" y="19526"/>
                        <a:pt x="381" y="17240"/>
                        <a:pt x="1238" y="15240"/>
                      </a:cubicBezTo>
                      <a:cubicBezTo>
                        <a:pt x="2094" y="13240"/>
                        <a:pt x="3332" y="11621"/>
                        <a:pt x="4950" y="10573"/>
                      </a:cubicBezTo>
                      <a:cubicBezTo>
                        <a:pt x="6569" y="9525"/>
                        <a:pt x="8473" y="8954"/>
                        <a:pt x="10567" y="8954"/>
                      </a:cubicBezTo>
                      <a:cubicBezTo>
                        <a:pt x="12090" y="8954"/>
                        <a:pt x="13423" y="9239"/>
                        <a:pt x="14565" y="9906"/>
                      </a:cubicBezTo>
                      <a:cubicBezTo>
                        <a:pt x="15707" y="10573"/>
                        <a:pt x="16659" y="11335"/>
                        <a:pt x="17421" y="12383"/>
                      </a:cubicBezTo>
                      <a:lnTo>
                        <a:pt x="17421" y="0"/>
                      </a:lnTo>
                      <a:lnTo>
                        <a:pt x="21610" y="0"/>
                      </a:lnTo>
                      <a:lnTo>
                        <a:pt x="21610" y="34576"/>
                      </a:lnTo>
                      <a:lnTo>
                        <a:pt x="17802" y="34576"/>
                      </a:lnTo>
                      <a:close/>
                      <a:moveTo>
                        <a:pt x="4474" y="21812"/>
                      </a:moveTo>
                      <a:cubicBezTo>
                        <a:pt x="4474" y="25051"/>
                        <a:pt x="5141" y="27432"/>
                        <a:pt x="6473" y="28956"/>
                      </a:cubicBezTo>
                      <a:cubicBezTo>
                        <a:pt x="7806" y="30575"/>
                        <a:pt x="9425" y="31337"/>
                        <a:pt x="11233" y="31337"/>
                      </a:cubicBezTo>
                      <a:cubicBezTo>
                        <a:pt x="13042" y="31337"/>
                        <a:pt x="14660" y="30575"/>
                        <a:pt x="15993" y="29051"/>
                      </a:cubicBezTo>
                      <a:cubicBezTo>
                        <a:pt x="17326" y="27527"/>
                        <a:pt x="17897" y="25241"/>
                        <a:pt x="17897" y="22098"/>
                      </a:cubicBezTo>
                      <a:cubicBezTo>
                        <a:pt x="17897" y="18669"/>
                        <a:pt x="17231" y="16193"/>
                        <a:pt x="15898" y="14573"/>
                      </a:cubicBezTo>
                      <a:cubicBezTo>
                        <a:pt x="14565" y="12954"/>
                        <a:pt x="12947" y="12192"/>
                        <a:pt x="11043" y="12192"/>
                      </a:cubicBezTo>
                      <a:cubicBezTo>
                        <a:pt x="9139" y="12192"/>
                        <a:pt x="7616" y="12954"/>
                        <a:pt x="6283" y="14478"/>
                      </a:cubicBezTo>
                      <a:cubicBezTo>
                        <a:pt x="5045" y="16097"/>
                        <a:pt x="4474" y="18574"/>
                        <a:pt x="4474" y="2181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1" name="Freeform 290">
                  <a:extLst>
                    <a:ext uri="{FF2B5EF4-FFF2-40B4-BE49-F238E27FC236}">
                      <a16:creationId xmlns:a16="http://schemas.microsoft.com/office/drawing/2014/main" id="{4B4378AC-D972-5A4D-92CD-BC0223AF320F}"/>
                    </a:ext>
                  </a:extLst>
                </p:cNvPr>
                <p:cNvSpPr/>
                <p:nvPr/>
              </p:nvSpPr>
              <p:spPr>
                <a:xfrm>
                  <a:off x="8446392" y="4910042"/>
                  <a:ext cx="21800" cy="35051"/>
                </a:xfrm>
                <a:custGeom>
                  <a:avLst/>
                  <a:gdLst>
                    <a:gd name="connsiteX0" fmla="*/ 3903 w 21800"/>
                    <a:gd name="connsiteY0" fmla="*/ 34576 h 35051"/>
                    <a:gd name="connsiteX1" fmla="*/ 0 w 21800"/>
                    <a:gd name="connsiteY1" fmla="*/ 34576 h 35051"/>
                    <a:gd name="connsiteX2" fmla="*/ 0 w 21800"/>
                    <a:gd name="connsiteY2" fmla="*/ 0 h 35051"/>
                    <a:gd name="connsiteX3" fmla="*/ 4284 w 21800"/>
                    <a:gd name="connsiteY3" fmla="*/ 0 h 35051"/>
                    <a:gd name="connsiteX4" fmla="*/ 4284 w 21800"/>
                    <a:gd name="connsiteY4" fmla="*/ 12287 h 35051"/>
                    <a:gd name="connsiteX5" fmla="*/ 11138 w 21800"/>
                    <a:gd name="connsiteY5" fmla="*/ 8953 h 35051"/>
                    <a:gd name="connsiteX6" fmla="*/ 15517 w 21800"/>
                    <a:gd name="connsiteY6" fmla="*/ 9906 h 35051"/>
                    <a:gd name="connsiteX7" fmla="*/ 18944 w 21800"/>
                    <a:gd name="connsiteY7" fmla="*/ 12478 h 35051"/>
                    <a:gd name="connsiteX8" fmla="*/ 21039 w 21800"/>
                    <a:gd name="connsiteY8" fmla="*/ 16573 h 35051"/>
                    <a:gd name="connsiteX9" fmla="*/ 21800 w 21800"/>
                    <a:gd name="connsiteY9" fmla="*/ 21622 h 35051"/>
                    <a:gd name="connsiteX10" fmla="*/ 18659 w 21800"/>
                    <a:gd name="connsiteY10" fmla="*/ 31528 h 35051"/>
                    <a:gd name="connsiteX11" fmla="*/ 11043 w 21800"/>
                    <a:gd name="connsiteY11" fmla="*/ 35052 h 35051"/>
                    <a:gd name="connsiteX12" fmla="*/ 4094 w 21800"/>
                    <a:gd name="connsiteY12" fmla="*/ 31337 h 35051"/>
                    <a:gd name="connsiteX13" fmla="*/ 4094 w 21800"/>
                    <a:gd name="connsiteY13" fmla="*/ 34576 h 35051"/>
                    <a:gd name="connsiteX14" fmla="*/ 3808 w 21800"/>
                    <a:gd name="connsiteY14" fmla="*/ 21812 h 35051"/>
                    <a:gd name="connsiteX15" fmla="*/ 5045 w 21800"/>
                    <a:gd name="connsiteY15" fmla="*/ 28289 h 35051"/>
                    <a:gd name="connsiteX16" fmla="*/ 10472 w 21800"/>
                    <a:gd name="connsiteY16" fmla="*/ 31528 h 35051"/>
                    <a:gd name="connsiteX17" fmla="*/ 15232 w 21800"/>
                    <a:gd name="connsiteY17" fmla="*/ 29146 h 35051"/>
                    <a:gd name="connsiteX18" fmla="*/ 17231 w 21800"/>
                    <a:gd name="connsiteY18" fmla="*/ 21907 h 35051"/>
                    <a:gd name="connsiteX19" fmla="*/ 15327 w 21800"/>
                    <a:gd name="connsiteY19" fmla="*/ 14668 h 35051"/>
                    <a:gd name="connsiteX20" fmla="*/ 10662 w 21800"/>
                    <a:gd name="connsiteY20" fmla="*/ 12287 h 35051"/>
                    <a:gd name="connsiteX21" fmla="*/ 5902 w 21800"/>
                    <a:gd name="connsiteY21" fmla="*/ 14668 h 35051"/>
                    <a:gd name="connsiteX22" fmla="*/ 3808 w 21800"/>
                    <a:gd name="connsiteY22" fmla="*/ 21812 h 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00" h="35051">
                      <a:moveTo>
                        <a:pt x="3903" y="34576"/>
                      </a:moveTo>
                      <a:lnTo>
                        <a:pt x="0" y="34576"/>
                      </a:lnTo>
                      <a:lnTo>
                        <a:pt x="0" y="0"/>
                      </a:lnTo>
                      <a:lnTo>
                        <a:pt x="4284" y="0"/>
                      </a:lnTo>
                      <a:lnTo>
                        <a:pt x="4284" y="12287"/>
                      </a:lnTo>
                      <a:cubicBezTo>
                        <a:pt x="6093" y="10001"/>
                        <a:pt x="8377" y="8953"/>
                        <a:pt x="11138" y="8953"/>
                      </a:cubicBezTo>
                      <a:cubicBezTo>
                        <a:pt x="12661" y="8953"/>
                        <a:pt x="14089" y="9239"/>
                        <a:pt x="15517" y="9906"/>
                      </a:cubicBezTo>
                      <a:cubicBezTo>
                        <a:pt x="16850" y="10573"/>
                        <a:pt x="17992" y="11430"/>
                        <a:pt x="18944" y="12478"/>
                      </a:cubicBezTo>
                      <a:cubicBezTo>
                        <a:pt x="19801" y="13621"/>
                        <a:pt x="20563" y="14954"/>
                        <a:pt x="21039" y="16573"/>
                      </a:cubicBezTo>
                      <a:cubicBezTo>
                        <a:pt x="21515" y="18193"/>
                        <a:pt x="21800" y="19812"/>
                        <a:pt x="21800" y="21622"/>
                      </a:cubicBezTo>
                      <a:cubicBezTo>
                        <a:pt x="21800" y="25908"/>
                        <a:pt x="20753" y="29242"/>
                        <a:pt x="18659" y="31528"/>
                      </a:cubicBezTo>
                      <a:cubicBezTo>
                        <a:pt x="16564" y="33909"/>
                        <a:pt x="13994" y="35052"/>
                        <a:pt x="11043" y="35052"/>
                      </a:cubicBezTo>
                      <a:cubicBezTo>
                        <a:pt x="8092" y="35052"/>
                        <a:pt x="5807" y="33814"/>
                        <a:pt x="4094" y="31337"/>
                      </a:cubicBezTo>
                      <a:lnTo>
                        <a:pt x="4094" y="34576"/>
                      </a:lnTo>
                      <a:close/>
                      <a:moveTo>
                        <a:pt x="3808" y="21812"/>
                      </a:moveTo>
                      <a:cubicBezTo>
                        <a:pt x="3808" y="24860"/>
                        <a:pt x="4189" y="26956"/>
                        <a:pt x="5045" y="28289"/>
                      </a:cubicBezTo>
                      <a:cubicBezTo>
                        <a:pt x="6378" y="30480"/>
                        <a:pt x="8187" y="31528"/>
                        <a:pt x="10472" y="31528"/>
                      </a:cubicBezTo>
                      <a:cubicBezTo>
                        <a:pt x="12280" y="31528"/>
                        <a:pt x="13899" y="30766"/>
                        <a:pt x="15232" y="29146"/>
                      </a:cubicBezTo>
                      <a:cubicBezTo>
                        <a:pt x="16564" y="27527"/>
                        <a:pt x="17231" y="25146"/>
                        <a:pt x="17231" y="21907"/>
                      </a:cubicBezTo>
                      <a:cubicBezTo>
                        <a:pt x="17231" y="18669"/>
                        <a:pt x="16564" y="16192"/>
                        <a:pt x="15327" y="14668"/>
                      </a:cubicBezTo>
                      <a:cubicBezTo>
                        <a:pt x="13994" y="13144"/>
                        <a:pt x="12471" y="12287"/>
                        <a:pt x="10662" y="12287"/>
                      </a:cubicBezTo>
                      <a:cubicBezTo>
                        <a:pt x="8854" y="12287"/>
                        <a:pt x="7235" y="13049"/>
                        <a:pt x="5902" y="14668"/>
                      </a:cubicBezTo>
                      <a:cubicBezTo>
                        <a:pt x="4474" y="16478"/>
                        <a:pt x="3808" y="18764"/>
                        <a:pt x="3808" y="2181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2" name="Freeform 291">
                  <a:extLst>
                    <a:ext uri="{FF2B5EF4-FFF2-40B4-BE49-F238E27FC236}">
                      <a16:creationId xmlns:a16="http://schemas.microsoft.com/office/drawing/2014/main" id="{2403A105-DC54-F84E-91BC-95AA4F33B216}"/>
                    </a:ext>
                  </a:extLst>
                </p:cNvPr>
                <p:cNvSpPr/>
                <p:nvPr/>
              </p:nvSpPr>
              <p:spPr>
                <a:xfrm>
                  <a:off x="8470857" y="4919567"/>
                  <a:ext cx="22942" cy="35147"/>
                </a:xfrm>
                <a:custGeom>
                  <a:avLst/>
                  <a:gdLst>
                    <a:gd name="connsiteX0" fmla="*/ 2190 w 22942"/>
                    <a:gd name="connsiteY0" fmla="*/ 34671 h 35147"/>
                    <a:gd name="connsiteX1" fmla="*/ 1713 w 22942"/>
                    <a:gd name="connsiteY1" fmla="*/ 30671 h 35147"/>
                    <a:gd name="connsiteX2" fmla="*/ 4093 w 22942"/>
                    <a:gd name="connsiteY2" fmla="*/ 31051 h 35147"/>
                    <a:gd name="connsiteX3" fmla="*/ 6378 w 22942"/>
                    <a:gd name="connsiteY3" fmla="*/ 30575 h 35147"/>
                    <a:gd name="connsiteX4" fmla="*/ 7806 w 22942"/>
                    <a:gd name="connsiteY4" fmla="*/ 29242 h 35147"/>
                    <a:gd name="connsiteX5" fmla="*/ 9139 w 22942"/>
                    <a:gd name="connsiteY5" fmla="*/ 26098 h 35147"/>
                    <a:gd name="connsiteX6" fmla="*/ 9520 w 22942"/>
                    <a:gd name="connsiteY6" fmla="*/ 25051 h 35147"/>
                    <a:gd name="connsiteX7" fmla="*/ 0 w 22942"/>
                    <a:gd name="connsiteY7" fmla="*/ 0 h 35147"/>
                    <a:gd name="connsiteX8" fmla="*/ 4570 w 22942"/>
                    <a:gd name="connsiteY8" fmla="*/ 0 h 35147"/>
                    <a:gd name="connsiteX9" fmla="*/ 9805 w 22942"/>
                    <a:gd name="connsiteY9" fmla="*/ 14478 h 35147"/>
                    <a:gd name="connsiteX10" fmla="*/ 11614 w 22942"/>
                    <a:gd name="connsiteY10" fmla="*/ 20288 h 35147"/>
                    <a:gd name="connsiteX11" fmla="*/ 13327 w 22942"/>
                    <a:gd name="connsiteY11" fmla="*/ 14573 h 35147"/>
                    <a:gd name="connsiteX12" fmla="*/ 18658 w 22942"/>
                    <a:gd name="connsiteY12" fmla="*/ 0 h 35147"/>
                    <a:gd name="connsiteX13" fmla="*/ 22942 w 22942"/>
                    <a:gd name="connsiteY13" fmla="*/ 0 h 35147"/>
                    <a:gd name="connsiteX14" fmla="*/ 13423 w 22942"/>
                    <a:gd name="connsiteY14" fmla="*/ 25432 h 35147"/>
                    <a:gd name="connsiteX15" fmla="*/ 11043 w 22942"/>
                    <a:gd name="connsiteY15" fmla="*/ 31147 h 35147"/>
                    <a:gd name="connsiteX16" fmla="*/ 8473 w 22942"/>
                    <a:gd name="connsiteY16" fmla="*/ 34195 h 35147"/>
                    <a:gd name="connsiteX17" fmla="*/ 4950 w 22942"/>
                    <a:gd name="connsiteY17" fmla="*/ 35147 h 35147"/>
                    <a:gd name="connsiteX18" fmla="*/ 2190 w 22942"/>
                    <a:gd name="connsiteY18" fmla="*/ 34671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42" h="35147">
                      <a:moveTo>
                        <a:pt x="2190" y="34671"/>
                      </a:moveTo>
                      <a:lnTo>
                        <a:pt x="1713" y="30671"/>
                      </a:lnTo>
                      <a:cubicBezTo>
                        <a:pt x="2665" y="30956"/>
                        <a:pt x="3427" y="31051"/>
                        <a:pt x="4093" y="31051"/>
                      </a:cubicBezTo>
                      <a:cubicBezTo>
                        <a:pt x="5045" y="31051"/>
                        <a:pt x="5807" y="30861"/>
                        <a:pt x="6378" y="30575"/>
                      </a:cubicBezTo>
                      <a:cubicBezTo>
                        <a:pt x="6949" y="30289"/>
                        <a:pt x="7425" y="29813"/>
                        <a:pt x="7806" y="29242"/>
                      </a:cubicBezTo>
                      <a:cubicBezTo>
                        <a:pt x="8092" y="28861"/>
                        <a:pt x="8473" y="27718"/>
                        <a:pt x="9139" y="26098"/>
                      </a:cubicBezTo>
                      <a:cubicBezTo>
                        <a:pt x="9234" y="25908"/>
                        <a:pt x="9329" y="25527"/>
                        <a:pt x="9520" y="25051"/>
                      </a:cubicBezTo>
                      <a:lnTo>
                        <a:pt x="0" y="0"/>
                      </a:lnTo>
                      <a:lnTo>
                        <a:pt x="4570" y="0"/>
                      </a:lnTo>
                      <a:lnTo>
                        <a:pt x="9805" y="14478"/>
                      </a:lnTo>
                      <a:cubicBezTo>
                        <a:pt x="10472" y="16288"/>
                        <a:pt x="11043" y="18288"/>
                        <a:pt x="11614" y="20288"/>
                      </a:cubicBezTo>
                      <a:cubicBezTo>
                        <a:pt x="12090" y="18383"/>
                        <a:pt x="12661" y="16478"/>
                        <a:pt x="13327" y="14573"/>
                      </a:cubicBezTo>
                      <a:lnTo>
                        <a:pt x="18658" y="0"/>
                      </a:lnTo>
                      <a:lnTo>
                        <a:pt x="22942" y="0"/>
                      </a:lnTo>
                      <a:lnTo>
                        <a:pt x="13423" y="25432"/>
                      </a:lnTo>
                      <a:cubicBezTo>
                        <a:pt x="12376" y="28194"/>
                        <a:pt x="11614" y="30099"/>
                        <a:pt x="11043" y="31147"/>
                      </a:cubicBezTo>
                      <a:cubicBezTo>
                        <a:pt x="10281" y="32575"/>
                        <a:pt x="9424" y="33528"/>
                        <a:pt x="8473" y="34195"/>
                      </a:cubicBezTo>
                      <a:cubicBezTo>
                        <a:pt x="7521" y="34861"/>
                        <a:pt x="6378" y="35147"/>
                        <a:pt x="4950" y="35147"/>
                      </a:cubicBezTo>
                      <a:cubicBezTo>
                        <a:pt x="4093" y="35147"/>
                        <a:pt x="3142" y="34957"/>
                        <a:pt x="2190" y="34671"/>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3" name="Freeform 292">
                  <a:extLst>
                    <a:ext uri="{FF2B5EF4-FFF2-40B4-BE49-F238E27FC236}">
                      <a16:creationId xmlns:a16="http://schemas.microsoft.com/office/drawing/2014/main" id="{E6850B26-FF70-FC4A-A380-58417061D141}"/>
                    </a:ext>
                  </a:extLst>
                </p:cNvPr>
                <p:cNvSpPr/>
                <p:nvPr/>
              </p:nvSpPr>
              <p:spPr>
                <a:xfrm>
                  <a:off x="8508269" y="4910708"/>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90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7"/>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6"/>
                        <a:pt x="7521" y="29146"/>
                      </a:cubicBezTo>
                      <a:cubicBezTo>
                        <a:pt x="7711" y="29528"/>
                        <a:pt x="7901" y="29813"/>
                        <a:pt x="8282" y="30004"/>
                      </a:cubicBezTo>
                      <a:cubicBezTo>
                        <a:pt x="8663" y="30194"/>
                        <a:pt x="9139" y="30290"/>
                        <a:pt x="9710" y="30290"/>
                      </a:cubicBezTo>
                      <a:cubicBezTo>
                        <a:pt x="10377" y="30194"/>
                        <a:pt x="10948" y="30194"/>
                        <a:pt x="11709" y="3009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4" name="Freeform 293">
                  <a:extLst>
                    <a:ext uri="{FF2B5EF4-FFF2-40B4-BE49-F238E27FC236}">
                      <a16:creationId xmlns:a16="http://schemas.microsoft.com/office/drawing/2014/main" id="{152FAE47-647B-7D42-8F66-21B1B67F0965}"/>
                    </a:ext>
                  </a:extLst>
                </p:cNvPr>
                <p:cNvSpPr/>
                <p:nvPr/>
              </p:nvSpPr>
              <p:spPr>
                <a:xfrm>
                  <a:off x="8524167" y="4910042"/>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2 h 34670"/>
                    <a:gd name="connsiteX4" fmla="*/ 11804 w 20467"/>
                    <a:gd name="connsiteY4" fmla="*/ 8953 h 34670"/>
                    <a:gd name="connsiteX5" fmla="*/ 16659 w 20467"/>
                    <a:gd name="connsiteY5" fmla="*/ 10096 h 34670"/>
                    <a:gd name="connsiteX6" fmla="*/ 19610 w 20467"/>
                    <a:gd name="connsiteY6" fmla="*/ 13144 h 34670"/>
                    <a:gd name="connsiteX7" fmla="*/ 20467 w 20467"/>
                    <a:gd name="connsiteY7" fmla="*/ 18764 h 34670"/>
                    <a:gd name="connsiteX8" fmla="*/ 20467 w 20467"/>
                    <a:gd name="connsiteY8" fmla="*/ 34671 h 34670"/>
                    <a:gd name="connsiteX9" fmla="*/ 16184 w 20467"/>
                    <a:gd name="connsiteY9" fmla="*/ 34671 h 34670"/>
                    <a:gd name="connsiteX10" fmla="*/ 16184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2"/>
                      </a:lnTo>
                      <a:cubicBezTo>
                        <a:pt x="6283" y="10096"/>
                        <a:pt x="8758" y="8953"/>
                        <a:pt x="11804" y="8953"/>
                      </a:cubicBezTo>
                      <a:cubicBezTo>
                        <a:pt x="13613" y="8953"/>
                        <a:pt x="15232" y="9334"/>
                        <a:pt x="16659" y="10096"/>
                      </a:cubicBezTo>
                      <a:cubicBezTo>
                        <a:pt x="17992" y="10858"/>
                        <a:pt x="19039" y="11811"/>
                        <a:pt x="19610" y="13144"/>
                      </a:cubicBezTo>
                      <a:cubicBezTo>
                        <a:pt x="20182" y="14478"/>
                        <a:pt x="20467" y="16288"/>
                        <a:pt x="20467" y="18764"/>
                      </a:cubicBezTo>
                      <a:lnTo>
                        <a:pt x="20467" y="34671"/>
                      </a:lnTo>
                      <a:lnTo>
                        <a:pt x="16184" y="34671"/>
                      </a:lnTo>
                      <a:lnTo>
                        <a:pt x="16184" y="18764"/>
                      </a:lnTo>
                      <a:cubicBezTo>
                        <a:pt x="16184" y="16669"/>
                        <a:pt x="15707" y="15145"/>
                        <a:pt x="14851" y="14097"/>
                      </a:cubicBezTo>
                      <a:cubicBezTo>
                        <a:pt x="13899" y="13144"/>
                        <a:pt x="12661" y="12668"/>
                        <a:pt x="10948" y="12668"/>
                      </a:cubicBezTo>
                      <a:cubicBezTo>
                        <a:pt x="9710" y="12668"/>
                        <a:pt x="8472" y="12954"/>
                        <a:pt x="7425" y="13621"/>
                      </a:cubicBezTo>
                      <a:cubicBezTo>
                        <a:pt x="6283" y="14288"/>
                        <a:pt x="5521" y="15145"/>
                        <a:pt x="5045" y="16288"/>
                      </a:cubicBezTo>
                      <a:cubicBezTo>
                        <a:pt x="4570"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95" name="Freeform 294">
                  <a:extLst>
                    <a:ext uri="{FF2B5EF4-FFF2-40B4-BE49-F238E27FC236}">
                      <a16:creationId xmlns:a16="http://schemas.microsoft.com/office/drawing/2014/main" id="{A439A0A5-3C82-C742-8B37-1341B714BAEB}"/>
                    </a:ext>
                  </a:extLst>
                </p:cNvPr>
                <p:cNvSpPr/>
                <p:nvPr/>
              </p:nvSpPr>
              <p:spPr>
                <a:xfrm>
                  <a:off x="8549680" y="4918900"/>
                  <a:ext cx="23037" cy="26288"/>
                </a:xfrm>
                <a:custGeom>
                  <a:avLst/>
                  <a:gdLst>
                    <a:gd name="connsiteX0" fmla="*/ 18468 w 23037"/>
                    <a:gd name="connsiteY0" fmla="*/ 17621 h 26288"/>
                    <a:gd name="connsiteX1" fmla="*/ 22847 w 23037"/>
                    <a:gd name="connsiteY1" fmla="*/ 18193 h 26288"/>
                    <a:gd name="connsiteX2" fmla="*/ 19039 w 23037"/>
                    <a:gd name="connsiteY2" fmla="*/ 24194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70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5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5"/>
                        <a:pt x="20848" y="22765"/>
                        <a:pt x="19039" y="24194"/>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8" y="8954"/>
                        <a:pt x="23038" y="13049"/>
                      </a:cubicBezTo>
                      <a:cubicBezTo>
                        <a:pt x="23038" y="13335"/>
                        <a:pt x="23038" y="13716"/>
                        <a:pt x="23038" y="14192"/>
                      </a:cubicBezTo>
                      <a:lnTo>
                        <a:pt x="4379" y="14192"/>
                      </a:lnTo>
                      <a:cubicBezTo>
                        <a:pt x="4570" y="16954"/>
                        <a:pt x="5331" y="19050"/>
                        <a:pt x="6759" y="20479"/>
                      </a:cubicBezTo>
                      <a:cubicBezTo>
                        <a:pt x="8187" y="21908"/>
                        <a:pt x="9901" y="22670"/>
                        <a:pt x="11995" y="22670"/>
                      </a:cubicBezTo>
                      <a:cubicBezTo>
                        <a:pt x="13518" y="22670"/>
                        <a:pt x="14851" y="22288"/>
                        <a:pt x="15993" y="21431"/>
                      </a:cubicBezTo>
                      <a:cubicBezTo>
                        <a:pt x="16945" y="20669"/>
                        <a:pt x="17802" y="19431"/>
                        <a:pt x="18468" y="17621"/>
                      </a:cubicBezTo>
                      <a:close/>
                      <a:moveTo>
                        <a:pt x="4474" y="10763"/>
                      </a:moveTo>
                      <a:lnTo>
                        <a:pt x="18468" y="10763"/>
                      </a:lnTo>
                      <a:cubicBezTo>
                        <a:pt x="18278" y="8668"/>
                        <a:pt x="17707" y="7049"/>
                        <a:pt x="16850" y="6001"/>
                      </a:cubicBezTo>
                      <a:cubicBezTo>
                        <a:pt x="15517" y="4382"/>
                        <a:pt x="13708" y="3524"/>
                        <a:pt x="11614" y="3524"/>
                      </a:cubicBezTo>
                      <a:cubicBezTo>
                        <a:pt x="9710" y="3524"/>
                        <a:pt x="7996" y="4191"/>
                        <a:pt x="6664" y="5525"/>
                      </a:cubicBezTo>
                      <a:cubicBezTo>
                        <a:pt x="5426" y="6858"/>
                        <a:pt x="4665" y="8573"/>
                        <a:pt x="4474"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grpSp>
          <p:grpSp>
            <p:nvGrpSpPr>
              <p:cNvPr id="245" name="Graphic 76">
                <a:extLst>
                  <a:ext uri="{FF2B5EF4-FFF2-40B4-BE49-F238E27FC236}">
                    <a16:creationId xmlns:a16="http://schemas.microsoft.com/office/drawing/2014/main" id="{A2B54044-720D-F542-9358-AFFBCC88C017}"/>
                  </a:ext>
                </a:extLst>
              </p:cNvPr>
              <p:cNvGrpSpPr/>
              <p:nvPr/>
            </p:nvGrpSpPr>
            <p:grpSpPr>
              <a:xfrm>
                <a:off x="8208210" y="4964049"/>
                <a:ext cx="478363" cy="44672"/>
                <a:chOff x="8208210" y="4964049"/>
                <a:chExt cx="478363" cy="44672"/>
              </a:xfrm>
              <a:solidFill>
                <a:srgbClr val="23509E"/>
              </a:solidFill>
            </p:grpSpPr>
            <p:sp>
              <p:nvSpPr>
                <p:cNvPr id="265" name="Freeform 264">
                  <a:extLst>
                    <a:ext uri="{FF2B5EF4-FFF2-40B4-BE49-F238E27FC236}">
                      <a16:creationId xmlns:a16="http://schemas.microsoft.com/office/drawing/2014/main" id="{B8682E29-72F6-534B-9D9D-5EF9CE39A71F}"/>
                    </a:ext>
                  </a:extLst>
                </p:cNvPr>
                <p:cNvSpPr/>
                <p:nvPr/>
              </p:nvSpPr>
              <p:spPr>
                <a:xfrm>
                  <a:off x="8208210" y="4964049"/>
                  <a:ext cx="25798" cy="34670"/>
                </a:xfrm>
                <a:custGeom>
                  <a:avLst/>
                  <a:gdLst>
                    <a:gd name="connsiteX0" fmla="*/ 0 w 25798"/>
                    <a:gd name="connsiteY0" fmla="*/ 34576 h 34670"/>
                    <a:gd name="connsiteX1" fmla="*/ 0 w 25798"/>
                    <a:gd name="connsiteY1" fmla="*/ 0 h 34670"/>
                    <a:gd name="connsiteX2" fmla="*/ 24941 w 25798"/>
                    <a:gd name="connsiteY2" fmla="*/ 0 h 34670"/>
                    <a:gd name="connsiteX3" fmla="*/ 24941 w 25798"/>
                    <a:gd name="connsiteY3" fmla="*/ 4096 h 34670"/>
                    <a:gd name="connsiteX4" fmla="*/ 4570 w 25798"/>
                    <a:gd name="connsiteY4" fmla="*/ 4096 h 34670"/>
                    <a:gd name="connsiteX5" fmla="*/ 4570 w 25798"/>
                    <a:gd name="connsiteY5" fmla="*/ 14668 h 34670"/>
                    <a:gd name="connsiteX6" fmla="*/ 23704 w 25798"/>
                    <a:gd name="connsiteY6" fmla="*/ 14668 h 34670"/>
                    <a:gd name="connsiteX7" fmla="*/ 23704 w 25798"/>
                    <a:gd name="connsiteY7" fmla="*/ 18764 h 34670"/>
                    <a:gd name="connsiteX8" fmla="*/ 4570 w 25798"/>
                    <a:gd name="connsiteY8" fmla="*/ 18764 h 34670"/>
                    <a:gd name="connsiteX9" fmla="*/ 4570 w 25798"/>
                    <a:gd name="connsiteY9" fmla="*/ 30575 h 34670"/>
                    <a:gd name="connsiteX10" fmla="*/ 25798 w 25798"/>
                    <a:gd name="connsiteY10" fmla="*/ 30575 h 34670"/>
                    <a:gd name="connsiteX11" fmla="*/ 25798 w 25798"/>
                    <a:gd name="connsiteY11" fmla="*/ 34671 h 34670"/>
                    <a:gd name="connsiteX12" fmla="*/ 0 w 25798"/>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98" h="34670">
                      <a:moveTo>
                        <a:pt x="0" y="34576"/>
                      </a:moveTo>
                      <a:lnTo>
                        <a:pt x="0" y="0"/>
                      </a:lnTo>
                      <a:lnTo>
                        <a:pt x="24941" y="0"/>
                      </a:lnTo>
                      <a:lnTo>
                        <a:pt x="24941" y="4096"/>
                      </a:lnTo>
                      <a:lnTo>
                        <a:pt x="4570" y="4096"/>
                      </a:lnTo>
                      <a:lnTo>
                        <a:pt x="4570" y="14668"/>
                      </a:lnTo>
                      <a:lnTo>
                        <a:pt x="23704" y="14668"/>
                      </a:lnTo>
                      <a:lnTo>
                        <a:pt x="23704" y="18764"/>
                      </a:lnTo>
                      <a:lnTo>
                        <a:pt x="4570" y="18764"/>
                      </a:lnTo>
                      <a:lnTo>
                        <a:pt x="4570" y="30575"/>
                      </a:lnTo>
                      <a:lnTo>
                        <a:pt x="25798" y="30575"/>
                      </a:lnTo>
                      <a:lnTo>
                        <a:pt x="25798"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6" name="Freeform 265">
                  <a:extLst>
                    <a:ext uri="{FF2B5EF4-FFF2-40B4-BE49-F238E27FC236}">
                      <a16:creationId xmlns:a16="http://schemas.microsoft.com/office/drawing/2014/main" id="{A41F76AA-F571-3946-BAB3-C320F3BBD927}"/>
                    </a:ext>
                  </a:extLst>
                </p:cNvPr>
                <p:cNvSpPr/>
                <p:nvPr/>
              </p:nvSpPr>
              <p:spPr>
                <a:xfrm>
                  <a:off x="8239720"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7" name="Freeform 266">
                  <a:extLst>
                    <a:ext uri="{FF2B5EF4-FFF2-40B4-BE49-F238E27FC236}">
                      <a16:creationId xmlns:a16="http://schemas.microsoft.com/office/drawing/2014/main" id="{9BCC3E8E-FD04-854D-864D-E1AA4EA1701D}"/>
                    </a:ext>
                  </a:extLst>
                </p:cNvPr>
                <p:cNvSpPr/>
                <p:nvPr/>
              </p:nvSpPr>
              <p:spPr>
                <a:xfrm>
                  <a:off x="8254380"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89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2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3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7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4 w 23037"/>
                    <a:gd name="connsiteY34" fmla="*/ 22670 h 26098"/>
                    <a:gd name="connsiteX35" fmla="*/ 13803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3" y="23717"/>
                        <a:pt x="14755" y="24670"/>
                        <a:pt x="13232" y="25241"/>
                      </a:cubicBezTo>
                      <a:cubicBezTo>
                        <a:pt x="11804" y="25813"/>
                        <a:pt x="10186" y="26099"/>
                        <a:pt x="8568" y="26099"/>
                      </a:cubicBezTo>
                      <a:cubicBezTo>
                        <a:pt x="5807" y="26099"/>
                        <a:pt x="3713" y="25432"/>
                        <a:pt x="2189" y="24098"/>
                      </a:cubicBezTo>
                      <a:cubicBezTo>
                        <a:pt x="666" y="22765"/>
                        <a:pt x="0" y="21050"/>
                        <a:pt x="0" y="18955"/>
                      </a:cubicBezTo>
                      <a:cubicBezTo>
                        <a:pt x="0" y="17717"/>
                        <a:pt x="286" y="16574"/>
                        <a:pt x="857" y="15621"/>
                      </a:cubicBezTo>
                      <a:cubicBezTo>
                        <a:pt x="1428" y="14573"/>
                        <a:pt x="2189" y="13811"/>
                        <a:pt x="3046" y="13145"/>
                      </a:cubicBezTo>
                      <a:cubicBezTo>
                        <a:pt x="3903" y="12573"/>
                        <a:pt x="4950" y="12097"/>
                        <a:pt x="6092" y="11716"/>
                      </a:cubicBezTo>
                      <a:cubicBezTo>
                        <a:pt x="6949" y="11525"/>
                        <a:pt x="8187" y="11240"/>
                        <a:pt x="9901" y="11049"/>
                      </a:cubicBezTo>
                      <a:cubicBezTo>
                        <a:pt x="13327" y="10668"/>
                        <a:pt x="15803" y="10192"/>
                        <a:pt x="17421" y="9620"/>
                      </a:cubicBezTo>
                      <a:cubicBezTo>
                        <a:pt x="17421" y="9049"/>
                        <a:pt x="17421" y="8668"/>
                        <a:pt x="17421" y="8477"/>
                      </a:cubicBezTo>
                      <a:cubicBezTo>
                        <a:pt x="17421" y="6763"/>
                        <a:pt x="17040" y="5525"/>
                        <a:pt x="16183" y="4858"/>
                      </a:cubicBezTo>
                      <a:cubicBezTo>
                        <a:pt x="15136"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0" y="22574"/>
                      </a:cubicBezTo>
                      <a:cubicBezTo>
                        <a:pt x="22181" y="23622"/>
                        <a:pt x="22562" y="24670"/>
                        <a:pt x="23037"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5"/>
                        <a:pt x="5712" y="21527"/>
                      </a:cubicBezTo>
                      <a:cubicBezTo>
                        <a:pt x="6569" y="22289"/>
                        <a:pt x="7806" y="22670"/>
                        <a:pt x="9424" y="22670"/>
                      </a:cubicBezTo>
                      <a:cubicBezTo>
                        <a:pt x="11043" y="22670"/>
                        <a:pt x="12471" y="22289"/>
                        <a:pt x="13803"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8" name="Freeform 267">
                  <a:extLst>
                    <a:ext uri="{FF2B5EF4-FFF2-40B4-BE49-F238E27FC236}">
                      <a16:creationId xmlns:a16="http://schemas.microsoft.com/office/drawing/2014/main" id="{2C7048F9-6DCD-7944-9D57-E9C45F3DF3D5}"/>
                    </a:ext>
                  </a:extLst>
                </p:cNvPr>
                <p:cNvSpPr/>
                <p:nvPr/>
              </p:nvSpPr>
              <p:spPr>
                <a:xfrm>
                  <a:off x="8281035"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2"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5" y="0"/>
                        <a:pt x="13518" y="286"/>
                        <a:pt x="14946" y="857"/>
                      </a:cubicBezTo>
                      <a:cubicBezTo>
                        <a:pt x="16469" y="1429"/>
                        <a:pt x="17516" y="2191"/>
                        <a:pt x="18278" y="3143"/>
                      </a:cubicBezTo>
                      <a:cubicBezTo>
                        <a:pt x="18944" y="4096"/>
                        <a:pt x="19515" y="5429"/>
                        <a:pt x="19706" y="7049"/>
                      </a:cubicBezTo>
                      <a:lnTo>
                        <a:pt x="15517" y="7620"/>
                      </a:lnTo>
                      <a:cubicBezTo>
                        <a:pt x="15327" y="6287"/>
                        <a:pt x="14756"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2"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6" y="26194"/>
                        <a:pt x="10472" y="26194"/>
                      </a:cubicBezTo>
                      <a:cubicBezTo>
                        <a:pt x="7235" y="26194"/>
                        <a:pt x="4760" y="25527"/>
                        <a:pt x="3046" y="24194"/>
                      </a:cubicBezTo>
                      <a:cubicBezTo>
                        <a:pt x="1523" y="22670"/>
                        <a:pt x="381" y="20669"/>
                        <a:pt x="0" y="1800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9" name="Freeform 268">
                  <a:extLst>
                    <a:ext uri="{FF2B5EF4-FFF2-40B4-BE49-F238E27FC236}">
                      <a16:creationId xmlns:a16="http://schemas.microsoft.com/office/drawing/2014/main" id="{5043E2A9-E4FB-984B-86DA-98498078B286}"/>
                    </a:ext>
                  </a:extLst>
                </p:cNvPr>
                <p:cNvSpPr/>
                <p:nvPr/>
              </p:nvSpPr>
              <p:spPr>
                <a:xfrm>
                  <a:off x="8306834"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3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1 w 33889"/>
                    <a:gd name="connsiteY12" fmla="*/ 25622 h 25622"/>
                    <a:gd name="connsiteX13" fmla="*/ 29701 w 33889"/>
                    <a:gd name="connsiteY13" fmla="*/ 9811 h 25622"/>
                    <a:gd name="connsiteX14" fmla="*/ 29320 w 33889"/>
                    <a:gd name="connsiteY14" fmla="*/ 6191 h 25622"/>
                    <a:gd name="connsiteX15" fmla="*/ 27797 w 33889"/>
                    <a:gd name="connsiteY15" fmla="*/ 4381 h 25622"/>
                    <a:gd name="connsiteX16" fmla="*/ 25227 w 33889"/>
                    <a:gd name="connsiteY16" fmla="*/ 3715 h 25622"/>
                    <a:gd name="connsiteX17" fmla="*/ 20848 w 33889"/>
                    <a:gd name="connsiteY17" fmla="*/ 5429 h 25622"/>
                    <a:gd name="connsiteX18" fmla="*/ 19134 w 33889"/>
                    <a:gd name="connsiteY18" fmla="*/ 11049 h 25622"/>
                    <a:gd name="connsiteX19" fmla="*/ 19134 w 33889"/>
                    <a:gd name="connsiteY19" fmla="*/ 25622 h 25622"/>
                    <a:gd name="connsiteX20" fmla="*/ 14851 w 33889"/>
                    <a:gd name="connsiteY20" fmla="*/ 25622 h 25622"/>
                    <a:gd name="connsiteX21" fmla="*/ 14851 w 33889"/>
                    <a:gd name="connsiteY21" fmla="*/ 9334 h 25622"/>
                    <a:gd name="connsiteX22" fmla="*/ 13803 w 33889"/>
                    <a:gd name="connsiteY22" fmla="*/ 5048 h 25622"/>
                    <a:gd name="connsiteX23" fmla="*/ 10376 w 33889"/>
                    <a:gd name="connsiteY23" fmla="*/ 3619 h 25622"/>
                    <a:gd name="connsiteX24" fmla="*/ 7044 w 33889"/>
                    <a:gd name="connsiteY24" fmla="*/ 4572 h 25622"/>
                    <a:gd name="connsiteX25" fmla="*/ 4855 w 33889"/>
                    <a:gd name="connsiteY25" fmla="*/ 7334 h 25622"/>
                    <a:gd name="connsiteX26" fmla="*/ 4188 w 33889"/>
                    <a:gd name="connsiteY26" fmla="*/ 12573 h 25622"/>
                    <a:gd name="connsiteX27" fmla="*/ 4188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69" y="2857"/>
                        <a:pt x="5617" y="1905"/>
                        <a:pt x="6949" y="1143"/>
                      </a:cubicBezTo>
                      <a:cubicBezTo>
                        <a:pt x="8282" y="381"/>
                        <a:pt x="9710" y="0"/>
                        <a:pt x="11423" y="0"/>
                      </a:cubicBezTo>
                      <a:cubicBezTo>
                        <a:pt x="13232" y="0"/>
                        <a:pt x="14755" y="381"/>
                        <a:pt x="15993" y="1143"/>
                      </a:cubicBezTo>
                      <a:cubicBezTo>
                        <a:pt x="17135" y="1905"/>
                        <a:pt x="17992" y="2953"/>
                        <a:pt x="18468" y="4381"/>
                      </a:cubicBezTo>
                      <a:cubicBezTo>
                        <a:pt x="20467" y="1429"/>
                        <a:pt x="23037" y="0"/>
                        <a:pt x="26179" y="0"/>
                      </a:cubicBezTo>
                      <a:cubicBezTo>
                        <a:pt x="28654" y="0"/>
                        <a:pt x="30558" y="667"/>
                        <a:pt x="31891" y="2096"/>
                      </a:cubicBezTo>
                      <a:cubicBezTo>
                        <a:pt x="33224" y="3429"/>
                        <a:pt x="33890" y="5620"/>
                        <a:pt x="33890" y="8477"/>
                      </a:cubicBezTo>
                      <a:lnTo>
                        <a:pt x="33890" y="25622"/>
                      </a:lnTo>
                      <a:lnTo>
                        <a:pt x="29701" y="25622"/>
                      </a:lnTo>
                      <a:lnTo>
                        <a:pt x="29701" y="9811"/>
                      </a:lnTo>
                      <a:cubicBezTo>
                        <a:pt x="29701" y="8096"/>
                        <a:pt x="29606" y="6858"/>
                        <a:pt x="29320" y="6191"/>
                      </a:cubicBezTo>
                      <a:cubicBezTo>
                        <a:pt x="29035" y="5429"/>
                        <a:pt x="28559" y="4858"/>
                        <a:pt x="27797" y="4381"/>
                      </a:cubicBezTo>
                      <a:cubicBezTo>
                        <a:pt x="27036" y="3905"/>
                        <a:pt x="26179" y="3715"/>
                        <a:pt x="25227" y="3715"/>
                      </a:cubicBezTo>
                      <a:cubicBezTo>
                        <a:pt x="23513" y="3715"/>
                        <a:pt x="21990" y="4286"/>
                        <a:pt x="20848" y="5429"/>
                      </a:cubicBezTo>
                      <a:cubicBezTo>
                        <a:pt x="19705" y="6572"/>
                        <a:pt x="19134" y="8477"/>
                        <a:pt x="19134" y="11049"/>
                      </a:cubicBezTo>
                      <a:lnTo>
                        <a:pt x="19134" y="25622"/>
                      </a:lnTo>
                      <a:lnTo>
                        <a:pt x="14851" y="25622"/>
                      </a:lnTo>
                      <a:lnTo>
                        <a:pt x="14851" y="9334"/>
                      </a:lnTo>
                      <a:cubicBezTo>
                        <a:pt x="14851" y="7429"/>
                        <a:pt x="14470" y="6001"/>
                        <a:pt x="13803" y="5048"/>
                      </a:cubicBezTo>
                      <a:cubicBezTo>
                        <a:pt x="13137" y="4096"/>
                        <a:pt x="11995" y="3619"/>
                        <a:pt x="10376" y="3619"/>
                      </a:cubicBezTo>
                      <a:cubicBezTo>
                        <a:pt x="9139" y="3619"/>
                        <a:pt x="8091" y="3905"/>
                        <a:pt x="7044" y="4572"/>
                      </a:cubicBezTo>
                      <a:cubicBezTo>
                        <a:pt x="5997" y="5239"/>
                        <a:pt x="5331" y="6096"/>
                        <a:pt x="4855" y="7334"/>
                      </a:cubicBezTo>
                      <a:cubicBezTo>
                        <a:pt x="4379" y="8572"/>
                        <a:pt x="4188" y="10287"/>
                        <a:pt x="4188" y="12573"/>
                      </a:cubicBezTo>
                      <a:lnTo>
                        <a:pt x="4188"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0" name="Freeform 269">
                  <a:extLst>
                    <a:ext uri="{FF2B5EF4-FFF2-40B4-BE49-F238E27FC236}">
                      <a16:creationId xmlns:a16="http://schemas.microsoft.com/office/drawing/2014/main" id="{5447C532-7727-9741-BB45-5331BC05FD23}"/>
                    </a:ext>
                  </a:extLst>
                </p:cNvPr>
                <p:cNvSpPr/>
                <p:nvPr/>
              </p:nvSpPr>
              <p:spPr>
                <a:xfrm>
                  <a:off x="8346911" y="4973574"/>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69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6 h 25622"/>
                    <a:gd name="connsiteX10" fmla="*/ 4569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3 w 20467"/>
                    <a:gd name="connsiteY15" fmla="*/ 13525 h 25622"/>
                    <a:gd name="connsiteX16" fmla="*/ 16183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3"/>
                        <a:pt x="11900" y="25622"/>
                        <a:pt x="8568" y="25622"/>
                      </a:cubicBezTo>
                      <a:cubicBezTo>
                        <a:pt x="7044" y="25622"/>
                        <a:pt x="5712" y="25337"/>
                        <a:pt x="4474" y="24765"/>
                      </a:cubicBezTo>
                      <a:cubicBezTo>
                        <a:pt x="3237" y="24193"/>
                        <a:pt x="2285" y="23527"/>
                        <a:pt x="1618" y="22669"/>
                      </a:cubicBezTo>
                      <a:cubicBezTo>
                        <a:pt x="952" y="21812"/>
                        <a:pt x="571" y="20764"/>
                        <a:pt x="286" y="19526"/>
                      </a:cubicBezTo>
                      <a:cubicBezTo>
                        <a:pt x="95" y="18669"/>
                        <a:pt x="0" y="17335"/>
                        <a:pt x="0" y="15526"/>
                      </a:cubicBezTo>
                      <a:lnTo>
                        <a:pt x="0" y="0"/>
                      </a:lnTo>
                      <a:lnTo>
                        <a:pt x="4284" y="0"/>
                      </a:lnTo>
                      <a:lnTo>
                        <a:pt x="4284" y="13906"/>
                      </a:lnTo>
                      <a:cubicBezTo>
                        <a:pt x="4284" y="16097"/>
                        <a:pt x="4379" y="17621"/>
                        <a:pt x="4569" y="18383"/>
                      </a:cubicBezTo>
                      <a:cubicBezTo>
                        <a:pt x="4855" y="19526"/>
                        <a:pt x="5426" y="20383"/>
                        <a:pt x="6283" y="21050"/>
                      </a:cubicBezTo>
                      <a:cubicBezTo>
                        <a:pt x="7140" y="21717"/>
                        <a:pt x="8187" y="22003"/>
                        <a:pt x="9520" y="22003"/>
                      </a:cubicBezTo>
                      <a:cubicBezTo>
                        <a:pt x="10852" y="22003"/>
                        <a:pt x="11995" y="21717"/>
                        <a:pt x="13137" y="21050"/>
                      </a:cubicBezTo>
                      <a:cubicBezTo>
                        <a:pt x="14279" y="20383"/>
                        <a:pt x="15041" y="19526"/>
                        <a:pt x="15517" y="18383"/>
                      </a:cubicBezTo>
                      <a:cubicBezTo>
                        <a:pt x="15993" y="17240"/>
                        <a:pt x="16183" y="15621"/>
                        <a:pt x="16183" y="13525"/>
                      </a:cubicBezTo>
                      <a:lnTo>
                        <a:pt x="16183"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1" name="Freeform 270">
                  <a:extLst>
                    <a:ext uri="{FF2B5EF4-FFF2-40B4-BE49-F238E27FC236}">
                      <a16:creationId xmlns:a16="http://schemas.microsoft.com/office/drawing/2014/main" id="{A3D58A83-9C54-BC46-B189-32DDF030F268}"/>
                    </a:ext>
                  </a:extLst>
                </p:cNvPr>
                <p:cNvSpPr/>
                <p:nvPr/>
              </p:nvSpPr>
              <p:spPr>
                <a:xfrm>
                  <a:off x="8372138" y="4973192"/>
                  <a:ext cx="20562" cy="26193"/>
                </a:xfrm>
                <a:custGeom>
                  <a:avLst/>
                  <a:gdLst>
                    <a:gd name="connsiteX0" fmla="*/ 0 w 20562"/>
                    <a:gd name="connsiteY0" fmla="*/ 18002 h 26193"/>
                    <a:gd name="connsiteX1" fmla="*/ 4189 w 20562"/>
                    <a:gd name="connsiteY1" fmla="*/ 17336 h 26193"/>
                    <a:gd name="connsiteX2" fmla="*/ 6188 w 20562"/>
                    <a:gd name="connsiteY2" fmla="*/ 21241 h 26193"/>
                    <a:gd name="connsiteX3" fmla="*/ 10662 w 20562"/>
                    <a:gd name="connsiteY3" fmla="*/ 22574 h 26193"/>
                    <a:gd name="connsiteX4" fmla="*/ 15041 w 20562"/>
                    <a:gd name="connsiteY4" fmla="*/ 21431 h 26193"/>
                    <a:gd name="connsiteX5" fmla="*/ 16469 w 20562"/>
                    <a:gd name="connsiteY5" fmla="*/ 18669 h 26193"/>
                    <a:gd name="connsiteX6" fmla="*/ 15232 w 20562"/>
                    <a:gd name="connsiteY6" fmla="*/ 16383 h 26193"/>
                    <a:gd name="connsiteX7" fmla="*/ 10853 w 20562"/>
                    <a:gd name="connsiteY7" fmla="*/ 14954 h 26193"/>
                    <a:gd name="connsiteX8" fmla="*/ 4379 w 20562"/>
                    <a:gd name="connsiteY8" fmla="*/ 12954 h 26193"/>
                    <a:gd name="connsiteX9" fmla="*/ 1618 w 20562"/>
                    <a:gd name="connsiteY9" fmla="*/ 10573 h 26193"/>
                    <a:gd name="connsiteX10" fmla="*/ 666 w 20562"/>
                    <a:gd name="connsiteY10" fmla="*/ 7239 h 26193"/>
                    <a:gd name="connsiteX11" fmla="*/ 1428 w 20562"/>
                    <a:gd name="connsiteY11" fmla="*/ 4096 h 26193"/>
                    <a:gd name="connsiteX12" fmla="*/ 3522 w 20562"/>
                    <a:gd name="connsiteY12" fmla="*/ 1715 h 26193"/>
                    <a:gd name="connsiteX13" fmla="*/ 6188 w 20562"/>
                    <a:gd name="connsiteY13" fmla="*/ 476 h 26193"/>
                    <a:gd name="connsiteX14" fmla="*/ 9805 w 20562"/>
                    <a:gd name="connsiteY14" fmla="*/ 0 h 26193"/>
                    <a:gd name="connsiteX15" fmla="*/ 14946 w 20562"/>
                    <a:gd name="connsiteY15" fmla="*/ 857 h 26193"/>
                    <a:gd name="connsiteX16" fmla="*/ 18278 w 20562"/>
                    <a:gd name="connsiteY16" fmla="*/ 3143 h 26193"/>
                    <a:gd name="connsiteX17" fmla="*/ 19706 w 20562"/>
                    <a:gd name="connsiteY17" fmla="*/ 7049 h 26193"/>
                    <a:gd name="connsiteX18" fmla="*/ 15517 w 20562"/>
                    <a:gd name="connsiteY18" fmla="*/ 7620 h 26193"/>
                    <a:gd name="connsiteX19" fmla="*/ 13899 w 20562"/>
                    <a:gd name="connsiteY19" fmla="*/ 4572 h 26193"/>
                    <a:gd name="connsiteX20" fmla="*/ 10091 w 20562"/>
                    <a:gd name="connsiteY20" fmla="*/ 3524 h 26193"/>
                    <a:gd name="connsiteX21" fmla="*/ 5902 w 20562"/>
                    <a:gd name="connsiteY21" fmla="*/ 4477 h 26193"/>
                    <a:gd name="connsiteX22" fmla="*/ 4665 w 20562"/>
                    <a:gd name="connsiteY22" fmla="*/ 6763 h 26193"/>
                    <a:gd name="connsiteX23" fmla="*/ 5141 w 20562"/>
                    <a:gd name="connsiteY23" fmla="*/ 8287 h 26193"/>
                    <a:gd name="connsiteX24" fmla="*/ 6759 w 20562"/>
                    <a:gd name="connsiteY24" fmla="*/ 9430 h 26193"/>
                    <a:gd name="connsiteX25" fmla="*/ 10472 w 20562"/>
                    <a:gd name="connsiteY25" fmla="*/ 10478 h 26193"/>
                    <a:gd name="connsiteX26" fmla="*/ 16755 w 20562"/>
                    <a:gd name="connsiteY26" fmla="*/ 12478 h 26193"/>
                    <a:gd name="connsiteX27" fmla="*/ 19515 w 20562"/>
                    <a:gd name="connsiteY27" fmla="*/ 14669 h 26193"/>
                    <a:gd name="connsiteX28" fmla="*/ 20563 w 20562"/>
                    <a:gd name="connsiteY28" fmla="*/ 18288 h 26193"/>
                    <a:gd name="connsiteX29" fmla="*/ 19325 w 20562"/>
                    <a:gd name="connsiteY29" fmla="*/ 22289 h 26193"/>
                    <a:gd name="connsiteX30" fmla="*/ 15707 w 20562"/>
                    <a:gd name="connsiteY30" fmla="*/ 25146 h 26193"/>
                    <a:gd name="connsiteX31" fmla="*/ 10472 w 20562"/>
                    <a:gd name="connsiteY31" fmla="*/ 26194 h 26193"/>
                    <a:gd name="connsiteX32" fmla="*/ 3046 w 20562"/>
                    <a:gd name="connsiteY32" fmla="*/ 24194 h 26193"/>
                    <a:gd name="connsiteX33" fmla="*/ 0 w 20562"/>
                    <a:gd name="connsiteY33" fmla="*/ 18002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562" h="26193">
                      <a:moveTo>
                        <a:pt x="0" y="18002"/>
                      </a:moveTo>
                      <a:lnTo>
                        <a:pt x="4189" y="17336"/>
                      </a:lnTo>
                      <a:cubicBezTo>
                        <a:pt x="4379" y="19050"/>
                        <a:pt x="5045" y="20288"/>
                        <a:pt x="6188" y="21241"/>
                      </a:cubicBezTo>
                      <a:cubicBezTo>
                        <a:pt x="7235" y="22098"/>
                        <a:pt x="8758" y="22574"/>
                        <a:pt x="10662" y="22574"/>
                      </a:cubicBezTo>
                      <a:cubicBezTo>
                        <a:pt x="12566" y="22574"/>
                        <a:pt x="14089" y="22193"/>
                        <a:pt x="15041" y="21431"/>
                      </a:cubicBezTo>
                      <a:cubicBezTo>
                        <a:pt x="15993" y="20669"/>
                        <a:pt x="16469" y="19717"/>
                        <a:pt x="16469" y="18669"/>
                      </a:cubicBezTo>
                      <a:cubicBezTo>
                        <a:pt x="16469" y="17717"/>
                        <a:pt x="16088" y="16954"/>
                        <a:pt x="15232" y="16383"/>
                      </a:cubicBezTo>
                      <a:cubicBezTo>
                        <a:pt x="14660" y="16002"/>
                        <a:pt x="13232" y="15526"/>
                        <a:pt x="10853" y="14954"/>
                      </a:cubicBezTo>
                      <a:cubicBezTo>
                        <a:pt x="7711" y="14192"/>
                        <a:pt x="5617" y="13525"/>
                        <a:pt x="4379" y="12954"/>
                      </a:cubicBezTo>
                      <a:cubicBezTo>
                        <a:pt x="3141" y="12383"/>
                        <a:pt x="2285" y="11621"/>
                        <a:pt x="1618" y="10573"/>
                      </a:cubicBezTo>
                      <a:cubicBezTo>
                        <a:pt x="952" y="9525"/>
                        <a:pt x="666" y="8477"/>
                        <a:pt x="666" y="7239"/>
                      </a:cubicBezTo>
                      <a:cubicBezTo>
                        <a:pt x="666" y="6096"/>
                        <a:pt x="952" y="5048"/>
                        <a:pt x="1428" y="4096"/>
                      </a:cubicBezTo>
                      <a:cubicBezTo>
                        <a:pt x="1904" y="3143"/>
                        <a:pt x="2665" y="2381"/>
                        <a:pt x="3522" y="1715"/>
                      </a:cubicBezTo>
                      <a:cubicBezTo>
                        <a:pt x="4189" y="1238"/>
                        <a:pt x="5045" y="857"/>
                        <a:pt x="6188" y="476"/>
                      </a:cubicBezTo>
                      <a:cubicBezTo>
                        <a:pt x="7330" y="95"/>
                        <a:pt x="8568" y="0"/>
                        <a:pt x="9805" y="0"/>
                      </a:cubicBezTo>
                      <a:cubicBezTo>
                        <a:pt x="11804" y="0"/>
                        <a:pt x="13518" y="286"/>
                        <a:pt x="14946" y="857"/>
                      </a:cubicBezTo>
                      <a:cubicBezTo>
                        <a:pt x="16469" y="1429"/>
                        <a:pt x="17516" y="2191"/>
                        <a:pt x="18278" y="3143"/>
                      </a:cubicBezTo>
                      <a:cubicBezTo>
                        <a:pt x="18944" y="4096"/>
                        <a:pt x="19515" y="5429"/>
                        <a:pt x="19706" y="7049"/>
                      </a:cubicBezTo>
                      <a:lnTo>
                        <a:pt x="15517" y="7620"/>
                      </a:lnTo>
                      <a:cubicBezTo>
                        <a:pt x="15327" y="6287"/>
                        <a:pt x="14755" y="5334"/>
                        <a:pt x="13899" y="4572"/>
                      </a:cubicBezTo>
                      <a:cubicBezTo>
                        <a:pt x="13042" y="3810"/>
                        <a:pt x="11709" y="3524"/>
                        <a:pt x="10091" y="3524"/>
                      </a:cubicBezTo>
                      <a:cubicBezTo>
                        <a:pt x="8187" y="3524"/>
                        <a:pt x="6759" y="3810"/>
                        <a:pt x="5902" y="4477"/>
                      </a:cubicBezTo>
                      <a:cubicBezTo>
                        <a:pt x="5045" y="5144"/>
                        <a:pt x="4665" y="5906"/>
                        <a:pt x="4665" y="6763"/>
                      </a:cubicBezTo>
                      <a:cubicBezTo>
                        <a:pt x="4665" y="7334"/>
                        <a:pt x="4855" y="7811"/>
                        <a:pt x="5141" y="8287"/>
                      </a:cubicBezTo>
                      <a:cubicBezTo>
                        <a:pt x="5521" y="8763"/>
                        <a:pt x="5997" y="9144"/>
                        <a:pt x="6759" y="9430"/>
                      </a:cubicBezTo>
                      <a:cubicBezTo>
                        <a:pt x="7140" y="9620"/>
                        <a:pt x="8473" y="9906"/>
                        <a:pt x="10472" y="10478"/>
                      </a:cubicBezTo>
                      <a:cubicBezTo>
                        <a:pt x="13518" y="11240"/>
                        <a:pt x="15612" y="11906"/>
                        <a:pt x="16755" y="12478"/>
                      </a:cubicBezTo>
                      <a:cubicBezTo>
                        <a:pt x="17897" y="12954"/>
                        <a:pt x="18849" y="13716"/>
                        <a:pt x="19515" y="14669"/>
                      </a:cubicBezTo>
                      <a:cubicBezTo>
                        <a:pt x="20182" y="15621"/>
                        <a:pt x="20563" y="16859"/>
                        <a:pt x="20563" y="18288"/>
                      </a:cubicBezTo>
                      <a:cubicBezTo>
                        <a:pt x="20563" y="19717"/>
                        <a:pt x="20182" y="21050"/>
                        <a:pt x="19325" y="22289"/>
                      </a:cubicBezTo>
                      <a:cubicBezTo>
                        <a:pt x="18468" y="23527"/>
                        <a:pt x="17326" y="24479"/>
                        <a:pt x="15707" y="25146"/>
                      </a:cubicBezTo>
                      <a:cubicBezTo>
                        <a:pt x="14184" y="25813"/>
                        <a:pt x="12375" y="26194"/>
                        <a:pt x="10472" y="26194"/>
                      </a:cubicBezTo>
                      <a:cubicBezTo>
                        <a:pt x="7235" y="26194"/>
                        <a:pt x="4760" y="25527"/>
                        <a:pt x="3046" y="24194"/>
                      </a:cubicBezTo>
                      <a:cubicBezTo>
                        <a:pt x="1618" y="22670"/>
                        <a:pt x="476" y="20669"/>
                        <a:pt x="0" y="18002"/>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2" name="Freeform 271">
                  <a:extLst>
                    <a:ext uri="{FF2B5EF4-FFF2-40B4-BE49-F238E27FC236}">
                      <a16:creationId xmlns:a16="http://schemas.microsoft.com/office/drawing/2014/main" id="{AEAF27F2-8A1F-974F-8AA9-87E6F1CD1C78}"/>
                    </a:ext>
                  </a:extLst>
                </p:cNvPr>
                <p:cNvSpPr/>
                <p:nvPr/>
              </p:nvSpPr>
              <p:spPr>
                <a:xfrm>
                  <a:off x="8397461" y="4970145"/>
                  <a:ext cx="22847" cy="22955"/>
                </a:xfrm>
                <a:custGeom>
                  <a:avLst/>
                  <a:gdLst>
                    <a:gd name="connsiteX0" fmla="*/ 9424 w 22847"/>
                    <a:gd name="connsiteY0" fmla="*/ 22955 h 22955"/>
                    <a:gd name="connsiteX1" fmla="*/ 9424 w 22847"/>
                    <a:gd name="connsiteY1" fmla="*/ 13430 h 22955"/>
                    <a:gd name="connsiteX2" fmla="*/ 0 w 22847"/>
                    <a:gd name="connsiteY2" fmla="*/ 13430 h 22955"/>
                    <a:gd name="connsiteX3" fmla="*/ 0 w 22847"/>
                    <a:gd name="connsiteY3" fmla="*/ 9430 h 22955"/>
                    <a:gd name="connsiteX4" fmla="*/ 9424 w 22847"/>
                    <a:gd name="connsiteY4" fmla="*/ 9430 h 22955"/>
                    <a:gd name="connsiteX5" fmla="*/ 9424 w 22847"/>
                    <a:gd name="connsiteY5" fmla="*/ 0 h 22955"/>
                    <a:gd name="connsiteX6" fmla="*/ 13423 w 22847"/>
                    <a:gd name="connsiteY6" fmla="*/ 0 h 22955"/>
                    <a:gd name="connsiteX7" fmla="*/ 13423 w 22847"/>
                    <a:gd name="connsiteY7" fmla="*/ 9430 h 22955"/>
                    <a:gd name="connsiteX8" fmla="*/ 22847 w 22847"/>
                    <a:gd name="connsiteY8" fmla="*/ 9430 h 22955"/>
                    <a:gd name="connsiteX9" fmla="*/ 22847 w 22847"/>
                    <a:gd name="connsiteY9" fmla="*/ 13430 h 22955"/>
                    <a:gd name="connsiteX10" fmla="*/ 13423 w 22847"/>
                    <a:gd name="connsiteY10" fmla="*/ 13430 h 22955"/>
                    <a:gd name="connsiteX11" fmla="*/ 13423 w 22847"/>
                    <a:gd name="connsiteY11" fmla="*/ 22955 h 22955"/>
                    <a:gd name="connsiteX12" fmla="*/ 9424 w 22847"/>
                    <a:gd name="connsiteY12" fmla="*/ 22955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7" h="22955">
                      <a:moveTo>
                        <a:pt x="9424" y="22955"/>
                      </a:moveTo>
                      <a:lnTo>
                        <a:pt x="9424" y="13430"/>
                      </a:lnTo>
                      <a:lnTo>
                        <a:pt x="0" y="13430"/>
                      </a:lnTo>
                      <a:lnTo>
                        <a:pt x="0" y="9430"/>
                      </a:lnTo>
                      <a:lnTo>
                        <a:pt x="9424" y="9430"/>
                      </a:lnTo>
                      <a:lnTo>
                        <a:pt x="9424" y="0"/>
                      </a:lnTo>
                      <a:lnTo>
                        <a:pt x="13423" y="0"/>
                      </a:lnTo>
                      <a:lnTo>
                        <a:pt x="13423" y="9430"/>
                      </a:lnTo>
                      <a:lnTo>
                        <a:pt x="22847" y="9430"/>
                      </a:lnTo>
                      <a:lnTo>
                        <a:pt x="22847" y="13430"/>
                      </a:lnTo>
                      <a:lnTo>
                        <a:pt x="13423" y="13430"/>
                      </a:lnTo>
                      <a:lnTo>
                        <a:pt x="13423" y="22955"/>
                      </a:lnTo>
                      <a:lnTo>
                        <a:pt x="9424" y="22955"/>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3" name="Freeform 272">
                  <a:extLst>
                    <a:ext uri="{FF2B5EF4-FFF2-40B4-BE49-F238E27FC236}">
                      <a16:creationId xmlns:a16="http://schemas.microsoft.com/office/drawing/2014/main" id="{D8A1BE80-2E47-6742-B0F6-2D5B94418157}"/>
                    </a:ext>
                  </a:extLst>
                </p:cNvPr>
                <p:cNvSpPr/>
                <p:nvPr/>
              </p:nvSpPr>
              <p:spPr>
                <a:xfrm>
                  <a:off x="8440109" y="4964049"/>
                  <a:ext cx="26369" cy="34575"/>
                </a:xfrm>
                <a:custGeom>
                  <a:avLst/>
                  <a:gdLst>
                    <a:gd name="connsiteX0" fmla="*/ 0 w 26369"/>
                    <a:gd name="connsiteY0" fmla="*/ 34576 h 34575"/>
                    <a:gd name="connsiteX1" fmla="*/ 0 w 26369"/>
                    <a:gd name="connsiteY1" fmla="*/ 0 h 34575"/>
                    <a:gd name="connsiteX2" fmla="*/ 13042 w 26369"/>
                    <a:gd name="connsiteY2" fmla="*/ 0 h 34575"/>
                    <a:gd name="connsiteX3" fmla="*/ 18278 w 26369"/>
                    <a:gd name="connsiteY3" fmla="*/ 286 h 34575"/>
                    <a:gd name="connsiteX4" fmla="*/ 22562 w 26369"/>
                    <a:gd name="connsiteY4" fmla="*/ 1905 h 34575"/>
                    <a:gd name="connsiteX5" fmla="*/ 25322 w 26369"/>
                    <a:gd name="connsiteY5" fmla="*/ 5239 h 34575"/>
                    <a:gd name="connsiteX6" fmla="*/ 26369 w 26369"/>
                    <a:gd name="connsiteY6" fmla="*/ 10001 h 34575"/>
                    <a:gd name="connsiteX7" fmla="*/ 23609 w 26369"/>
                    <a:gd name="connsiteY7" fmla="*/ 17431 h 34575"/>
                    <a:gd name="connsiteX8" fmla="*/ 13518 w 26369"/>
                    <a:gd name="connsiteY8" fmla="*/ 20479 h 34575"/>
                    <a:gd name="connsiteX9" fmla="*/ 4665 w 26369"/>
                    <a:gd name="connsiteY9" fmla="*/ 20479 h 34575"/>
                    <a:gd name="connsiteX10" fmla="*/ 4665 w 26369"/>
                    <a:gd name="connsiteY10" fmla="*/ 34576 h 34575"/>
                    <a:gd name="connsiteX11" fmla="*/ 0 w 26369"/>
                    <a:gd name="connsiteY11" fmla="*/ 34576 h 34575"/>
                    <a:gd name="connsiteX12" fmla="*/ 4569 w 26369"/>
                    <a:gd name="connsiteY12" fmla="*/ 16478 h 34575"/>
                    <a:gd name="connsiteX13" fmla="*/ 13518 w 26369"/>
                    <a:gd name="connsiteY13" fmla="*/ 16478 h 34575"/>
                    <a:gd name="connsiteX14" fmla="*/ 19801 w 26369"/>
                    <a:gd name="connsiteY14" fmla="*/ 14859 h 34575"/>
                    <a:gd name="connsiteX15" fmla="*/ 21705 w 26369"/>
                    <a:gd name="connsiteY15" fmla="*/ 10192 h 34575"/>
                    <a:gd name="connsiteX16" fmla="*/ 20562 w 26369"/>
                    <a:gd name="connsiteY16" fmla="*/ 6477 h 34575"/>
                    <a:gd name="connsiteX17" fmla="*/ 17706 w 26369"/>
                    <a:gd name="connsiteY17" fmla="*/ 4477 h 34575"/>
                    <a:gd name="connsiteX18" fmla="*/ 13422 w 26369"/>
                    <a:gd name="connsiteY18" fmla="*/ 4191 h 34575"/>
                    <a:gd name="connsiteX19" fmla="*/ 4569 w 26369"/>
                    <a:gd name="connsiteY19" fmla="*/ 4191 h 34575"/>
                    <a:gd name="connsiteX20" fmla="*/ 4569 w 26369"/>
                    <a:gd name="connsiteY20" fmla="*/ 16478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69" h="34575">
                      <a:moveTo>
                        <a:pt x="0" y="34576"/>
                      </a:moveTo>
                      <a:lnTo>
                        <a:pt x="0" y="0"/>
                      </a:lnTo>
                      <a:lnTo>
                        <a:pt x="13042" y="0"/>
                      </a:lnTo>
                      <a:cubicBezTo>
                        <a:pt x="15327" y="0"/>
                        <a:pt x="17040" y="95"/>
                        <a:pt x="18278" y="286"/>
                      </a:cubicBezTo>
                      <a:cubicBezTo>
                        <a:pt x="19991" y="571"/>
                        <a:pt x="21419" y="1143"/>
                        <a:pt x="22562" y="1905"/>
                      </a:cubicBezTo>
                      <a:cubicBezTo>
                        <a:pt x="23704" y="2667"/>
                        <a:pt x="24656" y="3810"/>
                        <a:pt x="25322" y="5239"/>
                      </a:cubicBezTo>
                      <a:cubicBezTo>
                        <a:pt x="25988" y="6667"/>
                        <a:pt x="26369" y="8287"/>
                        <a:pt x="26369" y="10001"/>
                      </a:cubicBezTo>
                      <a:cubicBezTo>
                        <a:pt x="26369" y="12954"/>
                        <a:pt x="25417" y="15430"/>
                        <a:pt x="23609" y="17431"/>
                      </a:cubicBezTo>
                      <a:cubicBezTo>
                        <a:pt x="21705" y="19431"/>
                        <a:pt x="18373" y="20479"/>
                        <a:pt x="13518" y="20479"/>
                      </a:cubicBezTo>
                      <a:lnTo>
                        <a:pt x="4665" y="20479"/>
                      </a:lnTo>
                      <a:lnTo>
                        <a:pt x="4665" y="34576"/>
                      </a:lnTo>
                      <a:lnTo>
                        <a:pt x="0" y="34576"/>
                      </a:lnTo>
                      <a:close/>
                      <a:moveTo>
                        <a:pt x="4569" y="16478"/>
                      </a:moveTo>
                      <a:lnTo>
                        <a:pt x="13518" y="16478"/>
                      </a:lnTo>
                      <a:cubicBezTo>
                        <a:pt x="16469" y="16478"/>
                        <a:pt x="18563" y="15907"/>
                        <a:pt x="19801" y="14859"/>
                      </a:cubicBezTo>
                      <a:cubicBezTo>
                        <a:pt x="21038" y="13716"/>
                        <a:pt x="21705" y="12192"/>
                        <a:pt x="21705" y="10192"/>
                      </a:cubicBezTo>
                      <a:cubicBezTo>
                        <a:pt x="21705" y="8763"/>
                        <a:pt x="21324" y="7525"/>
                        <a:pt x="20562" y="6477"/>
                      </a:cubicBezTo>
                      <a:cubicBezTo>
                        <a:pt x="19801" y="5429"/>
                        <a:pt x="18849" y="4763"/>
                        <a:pt x="17706" y="4477"/>
                      </a:cubicBezTo>
                      <a:cubicBezTo>
                        <a:pt x="16945" y="4286"/>
                        <a:pt x="15517" y="4191"/>
                        <a:pt x="13422" y="4191"/>
                      </a:cubicBezTo>
                      <a:lnTo>
                        <a:pt x="4569" y="4191"/>
                      </a:lnTo>
                      <a:lnTo>
                        <a:pt x="4569" y="16478"/>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4" name="Freeform 273">
                  <a:extLst>
                    <a:ext uri="{FF2B5EF4-FFF2-40B4-BE49-F238E27FC236}">
                      <a16:creationId xmlns:a16="http://schemas.microsoft.com/office/drawing/2014/main" id="{FCD68FC5-3310-A04D-A3DA-1D5369225623}"/>
                    </a:ext>
                  </a:extLst>
                </p:cNvPr>
                <p:cNvSpPr/>
                <p:nvPr/>
              </p:nvSpPr>
              <p:spPr>
                <a:xfrm>
                  <a:off x="8471714"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4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4"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5" name="Freeform 274">
                  <a:extLst>
                    <a:ext uri="{FF2B5EF4-FFF2-40B4-BE49-F238E27FC236}">
                      <a16:creationId xmlns:a16="http://schemas.microsoft.com/office/drawing/2014/main" id="{AD1F5330-DC86-9C49-983D-D832654E5AB9}"/>
                    </a:ext>
                  </a:extLst>
                </p:cNvPr>
                <p:cNvSpPr/>
                <p:nvPr/>
              </p:nvSpPr>
              <p:spPr>
                <a:xfrm>
                  <a:off x="8486279" y="4973097"/>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3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5 h 26193"/>
                    <a:gd name="connsiteX16" fmla="*/ 11709 w 23513"/>
                    <a:gd name="connsiteY16" fmla="*/ 3524 h 26193"/>
                    <a:gd name="connsiteX17" fmla="*/ 6474 w 23513"/>
                    <a:gd name="connsiteY17" fmla="*/ 5905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3"/>
                      </a:cubicBezTo>
                      <a:cubicBezTo>
                        <a:pt x="23514" y="16002"/>
                        <a:pt x="23038" y="18479"/>
                        <a:pt x="22086" y="20383"/>
                      </a:cubicBezTo>
                      <a:cubicBezTo>
                        <a:pt x="21134" y="22193"/>
                        <a:pt x="19706" y="23622"/>
                        <a:pt x="17897" y="24670"/>
                      </a:cubicBezTo>
                      <a:cubicBezTo>
                        <a:pt x="16088" y="25717"/>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5"/>
                      </a:cubicBezTo>
                      <a:cubicBezTo>
                        <a:pt x="15517" y="4286"/>
                        <a:pt x="13804" y="3524"/>
                        <a:pt x="11709" y="3524"/>
                      </a:cubicBezTo>
                      <a:cubicBezTo>
                        <a:pt x="9615" y="3524"/>
                        <a:pt x="7806" y="4286"/>
                        <a:pt x="6474" y="5905"/>
                      </a:cubicBezTo>
                      <a:cubicBezTo>
                        <a:pt x="5045" y="7429"/>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6" name="Freeform 275">
                  <a:extLst>
                    <a:ext uri="{FF2B5EF4-FFF2-40B4-BE49-F238E27FC236}">
                      <a16:creationId xmlns:a16="http://schemas.microsoft.com/office/drawing/2014/main" id="{68965254-FCE5-6F43-B827-698D48B5C770}"/>
                    </a:ext>
                  </a:extLst>
                </p:cNvPr>
                <p:cNvSpPr/>
                <p:nvPr/>
              </p:nvSpPr>
              <p:spPr>
                <a:xfrm>
                  <a:off x="8512934" y="4973002"/>
                  <a:ext cx="22085" cy="35718"/>
                </a:xfrm>
                <a:custGeom>
                  <a:avLst/>
                  <a:gdLst>
                    <a:gd name="connsiteX0" fmla="*/ 952 w 22085"/>
                    <a:gd name="connsiteY0" fmla="*/ 27718 h 35718"/>
                    <a:gd name="connsiteX1" fmla="*/ 5045 w 22085"/>
                    <a:gd name="connsiteY1" fmla="*/ 28289 h 35718"/>
                    <a:gd name="connsiteX2" fmla="*/ 6473 w 22085"/>
                    <a:gd name="connsiteY2" fmla="*/ 31051 h 35718"/>
                    <a:gd name="connsiteX3" fmla="*/ 10757 w 22085"/>
                    <a:gd name="connsiteY3" fmla="*/ 32194 h 35718"/>
                    <a:gd name="connsiteX4" fmla="*/ 15327 w 22085"/>
                    <a:gd name="connsiteY4" fmla="*/ 31051 h 35718"/>
                    <a:gd name="connsiteX5" fmla="*/ 17516 w 22085"/>
                    <a:gd name="connsiteY5" fmla="*/ 27718 h 35718"/>
                    <a:gd name="connsiteX6" fmla="*/ 17802 w 22085"/>
                    <a:gd name="connsiteY6" fmla="*/ 22288 h 35718"/>
                    <a:gd name="connsiteX7" fmla="*/ 10852 w 22085"/>
                    <a:gd name="connsiteY7" fmla="*/ 25527 h 35718"/>
                    <a:gd name="connsiteX8" fmla="*/ 2856 w 22085"/>
                    <a:gd name="connsiteY8" fmla="*/ 21812 h 35718"/>
                    <a:gd name="connsiteX9" fmla="*/ 0 w 22085"/>
                    <a:gd name="connsiteY9" fmla="*/ 12859 h 35718"/>
                    <a:gd name="connsiteX10" fmla="*/ 1333 w 22085"/>
                    <a:gd name="connsiteY10" fmla="*/ 6286 h 35718"/>
                    <a:gd name="connsiteX11" fmla="*/ 5045 w 22085"/>
                    <a:gd name="connsiteY11" fmla="*/ 1619 h 35718"/>
                    <a:gd name="connsiteX12" fmla="*/ 10852 w 22085"/>
                    <a:gd name="connsiteY12" fmla="*/ 0 h 35718"/>
                    <a:gd name="connsiteX13" fmla="*/ 18183 w 22085"/>
                    <a:gd name="connsiteY13" fmla="*/ 3619 h 35718"/>
                    <a:gd name="connsiteX14" fmla="*/ 18183 w 22085"/>
                    <a:gd name="connsiteY14" fmla="*/ 571 h 35718"/>
                    <a:gd name="connsiteX15" fmla="*/ 22085 w 22085"/>
                    <a:gd name="connsiteY15" fmla="*/ 571 h 35718"/>
                    <a:gd name="connsiteX16" fmla="*/ 22085 w 22085"/>
                    <a:gd name="connsiteY16" fmla="*/ 22193 h 35718"/>
                    <a:gd name="connsiteX17" fmla="*/ 20943 w 22085"/>
                    <a:gd name="connsiteY17" fmla="*/ 30480 h 35718"/>
                    <a:gd name="connsiteX18" fmla="*/ 17135 w 22085"/>
                    <a:gd name="connsiteY18" fmla="*/ 34290 h 35718"/>
                    <a:gd name="connsiteX19" fmla="*/ 10757 w 22085"/>
                    <a:gd name="connsiteY19" fmla="*/ 35719 h 35718"/>
                    <a:gd name="connsiteX20" fmla="*/ 3522 w 22085"/>
                    <a:gd name="connsiteY20" fmla="*/ 33718 h 35718"/>
                    <a:gd name="connsiteX21" fmla="*/ 952 w 22085"/>
                    <a:gd name="connsiteY21" fmla="*/ 27718 h 35718"/>
                    <a:gd name="connsiteX22" fmla="*/ 4474 w 22085"/>
                    <a:gd name="connsiteY22" fmla="*/ 12668 h 35718"/>
                    <a:gd name="connsiteX23" fmla="*/ 6473 w 22085"/>
                    <a:gd name="connsiteY23" fmla="*/ 19812 h 35718"/>
                    <a:gd name="connsiteX24" fmla="*/ 11328 w 22085"/>
                    <a:gd name="connsiteY24" fmla="*/ 22098 h 35718"/>
                    <a:gd name="connsiteX25" fmla="*/ 16183 w 22085"/>
                    <a:gd name="connsiteY25" fmla="*/ 19812 h 35718"/>
                    <a:gd name="connsiteX26" fmla="*/ 18183 w 22085"/>
                    <a:gd name="connsiteY26" fmla="*/ 12763 h 35718"/>
                    <a:gd name="connsiteX27" fmla="*/ 16183 w 22085"/>
                    <a:gd name="connsiteY27" fmla="*/ 5810 h 35718"/>
                    <a:gd name="connsiteX28" fmla="*/ 11233 w 22085"/>
                    <a:gd name="connsiteY28" fmla="*/ 3429 h 35718"/>
                    <a:gd name="connsiteX29" fmla="*/ 6473 w 22085"/>
                    <a:gd name="connsiteY29" fmla="*/ 5715 h 35718"/>
                    <a:gd name="connsiteX30" fmla="*/ 4474 w 22085"/>
                    <a:gd name="connsiteY30" fmla="*/ 12668 h 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085" h="35718">
                      <a:moveTo>
                        <a:pt x="952" y="27718"/>
                      </a:moveTo>
                      <a:lnTo>
                        <a:pt x="5045" y="28289"/>
                      </a:lnTo>
                      <a:cubicBezTo>
                        <a:pt x="5236" y="29527"/>
                        <a:pt x="5712" y="30480"/>
                        <a:pt x="6473" y="31051"/>
                      </a:cubicBezTo>
                      <a:cubicBezTo>
                        <a:pt x="7520" y="31813"/>
                        <a:pt x="8949" y="32194"/>
                        <a:pt x="10757" y="32194"/>
                      </a:cubicBezTo>
                      <a:cubicBezTo>
                        <a:pt x="12756" y="32194"/>
                        <a:pt x="14279" y="31813"/>
                        <a:pt x="15327" y="31051"/>
                      </a:cubicBezTo>
                      <a:cubicBezTo>
                        <a:pt x="16374" y="30289"/>
                        <a:pt x="17135" y="29146"/>
                        <a:pt x="17516" y="27718"/>
                      </a:cubicBezTo>
                      <a:cubicBezTo>
                        <a:pt x="17706" y="26860"/>
                        <a:pt x="17802" y="25051"/>
                        <a:pt x="17802" y="22288"/>
                      </a:cubicBezTo>
                      <a:cubicBezTo>
                        <a:pt x="15993" y="24479"/>
                        <a:pt x="13613" y="25527"/>
                        <a:pt x="10852" y="25527"/>
                      </a:cubicBezTo>
                      <a:cubicBezTo>
                        <a:pt x="7425" y="25527"/>
                        <a:pt x="4760" y="24289"/>
                        <a:pt x="2856" y="21812"/>
                      </a:cubicBezTo>
                      <a:cubicBezTo>
                        <a:pt x="952" y="19336"/>
                        <a:pt x="0" y="16383"/>
                        <a:pt x="0" y="12859"/>
                      </a:cubicBezTo>
                      <a:cubicBezTo>
                        <a:pt x="0" y="10477"/>
                        <a:pt x="476" y="8287"/>
                        <a:pt x="1333" y="6286"/>
                      </a:cubicBezTo>
                      <a:cubicBezTo>
                        <a:pt x="2189" y="4286"/>
                        <a:pt x="3427" y="2667"/>
                        <a:pt x="5045" y="1619"/>
                      </a:cubicBezTo>
                      <a:cubicBezTo>
                        <a:pt x="6664" y="476"/>
                        <a:pt x="8663" y="0"/>
                        <a:pt x="10852" y="0"/>
                      </a:cubicBezTo>
                      <a:cubicBezTo>
                        <a:pt x="13803" y="0"/>
                        <a:pt x="16279" y="1238"/>
                        <a:pt x="18183" y="3619"/>
                      </a:cubicBezTo>
                      <a:lnTo>
                        <a:pt x="18183" y="571"/>
                      </a:lnTo>
                      <a:lnTo>
                        <a:pt x="22085" y="571"/>
                      </a:lnTo>
                      <a:lnTo>
                        <a:pt x="22085" y="22193"/>
                      </a:lnTo>
                      <a:cubicBezTo>
                        <a:pt x="22085" y="26098"/>
                        <a:pt x="21705" y="28861"/>
                        <a:pt x="20943" y="30480"/>
                      </a:cubicBezTo>
                      <a:cubicBezTo>
                        <a:pt x="20182" y="32099"/>
                        <a:pt x="18849" y="33433"/>
                        <a:pt x="17135" y="34290"/>
                      </a:cubicBezTo>
                      <a:cubicBezTo>
                        <a:pt x="15422" y="35147"/>
                        <a:pt x="13327" y="35719"/>
                        <a:pt x="10757" y="35719"/>
                      </a:cubicBezTo>
                      <a:cubicBezTo>
                        <a:pt x="7806" y="35719"/>
                        <a:pt x="5331" y="35052"/>
                        <a:pt x="3522" y="33718"/>
                      </a:cubicBezTo>
                      <a:cubicBezTo>
                        <a:pt x="1809" y="32480"/>
                        <a:pt x="952" y="30385"/>
                        <a:pt x="952" y="27718"/>
                      </a:cubicBezTo>
                      <a:close/>
                      <a:moveTo>
                        <a:pt x="4474" y="12668"/>
                      </a:moveTo>
                      <a:cubicBezTo>
                        <a:pt x="4474" y="15907"/>
                        <a:pt x="5140" y="18383"/>
                        <a:pt x="6473" y="19812"/>
                      </a:cubicBezTo>
                      <a:cubicBezTo>
                        <a:pt x="7806" y="21336"/>
                        <a:pt x="9424" y="22098"/>
                        <a:pt x="11328" y="22098"/>
                      </a:cubicBezTo>
                      <a:cubicBezTo>
                        <a:pt x="13232" y="22098"/>
                        <a:pt x="14946" y="21336"/>
                        <a:pt x="16183" y="19812"/>
                      </a:cubicBezTo>
                      <a:cubicBezTo>
                        <a:pt x="17516" y="18288"/>
                        <a:pt x="18183" y="16002"/>
                        <a:pt x="18183" y="12763"/>
                      </a:cubicBezTo>
                      <a:cubicBezTo>
                        <a:pt x="18183" y="9715"/>
                        <a:pt x="17516" y="7429"/>
                        <a:pt x="16183" y="5810"/>
                      </a:cubicBezTo>
                      <a:cubicBezTo>
                        <a:pt x="14851" y="4286"/>
                        <a:pt x="13232" y="3429"/>
                        <a:pt x="11233" y="3429"/>
                      </a:cubicBezTo>
                      <a:cubicBezTo>
                        <a:pt x="9329" y="3429"/>
                        <a:pt x="7711" y="4191"/>
                        <a:pt x="6473" y="5715"/>
                      </a:cubicBezTo>
                      <a:cubicBezTo>
                        <a:pt x="5140" y="7429"/>
                        <a:pt x="4474" y="9620"/>
                        <a:pt x="4474" y="12668"/>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7" name="Freeform 276">
                  <a:extLst>
                    <a:ext uri="{FF2B5EF4-FFF2-40B4-BE49-F238E27FC236}">
                      <a16:creationId xmlns:a16="http://schemas.microsoft.com/office/drawing/2014/main" id="{5775B500-AA28-A340-87F9-B6A2E2196869}"/>
                    </a:ext>
                  </a:extLst>
                </p:cNvPr>
                <p:cNvSpPr/>
                <p:nvPr/>
              </p:nvSpPr>
              <p:spPr>
                <a:xfrm>
                  <a:off x="8541493" y="4973002"/>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1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3 h 25622"/>
                    <a:gd name="connsiteX10" fmla="*/ 4950 w 13613"/>
                    <a:gd name="connsiteY10" fmla="*/ 7429 h 25622"/>
                    <a:gd name="connsiteX11" fmla="*/ 4284 w 13613"/>
                    <a:gd name="connsiteY11" fmla="*/ 12382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1"/>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3"/>
                      </a:cubicBezTo>
                      <a:cubicBezTo>
                        <a:pt x="5807" y="5715"/>
                        <a:pt x="5331" y="6477"/>
                        <a:pt x="4950" y="7429"/>
                      </a:cubicBezTo>
                      <a:cubicBezTo>
                        <a:pt x="4474" y="8953"/>
                        <a:pt x="4284" y="10573"/>
                        <a:pt x="4284" y="12382"/>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8" name="Freeform 277">
                  <a:extLst>
                    <a:ext uri="{FF2B5EF4-FFF2-40B4-BE49-F238E27FC236}">
                      <a16:creationId xmlns:a16="http://schemas.microsoft.com/office/drawing/2014/main" id="{FE2C0E85-A071-AF4F-B214-4227496B43A1}"/>
                    </a:ext>
                  </a:extLst>
                </p:cNvPr>
                <p:cNvSpPr/>
                <p:nvPr/>
              </p:nvSpPr>
              <p:spPr>
                <a:xfrm>
                  <a:off x="8556153" y="4973192"/>
                  <a:ext cx="23037" cy="26098"/>
                </a:xfrm>
                <a:custGeom>
                  <a:avLst/>
                  <a:gdLst>
                    <a:gd name="connsiteX0" fmla="*/ 17802 w 23037"/>
                    <a:gd name="connsiteY0" fmla="*/ 22384 h 26098"/>
                    <a:gd name="connsiteX1" fmla="*/ 13232 w 23037"/>
                    <a:gd name="connsiteY1" fmla="*/ 25241 h 26098"/>
                    <a:gd name="connsiteX2" fmla="*/ 8568 w 23037"/>
                    <a:gd name="connsiteY2" fmla="*/ 26099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5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1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7 h 26098"/>
                    <a:gd name="connsiteX34" fmla="*/ 9425 w 23037"/>
                    <a:gd name="connsiteY34" fmla="*/ 22670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6" y="24670"/>
                        <a:pt x="13232" y="25241"/>
                      </a:cubicBezTo>
                      <a:cubicBezTo>
                        <a:pt x="11805" y="25813"/>
                        <a:pt x="10186" y="26099"/>
                        <a:pt x="8568" y="26099"/>
                      </a:cubicBezTo>
                      <a:cubicBezTo>
                        <a:pt x="5807" y="26099"/>
                        <a:pt x="3713" y="25432"/>
                        <a:pt x="2190" y="24098"/>
                      </a:cubicBezTo>
                      <a:cubicBezTo>
                        <a:pt x="666" y="22765"/>
                        <a:pt x="0" y="21050"/>
                        <a:pt x="0" y="18955"/>
                      </a:cubicBezTo>
                      <a:cubicBezTo>
                        <a:pt x="0" y="17717"/>
                        <a:pt x="286" y="16574"/>
                        <a:pt x="857" y="15621"/>
                      </a:cubicBezTo>
                      <a:cubicBezTo>
                        <a:pt x="1428" y="14573"/>
                        <a:pt x="2190" y="13811"/>
                        <a:pt x="3046" y="13145"/>
                      </a:cubicBezTo>
                      <a:cubicBezTo>
                        <a:pt x="3903" y="12573"/>
                        <a:pt x="4950" y="12097"/>
                        <a:pt x="6093" y="11716"/>
                      </a:cubicBezTo>
                      <a:cubicBezTo>
                        <a:pt x="6949" y="11525"/>
                        <a:pt x="8187" y="11240"/>
                        <a:pt x="9901" y="11049"/>
                      </a:cubicBezTo>
                      <a:cubicBezTo>
                        <a:pt x="13328" y="10668"/>
                        <a:pt x="15803" y="10192"/>
                        <a:pt x="17421" y="9620"/>
                      </a:cubicBezTo>
                      <a:cubicBezTo>
                        <a:pt x="17421" y="9049"/>
                        <a:pt x="17421" y="8668"/>
                        <a:pt x="17421" y="8477"/>
                      </a:cubicBezTo>
                      <a:cubicBezTo>
                        <a:pt x="17421" y="6763"/>
                        <a:pt x="17040" y="5525"/>
                        <a:pt x="16184" y="4858"/>
                      </a:cubicBezTo>
                      <a:cubicBezTo>
                        <a:pt x="15137" y="3905"/>
                        <a:pt x="13518" y="3429"/>
                        <a:pt x="11328" y="3429"/>
                      </a:cubicBezTo>
                      <a:cubicBezTo>
                        <a:pt x="9329" y="3429"/>
                        <a:pt x="7901" y="3810"/>
                        <a:pt x="6949" y="4477"/>
                      </a:cubicBezTo>
                      <a:cubicBezTo>
                        <a:pt x="5997" y="5144"/>
                        <a:pt x="5331" y="6382"/>
                        <a:pt x="4855" y="8192"/>
                      </a:cubicBezTo>
                      <a:lnTo>
                        <a:pt x="666" y="7620"/>
                      </a:lnTo>
                      <a:cubicBezTo>
                        <a:pt x="1047" y="5810"/>
                        <a:pt x="1618" y="4382"/>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2"/>
                        <a:pt x="21515" y="5525"/>
                      </a:cubicBezTo>
                      <a:cubicBezTo>
                        <a:pt x="21610" y="6287"/>
                        <a:pt x="21705" y="7525"/>
                        <a:pt x="21705" y="9430"/>
                      </a:cubicBezTo>
                      <a:lnTo>
                        <a:pt x="21705" y="15050"/>
                      </a:lnTo>
                      <a:cubicBezTo>
                        <a:pt x="21705" y="18955"/>
                        <a:pt x="21800" y="21527"/>
                        <a:pt x="21991"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2" y="16097"/>
                        <a:pt x="5045" y="16669"/>
                      </a:cubicBezTo>
                      <a:cubicBezTo>
                        <a:pt x="4665" y="17240"/>
                        <a:pt x="4474" y="17907"/>
                        <a:pt x="4474" y="18669"/>
                      </a:cubicBezTo>
                      <a:cubicBezTo>
                        <a:pt x="4474" y="19812"/>
                        <a:pt x="4855" y="20765"/>
                        <a:pt x="5712" y="21527"/>
                      </a:cubicBezTo>
                      <a:cubicBezTo>
                        <a:pt x="6569" y="22289"/>
                        <a:pt x="7806" y="22670"/>
                        <a:pt x="9425" y="22670"/>
                      </a:cubicBezTo>
                      <a:cubicBezTo>
                        <a:pt x="11043" y="22670"/>
                        <a:pt x="12471" y="22289"/>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79" name="Freeform 278">
                  <a:extLst>
                    <a:ext uri="{FF2B5EF4-FFF2-40B4-BE49-F238E27FC236}">
                      <a16:creationId xmlns:a16="http://schemas.microsoft.com/office/drawing/2014/main" id="{059AE733-580E-D44B-A326-26898D386C0C}"/>
                    </a:ext>
                  </a:extLst>
                </p:cNvPr>
                <p:cNvSpPr/>
                <p:nvPr/>
              </p:nvSpPr>
              <p:spPr>
                <a:xfrm>
                  <a:off x="8584427"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7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179"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7"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0" name="Freeform 279">
                  <a:extLst>
                    <a:ext uri="{FF2B5EF4-FFF2-40B4-BE49-F238E27FC236}">
                      <a16:creationId xmlns:a16="http://schemas.microsoft.com/office/drawing/2014/main" id="{56262986-36EC-E74B-8CD6-8876C507AA0F}"/>
                    </a:ext>
                  </a:extLst>
                </p:cNvPr>
                <p:cNvSpPr/>
                <p:nvPr/>
              </p:nvSpPr>
              <p:spPr>
                <a:xfrm>
                  <a:off x="8624600" y="4973002"/>
                  <a:ext cx="33889" cy="25622"/>
                </a:xfrm>
                <a:custGeom>
                  <a:avLst/>
                  <a:gdLst>
                    <a:gd name="connsiteX0" fmla="*/ 0 w 33889"/>
                    <a:gd name="connsiteY0" fmla="*/ 25622 h 25622"/>
                    <a:gd name="connsiteX1" fmla="*/ 0 w 33889"/>
                    <a:gd name="connsiteY1" fmla="*/ 571 h 25622"/>
                    <a:gd name="connsiteX2" fmla="*/ 3808 w 33889"/>
                    <a:gd name="connsiteY2" fmla="*/ 571 h 25622"/>
                    <a:gd name="connsiteX3" fmla="*/ 3808 w 33889"/>
                    <a:gd name="connsiteY3" fmla="*/ 4096 h 25622"/>
                    <a:gd name="connsiteX4" fmla="*/ 6949 w 33889"/>
                    <a:gd name="connsiteY4" fmla="*/ 1143 h 25622"/>
                    <a:gd name="connsiteX5" fmla="*/ 11424 w 33889"/>
                    <a:gd name="connsiteY5" fmla="*/ 0 h 25622"/>
                    <a:gd name="connsiteX6" fmla="*/ 15993 w 33889"/>
                    <a:gd name="connsiteY6" fmla="*/ 1143 h 25622"/>
                    <a:gd name="connsiteX7" fmla="*/ 18468 w 33889"/>
                    <a:gd name="connsiteY7" fmla="*/ 4381 h 25622"/>
                    <a:gd name="connsiteX8" fmla="*/ 26179 w 33889"/>
                    <a:gd name="connsiteY8" fmla="*/ 0 h 25622"/>
                    <a:gd name="connsiteX9" fmla="*/ 31891 w 33889"/>
                    <a:gd name="connsiteY9" fmla="*/ 2096 h 25622"/>
                    <a:gd name="connsiteX10" fmla="*/ 33890 w 33889"/>
                    <a:gd name="connsiteY10" fmla="*/ 8477 h 25622"/>
                    <a:gd name="connsiteX11" fmla="*/ 33890 w 33889"/>
                    <a:gd name="connsiteY11" fmla="*/ 25622 h 25622"/>
                    <a:gd name="connsiteX12" fmla="*/ 29702 w 33889"/>
                    <a:gd name="connsiteY12" fmla="*/ 25622 h 25622"/>
                    <a:gd name="connsiteX13" fmla="*/ 29702 w 33889"/>
                    <a:gd name="connsiteY13" fmla="*/ 9811 h 25622"/>
                    <a:gd name="connsiteX14" fmla="*/ 29321 w 33889"/>
                    <a:gd name="connsiteY14" fmla="*/ 6191 h 25622"/>
                    <a:gd name="connsiteX15" fmla="*/ 27798 w 33889"/>
                    <a:gd name="connsiteY15" fmla="*/ 4381 h 25622"/>
                    <a:gd name="connsiteX16" fmla="*/ 25227 w 33889"/>
                    <a:gd name="connsiteY16" fmla="*/ 3715 h 25622"/>
                    <a:gd name="connsiteX17" fmla="*/ 20848 w 33889"/>
                    <a:gd name="connsiteY17" fmla="*/ 5429 h 25622"/>
                    <a:gd name="connsiteX18" fmla="*/ 19135 w 33889"/>
                    <a:gd name="connsiteY18" fmla="*/ 11049 h 25622"/>
                    <a:gd name="connsiteX19" fmla="*/ 19135 w 33889"/>
                    <a:gd name="connsiteY19" fmla="*/ 25622 h 25622"/>
                    <a:gd name="connsiteX20" fmla="*/ 14851 w 33889"/>
                    <a:gd name="connsiteY20" fmla="*/ 25622 h 25622"/>
                    <a:gd name="connsiteX21" fmla="*/ 14851 w 33889"/>
                    <a:gd name="connsiteY21" fmla="*/ 9334 h 25622"/>
                    <a:gd name="connsiteX22" fmla="*/ 13804 w 33889"/>
                    <a:gd name="connsiteY22" fmla="*/ 5048 h 25622"/>
                    <a:gd name="connsiteX23" fmla="*/ 10376 w 33889"/>
                    <a:gd name="connsiteY23" fmla="*/ 3619 h 25622"/>
                    <a:gd name="connsiteX24" fmla="*/ 7045 w 33889"/>
                    <a:gd name="connsiteY24" fmla="*/ 4572 h 25622"/>
                    <a:gd name="connsiteX25" fmla="*/ 4855 w 33889"/>
                    <a:gd name="connsiteY25" fmla="*/ 7334 h 25622"/>
                    <a:gd name="connsiteX26" fmla="*/ 4189 w 33889"/>
                    <a:gd name="connsiteY26" fmla="*/ 12573 h 25622"/>
                    <a:gd name="connsiteX27" fmla="*/ 4189 w 33889"/>
                    <a:gd name="connsiteY27" fmla="*/ 25527 h 25622"/>
                    <a:gd name="connsiteX28" fmla="*/ 0 w 33889"/>
                    <a:gd name="connsiteY28"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 h="25622">
                      <a:moveTo>
                        <a:pt x="0" y="25622"/>
                      </a:moveTo>
                      <a:lnTo>
                        <a:pt x="0" y="571"/>
                      </a:lnTo>
                      <a:lnTo>
                        <a:pt x="3808" y="571"/>
                      </a:lnTo>
                      <a:lnTo>
                        <a:pt x="3808" y="4096"/>
                      </a:lnTo>
                      <a:cubicBezTo>
                        <a:pt x="4570" y="2857"/>
                        <a:pt x="5617" y="1905"/>
                        <a:pt x="6949" y="1143"/>
                      </a:cubicBezTo>
                      <a:cubicBezTo>
                        <a:pt x="8282" y="381"/>
                        <a:pt x="9710" y="0"/>
                        <a:pt x="11424" y="0"/>
                      </a:cubicBezTo>
                      <a:cubicBezTo>
                        <a:pt x="13232" y="0"/>
                        <a:pt x="14756" y="381"/>
                        <a:pt x="15993" y="1143"/>
                      </a:cubicBezTo>
                      <a:cubicBezTo>
                        <a:pt x="17136" y="1905"/>
                        <a:pt x="17992" y="2953"/>
                        <a:pt x="18468" y="4381"/>
                      </a:cubicBezTo>
                      <a:cubicBezTo>
                        <a:pt x="20468" y="1429"/>
                        <a:pt x="23038" y="0"/>
                        <a:pt x="26179" y="0"/>
                      </a:cubicBezTo>
                      <a:cubicBezTo>
                        <a:pt x="28654" y="0"/>
                        <a:pt x="30558" y="667"/>
                        <a:pt x="31891" y="2096"/>
                      </a:cubicBezTo>
                      <a:cubicBezTo>
                        <a:pt x="33224" y="3429"/>
                        <a:pt x="33890" y="5620"/>
                        <a:pt x="33890" y="8477"/>
                      </a:cubicBezTo>
                      <a:lnTo>
                        <a:pt x="33890" y="25622"/>
                      </a:lnTo>
                      <a:lnTo>
                        <a:pt x="29702" y="25622"/>
                      </a:lnTo>
                      <a:lnTo>
                        <a:pt x="29702" y="9811"/>
                      </a:lnTo>
                      <a:cubicBezTo>
                        <a:pt x="29702" y="8096"/>
                        <a:pt x="29606" y="6858"/>
                        <a:pt x="29321" y="6191"/>
                      </a:cubicBezTo>
                      <a:cubicBezTo>
                        <a:pt x="29035" y="5429"/>
                        <a:pt x="28559" y="4858"/>
                        <a:pt x="27798" y="4381"/>
                      </a:cubicBezTo>
                      <a:cubicBezTo>
                        <a:pt x="27036" y="3905"/>
                        <a:pt x="26274" y="3715"/>
                        <a:pt x="25227" y="3715"/>
                      </a:cubicBezTo>
                      <a:cubicBezTo>
                        <a:pt x="23514" y="3715"/>
                        <a:pt x="21990" y="4286"/>
                        <a:pt x="20848" y="5429"/>
                      </a:cubicBezTo>
                      <a:cubicBezTo>
                        <a:pt x="19706" y="6572"/>
                        <a:pt x="19135" y="8477"/>
                        <a:pt x="19135" y="11049"/>
                      </a:cubicBezTo>
                      <a:lnTo>
                        <a:pt x="19135" y="25622"/>
                      </a:lnTo>
                      <a:lnTo>
                        <a:pt x="14851" y="25622"/>
                      </a:lnTo>
                      <a:lnTo>
                        <a:pt x="14851" y="9334"/>
                      </a:lnTo>
                      <a:cubicBezTo>
                        <a:pt x="14851" y="7429"/>
                        <a:pt x="14470" y="6001"/>
                        <a:pt x="13804" y="5048"/>
                      </a:cubicBezTo>
                      <a:cubicBezTo>
                        <a:pt x="13137" y="4096"/>
                        <a:pt x="11995" y="3619"/>
                        <a:pt x="10376" y="3619"/>
                      </a:cubicBezTo>
                      <a:cubicBezTo>
                        <a:pt x="9139" y="3619"/>
                        <a:pt x="8092" y="3905"/>
                        <a:pt x="7045" y="4572"/>
                      </a:cubicBezTo>
                      <a:cubicBezTo>
                        <a:pt x="5997" y="5239"/>
                        <a:pt x="5331" y="6096"/>
                        <a:pt x="4855" y="7334"/>
                      </a:cubicBezTo>
                      <a:cubicBezTo>
                        <a:pt x="4379" y="8572"/>
                        <a:pt x="4189" y="10287"/>
                        <a:pt x="4189" y="12573"/>
                      </a:cubicBezTo>
                      <a:lnTo>
                        <a:pt x="4189"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81" name="Freeform 280">
                  <a:extLst>
                    <a:ext uri="{FF2B5EF4-FFF2-40B4-BE49-F238E27FC236}">
                      <a16:creationId xmlns:a16="http://schemas.microsoft.com/office/drawing/2014/main" id="{C32BCC4F-B293-484D-9D1C-291E924AAA15}"/>
                    </a:ext>
                  </a:extLst>
                </p:cNvPr>
                <p:cNvSpPr/>
                <p:nvPr/>
              </p:nvSpPr>
              <p:spPr>
                <a:xfrm>
                  <a:off x="8663535" y="4973002"/>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8 w 23037"/>
                    <a:gd name="connsiteY9" fmla="*/ 13049 h 26288"/>
                    <a:gd name="connsiteX10" fmla="*/ 23038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474 w 23037"/>
                    <a:gd name="connsiteY16" fmla="*/ 10763 h 26288"/>
                    <a:gd name="connsiteX17" fmla="*/ 18468 w 23037"/>
                    <a:gd name="connsiteY17" fmla="*/ 10763 h 26288"/>
                    <a:gd name="connsiteX18" fmla="*/ 16850 w 23037"/>
                    <a:gd name="connsiteY18" fmla="*/ 6001 h 26288"/>
                    <a:gd name="connsiteX19" fmla="*/ 11614 w 23037"/>
                    <a:gd name="connsiteY19" fmla="*/ 3524 h 26288"/>
                    <a:gd name="connsiteX20" fmla="*/ 6664 w 23037"/>
                    <a:gd name="connsiteY20" fmla="*/ 5524 h 26288"/>
                    <a:gd name="connsiteX21" fmla="*/ 4474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6" y="25622"/>
                        <a:pt x="14756"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1" y="5715"/>
                        <a:pt x="23038" y="8953"/>
                        <a:pt x="23038" y="13049"/>
                      </a:cubicBezTo>
                      <a:cubicBezTo>
                        <a:pt x="23038" y="13335"/>
                        <a:pt x="23038" y="13716"/>
                        <a:pt x="23038" y="14192"/>
                      </a:cubicBezTo>
                      <a:lnTo>
                        <a:pt x="4379" y="14192"/>
                      </a:lnTo>
                      <a:cubicBezTo>
                        <a:pt x="4570" y="16954"/>
                        <a:pt x="5331" y="19050"/>
                        <a:pt x="6759" y="20479"/>
                      </a:cubicBezTo>
                      <a:cubicBezTo>
                        <a:pt x="8187" y="21907"/>
                        <a:pt x="9901" y="22669"/>
                        <a:pt x="11995" y="22669"/>
                      </a:cubicBezTo>
                      <a:cubicBezTo>
                        <a:pt x="13518" y="22669"/>
                        <a:pt x="14851" y="22288"/>
                        <a:pt x="15993" y="21431"/>
                      </a:cubicBezTo>
                      <a:cubicBezTo>
                        <a:pt x="16945" y="20669"/>
                        <a:pt x="17802" y="19336"/>
                        <a:pt x="18468" y="17621"/>
                      </a:cubicBezTo>
                      <a:close/>
                      <a:moveTo>
                        <a:pt x="4474" y="10763"/>
                      </a:moveTo>
                      <a:lnTo>
                        <a:pt x="18468" y="10763"/>
                      </a:lnTo>
                      <a:cubicBezTo>
                        <a:pt x="18278" y="8668"/>
                        <a:pt x="17707" y="7048"/>
                        <a:pt x="16850" y="6001"/>
                      </a:cubicBezTo>
                      <a:cubicBezTo>
                        <a:pt x="15517" y="4381"/>
                        <a:pt x="13708" y="3524"/>
                        <a:pt x="11614" y="3524"/>
                      </a:cubicBezTo>
                      <a:cubicBezTo>
                        <a:pt x="9710" y="3524"/>
                        <a:pt x="7997" y="4191"/>
                        <a:pt x="6664" y="5524"/>
                      </a:cubicBezTo>
                      <a:cubicBezTo>
                        <a:pt x="5426" y="6763"/>
                        <a:pt x="4665" y="8572"/>
                        <a:pt x="4474"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grpSp>
          <p:grpSp>
            <p:nvGrpSpPr>
              <p:cNvPr id="246" name="Graphic 76">
                <a:extLst>
                  <a:ext uri="{FF2B5EF4-FFF2-40B4-BE49-F238E27FC236}">
                    <a16:creationId xmlns:a16="http://schemas.microsoft.com/office/drawing/2014/main" id="{19811985-20A9-6F42-8F29-7F1B50A120C5}"/>
                  </a:ext>
                </a:extLst>
              </p:cNvPr>
              <p:cNvGrpSpPr/>
              <p:nvPr/>
            </p:nvGrpSpPr>
            <p:grpSpPr>
              <a:xfrm>
                <a:off x="8206020" y="5017579"/>
                <a:ext cx="478077" cy="44767"/>
                <a:chOff x="8206020" y="5017579"/>
                <a:chExt cx="478077" cy="44767"/>
              </a:xfrm>
              <a:solidFill>
                <a:srgbClr val="23509E"/>
              </a:solidFill>
            </p:grpSpPr>
            <p:sp>
              <p:nvSpPr>
                <p:cNvPr id="247" name="Freeform 246">
                  <a:extLst>
                    <a:ext uri="{FF2B5EF4-FFF2-40B4-BE49-F238E27FC236}">
                      <a16:creationId xmlns:a16="http://schemas.microsoft.com/office/drawing/2014/main" id="{8BDCFC34-B331-1C4F-9E66-20FCDDC82655}"/>
                    </a:ext>
                  </a:extLst>
                </p:cNvPr>
                <p:cNvSpPr/>
                <p:nvPr/>
              </p:nvSpPr>
              <p:spPr>
                <a:xfrm>
                  <a:off x="8206020" y="5027199"/>
                  <a:ext cx="23513" cy="26193"/>
                </a:xfrm>
                <a:custGeom>
                  <a:avLst/>
                  <a:gdLst>
                    <a:gd name="connsiteX0" fmla="*/ 0 w 23513"/>
                    <a:gd name="connsiteY0" fmla="*/ 13049 h 26193"/>
                    <a:gd name="connsiteX1" fmla="*/ 3903 w 23513"/>
                    <a:gd name="connsiteY1" fmla="*/ 2762 h 26193"/>
                    <a:gd name="connsiteX2" fmla="*/ 11805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4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4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5" y="0"/>
                      </a:cubicBezTo>
                      <a:cubicBezTo>
                        <a:pt x="15232" y="0"/>
                        <a:pt x="18088"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2" y="25051"/>
                        <a:pt x="3427" y="22860"/>
                      </a:cubicBezTo>
                      <a:cubicBezTo>
                        <a:pt x="1047" y="20479"/>
                        <a:pt x="0" y="17240"/>
                        <a:pt x="0" y="13049"/>
                      </a:cubicBezTo>
                      <a:close/>
                      <a:moveTo>
                        <a:pt x="4379" y="13049"/>
                      </a:moveTo>
                      <a:cubicBezTo>
                        <a:pt x="4379" y="16288"/>
                        <a:pt x="5045" y="18669"/>
                        <a:pt x="6474"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4"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48" name="Freeform 247">
                  <a:extLst>
                    <a:ext uri="{FF2B5EF4-FFF2-40B4-BE49-F238E27FC236}">
                      <a16:creationId xmlns:a16="http://schemas.microsoft.com/office/drawing/2014/main" id="{2A888024-6F64-B94B-9390-579234777A55}"/>
                    </a:ext>
                  </a:extLst>
                </p:cNvPr>
                <p:cNvSpPr/>
                <p:nvPr/>
              </p:nvSpPr>
              <p:spPr>
                <a:xfrm>
                  <a:off x="8231723" y="5017579"/>
                  <a:ext cx="14660" cy="35147"/>
                </a:xfrm>
                <a:custGeom>
                  <a:avLst/>
                  <a:gdLst>
                    <a:gd name="connsiteX0" fmla="*/ 3713 w 14660"/>
                    <a:gd name="connsiteY0" fmla="*/ 35147 h 35147"/>
                    <a:gd name="connsiteX1" fmla="*/ 3713 w 14660"/>
                    <a:gd name="connsiteY1" fmla="*/ 13430 h 35147"/>
                    <a:gd name="connsiteX2" fmla="*/ 0 w 14660"/>
                    <a:gd name="connsiteY2" fmla="*/ 13430 h 35147"/>
                    <a:gd name="connsiteX3" fmla="*/ 0 w 14660"/>
                    <a:gd name="connsiteY3" fmla="*/ 10096 h 35147"/>
                    <a:gd name="connsiteX4" fmla="*/ 3713 w 14660"/>
                    <a:gd name="connsiteY4" fmla="*/ 10096 h 35147"/>
                    <a:gd name="connsiteX5" fmla="*/ 3713 w 14660"/>
                    <a:gd name="connsiteY5" fmla="*/ 7429 h 35147"/>
                    <a:gd name="connsiteX6" fmla="*/ 4189 w 14660"/>
                    <a:gd name="connsiteY6" fmla="*/ 3715 h 35147"/>
                    <a:gd name="connsiteX7" fmla="*/ 6378 w 14660"/>
                    <a:gd name="connsiteY7" fmla="*/ 1048 h 35147"/>
                    <a:gd name="connsiteX8" fmla="*/ 10662 w 14660"/>
                    <a:gd name="connsiteY8" fmla="*/ 0 h 35147"/>
                    <a:gd name="connsiteX9" fmla="*/ 14660 w 14660"/>
                    <a:gd name="connsiteY9" fmla="*/ 381 h 35147"/>
                    <a:gd name="connsiteX10" fmla="*/ 13994 w 14660"/>
                    <a:gd name="connsiteY10" fmla="*/ 4096 h 35147"/>
                    <a:gd name="connsiteX11" fmla="*/ 11519 w 14660"/>
                    <a:gd name="connsiteY11" fmla="*/ 3905 h 35147"/>
                    <a:gd name="connsiteX12" fmla="*/ 8758 w 14660"/>
                    <a:gd name="connsiteY12" fmla="*/ 4763 h 35147"/>
                    <a:gd name="connsiteX13" fmla="*/ 7996 w 14660"/>
                    <a:gd name="connsiteY13" fmla="*/ 7811 h 35147"/>
                    <a:gd name="connsiteX14" fmla="*/ 7996 w 14660"/>
                    <a:gd name="connsiteY14" fmla="*/ 10096 h 35147"/>
                    <a:gd name="connsiteX15" fmla="*/ 12852 w 14660"/>
                    <a:gd name="connsiteY15" fmla="*/ 10096 h 35147"/>
                    <a:gd name="connsiteX16" fmla="*/ 12852 w 14660"/>
                    <a:gd name="connsiteY16" fmla="*/ 13430 h 35147"/>
                    <a:gd name="connsiteX17" fmla="*/ 7996 w 14660"/>
                    <a:gd name="connsiteY17" fmla="*/ 13430 h 35147"/>
                    <a:gd name="connsiteX18" fmla="*/ 7996 w 14660"/>
                    <a:gd name="connsiteY18" fmla="*/ 35147 h 35147"/>
                    <a:gd name="connsiteX19" fmla="*/ 3713 w 14660"/>
                    <a:gd name="connsiteY19" fmla="*/ 35147 h 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60" h="35147">
                      <a:moveTo>
                        <a:pt x="3713" y="35147"/>
                      </a:moveTo>
                      <a:lnTo>
                        <a:pt x="3713" y="13430"/>
                      </a:lnTo>
                      <a:lnTo>
                        <a:pt x="0" y="13430"/>
                      </a:lnTo>
                      <a:lnTo>
                        <a:pt x="0" y="10096"/>
                      </a:lnTo>
                      <a:lnTo>
                        <a:pt x="3713" y="10096"/>
                      </a:lnTo>
                      <a:lnTo>
                        <a:pt x="3713" y="7429"/>
                      </a:lnTo>
                      <a:cubicBezTo>
                        <a:pt x="3713" y="5715"/>
                        <a:pt x="3903" y="4477"/>
                        <a:pt x="4189" y="3715"/>
                      </a:cubicBezTo>
                      <a:cubicBezTo>
                        <a:pt x="4570" y="2572"/>
                        <a:pt x="5331" y="1715"/>
                        <a:pt x="6378" y="1048"/>
                      </a:cubicBezTo>
                      <a:cubicBezTo>
                        <a:pt x="7425" y="381"/>
                        <a:pt x="8853" y="0"/>
                        <a:pt x="10662" y="0"/>
                      </a:cubicBezTo>
                      <a:cubicBezTo>
                        <a:pt x="11900" y="0"/>
                        <a:pt x="13137" y="95"/>
                        <a:pt x="14660" y="381"/>
                      </a:cubicBezTo>
                      <a:lnTo>
                        <a:pt x="13994" y="4096"/>
                      </a:lnTo>
                      <a:cubicBezTo>
                        <a:pt x="13137" y="3905"/>
                        <a:pt x="12280" y="3905"/>
                        <a:pt x="11519" y="3905"/>
                      </a:cubicBezTo>
                      <a:cubicBezTo>
                        <a:pt x="10186" y="3905"/>
                        <a:pt x="9329" y="4191"/>
                        <a:pt x="8758" y="4763"/>
                      </a:cubicBezTo>
                      <a:cubicBezTo>
                        <a:pt x="8187" y="5334"/>
                        <a:pt x="7996" y="6382"/>
                        <a:pt x="7996" y="7811"/>
                      </a:cubicBezTo>
                      <a:lnTo>
                        <a:pt x="7996" y="10096"/>
                      </a:lnTo>
                      <a:lnTo>
                        <a:pt x="12852" y="10096"/>
                      </a:lnTo>
                      <a:lnTo>
                        <a:pt x="12852" y="13430"/>
                      </a:lnTo>
                      <a:lnTo>
                        <a:pt x="7996" y="13430"/>
                      </a:lnTo>
                      <a:lnTo>
                        <a:pt x="7996" y="35147"/>
                      </a:lnTo>
                      <a:lnTo>
                        <a:pt x="3713" y="3514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49" name="Freeform 248">
                  <a:extLst>
                    <a:ext uri="{FF2B5EF4-FFF2-40B4-BE49-F238E27FC236}">
                      <a16:creationId xmlns:a16="http://schemas.microsoft.com/office/drawing/2014/main" id="{26521F3E-7187-BA44-8048-D9330A8D993C}"/>
                    </a:ext>
                  </a:extLst>
                </p:cNvPr>
                <p:cNvSpPr/>
                <p:nvPr/>
              </p:nvSpPr>
              <p:spPr>
                <a:xfrm>
                  <a:off x="8258759" y="5018817"/>
                  <a:ext cx="12280" cy="34194"/>
                </a:xfrm>
                <a:custGeom>
                  <a:avLst/>
                  <a:gdLst>
                    <a:gd name="connsiteX0" fmla="*/ 11709 w 12280"/>
                    <a:gd name="connsiteY0" fmla="*/ 30099 h 34194"/>
                    <a:gd name="connsiteX1" fmla="*/ 12280 w 12280"/>
                    <a:gd name="connsiteY1" fmla="*/ 33814 h 34194"/>
                    <a:gd name="connsiteX2" fmla="*/ 9044 w 12280"/>
                    <a:gd name="connsiteY2" fmla="*/ 34195 h 34194"/>
                    <a:gd name="connsiteX3" fmla="*/ 5426 w 12280"/>
                    <a:gd name="connsiteY3" fmla="*/ 33433 h 34194"/>
                    <a:gd name="connsiteX4" fmla="*/ 3618 w 12280"/>
                    <a:gd name="connsiteY4" fmla="*/ 31528 h 34194"/>
                    <a:gd name="connsiteX5" fmla="*/ 3142 w 12280"/>
                    <a:gd name="connsiteY5" fmla="*/ 26479 h 34194"/>
                    <a:gd name="connsiteX6" fmla="*/ 3142 w 12280"/>
                    <a:gd name="connsiteY6" fmla="*/ 12097 h 34194"/>
                    <a:gd name="connsiteX7" fmla="*/ 0 w 12280"/>
                    <a:gd name="connsiteY7" fmla="*/ 12097 h 34194"/>
                    <a:gd name="connsiteX8" fmla="*/ 0 w 12280"/>
                    <a:gd name="connsiteY8" fmla="*/ 8763 h 34194"/>
                    <a:gd name="connsiteX9" fmla="*/ 3142 w 12280"/>
                    <a:gd name="connsiteY9" fmla="*/ 8763 h 34194"/>
                    <a:gd name="connsiteX10" fmla="*/ 3142 w 12280"/>
                    <a:gd name="connsiteY10" fmla="*/ 2572 h 34194"/>
                    <a:gd name="connsiteX11" fmla="*/ 7330 w 12280"/>
                    <a:gd name="connsiteY11" fmla="*/ 0 h 34194"/>
                    <a:gd name="connsiteX12" fmla="*/ 7330 w 12280"/>
                    <a:gd name="connsiteY12" fmla="*/ 8763 h 34194"/>
                    <a:gd name="connsiteX13" fmla="*/ 11614 w 12280"/>
                    <a:gd name="connsiteY13" fmla="*/ 8763 h 34194"/>
                    <a:gd name="connsiteX14" fmla="*/ 11614 w 12280"/>
                    <a:gd name="connsiteY14" fmla="*/ 12097 h 34194"/>
                    <a:gd name="connsiteX15" fmla="*/ 7330 w 12280"/>
                    <a:gd name="connsiteY15" fmla="*/ 12097 h 34194"/>
                    <a:gd name="connsiteX16" fmla="*/ 7330 w 12280"/>
                    <a:gd name="connsiteY16" fmla="*/ 26765 h 34194"/>
                    <a:gd name="connsiteX17" fmla="*/ 7521 w 12280"/>
                    <a:gd name="connsiteY17" fmla="*/ 29146 h 34194"/>
                    <a:gd name="connsiteX18" fmla="*/ 8282 w 12280"/>
                    <a:gd name="connsiteY18" fmla="*/ 30004 h 34194"/>
                    <a:gd name="connsiteX19" fmla="*/ 9710 w 12280"/>
                    <a:gd name="connsiteY19" fmla="*/ 30289 h 34194"/>
                    <a:gd name="connsiteX20" fmla="*/ 11709 w 12280"/>
                    <a:gd name="connsiteY20" fmla="*/ 30099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80" h="34194">
                      <a:moveTo>
                        <a:pt x="11709" y="30099"/>
                      </a:moveTo>
                      <a:lnTo>
                        <a:pt x="12280" y="33814"/>
                      </a:lnTo>
                      <a:cubicBezTo>
                        <a:pt x="11043" y="34100"/>
                        <a:pt x="9996" y="34195"/>
                        <a:pt x="9044" y="34195"/>
                      </a:cubicBezTo>
                      <a:cubicBezTo>
                        <a:pt x="7521" y="34195"/>
                        <a:pt x="6283" y="33909"/>
                        <a:pt x="5426" y="33433"/>
                      </a:cubicBezTo>
                      <a:cubicBezTo>
                        <a:pt x="4570" y="32956"/>
                        <a:pt x="3998" y="32290"/>
                        <a:pt x="3618" y="31528"/>
                      </a:cubicBezTo>
                      <a:cubicBezTo>
                        <a:pt x="3237" y="30766"/>
                        <a:pt x="3142" y="29051"/>
                        <a:pt x="3142" y="26479"/>
                      </a:cubicBezTo>
                      <a:lnTo>
                        <a:pt x="3142" y="12097"/>
                      </a:lnTo>
                      <a:lnTo>
                        <a:pt x="0" y="12097"/>
                      </a:lnTo>
                      <a:lnTo>
                        <a:pt x="0" y="8763"/>
                      </a:lnTo>
                      <a:lnTo>
                        <a:pt x="3142" y="8763"/>
                      </a:lnTo>
                      <a:lnTo>
                        <a:pt x="3142" y="2572"/>
                      </a:lnTo>
                      <a:lnTo>
                        <a:pt x="7330" y="0"/>
                      </a:lnTo>
                      <a:lnTo>
                        <a:pt x="7330" y="8763"/>
                      </a:lnTo>
                      <a:lnTo>
                        <a:pt x="11614" y="8763"/>
                      </a:lnTo>
                      <a:lnTo>
                        <a:pt x="11614" y="12097"/>
                      </a:lnTo>
                      <a:lnTo>
                        <a:pt x="7330" y="12097"/>
                      </a:lnTo>
                      <a:lnTo>
                        <a:pt x="7330" y="26765"/>
                      </a:lnTo>
                      <a:cubicBezTo>
                        <a:pt x="7330" y="28004"/>
                        <a:pt x="7425" y="28765"/>
                        <a:pt x="7521" y="29146"/>
                      </a:cubicBezTo>
                      <a:cubicBezTo>
                        <a:pt x="7711" y="29527"/>
                        <a:pt x="7901" y="29813"/>
                        <a:pt x="8282" y="30004"/>
                      </a:cubicBezTo>
                      <a:cubicBezTo>
                        <a:pt x="8663" y="30194"/>
                        <a:pt x="9139" y="30289"/>
                        <a:pt x="9710" y="30289"/>
                      </a:cubicBezTo>
                      <a:cubicBezTo>
                        <a:pt x="10376" y="30289"/>
                        <a:pt x="10948" y="30194"/>
                        <a:pt x="11709" y="3009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0" name="Freeform 249">
                  <a:extLst>
                    <a:ext uri="{FF2B5EF4-FFF2-40B4-BE49-F238E27FC236}">
                      <a16:creationId xmlns:a16="http://schemas.microsoft.com/office/drawing/2014/main" id="{26C36BDC-701A-AB4E-B586-7F2D3EAA3664}"/>
                    </a:ext>
                  </a:extLst>
                </p:cNvPr>
                <p:cNvSpPr/>
                <p:nvPr/>
              </p:nvSpPr>
              <p:spPr>
                <a:xfrm>
                  <a:off x="8274657" y="5018150"/>
                  <a:ext cx="20467" cy="34670"/>
                </a:xfrm>
                <a:custGeom>
                  <a:avLst/>
                  <a:gdLst>
                    <a:gd name="connsiteX0" fmla="*/ 0 w 20467"/>
                    <a:gd name="connsiteY0" fmla="*/ 34576 h 34670"/>
                    <a:gd name="connsiteX1" fmla="*/ 0 w 20467"/>
                    <a:gd name="connsiteY1" fmla="*/ 0 h 34670"/>
                    <a:gd name="connsiteX2" fmla="*/ 4284 w 20467"/>
                    <a:gd name="connsiteY2" fmla="*/ 0 h 34670"/>
                    <a:gd name="connsiteX3" fmla="*/ 4284 w 20467"/>
                    <a:gd name="connsiteY3" fmla="*/ 12383 h 34670"/>
                    <a:gd name="connsiteX4" fmla="*/ 11804 w 20467"/>
                    <a:gd name="connsiteY4" fmla="*/ 8954 h 34670"/>
                    <a:gd name="connsiteX5" fmla="*/ 16659 w 20467"/>
                    <a:gd name="connsiteY5" fmla="*/ 10096 h 34670"/>
                    <a:gd name="connsiteX6" fmla="*/ 19610 w 20467"/>
                    <a:gd name="connsiteY6" fmla="*/ 13145 h 34670"/>
                    <a:gd name="connsiteX7" fmla="*/ 20467 w 20467"/>
                    <a:gd name="connsiteY7" fmla="*/ 18764 h 34670"/>
                    <a:gd name="connsiteX8" fmla="*/ 20467 w 20467"/>
                    <a:gd name="connsiteY8" fmla="*/ 34671 h 34670"/>
                    <a:gd name="connsiteX9" fmla="*/ 16183 w 20467"/>
                    <a:gd name="connsiteY9" fmla="*/ 34671 h 34670"/>
                    <a:gd name="connsiteX10" fmla="*/ 16183 w 20467"/>
                    <a:gd name="connsiteY10" fmla="*/ 18764 h 34670"/>
                    <a:gd name="connsiteX11" fmla="*/ 14851 w 20467"/>
                    <a:gd name="connsiteY11" fmla="*/ 14097 h 34670"/>
                    <a:gd name="connsiteX12" fmla="*/ 10948 w 20467"/>
                    <a:gd name="connsiteY12" fmla="*/ 12668 h 34670"/>
                    <a:gd name="connsiteX13" fmla="*/ 7425 w 20467"/>
                    <a:gd name="connsiteY13" fmla="*/ 13621 h 34670"/>
                    <a:gd name="connsiteX14" fmla="*/ 5045 w 20467"/>
                    <a:gd name="connsiteY14" fmla="*/ 16288 h 34670"/>
                    <a:gd name="connsiteX15" fmla="*/ 4379 w 20467"/>
                    <a:gd name="connsiteY15" fmla="*/ 20955 h 34670"/>
                    <a:gd name="connsiteX16" fmla="*/ 4379 w 20467"/>
                    <a:gd name="connsiteY16" fmla="*/ 34671 h 34670"/>
                    <a:gd name="connsiteX17" fmla="*/ 0 w 20467"/>
                    <a:gd name="connsiteY17"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467" h="34670">
                      <a:moveTo>
                        <a:pt x="0" y="34576"/>
                      </a:moveTo>
                      <a:lnTo>
                        <a:pt x="0" y="0"/>
                      </a:lnTo>
                      <a:lnTo>
                        <a:pt x="4284" y="0"/>
                      </a:lnTo>
                      <a:lnTo>
                        <a:pt x="4284" y="12383"/>
                      </a:lnTo>
                      <a:cubicBezTo>
                        <a:pt x="6283" y="10096"/>
                        <a:pt x="8758" y="8954"/>
                        <a:pt x="11804" y="8954"/>
                      </a:cubicBezTo>
                      <a:cubicBezTo>
                        <a:pt x="13613" y="8954"/>
                        <a:pt x="15231" y="9335"/>
                        <a:pt x="16659" y="10096"/>
                      </a:cubicBezTo>
                      <a:cubicBezTo>
                        <a:pt x="17992" y="10858"/>
                        <a:pt x="19039" y="11811"/>
                        <a:pt x="19610" y="13145"/>
                      </a:cubicBezTo>
                      <a:cubicBezTo>
                        <a:pt x="20182" y="14478"/>
                        <a:pt x="20467" y="16288"/>
                        <a:pt x="20467" y="18764"/>
                      </a:cubicBezTo>
                      <a:lnTo>
                        <a:pt x="20467" y="34671"/>
                      </a:lnTo>
                      <a:lnTo>
                        <a:pt x="16183" y="34671"/>
                      </a:lnTo>
                      <a:lnTo>
                        <a:pt x="16183" y="18764"/>
                      </a:lnTo>
                      <a:cubicBezTo>
                        <a:pt x="16183" y="16669"/>
                        <a:pt x="15707" y="15145"/>
                        <a:pt x="14851" y="14097"/>
                      </a:cubicBezTo>
                      <a:cubicBezTo>
                        <a:pt x="13899" y="13145"/>
                        <a:pt x="12661" y="12668"/>
                        <a:pt x="10948" y="12668"/>
                      </a:cubicBezTo>
                      <a:cubicBezTo>
                        <a:pt x="9710" y="12668"/>
                        <a:pt x="8472" y="12954"/>
                        <a:pt x="7425" y="13621"/>
                      </a:cubicBezTo>
                      <a:cubicBezTo>
                        <a:pt x="6283" y="14288"/>
                        <a:pt x="5521" y="15145"/>
                        <a:pt x="5045" y="16288"/>
                      </a:cubicBezTo>
                      <a:cubicBezTo>
                        <a:pt x="4569" y="17431"/>
                        <a:pt x="4379" y="18955"/>
                        <a:pt x="4379" y="20955"/>
                      </a:cubicBezTo>
                      <a:lnTo>
                        <a:pt x="4379"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1" name="Freeform 250">
                  <a:extLst>
                    <a:ext uri="{FF2B5EF4-FFF2-40B4-BE49-F238E27FC236}">
                      <a16:creationId xmlns:a16="http://schemas.microsoft.com/office/drawing/2014/main" id="{3439AE86-515C-3B4A-B93C-7BAC4EA53CBE}"/>
                    </a:ext>
                  </a:extLst>
                </p:cNvPr>
                <p:cNvSpPr/>
                <p:nvPr/>
              </p:nvSpPr>
              <p:spPr>
                <a:xfrm>
                  <a:off x="8300170"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02"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665" y="8572"/>
                        <a:pt x="4570"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2" name="Freeform 251">
                  <a:extLst>
                    <a:ext uri="{FF2B5EF4-FFF2-40B4-BE49-F238E27FC236}">
                      <a16:creationId xmlns:a16="http://schemas.microsoft.com/office/drawing/2014/main" id="{904BFDCF-C01E-E04E-AE0D-3F5D825AF80E}"/>
                    </a:ext>
                  </a:extLst>
                </p:cNvPr>
                <p:cNvSpPr/>
                <p:nvPr/>
              </p:nvSpPr>
              <p:spPr>
                <a:xfrm>
                  <a:off x="8342342" y="5018150"/>
                  <a:ext cx="25893" cy="34670"/>
                </a:xfrm>
                <a:custGeom>
                  <a:avLst/>
                  <a:gdLst>
                    <a:gd name="connsiteX0" fmla="*/ 0 w 25893"/>
                    <a:gd name="connsiteY0" fmla="*/ 34576 h 34670"/>
                    <a:gd name="connsiteX1" fmla="*/ 0 w 25893"/>
                    <a:gd name="connsiteY1" fmla="*/ 0 h 34670"/>
                    <a:gd name="connsiteX2" fmla="*/ 25037 w 25893"/>
                    <a:gd name="connsiteY2" fmla="*/ 0 h 34670"/>
                    <a:gd name="connsiteX3" fmla="*/ 25037 w 25893"/>
                    <a:gd name="connsiteY3" fmla="*/ 4096 h 34670"/>
                    <a:gd name="connsiteX4" fmla="*/ 4665 w 25893"/>
                    <a:gd name="connsiteY4" fmla="*/ 4096 h 34670"/>
                    <a:gd name="connsiteX5" fmla="*/ 4665 w 25893"/>
                    <a:gd name="connsiteY5" fmla="*/ 14669 h 34670"/>
                    <a:gd name="connsiteX6" fmla="*/ 23799 w 25893"/>
                    <a:gd name="connsiteY6" fmla="*/ 14669 h 34670"/>
                    <a:gd name="connsiteX7" fmla="*/ 23799 w 25893"/>
                    <a:gd name="connsiteY7" fmla="*/ 18764 h 34670"/>
                    <a:gd name="connsiteX8" fmla="*/ 4665 w 25893"/>
                    <a:gd name="connsiteY8" fmla="*/ 18764 h 34670"/>
                    <a:gd name="connsiteX9" fmla="*/ 4665 w 25893"/>
                    <a:gd name="connsiteY9" fmla="*/ 30575 h 34670"/>
                    <a:gd name="connsiteX10" fmla="*/ 25893 w 25893"/>
                    <a:gd name="connsiteY10" fmla="*/ 30575 h 34670"/>
                    <a:gd name="connsiteX11" fmla="*/ 25893 w 25893"/>
                    <a:gd name="connsiteY11" fmla="*/ 34671 h 34670"/>
                    <a:gd name="connsiteX12" fmla="*/ 0 w 25893"/>
                    <a:gd name="connsiteY12" fmla="*/ 34671 h 3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93" h="34670">
                      <a:moveTo>
                        <a:pt x="0" y="34576"/>
                      </a:moveTo>
                      <a:lnTo>
                        <a:pt x="0" y="0"/>
                      </a:lnTo>
                      <a:lnTo>
                        <a:pt x="25037" y="0"/>
                      </a:lnTo>
                      <a:lnTo>
                        <a:pt x="25037" y="4096"/>
                      </a:lnTo>
                      <a:lnTo>
                        <a:pt x="4665" y="4096"/>
                      </a:lnTo>
                      <a:lnTo>
                        <a:pt x="4665" y="14669"/>
                      </a:lnTo>
                      <a:lnTo>
                        <a:pt x="23799" y="14669"/>
                      </a:lnTo>
                      <a:lnTo>
                        <a:pt x="23799" y="18764"/>
                      </a:lnTo>
                      <a:lnTo>
                        <a:pt x="4665" y="18764"/>
                      </a:lnTo>
                      <a:lnTo>
                        <a:pt x="4665" y="30575"/>
                      </a:lnTo>
                      <a:lnTo>
                        <a:pt x="25893" y="30575"/>
                      </a:lnTo>
                      <a:lnTo>
                        <a:pt x="25893" y="34671"/>
                      </a:lnTo>
                      <a:lnTo>
                        <a:pt x="0" y="34671"/>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3" name="Freeform 252">
                  <a:extLst>
                    <a:ext uri="{FF2B5EF4-FFF2-40B4-BE49-F238E27FC236}">
                      <a16:creationId xmlns:a16="http://schemas.microsoft.com/office/drawing/2014/main" id="{07070A9A-1E6C-3D43-AED5-3DFDF7BD1D55}"/>
                    </a:ext>
                  </a:extLst>
                </p:cNvPr>
                <p:cNvSpPr/>
                <p:nvPr/>
              </p:nvSpPr>
              <p:spPr>
                <a:xfrm>
                  <a:off x="8373852" y="5027675"/>
                  <a:ext cx="20467" cy="25622"/>
                </a:xfrm>
                <a:custGeom>
                  <a:avLst/>
                  <a:gdLst>
                    <a:gd name="connsiteX0" fmla="*/ 16469 w 20467"/>
                    <a:gd name="connsiteY0" fmla="*/ 25051 h 25622"/>
                    <a:gd name="connsiteX1" fmla="*/ 16469 w 20467"/>
                    <a:gd name="connsiteY1" fmla="*/ 21336 h 25622"/>
                    <a:gd name="connsiteX2" fmla="*/ 8568 w 20467"/>
                    <a:gd name="connsiteY2" fmla="*/ 25622 h 25622"/>
                    <a:gd name="connsiteX3" fmla="*/ 4474 w 20467"/>
                    <a:gd name="connsiteY3" fmla="*/ 24765 h 25622"/>
                    <a:gd name="connsiteX4" fmla="*/ 1618 w 20467"/>
                    <a:gd name="connsiteY4" fmla="*/ 22670 h 25622"/>
                    <a:gd name="connsiteX5" fmla="*/ 286 w 20467"/>
                    <a:gd name="connsiteY5" fmla="*/ 19526 h 25622"/>
                    <a:gd name="connsiteX6" fmla="*/ 0 w 20467"/>
                    <a:gd name="connsiteY6" fmla="*/ 15526 h 25622"/>
                    <a:gd name="connsiteX7" fmla="*/ 0 w 20467"/>
                    <a:gd name="connsiteY7" fmla="*/ 0 h 25622"/>
                    <a:gd name="connsiteX8" fmla="*/ 4284 w 20467"/>
                    <a:gd name="connsiteY8" fmla="*/ 0 h 25622"/>
                    <a:gd name="connsiteX9" fmla="*/ 4284 w 20467"/>
                    <a:gd name="connsiteY9" fmla="*/ 13907 h 25622"/>
                    <a:gd name="connsiteX10" fmla="*/ 4570 w 20467"/>
                    <a:gd name="connsiteY10" fmla="*/ 18383 h 25622"/>
                    <a:gd name="connsiteX11" fmla="*/ 6283 w 20467"/>
                    <a:gd name="connsiteY11" fmla="*/ 21050 h 25622"/>
                    <a:gd name="connsiteX12" fmla="*/ 9520 w 20467"/>
                    <a:gd name="connsiteY12" fmla="*/ 22003 h 25622"/>
                    <a:gd name="connsiteX13" fmla="*/ 13137 w 20467"/>
                    <a:gd name="connsiteY13" fmla="*/ 21050 h 25622"/>
                    <a:gd name="connsiteX14" fmla="*/ 15517 w 20467"/>
                    <a:gd name="connsiteY14" fmla="*/ 18383 h 25622"/>
                    <a:gd name="connsiteX15" fmla="*/ 16184 w 20467"/>
                    <a:gd name="connsiteY15" fmla="*/ 13525 h 25622"/>
                    <a:gd name="connsiteX16" fmla="*/ 16184 w 20467"/>
                    <a:gd name="connsiteY16" fmla="*/ 95 h 25622"/>
                    <a:gd name="connsiteX17" fmla="*/ 20467 w 20467"/>
                    <a:gd name="connsiteY17" fmla="*/ 95 h 25622"/>
                    <a:gd name="connsiteX18" fmla="*/ 20467 w 20467"/>
                    <a:gd name="connsiteY18" fmla="*/ 25146 h 25622"/>
                    <a:gd name="connsiteX19" fmla="*/ 16469 w 20467"/>
                    <a:gd name="connsiteY19" fmla="*/ 25146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467" h="25622">
                      <a:moveTo>
                        <a:pt x="16469" y="25051"/>
                      </a:moveTo>
                      <a:lnTo>
                        <a:pt x="16469" y="21336"/>
                      </a:lnTo>
                      <a:cubicBezTo>
                        <a:pt x="14565" y="24194"/>
                        <a:pt x="11900" y="25622"/>
                        <a:pt x="8568" y="25622"/>
                      </a:cubicBezTo>
                      <a:cubicBezTo>
                        <a:pt x="7045" y="25622"/>
                        <a:pt x="5712" y="25337"/>
                        <a:pt x="4474" y="24765"/>
                      </a:cubicBezTo>
                      <a:cubicBezTo>
                        <a:pt x="3237" y="24194"/>
                        <a:pt x="2285" y="23527"/>
                        <a:pt x="1618" y="22670"/>
                      </a:cubicBezTo>
                      <a:cubicBezTo>
                        <a:pt x="952" y="21812"/>
                        <a:pt x="571" y="20765"/>
                        <a:pt x="286" y="19526"/>
                      </a:cubicBezTo>
                      <a:cubicBezTo>
                        <a:pt x="95" y="18669"/>
                        <a:pt x="0" y="17336"/>
                        <a:pt x="0" y="15526"/>
                      </a:cubicBezTo>
                      <a:lnTo>
                        <a:pt x="0" y="0"/>
                      </a:lnTo>
                      <a:lnTo>
                        <a:pt x="4284" y="0"/>
                      </a:lnTo>
                      <a:lnTo>
                        <a:pt x="4284" y="13907"/>
                      </a:lnTo>
                      <a:cubicBezTo>
                        <a:pt x="4284" y="16097"/>
                        <a:pt x="4379" y="17621"/>
                        <a:pt x="4570" y="18383"/>
                      </a:cubicBezTo>
                      <a:cubicBezTo>
                        <a:pt x="4855" y="19526"/>
                        <a:pt x="5426" y="20383"/>
                        <a:pt x="6283" y="21050"/>
                      </a:cubicBezTo>
                      <a:cubicBezTo>
                        <a:pt x="7140" y="21717"/>
                        <a:pt x="8187" y="22003"/>
                        <a:pt x="9520" y="22003"/>
                      </a:cubicBezTo>
                      <a:cubicBezTo>
                        <a:pt x="10853" y="22003"/>
                        <a:pt x="11995" y="21717"/>
                        <a:pt x="13137" y="21050"/>
                      </a:cubicBezTo>
                      <a:cubicBezTo>
                        <a:pt x="14279" y="20383"/>
                        <a:pt x="15041" y="19526"/>
                        <a:pt x="15517" y="18383"/>
                      </a:cubicBezTo>
                      <a:cubicBezTo>
                        <a:pt x="15993" y="17240"/>
                        <a:pt x="16184" y="15621"/>
                        <a:pt x="16184" y="13525"/>
                      </a:cubicBezTo>
                      <a:lnTo>
                        <a:pt x="16184" y="95"/>
                      </a:lnTo>
                      <a:lnTo>
                        <a:pt x="20467" y="95"/>
                      </a:lnTo>
                      <a:lnTo>
                        <a:pt x="20467" y="25146"/>
                      </a:lnTo>
                      <a:lnTo>
                        <a:pt x="16469" y="2514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4" name="Freeform 253">
                  <a:extLst>
                    <a:ext uri="{FF2B5EF4-FFF2-40B4-BE49-F238E27FC236}">
                      <a16:creationId xmlns:a16="http://schemas.microsoft.com/office/drawing/2014/main" id="{10D5BD27-7592-7D43-81F8-8D2F1CD4FF5E}"/>
                    </a:ext>
                  </a:extLst>
                </p:cNvPr>
                <p:cNvSpPr/>
                <p:nvPr/>
              </p:nvSpPr>
              <p:spPr>
                <a:xfrm>
                  <a:off x="8400697" y="5027104"/>
                  <a:ext cx="13613" cy="25622"/>
                </a:xfrm>
                <a:custGeom>
                  <a:avLst/>
                  <a:gdLst>
                    <a:gd name="connsiteX0" fmla="*/ 0 w 13613"/>
                    <a:gd name="connsiteY0" fmla="*/ 25622 h 25622"/>
                    <a:gd name="connsiteX1" fmla="*/ 0 w 13613"/>
                    <a:gd name="connsiteY1" fmla="*/ 571 h 25622"/>
                    <a:gd name="connsiteX2" fmla="*/ 3808 w 13613"/>
                    <a:gd name="connsiteY2" fmla="*/ 571 h 25622"/>
                    <a:gd name="connsiteX3" fmla="*/ 3808 w 13613"/>
                    <a:gd name="connsiteY3" fmla="*/ 4382 h 25622"/>
                    <a:gd name="connsiteX4" fmla="*/ 6473 w 13613"/>
                    <a:gd name="connsiteY4" fmla="*/ 857 h 25622"/>
                    <a:gd name="connsiteX5" fmla="*/ 9234 w 13613"/>
                    <a:gd name="connsiteY5" fmla="*/ 0 h 25622"/>
                    <a:gd name="connsiteX6" fmla="*/ 13613 w 13613"/>
                    <a:gd name="connsiteY6" fmla="*/ 1333 h 25622"/>
                    <a:gd name="connsiteX7" fmla="*/ 12185 w 13613"/>
                    <a:gd name="connsiteY7" fmla="*/ 5239 h 25622"/>
                    <a:gd name="connsiteX8" fmla="*/ 9044 w 13613"/>
                    <a:gd name="connsiteY8" fmla="*/ 4286 h 25622"/>
                    <a:gd name="connsiteX9" fmla="*/ 6569 w 13613"/>
                    <a:gd name="connsiteY9" fmla="*/ 5144 h 25622"/>
                    <a:gd name="connsiteX10" fmla="*/ 4950 w 13613"/>
                    <a:gd name="connsiteY10" fmla="*/ 7429 h 25622"/>
                    <a:gd name="connsiteX11" fmla="*/ 4284 w 13613"/>
                    <a:gd name="connsiteY11" fmla="*/ 12383 h 25622"/>
                    <a:gd name="connsiteX12" fmla="*/ 4284 w 13613"/>
                    <a:gd name="connsiteY12" fmla="*/ 25527 h 25622"/>
                    <a:gd name="connsiteX13" fmla="*/ 0 w 13613"/>
                    <a:gd name="connsiteY13" fmla="*/ 25527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13" h="25622">
                      <a:moveTo>
                        <a:pt x="0" y="25622"/>
                      </a:moveTo>
                      <a:lnTo>
                        <a:pt x="0" y="571"/>
                      </a:lnTo>
                      <a:lnTo>
                        <a:pt x="3808" y="571"/>
                      </a:lnTo>
                      <a:lnTo>
                        <a:pt x="3808" y="4382"/>
                      </a:lnTo>
                      <a:cubicBezTo>
                        <a:pt x="4760" y="2572"/>
                        <a:pt x="5712" y="1429"/>
                        <a:pt x="6473" y="857"/>
                      </a:cubicBezTo>
                      <a:cubicBezTo>
                        <a:pt x="7330" y="286"/>
                        <a:pt x="8187" y="0"/>
                        <a:pt x="9234" y="0"/>
                      </a:cubicBezTo>
                      <a:cubicBezTo>
                        <a:pt x="10662" y="0"/>
                        <a:pt x="12090" y="476"/>
                        <a:pt x="13613" y="1333"/>
                      </a:cubicBezTo>
                      <a:lnTo>
                        <a:pt x="12185" y="5239"/>
                      </a:lnTo>
                      <a:cubicBezTo>
                        <a:pt x="11138" y="4667"/>
                        <a:pt x="10091" y="4286"/>
                        <a:pt x="9044" y="4286"/>
                      </a:cubicBezTo>
                      <a:cubicBezTo>
                        <a:pt x="8092" y="4286"/>
                        <a:pt x="7330" y="4572"/>
                        <a:pt x="6569" y="5144"/>
                      </a:cubicBezTo>
                      <a:cubicBezTo>
                        <a:pt x="5807" y="5715"/>
                        <a:pt x="5331" y="6477"/>
                        <a:pt x="4950" y="7429"/>
                      </a:cubicBezTo>
                      <a:cubicBezTo>
                        <a:pt x="4474" y="8954"/>
                        <a:pt x="4284" y="10573"/>
                        <a:pt x="4284" y="12383"/>
                      </a:cubicBezTo>
                      <a:lnTo>
                        <a:pt x="4284" y="25527"/>
                      </a:lnTo>
                      <a:lnTo>
                        <a:pt x="0" y="25527"/>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5" name="Freeform 254">
                  <a:extLst>
                    <a:ext uri="{FF2B5EF4-FFF2-40B4-BE49-F238E27FC236}">
                      <a16:creationId xmlns:a16="http://schemas.microsoft.com/office/drawing/2014/main" id="{094555F6-0CC2-7546-8BE0-0F4FAD6D8AAC}"/>
                    </a:ext>
                  </a:extLst>
                </p:cNvPr>
                <p:cNvSpPr/>
                <p:nvPr/>
              </p:nvSpPr>
              <p:spPr>
                <a:xfrm>
                  <a:off x="841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4 w 23513"/>
                    <a:gd name="connsiteY4" fmla="*/ 12764 h 26193"/>
                    <a:gd name="connsiteX5" fmla="*/ 22086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3" y="953"/>
                        <a:pt x="8663" y="0"/>
                        <a:pt x="11804" y="0"/>
                      </a:cubicBezTo>
                      <a:cubicBezTo>
                        <a:pt x="15232" y="0"/>
                        <a:pt x="18087" y="1143"/>
                        <a:pt x="20277" y="3429"/>
                      </a:cubicBezTo>
                      <a:cubicBezTo>
                        <a:pt x="22467" y="5715"/>
                        <a:pt x="23514" y="8763"/>
                        <a:pt x="23514" y="12764"/>
                      </a:cubicBezTo>
                      <a:cubicBezTo>
                        <a:pt x="23514" y="16002"/>
                        <a:pt x="23038" y="18479"/>
                        <a:pt x="22086" y="20383"/>
                      </a:cubicBezTo>
                      <a:cubicBezTo>
                        <a:pt x="21134" y="22193"/>
                        <a:pt x="19706" y="23622"/>
                        <a:pt x="17897" y="24670"/>
                      </a:cubicBezTo>
                      <a:cubicBezTo>
                        <a:pt x="16088" y="25718"/>
                        <a:pt x="13994" y="26194"/>
                        <a:pt x="11900" y="26194"/>
                      </a:cubicBezTo>
                      <a:cubicBezTo>
                        <a:pt x="8377" y="26194"/>
                        <a:pt x="5521" y="25051"/>
                        <a:pt x="3427" y="22860"/>
                      </a:cubicBezTo>
                      <a:cubicBezTo>
                        <a:pt x="1047" y="20479"/>
                        <a:pt x="0" y="17240"/>
                        <a:pt x="0" y="13049"/>
                      </a:cubicBezTo>
                      <a:close/>
                      <a:moveTo>
                        <a:pt x="4379" y="13049"/>
                      </a:moveTo>
                      <a:cubicBezTo>
                        <a:pt x="4379" y="16288"/>
                        <a:pt x="5045" y="18669"/>
                        <a:pt x="6473" y="20288"/>
                      </a:cubicBezTo>
                      <a:cubicBezTo>
                        <a:pt x="7901" y="21908"/>
                        <a:pt x="9615" y="22670"/>
                        <a:pt x="11709" y="22670"/>
                      </a:cubicBezTo>
                      <a:cubicBezTo>
                        <a:pt x="13804" y="22670"/>
                        <a:pt x="15612" y="21908"/>
                        <a:pt x="16945" y="20288"/>
                      </a:cubicBezTo>
                      <a:cubicBezTo>
                        <a:pt x="18373" y="18669"/>
                        <a:pt x="19039" y="16288"/>
                        <a:pt x="19039" y="12954"/>
                      </a:cubicBezTo>
                      <a:cubicBezTo>
                        <a:pt x="19039" y="9811"/>
                        <a:pt x="18373" y="7525"/>
                        <a:pt x="16945" y="5906"/>
                      </a:cubicBezTo>
                      <a:cubicBezTo>
                        <a:pt x="15517" y="4286"/>
                        <a:pt x="13804"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6" name="Freeform 255">
                  <a:extLst>
                    <a:ext uri="{FF2B5EF4-FFF2-40B4-BE49-F238E27FC236}">
                      <a16:creationId xmlns:a16="http://schemas.microsoft.com/office/drawing/2014/main" id="{4B48B67D-042C-4A4A-8386-29DF655E75F0}"/>
                    </a:ext>
                  </a:extLst>
                </p:cNvPr>
                <p:cNvSpPr/>
                <p:nvPr/>
              </p:nvSpPr>
              <p:spPr>
                <a:xfrm>
                  <a:off x="8443726" y="5027104"/>
                  <a:ext cx="21704" cy="35242"/>
                </a:xfrm>
                <a:custGeom>
                  <a:avLst/>
                  <a:gdLst>
                    <a:gd name="connsiteX0" fmla="*/ 0 w 21704"/>
                    <a:gd name="connsiteY0" fmla="*/ 35242 h 35242"/>
                    <a:gd name="connsiteX1" fmla="*/ 0 w 21704"/>
                    <a:gd name="connsiteY1" fmla="*/ 571 h 35242"/>
                    <a:gd name="connsiteX2" fmla="*/ 3903 w 21704"/>
                    <a:gd name="connsiteY2" fmla="*/ 571 h 35242"/>
                    <a:gd name="connsiteX3" fmla="*/ 3903 w 21704"/>
                    <a:gd name="connsiteY3" fmla="*/ 3810 h 35242"/>
                    <a:gd name="connsiteX4" fmla="*/ 6949 w 21704"/>
                    <a:gd name="connsiteY4" fmla="*/ 953 h 35242"/>
                    <a:gd name="connsiteX5" fmla="*/ 11138 w 21704"/>
                    <a:gd name="connsiteY5" fmla="*/ 0 h 35242"/>
                    <a:gd name="connsiteX6" fmla="*/ 16755 w 21704"/>
                    <a:gd name="connsiteY6" fmla="*/ 1619 h 35242"/>
                    <a:gd name="connsiteX7" fmla="*/ 20468 w 21704"/>
                    <a:gd name="connsiteY7" fmla="*/ 6287 h 35242"/>
                    <a:gd name="connsiteX8" fmla="*/ 21705 w 21704"/>
                    <a:gd name="connsiteY8" fmla="*/ 12859 h 35242"/>
                    <a:gd name="connsiteX9" fmla="*/ 20372 w 21704"/>
                    <a:gd name="connsiteY9" fmla="*/ 19812 h 35242"/>
                    <a:gd name="connsiteX10" fmla="*/ 16374 w 21704"/>
                    <a:gd name="connsiteY10" fmla="*/ 24575 h 35242"/>
                    <a:gd name="connsiteX11" fmla="*/ 10853 w 21704"/>
                    <a:gd name="connsiteY11" fmla="*/ 26194 h 35242"/>
                    <a:gd name="connsiteX12" fmla="*/ 7045 w 21704"/>
                    <a:gd name="connsiteY12" fmla="*/ 25337 h 35242"/>
                    <a:gd name="connsiteX13" fmla="*/ 4284 w 21704"/>
                    <a:gd name="connsiteY13" fmla="*/ 23050 h 35242"/>
                    <a:gd name="connsiteX14" fmla="*/ 4284 w 21704"/>
                    <a:gd name="connsiteY14" fmla="*/ 35242 h 35242"/>
                    <a:gd name="connsiteX15" fmla="*/ 0 w 21704"/>
                    <a:gd name="connsiteY15" fmla="*/ 35242 h 35242"/>
                    <a:gd name="connsiteX16" fmla="*/ 3808 w 21704"/>
                    <a:gd name="connsiteY16" fmla="*/ 13240 h 35242"/>
                    <a:gd name="connsiteX17" fmla="*/ 5807 w 21704"/>
                    <a:gd name="connsiteY17" fmla="*/ 20383 h 35242"/>
                    <a:gd name="connsiteX18" fmla="*/ 10567 w 21704"/>
                    <a:gd name="connsiteY18" fmla="*/ 22670 h 35242"/>
                    <a:gd name="connsiteX19" fmla="*/ 15422 w 21704"/>
                    <a:gd name="connsiteY19" fmla="*/ 20288 h 35242"/>
                    <a:gd name="connsiteX20" fmla="*/ 17421 w 21704"/>
                    <a:gd name="connsiteY20" fmla="*/ 12859 h 35242"/>
                    <a:gd name="connsiteX21" fmla="*/ 15422 w 21704"/>
                    <a:gd name="connsiteY21" fmla="*/ 5715 h 35242"/>
                    <a:gd name="connsiteX22" fmla="*/ 10757 w 21704"/>
                    <a:gd name="connsiteY22" fmla="*/ 3334 h 35242"/>
                    <a:gd name="connsiteX23" fmla="*/ 5997 w 21704"/>
                    <a:gd name="connsiteY23" fmla="*/ 5905 h 35242"/>
                    <a:gd name="connsiteX24" fmla="*/ 3808 w 21704"/>
                    <a:gd name="connsiteY24" fmla="*/ 1324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704" h="35242">
                      <a:moveTo>
                        <a:pt x="0" y="35242"/>
                      </a:moveTo>
                      <a:lnTo>
                        <a:pt x="0" y="571"/>
                      </a:lnTo>
                      <a:lnTo>
                        <a:pt x="3903" y="571"/>
                      </a:lnTo>
                      <a:lnTo>
                        <a:pt x="3903" y="3810"/>
                      </a:lnTo>
                      <a:cubicBezTo>
                        <a:pt x="4855" y="2572"/>
                        <a:pt x="5807" y="1619"/>
                        <a:pt x="6949" y="953"/>
                      </a:cubicBezTo>
                      <a:cubicBezTo>
                        <a:pt x="8092" y="286"/>
                        <a:pt x="9520" y="0"/>
                        <a:pt x="11138" y="0"/>
                      </a:cubicBezTo>
                      <a:cubicBezTo>
                        <a:pt x="13232" y="0"/>
                        <a:pt x="15136" y="571"/>
                        <a:pt x="16755" y="1619"/>
                      </a:cubicBezTo>
                      <a:cubicBezTo>
                        <a:pt x="18373" y="2762"/>
                        <a:pt x="19610" y="4286"/>
                        <a:pt x="20468" y="6287"/>
                      </a:cubicBezTo>
                      <a:cubicBezTo>
                        <a:pt x="21324" y="8287"/>
                        <a:pt x="21705" y="10478"/>
                        <a:pt x="21705" y="12859"/>
                      </a:cubicBezTo>
                      <a:cubicBezTo>
                        <a:pt x="21705" y="15430"/>
                        <a:pt x="21229" y="17717"/>
                        <a:pt x="20372" y="19812"/>
                      </a:cubicBezTo>
                      <a:cubicBezTo>
                        <a:pt x="19420" y="21908"/>
                        <a:pt x="18088" y="23432"/>
                        <a:pt x="16374" y="24575"/>
                      </a:cubicBezTo>
                      <a:cubicBezTo>
                        <a:pt x="14660" y="25622"/>
                        <a:pt x="12756" y="26194"/>
                        <a:pt x="10853" y="26194"/>
                      </a:cubicBezTo>
                      <a:cubicBezTo>
                        <a:pt x="9425" y="26194"/>
                        <a:pt x="8187" y="25908"/>
                        <a:pt x="7045" y="25337"/>
                      </a:cubicBezTo>
                      <a:cubicBezTo>
                        <a:pt x="5902" y="24765"/>
                        <a:pt x="5045" y="24003"/>
                        <a:pt x="4284" y="23050"/>
                      </a:cubicBezTo>
                      <a:lnTo>
                        <a:pt x="4284" y="35242"/>
                      </a:lnTo>
                      <a:lnTo>
                        <a:pt x="0" y="35242"/>
                      </a:lnTo>
                      <a:close/>
                      <a:moveTo>
                        <a:pt x="3808" y="13240"/>
                      </a:moveTo>
                      <a:cubicBezTo>
                        <a:pt x="3808" y="16478"/>
                        <a:pt x="4474" y="18859"/>
                        <a:pt x="5807" y="20383"/>
                      </a:cubicBezTo>
                      <a:cubicBezTo>
                        <a:pt x="7140" y="21908"/>
                        <a:pt x="8663" y="22670"/>
                        <a:pt x="10567" y="22670"/>
                      </a:cubicBezTo>
                      <a:cubicBezTo>
                        <a:pt x="12471" y="22670"/>
                        <a:pt x="14089" y="21908"/>
                        <a:pt x="15422" y="20288"/>
                      </a:cubicBezTo>
                      <a:cubicBezTo>
                        <a:pt x="16755" y="18669"/>
                        <a:pt x="17421" y="16192"/>
                        <a:pt x="17421" y="12859"/>
                      </a:cubicBezTo>
                      <a:cubicBezTo>
                        <a:pt x="17421" y="9716"/>
                        <a:pt x="16755" y="7239"/>
                        <a:pt x="15422" y="5715"/>
                      </a:cubicBezTo>
                      <a:cubicBezTo>
                        <a:pt x="14089" y="4096"/>
                        <a:pt x="12566" y="3334"/>
                        <a:pt x="10757" y="3334"/>
                      </a:cubicBezTo>
                      <a:cubicBezTo>
                        <a:pt x="8949" y="3334"/>
                        <a:pt x="7330" y="4191"/>
                        <a:pt x="5997" y="5905"/>
                      </a:cubicBezTo>
                      <a:cubicBezTo>
                        <a:pt x="4474" y="7620"/>
                        <a:pt x="3808" y="10001"/>
                        <a:pt x="3808" y="13240"/>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7" name="Freeform 256">
                  <a:extLst>
                    <a:ext uri="{FF2B5EF4-FFF2-40B4-BE49-F238E27FC236}">
                      <a16:creationId xmlns:a16="http://schemas.microsoft.com/office/drawing/2014/main" id="{DFB67E42-608C-7F48-8DC6-5F420784E20D}"/>
                    </a:ext>
                  </a:extLst>
                </p:cNvPr>
                <p:cNvSpPr/>
                <p:nvPr/>
              </p:nvSpPr>
              <p:spPr>
                <a:xfrm>
                  <a:off x="8469144" y="5027009"/>
                  <a:ext cx="23037" cy="26288"/>
                </a:xfrm>
                <a:custGeom>
                  <a:avLst/>
                  <a:gdLst>
                    <a:gd name="connsiteX0" fmla="*/ 18468 w 23037"/>
                    <a:gd name="connsiteY0" fmla="*/ 17621 h 26288"/>
                    <a:gd name="connsiteX1" fmla="*/ 22847 w 23037"/>
                    <a:gd name="connsiteY1" fmla="*/ 18193 h 26288"/>
                    <a:gd name="connsiteX2" fmla="*/ 19039 w 23037"/>
                    <a:gd name="connsiteY2" fmla="*/ 24193 h 26288"/>
                    <a:gd name="connsiteX3" fmla="*/ 11900 w 23037"/>
                    <a:gd name="connsiteY3" fmla="*/ 26289 h 26288"/>
                    <a:gd name="connsiteX4" fmla="*/ 3237 w 23037"/>
                    <a:gd name="connsiteY4" fmla="*/ 22860 h 26288"/>
                    <a:gd name="connsiteX5" fmla="*/ 0 w 23037"/>
                    <a:gd name="connsiteY5" fmla="*/ 13335 h 26288"/>
                    <a:gd name="connsiteX6" fmla="*/ 3237 w 23037"/>
                    <a:gd name="connsiteY6" fmla="*/ 3524 h 26288"/>
                    <a:gd name="connsiteX7" fmla="*/ 11709 w 23037"/>
                    <a:gd name="connsiteY7" fmla="*/ 0 h 26288"/>
                    <a:gd name="connsiteX8" fmla="*/ 19896 w 23037"/>
                    <a:gd name="connsiteY8" fmla="*/ 3429 h 26288"/>
                    <a:gd name="connsiteX9" fmla="*/ 23037 w 23037"/>
                    <a:gd name="connsiteY9" fmla="*/ 13049 h 26288"/>
                    <a:gd name="connsiteX10" fmla="*/ 23037 w 23037"/>
                    <a:gd name="connsiteY10" fmla="*/ 14192 h 26288"/>
                    <a:gd name="connsiteX11" fmla="*/ 4379 w 23037"/>
                    <a:gd name="connsiteY11" fmla="*/ 14192 h 26288"/>
                    <a:gd name="connsiteX12" fmla="*/ 6759 w 23037"/>
                    <a:gd name="connsiteY12" fmla="*/ 20479 h 26288"/>
                    <a:gd name="connsiteX13" fmla="*/ 11995 w 23037"/>
                    <a:gd name="connsiteY13" fmla="*/ 22669 h 26288"/>
                    <a:gd name="connsiteX14" fmla="*/ 15993 w 23037"/>
                    <a:gd name="connsiteY14" fmla="*/ 21431 h 26288"/>
                    <a:gd name="connsiteX15" fmla="*/ 18468 w 23037"/>
                    <a:gd name="connsiteY15" fmla="*/ 17621 h 26288"/>
                    <a:gd name="connsiteX16" fmla="*/ 4570 w 23037"/>
                    <a:gd name="connsiteY16" fmla="*/ 10763 h 26288"/>
                    <a:gd name="connsiteX17" fmla="*/ 18563 w 23037"/>
                    <a:gd name="connsiteY17" fmla="*/ 10763 h 26288"/>
                    <a:gd name="connsiteX18" fmla="*/ 16945 w 23037"/>
                    <a:gd name="connsiteY18" fmla="*/ 6001 h 26288"/>
                    <a:gd name="connsiteX19" fmla="*/ 11709 w 23037"/>
                    <a:gd name="connsiteY19" fmla="*/ 3524 h 26288"/>
                    <a:gd name="connsiteX20" fmla="*/ 6759 w 23037"/>
                    <a:gd name="connsiteY20" fmla="*/ 5525 h 26288"/>
                    <a:gd name="connsiteX21" fmla="*/ 4570 w 23037"/>
                    <a:gd name="connsiteY21" fmla="*/ 10763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37" h="26288">
                      <a:moveTo>
                        <a:pt x="18468" y="17621"/>
                      </a:moveTo>
                      <a:lnTo>
                        <a:pt x="22847" y="18193"/>
                      </a:lnTo>
                      <a:cubicBezTo>
                        <a:pt x="22181" y="20764"/>
                        <a:pt x="20848" y="22765"/>
                        <a:pt x="19039" y="24193"/>
                      </a:cubicBezTo>
                      <a:cubicBezTo>
                        <a:pt x="17135" y="25622"/>
                        <a:pt x="14755" y="26289"/>
                        <a:pt x="11900" y="26289"/>
                      </a:cubicBezTo>
                      <a:cubicBezTo>
                        <a:pt x="8282" y="26289"/>
                        <a:pt x="5331" y="25146"/>
                        <a:pt x="3237" y="22860"/>
                      </a:cubicBezTo>
                      <a:cubicBezTo>
                        <a:pt x="1047" y="20574"/>
                        <a:pt x="0" y="17431"/>
                        <a:pt x="0" y="13335"/>
                      </a:cubicBezTo>
                      <a:cubicBezTo>
                        <a:pt x="0" y="9144"/>
                        <a:pt x="1047" y="5810"/>
                        <a:pt x="3237" y="3524"/>
                      </a:cubicBezTo>
                      <a:cubicBezTo>
                        <a:pt x="5426" y="1238"/>
                        <a:pt x="8187" y="0"/>
                        <a:pt x="11709" y="0"/>
                      </a:cubicBezTo>
                      <a:cubicBezTo>
                        <a:pt x="15041" y="0"/>
                        <a:pt x="17802" y="1143"/>
                        <a:pt x="19896" y="3429"/>
                      </a:cubicBezTo>
                      <a:cubicBezTo>
                        <a:pt x="21990" y="5715"/>
                        <a:pt x="23037" y="8954"/>
                        <a:pt x="23037" y="13049"/>
                      </a:cubicBezTo>
                      <a:cubicBezTo>
                        <a:pt x="23037" y="13335"/>
                        <a:pt x="23037" y="13716"/>
                        <a:pt x="23037" y="14192"/>
                      </a:cubicBezTo>
                      <a:lnTo>
                        <a:pt x="4379" y="14192"/>
                      </a:lnTo>
                      <a:cubicBezTo>
                        <a:pt x="4570" y="16954"/>
                        <a:pt x="5331" y="19050"/>
                        <a:pt x="6759" y="20479"/>
                      </a:cubicBezTo>
                      <a:cubicBezTo>
                        <a:pt x="8187" y="21908"/>
                        <a:pt x="9901" y="22669"/>
                        <a:pt x="11995" y="22669"/>
                      </a:cubicBezTo>
                      <a:cubicBezTo>
                        <a:pt x="13518" y="22669"/>
                        <a:pt x="14851" y="22288"/>
                        <a:pt x="15993" y="21431"/>
                      </a:cubicBezTo>
                      <a:cubicBezTo>
                        <a:pt x="16945" y="20764"/>
                        <a:pt x="17897" y="19431"/>
                        <a:pt x="18468" y="17621"/>
                      </a:cubicBezTo>
                      <a:close/>
                      <a:moveTo>
                        <a:pt x="4570" y="10763"/>
                      </a:moveTo>
                      <a:lnTo>
                        <a:pt x="18563" y="10763"/>
                      </a:lnTo>
                      <a:cubicBezTo>
                        <a:pt x="18373" y="8668"/>
                        <a:pt x="17802" y="7048"/>
                        <a:pt x="16945" y="6001"/>
                      </a:cubicBezTo>
                      <a:cubicBezTo>
                        <a:pt x="15612" y="4381"/>
                        <a:pt x="13804" y="3524"/>
                        <a:pt x="11709" y="3524"/>
                      </a:cubicBezTo>
                      <a:cubicBezTo>
                        <a:pt x="9805" y="3524"/>
                        <a:pt x="8092" y="4191"/>
                        <a:pt x="6759" y="5525"/>
                      </a:cubicBezTo>
                      <a:cubicBezTo>
                        <a:pt x="5426" y="6858"/>
                        <a:pt x="4760" y="8572"/>
                        <a:pt x="4570" y="10763"/>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8" name="Freeform 257">
                  <a:extLst>
                    <a:ext uri="{FF2B5EF4-FFF2-40B4-BE49-F238E27FC236}">
                      <a16:creationId xmlns:a16="http://schemas.microsoft.com/office/drawing/2014/main" id="{85CEED57-6641-8A4A-962C-F9FD3ED487FC}"/>
                    </a:ext>
                  </a:extLst>
                </p:cNvPr>
                <p:cNvSpPr/>
                <p:nvPr/>
              </p:nvSpPr>
              <p:spPr>
                <a:xfrm>
                  <a:off x="8495894" y="5027295"/>
                  <a:ext cx="23037" cy="26098"/>
                </a:xfrm>
                <a:custGeom>
                  <a:avLst/>
                  <a:gdLst>
                    <a:gd name="connsiteX0" fmla="*/ 17802 w 23037"/>
                    <a:gd name="connsiteY0" fmla="*/ 22384 h 26098"/>
                    <a:gd name="connsiteX1" fmla="*/ 13232 w 23037"/>
                    <a:gd name="connsiteY1" fmla="*/ 25241 h 26098"/>
                    <a:gd name="connsiteX2" fmla="*/ 8568 w 23037"/>
                    <a:gd name="connsiteY2" fmla="*/ 26098 h 26098"/>
                    <a:gd name="connsiteX3" fmla="*/ 2190 w 23037"/>
                    <a:gd name="connsiteY3" fmla="*/ 24098 h 26098"/>
                    <a:gd name="connsiteX4" fmla="*/ 0 w 23037"/>
                    <a:gd name="connsiteY4" fmla="*/ 18955 h 26098"/>
                    <a:gd name="connsiteX5" fmla="*/ 857 w 23037"/>
                    <a:gd name="connsiteY5" fmla="*/ 15621 h 26098"/>
                    <a:gd name="connsiteX6" fmla="*/ 3046 w 23037"/>
                    <a:gd name="connsiteY6" fmla="*/ 13144 h 26098"/>
                    <a:gd name="connsiteX7" fmla="*/ 6093 w 23037"/>
                    <a:gd name="connsiteY7" fmla="*/ 11716 h 26098"/>
                    <a:gd name="connsiteX8" fmla="*/ 9901 w 23037"/>
                    <a:gd name="connsiteY8" fmla="*/ 11049 h 26098"/>
                    <a:gd name="connsiteX9" fmla="*/ 17421 w 23037"/>
                    <a:gd name="connsiteY9" fmla="*/ 9620 h 26098"/>
                    <a:gd name="connsiteX10" fmla="*/ 17421 w 23037"/>
                    <a:gd name="connsiteY10" fmla="*/ 8477 h 26098"/>
                    <a:gd name="connsiteX11" fmla="*/ 16184 w 23037"/>
                    <a:gd name="connsiteY11" fmla="*/ 4858 h 26098"/>
                    <a:gd name="connsiteX12" fmla="*/ 11328 w 23037"/>
                    <a:gd name="connsiteY12" fmla="*/ 3429 h 26098"/>
                    <a:gd name="connsiteX13" fmla="*/ 6949 w 23037"/>
                    <a:gd name="connsiteY13" fmla="*/ 4477 h 26098"/>
                    <a:gd name="connsiteX14" fmla="*/ 4855 w 23037"/>
                    <a:gd name="connsiteY14" fmla="*/ 8192 h 26098"/>
                    <a:gd name="connsiteX15" fmla="*/ 666 w 23037"/>
                    <a:gd name="connsiteY15" fmla="*/ 7620 h 26098"/>
                    <a:gd name="connsiteX16" fmla="*/ 2570 w 23037"/>
                    <a:gd name="connsiteY16" fmla="*/ 3334 h 26098"/>
                    <a:gd name="connsiteX17" fmla="*/ 6283 w 23037"/>
                    <a:gd name="connsiteY17" fmla="*/ 857 h 26098"/>
                    <a:gd name="connsiteX18" fmla="*/ 11995 w 23037"/>
                    <a:gd name="connsiteY18" fmla="*/ 0 h 26098"/>
                    <a:gd name="connsiteX19" fmla="*/ 17231 w 23037"/>
                    <a:gd name="connsiteY19" fmla="*/ 762 h 26098"/>
                    <a:gd name="connsiteX20" fmla="*/ 20182 w 23037"/>
                    <a:gd name="connsiteY20" fmla="*/ 2667 h 26098"/>
                    <a:gd name="connsiteX21" fmla="*/ 21515 w 23037"/>
                    <a:gd name="connsiteY21" fmla="*/ 5525 h 26098"/>
                    <a:gd name="connsiteX22" fmla="*/ 21705 w 23037"/>
                    <a:gd name="connsiteY22" fmla="*/ 9430 h 26098"/>
                    <a:gd name="connsiteX23" fmla="*/ 21705 w 23037"/>
                    <a:gd name="connsiteY23" fmla="*/ 15050 h 26098"/>
                    <a:gd name="connsiteX24" fmla="*/ 21990 w 23037"/>
                    <a:gd name="connsiteY24" fmla="*/ 22574 h 26098"/>
                    <a:gd name="connsiteX25" fmla="*/ 23038 w 23037"/>
                    <a:gd name="connsiteY25" fmla="*/ 25622 h 26098"/>
                    <a:gd name="connsiteX26" fmla="*/ 18563 w 23037"/>
                    <a:gd name="connsiteY26" fmla="*/ 25622 h 26098"/>
                    <a:gd name="connsiteX27" fmla="*/ 17802 w 23037"/>
                    <a:gd name="connsiteY27" fmla="*/ 22384 h 26098"/>
                    <a:gd name="connsiteX28" fmla="*/ 17421 w 23037"/>
                    <a:gd name="connsiteY28" fmla="*/ 12859 h 26098"/>
                    <a:gd name="connsiteX29" fmla="*/ 10472 w 23037"/>
                    <a:gd name="connsiteY29" fmla="*/ 14478 h 26098"/>
                    <a:gd name="connsiteX30" fmla="*/ 6759 w 23037"/>
                    <a:gd name="connsiteY30" fmla="*/ 15335 h 26098"/>
                    <a:gd name="connsiteX31" fmla="*/ 5045 w 23037"/>
                    <a:gd name="connsiteY31" fmla="*/ 16669 h 26098"/>
                    <a:gd name="connsiteX32" fmla="*/ 4474 w 23037"/>
                    <a:gd name="connsiteY32" fmla="*/ 18669 h 26098"/>
                    <a:gd name="connsiteX33" fmla="*/ 5712 w 23037"/>
                    <a:gd name="connsiteY33" fmla="*/ 21526 h 26098"/>
                    <a:gd name="connsiteX34" fmla="*/ 9424 w 23037"/>
                    <a:gd name="connsiteY34" fmla="*/ 22669 h 26098"/>
                    <a:gd name="connsiteX35" fmla="*/ 13804 w 23037"/>
                    <a:gd name="connsiteY35" fmla="*/ 21622 h 26098"/>
                    <a:gd name="connsiteX36" fmla="*/ 16564 w 23037"/>
                    <a:gd name="connsiteY36" fmla="*/ 18669 h 26098"/>
                    <a:gd name="connsiteX37" fmla="*/ 17231 w 23037"/>
                    <a:gd name="connsiteY37" fmla="*/ 14383 h 26098"/>
                    <a:gd name="connsiteX38" fmla="*/ 17231 w 23037"/>
                    <a:gd name="connsiteY38" fmla="*/ 12859 h 2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37" h="26098">
                      <a:moveTo>
                        <a:pt x="17802" y="22384"/>
                      </a:moveTo>
                      <a:cubicBezTo>
                        <a:pt x="16184" y="23717"/>
                        <a:pt x="14755" y="24670"/>
                        <a:pt x="13232" y="25241"/>
                      </a:cubicBezTo>
                      <a:cubicBezTo>
                        <a:pt x="11804" y="25813"/>
                        <a:pt x="10186" y="26098"/>
                        <a:pt x="8568" y="26098"/>
                      </a:cubicBezTo>
                      <a:cubicBezTo>
                        <a:pt x="5807" y="26098"/>
                        <a:pt x="3713" y="25432"/>
                        <a:pt x="2190" y="24098"/>
                      </a:cubicBezTo>
                      <a:cubicBezTo>
                        <a:pt x="666" y="22765"/>
                        <a:pt x="0" y="21050"/>
                        <a:pt x="0" y="18955"/>
                      </a:cubicBezTo>
                      <a:cubicBezTo>
                        <a:pt x="0" y="17717"/>
                        <a:pt x="286" y="16573"/>
                        <a:pt x="857" y="15621"/>
                      </a:cubicBezTo>
                      <a:cubicBezTo>
                        <a:pt x="1428" y="14573"/>
                        <a:pt x="2190" y="13811"/>
                        <a:pt x="3046" y="13144"/>
                      </a:cubicBezTo>
                      <a:cubicBezTo>
                        <a:pt x="3903" y="12573"/>
                        <a:pt x="4950" y="12097"/>
                        <a:pt x="6093" y="11716"/>
                      </a:cubicBezTo>
                      <a:cubicBezTo>
                        <a:pt x="6949" y="11525"/>
                        <a:pt x="8187" y="11239"/>
                        <a:pt x="9901" y="11049"/>
                      </a:cubicBezTo>
                      <a:cubicBezTo>
                        <a:pt x="13327" y="10668"/>
                        <a:pt x="15803" y="10192"/>
                        <a:pt x="17421" y="9620"/>
                      </a:cubicBezTo>
                      <a:cubicBezTo>
                        <a:pt x="17421" y="9049"/>
                        <a:pt x="17421" y="8668"/>
                        <a:pt x="17421" y="8477"/>
                      </a:cubicBezTo>
                      <a:cubicBezTo>
                        <a:pt x="17421" y="6763"/>
                        <a:pt x="17040" y="5525"/>
                        <a:pt x="16184" y="4858"/>
                      </a:cubicBezTo>
                      <a:cubicBezTo>
                        <a:pt x="15136" y="3905"/>
                        <a:pt x="13518" y="3429"/>
                        <a:pt x="11328" y="3429"/>
                      </a:cubicBezTo>
                      <a:cubicBezTo>
                        <a:pt x="9329" y="3429"/>
                        <a:pt x="7901" y="3810"/>
                        <a:pt x="6949" y="4477"/>
                      </a:cubicBezTo>
                      <a:cubicBezTo>
                        <a:pt x="5997" y="5143"/>
                        <a:pt x="5331" y="6382"/>
                        <a:pt x="4855" y="8192"/>
                      </a:cubicBezTo>
                      <a:lnTo>
                        <a:pt x="666" y="7620"/>
                      </a:lnTo>
                      <a:cubicBezTo>
                        <a:pt x="1047" y="5810"/>
                        <a:pt x="1618" y="4381"/>
                        <a:pt x="2570" y="3334"/>
                      </a:cubicBezTo>
                      <a:cubicBezTo>
                        <a:pt x="3427" y="2286"/>
                        <a:pt x="4665" y="1429"/>
                        <a:pt x="6283" y="857"/>
                      </a:cubicBezTo>
                      <a:cubicBezTo>
                        <a:pt x="7901" y="286"/>
                        <a:pt x="9805" y="0"/>
                        <a:pt x="11995" y="0"/>
                      </a:cubicBezTo>
                      <a:cubicBezTo>
                        <a:pt x="14089" y="0"/>
                        <a:pt x="15898" y="286"/>
                        <a:pt x="17231" y="762"/>
                      </a:cubicBezTo>
                      <a:cubicBezTo>
                        <a:pt x="18563" y="1238"/>
                        <a:pt x="19515" y="1905"/>
                        <a:pt x="20182" y="2667"/>
                      </a:cubicBezTo>
                      <a:cubicBezTo>
                        <a:pt x="20848" y="3429"/>
                        <a:pt x="21229" y="4381"/>
                        <a:pt x="21515" y="5525"/>
                      </a:cubicBezTo>
                      <a:cubicBezTo>
                        <a:pt x="21610" y="6287"/>
                        <a:pt x="21705" y="7525"/>
                        <a:pt x="21705" y="9430"/>
                      </a:cubicBezTo>
                      <a:lnTo>
                        <a:pt x="21705" y="15050"/>
                      </a:lnTo>
                      <a:cubicBezTo>
                        <a:pt x="21705" y="18955"/>
                        <a:pt x="21800" y="21526"/>
                        <a:pt x="21990" y="22574"/>
                      </a:cubicBezTo>
                      <a:cubicBezTo>
                        <a:pt x="22181" y="23622"/>
                        <a:pt x="22562" y="24670"/>
                        <a:pt x="23038" y="25622"/>
                      </a:cubicBezTo>
                      <a:lnTo>
                        <a:pt x="18563" y="25622"/>
                      </a:lnTo>
                      <a:cubicBezTo>
                        <a:pt x="18183" y="24575"/>
                        <a:pt x="17897" y="23527"/>
                        <a:pt x="17802" y="22384"/>
                      </a:cubicBezTo>
                      <a:close/>
                      <a:moveTo>
                        <a:pt x="17421" y="12859"/>
                      </a:moveTo>
                      <a:cubicBezTo>
                        <a:pt x="15898" y="13525"/>
                        <a:pt x="13613" y="14002"/>
                        <a:pt x="10472" y="14478"/>
                      </a:cubicBezTo>
                      <a:cubicBezTo>
                        <a:pt x="8758" y="14764"/>
                        <a:pt x="7521" y="15050"/>
                        <a:pt x="6759" y="15335"/>
                      </a:cubicBezTo>
                      <a:cubicBezTo>
                        <a:pt x="5997" y="15621"/>
                        <a:pt x="5521" y="16097"/>
                        <a:pt x="5045" y="16669"/>
                      </a:cubicBezTo>
                      <a:cubicBezTo>
                        <a:pt x="4665" y="17240"/>
                        <a:pt x="4474" y="17907"/>
                        <a:pt x="4474" y="18669"/>
                      </a:cubicBezTo>
                      <a:cubicBezTo>
                        <a:pt x="4474" y="19812"/>
                        <a:pt x="4855" y="20764"/>
                        <a:pt x="5712" y="21526"/>
                      </a:cubicBezTo>
                      <a:cubicBezTo>
                        <a:pt x="6569" y="22288"/>
                        <a:pt x="7806" y="22669"/>
                        <a:pt x="9424" y="22669"/>
                      </a:cubicBezTo>
                      <a:cubicBezTo>
                        <a:pt x="11043" y="22669"/>
                        <a:pt x="12471" y="22288"/>
                        <a:pt x="13804" y="21622"/>
                      </a:cubicBezTo>
                      <a:cubicBezTo>
                        <a:pt x="15041" y="20860"/>
                        <a:pt x="15993" y="19907"/>
                        <a:pt x="16564" y="18669"/>
                      </a:cubicBezTo>
                      <a:cubicBezTo>
                        <a:pt x="17040" y="17717"/>
                        <a:pt x="17231" y="16288"/>
                        <a:pt x="17231" y="14383"/>
                      </a:cubicBezTo>
                      <a:lnTo>
                        <a:pt x="17231" y="12859"/>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59" name="Freeform 258">
                  <a:extLst>
                    <a:ext uri="{FF2B5EF4-FFF2-40B4-BE49-F238E27FC236}">
                      <a16:creationId xmlns:a16="http://schemas.microsoft.com/office/drawing/2014/main" id="{72D82D67-47E4-5549-8742-A3C61E7B6C76}"/>
                    </a:ext>
                  </a:extLst>
                </p:cNvPr>
                <p:cNvSpPr/>
                <p:nvPr/>
              </p:nvSpPr>
              <p:spPr>
                <a:xfrm>
                  <a:off x="8524167"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0" name="Freeform 259">
                  <a:extLst>
                    <a:ext uri="{FF2B5EF4-FFF2-40B4-BE49-F238E27FC236}">
                      <a16:creationId xmlns:a16="http://schemas.microsoft.com/office/drawing/2014/main" id="{A5E670AA-AFAD-3A47-96A7-02B84AEBC9E9}"/>
                    </a:ext>
                  </a:extLst>
                </p:cNvPr>
                <p:cNvSpPr/>
                <p:nvPr/>
              </p:nvSpPr>
              <p:spPr>
                <a:xfrm>
                  <a:off x="8565102" y="5018055"/>
                  <a:ext cx="27131" cy="35242"/>
                </a:xfrm>
                <a:custGeom>
                  <a:avLst/>
                  <a:gdLst>
                    <a:gd name="connsiteX0" fmla="*/ 22562 w 27131"/>
                    <a:gd name="connsiteY0" fmla="*/ 95 h 35242"/>
                    <a:gd name="connsiteX1" fmla="*/ 27131 w 27131"/>
                    <a:gd name="connsiteY1" fmla="*/ 95 h 35242"/>
                    <a:gd name="connsiteX2" fmla="*/ 27131 w 27131"/>
                    <a:gd name="connsiteY2" fmla="*/ 20098 h 35242"/>
                    <a:gd name="connsiteX3" fmla="*/ 25989 w 27131"/>
                    <a:gd name="connsiteY3" fmla="*/ 28384 h 35242"/>
                    <a:gd name="connsiteX4" fmla="*/ 21705 w 27131"/>
                    <a:gd name="connsiteY4" fmla="*/ 33338 h 35242"/>
                    <a:gd name="connsiteX5" fmla="*/ 13613 w 27131"/>
                    <a:gd name="connsiteY5" fmla="*/ 35242 h 35242"/>
                    <a:gd name="connsiteX6" fmla="*/ 5712 w 27131"/>
                    <a:gd name="connsiteY6" fmla="*/ 33528 h 35242"/>
                    <a:gd name="connsiteX7" fmla="*/ 1333 w 27131"/>
                    <a:gd name="connsiteY7" fmla="*/ 28670 h 35242"/>
                    <a:gd name="connsiteX8" fmla="*/ 0 w 27131"/>
                    <a:gd name="connsiteY8" fmla="*/ 20002 h 35242"/>
                    <a:gd name="connsiteX9" fmla="*/ 0 w 27131"/>
                    <a:gd name="connsiteY9" fmla="*/ 0 h 35242"/>
                    <a:gd name="connsiteX10" fmla="*/ 4570 w 27131"/>
                    <a:gd name="connsiteY10" fmla="*/ 0 h 35242"/>
                    <a:gd name="connsiteX11" fmla="*/ 4570 w 27131"/>
                    <a:gd name="connsiteY11" fmla="*/ 19907 h 35242"/>
                    <a:gd name="connsiteX12" fmla="*/ 5426 w 27131"/>
                    <a:gd name="connsiteY12" fmla="*/ 26575 h 35242"/>
                    <a:gd name="connsiteX13" fmla="*/ 8282 w 27131"/>
                    <a:gd name="connsiteY13" fmla="*/ 29908 h 35242"/>
                    <a:gd name="connsiteX14" fmla="*/ 13232 w 27131"/>
                    <a:gd name="connsiteY14" fmla="*/ 31051 h 35242"/>
                    <a:gd name="connsiteX15" fmla="*/ 20468 w 27131"/>
                    <a:gd name="connsiteY15" fmla="*/ 28766 h 35242"/>
                    <a:gd name="connsiteX16" fmla="*/ 22657 w 27131"/>
                    <a:gd name="connsiteY16" fmla="*/ 20002 h 35242"/>
                    <a:gd name="connsiteX17" fmla="*/ 22657 w 27131"/>
                    <a:gd name="connsiteY17" fmla="*/ 95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31" h="35242">
                      <a:moveTo>
                        <a:pt x="22562" y="95"/>
                      </a:moveTo>
                      <a:lnTo>
                        <a:pt x="27131" y="95"/>
                      </a:lnTo>
                      <a:lnTo>
                        <a:pt x="27131" y="20098"/>
                      </a:lnTo>
                      <a:cubicBezTo>
                        <a:pt x="27131" y="23527"/>
                        <a:pt x="26750" y="26289"/>
                        <a:pt x="25989" y="28384"/>
                      </a:cubicBezTo>
                      <a:cubicBezTo>
                        <a:pt x="25227" y="30385"/>
                        <a:pt x="23799" y="32099"/>
                        <a:pt x="21705" y="33338"/>
                      </a:cubicBezTo>
                      <a:cubicBezTo>
                        <a:pt x="19610" y="34576"/>
                        <a:pt x="16945" y="35242"/>
                        <a:pt x="13613" y="35242"/>
                      </a:cubicBezTo>
                      <a:cubicBezTo>
                        <a:pt x="10376" y="35242"/>
                        <a:pt x="7711" y="34671"/>
                        <a:pt x="5712" y="33528"/>
                      </a:cubicBezTo>
                      <a:cubicBezTo>
                        <a:pt x="3618" y="32385"/>
                        <a:pt x="2190" y="30766"/>
                        <a:pt x="1333" y="28670"/>
                      </a:cubicBezTo>
                      <a:cubicBezTo>
                        <a:pt x="476" y="26575"/>
                        <a:pt x="0" y="23622"/>
                        <a:pt x="0" y="20002"/>
                      </a:cubicBezTo>
                      <a:lnTo>
                        <a:pt x="0" y="0"/>
                      </a:lnTo>
                      <a:lnTo>
                        <a:pt x="4570" y="0"/>
                      </a:lnTo>
                      <a:lnTo>
                        <a:pt x="4570" y="19907"/>
                      </a:lnTo>
                      <a:cubicBezTo>
                        <a:pt x="4570" y="22955"/>
                        <a:pt x="4855" y="25146"/>
                        <a:pt x="5426" y="26575"/>
                      </a:cubicBezTo>
                      <a:cubicBezTo>
                        <a:pt x="5997" y="28004"/>
                        <a:pt x="6949" y="29051"/>
                        <a:pt x="8282" y="29908"/>
                      </a:cubicBezTo>
                      <a:cubicBezTo>
                        <a:pt x="9615" y="30671"/>
                        <a:pt x="11328" y="31051"/>
                        <a:pt x="13232" y="31051"/>
                      </a:cubicBezTo>
                      <a:cubicBezTo>
                        <a:pt x="16564" y="31051"/>
                        <a:pt x="18944" y="30289"/>
                        <a:pt x="20468" y="28766"/>
                      </a:cubicBezTo>
                      <a:cubicBezTo>
                        <a:pt x="21895" y="27242"/>
                        <a:pt x="22657" y="24289"/>
                        <a:pt x="22657" y="20002"/>
                      </a:cubicBezTo>
                      <a:lnTo>
                        <a:pt x="22657" y="95"/>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1" name="Freeform 260">
                  <a:extLst>
                    <a:ext uri="{FF2B5EF4-FFF2-40B4-BE49-F238E27FC236}">
                      <a16:creationId xmlns:a16="http://schemas.microsoft.com/office/drawing/2014/main" id="{5A211AD8-E3E4-C444-873D-6B15548DF41D}"/>
                    </a:ext>
                  </a:extLst>
                </p:cNvPr>
                <p:cNvSpPr/>
                <p:nvPr/>
              </p:nvSpPr>
              <p:spPr>
                <a:xfrm>
                  <a:off x="8599277" y="5027104"/>
                  <a:ext cx="20372" cy="25622"/>
                </a:xfrm>
                <a:custGeom>
                  <a:avLst/>
                  <a:gdLst>
                    <a:gd name="connsiteX0" fmla="*/ 0 w 20372"/>
                    <a:gd name="connsiteY0" fmla="*/ 25622 h 25622"/>
                    <a:gd name="connsiteX1" fmla="*/ 0 w 20372"/>
                    <a:gd name="connsiteY1" fmla="*/ 571 h 25622"/>
                    <a:gd name="connsiteX2" fmla="*/ 3808 w 20372"/>
                    <a:gd name="connsiteY2" fmla="*/ 571 h 25622"/>
                    <a:gd name="connsiteX3" fmla="*/ 3808 w 20372"/>
                    <a:gd name="connsiteY3" fmla="*/ 4096 h 25622"/>
                    <a:gd name="connsiteX4" fmla="*/ 11805 w 20372"/>
                    <a:gd name="connsiteY4" fmla="*/ 0 h 25622"/>
                    <a:gd name="connsiteX5" fmla="*/ 15993 w 20372"/>
                    <a:gd name="connsiteY5" fmla="*/ 857 h 25622"/>
                    <a:gd name="connsiteX6" fmla="*/ 18849 w 20372"/>
                    <a:gd name="connsiteY6" fmla="*/ 2953 h 25622"/>
                    <a:gd name="connsiteX7" fmla="*/ 20182 w 20372"/>
                    <a:gd name="connsiteY7" fmla="*/ 6096 h 25622"/>
                    <a:gd name="connsiteX8" fmla="*/ 20372 w 20372"/>
                    <a:gd name="connsiteY8" fmla="*/ 10192 h 25622"/>
                    <a:gd name="connsiteX9" fmla="*/ 20372 w 20372"/>
                    <a:gd name="connsiteY9" fmla="*/ 25622 h 25622"/>
                    <a:gd name="connsiteX10" fmla="*/ 16088 w 20372"/>
                    <a:gd name="connsiteY10" fmla="*/ 25622 h 25622"/>
                    <a:gd name="connsiteX11" fmla="*/ 16088 w 20372"/>
                    <a:gd name="connsiteY11" fmla="*/ 10382 h 25622"/>
                    <a:gd name="connsiteX12" fmla="*/ 15612 w 20372"/>
                    <a:gd name="connsiteY12" fmla="*/ 6477 h 25622"/>
                    <a:gd name="connsiteX13" fmla="*/ 13899 w 20372"/>
                    <a:gd name="connsiteY13" fmla="*/ 4382 h 25622"/>
                    <a:gd name="connsiteX14" fmla="*/ 10948 w 20372"/>
                    <a:gd name="connsiteY14" fmla="*/ 3620 h 25622"/>
                    <a:gd name="connsiteX15" fmla="*/ 6283 w 20372"/>
                    <a:gd name="connsiteY15" fmla="*/ 5334 h 25622"/>
                    <a:gd name="connsiteX16" fmla="*/ 4284 w 20372"/>
                    <a:gd name="connsiteY16" fmla="*/ 11906 h 25622"/>
                    <a:gd name="connsiteX17" fmla="*/ 4284 w 20372"/>
                    <a:gd name="connsiteY17" fmla="*/ 25622 h 25622"/>
                    <a:gd name="connsiteX18" fmla="*/ 0 w 20372"/>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2" h="25622">
                      <a:moveTo>
                        <a:pt x="0" y="25622"/>
                      </a:moveTo>
                      <a:lnTo>
                        <a:pt x="0" y="571"/>
                      </a:lnTo>
                      <a:lnTo>
                        <a:pt x="3808" y="571"/>
                      </a:lnTo>
                      <a:lnTo>
                        <a:pt x="3808" y="4096"/>
                      </a:lnTo>
                      <a:cubicBezTo>
                        <a:pt x="5617" y="1333"/>
                        <a:pt x="8282" y="0"/>
                        <a:pt x="11805" y="0"/>
                      </a:cubicBezTo>
                      <a:cubicBezTo>
                        <a:pt x="13328"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2" name="Freeform 261">
                  <a:extLst>
                    <a:ext uri="{FF2B5EF4-FFF2-40B4-BE49-F238E27FC236}">
                      <a16:creationId xmlns:a16="http://schemas.microsoft.com/office/drawing/2014/main" id="{99B77A87-1688-6C49-B0C7-1AA3B017BDC9}"/>
                    </a:ext>
                  </a:extLst>
                </p:cNvPr>
                <p:cNvSpPr/>
                <p:nvPr/>
              </p:nvSpPr>
              <p:spPr>
                <a:xfrm>
                  <a:off x="8626123" y="5018150"/>
                  <a:ext cx="4283" cy="34575"/>
                </a:xfrm>
                <a:custGeom>
                  <a:avLst/>
                  <a:gdLst>
                    <a:gd name="connsiteX0" fmla="*/ 0 w 4283"/>
                    <a:gd name="connsiteY0" fmla="*/ 4858 h 34575"/>
                    <a:gd name="connsiteX1" fmla="*/ 0 w 4283"/>
                    <a:gd name="connsiteY1" fmla="*/ 0 h 34575"/>
                    <a:gd name="connsiteX2" fmla="*/ 4284 w 4283"/>
                    <a:gd name="connsiteY2" fmla="*/ 0 h 34575"/>
                    <a:gd name="connsiteX3" fmla="*/ 4284 w 4283"/>
                    <a:gd name="connsiteY3" fmla="*/ 4858 h 34575"/>
                    <a:gd name="connsiteX4" fmla="*/ 0 w 4283"/>
                    <a:gd name="connsiteY4" fmla="*/ 4858 h 34575"/>
                    <a:gd name="connsiteX5" fmla="*/ 0 w 4283"/>
                    <a:gd name="connsiteY5" fmla="*/ 34576 h 34575"/>
                    <a:gd name="connsiteX6" fmla="*/ 0 w 4283"/>
                    <a:gd name="connsiteY6" fmla="*/ 9525 h 34575"/>
                    <a:gd name="connsiteX7" fmla="*/ 4284 w 4283"/>
                    <a:gd name="connsiteY7" fmla="*/ 9525 h 34575"/>
                    <a:gd name="connsiteX8" fmla="*/ 4284 w 4283"/>
                    <a:gd name="connsiteY8" fmla="*/ 34576 h 34575"/>
                    <a:gd name="connsiteX9" fmla="*/ 0 w 4283"/>
                    <a:gd name="connsiteY9" fmla="*/ 34576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3" h="34575">
                      <a:moveTo>
                        <a:pt x="0" y="4858"/>
                      </a:moveTo>
                      <a:lnTo>
                        <a:pt x="0" y="0"/>
                      </a:lnTo>
                      <a:lnTo>
                        <a:pt x="4284" y="0"/>
                      </a:lnTo>
                      <a:lnTo>
                        <a:pt x="4284" y="4858"/>
                      </a:lnTo>
                      <a:lnTo>
                        <a:pt x="0" y="4858"/>
                      </a:lnTo>
                      <a:close/>
                      <a:moveTo>
                        <a:pt x="0" y="34576"/>
                      </a:moveTo>
                      <a:lnTo>
                        <a:pt x="0" y="9525"/>
                      </a:lnTo>
                      <a:lnTo>
                        <a:pt x="4284" y="9525"/>
                      </a:lnTo>
                      <a:lnTo>
                        <a:pt x="4284" y="34576"/>
                      </a:lnTo>
                      <a:lnTo>
                        <a:pt x="0" y="34576"/>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3" name="Freeform 262">
                  <a:extLst>
                    <a:ext uri="{FF2B5EF4-FFF2-40B4-BE49-F238E27FC236}">
                      <a16:creationId xmlns:a16="http://schemas.microsoft.com/office/drawing/2014/main" id="{3CCA82E5-DF61-D240-BD64-9465D0DA0B5F}"/>
                    </a:ext>
                  </a:extLst>
                </p:cNvPr>
                <p:cNvSpPr/>
                <p:nvPr/>
              </p:nvSpPr>
              <p:spPr>
                <a:xfrm>
                  <a:off x="8635262" y="5027199"/>
                  <a:ext cx="23513" cy="26193"/>
                </a:xfrm>
                <a:custGeom>
                  <a:avLst/>
                  <a:gdLst>
                    <a:gd name="connsiteX0" fmla="*/ 0 w 23513"/>
                    <a:gd name="connsiteY0" fmla="*/ 13049 h 26193"/>
                    <a:gd name="connsiteX1" fmla="*/ 3903 w 23513"/>
                    <a:gd name="connsiteY1" fmla="*/ 2762 h 26193"/>
                    <a:gd name="connsiteX2" fmla="*/ 11804 w 23513"/>
                    <a:gd name="connsiteY2" fmla="*/ 0 h 26193"/>
                    <a:gd name="connsiteX3" fmla="*/ 20277 w 23513"/>
                    <a:gd name="connsiteY3" fmla="*/ 3429 h 26193"/>
                    <a:gd name="connsiteX4" fmla="*/ 23513 w 23513"/>
                    <a:gd name="connsiteY4" fmla="*/ 12764 h 26193"/>
                    <a:gd name="connsiteX5" fmla="*/ 22085 w 23513"/>
                    <a:gd name="connsiteY5" fmla="*/ 20383 h 26193"/>
                    <a:gd name="connsiteX6" fmla="*/ 17897 w 23513"/>
                    <a:gd name="connsiteY6" fmla="*/ 24670 h 26193"/>
                    <a:gd name="connsiteX7" fmla="*/ 11900 w 23513"/>
                    <a:gd name="connsiteY7" fmla="*/ 26194 h 26193"/>
                    <a:gd name="connsiteX8" fmla="*/ 3427 w 23513"/>
                    <a:gd name="connsiteY8" fmla="*/ 22860 h 26193"/>
                    <a:gd name="connsiteX9" fmla="*/ 0 w 23513"/>
                    <a:gd name="connsiteY9" fmla="*/ 13049 h 26193"/>
                    <a:gd name="connsiteX10" fmla="*/ 4379 w 23513"/>
                    <a:gd name="connsiteY10" fmla="*/ 13049 h 26193"/>
                    <a:gd name="connsiteX11" fmla="*/ 6473 w 23513"/>
                    <a:gd name="connsiteY11" fmla="*/ 20288 h 26193"/>
                    <a:gd name="connsiteX12" fmla="*/ 11709 w 23513"/>
                    <a:gd name="connsiteY12" fmla="*/ 22670 h 26193"/>
                    <a:gd name="connsiteX13" fmla="*/ 16945 w 23513"/>
                    <a:gd name="connsiteY13" fmla="*/ 20288 h 26193"/>
                    <a:gd name="connsiteX14" fmla="*/ 19039 w 23513"/>
                    <a:gd name="connsiteY14" fmla="*/ 12954 h 26193"/>
                    <a:gd name="connsiteX15" fmla="*/ 16945 w 23513"/>
                    <a:gd name="connsiteY15" fmla="*/ 5906 h 26193"/>
                    <a:gd name="connsiteX16" fmla="*/ 11709 w 23513"/>
                    <a:gd name="connsiteY16" fmla="*/ 3524 h 26193"/>
                    <a:gd name="connsiteX17" fmla="*/ 6473 w 23513"/>
                    <a:gd name="connsiteY17" fmla="*/ 5906 h 26193"/>
                    <a:gd name="connsiteX18" fmla="*/ 4379 w 23513"/>
                    <a:gd name="connsiteY18" fmla="*/ 13049 h 2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13" h="26193">
                      <a:moveTo>
                        <a:pt x="0" y="13049"/>
                      </a:moveTo>
                      <a:cubicBezTo>
                        <a:pt x="0" y="8382"/>
                        <a:pt x="1333" y="4953"/>
                        <a:pt x="3903" y="2762"/>
                      </a:cubicBezTo>
                      <a:cubicBezTo>
                        <a:pt x="6092" y="953"/>
                        <a:pt x="8663" y="0"/>
                        <a:pt x="11804" y="0"/>
                      </a:cubicBezTo>
                      <a:cubicBezTo>
                        <a:pt x="15231" y="0"/>
                        <a:pt x="18087" y="1143"/>
                        <a:pt x="20277" y="3429"/>
                      </a:cubicBezTo>
                      <a:cubicBezTo>
                        <a:pt x="22466" y="5715"/>
                        <a:pt x="23513" y="8763"/>
                        <a:pt x="23513" y="12764"/>
                      </a:cubicBezTo>
                      <a:cubicBezTo>
                        <a:pt x="23513" y="16002"/>
                        <a:pt x="23037" y="18479"/>
                        <a:pt x="22085" y="20383"/>
                      </a:cubicBezTo>
                      <a:cubicBezTo>
                        <a:pt x="21133" y="22193"/>
                        <a:pt x="19705" y="23622"/>
                        <a:pt x="17897" y="24670"/>
                      </a:cubicBezTo>
                      <a:cubicBezTo>
                        <a:pt x="16088" y="25718"/>
                        <a:pt x="13994" y="26194"/>
                        <a:pt x="11900" y="26194"/>
                      </a:cubicBezTo>
                      <a:cubicBezTo>
                        <a:pt x="8377" y="26194"/>
                        <a:pt x="5521" y="25051"/>
                        <a:pt x="3427" y="22860"/>
                      </a:cubicBezTo>
                      <a:cubicBezTo>
                        <a:pt x="1142" y="20479"/>
                        <a:pt x="0" y="17240"/>
                        <a:pt x="0" y="13049"/>
                      </a:cubicBezTo>
                      <a:close/>
                      <a:moveTo>
                        <a:pt x="4379" y="13049"/>
                      </a:moveTo>
                      <a:cubicBezTo>
                        <a:pt x="4379" y="16288"/>
                        <a:pt x="5045" y="18669"/>
                        <a:pt x="6473" y="20288"/>
                      </a:cubicBezTo>
                      <a:cubicBezTo>
                        <a:pt x="7901" y="21908"/>
                        <a:pt x="9615" y="22670"/>
                        <a:pt x="11709" y="22670"/>
                      </a:cubicBezTo>
                      <a:cubicBezTo>
                        <a:pt x="13803" y="22670"/>
                        <a:pt x="15612" y="21908"/>
                        <a:pt x="16945" y="20288"/>
                      </a:cubicBezTo>
                      <a:cubicBezTo>
                        <a:pt x="18373" y="18669"/>
                        <a:pt x="19039" y="16288"/>
                        <a:pt x="19039" y="12954"/>
                      </a:cubicBezTo>
                      <a:cubicBezTo>
                        <a:pt x="19039" y="9811"/>
                        <a:pt x="18373" y="7525"/>
                        <a:pt x="16945" y="5906"/>
                      </a:cubicBezTo>
                      <a:cubicBezTo>
                        <a:pt x="15517" y="4286"/>
                        <a:pt x="13803" y="3524"/>
                        <a:pt x="11709" y="3524"/>
                      </a:cubicBezTo>
                      <a:cubicBezTo>
                        <a:pt x="9615" y="3524"/>
                        <a:pt x="7806" y="4286"/>
                        <a:pt x="6473" y="5906"/>
                      </a:cubicBezTo>
                      <a:cubicBezTo>
                        <a:pt x="5045" y="7430"/>
                        <a:pt x="4379" y="9811"/>
                        <a:pt x="4379" y="13049"/>
                      </a:cubicBez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sp>
              <p:nvSpPr>
                <p:cNvPr id="264" name="Freeform 263">
                  <a:extLst>
                    <a:ext uri="{FF2B5EF4-FFF2-40B4-BE49-F238E27FC236}">
                      <a16:creationId xmlns:a16="http://schemas.microsoft.com/office/drawing/2014/main" id="{3647931F-0B98-C64C-BA76-B863B29A7F5C}"/>
                    </a:ext>
                  </a:extLst>
                </p:cNvPr>
                <p:cNvSpPr/>
                <p:nvPr/>
              </p:nvSpPr>
              <p:spPr>
                <a:xfrm>
                  <a:off x="8663726" y="5027104"/>
                  <a:ext cx="20371" cy="25622"/>
                </a:xfrm>
                <a:custGeom>
                  <a:avLst/>
                  <a:gdLst>
                    <a:gd name="connsiteX0" fmla="*/ 0 w 20371"/>
                    <a:gd name="connsiteY0" fmla="*/ 25622 h 25622"/>
                    <a:gd name="connsiteX1" fmla="*/ 0 w 20371"/>
                    <a:gd name="connsiteY1" fmla="*/ 571 h 25622"/>
                    <a:gd name="connsiteX2" fmla="*/ 3808 w 20371"/>
                    <a:gd name="connsiteY2" fmla="*/ 571 h 25622"/>
                    <a:gd name="connsiteX3" fmla="*/ 3808 w 20371"/>
                    <a:gd name="connsiteY3" fmla="*/ 4096 h 25622"/>
                    <a:gd name="connsiteX4" fmla="*/ 11804 w 20371"/>
                    <a:gd name="connsiteY4" fmla="*/ 0 h 25622"/>
                    <a:gd name="connsiteX5" fmla="*/ 15993 w 20371"/>
                    <a:gd name="connsiteY5" fmla="*/ 857 h 25622"/>
                    <a:gd name="connsiteX6" fmla="*/ 18849 w 20371"/>
                    <a:gd name="connsiteY6" fmla="*/ 2953 h 25622"/>
                    <a:gd name="connsiteX7" fmla="*/ 20182 w 20371"/>
                    <a:gd name="connsiteY7" fmla="*/ 6096 h 25622"/>
                    <a:gd name="connsiteX8" fmla="*/ 20372 w 20371"/>
                    <a:gd name="connsiteY8" fmla="*/ 10192 h 25622"/>
                    <a:gd name="connsiteX9" fmla="*/ 20372 w 20371"/>
                    <a:gd name="connsiteY9" fmla="*/ 25622 h 25622"/>
                    <a:gd name="connsiteX10" fmla="*/ 16088 w 20371"/>
                    <a:gd name="connsiteY10" fmla="*/ 25622 h 25622"/>
                    <a:gd name="connsiteX11" fmla="*/ 16088 w 20371"/>
                    <a:gd name="connsiteY11" fmla="*/ 10382 h 25622"/>
                    <a:gd name="connsiteX12" fmla="*/ 15612 w 20371"/>
                    <a:gd name="connsiteY12" fmla="*/ 6477 h 25622"/>
                    <a:gd name="connsiteX13" fmla="*/ 13899 w 20371"/>
                    <a:gd name="connsiteY13" fmla="*/ 4382 h 25622"/>
                    <a:gd name="connsiteX14" fmla="*/ 10948 w 20371"/>
                    <a:gd name="connsiteY14" fmla="*/ 3620 h 25622"/>
                    <a:gd name="connsiteX15" fmla="*/ 6283 w 20371"/>
                    <a:gd name="connsiteY15" fmla="*/ 5334 h 25622"/>
                    <a:gd name="connsiteX16" fmla="*/ 4284 w 20371"/>
                    <a:gd name="connsiteY16" fmla="*/ 11906 h 25622"/>
                    <a:gd name="connsiteX17" fmla="*/ 4284 w 20371"/>
                    <a:gd name="connsiteY17" fmla="*/ 25622 h 25622"/>
                    <a:gd name="connsiteX18" fmla="*/ 0 w 20371"/>
                    <a:gd name="connsiteY18" fmla="*/ 25622 h 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71" h="25622">
                      <a:moveTo>
                        <a:pt x="0" y="25622"/>
                      </a:moveTo>
                      <a:lnTo>
                        <a:pt x="0" y="571"/>
                      </a:lnTo>
                      <a:lnTo>
                        <a:pt x="3808" y="571"/>
                      </a:lnTo>
                      <a:lnTo>
                        <a:pt x="3808" y="4096"/>
                      </a:lnTo>
                      <a:cubicBezTo>
                        <a:pt x="5617" y="1333"/>
                        <a:pt x="8282" y="0"/>
                        <a:pt x="11804" y="0"/>
                      </a:cubicBezTo>
                      <a:cubicBezTo>
                        <a:pt x="13327" y="0"/>
                        <a:pt x="14660" y="286"/>
                        <a:pt x="15993" y="857"/>
                      </a:cubicBezTo>
                      <a:cubicBezTo>
                        <a:pt x="17231" y="1429"/>
                        <a:pt x="18183" y="2096"/>
                        <a:pt x="18849" y="2953"/>
                      </a:cubicBezTo>
                      <a:cubicBezTo>
                        <a:pt x="19515" y="3810"/>
                        <a:pt x="19896" y="4858"/>
                        <a:pt x="20182" y="6096"/>
                      </a:cubicBezTo>
                      <a:cubicBezTo>
                        <a:pt x="20372" y="6858"/>
                        <a:pt x="20372" y="8287"/>
                        <a:pt x="20372" y="10192"/>
                      </a:cubicBezTo>
                      <a:lnTo>
                        <a:pt x="20372" y="25622"/>
                      </a:lnTo>
                      <a:lnTo>
                        <a:pt x="16088" y="25622"/>
                      </a:lnTo>
                      <a:lnTo>
                        <a:pt x="16088" y="10382"/>
                      </a:lnTo>
                      <a:cubicBezTo>
                        <a:pt x="16088" y="8668"/>
                        <a:pt x="15898" y="7334"/>
                        <a:pt x="15612" y="6477"/>
                      </a:cubicBezTo>
                      <a:cubicBezTo>
                        <a:pt x="15327" y="5620"/>
                        <a:pt x="14660" y="4953"/>
                        <a:pt x="13899" y="4382"/>
                      </a:cubicBezTo>
                      <a:cubicBezTo>
                        <a:pt x="13042" y="3905"/>
                        <a:pt x="12090" y="3620"/>
                        <a:pt x="10948" y="3620"/>
                      </a:cubicBezTo>
                      <a:cubicBezTo>
                        <a:pt x="9139" y="3620"/>
                        <a:pt x="7616" y="4191"/>
                        <a:pt x="6283" y="5334"/>
                      </a:cubicBezTo>
                      <a:cubicBezTo>
                        <a:pt x="4950" y="6477"/>
                        <a:pt x="4284" y="8668"/>
                        <a:pt x="4284" y="11906"/>
                      </a:cubicBezTo>
                      <a:lnTo>
                        <a:pt x="4284" y="25622"/>
                      </a:lnTo>
                      <a:lnTo>
                        <a:pt x="0" y="25622"/>
                      </a:lnTo>
                      <a:close/>
                    </a:path>
                  </a:pathLst>
                </a:custGeom>
                <a:solidFill>
                  <a:srgbClr val="23509E"/>
                </a:solidFill>
                <a:ln w="9509" cap="flat">
                  <a:noFill/>
                  <a:prstDash val="solid"/>
                  <a:miter/>
                </a:ln>
              </p:spPr>
              <p:txBody>
                <a:bodyPr rtlCol="0" anchor="ctr"/>
                <a:lstStyle/>
                <a:p>
                  <a:endParaRPr lang="en-US" b="0" i="0">
                    <a:latin typeface="Calibri" panose="020F0502020204030204" pitchFamily="34" charset="0"/>
                  </a:endParaRPr>
                </a:p>
              </p:txBody>
            </p:sp>
          </p:grpSp>
        </p:grpSp>
        <p:grpSp>
          <p:nvGrpSpPr>
            <p:cNvPr id="15" name="Graphic 76">
              <a:extLst>
                <a:ext uri="{FF2B5EF4-FFF2-40B4-BE49-F238E27FC236}">
                  <a16:creationId xmlns:a16="http://schemas.microsoft.com/office/drawing/2014/main" id="{253E29B5-EECA-1E42-BDDB-1858EDEAD7A2}"/>
                </a:ext>
              </a:extLst>
            </p:cNvPr>
            <p:cNvGrpSpPr/>
            <p:nvPr/>
          </p:nvGrpSpPr>
          <p:grpSpPr>
            <a:xfrm>
              <a:off x="6923246" y="4898421"/>
              <a:ext cx="951775" cy="153542"/>
              <a:chOff x="6923246" y="4898421"/>
              <a:chExt cx="951775" cy="153542"/>
            </a:xfrm>
            <a:solidFill>
              <a:srgbClr val="231F20"/>
            </a:solidFill>
          </p:grpSpPr>
          <p:sp>
            <p:nvSpPr>
              <p:cNvPr id="16" name="Freeform 15">
                <a:extLst>
                  <a:ext uri="{FF2B5EF4-FFF2-40B4-BE49-F238E27FC236}">
                    <a16:creationId xmlns:a16="http://schemas.microsoft.com/office/drawing/2014/main" id="{6309F47C-DB89-7B46-A8C3-BF7FA8F2F362}"/>
                  </a:ext>
                </a:extLst>
              </p:cNvPr>
              <p:cNvSpPr/>
              <p:nvPr/>
            </p:nvSpPr>
            <p:spPr>
              <a:xfrm>
                <a:off x="6923246" y="4898707"/>
                <a:ext cx="16183" cy="23717"/>
              </a:xfrm>
              <a:custGeom>
                <a:avLst/>
                <a:gdLst>
                  <a:gd name="connsiteX0" fmla="*/ 9520 w 16183"/>
                  <a:gd name="connsiteY0" fmla="*/ 23717 h 23717"/>
                  <a:gd name="connsiteX1" fmla="*/ 6664 w 16183"/>
                  <a:gd name="connsiteY1" fmla="*/ 23717 h 23717"/>
                  <a:gd name="connsiteX2" fmla="*/ 6664 w 16183"/>
                  <a:gd name="connsiteY2" fmla="*/ 2476 h 23717"/>
                  <a:gd name="connsiteX3" fmla="*/ 0 w 16183"/>
                  <a:gd name="connsiteY3" fmla="*/ 2476 h 23717"/>
                  <a:gd name="connsiteX4" fmla="*/ 0 w 16183"/>
                  <a:gd name="connsiteY4" fmla="*/ 0 h 23717"/>
                  <a:gd name="connsiteX5" fmla="*/ 16183 w 16183"/>
                  <a:gd name="connsiteY5" fmla="*/ 0 h 23717"/>
                  <a:gd name="connsiteX6" fmla="*/ 16183 w 16183"/>
                  <a:gd name="connsiteY6" fmla="*/ 2476 h 23717"/>
                  <a:gd name="connsiteX7" fmla="*/ 9520 w 16183"/>
                  <a:gd name="connsiteY7" fmla="*/ 2476 h 23717"/>
                  <a:gd name="connsiteX8" fmla="*/ 9520 w 16183"/>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83" h="23717">
                    <a:moveTo>
                      <a:pt x="9520" y="23717"/>
                    </a:moveTo>
                    <a:lnTo>
                      <a:pt x="6664" y="23717"/>
                    </a:lnTo>
                    <a:lnTo>
                      <a:pt x="6664" y="2476"/>
                    </a:lnTo>
                    <a:lnTo>
                      <a:pt x="0" y="2476"/>
                    </a:lnTo>
                    <a:lnTo>
                      <a:pt x="0" y="0"/>
                    </a:lnTo>
                    <a:lnTo>
                      <a:pt x="16183" y="0"/>
                    </a:lnTo>
                    <a:lnTo>
                      <a:pt x="16183" y="2476"/>
                    </a:lnTo>
                    <a:lnTo>
                      <a:pt x="9520" y="2476"/>
                    </a:lnTo>
                    <a:lnTo>
                      <a:pt x="9520" y="23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 name="Freeform 16">
                <a:extLst>
                  <a:ext uri="{FF2B5EF4-FFF2-40B4-BE49-F238E27FC236}">
                    <a16:creationId xmlns:a16="http://schemas.microsoft.com/office/drawing/2014/main" id="{0292A9DE-85C9-BC46-81AE-6081B55C796F}"/>
                  </a:ext>
                </a:extLst>
              </p:cNvPr>
              <p:cNvSpPr/>
              <p:nvPr/>
            </p:nvSpPr>
            <p:spPr>
              <a:xfrm>
                <a:off x="6941428"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 name="Freeform 17">
                <a:extLst>
                  <a:ext uri="{FF2B5EF4-FFF2-40B4-BE49-F238E27FC236}">
                    <a16:creationId xmlns:a16="http://schemas.microsoft.com/office/drawing/2014/main" id="{01F6EA53-7F24-7B4D-81E6-54F25C6CBCE5}"/>
                  </a:ext>
                </a:extLst>
              </p:cNvPr>
              <p:cNvSpPr/>
              <p:nvPr/>
            </p:nvSpPr>
            <p:spPr>
              <a:xfrm>
                <a:off x="6959896"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 name="Freeform 18">
                <a:extLst>
                  <a:ext uri="{FF2B5EF4-FFF2-40B4-BE49-F238E27FC236}">
                    <a16:creationId xmlns:a16="http://schemas.microsoft.com/office/drawing/2014/main" id="{74B72AA7-1C80-1344-BB42-0A392E2DB27A}"/>
                  </a:ext>
                </a:extLst>
              </p:cNvPr>
              <p:cNvSpPr/>
              <p:nvPr/>
            </p:nvSpPr>
            <p:spPr>
              <a:xfrm>
                <a:off x="6965798"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 name="Freeform 19">
                <a:extLst>
                  <a:ext uri="{FF2B5EF4-FFF2-40B4-BE49-F238E27FC236}">
                    <a16:creationId xmlns:a16="http://schemas.microsoft.com/office/drawing/2014/main" id="{D20A2E87-F327-664E-9294-6F7503B14BC1}"/>
                  </a:ext>
                </a:extLst>
              </p:cNvPr>
              <p:cNvSpPr/>
              <p:nvPr/>
            </p:nvSpPr>
            <p:spPr>
              <a:xfrm>
                <a:off x="7000069"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 name="Freeform 20">
                <a:extLst>
                  <a:ext uri="{FF2B5EF4-FFF2-40B4-BE49-F238E27FC236}">
                    <a16:creationId xmlns:a16="http://schemas.microsoft.com/office/drawing/2014/main" id="{301A851E-A26F-0949-97EA-257E6ED7ED6F}"/>
                  </a:ext>
                </a:extLst>
              </p:cNvPr>
              <p:cNvSpPr/>
              <p:nvPr/>
            </p:nvSpPr>
            <p:spPr>
              <a:xfrm>
                <a:off x="7018061"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2" name="Freeform 21">
                <a:extLst>
                  <a:ext uri="{FF2B5EF4-FFF2-40B4-BE49-F238E27FC236}">
                    <a16:creationId xmlns:a16="http://schemas.microsoft.com/office/drawing/2014/main" id="{09DC0BF0-182E-7A45-83BB-6190597B35DB}"/>
                  </a:ext>
                </a:extLst>
              </p:cNvPr>
              <p:cNvSpPr/>
              <p:nvPr/>
            </p:nvSpPr>
            <p:spPr>
              <a:xfrm>
                <a:off x="7027486"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947 w 15802"/>
                  <a:gd name="connsiteY5" fmla="*/ 9239 h 18480"/>
                  <a:gd name="connsiteX6" fmla="*/ 7901 w 15802"/>
                  <a:gd name="connsiteY6" fmla="*/ 2191 h 18480"/>
                  <a:gd name="connsiteX7" fmla="*/ 2856 w 15802"/>
                  <a:gd name="connsiteY7" fmla="*/ 9239 h 18480"/>
                  <a:gd name="connsiteX8" fmla="*/ 7901 w 15802"/>
                  <a:gd name="connsiteY8" fmla="*/ 16288 h 18480"/>
                  <a:gd name="connsiteX9" fmla="*/ 12947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716"/>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3" name="Freeform 22">
                <a:extLst>
                  <a:ext uri="{FF2B5EF4-FFF2-40B4-BE49-F238E27FC236}">
                    <a16:creationId xmlns:a16="http://schemas.microsoft.com/office/drawing/2014/main" id="{4C148140-609D-844D-ABA8-A99B7EA24ED6}"/>
                  </a:ext>
                </a:extLst>
              </p:cNvPr>
              <p:cNvSpPr/>
              <p:nvPr/>
            </p:nvSpPr>
            <p:spPr>
              <a:xfrm>
                <a:off x="7041956" y="4898802"/>
                <a:ext cx="7425" cy="30194"/>
              </a:xfrm>
              <a:custGeom>
                <a:avLst/>
                <a:gdLst>
                  <a:gd name="connsiteX0" fmla="*/ 4855 w 7425"/>
                  <a:gd name="connsiteY0" fmla="*/ 6096 h 30194"/>
                  <a:gd name="connsiteX1" fmla="*/ 7425 w 7425"/>
                  <a:gd name="connsiteY1" fmla="*/ 6096 h 30194"/>
                  <a:gd name="connsiteX2" fmla="*/ 7425 w 7425"/>
                  <a:gd name="connsiteY2" fmla="*/ 23050 h 30194"/>
                  <a:gd name="connsiteX3" fmla="*/ 2475 w 7425"/>
                  <a:gd name="connsiteY3" fmla="*/ 30194 h 30194"/>
                  <a:gd name="connsiteX4" fmla="*/ 0 w 7425"/>
                  <a:gd name="connsiteY4" fmla="*/ 29908 h 30194"/>
                  <a:gd name="connsiteX5" fmla="*/ 0 w 7425"/>
                  <a:gd name="connsiteY5" fmla="*/ 27908 h 30194"/>
                  <a:gd name="connsiteX6" fmla="*/ 1904 w 7425"/>
                  <a:gd name="connsiteY6" fmla="*/ 28099 h 30194"/>
                  <a:gd name="connsiteX7" fmla="*/ 4760 w 7425"/>
                  <a:gd name="connsiteY7" fmla="*/ 23241 h 30194"/>
                  <a:gd name="connsiteX8" fmla="*/ 4760 w 7425"/>
                  <a:gd name="connsiteY8" fmla="*/ 6096 h 30194"/>
                  <a:gd name="connsiteX9" fmla="*/ 4855 w 7425"/>
                  <a:gd name="connsiteY9" fmla="*/ 0 h 30194"/>
                  <a:gd name="connsiteX10" fmla="*/ 7425 w 7425"/>
                  <a:gd name="connsiteY10" fmla="*/ 0 h 30194"/>
                  <a:gd name="connsiteX11" fmla="*/ 7425 w 7425"/>
                  <a:gd name="connsiteY11" fmla="*/ 2572 h 30194"/>
                  <a:gd name="connsiteX12" fmla="*/ 4855 w 7425"/>
                  <a:gd name="connsiteY12" fmla="*/ 2572 h 30194"/>
                  <a:gd name="connsiteX13" fmla="*/ 4855 w 7425"/>
                  <a:gd name="connsiteY13" fmla="*/ 0 h 3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5" h="30194">
                    <a:moveTo>
                      <a:pt x="4855" y="6096"/>
                    </a:moveTo>
                    <a:lnTo>
                      <a:pt x="7425" y="6096"/>
                    </a:lnTo>
                    <a:lnTo>
                      <a:pt x="7425" y="23050"/>
                    </a:lnTo>
                    <a:cubicBezTo>
                      <a:pt x="7425" y="28004"/>
                      <a:pt x="6378" y="30194"/>
                      <a:pt x="2475" y="30194"/>
                    </a:cubicBezTo>
                    <a:cubicBezTo>
                      <a:pt x="1809" y="30194"/>
                      <a:pt x="1047" y="30099"/>
                      <a:pt x="0" y="29908"/>
                    </a:cubicBezTo>
                    <a:lnTo>
                      <a:pt x="0" y="27908"/>
                    </a:lnTo>
                    <a:cubicBezTo>
                      <a:pt x="857" y="28004"/>
                      <a:pt x="1523" y="28099"/>
                      <a:pt x="1904" y="28099"/>
                    </a:cubicBezTo>
                    <a:cubicBezTo>
                      <a:pt x="4474" y="28099"/>
                      <a:pt x="4760" y="26575"/>
                      <a:pt x="4760" y="23241"/>
                    </a:cubicBezTo>
                    <a:lnTo>
                      <a:pt x="4760" y="6096"/>
                    </a:lnTo>
                    <a:close/>
                    <a:moveTo>
                      <a:pt x="4855" y="0"/>
                    </a:moveTo>
                    <a:lnTo>
                      <a:pt x="7425" y="0"/>
                    </a:lnTo>
                    <a:lnTo>
                      <a:pt x="7425" y="2572"/>
                    </a:lnTo>
                    <a:lnTo>
                      <a:pt x="4855" y="2572"/>
                    </a:lnTo>
                    <a:lnTo>
                      <a:pt x="4855"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4" name="Freeform 23">
                <a:extLst>
                  <a:ext uri="{FF2B5EF4-FFF2-40B4-BE49-F238E27FC236}">
                    <a16:creationId xmlns:a16="http://schemas.microsoft.com/office/drawing/2014/main" id="{F4FE5D85-9B46-4B40-9636-C6E7C5DD26C7}"/>
                  </a:ext>
                </a:extLst>
              </p:cNvPr>
              <p:cNvSpPr/>
              <p:nvPr/>
            </p:nvSpPr>
            <p:spPr>
              <a:xfrm>
                <a:off x="705299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7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7"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5" name="Freeform 24">
                <a:extLst>
                  <a:ext uri="{FF2B5EF4-FFF2-40B4-BE49-F238E27FC236}">
                    <a16:creationId xmlns:a16="http://schemas.microsoft.com/office/drawing/2014/main" id="{7834929F-51C1-3443-A41F-F05DA5355D42}"/>
                  </a:ext>
                </a:extLst>
              </p:cNvPr>
              <p:cNvSpPr/>
              <p:nvPr/>
            </p:nvSpPr>
            <p:spPr>
              <a:xfrm>
                <a:off x="7070991" y="4904422"/>
                <a:ext cx="14184" cy="18478"/>
              </a:xfrm>
              <a:custGeom>
                <a:avLst/>
                <a:gdLst>
                  <a:gd name="connsiteX0" fmla="*/ 7520 w 14184"/>
                  <a:gd name="connsiteY0" fmla="*/ 2191 h 18478"/>
                  <a:gd name="connsiteX1" fmla="*/ 2761 w 14184"/>
                  <a:gd name="connsiteY1" fmla="*/ 9239 h 18478"/>
                  <a:gd name="connsiteX2" fmla="*/ 7520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1" y="4763"/>
                      <a:pt x="2761" y="9239"/>
                    </a:cubicBezTo>
                    <a:cubicBezTo>
                      <a:pt x="2761" y="13621"/>
                      <a:pt x="4665" y="16193"/>
                      <a:pt x="7520"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6" name="Freeform 25">
                <a:extLst>
                  <a:ext uri="{FF2B5EF4-FFF2-40B4-BE49-F238E27FC236}">
                    <a16:creationId xmlns:a16="http://schemas.microsoft.com/office/drawing/2014/main" id="{F50A5626-39A0-F04A-B0FE-20FB41684657}"/>
                  </a:ext>
                </a:extLst>
              </p:cNvPr>
              <p:cNvSpPr/>
              <p:nvPr/>
            </p:nvSpPr>
            <p:spPr>
              <a:xfrm>
                <a:off x="7086222"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7" name="Freeform 26">
                <a:extLst>
                  <a:ext uri="{FF2B5EF4-FFF2-40B4-BE49-F238E27FC236}">
                    <a16:creationId xmlns:a16="http://schemas.microsoft.com/office/drawing/2014/main" id="{9D265896-652F-3748-AE38-9E610D2C7295}"/>
                  </a:ext>
                </a:extLst>
              </p:cNvPr>
              <p:cNvSpPr/>
              <p:nvPr/>
            </p:nvSpPr>
            <p:spPr>
              <a:xfrm>
                <a:off x="7116304"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8" name="Freeform 27">
                <a:extLst>
                  <a:ext uri="{FF2B5EF4-FFF2-40B4-BE49-F238E27FC236}">
                    <a16:creationId xmlns:a16="http://schemas.microsoft.com/office/drawing/2014/main" id="{683A6641-CFE1-8E4F-9A5E-ACC35FEB4EE8}"/>
                  </a:ext>
                </a:extLst>
              </p:cNvPr>
              <p:cNvSpPr/>
              <p:nvPr/>
            </p:nvSpPr>
            <p:spPr>
              <a:xfrm>
                <a:off x="7133440"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757" y="17050"/>
                      <a:pt x="8663"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5" y="16954"/>
                      <a:pt x="15136" y="18097"/>
                    </a:cubicBezTo>
                    <a:lnTo>
                      <a:pt x="12471" y="18097"/>
                    </a:lnTo>
                    <a:cubicBezTo>
                      <a:pt x="12185" y="16954"/>
                      <a:pt x="11995" y="15812"/>
                      <a:pt x="11995" y="14668"/>
                    </a:cubicBezTo>
                    <a:close/>
                    <a:moveTo>
                      <a:pt x="9996" y="9049"/>
                    </a:moveTo>
                    <a:cubicBezTo>
                      <a:pt x="5236" y="9049"/>
                      <a:pt x="2856" y="10477"/>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5A841BF2-93A4-2E44-A193-D55233F0ED96}"/>
                  </a:ext>
                </a:extLst>
              </p:cNvPr>
              <p:cNvSpPr/>
              <p:nvPr/>
            </p:nvSpPr>
            <p:spPr>
              <a:xfrm>
                <a:off x="7150956"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0" name="Freeform 29">
                <a:extLst>
                  <a:ext uri="{FF2B5EF4-FFF2-40B4-BE49-F238E27FC236}">
                    <a16:creationId xmlns:a16="http://schemas.microsoft.com/office/drawing/2014/main" id="{8FC291E8-A8FE-F64D-818D-7148CC53AC1F}"/>
                  </a:ext>
                </a:extLst>
              </p:cNvPr>
              <p:cNvSpPr/>
              <p:nvPr/>
            </p:nvSpPr>
            <p:spPr>
              <a:xfrm>
                <a:off x="7185227" y="4898802"/>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717 h 24003"/>
                  <a:gd name="connsiteX11" fmla="*/ 11709 w 14565"/>
                  <a:gd name="connsiteY11" fmla="*/ 14764 h 24003"/>
                  <a:gd name="connsiteX12" fmla="*/ 7140 w 14565"/>
                  <a:gd name="connsiteY12" fmla="*/ 7906 h 24003"/>
                  <a:gd name="connsiteX13" fmla="*/ 2570 w 14565"/>
                  <a:gd name="connsiteY13" fmla="*/ 13335 h 24003"/>
                  <a:gd name="connsiteX14" fmla="*/ 2570 w 14565"/>
                  <a:gd name="connsiteY14" fmla="*/ 16192 h 24003"/>
                  <a:gd name="connsiteX15" fmla="*/ 7044 w 14565"/>
                  <a:gd name="connsiteY15" fmla="*/ 2171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717"/>
                    </a:moveTo>
                    <a:cubicBezTo>
                      <a:pt x="9900" y="21717"/>
                      <a:pt x="11709" y="19241"/>
                      <a:pt x="11709" y="14764"/>
                    </a:cubicBezTo>
                    <a:cubicBezTo>
                      <a:pt x="11709" y="10382"/>
                      <a:pt x="9900" y="7906"/>
                      <a:pt x="7140" y="7906"/>
                    </a:cubicBezTo>
                    <a:cubicBezTo>
                      <a:pt x="4665" y="7906"/>
                      <a:pt x="2570" y="10096"/>
                      <a:pt x="2570" y="13335"/>
                    </a:cubicBezTo>
                    <a:lnTo>
                      <a:pt x="2570" y="16192"/>
                    </a:lnTo>
                    <a:cubicBezTo>
                      <a:pt x="2570" y="19717"/>
                      <a:pt x="4474" y="21717"/>
                      <a:pt x="7044" y="2171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1" name="Freeform 30">
                <a:extLst>
                  <a:ext uri="{FF2B5EF4-FFF2-40B4-BE49-F238E27FC236}">
                    <a16:creationId xmlns:a16="http://schemas.microsoft.com/office/drawing/2014/main" id="{7BF3156A-191B-8B4B-AC32-13270EEAD189}"/>
                  </a:ext>
                </a:extLst>
              </p:cNvPr>
              <p:cNvSpPr/>
              <p:nvPr/>
            </p:nvSpPr>
            <p:spPr>
              <a:xfrm>
                <a:off x="7201981"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2" name="Freeform 31">
                <a:extLst>
                  <a:ext uri="{FF2B5EF4-FFF2-40B4-BE49-F238E27FC236}">
                    <a16:creationId xmlns:a16="http://schemas.microsoft.com/office/drawing/2014/main" id="{B9509884-DA81-C943-8B25-CB651A7AA038}"/>
                  </a:ext>
                </a:extLst>
              </p:cNvPr>
              <p:cNvSpPr/>
              <p:nvPr/>
            </p:nvSpPr>
            <p:spPr>
              <a:xfrm>
                <a:off x="7219878"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3" name="Freeform 32">
                <a:extLst>
                  <a:ext uri="{FF2B5EF4-FFF2-40B4-BE49-F238E27FC236}">
                    <a16:creationId xmlns:a16="http://schemas.microsoft.com/office/drawing/2014/main" id="{0628FE19-0FEF-9F42-BF78-6347C1F7749B}"/>
                  </a:ext>
                </a:extLst>
              </p:cNvPr>
              <p:cNvSpPr/>
              <p:nvPr/>
            </p:nvSpPr>
            <p:spPr>
              <a:xfrm>
                <a:off x="7239013"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4" name="Freeform 33">
                <a:extLst>
                  <a:ext uri="{FF2B5EF4-FFF2-40B4-BE49-F238E27FC236}">
                    <a16:creationId xmlns:a16="http://schemas.microsoft.com/office/drawing/2014/main" id="{A2596687-3A23-DE42-A188-A23A5EFEEC3C}"/>
                  </a:ext>
                </a:extLst>
              </p:cNvPr>
              <p:cNvSpPr/>
              <p:nvPr/>
            </p:nvSpPr>
            <p:spPr>
              <a:xfrm>
                <a:off x="7272332"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0 w 10947"/>
                  <a:gd name="connsiteY11" fmla="*/ 6477 h 24002"/>
                  <a:gd name="connsiteX12" fmla="*/ 9900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5" name="Freeform 34">
                <a:extLst>
                  <a:ext uri="{FF2B5EF4-FFF2-40B4-BE49-F238E27FC236}">
                    <a16:creationId xmlns:a16="http://schemas.microsoft.com/office/drawing/2014/main" id="{6B005A80-5E3B-C449-8C26-EB3A6413CC0D}"/>
                  </a:ext>
                </a:extLst>
              </p:cNvPr>
              <p:cNvSpPr/>
              <p:nvPr/>
            </p:nvSpPr>
            <p:spPr>
              <a:xfrm>
                <a:off x="7284041"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6" name="Freeform 35">
                <a:extLst>
                  <a:ext uri="{FF2B5EF4-FFF2-40B4-BE49-F238E27FC236}">
                    <a16:creationId xmlns:a16="http://schemas.microsoft.com/office/drawing/2014/main" id="{0C9F840D-54CE-C44F-9D4C-C24CEB0D4751}"/>
                  </a:ext>
                </a:extLst>
              </p:cNvPr>
              <p:cNvSpPr/>
              <p:nvPr/>
            </p:nvSpPr>
            <p:spPr>
              <a:xfrm>
                <a:off x="7302509"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7" name="Freeform 36">
                <a:extLst>
                  <a:ext uri="{FF2B5EF4-FFF2-40B4-BE49-F238E27FC236}">
                    <a16:creationId xmlns:a16="http://schemas.microsoft.com/office/drawing/2014/main" id="{3B597A79-92D6-1D4A-9F7B-8EC3AE707FDC}"/>
                  </a:ext>
                </a:extLst>
              </p:cNvPr>
              <p:cNvSpPr/>
              <p:nvPr/>
            </p:nvSpPr>
            <p:spPr>
              <a:xfrm>
                <a:off x="7319644" y="489870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96 h 24098"/>
                  <a:gd name="connsiteX11" fmla="*/ 2856 w 14565"/>
                  <a:gd name="connsiteY11" fmla="*/ 15050 h 24098"/>
                  <a:gd name="connsiteX12" fmla="*/ 7425 w 14565"/>
                  <a:gd name="connsiteY12" fmla="*/ 21908 h 24098"/>
                  <a:gd name="connsiteX13" fmla="*/ 11995 w 14565"/>
                  <a:gd name="connsiteY13" fmla="*/ 16288 h 24098"/>
                  <a:gd name="connsiteX14" fmla="*/ 11995 w 14565"/>
                  <a:gd name="connsiteY14" fmla="*/ 13621 h 24098"/>
                  <a:gd name="connsiteX15" fmla="*/ 7425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96"/>
                    </a:moveTo>
                    <a:cubicBezTo>
                      <a:pt x="4760" y="8096"/>
                      <a:pt x="2856" y="10573"/>
                      <a:pt x="2856" y="15050"/>
                    </a:cubicBezTo>
                    <a:cubicBezTo>
                      <a:pt x="2856" y="19431"/>
                      <a:pt x="4665" y="21908"/>
                      <a:pt x="7425" y="21908"/>
                    </a:cubicBezTo>
                    <a:cubicBezTo>
                      <a:pt x="9900" y="21908"/>
                      <a:pt x="11995" y="19717"/>
                      <a:pt x="11995" y="16288"/>
                    </a:cubicBezTo>
                    <a:lnTo>
                      <a:pt x="11995" y="13621"/>
                    </a:lnTo>
                    <a:cubicBezTo>
                      <a:pt x="11995" y="10096"/>
                      <a:pt x="10186" y="8096"/>
                      <a:pt x="7425" y="809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8" name="Freeform 37">
                <a:extLst>
                  <a:ext uri="{FF2B5EF4-FFF2-40B4-BE49-F238E27FC236}">
                    <a16:creationId xmlns:a16="http://schemas.microsoft.com/office/drawing/2014/main" id="{5772C71A-5E1A-4F40-8720-F07A9A1328F5}"/>
                  </a:ext>
                </a:extLst>
              </p:cNvPr>
              <p:cNvSpPr/>
              <p:nvPr/>
            </p:nvSpPr>
            <p:spPr>
              <a:xfrm>
                <a:off x="7337636"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429 h 18478"/>
                  <a:gd name="connsiteX12" fmla="*/ 8092 w 15612"/>
                  <a:gd name="connsiteY12" fmla="*/ 2096 h 18478"/>
                  <a:gd name="connsiteX13" fmla="*/ 2951 w 15612"/>
                  <a:gd name="connsiteY13" fmla="*/ 7429 h 18478"/>
                  <a:gd name="connsiteX14" fmla="*/ 12851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429"/>
                    </a:moveTo>
                    <a:cubicBezTo>
                      <a:pt x="12756" y="4000"/>
                      <a:pt x="10948" y="2096"/>
                      <a:pt x="8092" y="2096"/>
                    </a:cubicBezTo>
                    <a:cubicBezTo>
                      <a:pt x="5236" y="2096"/>
                      <a:pt x="3427" y="4000"/>
                      <a:pt x="2951" y="7429"/>
                    </a:cubicBezTo>
                    <a:lnTo>
                      <a:pt x="12851"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39" name="Freeform 38">
                <a:extLst>
                  <a:ext uri="{FF2B5EF4-FFF2-40B4-BE49-F238E27FC236}">
                    <a16:creationId xmlns:a16="http://schemas.microsoft.com/office/drawing/2014/main" id="{75BA3639-4118-2B40-8DD3-49DBBE2CCF5E}"/>
                  </a:ext>
                </a:extLst>
              </p:cNvPr>
              <p:cNvSpPr/>
              <p:nvPr/>
            </p:nvSpPr>
            <p:spPr>
              <a:xfrm>
                <a:off x="7355629" y="4898707"/>
                <a:ext cx="14565" cy="24098"/>
              </a:xfrm>
              <a:custGeom>
                <a:avLst/>
                <a:gdLst>
                  <a:gd name="connsiteX0" fmla="*/ 14470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330 w 14565"/>
                  <a:gd name="connsiteY10" fmla="*/ 8096 h 24098"/>
                  <a:gd name="connsiteX11" fmla="*/ 2761 w 14565"/>
                  <a:gd name="connsiteY11" fmla="*/ 15050 h 24098"/>
                  <a:gd name="connsiteX12" fmla="*/ 7330 w 14565"/>
                  <a:gd name="connsiteY12" fmla="*/ 21908 h 24098"/>
                  <a:gd name="connsiteX13" fmla="*/ 11900 w 14565"/>
                  <a:gd name="connsiteY13" fmla="*/ 16288 h 24098"/>
                  <a:gd name="connsiteX14" fmla="*/ 11900 w 14565"/>
                  <a:gd name="connsiteY14" fmla="*/ 13621 h 24098"/>
                  <a:gd name="connsiteX15" fmla="*/ 7330 w 14565"/>
                  <a:gd name="connsiteY15" fmla="*/ 809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470"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330" y="8096"/>
                    </a:moveTo>
                    <a:cubicBezTo>
                      <a:pt x="4665" y="8096"/>
                      <a:pt x="2761" y="10573"/>
                      <a:pt x="2761" y="15050"/>
                    </a:cubicBezTo>
                    <a:cubicBezTo>
                      <a:pt x="2761" y="19431"/>
                      <a:pt x="4569" y="21908"/>
                      <a:pt x="7330" y="21908"/>
                    </a:cubicBezTo>
                    <a:cubicBezTo>
                      <a:pt x="9805" y="21908"/>
                      <a:pt x="11900" y="19717"/>
                      <a:pt x="11900" y="16288"/>
                    </a:cubicBezTo>
                    <a:lnTo>
                      <a:pt x="11900" y="13621"/>
                    </a:lnTo>
                    <a:cubicBezTo>
                      <a:pt x="11995" y="10096"/>
                      <a:pt x="10091" y="8096"/>
                      <a:pt x="7330" y="809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0" name="Freeform 39">
                <a:extLst>
                  <a:ext uri="{FF2B5EF4-FFF2-40B4-BE49-F238E27FC236}">
                    <a16:creationId xmlns:a16="http://schemas.microsoft.com/office/drawing/2014/main" id="{AC386126-E304-6D4D-AD9B-0CCD2CD51F5D}"/>
                  </a:ext>
                </a:extLst>
              </p:cNvPr>
              <p:cNvSpPr/>
              <p:nvPr/>
            </p:nvSpPr>
            <p:spPr>
              <a:xfrm>
                <a:off x="7389994" y="4904898"/>
                <a:ext cx="22371" cy="17525"/>
              </a:xfrm>
              <a:custGeom>
                <a:avLst/>
                <a:gdLst>
                  <a:gd name="connsiteX0" fmla="*/ 0 w 22371"/>
                  <a:gd name="connsiteY0" fmla="*/ 0 h 17525"/>
                  <a:gd name="connsiteX1" fmla="*/ 2570 w 22371"/>
                  <a:gd name="connsiteY1" fmla="*/ 0 h 17525"/>
                  <a:gd name="connsiteX2" fmla="*/ 6474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7 w 22371"/>
                  <a:gd name="connsiteY6" fmla="*/ 0 h 17525"/>
                  <a:gd name="connsiteX7" fmla="*/ 22371 w 22371"/>
                  <a:gd name="connsiteY7" fmla="*/ 0 h 17525"/>
                  <a:gd name="connsiteX8" fmla="*/ 17040 w 22371"/>
                  <a:gd name="connsiteY8" fmla="*/ 17526 h 17525"/>
                  <a:gd name="connsiteX9" fmla="*/ 14756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4" y="14097"/>
                    </a:lnTo>
                    <a:lnTo>
                      <a:pt x="10091" y="0"/>
                    </a:lnTo>
                    <a:lnTo>
                      <a:pt x="12090" y="0"/>
                    </a:lnTo>
                    <a:lnTo>
                      <a:pt x="15993" y="14097"/>
                    </a:lnTo>
                    <a:lnTo>
                      <a:pt x="20087" y="0"/>
                    </a:lnTo>
                    <a:lnTo>
                      <a:pt x="22371" y="0"/>
                    </a:lnTo>
                    <a:lnTo>
                      <a:pt x="17040" y="17526"/>
                    </a:lnTo>
                    <a:lnTo>
                      <a:pt x="14756"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1" name="Freeform 40">
                <a:extLst>
                  <a:ext uri="{FF2B5EF4-FFF2-40B4-BE49-F238E27FC236}">
                    <a16:creationId xmlns:a16="http://schemas.microsoft.com/office/drawing/2014/main" id="{CB25CC19-3C5A-A540-9F82-1942ABF80F1E}"/>
                  </a:ext>
                </a:extLst>
              </p:cNvPr>
              <p:cNvSpPr/>
              <p:nvPr/>
            </p:nvSpPr>
            <p:spPr>
              <a:xfrm>
                <a:off x="7414651" y="4898802"/>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2" name="Freeform 41">
                <a:extLst>
                  <a:ext uri="{FF2B5EF4-FFF2-40B4-BE49-F238E27FC236}">
                    <a16:creationId xmlns:a16="http://schemas.microsoft.com/office/drawing/2014/main" id="{A9E856B0-1981-0243-81CD-A6863E64304C}"/>
                  </a:ext>
                </a:extLst>
              </p:cNvPr>
              <p:cNvSpPr/>
              <p:nvPr/>
            </p:nvSpPr>
            <p:spPr>
              <a:xfrm>
                <a:off x="7419791"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3" name="Freeform 42">
                <a:extLst>
                  <a:ext uri="{FF2B5EF4-FFF2-40B4-BE49-F238E27FC236}">
                    <a16:creationId xmlns:a16="http://schemas.microsoft.com/office/drawing/2014/main" id="{02E01CEE-8D66-F448-A59B-BF598B7A67AB}"/>
                  </a:ext>
                </a:extLst>
              </p:cNvPr>
              <p:cNvSpPr/>
              <p:nvPr/>
            </p:nvSpPr>
            <p:spPr>
              <a:xfrm>
                <a:off x="743254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4" name="Freeform 43">
                <a:extLst>
                  <a:ext uri="{FF2B5EF4-FFF2-40B4-BE49-F238E27FC236}">
                    <a16:creationId xmlns:a16="http://schemas.microsoft.com/office/drawing/2014/main" id="{048E5953-F578-E749-85C7-99F8B287DEE3}"/>
                  </a:ext>
                </a:extLst>
              </p:cNvPr>
              <p:cNvSpPr/>
              <p:nvPr/>
            </p:nvSpPr>
            <p:spPr>
              <a:xfrm>
                <a:off x="7466723" y="490442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5" name="Freeform 44">
                <a:extLst>
                  <a:ext uri="{FF2B5EF4-FFF2-40B4-BE49-F238E27FC236}">
                    <a16:creationId xmlns:a16="http://schemas.microsoft.com/office/drawing/2014/main" id="{C5A39095-022D-3B4D-A4AB-A27D28C5D27F}"/>
                  </a:ext>
                </a:extLst>
              </p:cNvPr>
              <p:cNvSpPr/>
              <p:nvPr/>
            </p:nvSpPr>
            <p:spPr>
              <a:xfrm>
                <a:off x="7483573"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6" name="Freeform 45">
                <a:extLst>
                  <a:ext uri="{FF2B5EF4-FFF2-40B4-BE49-F238E27FC236}">
                    <a16:creationId xmlns:a16="http://schemas.microsoft.com/office/drawing/2014/main" id="{F5476EED-BDDF-6F43-B2A9-9EF21B404A46}"/>
                  </a:ext>
                </a:extLst>
              </p:cNvPr>
              <p:cNvSpPr/>
              <p:nvPr/>
            </p:nvSpPr>
            <p:spPr>
              <a:xfrm>
                <a:off x="7502041"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7" name="Freeform 46">
                <a:extLst>
                  <a:ext uri="{FF2B5EF4-FFF2-40B4-BE49-F238E27FC236}">
                    <a16:creationId xmlns:a16="http://schemas.microsoft.com/office/drawing/2014/main" id="{90AA7186-5436-A14B-BBEE-059CB4C3DA59}"/>
                  </a:ext>
                </a:extLst>
              </p:cNvPr>
              <p:cNvSpPr/>
              <p:nvPr/>
            </p:nvSpPr>
            <p:spPr>
              <a:xfrm>
                <a:off x="7520128"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379" y="16097"/>
                      <a:pt x="7044"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8" name="Freeform 47">
                <a:extLst>
                  <a:ext uri="{FF2B5EF4-FFF2-40B4-BE49-F238E27FC236}">
                    <a16:creationId xmlns:a16="http://schemas.microsoft.com/office/drawing/2014/main" id="{D45B130A-5D4C-8146-A3D5-089E6AF80B4B}"/>
                  </a:ext>
                </a:extLst>
              </p:cNvPr>
              <p:cNvSpPr/>
              <p:nvPr/>
            </p:nvSpPr>
            <p:spPr>
              <a:xfrm>
                <a:off x="7536978"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49" name="Freeform 48">
                <a:extLst>
                  <a:ext uri="{FF2B5EF4-FFF2-40B4-BE49-F238E27FC236}">
                    <a16:creationId xmlns:a16="http://schemas.microsoft.com/office/drawing/2014/main" id="{84089E2F-8C2C-0340-926F-251949E51241}"/>
                  </a:ext>
                </a:extLst>
              </p:cNvPr>
              <p:cNvSpPr/>
              <p:nvPr/>
            </p:nvSpPr>
            <p:spPr>
              <a:xfrm>
                <a:off x="7556113"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0" name="Freeform 49">
                <a:extLst>
                  <a:ext uri="{FF2B5EF4-FFF2-40B4-BE49-F238E27FC236}">
                    <a16:creationId xmlns:a16="http://schemas.microsoft.com/office/drawing/2014/main" id="{16A7018D-B834-504C-A594-6D154717DCA5}"/>
                  </a:ext>
                </a:extLst>
              </p:cNvPr>
              <p:cNvSpPr/>
              <p:nvPr/>
            </p:nvSpPr>
            <p:spPr>
              <a:xfrm>
                <a:off x="7564490"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1" name="Freeform 50">
                <a:extLst>
                  <a:ext uri="{FF2B5EF4-FFF2-40B4-BE49-F238E27FC236}">
                    <a16:creationId xmlns:a16="http://schemas.microsoft.com/office/drawing/2014/main" id="{BB0AD688-E586-E349-9A13-59F6051F8B9C}"/>
                  </a:ext>
                </a:extLst>
              </p:cNvPr>
              <p:cNvSpPr/>
              <p:nvPr/>
            </p:nvSpPr>
            <p:spPr>
              <a:xfrm>
                <a:off x="7592287" y="4898421"/>
                <a:ext cx="10947" cy="24002"/>
              </a:xfrm>
              <a:custGeom>
                <a:avLst/>
                <a:gdLst>
                  <a:gd name="connsiteX0" fmla="*/ 3142 w 10947"/>
                  <a:gd name="connsiteY0" fmla="*/ 8382 h 24002"/>
                  <a:gd name="connsiteX1" fmla="*/ 0 w 10947"/>
                  <a:gd name="connsiteY1" fmla="*/ 8382 h 24002"/>
                  <a:gd name="connsiteX2" fmla="*/ 0 w 10947"/>
                  <a:gd name="connsiteY2" fmla="*/ 6477 h 24002"/>
                  <a:gd name="connsiteX3" fmla="*/ 3142 w 10947"/>
                  <a:gd name="connsiteY3" fmla="*/ 6477 h 24002"/>
                  <a:gd name="connsiteX4" fmla="*/ 3142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4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2 w 10947"/>
                  <a:gd name="connsiteY15" fmla="*/ 24003 h 24002"/>
                  <a:gd name="connsiteX16" fmla="*/ 3142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0"/>
                    </a:cubicBezTo>
                    <a:lnTo>
                      <a:pt x="10948" y="2381"/>
                    </a:lnTo>
                    <a:cubicBezTo>
                      <a:pt x="9996" y="2191"/>
                      <a:pt x="9329" y="2191"/>
                      <a:pt x="8854"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2" name="Freeform 51">
                <a:extLst>
                  <a:ext uri="{FF2B5EF4-FFF2-40B4-BE49-F238E27FC236}">
                    <a16:creationId xmlns:a16="http://schemas.microsoft.com/office/drawing/2014/main" id="{8C313DF6-29B2-F84C-B504-76B27D8FDEA1}"/>
                  </a:ext>
                </a:extLst>
              </p:cNvPr>
              <p:cNvSpPr/>
              <p:nvPr/>
            </p:nvSpPr>
            <p:spPr>
              <a:xfrm>
                <a:off x="7603997"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3" name="Freeform 52">
                <a:extLst>
                  <a:ext uri="{FF2B5EF4-FFF2-40B4-BE49-F238E27FC236}">
                    <a16:creationId xmlns:a16="http://schemas.microsoft.com/office/drawing/2014/main" id="{8FF7193B-6A01-DA4A-8A39-15378367DEA4}"/>
                  </a:ext>
                </a:extLst>
              </p:cNvPr>
              <p:cNvSpPr/>
              <p:nvPr/>
            </p:nvSpPr>
            <p:spPr>
              <a:xfrm>
                <a:off x="7613421"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142" y="18574"/>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4" name="Freeform 53">
                <a:extLst>
                  <a:ext uri="{FF2B5EF4-FFF2-40B4-BE49-F238E27FC236}">
                    <a16:creationId xmlns:a16="http://schemas.microsoft.com/office/drawing/2014/main" id="{9CBE0D1B-6CDE-5842-BE92-4DD30440C742}"/>
                  </a:ext>
                </a:extLst>
              </p:cNvPr>
              <p:cNvSpPr/>
              <p:nvPr/>
            </p:nvSpPr>
            <p:spPr>
              <a:xfrm>
                <a:off x="7632651" y="4904517"/>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6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6"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5" name="Freeform 54">
                <a:extLst>
                  <a:ext uri="{FF2B5EF4-FFF2-40B4-BE49-F238E27FC236}">
                    <a16:creationId xmlns:a16="http://schemas.microsoft.com/office/drawing/2014/main" id="{595AB887-EDA3-264F-ACE1-443E958EBD5B}"/>
                  </a:ext>
                </a:extLst>
              </p:cNvPr>
              <p:cNvSpPr/>
              <p:nvPr/>
            </p:nvSpPr>
            <p:spPr>
              <a:xfrm>
                <a:off x="7675775" y="4900421"/>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6" name="Freeform 55">
                <a:extLst>
                  <a:ext uri="{FF2B5EF4-FFF2-40B4-BE49-F238E27FC236}">
                    <a16:creationId xmlns:a16="http://schemas.microsoft.com/office/drawing/2014/main" id="{1C23FEC8-5DD2-D24B-9F80-4F8BC6600BD8}"/>
                  </a:ext>
                </a:extLst>
              </p:cNvPr>
              <p:cNvSpPr/>
              <p:nvPr/>
            </p:nvSpPr>
            <p:spPr>
              <a:xfrm>
                <a:off x="7688627" y="4898802"/>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7" name="Freeform 56">
                <a:extLst>
                  <a:ext uri="{FF2B5EF4-FFF2-40B4-BE49-F238E27FC236}">
                    <a16:creationId xmlns:a16="http://schemas.microsoft.com/office/drawing/2014/main" id="{2B326F4C-7208-F741-8A18-B7F14739F513}"/>
                  </a:ext>
                </a:extLst>
              </p:cNvPr>
              <p:cNvSpPr/>
              <p:nvPr/>
            </p:nvSpPr>
            <p:spPr>
              <a:xfrm>
                <a:off x="7705667"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429"/>
                    </a:moveTo>
                    <a:cubicBezTo>
                      <a:pt x="12661" y="4000"/>
                      <a:pt x="10853" y="2096"/>
                      <a:pt x="7996" y="2096"/>
                    </a:cubicBezTo>
                    <a:cubicBezTo>
                      <a:pt x="5141"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8" name="Freeform 57">
                <a:extLst>
                  <a:ext uri="{FF2B5EF4-FFF2-40B4-BE49-F238E27FC236}">
                    <a16:creationId xmlns:a16="http://schemas.microsoft.com/office/drawing/2014/main" id="{3BF3D144-62B9-D047-97F6-FC2C5C9A6459}"/>
                  </a:ext>
                </a:extLst>
              </p:cNvPr>
              <p:cNvSpPr/>
              <p:nvPr/>
            </p:nvSpPr>
            <p:spPr>
              <a:xfrm>
                <a:off x="7742413" y="4898802"/>
                <a:ext cx="15326" cy="23812"/>
              </a:xfrm>
              <a:custGeom>
                <a:avLst/>
                <a:gdLst>
                  <a:gd name="connsiteX0" fmla="*/ 0 w 15326"/>
                  <a:gd name="connsiteY0" fmla="*/ 0 h 23812"/>
                  <a:gd name="connsiteX1" fmla="*/ 15041 w 15326"/>
                  <a:gd name="connsiteY1" fmla="*/ 0 h 23812"/>
                  <a:gd name="connsiteX2" fmla="*/ 15041 w 15326"/>
                  <a:gd name="connsiteY2" fmla="*/ 2381 h 23812"/>
                  <a:gd name="connsiteX3" fmla="*/ 2856 w 15326"/>
                  <a:gd name="connsiteY3" fmla="*/ 2381 h 23812"/>
                  <a:gd name="connsiteX4" fmla="*/ 2856 w 15326"/>
                  <a:gd name="connsiteY4" fmla="*/ 10096 h 23812"/>
                  <a:gd name="connsiteX5" fmla="*/ 12471 w 15326"/>
                  <a:gd name="connsiteY5" fmla="*/ 10096 h 23812"/>
                  <a:gd name="connsiteX6" fmla="*/ 12471 w 15326"/>
                  <a:gd name="connsiteY6" fmla="*/ 12383 h 23812"/>
                  <a:gd name="connsiteX7" fmla="*/ 2856 w 15326"/>
                  <a:gd name="connsiteY7" fmla="*/ 12383 h 23812"/>
                  <a:gd name="connsiteX8" fmla="*/ 2856 w 15326"/>
                  <a:gd name="connsiteY8" fmla="*/ 21336 h 23812"/>
                  <a:gd name="connsiteX9" fmla="*/ 15327 w 15326"/>
                  <a:gd name="connsiteY9" fmla="*/ 21336 h 23812"/>
                  <a:gd name="connsiteX10" fmla="*/ 15327 w 15326"/>
                  <a:gd name="connsiteY10" fmla="*/ 23813 h 23812"/>
                  <a:gd name="connsiteX11" fmla="*/ 0 w 15326"/>
                  <a:gd name="connsiteY11" fmla="*/ 23813 h 23812"/>
                  <a:gd name="connsiteX12" fmla="*/ 0 w 15326"/>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26" h="23812">
                    <a:moveTo>
                      <a:pt x="0" y="0"/>
                    </a:moveTo>
                    <a:lnTo>
                      <a:pt x="15041" y="0"/>
                    </a:lnTo>
                    <a:lnTo>
                      <a:pt x="15041" y="2381"/>
                    </a:lnTo>
                    <a:lnTo>
                      <a:pt x="2856" y="2381"/>
                    </a:lnTo>
                    <a:lnTo>
                      <a:pt x="2856" y="10096"/>
                    </a:lnTo>
                    <a:lnTo>
                      <a:pt x="12471" y="10096"/>
                    </a:lnTo>
                    <a:lnTo>
                      <a:pt x="12471" y="12383"/>
                    </a:lnTo>
                    <a:lnTo>
                      <a:pt x="2856" y="12383"/>
                    </a:lnTo>
                    <a:lnTo>
                      <a:pt x="2856" y="21336"/>
                    </a:lnTo>
                    <a:lnTo>
                      <a:pt x="15327" y="21336"/>
                    </a:lnTo>
                    <a:lnTo>
                      <a:pt x="15327"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59" name="Freeform 58">
                <a:extLst>
                  <a:ext uri="{FF2B5EF4-FFF2-40B4-BE49-F238E27FC236}">
                    <a16:creationId xmlns:a16="http://schemas.microsoft.com/office/drawing/2014/main" id="{BB9BD3B5-DE6C-2747-93BF-9ACD73188DC4}"/>
                  </a:ext>
                </a:extLst>
              </p:cNvPr>
              <p:cNvSpPr/>
              <p:nvPr/>
            </p:nvSpPr>
            <p:spPr>
              <a:xfrm>
                <a:off x="7760500" y="490470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3"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0" name="Freeform 59">
                <a:extLst>
                  <a:ext uri="{FF2B5EF4-FFF2-40B4-BE49-F238E27FC236}">
                    <a16:creationId xmlns:a16="http://schemas.microsoft.com/office/drawing/2014/main" id="{BBDA50E7-C772-B842-8D94-9A1C3F6E3733}"/>
                  </a:ext>
                </a:extLst>
              </p:cNvPr>
              <p:cNvSpPr/>
              <p:nvPr/>
            </p:nvSpPr>
            <p:spPr>
              <a:xfrm>
                <a:off x="7778778" y="490432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7"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1" name="Freeform 60">
                <a:extLst>
                  <a:ext uri="{FF2B5EF4-FFF2-40B4-BE49-F238E27FC236}">
                    <a16:creationId xmlns:a16="http://schemas.microsoft.com/office/drawing/2014/main" id="{C62E5887-A681-3040-AC7B-D22F71ACE2A0}"/>
                  </a:ext>
                </a:extLst>
              </p:cNvPr>
              <p:cNvSpPr/>
              <p:nvPr/>
            </p:nvSpPr>
            <p:spPr>
              <a:xfrm>
                <a:off x="7788202" y="4904422"/>
                <a:ext cx="15802" cy="18480"/>
              </a:xfrm>
              <a:custGeom>
                <a:avLst/>
                <a:gdLst>
                  <a:gd name="connsiteX0" fmla="*/ 0 w 15802"/>
                  <a:gd name="connsiteY0" fmla="*/ 9239 h 18480"/>
                  <a:gd name="connsiteX1" fmla="*/ 7901 w 15802"/>
                  <a:gd name="connsiteY1" fmla="*/ 0 h 18480"/>
                  <a:gd name="connsiteX2" fmla="*/ 15803 w 15802"/>
                  <a:gd name="connsiteY2" fmla="*/ 9239 h 18480"/>
                  <a:gd name="connsiteX3" fmla="*/ 7901 w 15802"/>
                  <a:gd name="connsiteY3" fmla="*/ 18479 h 18480"/>
                  <a:gd name="connsiteX4" fmla="*/ 0 w 15802"/>
                  <a:gd name="connsiteY4" fmla="*/ 9239 h 18480"/>
                  <a:gd name="connsiteX5" fmla="*/ 12852 w 15802"/>
                  <a:gd name="connsiteY5" fmla="*/ 9239 h 18480"/>
                  <a:gd name="connsiteX6" fmla="*/ 7806 w 15802"/>
                  <a:gd name="connsiteY6" fmla="*/ 2191 h 18480"/>
                  <a:gd name="connsiteX7" fmla="*/ 2761 w 15802"/>
                  <a:gd name="connsiteY7" fmla="*/ 9239 h 18480"/>
                  <a:gd name="connsiteX8" fmla="*/ 7806 w 15802"/>
                  <a:gd name="connsiteY8" fmla="*/ 16288 h 18480"/>
                  <a:gd name="connsiteX9" fmla="*/ 12852 w 15802"/>
                  <a:gd name="connsiteY9" fmla="*/ 9239 h 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80">
                    <a:moveTo>
                      <a:pt x="0" y="9239"/>
                    </a:moveTo>
                    <a:cubicBezTo>
                      <a:pt x="0" y="3524"/>
                      <a:pt x="3237" y="0"/>
                      <a:pt x="7901" y="0"/>
                    </a:cubicBezTo>
                    <a:cubicBezTo>
                      <a:pt x="12566" y="0"/>
                      <a:pt x="15803" y="3620"/>
                      <a:pt x="15803" y="9239"/>
                    </a:cubicBezTo>
                    <a:cubicBezTo>
                      <a:pt x="15803" y="14859"/>
                      <a:pt x="12566" y="18479"/>
                      <a:pt x="7901" y="18479"/>
                    </a:cubicBezTo>
                    <a:cubicBezTo>
                      <a:pt x="3237" y="18574"/>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2" name="Freeform 61">
                <a:extLst>
                  <a:ext uri="{FF2B5EF4-FFF2-40B4-BE49-F238E27FC236}">
                    <a16:creationId xmlns:a16="http://schemas.microsoft.com/office/drawing/2014/main" id="{938C6DA6-06C0-5349-A7B9-68EA3EA16B74}"/>
                  </a:ext>
                </a:extLst>
              </p:cNvPr>
              <p:cNvSpPr/>
              <p:nvPr/>
            </p:nvSpPr>
            <p:spPr>
              <a:xfrm>
                <a:off x="7807432" y="490442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5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5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5"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5"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3" name="Freeform 62">
                <a:extLst>
                  <a:ext uri="{FF2B5EF4-FFF2-40B4-BE49-F238E27FC236}">
                    <a16:creationId xmlns:a16="http://schemas.microsoft.com/office/drawing/2014/main" id="{8CF38F0D-1B3C-284B-949E-AC5B2EE660AD}"/>
                  </a:ext>
                </a:extLst>
              </p:cNvPr>
              <p:cNvSpPr/>
              <p:nvPr/>
            </p:nvSpPr>
            <p:spPr>
              <a:xfrm>
                <a:off x="7824282" y="4904517"/>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429 h 18478"/>
                  <a:gd name="connsiteX12" fmla="*/ 7996 w 15612"/>
                  <a:gd name="connsiteY12" fmla="*/ 2096 h 18478"/>
                  <a:gd name="connsiteX13" fmla="*/ 2856 w 15612"/>
                  <a:gd name="connsiteY13" fmla="*/ 7429 h 18478"/>
                  <a:gd name="connsiteX14" fmla="*/ 12756 w 15612"/>
                  <a:gd name="connsiteY14" fmla="*/ 742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519" y="18479"/>
                      <a:pt x="7901" y="18479"/>
                    </a:cubicBezTo>
                    <a:close/>
                    <a:moveTo>
                      <a:pt x="12756" y="7429"/>
                    </a:moveTo>
                    <a:cubicBezTo>
                      <a:pt x="12661" y="4000"/>
                      <a:pt x="10852" y="2096"/>
                      <a:pt x="7996" y="2096"/>
                    </a:cubicBezTo>
                    <a:cubicBezTo>
                      <a:pt x="5140" y="2096"/>
                      <a:pt x="3332" y="4000"/>
                      <a:pt x="2856" y="7429"/>
                    </a:cubicBezTo>
                    <a:lnTo>
                      <a:pt x="12756" y="7429"/>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4" name="Freeform 63">
                <a:extLst>
                  <a:ext uri="{FF2B5EF4-FFF2-40B4-BE49-F238E27FC236}">
                    <a16:creationId xmlns:a16="http://schemas.microsoft.com/office/drawing/2014/main" id="{B14E4C40-07C1-EA4F-AEE5-431A472AC3B8}"/>
                  </a:ext>
                </a:extLst>
              </p:cNvPr>
              <p:cNvSpPr/>
              <p:nvPr/>
            </p:nvSpPr>
            <p:spPr>
              <a:xfrm>
                <a:off x="7842274" y="4904517"/>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6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3"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6"/>
                      <a:pt x="7711" y="2096"/>
                    </a:cubicBezTo>
                    <a:cubicBezTo>
                      <a:pt x="5045" y="2096"/>
                      <a:pt x="3522" y="3048"/>
                      <a:pt x="3046" y="5143"/>
                    </a:cubicBezTo>
                    <a:lnTo>
                      <a:pt x="571" y="4763"/>
                    </a:lnTo>
                    <a:cubicBezTo>
                      <a:pt x="1333" y="1619"/>
                      <a:pt x="3808" y="0"/>
                      <a:pt x="8187" y="0"/>
                    </a:cubicBezTo>
                    <a:cubicBezTo>
                      <a:pt x="12756" y="0"/>
                      <a:pt x="14660" y="2191"/>
                      <a:pt x="14660" y="6953"/>
                    </a:cubicBezTo>
                    <a:lnTo>
                      <a:pt x="14660" y="14478"/>
                    </a:lnTo>
                    <a:cubicBezTo>
                      <a:pt x="14660" y="15812"/>
                      <a:pt x="14756" y="16954"/>
                      <a:pt x="15136" y="18097"/>
                    </a:cubicBezTo>
                    <a:lnTo>
                      <a:pt x="12471" y="18097"/>
                    </a:lnTo>
                    <a:cubicBezTo>
                      <a:pt x="12090" y="16954"/>
                      <a:pt x="11995" y="15812"/>
                      <a:pt x="11995" y="14668"/>
                    </a:cubicBezTo>
                    <a:close/>
                    <a:moveTo>
                      <a:pt x="9901" y="9049"/>
                    </a:moveTo>
                    <a:cubicBezTo>
                      <a:pt x="5141" y="9049"/>
                      <a:pt x="2761" y="10477"/>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5" name="Freeform 64">
                <a:extLst>
                  <a:ext uri="{FF2B5EF4-FFF2-40B4-BE49-F238E27FC236}">
                    <a16:creationId xmlns:a16="http://schemas.microsoft.com/office/drawing/2014/main" id="{A4609827-7ECC-9443-977A-71C52918808E}"/>
                  </a:ext>
                </a:extLst>
              </p:cNvPr>
              <p:cNvSpPr/>
              <p:nvPr/>
            </p:nvSpPr>
            <p:spPr>
              <a:xfrm>
                <a:off x="7861218" y="490442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6" name="Freeform 65">
                <a:extLst>
                  <a:ext uri="{FF2B5EF4-FFF2-40B4-BE49-F238E27FC236}">
                    <a16:creationId xmlns:a16="http://schemas.microsoft.com/office/drawing/2014/main" id="{9CB85E70-48A4-7440-88A1-7AD2D0114FA0}"/>
                  </a:ext>
                </a:extLst>
              </p:cNvPr>
              <p:cNvSpPr/>
              <p:nvPr/>
            </p:nvSpPr>
            <p:spPr>
              <a:xfrm>
                <a:off x="6924864" y="4939379"/>
                <a:ext cx="18372" cy="24574"/>
              </a:xfrm>
              <a:custGeom>
                <a:avLst/>
                <a:gdLst>
                  <a:gd name="connsiteX0" fmla="*/ 9710 w 18372"/>
                  <a:gd name="connsiteY0" fmla="*/ 2286 h 24574"/>
                  <a:gd name="connsiteX1" fmla="*/ 3142 w 18372"/>
                  <a:gd name="connsiteY1" fmla="*/ 12192 h 24574"/>
                  <a:gd name="connsiteX2" fmla="*/ 9710 w 18372"/>
                  <a:gd name="connsiteY2" fmla="*/ 22098 h 24574"/>
                  <a:gd name="connsiteX3" fmla="*/ 15707 w 18372"/>
                  <a:gd name="connsiteY3" fmla="*/ 16288 h 24574"/>
                  <a:gd name="connsiteX4" fmla="*/ 18373 w 18372"/>
                  <a:gd name="connsiteY4" fmla="*/ 16859 h 24574"/>
                  <a:gd name="connsiteX5" fmla="*/ 9710 w 18372"/>
                  <a:gd name="connsiteY5" fmla="*/ 24574 h 24574"/>
                  <a:gd name="connsiteX6" fmla="*/ 0 w 18372"/>
                  <a:gd name="connsiteY6" fmla="*/ 12287 h 24574"/>
                  <a:gd name="connsiteX7" fmla="*/ 3237 w 18372"/>
                  <a:gd name="connsiteY7" fmla="*/ 2762 h 24574"/>
                  <a:gd name="connsiteX8" fmla="*/ 9710 w 18372"/>
                  <a:gd name="connsiteY8" fmla="*/ 0 h 24574"/>
                  <a:gd name="connsiteX9" fmla="*/ 18278 w 18372"/>
                  <a:gd name="connsiteY9" fmla="*/ 7620 h 24574"/>
                  <a:gd name="connsiteX10" fmla="*/ 15612 w 18372"/>
                  <a:gd name="connsiteY10" fmla="*/ 8191 h 24574"/>
                  <a:gd name="connsiteX11" fmla="*/ 9710 w 18372"/>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2" h="24574">
                    <a:moveTo>
                      <a:pt x="9710" y="2286"/>
                    </a:moveTo>
                    <a:cubicBezTo>
                      <a:pt x="5807" y="2286"/>
                      <a:pt x="3142" y="5905"/>
                      <a:pt x="3142" y="12192"/>
                    </a:cubicBezTo>
                    <a:cubicBezTo>
                      <a:pt x="3142" y="18478"/>
                      <a:pt x="5807" y="22098"/>
                      <a:pt x="9710" y="22098"/>
                    </a:cubicBezTo>
                    <a:cubicBezTo>
                      <a:pt x="12756" y="22098"/>
                      <a:pt x="14756" y="20098"/>
                      <a:pt x="15707" y="16288"/>
                    </a:cubicBezTo>
                    <a:lnTo>
                      <a:pt x="18373" y="16859"/>
                    </a:lnTo>
                    <a:cubicBezTo>
                      <a:pt x="17231" y="21907"/>
                      <a:pt x="14279" y="24574"/>
                      <a:pt x="9710" y="24574"/>
                    </a:cubicBezTo>
                    <a:cubicBezTo>
                      <a:pt x="3808" y="24574"/>
                      <a:pt x="0" y="20002"/>
                      <a:pt x="0" y="12287"/>
                    </a:cubicBezTo>
                    <a:cubicBezTo>
                      <a:pt x="0" y="8287"/>
                      <a:pt x="1047" y="5143"/>
                      <a:pt x="3237" y="2762"/>
                    </a:cubicBezTo>
                    <a:cubicBezTo>
                      <a:pt x="4950" y="952"/>
                      <a:pt x="7235" y="0"/>
                      <a:pt x="9710" y="0"/>
                    </a:cubicBezTo>
                    <a:cubicBezTo>
                      <a:pt x="14184" y="0"/>
                      <a:pt x="17135" y="2572"/>
                      <a:pt x="18278" y="7620"/>
                    </a:cubicBezTo>
                    <a:lnTo>
                      <a:pt x="15612" y="8191"/>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7" name="Freeform 66">
                <a:extLst>
                  <a:ext uri="{FF2B5EF4-FFF2-40B4-BE49-F238E27FC236}">
                    <a16:creationId xmlns:a16="http://schemas.microsoft.com/office/drawing/2014/main" id="{A7FB5403-1B00-7042-B7AE-C272094E9F95}"/>
                  </a:ext>
                </a:extLst>
              </p:cNvPr>
              <p:cNvSpPr/>
              <p:nvPr/>
            </p:nvSpPr>
            <p:spPr>
              <a:xfrm>
                <a:off x="6945236"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8" name="Freeform 67">
                <a:extLst>
                  <a:ext uri="{FF2B5EF4-FFF2-40B4-BE49-F238E27FC236}">
                    <a16:creationId xmlns:a16="http://schemas.microsoft.com/office/drawing/2014/main" id="{6AFC8870-F71B-4E40-A96D-6B8EB1B7C621}"/>
                  </a:ext>
                </a:extLst>
              </p:cNvPr>
              <p:cNvSpPr/>
              <p:nvPr/>
            </p:nvSpPr>
            <p:spPr>
              <a:xfrm>
                <a:off x="6964466" y="4945570"/>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143"/>
                      <a:pt x="15993" y="0"/>
                      <a:pt x="18182"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69" name="Freeform 68">
                <a:extLst>
                  <a:ext uri="{FF2B5EF4-FFF2-40B4-BE49-F238E27FC236}">
                    <a16:creationId xmlns:a16="http://schemas.microsoft.com/office/drawing/2014/main" id="{BECE65B8-1421-C742-8FB1-9ABA64494C3C}"/>
                  </a:ext>
                </a:extLst>
              </p:cNvPr>
              <p:cNvSpPr/>
              <p:nvPr/>
            </p:nvSpPr>
            <p:spPr>
              <a:xfrm>
                <a:off x="6992644" y="4945570"/>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143"/>
                      <a:pt x="15898"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0" name="Freeform 69">
                <a:extLst>
                  <a:ext uri="{FF2B5EF4-FFF2-40B4-BE49-F238E27FC236}">
                    <a16:creationId xmlns:a16="http://schemas.microsoft.com/office/drawing/2014/main" id="{DD6B75C0-9E2A-F949-93FE-DBAED135C31B}"/>
                  </a:ext>
                </a:extLst>
              </p:cNvPr>
              <p:cNvSpPr/>
              <p:nvPr/>
            </p:nvSpPr>
            <p:spPr>
              <a:xfrm>
                <a:off x="7020822"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1" name="Freeform 70">
                <a:extLst>
                  <a:ext uri="{FF2B5EF4-FFF2-40B4-BE49-F238E27FC236}">
                    <a16:creationId xmlns:a16="http://schemas.microsoft.com/office/drawing/2014/main" id="{75FDA7D9-286E-204C-9A13-8B67FDA9E283}"/>
                  </a:ext>
                </a:extLst>
              </p:cNvPr>
              <p:cNvSpPr/>
              <p:nvPr/>
            </p:nvSpPr>
            <p:spPr>
              <a:xfrm>
                <a:off x="7026724"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2" name="Freeform 71">
                <a:extLst>
                  <a:ext uri="{FF2B5EF4-FFF2-40B4-BE49-F238E27FC236}">
                    <a16:creationId xmlns:a16="http://schemas.microsoft.com/office/drawing/2014/main" id="{CDD8D1B6-09F7-3C49-AE1E-9ACC7A57EF64}"/>
                  </a:ext>
                </a:extLst>
              </p:cNvPr>
              <p:cNvSpPr/>
              <p:nvPr/>
            </p:nvSpPr>
            <p:spPr>
              <a:xfrm>
                <a:off x="7042241"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3" name="Freeform 72">
                <a:extLst>
                  <a:ext uri="{FF2B5EF4-FFF2-40B4-BE49-F238E27FC236}">
                    <a16:creationId xmlns:a16="http://schemas.microsoft.com/office/drawing/2014/main" id="{445CF8AE-FC57-474A-9917-ADD83F363772}"/>
                  </a:ext>
                </a:extLst>
              </p:cNvPr>
              <p:cNvSpPr/>
              <p:nvPr/>
            </p:nvSpPr>
            <p:spPr>
              <a:xfrm>
                <a:off x="7059281"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4" name="Freeform 73">
                <a:extLst>
                  <a:ext uri="{FF2B5EF4-FFF2-40B4-BE49-F238E27FC236}">
                    <a16:creationId xmlns:a16="http://schemas.microsoft.com/office/drawing/2014/main" id="{33C47B3F-6E45-134D-93F3-CF13FC39C727}"/>
                  </a:ext>
                </a:extLst>
              </p:cNvPr>
              <p:cNvSpPr/>
              <p:nvPr/>
            </p:nvSpPr>
            <p:spPr>
              <a:xfrm>
                <a:off x="7065469"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5" name="Freeform 74">
                <a:extLst>
                  <a:ext uri="{FF2B5EF4-FFF2-40B4-BE49-F238E27FC236}">
                    <a16:creationId xmlns:a16="http://schemas.microsoft.com/office/drawing/2014/main" id="{68E9A045-B2F0-B944-8639-23BDB29A9DFE}"/>
                  </a:ext>
                </a:extLst>
              </p:cNvPr>
              <p:cNvSpPr/>
              <p:nvPr/>
            </p:nvSpPr>
            <p:spPr>
              <a:xfrm>
                <a:off x="7084699"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6" name="Freeform 75">
                <a:extLst>
                  <a:ext uri="{FF2B5EF4-FFF2-40B4-BE49-F238E27FC236}">
                    <a16:creationId xmlns:a16="http://schemas.microsoft.com/office/drawing/2014/main" id="{D57E9516-C501-494D-86B1-481DB34E2A3C}"/>
                  </a:ext>
                </a:extLst>
              </p:cNvPr>
              <p:cNvSpPr/>
              <p:nvPr/>
            </p:nvSpPr>
            <p:spPr>
              <a:xfrm>
                <a:off x="7103929" y="4959381"/>
                <a:ext cx="3807" cy="4095"/>
              </a:xfrm>
              <a:custGeom>
                <a:avLst/>
                <a:gdLst>
                  <a:gd name="connsiteX0" fmla="*/ 0 w 3807"/>
                  <a:gd name="connsiteY0" fmla="*/ 0 h 4095"/>
                  <a:gd name="connsiteX1" fmla="*/ 3808 w 3807"/>
                  <a:gd name="connsiteY1" fmla="*/ 0 h 4095"/>
                  <a:gd name="connsiteX2" fmla="*/ 3808 w 3807"/>
                  <a:gd name="connsiteY2" fmla="*/ 4096 h 4095"/>
                  <a:gd name="connsiteX3" fmla="*/ 0 w 3807"/>
                  <a:gd name="connsiteY3" fmla="*/ 4096 h 4095"/>
                  <a:gd name="connsiteX4" fmla="*/ 0 w 3807"/>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7"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7" name="Freeform 76">
                <a:extLst>
                  <a:ext uri="{FF2B5EF4-FFF2-40B4-BE49-F238E27FC236}">
                    <a16:creationId xmlns:a16="http://schemas.microsoft.com/office/drawing/2014/main" id="{950EF333-3994-D64A-9D1E-FE71390A260B}"/>
                  </a:ext>
                </a:extLst>
              </p:cNvPr>
              <p:cNvSpPr/>
              <p:nvPr/>
            </p:nvSpPr>
            <p:spPr>
              <a:xfrm>
                <a:off x="7120398" y="4939760"/>
                <a:ext cx="16278" cy="23717"/>
              </a:xfrm>
              <a:custGeom>
                <a:avLst/>
                <a:gdLst>
                  <a:gd name="connsiteX0" fmla="*/ 9615 w 16278"/>
                  <a:gd name="connsiteY0" fmla="*/ 23717 h 23717"/>
                  <a:gd name="connsiteX1" fmla="*/ 6664 w 16278"/>
                  <a:gd name="connsiteY1" fmla="*/ 23717 h 23717"/>
                  <a:gd name="connsiteX2" fmla="*/ 6664 w 16278"/>
                  <a:gd name="connsiteY2" fmla="*/ 2476 h 23717"/>
                  <a:gd name="connsiteX3" fmla="*/ 0 w 16278"/>
                  <a:gd name="connsiteY3" fmla="*/ 2476 h 23717"/>
                  <a:gd name="connsiteX4" fmla="*/ 0 w 16278"/>
                  <a:gd name="connsiteY4" fmla="*/ 0 h 23717"/>
                  <a:gd name="connsiteX5" fmla="*/ 16279 w 16278"/>
                  <a:gd name="connsiteY5" fmla="*/ 0 h 23717"/>
                  <a:gd name="connsiteX6" fmla="*/ 16279 w 16278"/>
                  <a:gd name="connsiteY6" fmla="*/ 2476 h 23717"/>
                  <a:gd name="connsiteX7" fmla="*/ 9615 w 16278"/>
                  <a:gd name="connsiteY7" fmla="*/ 2476 h 23717"/>
                  <a:gd name="connsiteX8" fmla="*/ 9615 w 16278"/>
                  <a:gd name="connsiteY8" fmla="*/ 23717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78" h="23717">
                    <a:moveTo>
                      <a:pt x="9615" y="23717"/>
                    </a:moveTo>
                    <a:lnTo>
                      <a:pt x="6664" y="23717"/>
                    </a:lnTo>
                    <a:lnTo>
                      <a:pt x="6664" y="2476"/>
                    </a:lnTo>
                    <a:lnTo>
                      <a:pt x="0" y="2476"/>
                    </a:lnTo>
                    <a:lnTo>
                      <a:pt x="0" y="0"/>
                    </a:lnTo>
                    <a:lnTo>
                      <a:pt x="16279" y="0"/>
                    </a:lnTo>
                    <a:lnTo>
                      <a:pt x="16279" y="2476"/>
                    </a:lnTo>
                    <a:lnTo>
                      <a:pt x="9615" y="2476"/>
                    </a:lnTo>
                    <a:lnTo>
                      <a:pt x="9615" y="23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8" name="Freeform 77">
                <a:extLst>
                  <a:ext uri="{FF2B5EF4-FFF2-40B4-BE49-F238E27FC236}">
                    <a16:creationId xmlns:a16="http://schemas.microsoft.com/office/drawing/2014/main" id="{63C43F00-0843-EB46-B4B4-B67459BBE188}"/>
                  </a:ext>
                </a:extLst>
              </p:cNvPr>
              <p:cNvSpPr/>
              <p:nvPr/>
            </p:nvSpPr>
            <p:spPr>
              <a:xfrm>
                <a:off x="7138675"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79" name="Freeform 78">
                <a:extLst>
                  <a:ext uri="{FF2B5EF4-FFF2-40B4-BE49-F238E27FC236}">
                    <a16:creationId xmlns:a16="http://schemas.microsoft.com/office/drawing/2014/main" id="{1CEEB613-5B22-C746-B2C9-D5630F042704}"/>
                  </a:ext>
                </a:extLst>
              </p:cNvPr>
              <p:cNvSpPr/>
              <p:nvPr/>
            </p:nvSpPr>
            <p:spPr>
              <a:xfrm>
                <a:off x="715704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0" name="Freeform 79">
                <a:extLst>
                  <a:ext uri="{FF2B5EF4-FFF2-40B4-BE49-F238E27FC236}">
                    <a16:creationId xmlns:a16="http://schemas.microsoft.com/office/drawing/2014/main" id="{C50C597E-405E-BF49-A0B1-4391ACA15777}"/>
                  </a:ext>
                </a:extLst>
              </p:cNvPr>
              <p:cNvSpPr/>
              <p:nvPr/>
            </p:nvSpPr>
            <p:spPr>
              <a:xfrm>
                <a:off x="7163046" y="4945475"/>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1" name="Freeform 80">
                <a:extLst>
                  <a:ext uri="{FF2B5EF4-FFF2-40B4-BE49-F238E27FC236}">
                    <a16:creationId xmlns:a16="http://schemas.microsoft.com/office/drawing/2014/main" id="{F9102521-0947-B64D-8F6D-E73956AEDC87}"/>
                  </a:ext>
                </a:extLst>
              </p:cNvPr>
              <p:cNvSpPr/>
              <p:nvPr/>
            </p:nvSpPr>
            <p:spPr>
              <a:xfrm>
                <a:off x="7189796" y="4945379"/>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192 h 24098"/>
                  <a:gd name="connsiteX11" fmla="*/ 11709 w 14565"/>
                  <a:gd name="connsiteY11" fmla="*/ 9239 h 24098"/>
                  <a:gd name="connsiteX12" fmla="*/ 7140 w 14565"/>
                  <a:gd name="connsiteY12" fmla="*/ 2381 h 24098"/>
                  <a:gd name="connsiteX13" fmla="*/ 2570 w 14565"/>
                  <a:gd name="connsiteY13" fmla="*/ 7811 h 24098"/>
                  <a:gd name="connsiteX14" fmla="*/ 2570 w 14565"/>
                  <a:gd name="connsiteY14" fmla="*/ 10763 h 24098"/>
                  <a:gd name="connsiteX15" fmla="*/ 7044 w 14565"/>
                  <a:gd name="connsiteY15" fmla="*/ 16192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7"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192"/>
                    </a:moveTo>
                    <a:cubicBezTo>
                      <a:pt x="9900" y="16192"/>
                      <a:pt x="11709" y="13716"/>
                      <a:pt x="11709" y="9239"/>
                    </a:cubicBezTo>
                    <a:cubicBezTo>
                      <a:pt x="11709" y="4858"/>
                      <a:pt x="9900" y="2381"/>
                      <a:pt x="7140" y="2381"/>
                    </a:cubicBezTo>
                    <a:cubicBezTo>
                      <a:pt x="4665" y="2381"/>
                      <a:pt x="2570" y="4572"/>
                      <a:pt x="2570" y="7811"/>
                    </a:cubicBezTo>
                    <a:lnTo>
                      <a:pt x="2570" y="10763"/>
                    </a:lnTo>
                    <a:cubicBezTo>
                      <a:pt x="2570" y="14192"/>
                      <a:pt x="4474" y="16192"/>
                      <a:pt x="7044" y="1619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2" name="Freeform 81">
                <a:extLst>
                  <a:ext uri="{FF2B5EF4-FFF2-40B4-BE49-F238E27FC236}">
                    <a16:creationId xmlns:a16="http://schemas.microsoft.com/office/drawing/2014/main" id="{AD21D7CF-591D-454F-8A67-36FA31E215E5}"/>
                  </a:ext>
                </a:extLst>
              </p:cNvPr>
              <p:cNvSpPr/>
              <p:nvPr/>
            </p:nvSpPr>
            <p:spPr>
              <a:xfrm>
                <a:off x="7207788"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0"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3" name="Freeform 82">
                <a:extLst>
                  <a:ext uri="{FF2B5EF4-FFF2-40B4-BE49-F238E27FC236}">
                    <a16:creationId xmlns:a16="http://schemas.microsoft.com/office/drawing/2014/main" id="{EE5C6B6A-799D-C34B-87E9-A6F7FD19DE27}"/>
                  </a:ext>
                </a:extLst>
              </p:cNvPr>
              <p:cNvSpPr/>
              <p:nvPr/>
            </p:nvSpPr>
            <p:spPr>
              <a:xfrm>
                <a:off x="7226256" y="4939760"/>
                <a:ext cx="14565" cy="24003"/>
              </a:xfrm>
              <a:custGeom>
                <a:avLst/>
                <a:gdLst>
                  <a:gd name="connsiteX0" fmla="*/ 0 w 14565"/>
                  <a:gd name="connsiteY0" fmla="*/ 0 h 24003"/>
                  <a:gd name="connsiteX1" fmla="*/ 2570 w 14565"/>
                  <a:gd name="connsiteY1" fmla="*/ 0 h 24003"/>
                  <a:gd name="connsiteX2" fmla="*/ 2570 w 14565"/>
                  <a:gd name="connsiteY2" fmla="*/ 9239 h 24003"/>
                  <a:gd name="connsiteX3" fmla="*/ 7806 w 14565"/>
                  <a:gd name="connsiteY3" fmla="*/ 5620 h 24003"/>
                  <a:gd name="connsiteX4" fmla="*/ 14565 w 14565"/>
                  <a:gd name="connsiteY4" fmla="*/ 14764 h 24003"/>
                  <a:gd name="connsiteX5" fmla="*/ 7711 w 14565"/>
                  <a:gd name="connsiteY5" fmla="*/ 24003 h 24003"/>
                  <a:gd name="connsiteX6" fmla="*/ 2380 w 14565"/>
                  <a:gd name="connsiteY6" fmla="*/ 20669 h 24003"/>
                  <a:gd name="connsiteX7" fmla="*/ 1333 w 14565"/>
                  <a:gd name="connsiteY7" fmla="*/ 23813 h 24003"/>
                  <a:gd name="connsiteX8" fmla="*/ 0 w 14565"/>
                  <a:gd name="connsiteY8" fmla="*/ 23813 h 24003"/>
                  <a:gd name="connsiteX9" fmla="*/ 0 w 14565"/>
                  <a:gd name="connsiteY9" fmla="*/ 0 h 24003"/>
                  <a:gd name="connsiteX10" fmla="*/ 7044 w 14565"/>
                  <a:gd name="connsiteY10" fmla="*/ 21812 h 24003"/>
                  <a:gd name="connsiteX11" fmla="*/ 11709 w 14565"/>
                  <a:gd name="connsiteY11" fmla="*/ 14859 h 24003"/>
                  <a:gd name="connsiteX12" fmla="*/ 7140 w 14565"/>
                  <a:gd name="connsiteY12" fmla="*/ 8001 h 24003"/>
                  <a:gd name="connsiteX13" fmla="*/ 2570 w 14565"/>
                  <a:gd name="connsiteY13" fmla="*/ 13430 h 24003"/>
                  <a:gd name="connsiteX14" fmla="*/ 2570 w 14565"/>
                  <a:gd name="connsiteY14" fmla="*/ 16288 h 24003"/>
                  <a:gd name="connsiteX15" fmla="*/ 7044 w 14565"/>
                  <a:gd name="connsiteY15" fmla="*/ 2181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3">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8"/>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4" name="Freeform 83">
                <a:extLst>
                  <a:ext uri="{FF2B5EF4-FFF2-40B4-BE49-F238E27FC236}">
                    <a16:creationId xmlns:a16="http://schemas.microsoft.com/office/drawing/2014/main" id="{D0A1F397-7768-554F-8E05-F4C9C1A1A282}"/>
                  </a:ext>
                </a:extLst>
              </p:cNvPr>
              <p:cNvSpPr/>
              <p:nvPr/>
            </p:nvSpPr>
            <p:spPr>
              <a:xfrm>
                <a:off x="7244344"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5" name="Freeform 84">
                <a:extLst>
                  <a:ext uri="{FF2B5EF4-FFF2-40B4-BE49-F238E27FC236}">
                    <a16:creationId xmlns:a16="http://schemas.microsoft.com/office/drawing/2014/main" id="{A0D31353-BA58-BF42-AFF1-8480D51D752D}"/>
                  </a:ext>
                </a:extLst>
              </p:cNvPr>
              <p:cNvSpPr/>
              <p:nvPr/>
            </p:nvSpPr>
            <p:spPr>
              <a:xfrm>
                <a:off x="7251864"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6" name="Freeform 85">
                <a:extLst>
                  <a:ext uri="{FF2B5EF4-FFF2-40B4-BE49-F238E27FC236}">
                    <a16:creationId xmlns:a16="http://schemas.microsoft.com/office/drawing/2014/main" id="{10A2B4AF-D7B4-0446-83E4-BDF54D501470}"/>
                  </a:ext>
                </a:extLst>
              </p:cNvPr>
              <p:cNvSpPr/>
              <p:nvPr/>
            </p:nvSpPr>
            <p:spPr>
              <a:xfrm>
                <a:off x="7258147"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328" y="3905"/>
                      <a:pt x="9615"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7" name="Freeform 86">
                <a:extLst>
                  <a:ext uri="{FF2B5EF4-FFF2-40B4-BE49-F238E27FC236}">
                    <a16:creationId xmlns:a16="http://schemas.microsoft.com/office/drawing/2014/main" id="{513466BF-59C0-C642-A227-4B1905B2CEE2}"/>
                  </a:ext>
                </a:extLst>
              </p:cNvPr>
              <p:cNvSpPr/>
              <p:nvPr/>
            </p:nvSpPr>
            <p:spPr>
              <a:xfrm>
                <a:off x="7274521" y="4945475"/>
                <a:ext cx="15136" cy="18383"/>
              </a:xfrm>
              <a:custGeom>
                <a:avLst/>
                <a:gdLst>
                  <a:gd name="connsiteX0" fmla="*/ 11995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1995 w 15136"/>
                  <a:gd name="connsiteY14" fmla="*/ 14668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8"/>
                    </a:moveTo>
                    <a:cubicBezTo>
                      <a:pt x="10852" y="17050"/>
                      <a:pt x="856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6" y="16954"/>
                      <a:pt x="15136" y="18097"/>
                    </a:cubicBezTo>
                    <a:lnTo>
                      <a:pt x="12471" y="18097"/>
                    </a:lnTo>
                    <a:cubicBezTo>
                      <a:pt x="12090" y="16954"/>
                      <a:pt x="11995" y="15907"/>
                      <a:pt x="11995" y="14668"/>
                    </a:cubicBezTo>
                    <a:close/>
                    <a:moveTo>
                      <a:pt x="9901" y="9049"/>
                    </a:moveTo>
                    <a:cubicBezTo>
                      <a:pt x="5141" y="9049"/>
                      <a:pt x="2761" y="10477"/>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8" name="Freeform 87">
                <a:extLst>
                  <a:ext uri="{FF2B5EF4-FFF2-40B4-BE49-F238E27FC236}">
                    <a16:creationId xmlns:a16="http://schemas.microsoft.com/office/drawing/2014/main" id="{2C866FE2-F97B-6D48-BC33-85B37234D951}"/>
                  </a:ext>
                </a:extLst>
              </p:cNvPr>
              <p:cNvSpPr/>
              <p:nvPr/>
            </p:nvSpPr>
            <p:spPr>
              <a:xfrm>
                <a:off x="7291276"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89" name="Freeform 88">
                <a:extLst>
                  <a:ext uri="{FF2B5EF4-FFF2-40B4-BE49-F238E27FC236}">
                    <a16:creationId xmlns:a16="http://schemas.microsoft.com/office/drawing/2014/main" id="{5CC93F1D-54C1-C743-B214-AC5B2AF8B4DB}"/>
                  </a:ext>
                </a:extLst>
              </p:cNvPr>
              <p:cNvSpPr/>
              <p:nvPr/>
            </p:nvSpPr>
            <p:spPr>
              <a:xfrm>
                <a:off x="7304127"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0" name="Freeform 89">
                <a:extLst>
                  <a:ext uri="{FF2B5EF4-FFF2-40B4-BE49-F238E27FC236}">
                    <a16:creationId xmlns:a16="http://schemas.microsoft.com/office/drawing/2014/main" id="{846CFFCF-9989-AF46-9460-0B5D0102186C}"/>
                  </a:ext>
                </a:extLst>
              </p:cNvPr>
              <p:cNvSpPr/>
              <p:nvPr/>
            </p:nvSpPr>
            <p:spPr>
              <a:xfrm>
                <a:off x="7310315"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1" y="18478"/>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1" name="Freeform 90">
                <a:extLst>
                  <a:ext uri="{FF2B5EF4-FFF2-40B4-BE49-F238E27FC236}">
                    <a16:creationId xmlns:a16="http://schemas.microsoft.com/office/drawing/2014/main" id="{9424037A-59A5-FE42-B83E-00ED258C81BD}"/>
                  </a:ext>
                </a:extLst>
              </p:cNvPr>
              <p:cNvSpPr/>
              <p:nvPr/>
            </p:nvSpPr>
            <p:spPr>
              <a:xfrm>
                <a:off x="7329545"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2" name="Freeform 91">
                <a:extLst>
                  <a:ext uri="{FF2B5EF4-FFF2-40B4-BE49-F238E27FC236}">
                    <a16:creationId xmlns:a16="http://schemas.microsoft.com/office/drawing/2014/main" id="{ED300364-6C75-8D41-921C-57DACBE24E9B}"/>
                  </a:ext>
                </a:extLst>
              </p:cNvPr>
              <p:cNvSpPr/>
              <p:nvPr/>
            </p:nvSpPr>
            <p:spPr>
              <a:xfrm>
                <a:off x="7357628"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6 w 8662"/>
                  <a:gd name="connsiteY7" fmla="*/ 9334 h 18192"/>
                  <a:gd name="connsiteX8" fmla="*/ 2666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7" y="0"/>
                      <a:pt x="8282" y="0"/>
                      <a:pt x="8663" y="95"/>
                    </a:cubicBezTo>
                    <a:lnTo>
                      <a:pt x="8663" y="2762"/>
                    </a:lnTo>
                    <a:cubicBezTo>
                      <a:pt x="8473" y="2762"/>
                      <a:pt x="8377" y="2762"/>
                      <a:pt x="8187" y="2762"/>
                    </a:cubicBezTo>
                    <a:cubicBezTo>
                      <a:pt x="4855" y="2762"/>
                      <a:pt x="2666" y="5239"/>
                      <a:pt x="2666" y="9334"/>
                    </a:cubicBezTo>
                    <a:lnTo>
                      <a:pt x="2666"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3" name="Freeform 92">
                <a:extLst>
                  <a:ext uri="{FF2B5EF4-FFF2-40B4-BE49-F238E27FC236}">
                    <a16:creationId xmlns:a16="http://schemas.microsoft.com/office/drawing/2014/main" id="{C8A7CEC2-ED0C-CF4F-AAAB-B5F1A4D370FC}"/>
                  </a:ext>
                </a:extLst>
              </p:cNvPr>
              <p:cNvSpPr/>
              <p:nvPr/>
            </p:nvSpPr>
            <p:spPr>
              <a:xfrm>
                <a:off x="7366957"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4" name="Freeform 93">
                <a:extLst>
                  <a:ext uri="{FF2B5EF4-FFF2-40B4-BE49-F238E27FC236}">
                    <a16:creationId xmlns:a16="http://schemas.microsoft.com/office/drawing/2014/main" id="{8E36BBA6-BC70-214D-A2CA-0AF4E958D6CA}"/>
                  </a:ext>
                </a:extLst>
              </p:cNvPr>
              <p:cNvSpPr/>
              <p:nvPr/>
            </p:nvSpPr>
            <p:spPr>
              <a:xfrm>
                <a:off x="7383807" y="4939474"/>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5" name="Freeform 94">
                <a:extLst>
                  <a:ext uri="{FF2B5EF4-FFF2-40B4-BE49-F238E27FC236}">
                    <a16:creationId xmlns:a16="http://schemas.microsoft.com/office/drawing/2014/main" id="{2483C2DD-CEE3-6944-8798-110AC3833229}"/>
                  </a:ext>
                </a:extLst>
              </p:cNvPr>
              <p:cNvSpPr/>
              <p:nvPr/>
            </p:nvSpPr>
            <p:spPr>
              <a:xfrm>
                <a:off x="7395706"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6" name="Freeform 95">
                <a:extLst>
                  <a:ext uri="{FF2B5EF4-FFF2-40B4-BE49-F238E27FC236}">
                    <a16:creationId xmlns:a16="http://schemas.microsoft.com/office/drawing/2014/main" id="{53EBAA5D-15B2-4B43-A218-3CBFDD41DB62}"/>
                  </a:ext>
                </a:extLst>
              </p:cNvPr>
              <p:cNvSpPr/>
              <p:nvPr/>
            </p:nvSpPr>
            <p:spPr>
              <a:xfrm>
                <a:off x="7401894"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757 w 15612"/>
                  <a:gd name="connsiteY11" fmla="*/ 7525 h 18478"/>
                  <a:gd name="connsiteX12" fmla="*/ 7997 w 15612"/>
                  <a:gd name="connsiteY12" fmla="*/ 2191 h 18478"/>
                  <a:gd name="connsiteX13" fmla="*/ 2856 w 15612"/>
                  <a:gd name="connsiteY13" fmla="*/ 7525 h 18478"/>
                  <a:gd name="connsiteX14" fmla="*/ 12757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089" y="16669"/>
                      <a:pt x="11519" y="18478"/>
                      <a:pt x="7901" y="18478"/>
                    </a:cubicBezTo>
                    <a:close/>
                    <a:moveTo>
                      <a:pt x="12757" y="7525"/>
                    </a:moveTo>
                    <a:cubicBezTo>
                      <a:pt x="12661" y="4096"/>
                      <a:pt x="10853" y="2191"/>
                      <a:pt x="7997" y="2191"/>
                    </a:cubicBezTo>
                    <a:cubicBezTo>
                      <a:pt x="5141" y="2191"/>
                      <a:pt x="3332" y="4096"/>
                      <a:pt x="2856" y="7525"/>
                    </a:cubicBezTo>
                    <a:lnTo>
                      <a:pt x="12757"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7" name="Freeform 96">
                <a:extLst>
                  <a:ext uri="{FF2B5EF4-FFF2-40B4-BE49-F238E27FC236}">
                    <a16:creationId xmlns:a16="http://schemas.microsoft.com/office/drawing/2014/main" id="{7D76B5E9-86A5-4F4F-9113-D6C1D3D646FF}"/>
                  </a:ext>
                </a:extLst>
              </p:cNvPr>
              <p:cNvSpPr/>
              <p:nvPr/>
            </p:nvSpPr>
            <p:spPr>
              <a:xfrm>
                <a:off x="7419886" y="4945379"/>
                <a:ext cx="14184" cy="18478"/>
              </a:xfrm>
              <a:custGeom>
                <a:avLst/>
                <a:gdLst>
                  <a:gd name="connsiteX0" fmla="*/ 7521 w 14184"/>
                  <a:gd name="connsiteY0" fmla="*/ 2191 h 18478"/>
                  <a:gd name="connsiteX1" fmla="*/ 2761 w 14184"/>
                  <a:gd name="connsiteY1" fmla="*/ 9239 h 18478"/>
                  <a:gd name="connsiteX2" fmla="*/ 7521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2"/>
                      <a:pt x="7521"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905"/>
                      <a:pt x="9520"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8" name="Freeform 97">
                <a:extLst>
                  <a:ext uri="{FF2B5EF4-FFF2-40B4-BE49-F238E27FC236}">
                    <a16:creationId xmlns:a16="http://schemas.microsoft.com/office/drawing/2014/main" id="{9C8CBBC1-28FD-4842-AA3F-A23B5363AA34}"/>
                  </a:ext>
                </a:extLst>
              </p:cNvPr>
              <p:cNvSpPr/>
              <p:nvPr/>
            </p:nvSpPr>
            <p:spPr>
              <a:xfrm>
                <a:off x="743511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99" name="Freeform 98">
                <a:extLst>
                  <a:ext uri="{FF2B5EF4-FFF2-40B4-BE49-F238E27FC236}">
                    <a16:creationId xmlns:a16="http://schemas.microsoft.com/office/drawing/2014/main" id="{71253F3D-72FE-E94D-AC86-2C7BD9A8BD96}"/>
                  </a:ext>
                </a:extLst>
              </p:cNvPr>
              <p:cNvSpPr/>
              <p:nvPr/>
            </p:nvSpPr>
            <p:spPr>
              <a:xfrm>
                <a:off x="7446351"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1" y="16573"/>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0" name="Freeform 99">
                <a:extLst>
                  <a:ext uri="{FF2B5EF4-FFF2-40B4-BE49-F238E27FC236}">
                    <a16:creationId xmlns:a16="http://schemas.microsoft.com/office/drawing/2014/main" id="{777BA46C-1181-524B-ADA6-02C2EC920AE3}"/>
                  </a:ext>
                </a:extLst>
              </p:cNvPr>
              <p:cNvSpPr/>
              <p:nvPr/>
            </p:nvSpPr>
            <p:spPr>
              <a:xfrm>
                <a:off x="747091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1" name="Freeform 100">
                <a:extLst>
                  <a:ext uri="{FF2B5EF4-FFF2-40B4-BE49-F238E27FC236}">
                    <a16:creationId xmlns:a16="http://schemas.microsoft.com/office/drawing/2014/main" id="{2A5B2654-76F2-684D-8D27-BA22504F0CE6}"/>
                  </a:ext>
                </a:extLst>
              </p:cNvPr>
              <p:cNvSpPr/>
              <p:nvPr/>
            </p:nvSpPr>
            <p:spPr>
              <a:xfrm>
                <a:off x="748366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2" name="Freeform 101">
                <a:extLst>
                  <a:ext uri="{FF2B5EF4-FFF2-40B4-BE49-F238E27FC236}">
                    <a16:creationId xmlns:a16="http://schemas.microsoft.com/office/drawing/2014/main" id="{BFBE7AB9-9DF2-3247-A311-7A69F70BCFCB}"/>
                  </a:ext>
                </a:extLst>
              </p:cNvPr>
              <p:cNvSpPr/>
              <p:nvPr/>
            </p:nvSpPr>
            <p:spPr>
              <a:xfrm>
                <a:off x="750070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614"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3" name="Freeform 102">
                <a:extLst>
                  <a:ext uri="{FF2B5EF4-FFF2-40B4-BE49-F238E27FC236}">
                    <a16:creationId xmlns:a16="http://schemas.microsoft.com/office/drawing/2014/main" id="{FCC62C68-4D2F-BB47-8420-6F1058A258C8}"/>
                  </a:ext>
                </a:extLst>
              </p:cNvPr>
              <p:cNvSpPr/>
              <p:nvPr/>
            </p:nvSpPr>
            <p:spPr>
              <a:xfrm>
                <a:off x="7527078" y="4945856"/>
                <a:ext cx="14850" cy="17525"/>
              </a:xfrm>
              <a:custGeom>
                <a:avLst/>
                <a:gdLst>
                  <a:gd name="connsiteX0" fmla="*/ 0 w 14850"/>
                  <a:gd name="connsiteY0" fmla="*/ 0 h 17525"/>
                  <a:gd name="connsiteX1" fmla="*/ 2570 w 14850"/>
                  <a:gd name="connsiteY1" fmla="*/ 0 h 17525"/>
                  <a:gd name="connsiteX2" fmla="*/ 7520 w 14850"/>
                  <a:gd name="connsiteY2" fmla="*/ 14954 h 17525"/>
                  <a:gd name="connsiteX3" fmla="*/ 12471 w 14850"/>
                  <a:gd name="connsiteY3" fmla="*/ 0 h 17525"/>
                  <a:gd name="connsiteX4" fmla="*/ 14851 w 14850"/>
                  <a:gd name="connsiteY4" fmla="*/ 0 h 17525"/>
                  <a:gd name="connsiteX5" fmla="*/ 8663 w 14850"/>
                  <a:gd name="connsiteY5" fmla="*/ 17526 h 17525"/>
                  <a:gd name="connsiteX6" fmla="*/ 5807 w 14850"/>
                  <a:gd name="connsiteY6" fmla="*/ 17526 h 17525"/>
                  <a:gd name="connsiteX7" fmla="*/ 0 w 14850"/>
                  <a:gd name="connsiteY7"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0" h="17525">
                    <a:moveTo>
                      <a:pt x="0" y="0"/>
                    </a:moveTo>
                    <a:lnTo>
                      <a:pt x="2570" y="0"/>
                    </a:lnTo>
                    <a:lnTo>
                      <a:pt x="7520" y="14954"/>
                    </a:lnTo>
                    <a:lnTo>
                      <a:pt x="12471" y="0"/>
                    </a:lnTo>
                    <a:lnTo>
                      <a:pt x="14851" y="0"/>
                    </a:lnTo>
                    <a:lnTo>
                      <a:pt x="8663" y="17526"/>
                    </a:lnTo>
                    <a:lnTo>
                      <a:pt x="5807"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4" name="Freeform 103">
                <a:extLst>
                  <a:ext uri="{FF2B5EF4-FFF2-40B4-BE49-F238E27FC236}">
                    <a16:creationId xmlns:a16="http://schemas.microsoft.com/office/drawing/2014/main" id="{D085A17D-D834-1A4F-B00F-EB4B58248BBD}"/>
                  </a:ext>
                </a:extLst>
              </p:cNvPr>
              <p:cNvSpPr/>
              <p:nvPr/>
            </p:nvSpPr>
            <p:spPr>
              <a:xfrm>
                <a:off x="7544118" y="4939760"/>
                <a:ext cx="2570" cy="23621"/>
              </a:xfrm>
              <a:custGeom>
                <a:avLst/>
                <a:gdLst>
                  <a:gd name="connsiteX0" fmla="*/ 0 w 2570"/>
                  <a:gd name="connsiteY0" fmla="*/ 0 h 23621"/>
                  <a:gd name="connsiteX1" fmla="*/ 2570 w 2570"/>
                  <a:gd name="connsiteY1" fmla="*/ 0 h 23621"/>
                  <a:gd name="connsiteX2" fmla="*/ 2570 w 2570"/>
                  <a:gd name="connsiteY2" fmla="*/ 2572 h 23621"/>
                  <a:gd name="connsiteX3" fmla="*/ 0 w 2570"/>
                  <a:gd name="connsiteY3" fmla="*/ 2572 h 23621"/>
                  <a:gd name="connsiteX4" fmla="*/ 0 w 2570"/>
                  <a:gd name="connsiteY4" fmla="*/ 0 h 23621"/>
                  <a:gd name="connsiteX5" fmla="*/ 0 w 2570"/>
                  <a:gd name="connsiteY5" fmla="*/ 6096 h 23621"/>
                  <a:gd name="connsiteX6" fmla="*/ 2570 w 2570"/>
                  <a:gd name="connsiteY6" fmla="*/ 6096 h 23621"/>
                  <a:gd name="connsiteX7" fmla="*/ 2570 w 2570"/>
                  <a:gd name="connsiteY7" fmla="*/ 23622 h 23621"/>
                  <a:gd name="connsiteX8" fmla="*/ 0 w 2570"/>
                  <a:gd name="connsiteY8" fmla="*/ 23622 h 23621"/>
                  <a:gd name="connsiteX9" fmla="*/ 0 w 2570"/>
                  <a:gd name="connsiteY9" fmla="*/ 6096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621">
                    <a:moveTo>
                      <a:pt x="0" y="0"/>
                    </a:moveTo>
                    <a:lnTo>
                      <a:pt x="2570" y="0"/>
                    </a:lnTo>
                    <a:lnTo>
                      <a:pt x="2570" y="2572"/>
                    </a:lnTo>
                    <a:lnTo>
                      <a:pt x="0" y="2572"/>
                    </a:lnTo>
                    <a:lnTo>
                      <a:pt x="0" y="0"/>
                    </a:lnTo>
                    <a:close/>
                    <a:moveTo>
                      <a:pt x="0" y="6096"/>
                    </a:moveTo>
                    <a:lnTo>
                      <a:pt x="2570" y="6096"/>
                    </a:lnTo>
                    <a:lnTo>
                      <a:pt x="2570" y="23622"/>
                    </a:lnTo>
                    <a:lnTo>
                      <a:pt x="0" y="23622"/>
                    </a:lnTo>
                    <a:lnTo>
                      <a:pt x="0" y="609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5" name="Freeform 104">
                <a:extLst>
                  <a:ext uri="{FF2B5EF4-FFF2-40B4-BE49-F238E27FC236}">
                    <a16:creationId xmlns:a16="http://schemas.microsoft.com/office/drawing/2014/main" id="{ADF766A7-3DC9-A24D-A55B-337BC2416616}"/>
                  </a:ext>
                </a:extLst>
              </p:cNvPr>
              <p:cNvSpPr/>
              <p:nvPr/>
            </p:nvSpPr>
            <p:spPr>
              <a:xfrm>
                <a:off x="7550211"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1"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6" name="Freeform 105">
                <a:extLst>
                  <a:ext uri="{FF2B5EF4-FFF2-40B4-BE49-F238E27FC236}">
                    <a16:creationId xmlns:a16="http://schemas.microsoft.com/office/drawing/2014/main" id="{C1A8B8DF-09BD-4849-BF3F-3360DA68553C}"/>
                  </a:ext>
                </a:extLst>
              </p:cNvPr>
              <p:cNvSpPr/>
              <p:nvPr/>
            </p:nvSpPr>
            <p:spPr>
              <a:xfrm>
                <a:off x="7567156" y="4945856"/>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7" name="Freeform 106">
                <a:extLst>
                  <a:ext uri="{FF2B5EF4-FFF2-40B4-BE49-F238E27FC236}">
                    <a16:creationId xmlns:a16="http://schemas.microsoft.com/office/drawing/2014/main" id="{9DCB2DDB-BE1B-CE48-9864-5831927DD5FE}"/>
                  </a:ext>
                </a:extLst>
              </p:cNvPr>
              <p:cNvSpPr/>
              <p:nvPr/>
            </p:nvSpPr>
            <p:spPr>
              <a:xfrm>
                <a:off x="7590193" y="4945475"/>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8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49"/>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4" y="2191"/>
                      <a:pt x="6759" y="2191"/>
                    </a:cubicBezTo>
                    <a:cubicBezTo>
                      <a:pt x="4570" y="2191"/>
                      <a:pt x="3237" y="3334"/>
                      <a:pt x="3237" y="4953"/>
                    </a:cubicBezTo>
                    <a:cubicBezTo>
                      <a:pt x="3237" y="7144"/>
                      <a:pt x="5236" y="7144"/>
                      <a:pt x="8568" y="8001"/>
                    </a:cubicBezTo>
                    <a:cubicBezTo>
                      <a:pt x="12185" y="8953"/>
                      <a:pt x="13994" y="10287"/>
                      <a:pt x="13994" y="13049"/>
                    </a:cubicBezTo>
                    <a:cubicBezTo>
                      <a:pt x="13994" y="16192"/>
                      <a:pt x="11328" y="18478"/>
                      <a:pt x="7330" y="18478"/>
                    </a:cubicBezTo>
                    <a:cubicBezTo>
                      <a:pt x="3427" y="18478"/>
                      <a:pt x="762" y="16573"/>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8" name="Freeform 107">
                <a:extLst>
                  <a:ext uri="{FF2B5EF4-FFF2-40B4-BE49-F238E27FC236}">
                    <a16:creationId xmlns:a16="http://schemas.microsoft.com/office/drawing/2014/main" id="{47468A9E-2AB1-464A-82D0-0445C59C2234}"/>
                  </a:ext>
                </a:extLst>
              </p:cNvPr>
              <p:cNvSpPr/>
              <p:nvPr/>
            </p:nvSpPr>
            <p:spPr>
              <a:xfrm>
                <a:off x="7615801" y="4945475"/>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8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19"/>
                      <a:pt x="15803" y="9239"/>
                    </a:cubicBezTo>
                    <a:cubicBezTo>
                      <a:pt x="15803" y="14859"/>
                      <a:pt x="12566" y="18478"/>
                      <a:pt x="7901" y="18478"/>
                    </a:cubicBezTo>
                    <a:cubicBezTo>
                      <a:pt x="3142" y="18478"/>
                      <a:pt x="0" y="14859"/>
                      <a:pt x="0" y="9239"/>
                    </a:cubicBezTo>
                    <a:close/>
                    <a:moveTo>
                      <a:pt x="12852" y="9239"/>
                    </a:moveTo>
                    <a:cubicBezTo>
                      <a:pt x="12852" y="4763"/>
                      <a:pt x="10853" y="2191"/>
                      <a:pt x="7806" y="2191"/>
                    </a:cubicBezTo>
                    <a:cubicBezTo>
                      <a:pt x="4760" y="2191"/>
                      <a:pt x="2761" y="4763"/>
                      <a:pt x="2761" y="9239"/>
                    </a:cubicBezTo>
                    <a:cubicBezTo>
                      <a:pt x="2761" y="13716"/>
                      <a:pt x="4760" y="16288"/>
                      <a:pt x="7806" y="16288"/>
                    </a:cubicBezTo>
                    <a:cubicBezTo>
                      <a:pt x="10853" y="16288"/>
                      <a:pt x="12852" y="13621"/>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09" name="Freeform 108">
                <a:extLst>
                  <a:ext uri="{FF2B5EF4-FFF2-40B4-BE49-F238E27FC236}">
                    <a16:creationId xmlns:a16="http://schemas.microsoft.com/office/drawing/2014/main" id="{8C9D0C0D-2EDC-E340-B879-FF9AEF98B593}"/>
                  </a:ext>
                </a:extLst>
              </p:cNvPr>
              <p:cNvSpPr/>
              <p:nvPr/>
            </p:nvSpPr>
            <p:spPr>
              <a:xfrm>
                <a:off x="7635031" y="4945379"/>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0" name="Freeform 109">
                <a:extLst>
                  <a:ext uri="{FF2B5EF4-FFF2-40B4-BE49-F238E27FC236}">
                    <a16:creationId xmlns:a16="http://schemas.microsoft.com/office/drawing/2014/main" id="{6BC6C113-2B2C-9043-814D-D2731B3C8DFA}"/>
                  </a:ext>
                </a:extLst>
              </p:cNvPr>
              <p:cNvSpPr/>
              <p:nvPr/>
            </p:nvSpPr>
            <p:spPr>
              <a:xfrm>
                <a:off x="7653499" y="4939760"/>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1" name="Freeform 110">
                <a:extLst>
                  <a:ext uri="{FF2B5EF4-FFF2-40B4-BE49-F238E27FC236}">
                    <a16:creationId xmlns:a16="http://schemas.microsoft.com/office/drawing/2014/main" id="{3659309F-7735-6248-9CA2-2743F6ED8796}"/>
                  </a:ext>
                </a:extLst>
              </p:cNvPr>
              <p:cNvSpPr/>
              <p:nvPr/>
            </p:nvSpPr>
            <p:spPr>
              <a:xfrm>
                <a:off x="7658354" y="4945951"/>
                <a:ext cx="14850" cy="24003"/>
              </a:xfrm>
              <a:custGeom>
                <a:avLst/>
                <a:gdLst>
                  <a:gd name="connsiteX0" fmla="*/ 191 w 14850"/>
                  <a:gd name="connsiteY0" fmla="*/ 21527 h 24003"/>
                  <a:gd name="connsiteX1" fmla="*/ 2190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90 w 14850"/>
                  <a:gd name="connsiteY9" fmla="*/ 24003 h 24003"/>
                  <a:gd name="connsiteX10" fmla="*/ 191 w 14850"/>
                  <a:gd name="connsiteY10" fmla="*/ 23717 h 24003"/>
                  <a:gd name="connsiteX11" fmla="*/ 191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1" y="21527"/>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90" y="24003"/>
                    </a:cubicBezTo>
                    <a:cubicBezTo>
                      <a:pt x="1523" y="24003"/>
                      <a:pt x="857" y="23908"/>
                      <a:pt x="191" y="23717"/>
                    </a:cubicBezTo>
                    <a:lnTo>
                      <a:pt x="191" y="2152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2" name="Freeform 111">
                <a:extLst>
                  <a:ext uri="{FF2B5EF4-FFF2-40B4-BE49-F238E27FC236}">
                    <a16:creationId xmlns:a16="http://schemas.microsoft.com/office/drawing/2014/main" id="{726F23FD-B1E3-5E4D-A446-91B78ECAF623}"/>
                  </a:ext>
                </a:extLst>
              </p:cNvPr>
              <p:cNvSpPr/>
              <p:nvPr/>
            </p:nvSpPr>
            <p:spPr>
              <a:xfrm>
                <a:off x="7683867"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851 w 15802"/>
                  <a:gd name="connsiteY5" fmla="*/ 9239 h 18478"/>
                  <a:gd name="connsiteX6" fmla="*/ 7806 w 15802"/>
                  <a:gd name="connsiteY6" fmla="*/ 2191 h 18478"/>
                  <a:gd name="connsiteX7" fmla="*/ 2760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141" y="18478"/>
                      <a:pt x="0" y="14859"/>
                      <a:pt x="0" y="9239"/>
                    </a:cubicBezTo>
                    <a:close/>
                    <a:moveTo>
                      <a:pt x="12851" y="9239"/>
                    </a:moveTo>
                    <a:cubicBezTo>
                      <a:pt x="12851" y="4763"/>
                      <a:pt x="10852" y="2191"/>
                      <a:pt x="7806" y="2191"/>
                    </a:cubicBezTo>
                    <a:cubicBezTo>
                      <a:pt x="4760" y="2191"/>
                      <a:pt x="2760" y="4763"/>
                      <a:pt x="2760" y="9239"/>
                    </a:cubicBezTo>
                    <a:cubicBezTo>
                      <a:pt x="2760" y="13716"/>
                      <a:pt x="4760" y="16288"/>
                      <a:pt x="7806" y="16288"/>
                    </a:cubicBezTo>
                    <a:cubicBezTo>
                      <a:pt x="10852" y="16288"/>
                      <a:pt x="12851" y="13621"/>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3" name="Freeform 112">
                <a:extLst>
                  <a:ext uri="{FF2B5EF4-FFF2-40B4-BE49-F238E27FC236}">
                    <a16:creationId xmlns:a16="http://schemas.microsoft.com/office/drawing/2014/main" id="{04377986-1B98-5446-BC7D-9329E8FAA85D}"/>
                  </a:ext>
                </a:extLst>
              </p:cNvPr>
              <p:cNvSpPr/>
              <p:nvPr/>
            </p:nvSpPr>
            <p:spPr>
              <a:xfrm>
                <a:off x="7700812" y="4939474"/>
                <a:ext cx="10947" cy="24003"/>
              </a:xfrm>
              <a:custGeom>
                <a:avLst/>
                <a:gdLst>
                  <a:gd name="connsiteX0" fmla="*/ 3141 w 10947"/>
                  <a:gd name="connsiteY0" fmla="*/ 8382 h 24003"/>
                  <a:gd name="connsiteX1" fmla="*/ 0 w 10947"/>
                  <a:gd name="connsiteY1" fmla="*/ 8382 h 24003"/>
                  <a:gd name="connsiteX2" fmla="*/ 0 w 10947"/>
                  <a:gd name="connsiteY2" fmla="*/ 6477 h 24003"/>
                  <a:gd name="connsiteX3" fmla="*/ 3141 w 10947"/>
                  <a:gd name="connsiteY3" fmla="*/ 6477 h 24003"/>
                  <a:gd name="connsiteX4" fmla="*/ 3141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1 w 10947"/>
                  <a:gd name="connsiteY15" fmla="*/ 24003 h 24003"/>
                  <a:gd name="connsiteX16" fmla="*/ 3141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4" name="Freeform 113">
                <a:extLst>
                  <a:ext uri="{FF2B5EF4-FFF2-40B4-BE49-F238E27FC236}">
                    <a16:creationId xmlns:a16="http://schemas.microsoft.com/office/drawing/2014/main" id="{D2BD7C1F-D983-5845-86D7-7C566728F20F}"/>
                  </a:ext>
                </a:extLst>
              </p:cNvPr>
              <p:cNvSpPr/>
              <p:nvPr/>
            </p:nvSpPr>
            <p:spPr>
              <a:xfrm>
                <a:off x="7720232"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5" name="Freeform 114">
                <a:extLst>
                  <a:ext uri="{FF2B5EF4-FFF2-40B4-BE49-F238E27FC236}">
                    <a16:creationId xmlns:a16="http://schemas.microsoft.com/office/drawing/2014/main" id="{31F22BC2-CD8C-FB40-8EC1-D774E3B9056E}"/>
                  </a:ext>
                </a:extLst>
              </p:cNvPr>
              <p:cNvSpPr/>
              <p:nvPr/>
            </p:nvSpPr>
            <p:spPr>
              <a:xfrm>
                <a:off x="7732988"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6" name="Freeform 115">
                <a:extLst>
                  <a:ext uri="{FF2B5EF4-FFF2-40B4-BE49-F238E27FC236}">
                    <a16:creationId xmlns:a16="http://schemas.microsoft.com/office/drawing/2014/main" id="{FB036A14-539D-B848-8FA4-1F042E8839A8}"/>
                  </a:ext>
                </a:extLst>
              </p:cNvPr>
              <p:cNvSpPr/>
              <p:nvPr/>
            </p:nvSpPr>
            <p:spPr>
              <a:xfrm>
                <a:off x="7750028" y="4945475"/>
                <a:ext cx="15612" cy="18478"/>
              </a:xfrm>
              <a:custGeom>
                <a:avLst/>
                <a:gdLst>
                  <a:gd name="connsiteX0" fmla="*/ 7901 w 15612"/>
                  <a:gd name="connsiteY0" fmla="*/ 18478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8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8"/>
                    </a:moveTo>
                    <a:cubicBezTo>
                      <a:pt x="3142" y="18478"/>
                      <a:pt x="0" y="14954"/>
                      <a:pt x="0" y="9239"/>
                    </a:cubicBezTo>
                    <a:cubicBezTo>
                      <a:pt x="0" y="3619"/>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49"/>
                      <a:pt x="12852" y="12859"/>
                    </a:cubicBezTo>
                    <a:lnTo>
                      <a:pt x="15327" y="13335"/>
                    </a:lnTo>
                    <a:cubicBezTo>
                      <a:pt x="14184" y="16669"/>
                      <a:pt x="11519" y="18478"/>
                      <a:pt x="7901" y="18478"/>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7" name="Freeform 116">
                <a:extLst>
                  <a:ext uri="{FF2B5EF4-FFF2-40B4-BE49-F238E27FC236}">
                    <a16:creationId xmlns:a16="http://schemas.microsoft.com/office/drawing/2014/main" id="{BD7FF91D-EA04-4D48-8997-BCEF33AE6D6F}"/>
                  </a:ext>
                </a:extLst>
              </p:cNvPr>
              <p:cNvSpPr/>
              <p:nvPr/>
            </p:nvSpPr>
            <p:spPr>
              <a:xfrm>
                <a:off x="7777730" y="4945475"/>
                <a:ext cx="15136" cy="18383"/>
              </a:xfrm>
              <a:custGeom>
                <a:avLst/>
                <a:gdLst>
                  <a:gd name="connsiteX0" fmla="*/ 12090 w 15136"/>
                  <a:gd name="connsiteY0" fmla="*/ 14668 h 18383"/>
                  <a:gd name="connsiteX1" fmla="*/ 5997 w 15136"/>
                  <a:gd name="connsiteY1" fmla="*/ 18383 h 18383"/>
                  <a:gd name="connsiteX2" fmla="*/ 0 w 15136"/>
                  <a:gd name="connsiteY2" fmla="*/ 13049 h 18383"/>
                  <a:gd name="connsiteX3" fmla="*/ 10567 w 15136"/>
                  <a:gd name="connsiteY3" fmla="*/ 7048 h 18383"/>
                  <a:gd name="connsiteX4" fmla="*/ 12090 w 15136"/>
                  <a:gd name="connsiteY4" fmla="*/ 7048 h 18383"/>
                  <a:gd name="connsiteX5" fmla="*/ 12090 w 15136"/>
                  <a:gd name="connsiteY5" fmla="*/ 6001 h 18383"/>
                  <a:gd name="connsiteX6" fmla="*/ 7711 w 15136"/>
                  <a:gd name="connsiteY6" fmla="*/ 2095 h 18383"/>
                  <a:gd name="connsiteX7" fmla="*/ 3046 w 15136"/>
                  <a:gd name="connsiteY7" fmla="*/ 5143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7 h 18383"/>
                  <a:gd name="connsiteX13" fmla="*/ 12471 w 15136"/>
                  <a:gd name="connsiteY13" fmla="*/ 18097 h 18383"/>
                  <a:gd name="connsiteX14" fmla="*/ 12090 w 15136"/>
                  <a:gd name="connsiteY14" fmla="*/ 14668 h 18383"/>
                  <a:gd name="connsiteX15" fmla="*/ 10091 w 15136"/>
                  <a:gd name="connsiteY15" fmla="*/ 9049 h 18383"/>
                  <a:gd name="connsiteX16" fmla="*/ 2951 w 15136"/>
                  <a:gd name="connsiteY16" fmla="*/ 13049 h 18383"/>
                  <a:gd name="connsiteX17" fmla="*/ 6569 w 15136"/>
                  <a:gd name="connsiteY17" fmla="*/ 16192 h 18383"/>
                  <a:gd name="connsiteX18" fmla="*/ 12090 w 15136"/>
                  <a:gd name="connsiteY18" fmla="*/ 10001 h 18383"/>
                  <a:gd name="connsiteX19" fmla="*/ 12090 w 15136"/>
                  <a:gd name="connsiteY19" fmla="*/ 9049 h 18383"/>
                  <a:gd name="connsiteX20" fmla="*/ 1009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2090" y="14668"/>
                    </a:moveTo>
                    <a:cubicBezTo>
                      <a:pt x="10853" y="17050"/>
                      <a:pt x="8758" y="18383"/>
                      <a:pt x="5997" y="18383"/>
                    </a:cubicBezTo>
                    <a:cubicBezTo>
                      <a:pt x="2380" y="18383"/>
                      <a:pt x="0" y="16097"/>
                      <a:pt x="0" y="13049"/>
                    </a:cubicBezTo>
                    <a:cubicBezTo>
                      <a:pt x="0" y="9049"/>
                      <a:pt x="3522" y="7048"/>
                      <a:pt x="10567" y="7048"/>
                    </a:cubicBezTo>
                    <a:cubicBezTo>
                      <a:pt x="11043" y="7048"/>
                      <a:pt x="11519" y="7048"/>
                      <a:pt x="12090" y="7048"/>
                    </a:cubicBezTo>
                    <a:lnTo>
                      <a:pt x="12090" y="6001"/>
                    </a:lnTo>
                    <a:cubicBezTo>
                      <a:pt x="12090" y="3334"/>
                      <a:pt x="10662" y="2095"/>
                      <a:pt x="7711" y="2095"/>
                    </a:cubicBezTo>
                    <a:cubicBezTo>
                      <a:pt x="5045" y="2095"/>
                      <a:pt x="3522" y="3048"/>
                      <a:pt x="3046" y="5143"/>
                    </a:cubicBezTo>
                    <a:lnTo>
                      <a:pt x="571" y="4763"/>
                    </a:lnTo>
                    <a:cubicBezTo>
                      <a:pt x="1333" y="1619"/>
                      <a:pt x="3808" y="0"/>
                      <a:pt x="8187" y="0"/>
                    </a:cubicBezTo>
                    <a:cubicBezTo>
                      <a:pt x="12756" y="0"/>
                      <a:pt x="14660" y="2191"/>
                      <a:pt x="14660" y="6953"/>
                    </a:cubicBezTo>
                    <a:lnTo>
                      <a:pt x="14660" y="14478"/>
                    </a:lnTo>
                    <a:cubicBezTo>
                      <a:pt x="14660" y="15811"/>
                      <a:pt x="14755" y="16954"/>
                      <a:pt x="15136" y="18097"/>
                    </a:cubicBezTo>
                    <a:lnTo>
                      <a:pt x="12471" y="18097"/>
                    </a:lnTo>
                    <a:cubicBezTo>
                      <a:pt x="12280" y="16954"/>
                      <a:pt x="12090" y="15907"/>
                      <a:pt x="12090" y="14668"/>
                    </a:cubicBezTo>
                    <a:close/>
                    <a:moveTo>
                      <a:pt x="10091" y="9049"/>
                    </a:moveTo>
                    <a:cubicBezTo>
                      <a:pt x="5331" y="9049"/>
                      <a:pt x="2951" y="10477"/>
                      <a:pt x="2951" y="13049"/>
                    </a:cubicBezTo>
                    <a:cubicBezTo>
                      <a:pt x="2951" y="14954"/>
                      <a:pt x="4284" y="16192"/>
                      <a:pt x="6569" y="16192"/>
                    </a:cubicBezTo>
                    <a:cubicBezTo>
                      <a:pt x="9615" y="16192"/>
                      <a:pt x="12090" y="13430"/>
                      <a:pt x="12090" y="10001"/>
                    </a:cubicBezTo>
                    <a:lnTo>
                      <a:pt x="12090" y="9049"/>
                    </a:lnTo>
                    <a:cubicBezTo>
                      <a:pt x="11424" y="9049"/>
                      <a:pt x="10662" y="9049"/>
                      <a:pt x="1009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8" name="Freeform 117">
                <a:extLst>
                  <a:ext uri="{FF2B5EF4-FFF2-40B4-BE49-F238E27FC236}">
                    <a16:creationId xmlns:a16="http://schemas.microsoft.com/office/drawing/2014/main" id="{3AAE32CE-4650-C54A-A7D5-9DA2410265B0}"/>
                  </a:ext>
                </a:extLst>
              </p:cNvPr>
              <p:cNvSpPr/>
              <p:nvPr/>
            </p:nvSpPr>
            <p:spPr>
              <a:xfrm>
                <a:off x="7796770" y="4945761"/>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39 h 18192"/>
                  <a:gd name="connsiteX5" fmla="*/ 0 w 13708"/>
                  <a:gd name="connsiteY5" fmla="*/ 95 h 18192"/>
                  <a:gd name="connsiteX6" fmla="*/ 2475 w 13708"/>
                  <a:gd name="connsiteY6" fmla="*/ 95 h 18192"/>
                  <a:gd name="connsiteX7" fmla="*/ 2475 w 13708"/>
                  <a:gd name="connsiteY7" fmla="*/ 11430 h 18192"/>
                  <a:gd name="connsiteX8" fmla="*/ 6093 w 13708"/>
                  <a:gd name="connsiteY8" fmla="*/ 15907 h 18192"/>
                  <a:gd name="connsiteX9" fmla="*/ 11138 w 13708"/>
                  <a:gd name="connsiteY9" fmla="*/ 9715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1"/>
                      <a:pt x="0" y="11239"/>
                    </a:cubicBezTo>
                    <a:lnTo>
                      <a:pt x="0" y="95"/>
                    </a:lnTo>
                    <a:lnTo>
                      <a:pt x="2475" y="95"/>
                    </a:lnTo>
                    <a:lnTo>
                      <a:pt x="2475" y="11430"/>
                    </a:lnTo>
                    <a:cubicBezTo>
                      <a:pt x="2475" y="14383"/>
                      <a:pt x="3808" y="15907"/>
                      <a:pt x="6093" y="15907"/>
                    </a:cubicBezTo>
                    <a:cubicBezTo>
                      <a:pt x="8853" y="15907"/>
                      <a:pt x="11138" y="13430"/>
                      <a:pt x="11138" y="9715"/>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19" name="Freeform 118">
                <a:extLst>
                  <a:ext uri="{FF2B5EF4-FFF2-40B4-BE49-F238E27FC236}">
                    <a16:creationId xmlns:a16="http://schemas.microsoft.com/office/drawing/2014/main" id="{EA5FF548-EE1B-1F49-85BB-77C7A965BB7B}"/>
                  </a:ext>
                </a:extLst>
              </p:cNvPr>
              <p:cNvSpPr/>
              <p:nvPr/>
            </p:nvSpPr>
            <p:spPr>
              <a:xfrm>
                <a:off x="7812858" y="4941474"/>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0" name="Freeform 119">
                <a:extLst>
                  <a:ext uri="{FF2B5EF4-FFF2-40B4-BE49-F238E27FC236}">
                    <a16:creationId xmlns:a16="http://schemas.microsoft.com/office/drawing/2014/main" id="{5893FE6B-AA1D-5549-8E7E-2EA498B03BC2}"/>
                  </a:ext>
                </a:extLst>
              </p:cNvPr>
              <p:cNvSpPr/>
              <p:nvPr/>
            </p:nvSpPr>
            <p:spPr>
              <a:xfrm>
                <a:off x="7825710" y="4939760"/>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1" name="Freeform 120">
                <a:extLst>
                  <a:ext uri="{FF2B5EF4-FFF2-40B4-BE49-F238E27FC236}">
                    <a16:creationId xmlns:a16="http://schemas.microsoft.com/office/drawing/2014/main" id="{6A10BF5D-B8B6-494B-B0F8-A274C12CB7E5}"/>
                  </a:ext>
                </a:extLst>
              </p:cNvPr>
              <p:cNvSpPr/>
              <p:nvPr/>
            </p:nvSpPr>
            <p:spPr>
              <a:xfrm>
                <a:off x="7842750" y="4945475"/>
                <a:ext cx="15802" cy="18478"/>
              </a:xfrm>
              <a:custGeom>
                <a:avLst/>
                <a:gdLst>
                  <a:gd name="connsiteX0" fmla="*/ 0 w 15802"/>
                  <a:gd name="connsiteY0" fmla="*/ 9239 h 18478"/>
                  <a:gd name="connsiteX1" fmla="*/ 7901 w 15802"/>
                  <a:gd name="connsiteY1" fmla="*/ 0 h 18478"/>
                  <a:gd name="connsiteX2" fmla="*/ 15802 w 15802"/>
                  <a:gd name="connsiteY2" fmla="*/ 9239 h 18478"/>
                  <a:gd name="connsiteX3" fmla="*/ 7901 w 15802"/>
                  <a:gd name="connsiteY3" fmla="*/ 18478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2" y="3619"/>
                      <a:pt x="15802" y="9239"/>
                    </a:cubicBezTo>
                    <a:cubicBezTo>
                      <a:pt x="15802" y="14859"/>
                      <a:pt x="12566" y="18478"/>
                      <a:pt x="7901" y="18478"/>
                    </a:cubicBezTo>
                    <a:cubicBezTo>
                      <a:pt x="3237" y="18478"/>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2" name="Freeform 121">
                <a:extLst>
                  <a:ext uri="{FF2B5EF4-FFF2-40B4-BE49-F238E27FC236}">
                    <a16:creationId xmlns:a16="http://schemas.microsoft.com/office/drawing/2014/main" id="{422428FA-4363-EA40-B8DE-0D2B46A02F00}"/>
                  </a:ext>
                </a:extLst>
              </p:cNvPr>
              <p:cNvSpPr/>
              <p:nvPr/>
            </p:nvSpPr>
            <p:spPr>
              <a:xfrm>
                <a:off x="7861980" y="4945284"/>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3" name="Freeform 122">
                <a:extLst>
                  <a:ext uri="{FF2B5EF4-FFF2-40B4-BE49-F238E27FC236}">
                    <a16:creationId xmlns:a16="http://schemas.microsoft.com/office/drawing/2014/main" id="{21B79C90-E469-4E47-9235-E58630433F34}"/>
                  </a:ext>
                </a:extLst>
              </p:cNvPr>
              <p:cNvSpPr/>
              <p:nvPr/>
            </p:nvSpPr>
            <p:spPr>
              <a:xfrm>
                <a:off x="7869976" y="4959667"/>
                <a:ext cx="4188" cy="8858"/>
              </a:xfrm>
              <a:custGeom>
                <a:avLst/>
                <a:gdLst>
                  <a:gd name="connsiteX0" fmla="*/ 286 w 4188"/>
                  <a:gd name="connsiteY0" fmla="*/ 0 h 8858"/>
                  <a:gd name="connsiteX1" fmla="*/ 4189 w 4188"/>
                  <a:gd name="connsiteY1" fmla="*/ 0 h 8858"/>
                  <a:gd name="connsiteX2" fmla="*/ 4189 w 4188"/>
                  <a:gd name="connsiteY2" fmla="*/ 3715 h 8858"/>
                  <a:gd name="connsiteX3" fmla="*/ 1618 w 4188"/>
                  <a:gd name="connsiteY3" fmla="*/ 8858 h 8858"/>
                  <a:gd name="connsiteX4" fmla="*/ 0 w 4188"/>
                  <a:gd name="connsiteY4" fmla="*/ 8858 h 8858"/>
                  <a:gd name="connsiteX5" fmla="*/ 2094 w 4188"/>
                  <a:gd name="connsiteY5" fmla="*/ 4096 h 8858"/>
                  <a:gd name="connsiteX6" fmla="*/ 286 w 4188"/>
                  <a:gd name="connsiteY6" fmla="*/ 4096 h 8858"/>
                  <a:gd name="connsiteX7" fmla="*/ 286 w 4188"/>
                  <a:gd name="connsiteY7" fmla="*/ 0 h 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 h="8858">
                    <a:moveTo>
                      <a:pt x="286" y="0"/>
                    </a:moveTo>
                    <a:lnTo>
                      <a:pt x="4189" y="0"/>
                    </a:lnTo>
                    <a:lnTo>
                      <a:pt x="4189" y="3715"/>
                    </a:lnTo>
                    <a:lnTo>
                      <a:pt x="1618" y="8858"/>
                    </a:lnTo>
                    <a:lnTo>
                      <a:pt x="0" y="8858"/>
                    </a:lnTo>
                    <a:lnTo>
                      <a:pt x="2094" y="4096"/>
                    </a:lnTo>
                    <a:lnTo>
                      <a:pt x="286" y="4096"/>
                    </a:lnTo>
                    <a:lnTo>
                      <a:pt x="286"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4" name="Freeform 123">
                <a:extLst>
                  <a:ext uri="{FF2B5EF4-FFF2-40B4-BE49-F238E27FC236}">
                    <a16:creationId xmlns:a16="http://schemas.microsoft.com/office/drawing/2014/main" id="{662CF222-AC92-DD4B-AD5C-A73278CB580D}"/>
                  </a:ext>
                </a:extLst>
              </p:cNvPr>
              <p:cNvSpPr/>
              <p:nvPr/>
            </p:nvSpPr>
            <p:spPr>
              <a:xfrm>
                <a:off x="6924769"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5" name="Freeform 124">
                <a:extLst>
                  <a:ext uri="{FF2B5EF4-FFF2-40B4-BE49-F238E27FC236}">
                    <a16:creationId xmlns:a16="http://schemas.microsoft.com/office/drawing/2014/main" id="{F477E4B6-8A1A-274C-980D-60556814DE72}"/>
                  </a:ext>
                </a:extLst>
              </p:cNvPr>
              <p:cNvSpPr/>
              <p:nvPr/>
            </p:nvSpPr>
            <p:spPr>
              <a:xfrm>
                <a:off x="6943713"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6" name="Freeform 125">
                <a:extLst>
                  <a:ext uri="{FF2B5EF4-FFF2-40B4-BE49-F238E27FC236}">
                    <a16:creationId xmlns:a16="http://schemas.microsoft.com/office/drawing/2014/main" id="{C6A2D0B5-B94F-4B49-9DF6-1CFBA74246CC}"/>
                  </a:ext>
                </a:extLst>
              </p:cNvPr>
              <p:cNvSpPr/>
              <p:nvPr/>
            </p:nvSpPr>
            <p:spPr>
              <a:xfrm>
                <a:off x="6960848"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7" name="Freeform 126">
                <a:extLst>
                  <a:ext uri="{FF2B5EF4-FFF2-40B4-BE49-F238E27FC236}">
                    <a16:creationId xmlns:a16="http://schemas.microsoft.com/office/drawing/2014/main" id="{DA0D0829-82D7-9749-AC97-3D430D78C4D3}"/>
                  </a:ext>
                </a:extLst>
              </p:cNvPr>
              <p:cNvSpPr/>
              <p:nvPr/>
            </p:nvSpPr>
            <p:spPr>
              <a:xfrm>
                <a:off x="6986932"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8" name="Freeform 127">
                <a:extLst>
                  <a:ext uri="{FF2B5EF4-FFF2-40B4-BE49-F238E27FC236}">
                    <a16:creationId xmlns:a16="http://schemas.microsoft.com/office/drawing/2014/main" id="{C46B0DBD-BDB3-6F45-B924-EA762C9E0736}"/>
                  </a:ext>
                </a:extLst>
              </p:cNvPr>
              <p:cNvSpPr/>
              <p:nvPr/>
            </p:nvSpPr>
            <p:spPr>
              <a:xfrm>
                <a:off x="6999784"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29" name="Freeform 128">
                <a:extLst>
                  <a:ext uri="{FF2B5EF4-FFF2-40B4-BE49-F238E27FC236}">
                    <a16:creationId xmlns:a16="http://schemas.microsoft.com/office/drawing/2014/main" id="{46CC0DFC-3A1E-C748-BE74-9195CF9D2DA5}"/>
                  </a:ext>
                </a:extLst>
              </p:cNvPr>
              <p:cNvSpPr/>
              <p:nvPr/>
            </p:nvSpPr>
            <p:spPr>
              <a:xfrm>
                <a:off x="701682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519" y="18479"/>
                      <a:pt x="7901" y="18479"/>
                    </a:cubicBezTo>
                    <a:close/>
                    <a:moveTo>
                      <a:pt x="12756" y="7525"/>
                    </a:moveTo>
                    <a:cubicBezTo>
                      <a:pt x="12661" y="4096"/>
                      <a:pt x="10852"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0" name="Freeform 129">
                <a:extLst>
                  <a:ext uri="{FF2B5EF4-FFF2-40B4-BE49-F238E27FC236}">
                    <a16:creationId xmlns:a16="http://schemas.microsoft.com/office/drawing/2014/main" id="{6A382F17-C1BF-4B4F-9970-65A4280DA101}"/>
                  </a:ext>
                </a:extLst>
              </p:cNvPr>
              <p:cNvSpPr/>
              <p:nvPr/>
            </p:nvSpPr>
            <p:spPr>
              <a:xfrm>
                <a:off x="7043955" y="4980432"/>
                <a:ext cx="18373" cy="24574"/>
              </a:xfrm>
              <a:custGeom>
                <a:avLst/>
                <a:gdLst>
                  <a:gd name="connsiteX0" fmla="*/ 9710 w 18373"/>
                  <a:gd name="connsiteY0" fmla="*/ 2286 h 24574"/>
                  <a:gd name="connsiteX1" fmla="*/ 3142 w 18373"/>
                  <a:gd name="connsiteY1" fmla="*/ 12192 h 24574"/>
                  <a:gd name="connsiteX2" fmla="*/ 9710 w 18373"/>
                  <a:gd name="connsiteY2" fmla="*/ 22098 h 24574"/>
                  <a:gd name="connsiteX3" fmla="*/ 15708 w 18373"/>
                  <a:gd name="connsiteY3" fmla="*/ 16288 h 24574"/>
                  <a:gd name="connsiteX4" fmla="*/ 18373 w 18373"/>
                  <a:gd name="connsiteY4" fmla="*/ 16859 h 24574"/>
                  <a:gd name="connsiteX5" fmla="*/ 9710 w 18373"/>
                  <a:gd name="connsiteY5" fmla="*/ 24575 h 24574"/>
                  <a:gd name="connsiteX6" fmla="*/ 0 w 18373"/>
                  <a:gd name="connsiteY6" fmla="*/ 12287 h 24574"/>
                  <a:gd name="connsiteX7" fmla="*/ 3237 w 18373"/>
                  <a:gd name="connsiteY7" fmla="*/ 2762 h 24574"/>
                  <a:gd name="connsiteX8" fmla="*/ 9710 w 18373"/>
                  <a:gd name="connsiteY8" fmla="*/ 0 h 24574"/>
                  <a:gd name="connsiteX9" fmla="*/ 18278 w 18373"/>
                  <a:gd name="connsiteY9" fmla="*/ 7620 h 24574"/>
                  <a:gd name="connsiteX10" fmla="*/ 15612 w 18373"/>
                  <a:gd name="connsiteY10" fmla="*/ 8192 h 24574"/>
                  <a:gd name="connsiteX11" fmla="*/ 9710 w 18373"/>
                  <a:gd name="connsiteY11" fmla="*/ 2286 h 2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3" h="24574">
                    <a:moveTo>
                      <a:pt x="9710" y="2286"/>
                    </a:moveTo>
                    <a:cubicBezTo>
                      <a:pt x="5807" y="2286"/>
                      <a:pt x="3142" y="5905"/>
                      <a:pt x="3142" y="12192"/>
                    </a:cubicBezTo>
                    <a:cubicBezTo>
                      <a:pt x="3142" y="18479"/>
                      <a:pt x="5807" y="22098"/>
                      <a:pt x="9710" y="22098"/>
                    </a:cubicBezTo>
                    <a:cubicBezTo>
                      <a:pt x="12756" y="22098"/>
                      <a:pt x="14756" y="20098"/>
                      <a:pt x="15708" y="16288"/>
                    </a:cubicBezTo>
                    <a:lnTo>
                      <a:pt x="18373" y="16859"/>
                    </a:lnTo>
                    <a:cubicBezTo>
                      <a:pt x="17231" y="21907"/>
                      <a:pt x="14279" y="24575"/>
                      <a:pt x="9710" y="24575"/>
                    </a:cubicBezTo>
                    <a:cubicBezTo>
                      <a:pt x="3808" y="24575"/>
                      <a:pt x="0" y="20002"/>
                      <a:pt x="0" y="12287"/>
                    </a:cubicBezTo>
                    <a:cubicBezTo>
                      <a:pt x="0" y="8287"/>
                      <a:pt x="1047" y="5143"/>
                      <a:pt x="3237" y="2762"/>
                    </a:cubicBezTo>
                    <a:cubicBezTo>
                      <a:pt x="4950" y="952"/>
                      <a:pt x="7235" y="0"/>
                      <a:pt x="9710" y="0"/>
                    </a:cubicBezTo>
                    <a:cubicBezTo>
                      <a:pt x="14184" y="0"/>
                      <a:pt x="17135" y="2572"/>
                      <a:pt x="18278" y="7620"/>
                    </a:cubicBezTo>
                    <a:lnTo>
                      <a:pt x="15612" y="8192"/>
                    </a:lnTo>
                    <a:cubicBezTo>
                      <a:pt x="14756" y="4286"/>
                      <a:pt x="12661" y="2286"/>
                      <a:pt x="9710" y="2286"/>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1" name="Freeform 130">
                <a:extLst>
                  <a:ext uri="{FF2B5EF4-FFF2-40B4-BE49-F238E27FC236}">
                    <a16:creationId xmlns:a16="http://schemas.microsoft.com/office/drawing/2014/main" id="{0DDF4B04-AF0F-7747-9A75-B0F4E40CDD6F}"/>
                  </a:ext>
                </a:extLst>
              </p:cNvPr>
              <p:cNvSpPr/>
              <p:nvPr/>
            </p:nvSpPr>
            <p:spPr>
              <a:xfrm>
                <a:off x="7064232"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2" name="Freeform 131">
                <a:extLst>
                  <a:ext uri="{FF2B5EF4-FFF2-40B4-BE49-F238E27FC236}">
                    <a16:creationId xmlns:a16="http://schemas.microsoft.com/office/drawing/2014/main" id="{BC796381-F93E-504F-B1C8-F26483799463}"/>
                  </a:ext>
                </a:extLst>
              </p:cNvPr>
              <p:cNvSpPr/>
              <p:nvPr/>
            </p:nvSpPr>
            <p:spPr>
              <a:xfrm>
                <a:off x="7083557" y="4986528"/>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3" name="Freeform 132">
                <a:extLst>
                  <a:ext uri="{FF2B5EF4-FFF2-40B4-BE49-F238E27FC236}">
                    <a16:creationId xmlns:a16="http://schemas.microsoft.com/office/drawing/2014/main" id="{92962D5B-F61C-4A42-8BC0-C60647657B00}"/>
                  </a:ext>
                </a:extLst>
              </p:cNvPr>
              <p:cNvSpPr/>
              <p:nvPr/>
            </p:nvSpPr>
            <p:spPr>
              <a:xfrm>
                <a:off x="7111735" y="4986528"/>
                <a:ext cx="23513" cy="18002"/>
              </a:xfrm>
              <a:custGeom>
                <a:avLst/>
                <a:gdLst>
                  <a:gd name="connsiteX0" fmla="*/ 18182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2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2"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2"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4" name="Freeform 133">
                <a:extLst>
                  <a:ext uri="{FF2B5EF4-FFF2-40B4-BE49-F238E27FC236}">
                    <a16:creationId xmlns:a16="http://schemas.microsoft.com/office/drawing/2014/main" id="{705EDDB8-FBF5-3047-805C-4F9B3796EC66}"/>
                  </a:ext>
                </a:extLst>
              </p:cNvPr>
              <p:cNvSpPr/>
              <p:nvPr/>
            </p:nvSpPr>
            <p:spPr>
              <a:xfrm>
                <a:off x="713991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5" name="Freeform 134">
                <a:extLst>
                  <a:ext uri="{FF2B5EF4-FFF2-40B4-BE49-F238E27FC236}">
                    <a16:creationId xmlns:a16="http://schemas.microsoft.com/office/drawing/2014/main" id="{788A3154-767F-CD40-8B41-4CE992F01D3A}"/>
                  </a:ext>
                </a:extLst>
              </p:cNvPr>
              <p:cNvSpPr/>
              <p:nvPr/>
            </p:nvSpPr>
            <p:spPr>
              <a:xfrm>
                <a:off x="714581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6" name="Freeform 135">
                <a:extLst>
                  <a:ext uri="{FF2B5EF4-FFF2-40B4-BE49-F238E27FC236}">
                    <a16:creationId xmlns:a16="http://schemas.microsoft.com/office/drawing/2014/main" id="{DA5D88B3-106C-AD4F-984B-AF6EFD21EC28}"/>
                  </a:ext>
                </a:extLst>
              </p:cNvPr>
              <p:cNvSpPr/>
              <p:nvPr/>
            </p:nvSpPr>
            <p:spPr>
              <a:xfrm>
                <a:off x="7161332"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2"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7" name="Freeform 136">
                <a:extLst>
                  <a:ext uri="{FF2B5EF4-FFF2-40B4-BE49-F238E27FC236}">
                    <a16:creationId xmlns:a16="http://schemas.microsoft.com/office/drawing/2014/main" id="{79142F98-0D77-4A41-B284-BCA47BA39D58}"/>
                  </a:ext>
                </a:extLst>
              </p:cNvPr>
              <p:cNvSpPr/>
              <p:nvPr/>
            </p:nvSpPr>
            <p:spPr>
              <a:xfrm>
                <a:off x="7178373"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8" name="Freeform 137">
                <a:extLst>
                  <a:ext uri="{FF2B5EF4-FFF2-40B4-BE49-F238E27FC236}">
                    <a16:creationId xmlns:a16="http://schemas.microsoft.com/office/drawing/2014/main" id="{51869227-DD8E-8343-82F4-09F658633A96}"/>
                  </a:ext>
                </a:extLst>
              </p:cNvPr>
              <p:cNvSpPr/>
              <p:nvPr/>
            </p:nvSpPr>
            <p:spPr>
              <a:xfrm>
                <a:off x="718456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39" name="Freeform 138">
                <a:extLst>
                  <a:ext uri="{FF2B5EF4-FFF2-40B4-BE49-F238E27FC236}">
                    <a16:creationId xmlns:a16="http://schemas.microsoft.com/office/drawing/2014/main" id="{11A5D79D-46F9-8944-BEC9-A31B1A02F099}"/>
                  </a:ext>
                </a:extLst>
              </p:cNvPr>
              <p:cNvSpPr/>
              <p:nvPr/>
            </p:nvSpPr>
            <p:spPr>
              <a:xfrm>
                <a:off x="720379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0" name="Freeform 139">
                <a:extLst>
                  <a:ext uri="{FF2B5EF4-FFF2-40B4-BE49-F238E27FC236}">
                    <a16:creationId xmlns:a16="http://schemas.microsoft.com/office/drawing/2014/main" id="{631E7CDC-56FB-2E47-9DE6-62B0BA49AED3}"/>
                  </a:ext>
                </a:extLst>
              </p:cNvPr>
              <p:cNvSpPr/>
              <p:nvPr/>
            </p:nvSpPr>
            <p:spPr>
              <a:xfrm>
                <a:off x="7230064"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328" y="3810"/>
                      <a:pt x="9615"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1" name="Freeform 140">
                <a:extLst>
                  <a:ext uri="{FF2B5EF4-FFF2-40B4-BE49-F238E27FC236}">
                    <a16:creationId xmlns:a16="http://schemas.microsoft.com/office/drawing/2014/main" id="{E2714B27-2BF9-4A4F-93EB-131FDB464329}"/>
                  </a:ext>
                </a:extLst>
              </p:cNvPr>
              <p:cNvSpPr/>
              <p:nvPr/>
            </p:nvSpPr>
            <p:spPr>
              <a:xfrm>
                <a:off x="7246438"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0 w 15136"/>
                  <a:gd name="connsiteY15" fmla="*/ 9049 h 18383"/>
                  <a:gd name="connsiteX16" fmla="*/ 2761 w 15136"/>
                  <a:gd name="connsiteY16" fmla="*/ 13049 h 18383"/>
                  <a:gd name="connsiteX17" fmla="*/ 6378 w 15136"/>
                  <a:gd name="connsiteY17" fmla="*/ 16193 h 18383"/>
                  <a:gd name="connsiteX18" fmla="*/ 11900 w 15136"/>
                  <a:gd name="connsiteY18" fmla="*/ 10001 h 18383"/>
                  <a:gd name="connsiteX19" fmla="*/ 11900 w 15136"/>
                  <a:gd name="connsiteY19" fmla="*/ 9049 h 18383"/>
                  <a:gd name="connsiteX20" fmla="*/ 9900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0" y="9049"/>
                    </a:moveTo>
                    <a:cubicBezTo>
                      <a:pt x="5141" y="9049"/>
                      <a:pt x="2761" y="10478"/>
                      <a:pt x="2761" y="13049"/>
                    </a:cubicBezTo>
                    <a:cubicBezTo>
                      <a:pt x="2761" y="14954"/>
                      <a:pt x="4093" y="16193"/>
                      <a:pt x="6378" y="16193"/>
                    </a:cubicBezTo>
                    <a:cubicBezTo>
                      <a:pt x="9425" y="16193"/>
                      <a:pt x="11900" y="13430"/>
                      <a:pt x="11900" y="10001"/>
                    </a:cubicBezTo>
                    <a:lnTo>
                      <a:pt x="11900" y="9049"/>
                    </a:lnTo>
                    <a:cubicBezTo>
                      <a:pt x="11233" y="9049"/>
                      <a:pt x="10567" y="9049"/>
                      <a:pt x="9900"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2" name="Freeform 141">
                <a:extLst>
                  <a:ext uri="{FF2B5EF4-FFF2-40B4-BE49-F238E27FC236}">
                    <a16:creationId xmlns:a16="http://schemas.microsoft.com/office/drawing/2014/main" id="{B97C9503-34E8-0E4F-A162-B65091C0BEB3}"/>
                  </a:ext>
                </a:extLst>
              </p:cNvPr>
              <p:cNvSpPr/>
              <p:nvPr/>
            </p:nvSpPr>
            <p:spPr>
              <a:xfrm>
                <a:off x="7265382"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3" name="Freeform 142">
                <a:extLst>
                  <a:ext uri="{FF2B5EF4-FFF2-40B4-BE49-F238E27FC236}">
                    <a16:creationId xmlns:a16="http://schemas.microsoft.com/office/drawing/2014/main" id="{53A57956-4F2F-0E44-A799-9D40C8FD0E70}"/>
                  </a:ext>
                </a:extLst>
              </p:cNvPr>
              <p:cNvSpPr/>
              <p:nvPr/>
            </p:nvSpPr>
            <p:spPr>
              <a:xfrm>
                <a:off x="7283755"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4" name="Freeform 143">
                <a:extLst>
                  <a:ext uri="{FF2B5EF4-FFF2-40B4-BE49-F238E27FC236}">
                    <a16:creationId xmlns:a16="http://schemas.microsoft.com/office/drawing/2014/main" id="{A86F6AB4-6726-A347-9323-737D1BC8B8E6}"/>
                  </a:ext>
                </a:extLst>
              </p:cNvPr>
              <p:cNvSpPr/>
              <p:nvPr/>
            </p:nvSpPr>
            <p:spPr>
              <a:xfrm>
                <a:off x="7300891"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621"/>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5" name="Freeform 144">
                <a:extLst>
                  <a:ext uri="{FF2B5EF4-FFF2-40B4-BE49-F238E27FC236}">
                    <a16:creationId xmlns:a16="http://schemas.microsoft.com/office/drawing/2014/main" id="{C2FFC2E8-0ED2-1D45-B1EF-A4ADD2183F83}"/>
                  </a:ext>
                </a:extLst>
              </p:cNvPr>
              <p:cNvSpPr/>
              <p:nvPr/>
            </p:nvSpPr>
            <p:spPr>
              <a:xfrm>
                <a:off x="7317836" y="4982432"/>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1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1"/>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6" name="Freeform 145">
                <a:extLst>
                  <a:ext uri="{FF2B5EF4-FFF2-40B4-BE49-F238E27FC236}">
                    <a16:creationId xmlns:a16="http://schemas.microsoft.com/office/drawing/2014/main" id="{7ABABA26-5C0A-4542-BEA6-126346C89453}"/>
                  </a:ext>
                </a:extLst>
              </p:cNvPr>
              <p:cNvSpPr/>
              <p:nvPr/>
            </p:nvSpPr>
            <p:spPr>
              <a:xfrm>
                <a:off x="7339636"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5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5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5" y="21812"/>
                    </a:moveTo>
                    <a:cubicBezTo>
                      <a:pt x="9901" y="21812"/>
                      <a:pt x="11709" y="19336"/>
                      <a:pt x="11709" y="14859"/>
                    </a:cubicBezTo>
                    <a:cubicBezTo>
                      <a:pt x="11709" y="10477"/>
                      <a:pt x="9901" y="8001"/>
                      <a:pt x="7140" y="8001"/>
                    </a:cubicBezTo>
                    <a:cubicBezTo>
                      <a:pt x="4665" y="8001"/>
                      <a:pt x="2570" y="10192"/>
                      <a:pt x="2570" y="13430"/>
                    </a:cubicBezTo>
                    <a:lnTo>
                      <a:pt x="2570" y="16288"/>
                    </a:lnTo>
                    <a:cubicBezTo>
                      <a:pt x="2570" y="19812"/>
                      <a:pt x="4474" y="21812"/>
                      <a:pt x="7045"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7" name="Freeform 146">
                <a:extLst>
                  <a:ext uri="{FF2B5EF4-FFF2-40B4-BE49-F238E27FC236}">
                    <a16:creationId xmlns:a16="http://schemas.microsoft.com/office/drawing/2014/main" id="{4E3A10E6-8A46-F147-A720-FAC57E317F35}"/>
                  </a:ext>
                </a:extLst>
              </p:cNvPr>
              <p:cNvSpPr/>
              <p:nvPr/>
            </p:nvSpPr>
            <p:spPr>
              <a:xfrm>
                <a:off x="7356390"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2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2"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8" name="Freeform 147">
                <a:extLst>
                  <a:ext uri="{FF2B5EF4-FFF2-40B4-BE49-F238E27FC236}">
                    <a16:creationId xmlns:a16="http://schemas.microsoft.com/office/drawing/2014/main" id="{B26F7DB9-0501-9644-904E-E9C4C39245FF}"/>
                  </a:ext>
                </a:extLst>
              </p:cNvPr>
              <p:cNvSpPr/>
              <p:nvPr/>
            </p:nvSpPr>
            <p:spPr>
              <a:xfrm>
                <a:off x="738456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1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1" y="5620"/>
                    </a:cubicBezTo>
                    <a:cubicBezTo>
                      <a:pt x="11804" y="5620"/>
                      <a:pt x="13803" y="8001"/>
                      <a:pt x="13803" y="12573"/>
                    </a:cubicBezTo>
                    <a:lnTo>
                      <a:pt x="13803" y="23717"/>
                    </a:lnTo>
                    <a:lnTo>
                      <a:pt x="11233" y="23717"/>
                    </a:lnTo>
                    <a:lnTo>
                      <a:pt x="11233" y="12383"/>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49" name="Freeform 148">
                <a:extLst>
                  <a:ext uri="{FF2B5EF4-FFF2-40B4-BE49-F238E27FC236}">
                    <a16:creationId xmlns:a16="http://schemas.microsoft.com/office/drawing/2014/main" id="{35FB452D-7618-354C-A9FE-1367C3638459}"/>
                  </a:ext>
                </a:extLst>
              </p:cNvPr>
              <p:cNvSpPr/>
              <p:nvPr/>
            </p:nvSpPr>
            <p:spPr>
              <a:xfrm>
                <a:off x="7401704"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089"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0" name="Freeform 149">
                <a:extLst>
                  <a:ext uri="{FF2B5EF4-FFF2-40B4-BE49-F238E27FC236}">
                    <a16:creationId xmlns:a16="http://schemas.microsoft.com/office/drawing/2014/main" id="{EB14538D-00A5-814B-8F67-7183E79BF79E}"/>
                  </a:ext>
                </a:extLst>
              </p:cNvPr>
              <p:cNvSpPr/>
              <p:nvPr/>
            </p:nvSpPr>
            <p:spPr>
              <a:xfrm>
                <a:off x="742083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1" name="Freeform 150">
                <a:extLst>
                  <a:ext uri="{FF2B5EF4-FFF2-40B4-BE49-F238E27FC236}">
                    <a16:creationId xmlns:a16="http://schemas.microsoft.com/office/drawing/2014/main" id="{86B2DB34-F296-0841-B1B3-16F25D39B749}"/>
                  </a:ext>
                </a:extLst>
              </p:cNvPr>
              <p:cNvSpPr/>
              <p:nvPr/>
            </p:nvSpPr>
            <p:spPr>
              <a:xfrm>
                <a:off x="7427121" y="4980717"/>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50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50"/>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0"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2" name="Freeform 151">
                <a:extLst>
                  <a:ext uri="{FF2B5EF4-FFF2-40B4-BE49-F238E27FC236}">
                    <a16:creationId xmlns:a16="http://schemas.microsoft.com/office/drawing/2014/main" id="{BC3F8844-B69B-084B-9EB7-86F34E0D0392}"/>
                  </a:ext>
                </a:extLst>
              </p:cNvPr>
              <p:cNvSpPr/>
              <p:nvPr/>
            </p:nvSpPr>
            <p:spPr>
              <a:xfrm>
                <a:off x="745530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3" name="Freeform 152">
                <a:extLst>
                  <a:ext uri="{FF2B5EF4-FFF2-40B4-BE49-F238E27FC236}">
                    <a16:creationId xmlns:a16="http://schemas.microsoft.com/office/drawing/2014/main" id="{6DA6A8C0-540C-AD4C-A969-526939C5F378}"/>
                  </a:ext>
                </a:extLst>
              </p:cNvPr>
              <p:cNvSpPr/>
              <p:nvPr/>
            </p:nvSpPr>
            <p:spPr>
              <a:xfrm>
                <a:off x="7464629"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4" name="Freeform 153">
                <a:extLst>
                  <a:ext uri="{FF2B5EF4-FFF2-40B4-BE49-F238E27FC236}">
                    <a16:creationId xmlns:a16="http://schemas.microsoft.com/office/drawing/2014/main" id="{2C69FBC0-8243-D24D-A067-19C7C341BF37}"/>
                  </a:ext>
                </a:extLst>
              </p:cNvPr>
              <p:cNvSpPr/>
              <p:nvPr/>
            </p:nvSpPr>
            <p:spPr>
              <a:xfrm>
                <a:off x="7482335"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3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3"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5" name="Freeform 154">
                <a:extLst>
                  <a:ext uri="{FF2B5EF4-FFF2-40B4-BE49-F238E27FC236}">
                    <a16:creationId xmlns:a16="http://schemas.microsoft.com/office/drawing/2014/main" id="{F02ED35A-F2E0-1C4A-8355-CF75F58A44DA}"/>
                  </a:ext>
                </a:extLst>
              </p:cNvPr>
              <p:cNvSpPr/>
              <p:nvPr/>
            </p:nvSpPr>
            <p:spPr>
              <a:xfrm>
                <a:off x="7499280" y="4986432"/>
                <a:ext cx="14565" cy="24098"/>
              </a:xfrm>
              <a:custGeom>
                <a:avLst/>
                <a:gdLst>
                  <a:gd name="connsiteX0" fmla="*/ 0 w 14565"/>
                  <a:gd name="connsiteY0" fmla="*/ 476 h 24098"/>
                  <a:gd name="connsiteX1" fmla="*/ 2380 w 14565"/>
                  <a:gd name="connsiteY1" fmla="*/ 476 h 24098"/>
                  <a:gd name="connsiteX2" fmla="*/ 2380 w 14565"/>
                  <a:gd name="connsiteY2" fmla="*/ 3905 h 24098"/>
                  <a:gd name="connsiteX3" fmla="*/ 7806 w 14565"/>
                  <a:gd name="connsiteY3" fmla="*/ 0 h 24098"/>
                  <a:gd name="connsiteX4" fmla="*/ 14565 w 14565"/>
                  <a:gd name="connsiteY4" fmla="*/ 9144 h 24098"/>
                  <a:gd name="connsiteX5" fmla="*/ 7616 w 14565"/>
                  <a:gd name="connsiteY5" fmla="*/ 18383 h 24098"/>
                  <a:gd name="connsiteX6" fmla="*/ 2570 w 14565"/>
                  <a:gd name="connsiteY6" fmla="*/ 15240 h 24098"/>
                  <a:gd name="connsiteX7" fmla="*/ 2570 w 14565"/>
                  <a:gd name="connsiteY7" fmla="*/ 24098 h 24098"/>
                  <a:gd name="connsiteX8" fmla="*/ 0 w 14565"/>
                  <a:gd name="connsiteY8" fmla="*/ 24098 h 24098"/>
                  <a:gd name="connsiteX9" fmla="*/ 0 w 14565"/>
                  <a:gd name="connsiteY9" fmla="*/ 476 h 24098"/>
                  <a:gd name="connsiteX10" fmla="*/ 7044 w 14565"/>
                  <a:gd name="connsiteY10" fmla="*/ 16097 h 24098"/>
                  <a:gd name="connsiteX11" fmla="*/ 11709 w 14565"/>
                  <a:gd name="connsiteY11" fmla="*/ 9144 h 24098"/>
                  <a:gd name="connsiteX12" fmla="*/ 7140 w 14565"/>
                  <a:gd name="connsiteY12" fmla="*/ 2286 h 24098"/>
                  <a:gd name="connsiteX13" fmla="*/ 2570 w 14565"/>
                  <a:gd name="connsiteY13" fmla="*/ 7715 h 24098"/>
                  <a:gd name="connsiteX14" fmla="*/ 2570 w 14565"/>
                  <a:gd name="connsiteY14" fmla="*/ 10668 h 24098"/>
                  <a:gd name="connsiteX15" fmla="*/ 7044 w 14565"/>
                  <a:gd name="connsiteY15" fmla="*/ 1609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0" y="476"/>
                    </a:moveTo>
                    <a:lnTo>
                      <a:pt x="2380" y="476"/>
                    </a:lnTo>
                    <a:lnTo>
                      <a:pt x="2380" y="3905"/>
                    </a:lnTo>
                    <a:cubicBezTo>
                      <a:pt x="3618" y="1333"/>
                      <a:pt x="5426" y="0"/>
                      <a:pt x="7806" y="0"/>
                    </a:cubicBezTo>
                    <a:cubicBezTo>
                      <a:pt x="11614" y="0"/>
                      <a:pt x="14565" y="3524"/>
                      <a:pt x="14565" y="9144"/>
                    </a:cubicBezTo>
                    <a:cubicBezTo>
                      <a:pt x="14565" y="14859"/>
                      <a:pt x="11519" y="18383"/>
                      <a:pt x="7616" y="18383"/>
                    </a:cubicBezTo>
                    <a:cubicBezTo>
                      <a:pt x="5617" y="18383"/>
                      <a:pt x="3713" y="17336"/>
                      <a:pt x="2570" y="15240"/>
                    </a:cubicBezTo>
                    <a:lnTo>
                      <a:pt x="2570" y="24098"/>
                    </a:lnTo>
                    <a:lnTo>
                      <a:pt x="0" y="24098"/>
                    </a:lnTo>
                    <a:lnTo>
                      <a:pt x="0" y="476"/>
                    </a:lnTo>
                    <a:close/>
                    <a:moveTo>
                      <a:pt x="7044" y="16097"/>
                    </a:moveTo>
                    <a:cubicBezTo>
                      <a:pt x="9901" y="16097"/>
                      <a:pt x="11709" y="13621"/>
                      <a:pt x="11709" y="9144"/>
                    </a:cubicBezTo>
                    <a:cubicBezTo>
                      <a:pt x="11709" y="4763"/>
                      <a:pt x="9901" y="2286"/>
                      <a:pt x="7140" y="2286"/>
                    </a:cubicBezTo>
                    <a:cubicBezTo>
                      <a:pt x="4665" y="2286"/>
                      <a:pt x="2570" y="4477"/>
                      <a:pt x="2570" y="7715"/>
                    </a:cubicBezTo>
                    <a:lnTo>
                      <a:pt x="2570" y="10668"/>
                    </a:lnTo>
                    <a:cubicBezTo>
                      <a:pt x="2570" y="14097"/>
                      <a:pt x="4474" y="16097"/>
                      <a:pt x="7044" y="16097"/>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6" name="Freeform 155">
                <a:extLst>
                  <a:ext uri="{FF2B5EF4-FFF2-40B4-BE49-F238E27FC236}">
                    <a16:creationId xmlns:a16="http://schemas.microsoft.com/office/drawing/2014/main" id="{847FE40D-E63F-6748-B55F-C49EC451A0CF}"/>
                  </a:ext>
                </a:extLst>
              </p:cNvPr>
              <p:cNvSpPr/>
              <p:nvPr/>
            </p:nvSpPr>
            <p:spPr>
              <a:xfrm>
                <a:off x="7516130"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7" name="Freeform 156">
                <a:extLst>
                  <a:ext uri="{FF2B5EF4-FFF2-40B4-BE49-F238E27FC236}">
                    <a16:creationId xmlns:a16="http://schemas.microsoft.com/office/drawing/2014/main" id="{20B79C36-290E-CD4A-94B3-C435709569D6}"/>
                  </a:ext>
                </a:extLst>
              </p:cNvPr>
              <p:cNvSpPr/>
              <p:nvPr/>
            </p:nvSpPr>
            <p:spPr>
              <a:xfrm>
                <a:off x="7535360"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8" name="Freeform 157">
                <a:extLst>
                  <a:ext uri="{FF2B5EF4-FFF2-40B4-BE49-F238E27FC236}">
                    <a16:creationId xmlns:a16="http://schemas.microsoft.com/office/drawing/2014/main" id="{DED72256-ECF4-8248-B800-86A0AEED6FCC}"/>
                  </a:ext>
                </a:extLst>
              </p:cNvPr>
              <p:cNvSpPr/>
              <p:nvPr/>
            </p:nvSpPr>
            <p:spPr>
              <a:xfrm>
                <a:off x="7552305" y="4986432"/>
                <a:ext cx="13993" cy="18478"/>
              </a:xfrm>
              <a:custGeom>
                <a:avLst/>
                <a:gdLst>
                  <a:gd name="connsiteX0" fmla="*/ 2189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89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89"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69"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89"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59" name="Freeform 158">
                <a:extLst>
                  <a:ext uri="{FF2B5EF4-FFF2-40B4-BE49-F238E27FC236}">
                    <a16:creationId xmlns:a16="http://schemas.microsoft.com/office/drawing/2014/main" id="{E40A859B-1BFC-7744-AB98-9C05D401FEE8}"/>
                  </a:ext>
                </a:extLst>
              </p:cNvPr>
              <p:cNvSpPr/>
              <p:nvPr/>
            </p:nvSpPr>
            <p:spPr>
              <a:xfrm>
                <a:off x="7569345"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0" name="Freeform 159">
                <a:extLst>
                  <a:ext uri="{FF2B5EF4-FFF2-40B4-BE49-F238E27FC236}">
                    <a16:creationId xmlns:a16="http://schemas.microsoft.com/office/drawing/2014/main" id="{58732CEE-BBB4-164D-A2F4-BAB48BB75B75}"/>
                  </a:ext>
                </a:extLst>
              </p:cNvPr>
              <p:cNvSpPr/>
              <p:nvPr/>
            </p:nvSpPr>
            <p:spPr>
              <a:xfrm>
                <a:off x="7576771" y="4980717"/>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479"/>
                      <a:pt x="11614" y="24003"/>
                      <a:pt x="7711" y="24003"/>
                    </a:cubicBezTo>
                    <a:cubicBezTo>
                      <a:pt x="5521" y="24003"/>
                      <a:pt x="3808" y="22955"/>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379" y="21812"/>
                      <a:pt x="7044"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1" name="Freeform 160">
                <a:extLst>
                  <a:ext uri="{FF2B5EF4-FFF2-40B4-BE49-F238E27FC236}">
                    <a16:creationId xmlns:a16="http://schemas.microsoft.com/office/drawing/2014/main" id="{DD8EFE56-729F-2043-8656-8FA3F0881D53}"/>
                  </a:ext>
                </a:extLst>
              </p:cNvPr>
              <p:cNvSpPr/>
              <p:nvPr/>
            </p:nvSpPr>
            <p:spPr>
              <a:xfrm>
                <a:off x="7594858" y="4980717"/>
                <a:ext cx="2570" cy="23717"/>
              </a:xfrm>
              <a:custGeom>
                <a:avLst/>
                <a:gdLst>
                  <a:gd name="connsiteX0" fmla="*/ 0 w 2570"/>
                  <a:gd name="connsiteY0" fmla="*/ 0 h 23717"/>
                  <a:gd name="connsiteX1" fmla="*/ 2570 w 2570"/>
                  <a:gd name="connsiteY1" fmla="*/ 0 h 23717"/>
                  <a:gd name="connsiteX2" fmla="*/ 2570 w 2570"/>
                  <a:gd name="connsiteY2" fmla="*/ 23717 h 23717"/>
                  <a:gd name="connsiteX3" fmla="*/ 0 w 2570"/>
                  <a:gd name="connsiteY3" fmla="*/ 23717 h 23717"/>
                  <a:gd name="connsiteX4" fmla="*/ 0 w 2570"/>
                  <a:gd name="connsiteY4" fmla="*/ 0 h 2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 h="23717">
                    <a:moveTo>
                      <a:pt x="0" y="0"/>
                    </a:moveTo>
                    <a:lnTo>
                      <a:pt x="2570" y="0"/>
                    </a:lnTo>
                    <a:lnTo>
                      <a:pt x="2570" y="23717"/>
                    </a:lnTo>
                    <a:lnTo>
                      <a:pt x="0" y="23717"/>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2" name="Freeform 161">
                <a:extLst>
                  <a:ext uri="{FF2B5EF4-FFF2-40B4-BE49-F238E27FC236}">
                    <a16:creationId xmlns:a16="http://schemas.microsoft.com/office/drawing/2014/main" id="{486EB506-C951-0349-8B81-A53FB796BB3F}"/>
                  </a:ext>
                </a:extLst>
              </p:cNvPr>
              <p:cNvSpPr/>
              <p:nvPr/>
            </p:nvSpPr>
            <p:spPr>
              <a:xfrm>
                <a:off x="760104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6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6"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3" name="Freeform 162">
                <a:extLst>
                  <a:ext uri="{FF2B5EF4-FFF2-40B4-BE49-F238E27FC236}">
                    <a16:creationId xmlns:a16="http://schemas.microsoft.com/office/drawing/2014/main" id="{D878F0C8-5A47-BD44-A51B-16C7F92D22A0}"/>
                  </a:ext>
                </a:extLst>
              </p:cNvPr>
              <p:cNvSpPr/>
              <p:nvPr/>
            </p:nvSpPr>
            <p:spPr>
              <a:xfrm>
                <a:off x="7626939" y="4980432"/>
                <a:ext cx="10947" cy="24002"/>
              </a:xfrm>
              <a:custGeom>
                <a:avLst/>
                <a:gdLst>
                  <a:gd name="connsiteX0" fmla="*/ 3141 w 10947"/>
                  <a:gd name="connsiteY0" fmla="*/ 8382 h 24002"/>
                  <a:gd name="connsiteX1" fmla="*/ 0 w 10947"/>
                  <a:gd name="connsiteY1" fmla="*/ 8382 h 24002"/>
                  <a:gd name="connsiteX2" fmla="*/ 0 w 10947"/>
                  <a:gd name="connsiteY2" fmla="*/ 6477 h 24002"/>
                  <a:gd name="connsiteX3" fmla="*/ 3141 w 10947"/>
                  <a:gd name="connsiteY3" fmla="*/ 6477 h 24002"/>
                  <a:gd name="connsiteX4" fmla="*/ 3141 w 10947"/>
                  <a:gd name="connsiteY4" fmla="*/ 6382 h 24002"/>
                  <a:gd name="connsiteX5" fmla="*/ 8377 w 10947"/>
                  <a:gd name="connsiteY5" fmla="*/ 0 h 24002"/>
                  <a:gd name="connsiteX6" fmla="*/ 10948 w 10947"/>
                  <a:gd name="connsiteY6" fmla="*/ 190 h 24002"/>
                  <a:gd name="connsiteX7" fmla="*/ 10948 w 10947"/>
                  <a:gd name="connsiteY7" fmla="*/ 2381 h 24002"/>
                  <a:gd name="connsiteX8" fmla="*/ 8853 w 10947"/>
                  <a:gd name="connsiteY8" fmla="*/ 2191 h 24002"/>
                  <a:gd name="connsiteX9" fmla="*/ 5712 w 10947"/>
                  <a:gd name="connsiteY9" fmla="*/ 5810 h 24002"/>
                  <a:gd name="connsiteX10" fmla="*/ 5712 w 10947"/>
                  <a:gd name="connsiteY10" fmla="*/ 6477 h 24002"/>
                  <a:gd name="connsiteX11" fmla="*/ 9901 w 10947"/>
                  <a:gd name="connsiteY11" fmla="*/ 6477 h 24002"/>
                  <a:gd name="connsiteX12" fmla="*/ 9901 w 10947"/>
                  <a:gd name="connsiteY12" fmla="*/ 8382 h 24002"/>
                  <a:gd name="connsiteX13" fmla="*/ 5712 w 10947"/>
                  <a:gd name="connsiteY13" fmla="*/ 8382 h 24002"/>
                  <a:gd name="connsiteX14" fmla="*/ 5712 w 10947"/>
                  <a:gd name="connsiteY14" fmla="*/ 24003 h 24002"/>
                  <a:gd name="connsiteX15" fmla="*/ 3141 w 10947"/>
                  <a:gd name="connsiteY15" fmla="*/ 24003 h 24002"/>
                  <a:gd name="connsiteX16" fmla="*/ 3141 w 10947"/>
                  <a:gd name="connsiteY16" fmla="*/ 838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2">
                    <a:moveTo>
                      <a:pt x="3141" y="8382"/>
                    </a:moveTo>
                    <a:lnTo>
                      <a:pt x="0" y="8382"/>
                    </a:lnTo>
                    <a:lnTo>
                      <a:pt x="0" y="6477"/>
                    </a:lnTo>
                    <a:lnTo>
                      <a:pt x="3141" y="6477"/>
                    </a:lnTo>
                    <a:cubicBezTo>
                      <a:pt x="3141" y="6477"/>
                      <a:pt x="3141" y="6382"/>
                      <a:pt x="3141" y="6382"/>
                    </a:cubicBezTo>
                    <a:cubicBezTo>
                      <a:pt x="3141" y="2096"/>
                      <a:pt x="4855" y="0"/>
                      <a:pt x="8377" y="0"/>
                    </a:cubicBezTo>
                    <a:cubicBezTo>
                      <a:pt x="9234" y="0"/>
                      <a:pt x="10091" y="95"/>
                      <a:pt x="10948" y="190"/>
                    </a:cubicBezTo>
                    <a:lnTo>
                      <a:pt x="10948" y="2381"/>
                    </a:lnTo>
                    <a:cubicBezTo>
                      <a:pt x="9996" y="2191"/>
                      <a:pt x="9329" y="2191"/>
                      <a:pt x="8853" y="2191"/>
                    </a:cubicBezTo>
                    <a:cubicBezTo>
                      <a:pt x="6664" y="2191"/>
                      <a:pt x="5712" y="3334"/>
                      <a:pt x="5712" y="5810"/>
                    </a:cubicBezTo>
                    <a:cubicBezTo>
                      <a:pt x="5712" y="6001"/>
                      <a:pt x="5712" y="6286"/>
                      <a:pt x="5712" y="6477"/>
                    </a:cubicBezTo>
                    <a:lnTo>
                      <a:pt x="9901" y="6477"/>
                    </a:lnTo>
                    <a:lnTo>
                      <a:pt x="9901" y="8382"/>
                    </a:lnTo>
                    <a:lnTo>
                      <a:pt x="5712" y="8382"/>
                    </a:lnTo>
                    <a:lnTo>
                      <a:pt x="5712" y="24003"/>
                    </a:lnTo>
                    <a:lnTo>
                      <a:pt x="3141" y="24003"/>
                    </a:lnTo>
                    <a:lnTo>
                      <a:pt x="3141"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4" name="Freeform 163">
                <a:extLst>
                  <a:ext uri="{FF2B5EF4-FFF2-40B4-BE49-F238E27FC236}">
                    <a16:creationId xmlns:a16="http://schemas.microsoft.com/office/drawing/2014/main" id="{0C0FA020-68C2-0648-B83E-2D1E179E980B}"/>
                  </a:ext>
                </a:extLst>
              </p:cNvPr>
              <p:cNvSpPr/>
              <p:nvPr/>
            </p:nvSpPr>
            <p:spPr>
              <a:xfrm>
                <a:off x="7637506" y="4986432"/>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947 w 15802"/>
                  <a:gd name="connsiteY5" fmla="*/ 9239 h 18478"/>
                  <a:gd name="connsiteX6" fmla="*/ 7901 w 15802"/>
                  <a:gd name="connsiteY6" fmla="*/ 2191 h 18478"/>
                  <a:gd name="connsiteX7" fmla="*/ 2856 w 15802"/>
                  <a:gd name="connsiteY7" fmla="*/ 9239 h 18478"/>
                  <a:gd name="connsiteX8" fmla="*/ 7901 w 15802"/>
                  <a:gd name="connsiteY8" fmla="*/ 16288 h 18478"/>
                  <a:gd name="connsiteX9" fmla="*/ 12947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947" y="9239"/>
                    </a:moveTo>
                    <a:cubicBezTo>
                      <a:pt x="12947" y="4763"/>
                      <a:pt x="10948" y="2191"/>
                      <a:pt x="7901" y="2191"/>
                    </a:cubicBezTo>
                    <a:cubicBezTo>
                      <a:pt x="4855" y="2191"/>
                      <a:pt x="2856" y="4763"/>
                      <a:pt x="2856" y="9239"/>
                    </a:cubicBezTo>
                    <a:cubicBezTo>
                      <a:pt x="2856" y="13716"/>
                      <a:pt x="4855" y="16288"/>
                      <a:pt x="7901" y="16288"/>
                    </a:cubicBezTo>
                    <a:cubicBezTo>
                      <a:pt x="10948" y="16288"/>
                      <a:pt x="12947" y="13621"/>
                      <a:pt x="12947"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5" name="Freeform 164">
                <a:extLst>
                  <a:ext uri="{FF2B5EF4-FFF2-40B4-BE49-F238E27FC236}">
                    <a16:creationId xmlns:a16="http://schemas.microsoft.com/office/drawing/2014/main" id="{84D5CD4F-2564-DC49-AAE9-178F8BBED13F}"/>
                  </a:ext>
                </a:extLst>
              </p:cNvPr>
              <p:cNvSpPr/>
              <p:nvPr/>
            </p:nvSpPr>
            <p:spPr>
              <a:xfrm>
                <a:off x="7656640" y="4986337"/>
                <a:ext cx="8662" cy="18192"/>
              </a:xfrm>
              <a:custGeom>
                <a:avLst/>
                <a:gdLst>
                  <a:gd name="connsiteX0" fmla="*/ 95 w 8662"/>
                  <a:gd name="connsiteY0" fmla="*/ 571 h 18192"/>
                  <a:gd name="connsiteX1" fmla="*/ 2570 w 8662"/>
                  <a:gd name="connsiteY1" fmla="*/ 571 h 18192"/>
                  <a:gd name="connsiteX2" fmla="*/ 2570 w 8662"/>
                  <a:gd name="connsiteY2" fmla="*/ 4477 h 18192"/>
                  <a:gd name="connsiteX3" fmla="*/ 7711 w 8662"/>
                  <a:gd name="connsiteY3" fmla="*/ 0 h 18192"/>
                  <a:gd name="connsiteX4" fmla="*/ 8663 w 8662"/>
                  <a:gd name="connsiteY4" fmla="*/ 95 h 18192"/>
                  <a:gd name="connsiteX5" fmla="*/ 8663 w 8662"/>
                  <a:gd name="connsiteY5" fmla="*/ 2762 h 18192"/>
                  <a:gd name="connsiteX6" fmla="*/ 8187 w 8662"/>
                  <a:gd name="connsiteY6" fmla="*/ 2762 h 18192"/>
                  <a:gd name="connsiteX7" fmla="*/ 2665 w 8662"/>
                  <a:gd name="connsiteY7" fmla="*/ 9334 h 18192"/>
                  <a:gd name="connsiteX8" fmla="*/ 2665 w 8662"/>
                  <a:gd name="connsiteY8" fmla="*/ 18193 h 18192"/>
                  <a:gd name="connsiteX9" fmla="*/ 0 w 8662"/>
                  <a:gd name="connsiteY9" fmla="*/ 18193 h 18192"/>
                  <a:gd name="connsiteX10" fmla="*/ 0 w 8662"/>
                  <a:gd name="connsiteY10" fmla="*/ 571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192">
                    <a:moveTo>
                      <a:pt x="95" y="571"/>
                    </a:moveTo>
                    <a:lnTo>
                      <a:pt x="2570" y="571"/>
                    </a:lnTo>
                    <a:lnTo>
                      <a:pt x="2570" y="4477"/>
                    </a:lnTo>
                    <a:cubicBezTo>
                      <a:pt x="3618" y="1524"/>
                      <a:pt x="5236" y="0"/>
                      <a:pt x="7711" y="0"/>
                    </a:cubicBezTo>
                    <a:cubicBezTo>
                      <a:pt x="7996" y="0"/>
                      <a:pt x="8282" y="0"/>
                      <a:pt x="8663" y="95"/>
                    </a:cubicBezTo>
                    <a:lnTo>
                      <a:pt x="8663" y="2762"/>
                    </a:lnTo>
                    <a:cubicBezTo>
                      <a:pt x="8473" y="2762"/>
                      <a:pt x="8377" y="2762"/>
                      <a:pt x="8187" y="2762"/>
                    </a:cubicBezTo>
                    <a:cubicBezTo>
                      <a:pt x="4855" y="2762"/>
                      <a:pt x="2665" y="5239"/>
                      <a:pt x="2665" y="9334"/>
                    </a:cubicBezTo>
                    <a:lnTo>
                      <a:pt x="2665" y="18193"/>
                    </a:lnTo>
                    <a:lnTo>
                      <a:pt x="0" y="18193"/>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6" name="Freeform 165">
                <a:extLst>
                  <a:ext uri="{FF2B5EF4-FFF2-40B4-BE49-F238E27FC236}">
                    <a16:creationId xmlns:a16="http://schemas.microsoft.com/office/drawing/2014/main" id="{3CFA77F3-41AA-814F-94CE-EE562F696542}"/>
                  </a:ext>
                </a:extLst>
              </p:cNvPr>
              <p:cNvSpPr/>
              <p:nvPr/>
            </p:nvSpPr>
            <p:spPr>
              <a:xfrm>
                <a:off x="7675204" y="4986432"/>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3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96" y="9049"/>
                    </a:moveTo>
                    <a:cubicBezTo>
                      <a:pt x="5236" y="9049"/>
                      <a:pt x="2856" y="10478"/>
                      <a:pt x="2856" y="13049"/>
                    </a:cubicBezTo>
                    <a:cubicBezTo>
                      <a:pt x="2856" y="14954"/>
                      <a:pt x="4189" y="16193"/>
                      <a:pt x="6473" y="16193"/>
                    </a:cubicBezTo>
                    <a:cubicBezTo>
                      <a:pt x="9520" y="16193"/>
                      <a:pt x="11995" y="13430"/>
                      <a:pt x="11995" y="10001"/>
                    </a:cubicBezTo>
                    <a:lnTo>
                      <a:pt x="11995" y="9049"/>
                    </a:lnTo>
                    <a:cubicBezTo>
                      <a:pt x="11328" y="9049"/>
                      <a:pt x="10567"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7" name="Freeform 166">
                <a:extLst>
                  <a:ext uri="{FF2B5EF4-FFF2-40B4-BE49-F238E27FC236}">
                    <a16:creationId xmlns:a16="http://schemas.microsoft.com/office/drawing/2014/main" id="{ABDA854D-4B60-4F49-9C30-98B981EE75EB}"/>
                  </a:ext>
                </a:extLst>
              </p:cNvPr>
              <p:cNvSpPr/>
              <p:nvPr/>
            </p:nvSpPr>
            <p:spPr>
              <a:xfrm>
                <a:off x="7694148" y="4986432"/>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8" name="Freeform 167">
                <a:extLst>
                  <a:ext uri="{FF2B5EF4-FFF2-40B4-BE49-F238E27FC236}">
                    <a16:creationId xmlns:a16="http://schemas.microsoft.com/office/drawing/2014/main" id="{18D9594B-8464-7A4D-ADEE-98E890DF8B86}"/>
                  </a:ext>
                </a:extLst>
              </p:cNvPr>
              <p:cNvSpPr/>
              <p:nvPr/>
            </p:nvSpPr>
            <p:spPr>
              <a:xfrm>
                <a:off x="7710046" y="4986908"/>
                <a:ext cx="14850" cy="24003"/>
              </a:xfrm>
              <a:custGeom>
                <a:avLst/>
                <a:gdLst>
                  <a:gd name="connsiteX0" fmla="*/ 190 w 14850"/>
                  <a:gd name="connsiteY0" fmla="*/ 21527 h 24003"/>
                  <a:gd name="connsiteX1" fmla="*/ 2189 w 14850"/>
                  <a:gd name="connsiteY1" fmla="*/ 21812 h 24003"/>
                  <a:gd name="connsiteX2" fmla="*/ 6283 w 14850"/>
                  <a:gd name="connsiteY2" fmla="*/ 17431 h 24003"/>
                  <a:gd name="connsiteX3" fmla="*/ 0 w 14850"/>
                  <a:gd name="connsiteY3" fmla="*/ 0 h 24003"/>
                  <a:gd name="connsiteX4" fmla="*/ 2665 w 14850"/>
                  <a:gd name="connsiteY4" fmla="*/ 0 h 24003"/>
                  <a:gd name="connsiteX5" fmla="*/ 7616 w 14850"/>
                  <a:gd name="connsiteY5" fmla="*/ 14097 h 24003"/>
                  <a:gd name="connsiteX6" fmla="*/ 12566 w 14850"/>
                  <a:gd name="connsiteY6" fmla="*/ 0 h 24003"/>
                  <a:gd name="connsiteX7" fmla="*/ 14851 w 14850"/>
                  <a:gd name="connsiteY7" fmla="*/ 0 h 24003"/>
                  <a:gd name="connsiteX8" fmla="*/ 7996 w 14850"/>
                  <a:gd name="connsiteY8" fmla="*/ 18955 h 24003"/>
                  <a:gd name="connsiteX9" fmla="*/ 2189 w 14850"/>
                  <a:gd name="connsiteY9" fmla="*/ 24003 h 24003"/>
                  <a:gd name="connsiteX10" fmla="*/ 190 w 14850"/>
                  <a:gd name="connsiteY10" fmla="*/ 23717 h 24003"/>
                  <a:gd name="connsiteX11" fmla="*/ 190 w 14850"/>
                  <a:gd name="connsiteY11" fmla="*/ 21527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03">
                    <a:moveTo>
                      <a:pt x="190" y="21527"/>
                    </a:moveTo>
                    <a:cubicBezTo>
                      <a:pt x="1047" y="21717"/>
                      <a:pt x="1618" y="21812"/>
                      <a:pt x="2189" y="21812"/>
                    </a:cubicBezTo>
                    <a:cubicBezTo>
                      <a:pt x="4379" y="21812"/>
                      <a:pt x="5426" y="20479"/>
                      <a:pt x="6283" y="17431"/>
                    </a:cubicBezTo>
                    <a:lnTo>
                      <a:pt x="0" y="0"/>
                    </a:lnTo>
                    <a:lnTo>
                      <a:pt x="2665" y="0"/>
                    </a:lnTo>
                    <a:lnTo>
                      <a:pt x="7616" y="14097"/>
                    </a:lnTo>
                    <a:lnTo>
                      <a:pt x="12566" y="0"/>
                    </a:lnTo>
                    <a:lnTo>
                      <a:pt x="14851" y="0"/>
                    </a:lnTo>
                    <a:lnTo>
                      <a:pt x="7996" y="18955"/>
                    </a:lnTo>
                    <a:cubicBezTo>
                      <a:pt x="6664" y="22670"/>
                      <a:pt x="5236" y="24003"/>
                      <a:pt x="2189" y="24003"/>
                    </a:cubicBezTo>
                    <a:cubicBezTo>
                      <a:pt x="1523" y="24003"/>
                      <a:pt x="857" y="23908"/>
                      <a:pt x="190" y="23717"/>
                    </a:cubicBezTo>
                    <a:lnTo>
                      <a:pt x="190" y="2152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69" name="Freeform 168">
                <a:extLst>
                  <a:ext uri="{FF2B5EF4-FFF2-40B4-BE49-F238E27FC236}">
                    <a16:creationId xmlns:a16="http://schemas.microsoft.com/office/drawing/2014/main" id="{98CF0612-E274-3F45-B883-CC170CDE2EF1}"/>
                  </a:ext>
                </a:extLst>
              </p:cNvPr>
              <p:cNvSpPr/>
              <p:nvPr/>
            </p:nvSpPr>
            <p:spPr>
              <a:xfrm>
                <a:off x="7735844" y="4986718"/>
                <a:ext cx="13708" cy="18192"/>
              </a:xfrm>
              <a:custGeom>
                <a:avLst/>
                <a:gdLst>
                  <a:gd name="connsiteX0" fmla="*/ 13708 w 13708"/>
                  <a:gd name="connsiteY0" fmla="*/ 17717 h 18192"/>
                  <a:gd name="connsiteX1" fmla="*/ 11328 w 13708"/>
                  <a:gd name="connsiteY1" fmla="*/ 17717 h 18192"/>
                  <a:gd name="connsiteX2" fmla="*/ 11328 w 13708"/>
                  <a:gd name="connsiteY2" fmla="*/ 14478 h 18192"/>
                  <a:gd name="connsiteX3" fmla="*/ 5712 w 13708"/>
                  <a:gd name="connsiteY3" fmla="*/ 18193 h 18192"/>
                  <a:gd name="connsiteX4" fmla="*/ 0 w 13708"/>
                  <a:gd name="connsiteY4" fmla="*/ 11240 h 18192"/>
                  <a:gd name="connsiteX5" fmla="*/ 0 w 13708"/>
                  <a:gd name="connsiteY5" fmla="*/ 95 h 18192"/>
                  <a:gd name="connsiteX6" fmla="*/ 2475 w 13708"/>
                  <a:gd name="connsiteY6" fmla="*/ 95 h 18192"/>
                  <a:gd name="connsiteX7" fmla="*/ 2475 w 13708"/>
                  <a:gd name="connsiteY7" fmla="*/ 11430 h 18192"/>
                  <a:gd name="connsiteX8" fmla="*/ 6092 w 13708"/>
                  <a:gd name="connsiteY8" fmla="*/ 15907 h 18192"/>
                  <a:gd name="connsiteX9" fmla="*/ 11138 w 13708"/>
                  <a:gd name="connsiteY9" fmla="*/ 9716 h 18192"/>
                  <a:gd name="connsiteX10" fmla="*/ 11138 w 13708"/>
                  <a:gd name="connsiteY10" fmla="*/ 0 h 18192"/>
                  <a:gd name="connsiteX11" fmla="*/ 13613 w 13708"/>
                  <a:gd name="connsiteY11" fmla="*/ 0 h 18192"/>
                  <a:gd name="connsiteX12" fmla="*/ 13613 w 13708"/>
                  <a:gd name="connsiteY12" fmla="*/ 1771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08" h="18192">
                    <a:moveTo>
                      <a:pt x="13708" y="17717"/>
                    </a:moveTo>
                    <a:lnTo>
                      <a:pt x="11328" y="17717"/>
                    </a:lnTo>
                    <a:lnTo>
                      <a:pt x="11328" y="14478"/>
                    </a:lnTo>
                    <a:cubicBezTo>
                      <a:pt x="9901" y="17050"/>
                      <a:pt x="8092" y="18193"/>
                      <a:pt x="5712" y="18193"/>
                    </a:cubicBezTo>
                    <a:cubicBezTo>
                      <a:pt x="1999" y="18193"/>
                      <a:pt x="0" y="15812"/>
                      <a:pt x="0" y="11240"/>
                    </a:cubicBezTo>
                    <a:lnTo>
                      <a:pt x="0" y="95"/>
                    </a:lnTo>
                    <a:lnTo>
                      <a:pt x="2475" y="95"/>
                    </a:lnTo>
                    <a:lnTo>
                      <a:pt x="2475" y="11430"/>
                    </a:lnTo>
                    <a:cubicBezTo>
                      <a:pt x="2475" y="14383"/>
                      <a:pt x="3808" y="15907"/>
                      <a:pt x="6092" y="15907"/>
                    </a:cubicBezTo>
                    <a:cubicBezTo>
                      <a:pt x="8853" y="15907"/>
                      <a:pt x="11138" y="13430"/>
                      <a:pt x="11138" y="9716"/>
                    </a:cubicBezTo>
                    <a:lnTo>
                      <a:pt x="11138" y="0"/>
                    </a:lnTo>
                    <a:lnTo>
                      <a:pt x="13613" y="0"/>
                    </a:lnTo>
                    <a:lnTo>
                      <a:pt x="13613" y="17717"/>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0" name="Freeform 169">
                <a:extLst>
                  <a:ext uri="{FF2B5EF4-FFF2-40B4-BE49-F238E27FC236}">
                    <a16:creationId xmlns:a16="http://schemas.microsoft.com/office/drawing/2014/main" id="{0C5BB3A0-C2EC-2441-8379-B89459F68773}"/>
                  </a:ext>
                </a:extLst>
              </p:cNvPr>
              <p:cNvSpPr/>
              <p:nvPr/>
            </p:nvSpPr>
            <p:spPr>
              <a:xfrm>
                <a:off x="7752789" y="4986432"/>
                <a:ext cx="13993" cy="18478"/>
              </a:xfrm>
              <a:custGeom>
                <a:avLst/>
                <a:gdLst>
                  <a:gd name="connsiteX0" fmla="*/ 2190 w 13993"/>
                  <a:gd name="connsiteY0" fmla="*/ 12954 h 18478"/>
                  <a:gd name="connsiteX1" fmla="*/ 7140 w 13993"/>
                  <a:gd name="connsiteY1" fmla="*/ 16288 h 18478"/>
                  <a:gd name="connsiteX2" fmla="*/ 11138 w 13993"/>
                  <a:gd name="connsiteY2" fmla="*/ 13335 h 18478"/>
                  <a:gd name="connsiteX3" fmla="*/ 6092 w 13993"/>
                  <a:gd name="connsiteY3" fmla="*/ 10192 h 18478"/>
                  <a:gd name="connsiteX4" fmla="*/ 476 w 13993"/>
                  <a:gd name="connsiteY4" fmla="*/ 5239 h 18478"/>
                  <a:gd name="connsiteX5" fmla="*/ 6759 w 13993"/>
                  <a:gd name="connsiteY5" fmla="*/ 0 h 18478"/>
                  <a:gd name="connsiteX6" fmla="*/ 13137 w 13993"/>
                  <a:gd name="connsiteY6" fmla="*/ 4477 h 18478"/>
                  <a:gd name="connsiteX7" fmla="*/ 10757 w 13993"/>
                  <a:gd name="connsiteY7" fmla="*/ 4953 h 18478"/>
                  <a:gd name="connsiteX8" fmla="*/ 6759 w 13993"/>
                  <a:gd name="connsiteY8" fmla="*/ 2191 h 18478"/>
                  <a:gd name="connsiteX9" fmla="*/ 3237 w 13993"/>
                  <a:gd name="connsiteY9" fmla="*/ 4953 h 18478"/>
                  <a:gd name="connsiteX10" fmla="*/ 8568 w 13993"/>
                  <a:gd name="connsiteY10" fmla="*/ 8001 h 18478"/>
                  <a:gd name="connsiteX11" fmla="*/ 13994 w 13993"/>
                  <a:gd name="connsiteY11" fmla="*/ 13049 h 18478"/>
                  <a:gd name="connsiteX12" fmla="*/ 7330 w 13993"/>
                  <a:gd name="connsiteY12" fmla="*/ 18479 h 18478"/>
                  <a:gd name="connsiteX13" fmla="*/ 0 w 13993"/>
                  <a:gd name="connsiteY13" fmla="*/ 13430 h 18478"/>
                  <a:gd name="connsiteX14" fmla="*/ 2190 w 13993"/>
                  <a:gd name="connsiteY14" fmla="*/ 12954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3" h="18478">
                    <a:moveTo>
                      <a:pt x="2190" y="12954"/>
                    </a:moveTo>
                    <a:cubicBezTo>
                      <a:pt x="2951" y="15145"/>
                      <a:pt x="4760" y="16288"/>
                      <a:pt x="7140" y="16288"/>
                    </a:cubicBezTo>
                    <a:cubicBezTo>
                      <a:pt x="9615" y="16288"/>
                      <a:pt x="11138" y="15050"/>
                      <a:pt x="11138" y="13335"/>
                    </a:cubicBezTo>
                    <a:cubicBezTo>
                      <a:pt x="11138" y="11144"/>
                      <a:pt x="9329" y="10954"/>
                      <a:pt x="6092" y="10192"/>
                    </a:cubicBezTo>
                    <a:cubicBezTo>
                      <a:pt x="2285" y="9239"/>
                      <a:pt x="476" y="8096"/>
                      <a:pt x="476" y="5239"/>
                    </a:cubicBezTo>
                    <a:cubicBezTo>
                      <a:pt x="476" y="2286"/>
                      <a:pt x="2951" y="0"/>
                      <a:pt x="6759" y="0"/>
                    </a:cubicBezTo>
                    <a:cubicBezTo>
                      <a:pt x="9996" y="0"/>
                      <a:pt x="12280" y="1619"/>
                      <a:pt x="13137" y="4477"/>
                    </a:cubicBezTo>
                    <a:lnTo>
                      <a:pt x="10757" y="4953"/>
                    </a:lnTo>
                    <a:cubicBezTo>
                      <a:pt x="10186" y="3143"/>
                      <a:pt x="8853" y="2191"/>
                      <a:pt x="6759" y="2191"/>
                    </a:cubicBezTo>
                    <a:cubicBezTo>
                      <a:pt x="4570" y="2191"/>
                      <a:pt x="3237" y="3334"/>
                      <a:pt x="3237" y="4953"/>
                    </a:cubicBezTo>
                    <a:cubicBezTo>
                      <a:pt x="3237" y="7144"/>
                      <a:pt x="5236" y="7144"/>
                      <a:pt x="8568" y="8001"/>
                    </a:cubicBezTo>
                    <a:cubicBezTo>
                      <a:pt x="12185" y="8954"/>
                      <a:pt x="13994" y="10287"/>
                      <a:pt x="13994" y="13049"/>
                    </a:cubicBezTo>
                    <a:cubicBezTo>
                      <a:pt x="13994" y="16193"/>
                      <a:pt x="11328" y="18479"/>
                      <a:pt x="7330" y="18479"/>
                    </a:cubicBezTo>
                    <a:cubicBezTo>
                      <a:pt x="3427" y="18479"/>
                      <a:pt x="761" y="16574"/>
                      <a:pt x="0" y="13430"/>
                    </a:cubicBezTo>
                    <a:lnTo>
                      <a:pt x="2190" y="12954"/>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1" name="Freeform 170">
                <a:extLst>
                  <a:ext uri="{FF2B5EF4-FFF2-40B4-BE49-F238E27FC236}">
                    <a16:creationId xmlns:a16="http://schemas.microsoft.com/office/drawing/2014/main" id="{66B945F2-4B8A-F141-A90C-D5823DB10636}"/>
                  </a:ext>
                </a:extLst>
              </p:cNvPr>
              <p:cNvSpPr/>
              <p:nvPr/>
            </p:nvSpPr>
            <p:spPr>
              <a:xfrm>
                <a:off x="7768496" y="4986432"/>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2" name="Freeform 171">
                <a:extLst>
                  <a:ext uri="{FF2B5EF4-FFF2-40B4-BE49-F238E27FC236}">
                    <a16:creationId xmlns:a16="http://schemas.microsoft.com/office/drawing/2014/main" id="{B8539042-596C-594C-8FC6-8344E2C62462}"/>
                  </a:ext>
                </a:extLst>
              </p:cNvPr>
              <p:cNvSpPr/>
              <p:nvPr/>
            </p:nvSpPr>
            <p:spPr>
              <a:xfrm>
                <a:off x="7794485" y="4986908"/>
                <a:ext cx="22371" cy="17525"/>
              </a:xfrm>
              <a:custGeom>
                <a:avLst/>
                <a:gdLst>
                  <a:gd name="connsiteX0" fmla="*/ 0 w 22371"/>
                  <a:gd name="connsiteY0" fmla="*/ 0 h 17525"/>
                  <a:gd name="connsiteX1" fmla="*/ 2570 w 22371"/>
                  <a:gd name="connsiteY1" fmla="*/ 0 h 17525"/>
                  <a:gd name="connsiteX2" fmla="*/ 6473 w 22371"/>
                  <a:gd name="connsiteY2" fmla="*/ 14097 h 17525"/>
                  <a:gd name="connsiteX3" fmla="*/ 10091 w 22371"/>
                  <a:gd name="connsiteY3" fmla="*/ 0 h 17525"/>
                  <a:gd name="connsiteX4" fmla="*/ 12090 w 22371"/>
                  <a:gd name="connsiteY4" fmla="*/ 0 h 17525"/>
                  <a:gd name="connsiteX5" fmla="*/ 15993 w 22371"/>
                  <a:gd name="connsiteY5" fmla="*/ 14097 h 17525"/>
                  <a:gd name="connsiteX6" fmla="*/ 20086 w 22371"/>
                  <a:gd name="connsiteY6" fmla="*/ 0 h 17525"/>
                  <a:gd name="connsiteX7" fmla="*/ 22371 w 22371"/>
                  <a:gd name="connsiteY7" fmla="*/ 0 h 17525"/>
                  <a:gd name="connsiteX8" fmla="*/ 17040 w 22371"/>
                  <a:gd name="connsiteY8" fmla="*/ 17526 h 17525"/>
                  <a:gd name="connsiteX9" fmla="*/ 14755 w 22371"/>
                  <a:gd name="connsiteY9" fmla="*/ 17526 h 17525"/>
                  <a:gd name="connsiteX10" fmla="*/ 10948 w 22371"/>
                  <a:gd name="connsiteY10" fmla="*/ 3620 h 17525"/>
                  <a:gd name="connsiteX11" fmla="*/ 7425 w 22371"/>
                  <a:gd name="connsiteY11" fmla="*/ 17526 h 17525"/>
                  <a:gd name="connsiteX12" fmla="*/ 5045 w 22371"/>
                  <a:gd name="connsiteY12" fmla="*/ 17526 h 17525"/>
                  <a:gd name="connsiteX13" fmla="*/ 0 w 22371"/>
                  <a:gd name="connsiteY13" fmla="*/ 0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71" h="17525">
                    <a:moveTo>
                      <a:pt x="0" y="0"/>
                    </a:moveTo>
                    <a:lnTo>
                      <a:pt x="2570" y="0"/>
                    </a:lnTo>
                    <a:lnTo>
                      <a:pt x="6473" y="14097"/>
                    </a:lnTo>
                    <a:lnTo>
                      <a:pt x="10091" y="0"/>
                    </a:lnTo>
                    <a:lnTo>
                      <a:pt x="12090" y="0"/>
                    </a:lnTo>
                    <a:lnTo>
                      <a:pt x="15993" y="14097"/>
                    </a:lnTo>
                    <a:lnTo>
                      <a:pt x="20086" y="0"/>
                    </a:lnTo>
                    <a:lnTo>
                      <a:pt x="22371" y="0"/>
                    </a:lnTo>
                    <a:lnTo>
                      <a:pt x="17040" y="17526"/>
                    </a:lnTo>
                    <a:lnTo>
                      <a:pt x="14755" y="17526"/>
                    </a:lnTo>
                    <a:lnTo>
                      <a:pt x="10948" y="3620"/>
                    </a:lnTo>
                    <a:lnTo>
                      <a:pt x="7425" y="17526"/>
                    </a:lnTo>
                    <a:lnTo>
                      <a:pt x="5045" y="1752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3" name="Freeform 172">
                <a:extLst>
                  <a:ext uri="{FF2B5EF4-FFF2-40B4-BE49-F238E27FC236}">
                    <a16:creationId xmlns:a16="http://schemas.microsoft.com/office/drawing/2014/main" id="{68A836BE-40CE-0740-BAA2-82F4A98224FA}"/>
                  </a:ext>
                </a:extLst>
              </p:cNvPr>
              <p:cNvSpPr/>
              <p:nvPr/>
            </p:nvSpPr>
            <p:spPr>
              <a:xfrm>
                <a:off x="7819046"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4" name="Freeform 173">
                <a:extLst>
                  <a:ext uri="{FF2B5EF4-FFF2-40B4-BE49-F238E27FC236}">
                    <a16:creationId xmlns:a16="http://schemas.microsoft.com/office/drawing/2014/main" id="{8117C7EA-ED9A-5646-AC09-A6A80BD0054F}"/>
                  </a:ext>
                </a:extLst>
              </p:cNvPr>
              <p:cNvSpPr/>
              <p:nvPr/>
            </p:nvSpPr>
            <p:spPr>
              <a:xfrm>
                <a:off x="7837514" y="4980717"/>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5" name="Freeform 174">
                <a:extLst>
                  <a:ext uri="{FF2B5EF4-FFF2-40B4-BE49-F238E27FC236}">
                    <a16:creationId xmlns:a16="http://schemas.microsoft.com/office/drawing/2014/main" id="{1F5492A7-4DB6-204B-A387-28E307242156}"/>
                  </a:ext>
                </a:extLst>
              </p:cNvPr>
              <p:cNvSpPr/>
              <p:nvPr/>
            </p:nvSpPr>
            <p:spPr>
              <a:xfrm>
                <a:off x="7843797" y="4986432"/>
                <a:ext cx="14184" cy="18478"/>
              </a:xfrm>
              <a:custGeom>
                <a:avLst/>
                <a:gdLst>
                  <a:gd name="connsiteX0" fmla="*/ 7521 w 14184"/>
                  <a:gd name="connsiteY0" fmla="*/ 2191 h 18478"/>
                  <a:gd name="connsiteX1" fmla="*/ 2761 w 14184"/>
                  <a:gd name="connsiteY1" fmla="*/ 9239 h 18478"/>
                  <a:gd name="connsiteX2" fmla="*/ 7521 w 14184"/>
                  <a:gd name="connsiteY2" fmla="*/ 16193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8 h 18478"/>
                  <a:gd name="connsiteX10" fmla="*/ 7521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1" y="2191"/>
                    </a:moveTo>
                    <a:cubicBezTo>
                      <a:pt x="4760" y="2191"/>
                      <a:pt x="2761" y="4763"/>
                      <a:pt x="2761" y="9239"/>
                    </a:cubicBezTo>
                    <a:cubicBezTo>
                      <a:pt x="2761" y="13621"/>
                      <a:pt x="4665" y="16193"/>
                      <a:pt x="7521" y="16193"/>
                    </a:cubicBezTo>
                    <a:cubicBezTo>
                      <a:pt x="9615" y="16193"/>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8"/>
                    </a:lnTo>
                    <a:cubicBezTo>
                      <a:pt x="11233" y="3810"/>
                      <a:pt x="9520" y="2191"/>
                      <a:pt x="7521"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6" name="Freeform 175">
                <a:extLst>
                  <a:ext uri="{FF2B5EF4-FFF2-40B4-BE49-F238E27FC236}">
                    <a16:creationId xmlns:a16="http://schemas.microsoft.com/office/drawing/2014/main" id="{FB184AF4-4FFE-CB4F-A682-19DC9846E828}"/>
                  </a:ext>
                </a:extLst>
              </p:cNvPr>
              <p:cNvSpPr/>
              <p:nvPr/>
            </p:nvSpPr>
            <p:spPr>
              <a:xfrm>
                <a:off x="7861218" y="4980717"/>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3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5" y="5620"/>
                      <a:pt x="13804" y="8001"/>
                      <a:pt x="13804" y="12573"/>
                    </a:cubicBezTo>
                    <a:lnTo>
                      <a:pt x="13804" y="23717"/>
                    </a:lnTo>
                    <a:lnTo>
                      <a:pt x="11233" y="23717"/>
                    </a:lnTo>
                    <a:lnTo>
                      <a:pt x="11233" y="12383"/>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7" name="Freeform 176">
                <a:extLst>
                  <a:ext uri="{FF2B5EF4-FFF2-40B4-BE49-F238E27FC236}">
                    <a16:creationId xmlns:a16="http://schemas.microsoft.com/office/drawing/2014/main" id="{430B635C-110E-F849-9AD7-E6CD3C5D613F}"/>
                  </a:ext>
                </a:extLst>
              </p:cNvPr>
              <p:cNvSpPr/>
              <p:nvPr/>
            </p:nvSpPr>
            <p:spPr>
              <a:xfrm>
                <a:off x="6925911"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1"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184" y="1238"/>
                      <a:pt x="15993"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8" name="Freeform 177">
                <a:extLst>
                  <a:ext uri="{FF2B5EF4-FFF2-40B4-BE49-F238E27FC236}">
                    <a16:creationId xmlns:a16="http://schemas.microsoft.com/office/drawing/2014/main" id="{BA4897DC-5ED9-F544-8BAA-1FDCD2917014}"/>
                  </a:ext>
                </a:extLst>
              </p:cNvPr>
              <p:cNvSpPr/>
              <p:nvPr/>
            </p:nvSpPr>
            <p:spPr>
              <a:xfrm>
                <a:off x="6952852"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96 w 15136"/>
                  <a:gd name="connsiteY15" fmla="*/ 9049 h 18383"/>
                  <a:gd name="connsiteX16" fmla="*/ 2856 w 15136"/>
                  <a:gd name="connsiteY16" fmla="*/ 13049 h 18383"/>
                  <a:gd name="connsiteX17" fmla="*/ 6473 w 15136"/>
                  <a:gd name="connsiteY17" fmla="*/ 16192 h 18383"/>
                  <a:gd name="connsiteX18" fmla="*/ 11995 w 15136"/>
                  <a:gd name="connsiteY18" fmla="*/ 10001 h 18383"/>
                  <a:gd name="connsiteX19" fmla="*/ 11995 w 15136"/>
                  <a:gd name="connsiteY19" fmla="*/ 9049 h 18383"/>
                  <a:gd name="connsiteX20" fmla="*/ 9996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185" y="17050"/>
                      <a:pt x="11995" y="15907"/>
                      <a:pt x="11995" y="14669"/>
                    </a:cubicBezTo>
                    <a:close/>
                    <a:moveTo>
                      <a:pt x="9996" y="9049"/>
                    </a:moveTo>
                    <a:cubicBezTo>
                      <a:pt x="5236" y="9049"/>
                      <a:pt x="2856" y="10478"/>
                      <a:pt x="2856" y="13049"/>
                    </a:cubicBezTo>
                    <a:cubicBezTo>
                      <a:pt x="2856" y="14954"/>
                      <a:pt x="4189" y="16192"/>
                      <a:pt x="6473" y="16192"/>
                    </a:cubicBezTo>
                    <a:cubicBezTo>
                      <a:pt x="9520" y="16192"/>
                      <a:pt x="11995" y="13430"/>
                      <a:pt x="11995" y="10001"/>
                    </a:cubicBezTo>
                    <a:lnTo>
                      <a:pt x="11995" y="9049"/>
                    </a:lnTo>
                    <a:cubicBezTo>
                      <a:pt x="11328" y="9049"/>
                      <a:pt x="10662" y="9049"/>
                      <a:pt x="9996"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79" name="Freeform 178">
                <a:extLst>
                  <a:ext uri="{FF2B5EF4-FFF2-40B4-BE49-F238E27FC236}">
                    <a16:creationId xmlns:a16="http://schemas.microsoft.com/office/drawing/2014/main" id="{0ADE6C33-20FC-5745-94BA-6892797ED87C}"/>
                  </a:ext>
                </a:extLst>
              </p:cNvPr>
              <p:cNvSpPr/>
              <p:nvPr/>
            </p:nvSpPr>
            <p:spPr>
              <a:xfrm>
                <a:off x="6969416" y="5027866"/>
                <a:ext cx="14850" cy="24098"/>
              </a:xfrm>
              <a:custGeom>
                <a:avLst/>
                <a:gdLst>
                  <a:gd name="connsiteX0" fmla="*/ 190 w 14850"/>
                  <a:gd name="connsiteY0" fmla="*/ 21526 h 24098"/>
                  <a:gd name="connsiteX1" fmla="*/ 2190 w 14850"/>
                  <a:gd name="connsiteY1" fmla="*/ 21812 h 24098"/>
                  <a:gd name="connsiteX2" fmla="*/ 6283 w 14850"/>
                  <a:gd name="connsiteY2" fmla="*/ 17431 h 24098"/>
                  <a:gd name="connsiteX3" fmla="*/ 0 w 14850"/>
                  <a:gd name="connsiteY3" fmla="*/ 0 h 24098"/>
                  <a:gd name="connsiteX4" fmla="*/ 2665 w 14850"/>
                  <a:gd name="connsiteY4" fmla="*/ 0 h 24098"/>
                  <a:gd name="connsiteX5" fmla="*/ 7616 w 14850"/>
                  <a:gd name="connsiteY5" fmla="*/ 14097 h 24098"/>
                  <a:gd name="connsiteX6" fmla="*/ 12566 w 14850"/>
                  <a:gd name="connsiteY6" fmla="*/ 0 h 24098"/>
                  <a:gd name="connsiteX7" fmla="*/ 14851 w 14850"/>
                  <a:gd name="connsiteY7" fmla="*/ 0 h 24098"/>
                  <a:gd name="connsiteX8" fmla="*/ 7997 w 14850"/>
                  <a:gd name="connsiteY8" fmla="*/ 18955 h 24098"/>
                  <a:gd name="connsiteX9" fmla="*/ 2190 w 14850"/>
                  <a:gd name="connsiteY9" fmla="*/ 24098 h 24098"/>
                  <a:gd name="connsiteX10" fmla="*/ 190 w 14850"/>
                  <a:gd name="connsiteY10" fmla="*/ 23813 h 24098"/>
                  <a:gd name="connsiteX11" fmla="*/ 190 w 14850"/>
                  <a:gd name="connsiteY11" fmla="*/ 2152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50" h="24098">
                    <a:moveTo>
                      <a:pt x="190" y="21526"/>
                    </a:moveTo>
                    <a:cubicBezTo>
                      <a:pt x="1047" y="21717"/>
                      <a:pt x="1618" y="21812"/>
                      <a:pt x="2190" y="21812"/>
                    </a:cubicBezTo>
                    <a:cubicBezTo>
                      <a:pt x="4379" y="21812"/>
                      <a:pt x="5426" y="20479"/>
                      <a:pt x="6283" y="17431"/>
                    </a:cubicBezTo>
                    <a:lnTo>
                      <a:pt x="0" y="0"/>
                    </a:lnTo>
                    <a:lnTo>
                      <a:pt x="2665" y="0"/>
                    </a:lnTo>
                    <a:lnTo>
                      <a:pt x="7616" y="14097"/>
                    </a:lnTo>
                    <a:lnTo>
                      <a:pt x="12566" y="0"/>
                    </a:lnTo>
                    <a:lnTo>
                      <a:pt x="14851" y="0"/>
                    </a:lnTo>
                    <a:lnTo>
                      <a:pt x="7997" y="18955"/>
                    </a:lnTo>
                    <a:cubicBezTo>
                      <a:pt x="6664" y="22670"/>
                      <a:pt x="5236" y="24098"/>
                      <a:pt x="2190" y="24098"/>
                    </a:cubicBezTo>
                    <a:cubicBezTo>
                      <a:pt x="1523" y="24098"/>
                      <a:pt x="857" y="24003"/>
                      <a:pt x="190" y="23813"/>
                    </a:cubicBezTo>
                    <a:lnTo>
                      <a:pt x="190" y="2152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0" name="Freeform 179">
                <a:extLst>
                  <a:ext uri="{FF2B5EF4-FFF2-40B4-BE49-F238E27FC236}">
                    <a16:creationId xmlns:a16="http://schemas.microsoft.com/office/drawing/2014/main" id="{C46AB1DA-6F42-0743-91DC-E4551072D665}"/>
                  </a:ext>
                </a:extLst>
              </p:cNvPr>
              <p:cNvSpPr/>
              <p:nvPr/>
            </p:nvSpPr>
            <p:spPr>
              <a:xfrm>
                <a:off x="6996452" y="5021675"/>
                <a:ext cx="14565" cy="24002"/>
              </a:xfrm>
              <a:custGeom>
                <a:avLst/>
                <a:gdLst>
                  <a:gd name="connsiteX0" fmla="*/ 0 w 14565"/>
                  <a:gd name="connsiteY0" fmla="*/ 0 h 24002"/>
                  <a:gd name="connsiteX1" fmla="*/ 2570 w 14565"/>
                  <a:gd name="connsiteY1" fmla="*/ 0 h 24002"/>
                  <a:gd name="connsiteX2" fmla="*/ 2570 w 14565"/>
                  <a:gd name="connsiteY2" fmla="*/ 9239 h 24002"/>
                  <a:gd name="connsiteX3" fmla="*/ 7806 w 14565"/>
                  <a:gd name="connsiteY3" fmla="*/ 5620 h 24002"/>
                  <a:gd name="connsiteX4" fmla="*/ 14565 w 14565"/>
                  <a:gd name="connsiteY4" fmla="*/ 14764 h 24002"/>
                  <a:gd name="connsiteX5" fmla="*/ 7711 w 14565"/>
                  <a:gd name="connsiteY5" fmla="*/ 24003 h 24002"/>
                  <a:gd name="connsiteX6" fmla="*/ 2380 w 14565"/>
                  <a:gd name="connsiteY6" fmla="*/ 20669 h 24002"/>
                  <a:gd name="connsiteX7" fmla="*/ 1333 w 14565"/>
                  <a:gd name="connsiteY7" fmla="*/ 23813 h 24002"/>
                  <a:gd name="connsiteX8" fmla="*/ 0 w 14565"/>
                  <a:gd name="connsiteY8" fmla="*/ 23813 h 24002"/>
                  <a:gd name="connsiteX9" fmla="*/ 0 w 14565"/>
                  <a:gd name="connsiteY9" fmla="*/ 0 h 24002"/>
                  <a:gd name="connsiteX10" fmla="*/ 7044 w 14565"/>
                  <a:gd name="connsiteY10" fmla="*/ 21812 h 24002"/>
                  <a:gd name="connsiteX11" fmla="*/ 11709 w 14565"/>
                  <a:gd name="connsiteY11" fmla="*/ 14859 h 24002"/>
                  <a:gd name="connsiteX12" fmla="*/ 7140 w 14565"/>
                  <a:gd name="connsiteY12" fmla="*/ 8001 h 24002"/>
                  <a:gd name="connsiteX13" fmla="*/ 2570 w 14565"/>
                  <a:gd name="connsiteY13" fmla="*/ 13430 h 24002"/>
                  <a:gd name="connsiteX14" fmla="*/ 2570 w 14565"/>
                  <a:gd name="connsiteY14" fmla="*/ 16288 h 24002"/>
                  <a:gd name="connsiteX15" fmla="*/ 7044 w 14565"/>
                  <a:gd name="connsiteY15" fmla="*/ 21812 h 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02">
                    <a:moveTo>
                      <a:pt x="0" y="0"/>
                    </a:moveTo>
                    <a:lnTo>
                      <a:pt x="2570" y="0"/>
                    </a:lnTo>
                    <a:lnTo>
                      <a:pt x="2570" y="9239"/>
                    </a:lnTo>
                    <a:cubicBezTo>
                      <a:pt x="3713" y="6858"/>
                      <a:pt x="5617" y="5620"/>
                      <a:pt x="7806" y="5620"/>
                    </a:cubicBezTo>
                    <a:cubicBezTo>
                      <a:pt x="11614" y="5620"/>
                      <a:pt x="14565" y="9144"/>
                      <a:pt x="14565" y="14764"/>
                    </a:cubicBezTo>
                    <a:cubicBezTo>
                      <a:pt x="14565" y="20383"/>
                      <a:pt x="11614" y="24003"/>
                      <a:pt x="7711" y="24003"/>
                    </a:cubicBezTo>
                    <a:cubicBezTo>
                      <a:pt x="5521" y="24003"/>
                      <a:pt x="3808" y="22860"/>
                      <a:pt x="2380" y="20669"/>
                    </a:cubicBezTo>
                    <a:lnTo>
                      <a:pt x="1333" y="23813"/>
                    </a:lnTo>
                    <a:lnTo>
                      <a:pt x="0" y="23813"/>
                    </a:lnTo>
                    <a:lnTo>
                      <a:pt x="0" y="0"/>
                    </a:lnTo>
                    <a:close/>
                    <a:moveTo>
                      <a:pt x="7044" y="21812"/>
                    </a:moveTo>
                    <a:cubicBezTo>
                      <a:pt x="9900" y="21812"/>
                      <a:pt x="11709" y="19336"/>
                      <a:pt x="11709" y="14859"/>
                    </a:cubicBezTo>
                    <a:cubicBezTo>
                      <a:pt x="11709" y="10477"/>
                      <a:pt x="9900" y="8001"/>
                      <a:pt x="7140" y="8001"/>
                    </a:cubicBezTo>
                    <a:cubicBezTo>
                      <a:pt x="4665" y="8001"/>
                      <a:pt x="2570" y="10192"/>
                      <a:pt x="2570" y="13430"/>
                    </a:cubicBezTo>
                    <a:lnTo>
                      <a:pt x="2570" y="16288"/>
                    </a:lnTo>
                    <a:cubicBezTo>
                      <a:pt x="2570" y="19812"/>
                      <a:pt x="4474" y="21812"/>
                      <a:pt x="7044" y="21812"/>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1" name="Freeform 180">
                <a:extLst>
                  <a:ext uri="{FF2B5EF4-FFF2-40B4-BE49-F238E27FC236}">
                    <a16:creationId xmlns:a16="http://schemas.microsoft.com/office/drawing/2014/main" id="{564AA361-AC09-1149-BC82-A4DCBC9844A0}"/>
                  </a:ext>
                </a:extLst>
              </p:cNvPr>
              <p:cNvSpPr/>
              <p:nvPr/>
            </p:nvSpPr>
            <p:spPr>
              <a:xfrm>
                <a:off x="701320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2" name="Freeform 181">
                <a:extLst>
                  <a:ext uri="{FF2B5EF4-FFF2-40B4-BE49-F238E27FC236}">
                    <a16:creationId xmlns:a16="http://schemas.microsoft.com/office/drawing/2014/main" id="{DCB32C15-4A8B-0B49-AA04-D02FFC82FAC3}"/>
                  </a:ext>
                </a:extLst>
              </p:cNvPr>
              <p:cNvSpPr/>
              <p:nvPr/>
            </p:nvSpPr>
            <p:spPr>
              <a:xfrm>
                <a:off x="7042622"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3" name="Freeform 182">
                <a:extLst>
                  <a:ext uri="{FF2B5EF4-FFF2-40B4-BE49-F238E27FC236}">
                    <a16:creationId xmlns:a16="http://schemas.microsoft.com/office/drawing/2014/main" id="{161B83C8-DF87-4944-BCD6-1A19E826FA82}"/>
                  </a:ext>
                </a:extLst>
              </p:cNvPr>
              <p:cNvSpPr/>
              <p:nvPr/>
            </p:nvSpPr>
            <p:spPr>
              <a:xfrm>
                <a:off x="7069563"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4" name="Freeform 183">
                <a:extLst>
                  <a:ext uri="{FF2B5EF4-FFF2-40B4-BE49-F238E27FC236}">
                    <a16:creationId xmlns:a16="http://schemas.microsoft.com/office/drawing/2014/main" id="{DB59C8AB-C9B4-B443-995E-4E531FCF03DC}"/>
                  </a:ext>
                </a:extLst>
              </p:cNvPr>
              <p:cNvSpPr/>
              <p:nvPr/>
            </p:nvSpPr>
            <p:spPr>
              <a:xfrm>
                <a:off x="7087269"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2"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2090"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5" name="Freeform 184">
                <a:extLst>
                  <a:ext uri="{FF2B5EF4-FFF2-40B4-BE49-F238E27FC236}">
                    <a16:creationId xmlns:a16="http://schemas.microsoft.com/office/drawing/2014/main" id="{75E3A628-2356-AD40-BD04-188D86E1C828}"/>
                  </a:ext>
                </a:extLst>
              </p:cNvPr>
              <p:cNvSpPr/>
              <p:nvPr/>
            </p:nvSpPr>
            <p:spPr>
              <a:xfrm>
                <a:off x="7105357"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756 w 15612"/>
                  <a:gd name="connsiteY11" fmla="*/ 7525 h 18478"/>
                  <a:gd name="connsiteX12" fmla="*/ 7997 w 15612"/>
                  <a:gd name="connsiteY12" fmla="*/ 2191 h 18478"/>
                  <a:gd name="connsiteX13" fmla="*/ 2856 w 15612"/>
                  <a:gd name="connsiteY13" fmla="*/ 7525 h 18478"/>
                  <a:gd name="connsiteX14" fmla="*/ 12756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519" y="18479"/>
                      <a:pt x="7901" y="18479"/>
                    </a:cubicBezTo>
                    <a:close/>
                    <a:moveTo>
                      <a:pt x="12756" y="7525"/>
                    </a:moveTo>
                    <a:cubicBezTo>
                      <a:pt x="12661" y="4096"/>
                      <a:pt x="10853" y="2191"/>
                      <a:pt x="7997" y="2191"/>
                    </a:cubicBezTo>
                    <a:cubicBezTo>
                      <a:pt x="5141" y="2191"/>
                      <a:pt x="3332" y="4096"/>
                      <a:pt x="2856" y="7525"/>
                    </a:cubicBezTo>
                    <a:lnTo>
                      <a:pt x="12756"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6" name="Freeform 185">
                <a:extLst>
                  <a:ext uri="{FF2B5EF4-FFF2-40B4-BE49-F238E27FC236}">
                    <a16:creationId xmlns:a16="http://schemas.microsoft.com/office/drawing/2014/main" id="{CBC591FA-077F-8846-8297-3E6AC0B72CD2}"/>
                  </a:ext>
                </a:extLst>
              </p:cNvPr>
              <p:cNvSpPr/>
              <p:nvPr/>
            </p:nvSpPr>
            <p:spPr>
              <a:xfrm>
                <a:off x="713344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237"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7" name="Freeform 186">
                <a:extLst>
                  <a:ext uri="{FF2B5EF4-FFF2-40B4-BE49-F238E27FC236}">
                    <a16:creationId xmlns:a16="http://schemas.microsoft.com/office/drawing/2014/main" id="{F01D9BCA-D0C9-A743-A604-10DFB19851FD}"/>
                  </a:ext>
                </a:extLst>
              </p:cNvPr>
              <p:cNvSpPr/>
              <p:nvPr/>
            </p:nvSpPr>
            <p:spPr>
              <a:xfrm>
                <a:off x="7150385"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0 w 10947"/>
                  <a:gd name="connsiteY11" fmla="*/ 6477 h 24003"/>
                  <a:gd name="connsiteX12" fmla="*/ 9900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0" y="6477"/>
                    </a:lnTo>
                    <a:lnTo>
                      <a:pt x="9900"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8" name="Freeform 187">
                <a:extLst>
                  <a:ext uri="{FF2B5EF4-FFF2-40B4-BE49-F238E27FC236}">
                    <a16:creationId xmlns:a16="http://schemas.microsoft.com/office/drawing/2014/main" id="{141826E5-82E1-CF4E-826F-AEDD06941E27}"/>
                  </a:ext>
                </a:extLst>
              </p:cNvPr>
              <p:cNvSpPr/>
              <p:nvPr/>
            </p:nvSpPr>
            <p:spPr>
              <a:xfrm>
                <a:off x="7170186"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0 w 10471"/>
                  <a:gd name="connsiteY7" fmla="*/ 4477 h 22479"/>
                  <a:gd name="connsiteX8" fmla="*/ 9900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0" y="4477"/>
                    </a:lnTo>
                    <a:lnTo>
                      <a:pt x="9900"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89" name="Freeform 188">
                <a:extLst>
                  <a:ext uri="{FF2B5EF4-FFF2-40B4-BE49-F238E27FC236}">
                    <a16:creationId xmlns:a16="http://schemas.microsoft.com/office/drawing/2014/main" id="{6C2352DF-8361-874D-BB93-3DB672B33AC6}"/>
                  </a:ext>
                </a:extLst>
              </p:cNvPr>
              <p:cNvSpPr/>
              <p:nvPr/>
            </p:nvSpPr>
            <p:spPr>
              <a:xfrm>
                <a:off x="7182942"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3 w 13803"/>
                  <a:gd name="connsiteY4" fmla="*/ 12573 h 23812"/>
                  <a:gd name="connsiteX5" fmla="*/ 13803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3" y="8001"/>
                      <a:pt x="13803" y="12573"/>
                    </a:cubicBezTo>
                    <a:lnTo>
                      <a:pt x="13803" y="23717"/>
                    </a:lnTo>
                    <a:lnTo>
                      <a:pt x="11233" y="23717"/>
                    </a:lnTo>
                    <a:lnTo>
                      <a:pt x="11233" y="12382"/>
                    </a:lnTo>
                    <a:cubicBezTo>
                      <a:pt x="11233" y="9525"/>
                      <a:pt x="9900"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0" name="Freeform 189">
                <a:extLst>
                  <a:ext uri="{FF2B5EF4-FFF2-40B4-BE49-F238E27FC236}">
                    <a16:creationId xmlns:a16="http://schemas.microsoft.com/office/drawing/2014/main" id="{344A77AA-A6A1-4D47-9721-D8C4F9952BD4}"/>
                  </a:ext>
                </a:extLst>
              </p:cNvPr>
              <p:cNvSpPr/>
              <p:nvPr/>
            </p:nvSpPr>
            <p:spPr>
              <a:xfrm>
                <a:off x="7199982"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1" name="Freeform 190">
                <a:extLst>
                  <a:ext uri="{FF2B5EF4-FFF2-40B4-BE49-F238E27FC236}">
                    <a16:creationId xmlns:a16="http://schemas.microsoft.com/office/drawing/2014/main" id="{9C6DEC6F-D1EB-1A4D-8BA1-3015664C99A7}"/>
                  </a:ext>
                </a:extLst>
              </p:cNvPr>
              <p:cNvSpPr/>
              <p:nvPr/>
            </p:nvSpPr>
            <p:spPr>
              <a:xfrm>
                <a:off x="7229493"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2" name="Freeform 191">
                <a:extLst>
                  <a:ext uri="{FF2B5EF4-FFF2-40B4-BE49-F238E27FC236}">
                    <a16:creationId xmlns:a16="http://schemas.microsoft.com/office/drawing/2014/main" id="{BC667864-4E6B-A649-AFB3-A5C0B492BC1E}"/>
                  </a:ext>
                </a:extLst>
              </p:cNvPr>
              <p:cNvSpPr/>
              <p:nvPr/>
            </p:nvSpPr>
            <p:spPr>
              <a:xfrm>
                <a:off x="7236823"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3" name="Freeform 192">
                <a:extLst>
                  <a:ext uri="{FF2B5EF4-FFF2-40B4-BE49-F238E27FC236}">
                    <a16:creationId xmlns:a16="http://schemas.microsoft.com/office/drawing/2014/main" id="{2F972D0D-EAD2-4847-9ED1-3CF0889AFA6D}"/>
                  </a:ext>
                </a:extLst>
              </p:cNvPr>
              <p:cNvSpPr/>
              <p:nvPr/>
            </p:nvSpPr>
            <p:spPr>
              <a:xfrm>
                <a:off x="7252911" y="5021389"/>
                <a:ext cx="10947" cy="24003"/>
              </a:xfrm>
              <a:custGeom>
                <a:avLst/>
                <a:gdLst>
                  <a:gd name="connsiteX0" fmla="*/ 3142 w 10947"/>
                  <a:gd name="connsiteY0" fmla="*/ 8382 h 24003"/>
                  <a:gd name="connsiteX1" fmla="*/ 0 w 10947"/>
                  <a:gd name="connsiteY1" fmla="*/ 8382 h 24003"/>
                  <a:gd name="connsiteX2" fmla="*/ 0 w 10947"/>
                  <a:gd name="connsiteY2" fmla="*/ 6477 h 24003"/>
                  <a:gd name="connsiteX3" fmla="*/ 3142 w 10947"/>
                  <a:gd name="connsiteY3" fmla="*/ 6477 h 24003"/>
                  <a:gd name="connsiteX4" fmla="*/ 3142 w 10947"/>
                  <a:gd name="connsiteY4" fmla="*/ 6382 h 24003"/>
                  <a:gd name="connsiteX5" fmla="*/ 8377 w 10947"/>
                  <a:gd name="connsiteY5" fmla="*/ 0 h 24003"/>
                  <a:gd name="connsiteX6" fmla="*/ 10948 w 10947"/>
                  <a:gd name="connsiteY6" fmla="*/ 191 h 24003"/>
                  <a:gd name="connsiteX7" fmla="*/ 10948 w 10947"/>
                  <a:gd name="connsiteY7" fmla="*/ 2381 h 24003"/>
                  <a:gd name="connsiteX8" fmla="*/ 8853 w 10947"/>
                  <a:gd name="connsiteY8" fmla="*/ 2191 h 24003"/>
                  <a:gd name="connsiteX9" fmla="*/ 5712 w 10947"/>
                  <a:gd name="connsiteY9" fmla="*/ 5810 h 24003"/>
                  <a:gd name="connsiteX10" fmla="*/ 5712 w 10947"/>
                  <a:gd name="connsiteY10" fmla="*/ 6477 h 24003"/>
                  <a:gd name="connsiteX11" fmla="*/ 9901 w 10947"/>
                  <a:gd name="connsiteY11" fmla="*/ 6477 h 24003"/>
                  <a:gd name="connsiteX12" fmla="*/ 9901 w 10947"/>
                  <a:gd name="connsiteY12" fmla="*/ 8382 h 24003"/>
                  <a:gd name="connsiteX13" fmla="*/ 5712 w 10947"/>
                  <a:gd name="connsiteY13" fmla="*/ 8382 h 24003"/>
                  <a:gd name="connsiteX14" fmla="*/ 5712 w 10947"/>
                  <a:gd name="connsiteY14" fmla="*/ 24003 h 24003"/>
                  <a:gd name="connsiteX15" fmla="*/ 3142 w 10947"/>
                  <a:gd name="connsiteY15" fmla="*/ 24003 h 24003"/>
                  <a:gd name="connsiteX16" fmla="*/ 3142 w 10947"/>
                  <a:gd name="connsiteY16" fmla="*/ 8382 h 2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47" h="24003">
                    <a:moveTo>
                      <a:pt x="3142" y="8382"/>
                    </a:moveTo>
                    <a:lnTo>
                      <a:pt x="0" y="8382"/>
                    </a:lnTo>
                    <a:lnTo>
                      <a:pt x="0" y="6477"/>
                    </a:lnTo>
                    <a:lnTo>
                      <a:pt x="3142" y="6477"/>
                    </a:lnTo>
                    <a:cubicBezTo>
                      <a:pt x="3142" y="6477"/>
                      <a:pt x="3142" y="6382"/>
                      <a:pt x="3142" y="6382"/>
                    </a:cubicBezTo>
                    <a:cubicBezTo>
                      <a:pt x="3142" y="2096"/>
                      <a:pt x="4855" y="0"/>
                      <a:pt x="8377" y="0"/>
                    </a:cubicBezTo>
                    <a:cubicBezTo>
                      <a:pt x="9234" y="0"/>
                      <a:pt x="10091" y="95"/>
                      <a:pt x="10948" y="191"/>
                    </a:cubicBezTo>
                    <a:lnTo>
                      <a:pt x="10948" y="2381"/>
                    </a:lnTo>
                    <a:cubicBezTo>
                      <a:pt x="9996" y="2191"/>
                      <a:pt x="9329" y="2191"/>
                      <a:pt x="8853" y="2191"/>
                    </a:cubicBezTo>
                    <a:cubicBezTo>
                      <a:pt x="6664" y="2191"/>
                      <a:pt x="5712" y="3334"/>
                      <a:pt x="5712" y="5810"/>
                    </a:cubicBezTo>
                    <a:cubicBezTo>
                      <a:pt x="5712" y="6001"/>
                      <a:pt x="5712" y="6287"/>
                      <a:pt x="5712" y="6477"/>
                    </a:cubicBezTo>
                    <a:lnTo>
                      <a:pt x="9901" y="6477"/>
                    </a:lnTo>
                    <a:lnTo>
                      <a:pt x="9901" y="8382"/>
                    </a:lnTo>
                    <a:lnTo>
                      <a:pt x="5712" y="8382"/>
                    </a:lnTo>
                    <a:lnTo>
                      <a:pt x="5712" y="24003"/>
                    </a:lnTo>
                    <a:lnTo>
                      <a:pt x="3142" y="24003"/>
                    </a:lnTo>
                    <a:lnTo>
                      <a:pt x="3142" y="8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4" name="Freeform 193">
                <a:extLst>
                  <a:ext uri="{FF2B5EF4-FFF2-40B4-BE49-F238E27FC236}">
                    <a16:creationId xmlns:a16="http://schemas.microsoft.com/office/drawing/2014/main" id="{3A5AB067-96E6-A446-BF8C-294CB84DC3F1}"/>
                  </a:ext>
                </a:extLst>
              </p:cNvPr>
              <p:cNvSpPr/>
              <p:nvPr/>
            </p:nvSpPr>
            <p:spPr>
              <a:xfrm>
                <a:off x="7263573"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5" name="Freeform 194">
                <a:extLst>
                  <a:ext uri="{FF2B5EF4-FFF2-40B4-BE49-F238E27FC236}">
                    <a16:creationId xmlns:a16="http://schemas.microsoft.com/office/drawing/2014/main" id="{1A11C6BF-3A8D-1946-A62D-9E9F3B6D25A1}"/>
                  </a:ext>
                </a:extLst>
              </p:cNvPr>
              <p:cNvSpPr/>
              <p:nvPr/>
            </p:nvSpPr>
            <p:spPr>
              <a:xfrm>
                <a:off x="7282708"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6" name="Freeform 195">
                <a:extLst>
                  <a:ext uri="{FF2B5EF4-FFF2-40B4-BE49-F238E27FC236}">
                    <a16:creationId xmlns:a16="http://schemas.microsoft.com/office/drawing/2014/main" id="{1B755A1C-610B-D948-953B-F0CAB6DDA04C}"/>
                  </a:ext>
                </a:extLst>
              </p:cNvPr>
              <p:cNvSpPr/>
              <p:nvPr/>
            </p:nvSpPr>
            <p:spPr>
              <a:xfrm>
                <a:off x="7293370" y="5027485"/>
                <a:ext cx="23513" cy="18002"/>
              </a:xfrm>
              <a:custGeom>
                <a:avLst/>
                <a:gdLst>
                  <a:gd name="connsiteX0" fmla="*/ 18183 w 23513"/>
                  <a:gd name="connsiteY0" fmla="*/ 0 h 18002"/>
                  <a:gd name="connsiteX1" fmla="*/ 23514 w 23513"/>
                  <a:gd name="connsiteY1" fmla="*/ 6858 h 18002"/>
                  <a:gd name="connsiteX2" fmla="*/ 23514 w 23513"/>
                  <a:gd name="connsiteY2" fmla="*/ 18002 h 18002"/>
                  <a:gd name="connsiteX3" fmla="*/ 20943 w 23513"/>
                  <a:gd name="connsiteY3" fmla="*/ 18002 h 18002"/>
                  <a:gd name="connsiteX4" fmla="*/ 20943 w 23513"/>
                  <a:gd name="connsiteY4" fmla="*/ 6667 h 18002"/>
                  <a:gd name="connsiteX5" fmla="*/ 17707 w 23513"/>
                  <a:gd name="connsiteY5" fmla="*/ 2286 h 18002"/>
                  <a:gd name="connsiteX6" fmla="*/ 13042 w 23513"/>
                  <a:gd name="connsiteY6" fmla="*/ 8287 h 18002"/>
                  <a:gd name="connsiteX7" fmla="*/ 13042 w 23513"/>
                  <a:gd name="connsiteY7" fmla="*/ 18002 h 18002"/>
                  <a:gd name="connsiteX8" fmla="*/ 10472 w 23513"/>
                  <a:gd name="connsiteY8" fmla="*/ 18002 h 18002"/>
                  <a:gd name="connsiteX9" fmla="*/ 10472 w 23513"/>
                  <a:gd name="connsiteY9" fmla="*/ 6667 h 18002"/>
                  <a:gd name="connsiteX10" fmla="*/ 7235 w 23513"/>
                  <a:gd name="connsiteY10" fmla="*/ 2286 h 18002"/>
                  <a:gd name="connsiteX11" fmla="*/ 2570 w 23513"/>
                  <a:gd name="connsiteY11" fmla="*/ 8287 h 18002"/>
                  <a:gd name="connsiteX12" fmla="*/ 2570 w 23513"/>
                  <a:gd name="connsiteY12" fmla="*/ 18002 h 18002"/>
                  <a:gd name="connsiteX13" fmla="*/ 0 w 23513"/>
                  <a:gd name="connsiteY13" fmla="*/ 18002 h 18002"/>
                  <a:gd name="connsiteX14" fmla="*/ 0 w 23513"/>
                  <a:gd name="connsiteY14" fmla="*/ 476 h 18002"/>
                  <a:gd name="connsiteX15" fmla="*/ 2380 w 23513"/>
                  <a:gd name="connsiteY15" fmla="*/ 476 h 18002"/>
                  <a:gd name="connsiteX16" fmla="*/ 2380 w 23513"/>
                  <a:gd name="connsiteY16" fmla="*/ 3715 h 18002"/>
                  <a:gd name="connsiteX17" fmla="*/ 7711 w 23513"/>
                  <a:gd name="connsiteY17" fmla="*/ 95 h 18002"/>
                  <a:gd name="connsiteX18" fmla="*/ 12756 w 23513"/>
                  <a:gd name="connsiteY18" fmla="*/ 3905 h 18002"/>
                  <a:gd name="connsiteX19" fmla="*/ 18183 w 23513"/>
                  <a:gd name="connsiteY19" fmla="*/ 0 h 1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13" h="18002">
                    <a:moveTo>
                      <a:pt x="18183" y="0"/>
                    </a:moveTo>
                    <a:cubicBezTo>
                      <a:pt x="21610" y="0"/>
                      <a:pt x="23514" y="2381"/>
                      <a:pt x="23514" y="6858"/>
                    </a:cubicBezTo>
                    <a:lnTo>
                      <a:pt x="23514" y="18002"/>
                    </a:lnTo>
                    <a:lnTo>
                      <a:pt x="20943" y="18002"/>
                    </a:lnTo>
                    <a:lnTo>
                      <a:pt x="20943" y="6667"/>
                    </a:lnTo>
                    <a:cubicBezTo>
                      <a:pt x="20943" y="3810"/>
                      <a:pt x="19706" y="2286"/>
                      <a:pt x="17707" y="2286"/>
                    </a:cubicBezTo>
                    <a:cubicBezTo>
                      <a:pt x="15232" y="2286"/>
                      <a:pt x="13042" y="4763"/>
                      <a:pt x="13042" y="8287"/>
                    </a:cubicBezTo>
                    <a:lnTo>
                      <a:pt x="13042" y="18002"/>
                    </a:lnTo>
                    <a:lnTo>
                      <a:pt x="10472" y="18002"/>
                    </a:lnTo>
                    <a:lnTo>
                      <a:pt x="10472" y="6667"/>
                    </a:lnTo>
                    <a:cubicBezTo>
                      <a:pt x="10472" y="3810"/>
                      <a:pt x="9234" y="2286"/>
                      <a:pt x="7235" y="2286"/>
                    </a:cubicBezTo>
                    <a:cubicBezTo>
                      <a:pt x="4760" y="2286"/>
                      <a:pt x="2570" y="4763"/>
                      <a:pt x="2570" y="8287"/>
                    </a:cubicBezTo>
                    <a:lnTo>
                      <a:pt x="2570" y="18002"/>
                    </a:lnTo>
                    <a:lnTo>
                      <a:pt x="0" y="18002"/>
                    </a:lnTo>
                    <a:lnTo>
                      <a:pt x="0" y="476"/>
                    </a:lnTo>
                    <a:lnTo>
                      <a:pt x="2380" y="476"/>
                    </a:lnTo>
                    <a:lnTo>
                      <a:pt x="2380" y="3715"/>
                    </a:lnTo>
                    <a:cubicBezTo>
                      <a:pt x="3713" y="1333"/>
                      <a:pt x="5521" y="95"/>
                      <a:pt x="7711" y="95"/>
                    </a:cubicBezTo>
                    <a:cubicBezTo>
                      <a:pt x="10186" y="95"/>
                      <a:pt x="12090" y="1429"/>
                      <a:pt x="12756" y="3905"/>
                    </a:cubicBezTo>
                    <a:cubicBezTo>
                      <a:pt x="14089" y="1238"/>
                      <a:pt x="15898" y="0"/>
                      <a:pt x="18183" y="0"/>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7" name="Freeform 196">
                <a:extLst>
                  <a:ext uri="{FF2B5EF4-FFF2-40B4-BE49-F238E27FC236}">
                    <a16:creationId xmlns:a16="http://schemas.microsoft.com/office/drawing/2014/main" id="{C68D73CF-3F8C-9B4C-8AD5-AC88B967A5FB}"/>
                  </a:ext>
                </a:extLst>
              </p:cNvPr>
              <p:cNvSpPr/>
              <p:nvPr/>
            </p:nvSpPr>
            <p:spPr>
              <a:xfrm>
                <a:off x="732031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852" y="17050"/>
                      <a:pt x="8568"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6"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4" y="16192"/>
                      <a:pt x="6378" y="16192"/>
                    </a:cubicBezTo>
                    <a:cubicBezTo>
                      <a:pt x="9425"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8" name="Freeform 197">
                <a:extLst>
                  <a:ext uri="{FF2B5EF4-FFF2-40B4-BE49-F238E27FC236}">
                    <a16:creationId xmlns:a16="http://schemas.microsoft.com/office/drawing/2014/main" id="{1935939B-8C50-394B-BD7F-4ECF49B016EC}"/>
                  </a:ext>
                </a:extLst>
              </p:cNvPr>
              <p:cNvSpPr/>
              <p:nvPr/>
            </p:nvSpPr>
            <p:spPr>
              <a:xfrm>
                <a:off x="7336970"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199" name="Freeform 198">
                <a:extLst>
                  <a:ext uri="{FF2B5EF4-FFF2-40B4-BE49-F238E27FC236}">
                    <a16:creationId xmlns:a16="http://schemas.microsoft.com/office/drawing/2014/main" id="{F8BA9067-9AAD-6C40-9438-2A08BF1BD7CE}"/>
                  </a:ext>
                </a:extLst>
              </p:cNvPr>
              <p:cNvSpPr/>
              <p:nvPr/>
            </p:nvSpPr>
            <p:spPr>
              <a:xfrm>
                <a:off x="7349917"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0" name="Freeform 199">
                <a:extLst>
                  <a:ext uri="{FF2B5EF4-FFF2-40B4-BE49-F238E27FC236}">
                    <a16:creationId xmlns:a16="http://schemas.microsoft.com/office/drawing/2014/main" id="{ED93F863-0487-3741-A11E-7F2CD39B1FD2}"/>
                  </a:ext>
                </a:extLst>
              </p:cNvPr>
              <p:cNvSpPr/>
              <p:nvPr/>
            </p:nvSpPr>
            <p:spPr>
              <a:xfrm>
                <a:off x="7356105"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1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1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2" y="18479"/>
                      <a:pt x="0" y="14859"/>
                      <a:pt x="0" y="9239"/>
                    </a:cubicBezTo>
                    <a:close/>
                    <a:moveTo>
                      <a:pt x="12851" y="9239"/>
                    </a:moveTo>
                    <a:cubicBezTo>
                      <a:pt x="12851" y="4763"/>
                      <a:pt x="10852" y="2191"/>
                      <a:pt x="7806" y="2191"/>
                    </a:cubicBezTo>
                    <a:cubicBezTo>
                      <a:pt x="4760" y="2191"/>
                      <a:pt x="2761" y="4763"/>
                      <a:pt x="2761" y="9239"/>
                    </a:cubicBezTo>
                    <a:cubicBezTo>
                      <a:pt x="2761" y="13716"/>
                      <a:pt x="4760" y="16288"/>
                      <a:pt x="7806" y="16288"/>
                    </a:cubicBezTo>
                    <a:cubicBezTo>
                      <a:pt x="10852" y="16288"/>
                      <a:pt x="12851" y="13716"/>
                      <a:pt x="12851"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1" name="Freeform 200">
                <a:extLst>
                  <a:ext uri="{FF2B5EF4-FFF2-40B4-BE49-F238E27FC236}">
                    <a16:creationId xmlns:a16="http://schemas.microsoft.com/office/drawing/2014/main" id="{77107B9C-BEE7-7B4E-AE3F-93406EAC54B5}"/>
                  </a:ext>
                </a:extLst>
              </p:cNvPr>
              <p:cNvSpPr/>
              <p:nvPr/>
            </p:nvSpPr>
            <p:spPr>
              <a:xfrm>
                <a:off x="7375334"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2" name="Freeform 201">
                <a:extLst>
                  <a:ext uri="{FF2B5EF4-FFF2-40B4-BE49-F238E27FC236}">
                    <a16:creationId xmlns:a16="http://schemas.microsoft.com/office/drawing/2014/main" id="{BAFC7BB9-75EE-4A47-B808-2AF56075F21E}"/>
                  </a:ext>
                </a:extLst>
              </p:cNvPr>
              <p:cNvSpPr/>
              <p:nvPr/>
            </p:nvSpPr>
            <p:spPr>
              <a:xfrm>
                <a:off x="7402751" y="5027390"/>
                <a:ext cx="14184" cy="18478"/>
              </a:xfrm>
              <a:custGeom>
                <a:avLst/>
                <a:gdLst>
                  <a:gd name="connsiteX0" fmla="*/ 7520 w 14184"/>
                  <a:gd name="connsiteY0" fmla="*/ 2191 h 18478"/>
                  <a:gd name="connsiteX1" fmla="*/ 2760 w 14184"/>
                  <a:gd name="connsiteY1" fmla="*/ 9239 h 18478"/>
                  <a:gd name="connsiteX2" fmla="*/ 7520 w 14184"/>
                  <a:gd name="connsiteY2" fmla="*/ 16192 h 18478"/>
                  <a:gd name="connsiteX3" fmla="*/ 11804 w 14184"/>
                  <a:gd name="connsiteY3" fmla="*/ 11906 h 18478"/>
                  <a:gd name="connsiteX4" fmla="*/ 14184 w 14184"/>
                  <a:gd name="connsiteY4" fmla="*/ 12383 h 18478"/>
                  <a:gd name="connsiteX5" fmla="*/ 7425 w 14184"/>
                  <a:gd name="connsiteY5" fmla="*/ 18479 h 18478"/>
                  <a:gd name="connsiteX6" fmla="*/ 0 w 14184"/>
                  <a:gd name="connsiteY6" fmla="*/ 9239 h 18478"/>
                  <a:gd name="connsiteX7" fmla="*/ 7901 w 14184"/>
                  <a:gd name="connsiteY7" fmla="*/ 0 h 18478"/>
                  <a:gd name="connsiteX8" fmla="*/ 14184 w 14184"/>
                  <a:gd name="connsiteY8" fmla="*/ 6287 h 18478"/>
                  <a:gd name="connsiteX9" fmla="*/ 11709 w 14184"/>
                  <a:gd name="connsiteY9" fmla="*/ 6667 h 18478"/>
                  <a:gd name="connsiteX10" fmla="*/ 7520 w 14184"/>
                  <a:gd name="connsiteY10" fmla="*/ 2191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84" h="18478">
                    <a:moveTo>
                      <a:pt x="7520" y="2191"/>
                    </a:moveTo>
                    <a:cubicBezTo>
                      <a:pt x="4760" y="2191"/>
                      <a:pt x="2760" y="4763"/>
                      <a:pt x="2760" y="9239"/>
                    </a:cubicBezTo>
                    <a:cubicBezTo>
                      <a:pt x="2760" y="13621"/>
                      <a:pt x="4665" y="16192"/>
                      <a:pt x="7520" y="16192"/>
                    </a:cubicBezTo>
                    <a:cubicBezTo>
                      <a:pt x="9615" y="16192"/>
                      <a:pt x="11233" y="14669"/>
                      <a:pt x="11804" y="11906"/>
                    </a:cubicBezTo>
                    <a:lnTo>
                      <a:pt x="14184" y="12383"/>
                    </a:lnTo>
                    <a:cubicBezTo>
                      <a:pt x="13518" y="16288"/>
                      <a:pt x="11043" y="18479"/>
                      <a:pt x="7425" y="18479"/>
                    </a:cubicBezTo>
                    <a:cubicBezTo>
                      <a:pt x="3046" y="18479"/>
                      <a:pt x="0" y="14954"/>
                      <a:pt x="0" y="9239"/>
                    </a:cubicBezTo>
                    <a:cubicBezTo>
                      <a:pt x="0" y="3620"/>
                      <a:pt x="3237" y="0"/>
                      <a:pt x="7901" y="0"/>
                    </a:cubicBezTo>
                    <a:cubicBezTo>
                      <a:pt x="11233" y="0"/>
                      <a:pt x="13613" y="2286"/>
                      <a:pt x="14184" y="6287"/>
                    </a:cubicBezTo>
                    <a:lnTo>
                      <a:pt x="11709" y="6667"/>
                    </a:lnTo>
                    <a:cubicBezTo>
                      <a:pt x="11233" y="3810"/>
                      <a:pt x="9520" y="2191"/>
                      <a:pt x="7520" y="219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3" name="Freeform 202">
                <a:extLst>
                  <a:ext uri="{FF2B5EF4-FFF2-40B4-BE49-F238E27FC236}">
                    <a16:creationId xmlns:a16="http://schemas.microsoft.com/office/drawing/2014/main" id="{57CEA8F8-8647-B74B-BBD8-C4CAD7641888}"/>
                  </a:ext>
                </a:extLst>
              </p:cNvPr>
              <p:cNvSpPr/>
              <p:nvPr/>
            </p:nvSpPr>
            <p:spPr>
              <a:xfrm>
                <a:off x="7419030" y="5027390"/>
                <a:ext cx="15802" cy="18478"/>
              </a:xfrm>
              <a:custGeom>
                <a:avLst/>
                <a:gdLst>
                  <a:gd name="connsiteX0" fmla="*/ 0 w 15802"/>
                  <a:gd name="connsiteY0" fmla="*/ 9239 h 18478"/>
                  <a:gd name="connsiteX1" fmla="*/ 7901 w 15802"/>
                  <a:gd name="connsiteY1" fmla="*/ 0 h 18478"/>
                  <a:gd name="connsiteX2" fmla="*/ 15803 w 15802"/>
                  <a:gd name="connsiteY2" fmla="*/ 9239 h 18478"/>
                  <a:gd name="connsiteX3" fmla="*/ 7901 w 15802"/>
                  <a:gd name="connsiteY3" fmla="*/ 18479 h 18478"/>
                  <a:gd name="connsiteX4" fmla="*/ 0 w 15802"/>
                  <a:gd name="connsiteY4" fmla="*/ 9239 h 18478"/>
                  <a:gd name="connsiteX5" fmla="*/ 12852 w 15802"/>
                  <a:gd name="connsiteY5" fmla="*/ 9239 h 18478"/>
                  <a:gd name="connsiteX6" fmla="*/ 7806 w 15802"/>
                  <a:gd name="connsiteY6" fmla="*/ 2191 h 18478"/>
                  <a:gd name="connsiteX7" fmla="*/ 2761 w 15802"/>
                  <a:gd name="connsiteY7" fmla="*/ 9239 h 18478"/>
                  <a:gd name="connsiteX8" fmla="*/ 7806 w 15802"/>
                  <a:gd name="connsiteY8" fmla="*/ 16288 h 18478"/>
                  <a:gd name="connsiteX9" fmla="*/ 12852 w 15802"/>
                  <a:gd name="connsiteY9" fmla="*/ 9239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2" h="18478">
                    <a:moveTo>
                      <a:pt x="0" y="9239"/>
                    </a:moveTo>
                    <a:cubicBezTo>
                      <a:pt x="0" y="3524"/>
                      <a:pt x="3237" y="0"/>
                      <a:pt x="7901" y="0"/>
                    </a:cubicBezTo>
                    <a:cubicBezTo>
                      <a:pt x="12566" y="0"/>
                      <a:pt x="15803" y="3620"/>
                      <a:pt x="15803" y="9239"/>
                    </a:cubicBezTo>
                    <a:cubicBezTo>
                      <a:pt x="15803" y="14859"/>
                      <a:pt x="12566" y="18479"/>
                      <a:pt x="7901" y="18479"/>
                    </a:cubicBezTo>
                    <a:cubicBezTo>
                      <a:pt x="3141" y="18479"/>
                      <a:pt x="0" y="14859"/>
                      <a:pt x="0" y="9239"/>
                    </a:cubicBezTo>
                    <a:close/>
                    <a:moveTo>
                      <a:pt x="12852" y="9239"/>
                    </a:moveTo>
                    <a:cubicBezTo>
                      <a:pt x="12852" y="4763"/>
                      <a:pt x="10852" y="2191"/>
                      <a:pt x="7806" y="2191"/>
                    </a:cubicBezTo>
                    <a:cubicBezTo>
                      <a:pt x="4760" y="2191"/>
                      <a:pt x="2761" y="4763"/>
                      <a:pt x="2761" y="9239"/>
                    </a:cubicBezTo>
                    <a:cubicBezTo>
                      <a:pt x="2761" y="13716"/>
                      <a:pt x="4760" y="16288"/>
                      <a:pt x="7806" y="16288"/>
                    </a:cubicBezTo>
                    <a:cubicBezTo>
                      <a:pt x="10852" y="16288"/>
                      <a:pt x="12852" y="13716"/>
                      <a:pt x="12852" y="923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4" name="Freeform 203">
                <a:extLst>
                  <a:ext uri="{FF2B5EF4-FFF2-40B4-BE49-F238E27FC236}">
                    <a16:creationId xmlns:a16="http://schemas.microsoft.com/office/drawing/2014/main" id="{9EFFE8B6-2CB3-E84B-B63D-E7C31EB38512}"/>
                  </a:ext>
                </a:extLst>
              </p:cNvPr>
              <p:cNvSpPr/>
              <p:nvPr/>
            </p:nvSpPr>
            <p:spPr>
              <a:xfrm>
                <a:off x="7438259"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5"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5" name="Freeform 204">
                <a:extLst>
                  <a:ext uri="{FF2B5EF4-FFF2-40B4-BE49-F238E27FC236}">
                    <a16:creationId xmlns:a16="http://schemas.microsoft.com/office/drawing/2014/main" id="{B53127C3-E16E-6848-8737-B9CB0FC711E2}"/>
                  </a:ext>
                </a:extLst>
              </p:cNvPr>
              <p:cNvSpPr/>
              <p:nvPr/>
            </p:nvSpPr>
            <p:spPr>
              <a:xfrm>
                <a:off x="7454347"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6" name="Freeform 205">
                <a:extLst>
                  <a:ext uri="{FF2B5EF4-FFF2-40B4-BE49-F238E27FC236}">
                    <a16:creationId xmlns:a16="http://schemas.microsoft.com/office/drawing/2014/main" id="{858A0D2A-F0F4-2046-83E5-4799E71207EA}"/>
                  </a:ext>
                </a:extLst>
              </p:cNvPr>
              <p:cNvSpPr/>
              <p:nvPr/>
            </p:nvSpPr>
            <p:spPr>
              <a:xfrm>
                <a:off x="7465961" y="5027390"/>
                <a:ext cx="15136" cy="18383"/>
              </a:xfrm>
              <a:custGeom>
                <a:avLst/>
                <a:gdLst>
                  <a:gd name="connsiteX0" fmla="*/ 11995 w 15136"/>
                  <a:gd name="connsiteY0" fmla="*/ 14669 h 18383"/>
                  <a:gd name="connsiteX1" fmla="*/ 5997 w 15136"/>
                  <a:gd name="connsiteY1" fmla="*/ 18383 h 18383"/>
                  <a:gd name="connsiteX2" fmla="*/ 0 w 15136"/>
                  <a:gd name="connsiteY2" fmla="*/ 13049 h 18383"/>
                  <a:gd name="connsiteX3" fmla="*/ 10567 w 15136"/>
                  <a:gd name="connsiteY3" fmla="*/ 7049 h 18383"/>
                  <a:gd name="connsiteX4" fmla="*/ 12090 w 15136"/>
                  <a:gd name="connsiteY4" fmla="*/ 7049 h 18383"/>
                  <a:gd name="connsiteX5" fmla="*/ 12090 w 15136"/>
                  <a:gd name="connsiteY5" fmla="*/ 6001 h 18383"/>
                  <a:gd name="connsiteX6" fmla="*/ 7711 w 15136"/>
                  <a:gd name="connsiteY6" fmla="*/ 2096 h 18383"/>
                  <a:gd name="connsiteX7" fmla="*/ 3046 w 15136"/>
                  <a:gd name="connsiteY7" fmla="*/ 5144 h 18383"/>
                  <a:gd name="connsiteX8" fmla="*/ 571 w 15136"/>
                  <a:gd name="connsiteY8" fmla="*/ 4763 h 18383"/>
                  <a:gd name="connsiteX9" fmla="*/ 8187 w 15136"/>
                  <a:gd name="connsiteY9" fmla="*/ 0 h 18383"/>
                  <a:gd name="connsiteX10" fmla="*/ 14660 w 15136"/>
                  <a:gd name="connsiteY10" fmla="*/ 6953 h 18383"/>
                  <a:gd name="connsiteX11" fmla="*/ 14660 w 15136"/>
                  <a:gd name="connsiteY11" fmla="*/ 14478 h 18383"/>
                  <a:gd name="connsiteX12" fmla="*/ 15136 w 15136"/>
                  <a:gd name="connsiteY12" fmla="*/ 18098 h 18383"/>
                  <a:gd name="connsiteX13" fmla="*/ 12471 w 15136"/>
                  <a:gd name="connsiteY13" fmla="*/ 18098 h 18383"/>
                  <a:gd name="connsiteX14" fmla="*/ 11995 w 15136"/>
                  <a:gd name="connsiteY14" fmla="*/ 14669 h 18383"/>
                  <a:gd name="connsiteX15" fmla="*/ 9901 w 15136"/>
                  <a:gd name="connsiteY15" fmla="*/ 9049 h 18383"/>
                  <a:gd name="connsiteX16" fmla="*/ 2761 w 15136"/>
                  <a:gd name="connsiteY16" fmla="*/ 13049 h 18383"/>
                  <a:gd name="connsiteX17" fmla="*/ 6378 w 15136"/>
                  <a:gd name="connsiteY17" fmla="*/ 16192 h 18383"/>
                  <a:gd name="connsiteX18" fmla="*/ 11900 w 15136"/>
                  <a:gd name="connsiteY18" fmla="*/ 10001 h 18383"/>
                  <a:gd name="connsiteX19" fmla="*/ 11900 w 15136"/>
                  <a:gd name="connsiteY19" fmla="*/ 9049 h 18383"/>
                  <a:gd name="connsiteX20" fmla="*/ 9901 w 15136"/>
                  <a:gd name="connsiteY20" fmla="*/ 9049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36" h="18383">
                    <a:moveTo>
                      <a:pt x="11995" y="14669"/>
                    </a:moveTo>
                    <a:cubicBezTo>
                      <a:pt x="10757" y="17050"/>
                      <a:pt x="8663" y="18383"/>
                      <a:pt x="5997" y="18383"/>
                    </a:cubicBezTo>
                    <a:cubicBezTo>
                      <a:pt x="2380" y="18383"/>
                      <a:pt x="0" y="16097"/>
                      <a:pt x="0" y="13049"/>
                    </a:cubicBezTo>
                    <a:cubicBezTo>
                      <a:pt x="0" y="9049"/>
                      <a:pt x="3522" y="7049"/>
                      <a:pt x="10567" y="7049"/>
                    </a:cubicBezTo>
                    <a:cubicBezTo>
                      <a:pt x="11043" y="7049"/>
                      <a:pt x="11519" y="7049"/>
                      <a:pt x="12090" y="7049"/>
                    </a:cubicBezTo>
                    <a:lnTo>
                      <a:pt x="12090" y="6001"/>
                    </a:lnTo>
                    <a:cubicBezTo>
                      <a:pt x="12090" y="3334"/>
                      <a:pt x="10662" y="2096"/>
                      <a:pt x="7711" y="2096"/>
                    </a:cubicBezTo>
                    <a:cubicBezTo>
                      <a:pt x="5045" y="2096"/>
                      <a:pt x="3522" y="3048"/>
                      <a:pt x="3046" y="5144"/>
                    </a:cubicBezTo>
                    <a:lnTo>
                      <a:pt x="571" y="4763"/>
                    </a:lnTo>
                    <a:cubicBezTo>
                      <a:pt x="1333" y="1619"/>
                      <a:pt x="3808" y="0"/>
                      <a:pt x="8187" y="0"/>
                    </a:cubicBezTo>
                    <a:cubicBezTo>
                      <a:pt x="12756" y="0"/>
                      <a:pt x="14660" y="2191"/>
                      <a:pt x="14660" y="6953"/>
                    </a:cubicBezTo>
                    <a:lnTo>
                      <a:pt x="14660" y="14478"/>
                    </a:lnTo>
                    <a:cubicBezTo>
                      <a:pt x="14660" y="15812"/>
                      <a:pt x="14755" y="16954"/>
                      <a:pt x="15136" y="18098"/>
                    </a:cubicBezTo>
                    <a:lnTo>
                      <a:pt x="12471" y="18098"/>
                    </a:lnTo>
                    <a:cubicBezTo>
                      <a:pt x="12090" y="17050"/>
                      <a:pt x="11995" y="15907"/>
                      <a:pt x="11995" y="14669"/>
                    </a:cubicBezTo>
                    <a:close/>
                    <a:moveTo>
                      <a:pt x="9901" y="9049"/>
                    </a:moveTo>
                    <a:cubicBezTo>
                      <a:pt x="5141" y="9049"/>
                      <a:pt x="2761" y="10478"/>
                      <a:pt x="2761" y="13049"/>
                    </a:cubicBezTo>
                    <a:cubicBezTo>
                      <a:pt x="2761" y="14954"/>
                      <a:pt x="4093" y="16192"/>
                      <a:pt x="6378" y="16192"/>
                    </a:cubicBezTo>
                    <a:cubicBezTo>
                      <a:pt x="9424" y="16192"/>
                      <a:pt x="11900" y="13430"/>
                      <a:pt x="11900" y="10001"/>
                    </a:cubicBezTo>
                    <a:lnTo>
                      <a:pt x="11900" y="9049"/>
                    </a:lnTo>
                    <a:cubicBezTo>
                      <a:pt x="11233" y="9049"/>
                      <a:pt x="10567" y="9049"/>
                      <a:pt x="9901" y="9049"/>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7" name="Freeform 206">
                <a:extLst>
                  <a:ext uri="{FF2B5EF4-FFF2-40B4-BE49-F238E27FC236}">
                    <a16:creationId xmlns:a16="http://schemas.microsoft.com/office/drawing/2014/main" id="{1E5A89A8-5369-BC4E-AB3F-06CC0B0D9F3D}"/>
                  </a:ext>
                </a:extLst>
              </p:cNvPr>
              <p:cNvSpPr/>
              <p:nvPr/>
            </p:nvSpPr>
            <p:spPr>
              <a:xfrm>
                <a:off x="7485001"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8" name="Freeform 207">
                <a:extLst>
                  <a:ext uri="{FF2B5EF4-FFF2-40B4-BE49-F238E27FC236}">
                    <a16:creationId xmlns:a16="http://schemas.microsoft.com/office/drawing/2014/main" id="{E13FAE5E-1D82-2C47-A190-3CAB0CAF6AB8}"/>
                  </a:ext>
                </a:extLst>
              </p:cNvPr>
              <p:cNvSpPr/>
              <p:nvPr/>
            </p:nvSpPr>
            <p:spPr>
              <a:xfrm>
                <a:off x="7492426"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4 w 13803"/>
                  <a:gd name="connsiteY4" fmla="*/ 6953 h 18192"/>
                  <a:gd name="connsiteX5" fmla="*/ 13804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4" y="2381"/>
                      <a:pt x="13804" y="6953"/>
                    </a:cubicBezTo>
                    <a:lnTo>
                      <a:pt x="13804" y="18098"/>
                    </a:lnTo>
                    <a:lnTo>
                      <a:pt x="11233" y="18098"/>
                    </a:lnTo>
                    <a:lnTo>
                      <a:pt x="11233" y="6763"/>
                    </a:lnTo>
                    <a:cubicBezTo>
                      <a:pt x="11233" y="3905"/>
                      <a:pt x="9901"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09" name="Freeform 208">
                <a:extLst>
                  <a:ext uri="{FF2B5EF4-FFF2-40B4-BE49-F238E27FC236}">
                    <a16:creationId xmlns:a16="http://schemas.microsoft.com/office/drawing/2014/main" id="{241E2933-D148-964D-8E0F-EC0C2F4CEC97}"/>
                  </a:ext>
                </a:extLst>
              </p:cNvPr>
              <p:cNvSpPr/>
              <p:nvPr/>
            </p:nvSpPr>
            <p:spPr>
              <a:xfrm>
                <a:off x="7509466"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0" name="Freeform 209">
                <a:extLst>
                  <a:ext uri="{FF2B5EF4-FFF2-40B4-BE49-F238E27FC236}">
                    <a16:creationId xmlns:a16="http://schemas.microsoft.com/office/drawing/2014/main" id="{8F05ABAE-384C-6D4B-963A-0FBC29CA7886}"/>
                  </a:ext>
                </a:extLst>
              </p:cNvPr>
              <p:cNvSpPr/>
              <p:nvPr/>
            </p:nvSpPr>
            <p:spPr>
              <a:xfrm>
                <a:off x="7527458" y="5021675"/>
                <a:ext cx="14565" cy="24098"/>
              </a:xfrm>
              <a:custGeom>
                <a:avLst/>
                <a:gdLst>
                  <a:gd name="connsiteX0" fmla="*/ 14565 w 14565"/>
                  <a:gd name="connsiteY0" fmla="*/ 23717 h 24098"/>
                  <a:gd name="connsiteX1" fmla="*/ 12185 w 14565"/>
                  <a:gd name="connsiteY1" fmla="*/ 23717 h 24098"/>
                  <a:gd name="connsiteX2" fmla="*/ 12185 w 14565"/>
                  <a:gd name="connsiteY2" fmla="*/ 20193 h 24098"/>
                  <a:gd name="connsiteX3" fmla="*/ 6759 w 14565"/>
                  <a:gd name="connsiteY3" fmla="*/ 24098 h 24098"/>
                  <a:gd name="connsiteX4" fmla="*/ 0 w 14565"/>
                  <a:gd name="connsiteY4" fmla="*/ 15049 h 24098"/>
                  <a:gd name="connsiteX5" fmla="*/ 6949 w 14565"/>
                  <a:gd name="connsiteY5" fmla="*/ 5715 h 24098"/>
                  <a:gd name="connsiteX6" fmla="*/ 11995 w 14565"/>
                  <a:gd name="connsiteY6" fmla="*/ 8858 h 24098"/>
                  <a:gd name="connsiteX7" fmla="*/ 11995 w 14565"/>
                  <a:gd name="connsiteY7" fmla="*/ 0 h 24098"/>
                  <a:gd name="connsiteX8" fmla="*/ 14565 w 14565"/>
                  <a:gd name="connsiteY8" fmla="*/ 0 h 24098"/>
                  <a:gd name="connsiteX9" fmla="*/ 14565 w 14565"/>
                  <a:gd name="connsiteY9" fmla="*/ 23717 h 24098"/>
                  <a:gd name="connsiteX10" fmla="*/ 7425 w 14565"/>
                  <a:gd name="connsiteY10" fmla="*/ 8001 h 24098"/>
                  <a:gd name="connsiteX11" fmla="*/ 2856 w 14565"/>
                  <a:gd name="connsiteY11" fmla="*/ 14954 h 24098"/>
                  <a:gd name="connsiteX12" fmla="*/ 7425 w 14565"/>
                  <a:gd name="connsiteY12" fmla="*/ 21812 h 24098"/>
                  <a:gd name="connsiteX13" fmla="*/ 11995 w 14565"/>
                  <a:gd name="connsiteY13" fmla="*/ 16192 h 24098"/>
                  <a:gd name="connsiteX14" fmla="*/ 11995 w 14565"/>
                  <a:gd name="connsiteY14" fmla="*/ 13525 h 24098"/>
                  <a:gd name="connsiteX15" fmla="*/ 7425 w 14565"/>
                  <a:gd name="connsiteY15" fmla="*/ 8001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65" h="24098">
                    <a:moveTo>
                      <a:pt x="14565" y="23717"/>
                    </a:moveTo>
                    <a:lnTo>
                      <a:pt x="12185" y="23717"/>
                    </a:lnTo>
                    <a:lnTo>
                      <a:pt x="12185" y="20193"/>
                    </a:lnTo>
                    <a:cubicBezTo>
                      <a:pt x="10948" y="22765"/>
                      <a:pt x="9044" y="24098"/>
                      <a:pt x="6759" y="24098"/>
                    </a:cubicBezTo>
                    <a:cubicBezTo>
                      <a:pt x="2951" y="24098"/>
                      <a:pt x="0" y="20574"/>
                      <a:pt x="0" y="15049"/>
                    </a:cubicBezTo>
                    <a:cubicBezTo>
                      <a:pt x="0" y="9334"/>
                      <a:pt x="3046" y="5715"/>
                      <a:pt x="6949" y="5715"/>
                    </a:cubicBezTo>
                    <a:cubicBezTo>
                      <a:pt x="9044" y="5715"/>
                      <a:pt x="10853" y="6763"/>
                      <a:pt x="11995" y="8858"/>
                    </a:cubicBezTo>
                    <a:lnTo>
                      <a:pt x="11995" y="0"/>
                    </a:lnTo>
                    <a:lnTo>
                      <a:pt x="14565" y="0"/>
                    </a:lnTo>
                    <a:lnTo>
                      <a:pt x="14565" y="23717"/>
                    </a:lnTo>
                    <a:close/>
                    <a:moveTo>
                      <a:pt x="7425" y="8001"/>
                    </a:moveTo>
                    <a:cubicBezTo>
                      <a:pt x="4760" y="8001"/>
                      <a:pt x="2856" y="10477"/>
                      <a:pt x="2856" y="14954"/>
                    </a:cubicBezTo>
                    <a:cubicBezTo>
                      <a:pt x="2856" y="19336"/>
                      <a:pt x="4665" y="21812"/>
                      <a:pt x="7425" y="21812"/>
                    </a:cubicBezTo>
                    <a:cubicBezTo>
                      <a:pt x="9901" y="21812"/>
                      <a:pt x="11995" y="19621"/>
                      <a:pt x="11995" y="16192"/>
                    </a:cubicBezTo>
                    <a:lnTo>
                      <a:pt x="11995" y="13525"/>
                    </a:lnTo>
                    <a:cubicBezTo>
                      <a:pt x="11995" y="10096"/>
                      <a:pt x="10186" y="8001"/>
                      <a:pt x="7425" y="8001"/>
                    </a:cubicBez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1" name="Freeform 210">
                <a:extLst>
                  <a:ext uri="{FF2B5EF4-FFF2-40B4-BE49-F238E27FC236}">
                    <a16:creationId xmlns:a16="http://schemas.microsoft.com/office/drawing/2014/main" id="{50F3BDE6-CF86-C94C-935B-11981F737287}"/>
                  </a:ext>
                </a:extLst>
              </p:cNvPr>
              <p:cNvSpPr/>
              <p:nvPr/>
            </p:nvSpPr>
            <p:spPr>
              <a:xfrm>
                <a:off x="7554685" y="5023389"/>
                <a:ext cx="10471" cy="22479"/>
              </a:xfrm>
              <a:custGeom>
                <a:avLst/>
                <a:gdLst>
                  <a:gd name="connsiteX0" fmla="*/ 3046 w 10471"/>
                  <a:gd name="connsiteY0" fmla="*/ 6382 h 22479"/>
                  <a:gd name="connsiteX1" fmla="*/ 0 w 10471"/>
                  <a:gd name="connsiteY1" fmla="*/ 6382 h 22479"/>
                  <a:gd name="connsiteX2" fmla="*/ 0 w 10471"/>
                  <a:gd name="connsiteY2" fmla="*/ 4477 h 22479"/>
                  <a:gd name="connsiteX3" fmla="*/ 3046 w 10471"/>
                  <a:gd name="connsiteY3" fmla="*/ 4477 h 22479"/>
                  <a:gd name="connsiteX4" fmla="*/ 3046 w 10471"/>
                  <a:gd name="connsiteY4" fmla="*/ 286 h 22479"/>
                  <a:gd name="connsiteX5" fmla="*/ 5712 w 10471"/>
                  <a:gd name="connsiteY5" fmla="*/ 0 h 22479"/>
                  <a:gd name="connsiteX6" fmla="*/ 5712 w 10471"/>
                  <a:gd name="connsiteY6" fmla="*/ 4477 h 22479"/>
                  <a:gd name="connsiteX7" fmla="*/ 9901 w 10471"/>
                  <a:gd name="connsiteY7" fmla="*/ 4477 h 22479"/>
                  <a:gd name="connsiteX8" fmla="*/ 9901 w 10471"/>
                  <a:gd name="connsiteY8" fmla="*/ 6382 h 22479"/>
                  <a:gd name="connsiteX9" fmla="*/ 5712 w 10471"/>
                  <a:gd name="connsiteY9" fmla="*/ 6382 h 22479"/>
                  <a:gd name="connsiteX10" fmla="*/ 5712 w 10471"/>
                  <a:gd name="connsiteY10" fmla="*/ 15526 h 22479"/>
                  <a:gd name="connsiteX11" fmla="*/ 8663 w 10471"/>
                  <a:gd name="connsiteY11" fmla="*/ 20193 h 22479"/>
                  <a:gd name="connsiteX12" fmla="*/ 10472 w 10471"/>
                  <a:gd name="connsiteY12" fmla="*/ 20003 h 22479"/>
                  <a:gd name="connsiteX13" fmla="*/ 10472 w 10471"/>
                  <a:gd name="connsiteY13" fmla="*/ 22193 h 22479"/>
                  <a:gd name="connsiteX14" fmla="*/ 8282 w 10471"/>
                  <a:gd name="connsiteY14" fmla="*/ 22479 h 22479"/>
                  <a:gd name="connsiteX15" fmla="*/ 3808 w 10471"/>
                  <a:gd name="connsiteY15" fmla="*/ 20383 h 22479"/>
                  <a:gd name="connsiteX16" fmla="*/ 3046 w 10471"/>
                  <a:gd name="connsiteY16" fmla="*/ 15430 h 22479"/>
                  <a:gd name="connsiteX17" fmla="*/ 3046 w 10471"/>
                  <a:gd name="connsiteY17" fmla="*/ 6382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1" h="22479">
                    <a:moveTo>
                      <a:pt x="3046" y="6382"/>
                    </a:moveTo>
                    <a:lnTo>
                      <a:pt x="0" y="6382"/>
                    </a:lnTo>
                    <a:lnTo>
                      <a:pt x="0" y="4477"/>
                    </a:lnTo>
                    <a:lnTo>
                      <a:pt x="3046" y="4477"/>
                    </a:lnTo>
                    <a:lnTo>
                      <a:pt x="3046" y="286"/>
                    </a:lnTo>
                    <a:lnTo>
                      <a:pt x="5712" y="0"/>
                    </a:lnTo>
                    <a:lnTo>
                      <a:pt x="5712" y="4477"/>
                    </a:lnTo>
                    <a:lnTo>
                      <a:pt x="9901" y="4477"/>
                    </a:lnTo>
                    <a:lnTo>
                      <a:pt x="9901" y="6382"/>
                    </a:lnTo>
                    <a:lnTo>
                      <a:pt x="5712" y="6382"/>
                    </a:lnTo>
                    <a:lnTo>
                      <a:pt x="5712" y="15526"/>
                    </a:lnTo>
                    <a:cubicBezTo>
                      <a:pt x="5712" y="18764"/>
                      <a:pt x="5997" y="20193"/>
                      <a:pt x="8663" y="20193"/>
                    </a:cubicBezTo>
                    <a:cubicBezTo>
                      <a:pt x="9234" y="20193"/>
                      <a:pt x="9805" y="20193"/>
                      <a:pt x="10472" y="20003"/>
                    </a:cubicBezTo>
                    <a:lnTo>
                      <a:pt x="10472" y="22193"/>
                    </a:lnTo>
                    <a:cubicBezTo>
                      <a:pt x="9710" y="22384"/>
                      <a:pt x="9044" y="22479"/>
                      <a:pt x="8282" y="22479"/>
                    </a:cubicBezTo>
                    <a:cubicBezTo>
                      <a:pt x="6188" y="22479"/>
                      <a:pt x="4760" y="21908"/>
                      <a:pt x="3808" y="20383"/>
                    </a:cubicBezTo>
                    <a:cubicBezTo>
                      <a:pt x="3046" y="19336"/>
                      <a:pt x="3046" y="17717"/>
                      <a:pt x="3046" y="15430"/>
                    </a:cubicBezTo>
                    <a:lnTo>
                      <a:pt x="3046" y="6382"/>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2" name="Freeform 211">
                <a:extLst>
                  <a:ext uri="{FF2B5EF4-FFF2-40B4-BE49-F238E27FC236}">
                    <a16:creationId xmlns:a16="http://schemas.microsoft.com/office/drawing/2014/main" id="{27A7F30B-8D74-4546-AF9A-3726F3D3C2D4}"/>
                  </a:ext>
                </a:extLst>
              </p:cNvPr>
              <p:cNvSpPr/>
              <p:nvPr/>
            </p:nvSpPr>
            <p:spPr>
              <a:xfrm>
                <a:off x="7567441" y="5021675"/>
                <a:ext cx="13803" cy="23812"/>
              </a:xfrm>
              <a:custGeom>
                <a:avLst/>
                <a:gdLst>
                  <a:gd name="connsiteX0" fmla="*/ 0 w 13803"/>
                  <a:gd name="connsiteY0" fmla="*/ 0 h 23812"/>
                  <a:gd name="connsiteX1" fmla="*/ 2570 w 13803"/>
                  <a:gd name="connsiteY1" fmla="*/ 0 h 23812"/>
                  <a:gd name="connsiteX2" fmla="*/ 2570 w 13803"/>
                  <a:gd name="connsiteY2" fmla="*/ 9239 h 23812"/>
                  <a:gd name="connsiteX3" fmla="*/ 8092 w 13803"/>
                  <a:gd name="connsiteY3" fmla="*/ 5620 h 23812"/>
                  <a:gd name="connsiteX4" fmla="*/ 13804 w 13803"/>
                  <a:gd name="connsiteY4" fmla="*/ 12573 h 23812"/>
                  <a:gd name="connsiteX5" fmla="*/ 13804 w 13803"/>
                  <a:gd name="connsiteY5" fmla="*/ 23717 h 23812"/>
                  <a:gd name="connsiteX6" fmla="*/ 11233 w 13803"/>
                  <a:gd name="connsiteY6" fmla="*/ 23717 h 23812"/>
                  <a:gd name="connsiteX7" fmla="*/ 11233 w 13803"/>
                  <a:gd name="connsiteY7" fmla="*/ 12382 h 23812"/>
                  <a:gd name="connsiteX8" fmla="*/ 7616 w 13803"/>
                  <a:gd name="connsiteY8" fmla="*/ 7906 h 23812"/>
                  <a:gd name="connsiteX9" fmla="*/ 2570 w 13803"/>
                  <a:gd name="connsiteY9" fmla="*/ 14097 h 23812"/>
                  <a:gd name="connsiteX10" fmla="*/ 2570 w 13803"/>
                  <a:gd name="connsiteY10" fmla="*/ 23813 h 23812"/>
                  <a:gd name="connsiteX11" fmla="*/ 0 w 13803"/>
                  <a:gd name="connsiteY11" fmla="*/ 23813 h 23812"/>
                  <a:gd name="connsiteX12" fmla="*/ 0 w 13803"/>
                  <a:gd name="connsiteY12"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23812">
                    <a:moveTo>
                      <a:pt x="0" y="0"/>
                    </a:moveTo>
                    <a:lnTo>
                      <a:pt x="2570" y="0"/>
                    </a:lnTo>
                    <a:lnTo>
                      <a:pt x="2570" y="9239"/>
                    </a:lnTo>
                    <a:cubicBezTo>
                      <a:pt x="3808" y="6858"/>
                      <a:pt x="5617" y="5620"/>
                      <a:pt x="8092" y="5620"/>
                    </a:cubicBezTo>
                    <a:cubicBezTo>
                      <a:pt x="11804" y="5620"/>
                      <a:pt x="13804" y="8001"/>
                      <a:pt x="13804" y="12573"/>
                    </a:cubicBezTo>
                    <a:lnTo>
                      <a:pt x="13804" y="23717"/>
                    </a:lnTo>
                    <a:lnTo>
                      <a:pt x="11233" y="23717"/>
                    </a:lnTo>
                    <a:lnTo>
                      <a:pt x="11233" y="12382"/>
                    </a:lnTo>
                    <a:cubicBezTo>
                      <a:pt x="11233" y="9525"/>
                      <a:pt x="9901" y="7906"/>
                      <a:pt x="7616" y="7906"/>
                    </a:cubicBezTo>
                    <a:cubicBezTo>
                      <a:pt x="4855" y="7906"/>
                      <a:pt x="2570" y="10382"/>
                      <a:pt x="2570" y="14097"/>
                    </a:cubicBezTo>
                    <a:lnTo>
                      <a:pt x="2570" y="23813"/>
                    </a:lnTo>
                    <a:lnTo>
                      <a:pt x="0" y="23813"/>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3" name="Freeform 212">
                <a:extLst>
                  <a:ext uri="{FF2B5EF4-FFF2-40B4-BE49-F238E27FC236}">
                    <a16:creationId xmlns:a16="http://schemas.microsoft.com/office/drawing/2014/main" id="{1D771AC7-E0FF-7741-B3A8-82DF9852D9FC}"/>
                  </a:ext>
                </a:extLst>
              </p:cNvPr>
              <p:cNvSpPr/>
              <p:nvPr/>
            </p:nvSpPr>
            <p:spPr>
              <a:xfrm>
                <a:off x="7584481"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1 w 15612"/>
                  <a:gd name="connsiteY7" fmla="*/ 16288 h 18478"/>
                  <a:gd name="connsiteX8" fmla="*/ 12851 w 15612"/>
                  <a:gd name="connsiteY8" fmla="*/ 12859 h 18478"/>
                  <a:gd name="connsiteX9" fmla="*/ 15327 w 15612"/>
                  <a:gd name="connsiteY9" fmla="*/ 13335 h 18478"/>
                  <a:gd name="connsiteX10" fmla="*/ 7901 w 15612"/>
                  <a:gd name="connsiteY10" fmla="*/ 18479 h 18478"/>
                  <a:gd name="connsiteX11" fmla="*/ 12851 w 15612"/>
                  <a:gd name="connsiteY11" fmla="*/ 7525 h 18478"/>
                  <a:gd name="connsiteX12" fmla="*/ 8091 w 15612"/>
                  <a:gd name="connsiteY12" fmla="*/ 2191 h 18478"/>
                  <a:gd name="connsiteX13" fmla="*/ 2951 w 15612"/>
                  <a:gd name="connsiteY13" fmla="*/ 7525 h 18478"/>
                  <a:gd name="connsiteX14" fmla="*/ 12851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1"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1" y="16288"/>
                    </a:cubicBezTo>
                    <a:cubicBezTo>
                      <a:pt x="10281" y="16288"/>
                      <a:pt x="11995" y="15050"/>
                      <a:pt x="12851" y="12859"/>
                    </a:cubicBezTo>
                    <a:lnTo>
                      <a:pt x="15327" y="13335"/>
                    </a:lnTo>
                    <a:cubicBezTo>
                      <a:pt x="14184" y="16669"/>
                      <a:pt x="11614" y="18479"/>
                      <a:pt x="7901" y="18479"/>
                    </a:cubicBezTo>
                    <a:close/>
                    <a:moveTo>
                      <a:pt x="12851" y="7525"/>
                    </a:moveTo>
                    <a:cubicBezTo>
                      <a:pt x="12756" y="4096"/>
                      <a:pt x="10948" y="2191"/>
                      <a:pt x="8091" y="2191"/>
                    </a:cubicBezTo>
                    <a:cubicBezTo>
                      <a:pt x="5236" y="2191"/>
                      <a:pt x="3427" y="4096"/>
                      <a:pt x="2951" y="7525"/>
                    </a:cubicBezTo>
                    <a:lnTo>
                      <a:pt x="12851"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4" name="Freeform 213">
                <a:extLst>
                  <a:ext uri="{FF2B5EF4-FFF2-40B4-BE49-F238E27FC236}">
                    <a16:creationId xmlns:a16="http://schemas.microsoft.com/office/drawing/2014/main" id="{7938EF78-8FE6-E84D-A20B-60658596797F}"/>
                  </a:ext>
                </a:extLst>
              </p:cNvPr>
              <p:cNvSpPr/>
              <p:nvPr/>
            </p:nvSpPr>
            <p:spPr>
              <a:xfrm>
                <a:off x="7603521" y="5027295"/>
                <a:ext cx="8662" cy="18097"/>
              </a:xfrm>
              <a:custGeom>
                <a:avLst/>
                <a:gdLst>
                  <a:gd name="connsiteX0" fmla="*/ 95 w 8662"/>
                  <a:gd name="connsiteY0" fmla="*/ 571 h 18097"/>
                  <a:gd name="connsiteX1" fmla="*/ 2570 w 8662"/>
                  <a:gd name="connsiteY1" fmla="*/ 571 h 18097"/>
                  <a:gd name="connsiteX2" fmla="*/ 2570 w 8662"/>
                  <a:gd name="connsiteY2" fmla="*/ 4477 h 18097"/>
                  <a:gd name="connsiteX3" fmla="*/ 7711 w 8662"/>
                  <a:gd name="connsiteY3" fmla="*/ 0 h 18097"/>
                  <a:gd name="connsiteX4" fmla="*/ 8663 w 8662"/>
                  <a:gd name="connsiteY4" fmla="*/ 95 h 18097"/>
                  <a:gd name="connsiteX5" fmla="*/ 8663 w 8662"/>
                  <a:gd name="connsiteY5" fmla="*/ 2762 h 18097"/>
                  <a:gd name="connsiteX6" fmla="*/ 8187 w 8662"/>
                  <a:gd name="connsiteY6" fmla="*/ 2762 h 18097"/>
                  <a:gd name="connsiteX7" fmla="*/ 2665 w 8662"/>
                  <a:gd name="connsiteY7" fmla="*/ 9334 h 18097"/>
                  <a:gd name="connsiteX8" fmla="*/ 2665 w 8662"/>
                  <a:gd name="connsiteY8" fmla="*/ 18097 h 18097"/>
                  <a:gd name="connsiteX9" fmla="*/ 0 w 8662"/>
                  <a:gd name="connsiteY9" fmla="*/ 18097 h 18097"/>
                  <a:gd name="connsiteX10" fmla="*/ 0 w 8662"/>
                  <a:gd name="connsiteY10" fmla="*/ 571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2" h="18097">
                    <a:moveTo>
                      <a:pt x="95" y="571"/>
                    </a:moveTo>
                    <a:lnTo>
                      <a:pt x="2570" y="571"/>
                    </a:lnTo>
                    <a:lnTo>
                      <a:pt x="2570" y="4477"/>
                    </a:lnTo>
                    <a:cubicBezTo>
                      <a:pt x="3618" y="1524"/>
                      <a:pt x="5236" y="0"/>
                      <a:pt x="7711" y="0"/>
                    </a:cubicBezTo>
                    <a:cubicBezTo>
                      <a:pt x="7996" y="0"/>
                      <a:pt x="8282" y="0"/>
                      <a:pt x="8663" y="95"/>
                    </a:cubicBezTo>
                    <a:lnTo>
                      <a:pt x="8663" y="2762"/>
                    </a:lnTo>
                    <a:cubicBezTo>
                      <a:pt x="8472" y="2762"/>
                      <a:pt x="8377" y="2762"/>
                      <a:pt x="8187" y="2762"/>
                    </a:cubicBezTo>
                    <a:cubicBezTo>
                      <a:pt x="4855" y="2762"/>
                      <a:pt x="2665" y="5239"/>
                      <a:pt x="2665" y="9334"/>
                    </a:cubicBezTo>
                    <a:lnTo>
                      <a:pt x="2665" y="18097"/>
                    </a:lnTo>
                    <a:lnTo>
                      <a:pt x="0" y="18097"/>
                    </a:lnTo>
                    <a:lnTo>
                      <a:pt x="0" y="57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5" name="Freeform 214">
                <a:extLst>
                  <a:ext uri="{FF2B5EF4-FFF2-40B4-BE49-F238E27FC236}">
                    <a16:creationId xmlns:a16="http://schemas.microsoft.com/office/drawing/2014/main" id="{1E4A5D72-2D32-664B-83E8-B8B957723907}"/>
                  </a:ext>
                </a:extLst>
              </p:cNvPr>
              <p:cNvSpPr/>
              <p:nvPr/>
            </p:nvSpPr>
            <p:spPr>
              <a:xfrm>
                <a:off x="7612850" y="5027390"/>
                <a:ext cx="15612" cy="18478"/>
              </a:xfrm>
              <a:custGeom>
                <a:avLst/>
                <a:gdLst>
                  <a:gd name="connsiteX0" fmla="*/ 7901 w 15612"/>
                  <a:gd name="connsiteY0" fmla="*/ 18479 h 18478"/>
                  <a:gd name="connsiteX1" fmla="*/ 0 w 15612"/>
                  <a:gd name="connsiteY1" fmla="*/ 9239 h 18478"/>
                  <a:gd name="connsiteX2" fmla="*/ 7901 w 15612"/>
                  <a:gd name="connsiteY2" fmla="*/ 0 h 18478"/>
                  <a:gd name="connsiteX3" fmla="*/ 15612 w 15612"/>
                  <a:gd name="connsiteY3" fmla="*/ 9049 h 18478"/>
                  <a:gd name="connsiteX4" fmla="*/ 15612 w 15612"/>
                  <a:gd name="connsiteY4" fmla="*/ 9430 h 18478"/>
                  <a:gd name="connsiteX5" fmla="*/ 2856 w 15612"/>
                  <a:gd name="connsiteY5" fmla="*/ 9430 h 18478"/>
                  <a:gd name="connsiteX6" fmla="*/ 2856 w 15612"/>
                  <a:gd name="connsiteY6" fmla="*/ 9525 h 18478"/>
                  <a:gd name="connsiteX7" fmla="*/ 8092 w 15612"/>
                  <a:gd name="connsiteY7" fmla="*/ 16288 h 18478"/>
                  <a:gd name="connsiteX8" fmla="*/ 12852 w 15612"/>
                  <a:gd name="connsiteY8" fmla="*/ 12859 h 18478"/>
                  <a:gd name="connsiteX9" fmla="*/ 15327 w 15612"/>
                  <a:gd name="connsiteY9" fmla="*/ 13335 h 18478"/>
                  <a:gd name="connsiteX10" fmla="*/ 7901 w 15612"/>
                  <a:gd name="connsiteY10" fmla="*/ 18479 h 18478"/>
                  <a:gd name="connsiteX11" fmla="*/ 12852 w 15612"/>
                  <a:gd name="connsiteY11" fmla="*/ 7525 h 18478"/>
                  <a:gd name="connsiteX12" fmla="*/ 8092 w 15612"/>
                  <a:gd name="connsiteY12" fmla="*/ 2191 h 18478"/>
                  <a:gd name="connsiteX13" fmla="*/ 2951 w 15612"/>
                  <a:gd name="connsiteY13" fmla="*/ 7525 h 18478"/>
                  <a:gd name="connsiteX14" fmla="*/ 12852 w 15612"/>
                  <a:gd name="connsiteY14" fmla="*/ 7525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12" h="18478">
                    <a:moveTo>
                      <a:pt x="7901" y="18479"/>
                    </a:moveTo>
                    <a:cubicBezTo>
                      <a:pt x="3142" y="18479"/>
                      <a:pt x="0" y="14954"/>
                      <a:pt x="0" y="9239"/>
                    </a:cubicBezTo>
                    <a:cubicBezTo>
                      <a:pt x="0" y="3620"/>
                      <a:pt x="3237" y="0"/>
                      <a:pt x="7901" y="0"/>
                    </a:cubicBezTo>
                    <a:cubicBezTo>
                      <a:pt x="12566" y="0"/>
                      <a:pt x="15612" y="3429"/>
                      <a:pt x="15612" y="9049"/>
                    </a:cubicBezTo>
                    <a:cubicBezTo>
                      <a:pt x="15612" y="9144"/>
                      <a:pt x="15612" y="9239"/>
                      <a:pt x="15612" y="9430"/>
                    </a:cubicBezTo>
                    <a:lnTo>
                      <a:pt x="2856" y="9430"/>
                    </a:lnTo>
                    <a:cubicBezTo>
                      <a:pt x="2856" y="9430"/>
                      <a:pt x="2856" y="9525"/>
                      <a:pt x="2856" y="9525"/>
                    </a:cubicBezTo>
                    <a:cubicBezTo>
                      <a:pt x="2856" y="13811"/>
                      <a:pt x="4855" y="16288"/>
                      <a:pt x="8092" y="16288"/>
                    </a:cubicBezTo>
                    <a:cubicBezTo>
                      <a:pt x="10281" y="16288"/>
                      <a:pt x="11995" y="15050"/>
                      <a:pt x="12852" y="12859"/>
                    </a:cubicBezTo>
                    <a:lnTo>
                      <a:pt x="15327" y="13335"/>
                    </a:lnTo>
                    <a:cubicBezTo>
                      <a:pt x="14184" y="16669"/>
                      <a:pt x="11614" y="18479"/>
                      <a:pt x="7901" y="18479"/>
                    </a:cubicBezTo>
                    <a:close/>
                    <a:moveTo>
                      <a:pt x="12852" y="7525"/>
                    </a:moveTo>
                    <a:cubicBezTo>
                      <a:pt x="12756" y="4096"/>
                      <a:pt x="10948" y="2191"/>
                      <a:pt x="8092" y="2191"/>
                    </a:cubicBezTo>
                    <a:cubicBezTo>
                      <a:pt x="5236" y="2191"/>
                      <a:pt x="3427" y="4096"/>
                      <a:pt x="2951" y="7525"/>
                    </a:cubicBezTo>
                    <a:lnTo>
                      <a:pt x="12852" y="7525"/>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6" name="Freeform 215">
                <a:extLst>
                  <a:ext uri="{FF2B5EF4-FFF2-40B4-BE49-F238E27FC236}">
                    <a16:creationId xmlns:a16="http://schemas.microsoft.com/office/drawing/2014/main" id="{3C62E993-BB24-1546-87BE-7295AABCED52}"/>
                  </a:ext>
                </a:extLst>
              </p:cNvPr>
              <p:cNvSpPr/>
              <p:nvPr/>
            </p:nvSpPr>
            <p:spPr>
              <a:xfrm>
                <a:off x="7632080" y="5021675"/>
                <a:ext cx="2570" cy="23717"/>
              </a:xfrm>
              <a:custGeom>
                <a:avLst/>
                <a:gdLst>
                  <a:gd name="connsiteX0" fmla="*/ 0 w 2570"/>
                  <a:gd name="connsiteY0" fmla="*/ 0 h 23717"/>
                  <a:gd name="connsiteX1" fmla="*/ 2570 w 2570"/>
                  <a:gd name="connsiteY1" fmla="*/ 0 h 23717"/>
                  <a:gd name="connsiteX2" fmla="*/ 2570 w 2570"/>
                  <a:gd name="connsiteY2" fmla="*/ 2572 h 23717"/>
                  <a:gd name="connsiteX3" fmla="*/ 0 w 2570"/>
                  <a:gd name="connsiteY3" fmla="*/ 2572 h 23717"/>
                  <a:gd name="connsiteX4" fmla="*/ 0 w 2570"/>
                  <a:gd name="connsiteY4" fmla="*/ 0 h 23717"/>
                  <a:gd name="connsiteX5" fmla="*/ 0 w 2570"/>
                  <a:gd name="connsiteY5" fmla="*/ 6191 h 23717"/>
                  <a:gd name="connsiteX6" fmla="*/ 2570 w 2570"/>
                  <a:gd name="connsiteY6" fmla="*/ 6191 h 23717"/>
                  <a:gd name="connsiteX7" fmla="*/ 2570 w 2570"/>
                  <a:gd name="connsiteY7" fmla="*/ 23717 h 23717"/>
                  <a:gd name="connsiteX8" fmla="*/ 0 w 2570"/>
                  <a:gd name="connsiteY8" fmla="*/ 23717 h 23717"/>
                  <a:gd name="connsiteX9" fmla="*/ 0 w 2570"/>
                  <a:gd name="connsiteY9" fmla="*/ 6191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0" h="23717">
                    <a:moveTo>
                      <a:pt x="0" y="0"/>
                    </a:moveTo>
                    <a:lnTo>
                      <a:pt x="2570" y="0"/>
                    </a:lnTo>
                    <a:lnTo>
                      <a:pt x="2570" y="2572"/>
                    </a:lnTo>
                    <a:lnTo>
                      <a:pt x="0" y="2572"/>
                    </a:lnTo>
                    <a:lnTo>
                      <a:pt x="0" y="0"/>
                    </a:lnTo>
                    <a:close/>
                    <a:moveTo>
                      <a:pt x="0" y="6191"/>
                    </a:moveTo>
                    <a:lnTo>
                      <a:pt x="2570" y="6191"/>
                    </a:lnTo>
                    <a:lnTo>
                      <a:pt x="2570" y="23717"/>
                    </a:lnTo>
                    <a:lnTo>
                      <a:pt x="0" y="23717"/>
                    </a:lnTo>
                    <a:lnTo>
                      <a:pt x="0" y="6191"/>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7" name="Freeform 216">
                <a:extLst>
                  <a:ext uri="{FF2B5EF4-FFF2-40B4-BE49-F238E27FC236}">
                    <a16:creationId xmlns:a16="http://schemas.microsoft.com/office/drawing/2014/main" id="{8C2B834B-3751-A44A-A570-7304294722A7}"/>
                  </a:ext>
                </a:extLst>
              </p:cNvPr>
              <p:cNvSpPr/>
              <p:nvPr/>
            </p:nvSpPr>
            <p:spPr>
              <a:xfrm>
                <a:off x="7639505" y="5027390"/>
                <a:ext cx="13803" cy="18192"/>
              </a:xfrm>
              <a:custGeom>
                <a:avLst/>
                <a:gdLst>
                  <a:gd name="connsiteX0" fmla="*/ 0 w 13803"/>
                  <a:gd name="connsiteY0" fmla="*/ 476 h 18192"/>
                  <a:gd name="connsiteX1" fmla="*/ 2380 w 13803"/>
                  <a:gd name="connsiteY1" fmla="*/ 476 h 18192"/>
                  <a:gd name="connsiteX2" fmla="*/ 2380 w 13803"/>
                  <a:gd name="connsiteY2" fmla="*/ 3715 h 18192"/>
                  <a:gd name="connsiteX3" fmla="*/ 8092 w 13803"/>
                  <a:gd name="connsiteY3" fmla="*/ 0 h 18192"/>
                  <a:gd name="connsiteX4" fmla="*/ 13803 w 13803"/>
                  <a:gd name="connsiteY4" fmla="*/ 6953 h 18192"/>
                  <a:gd name="connsiteX5" fmla="*/ 13803 w 13803"/>
                  <a:gd name="connsiteY5" fmla="*/ 18098 h 18192"/>
                  <a:gd name="connsiteX6" fmla="*/ 11233 w 13803"/>
                  <a:gd name="connsiteY6" fmla="*/ 18098 h 18192"/>
                  <a:gd name="connsiteX7" fmla="*/ 11233 w 13803"/>
                  <a:gd name="connsiteY7" fmla="*/ 6763 h 18192"/>
                  <a:gd name="connsiteX8" fmla="*/ 7616 w 13803"/>
                  <a:gd name="connsiteY8" fmla="*/ 2286 h 18192"/>
                  <a:gd name="connsiteX9" fmla="*/ 2570 w 13803"/>
                  <a:gd name="connsiteY9" fmla="*/ 8477 h 18192"/>
                  <a:gd name="connsiteX10" fmla="*/ 2570 w 13803"/>
                  <a:gd name="connsiteY10" fmla="*/ 18193 h 18192"/>
                  <a:gd name="connsiteX11" fmla="*/ 0 w 13803"/>
                  <a:gd name="connsiteY11" fmla="*/ 18193 h 18192"/>
                  <a:gd name="connsiteX12" fmla="*/ 0 w 13803"/>
                  <a:gd name="connsiteY12" fmla="*/ 476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03" h="18192">
                    <a:moveTo>
                      <a:pt x="0" y="476"/>
                    </a:moveTo>
                    <a:lnTo>
                      <a:pt x="2380" y="476"/>
                    </a:lnTo>
                    <a:lnTo>
                      <a:pt x="2380" y="3715"/>
                    </a:lnTo>
                    <a:cubicBezTo>
                      <a:pt x="3808" y="1143"/>
                      <a:pt x="5617" y="0"/>
                      <a:pt x="8092" y="0"/>
                    </a:cubicBezTo>
                    <a:cubicBezTo>
                      <a:pt x="11804" y="0"/>
                      <a:pt x="13803" y="2381"/>
                      <a:pt x="13803" y="6953"/>
                    </a:cubicBezTo>
                    <a:lnTo>
                      <a:pt x="13803" y="18098"/>
                    </a:lnTo>
                    <a:lnTo>
                      <a:pt x="11233" y="18098"/>
                    </a:lnTo>
                    <a:lnTo>
                      <a:pt x="11233" y="6763"/>
                    </a:lnTo>
                    <a:cubicBezTo>
                      <a:pt x="11233" y="3905"/>
                      <a:pt x="9900" y="2286"/>
                      <a:pt x="7616" y="2286"/>
                    </a:cubicBezTo>
                    <a:cubicBezTo>
                      <a:pt x="4855" y="2286"/>
                      <a:pt x="2570" y="4763"/>
                      <a:pt x="2570" y="8477"/>
                    </a:cubicBezTo>
                    <a:lnTo>
                      <a:pt x="2570" y="18193"/>
                    </a:lnTo>
                    <a:lnTo>
                      <a:pt x="0" y="18193"/>
                    </a:lnTo>
                    <a:lnTo>
                      <a:pt x="0" y="476"/>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sp>
            <p:nvSpPr>
              <p:cNvPr id="218" name="Freeform 217">
                <a:extLst>
                  <a:ext uri="{FF2B5EF4-FFF2-40B4-BE49-F238E27FC236}">
                    <a16:creationId xmlns:a16="http://schemas.microsoft.com/office/drawing/2014/main" id="{AD87A188-71EA-3947-B4B6-55A350E33A4B}"/>
                  </a:ext>
                </a:extLst>
              </p:cNvPr>
              <p:cNvSpPr/>
              <p:nvPr/>
            </p:nvSpPr>
            <p:spPr>
              <a:xfrm>
                <a:off x="7658639" y="5041296"/>
                <a:ext cx="3808" cy="4095"/>
              </a:xfrm>
              <a:custGeom>
                <a:avLst/>
                <a:gdLst>
                  <a:gd name="connsiteX0" fmla="*/ 0 w 3808"/>
                  <a:gd name="connsiteY0" fmla="*/ 0 h 4095"/>
                  <a:gd name="connsiteX1" fmla="*/ 3808 w 3808"/>
                  <a:gd name="connsiteY1" fmla="*/ 0 h 4095"/>
                  <a:gd name="connsiteX2" fmla="*/ 3808 w 3808"/>
                  <a:gd name="connsiteY2" fmla="*/ 4096 h 4095"/>
                  <a:gd name="connsiteX3" fmla="*/ 0 w 3808"/>
                  <a:gd name="connsiteY3" fmla="*/ 4096 h 4095"/>
                  <a:gd name="connsiteX4" fmla="*/ 0 w 3808"/>
                  <a:gd name="connsiteY4" fmla="*/ 0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8" h="4095">
                    <a:moveTo>
                      <a:pt x="0" y="0"/>
                    </a:moveTo>
                    <a:lnTo>
                      <a:pt x="3808" y="0"/>
                    </a:lnTo>
                    <a:lnTo>
                      <a:pt x="3808" y="4096"/>
                    </a:lnTo>
                    <a:lnTo>
                      <a:pt x="0" y="4096"/>
                    </a:lnTo>
                    <a:lnTo>
                      <a:pt x="0" y="0"/>
                    </a:lnTo>
                    <a:close/>
                  </a:path>
                </a:pathLst>
              </a:custGeom>
              <a:solidFill>
                <a:srgbClr val="231F20"/>
              </a:solidFill>
              <a:ln w="9509" cap="flat">
                <a:noFill/>
                <a:prstDash val="solid"/>
                <a:miter/>
              </a:ln>
            </p:spPr>
            <p:txBody>
              <a:bodyPr rtlCol="0" anchor="ctr"/>
              <a:lstStyle/>
              <a:p>
                <a:endParaRPr lang="en-US" b="0" i="0">
                  <a:latin typeface="Calibri" panose="020F0502020204030204" pitchFamily="34" charset="0"/>
                </a:endParaRPr>
              </a:p>
            </p:txBody>
          </p:sp>
        </p:grpSp>
      </p:gr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F79037"/>
          </a:solidFill>
          <a:ln w="24491" cap="flat">
            <a:noFill/>
            <a:prstDash val="solid"/>
            <a:miter/>
          </a:ln>
        </p:spPr>
        <p:txBody>
          <a:bodyPr rtlCol="0" anchor="ctr"/>
          <a:lstStyle/>
          <a:p>
            <a:endParaRPr lang="en-US" b="0" i="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tx1"/>
                </a:solidFill>
                <a:latin typeface="Calibri" panose="020F0502020204030204" pitchFamily="34" charset="0"/>
                <a:cs typeface="Calibri" panose="020F0502020204030204" pitchFamily="34" charset="0"/>
              </a:defRPr>
            </a:lvl1pPr>
          </a:lstStyle>
          <a:p>
            <a:pPr lvl="0"/>
            <a:r>
              <a:rPr lang="en-US" err="1"/>
              <a:t>www.website.eu</a:t>
            </a:r>
            <a:endParaRPr lang="en-US"/>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200" b="0" i="0">
                <a:solidFill>
                  <a:schemeClr val="tx1"/>
                </a:solidFill>
                <a:latin typeface="Calibri" panose="020F0502020204030204" pitchFamily="34" charset="0"/>
                <a:cs typeface="Calibri" panose="020F0502020204030204" pitchFamily="34" charset="0"/>
              </a:defRPr>
            </a:lvl1pPr>
          </a:lstStyle>
          <a:p>
            <a:pPr lvl="0"/>
            <a:r>
              <a:rPr lang="en-US"/>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05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grpSp>
        <p:nvGrpSpPr>
          <p:cNvPr id="312" name="Group 311">
            <a:extLst>
              <a:ext uri="{FF2B5EF4-FFF2-40B4-BE49-F238E27FC236}">
                <a16:creationId xmlns:a16="http://schemas.microsoft.com/office/drawing/2014/main" id="{701613EE-1DEE-CD4E-84B3-E28A234B4C0D}"/>
              </a:ext>
            </a:extLst>
          </p:cNvPr>
          <p:cNvGrpSpPr/>
          <p:nvPr userDrawn="1"/>
        </p:nvGrpSpPr>
        <p:grpSpPr>
          <a:xfrm>
            <a:off x="635168" y="994546"/>
            <a:ext cx="3806691" cy="1036917"/>
            <a:chOff x="606516" y="4401391"/>
            <a:chExt cx="6216321" cy="1693284"/>
          </a:xfrm>
        </p:grpSpPr>
        <p:grpSp>
          <p:nvGrpSpPr>
            <p:cNvPr id="313" name="Graphic 2">
              <a:extLst>
                <a:ext uri="{FF2B5EF4-FFF2-40B4-BE49-F238E27FC236}">
                  <a16:creationId xmlns:a16="http://schemas.microsoft.com/office/drawing/2014/main" id="{1697C3D2-57A5-5643-95C3-926426732583}"/>
                </a:ext>
              </a:extLst>
            </p:cNvPr>
            <p:cNvGrpSpPr/>
            <p:nvPr/>
          </p:nvGrpSpPr>
          <p:grpSpPr>
            <a:xfrm>
              <a:off x="2615525" y="4709261"/>
              <a:ext cx="4207312" cy="1153561"/>
              <a:chOff x="2615525" y="4709261"/>
              <a:chExt cx="4207312" cy="1153561"/>
            </a:xfrm>
          </p:grpSpPr>
          <p:sp>
            <p:nvSpPr>
              <p:cNvPr id="354" name="Freeform 353">
                <a:extLst>
                  <a:ext uri="{FF2B5EF4-FFF2-40B4-BE49-F238E27FC236}">
                    <a16:creationId xmlns:a16="http://schemas.microsoft.com/office/drawing/2014/main" id="{FEB1B29F-3CA1-D74C-B060-226B1F4B091E}"/>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endParaRPr lang="en-US" b="0" i="0">
                  <a:latin typeface="Calibri" panose="020F0502020204030204" pitchFamily="34" charset="0"/>
                </a:endParaRPr>
              </a:p>
            </p:txBody>
          </p:sp>
          <p:sp>
            <p:nvSpPr>
              <p:cNvPr id="356" name="Freeform 355">
                <a:extLst>
                  <a:ext uri="{FF2B5EF4-FFF2-40B4-BE49-F238E27FC236}">
                    <a16:creationId xmlns:a16="http://schemas.microsoft.com/office/drawing/2014/main" id="{2A2B04B3-85AA-C445-BB5E-A438ACF0DF5E}"/>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58" name="Freeform 357">
                <a:extLst>
                  <a:ext uri="{FF2B5EF4-FFF2-40B4-BE49-F238E27FC236}">
                    <a16:creationId xmlns:a16="http://schemas.microsoft.com/office/drawing/2014/main" id="{6C964045-A245-4043-9026-35BD8D52A092}"/>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endParaRPr lang="en-US" b="0" i="0">
                  <a:latin typeface="Calibri" panose="020F0502020204030204" pitchFamily="34" charset="0"/>
                </a:endParaRPr>
              </a:p>
            </p:txBody>
          </p:sp>
          <p:grpSp>
            <p:nvGrpSpPr>
              <p:cNvPr id="360" name="Graphic 2">
                <a:extLst>
                  <a:ext uri="{FF2B5EF4-FFF2-40B4-BE49-F238E27FC236}">
                    <a16:creationId xmlns:a16="http://schemas.microsoft.com/office/drawing/2014/main" id="{3E24D8CE-86FD-BB4C-ACA8-167B93A2B96B}"/>
                  </a:ext>
                </a:extLst>
              </p:cNvPr>
              <p:cNvGrpSpPr/>
              <p:nvPr/>
            </p:nvGrpSpPr>
            <p:grpSpPr>
              <a:xfrm>
                <a:off x="2615525" y="4709261"/>
                <a:ext cx="4196848" cy="677503"/>
                <a:chOff x="2615525" y="4709261"/>
                <a:chExt cx="4196848" cy="677503"/>
              </a:xfrm>
              <a:solidFill>
                <a:srgbClr val="000000"/>
              </a:solidFill>
            </p:grpSpPr>
            <p:sp>
              <p:nvSpPr>
                <p:cNvPr id="388" name="Freeform 387">
                  <a:extLst>
                    <a:ext uri="{FF2B5EF4-FFF2-40B4-BE49-F238E27FC236}">
                      <a16:creationId xmlns:a16="http://schemas.microsoft.com/office/drawing/2014/main" id="{F0AD9635-F39D-6142-B6CE-274F24B3B940}"/>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9" name="Freeform 388">
                  <a:extLst>
                    <a:ext uri="{FF2B5EF4-FFF2-40B4-BE49-F238E27FC236}">
                      <a16:creationId xmlns:a16="http://schemas.microsoft.com/office/drawing/2014/main" id="{5DE33F2E-853A-8244-819E-F014642F195D}"/>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0" name="Freeform 389">
                  <a:extLst>
                    <a:ext uri="{FF2B5EF4-FFF2-40B4-BE49-F238E27FC236}">
                      <a16:creationId xmlns:a16="http://schemas.microsoft.com/office/drawing/2014/main" id="{3AA361B6-0089-4345-BE9B-CBA4786D8FE7}"/>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1" name="Freeform 390">
                  <a:extLst>
                    <a:ext uri="{FF2B5EF4-FFF2-40B4-BE49-F238E27FC236}">
                      <a16:creationId xmlns:a16="http://schemas.microsoft.com/office/drawing/2014/main" id="{EB11A7B7-AAD5-0C44-BA40-4A105CA1F91C}"/>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2" name="Freeform 391">
                  <a:extLst>
                    <a:ext uri="{FF2B5EF4-FFF2-40B4-BE49-F238E27FC236}">
                      <a16:creationId xmlns:a16="http://schemas.microsoft.com/office/drawing/2014/main" id="{E7500295-67E6-4845-B42A-280E3AB8A053}"/>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3" name="Freeform 392">
                  <a:extLst>
                    <a:ext uri="{FF2B5EF4-FFF2-40B4-BE49-F238E27FC236}">
                      <a16:creationId xmlns:a16="http://schemas.microsoft.com/office/drawing/2014/main" id="{293A5AD8-837E-484C-AB71-CB6547965F1E}"/>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4" name="Freeform 393">
                  <a:extLst>
                    <a:ext uri="{FF2B5EF4-FFF2-40B4-BE49-F238E27FC236}">
                      <a16:creationId xmlns:a16="http://schemas.microsoft.com/office/drawing/2014/main" id="{48D4BB95-AB0B-234F-80A3-BCFD25E6D34C}"/>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5" name="Freeform 394">
                  <a:extLst>
                    <a:ext uri="{FF2B5EF4-FFF2-40B4-BE49-F238E27FC236}">
                      <a16:creationId xmlns:a16="http://schemas.microsoft.com/office/drawing/2014/main" id="{7C0A23C5-3CBE-614E-B15C-C0B57782CCBF}"/>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6" name="Freeform 395">
                  <a:extLst>
                    <a:ext uri="{FF2B5EF4-FFF2-40B4-BE49-F238E27FC236}">
                      <a16:creationId xmlns:a16="http://schemas.microsoft.com/office/drawing/2014/main" id="{5FABBB75-324A-7742-9421-A5749F17EEFE}"/>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7" name="Freeform 396">
                  <a:extLst>
                    <a:ext uri="{FF2B5EF4-FFF2-40B4-BE49-F238E27FC236}">
                      <a16:creationId xmlns:a16="http://schemas.microsoft.com/office/drawing/2014/main" id="{CD6AB719-3C5E-074B-85E7-FCA89DFFD7B6}"/>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98" name="Freeform 397">
                  <a:extLst>
                    <a:ext uri="{FF2B5EF4-FFF2-40B4-BE49-F238E27FC236}">
                      <a16:creationId xmlns:a16="http://schemas.microsoft.com/office/drawing/2014/main" id="{DF5FF256-0184-EA47-B4CA-61E8E3B97F8C}"/>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62" name="Graphic 2">
                <a:extLst>
                  <a:ext uri="{FF2B5EF4-FFF2-40B4-BE49-F238E27FC236}">
                    <a16:creationId xmlns:a16="http://schemas.microsoft.com/office/drawing/2014/main" id="{AA87000E-C317-4C49-9F2D-B82905923A36}"/>
                  </a:ext>
                </a:extLst>
              </p:cNvPr>
              <p:cNvGrpSpPr/>
              <p:nvPr/>
            </p:nvGrpSpPr>
            <p:grpSpPr>
              <a:xfrm>
                <a:off x="2629793" y="5482737"/>
                <a:ext cx="4193044" cy="380086"/>
                <a:chOff x="2629793" y="5482737"/>
                <a:chExt cx="4193044" cy="380086"/>
              </a:xfrm>
              <a:solidFill>
                <a:srgbClr val="000000"/>
              </a:solidFill>
            </p:grpSpPr>
            <p:sp>
              <p:nvSpPr>
                <p:cNvPr id="363" name="Freeform 362">
                  <a:extLst>
                    <a:ext uri="{FF2B5EF4-FFF2-40B4-BE49-F238E27FC236}">
                      <a16:creationId xmlns:a16="http://schemas.microsoft.com/office/drawing/2014/main" id="{9CBA0E57-5C05-3342-AF48-8A5C145630E1}"/>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3" name="Freeform 372">
                  <a:extLst>
                    <a:ext uri="{FF2B5EF4-FFF2-40B4-BE49-F238E27FC236}">
                      <a16:creationId xmlns:a16="http://schemas.microsoft.com/office/drawing/2014/main" id="{8500FB48-FEC9-4C4A-B2D8-01B908A1FEAF}"/>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4" name="Freeform 373">
                  <a:extLst>
                    <a:ext uri="{FF2B5EF4-FFF2-40B4-BE49-F238E27FC236}">
                      <a16:creationId xmlns:a16="http://schemas.microsoft.com/office/drawing/2014/main" id="{9321CFC9-1012-8142-873D-77D5DC9F6CC1}"/>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5" name="Freeform 374">
                  <a:extLst>
                    <a:ext uri="{FF2B5EF4-FFF2-40B4-BE49-F238E27FC236}">
                      <a16:creationId xmlns:a16="http://schemas.microsoft.com/office/drawing/2014/main" id="{B0E06D92-3C3E-4448-B910-7244CD36EAE3}"/>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6" name="Freeform 375">
                  <a:extLst>
                    <a:ext uri="{FF2B5EF4-FFF2-40B4-BE49-F238E27FC236}">
                      <a16:creationId xmlns:a16="http://schemas.microsoft.com/office/drawing/2014/main" id="{C28177D4-480C-9745-A1B4-76809A0BC637}"/>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7" name="Freeform 376">
                  <a:extLst>
                    <a:ext uri="{FF2B5EF4-FFF2-40B4-BE49-F238E27FC236}">
                      <a16:creationId xmlns:a16="http://schemas.microsoft.com/office/drawing/2014/main" id="{15C3EF6A-3D36-764C-ABA5-3985324AC87F}"/>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8" name="Freeform 377">
                  <a:extLst>
                    <a:ext uri="{FF2B5EF4-FFF2-40B4-BE49-F238E27FC236}">
                      <a16:creationId xmlns:a16="http://schemas.microsoft.com/office/drawing/2014/main" id="{F5F6C4D4-9726-D045-966D-46CD02C52384}"/>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79" name="Freeform 378">
                  <a:extLst>
                    <a:ext uri="{FF2B5EF4-FFF2-40B4-BE49-F238E27FC236}">
                      <a16:creationId xmlns:a16="http://schemas.microsoft.com/office/drawing/2014/main" id="{D2792C3B-BA1E-C341-A63E-7ECAF31488AB}"/>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0" name="Freeform 379">
                  <a:extLst>
                    <a:ext uri="{FF2B5EF4-FFF2-40B4-BE49-F238E27FC236}">
                      <a16:creationId xmlns:a16="http://schemas.microsoft.com/office/drawing/2014/main" id="{FDA940EA-99E8-8B42-BFAA-868D7C6019E5}"/>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1" name="Freeform 380">
                  <a:extLst>
                    <a:ext uri="{FF2B5EF4-FFF2-40B4-BE49-F238E27FC236}">
                      <a16:creationId xmlns:a16="http://schemas.microsoft.com/office/drawing/2014/main" id="{AA20533C-6971-C044-9A3E-EDFF6D7C084C}"/>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2" name="Freeform 381">
                  <a:extLst>
                    <a:ext uri="{FF2B5EF4-FFF2-40B4-BE49-F238E27FC236}">
                      <a16:creationId xmlns:a16="http://schemas.microsoft.com/office/drawing/2014/main" id="{A647AEE0-ED2B-0B42-95AE-30ABDD581C26}"/>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3" name="Freeform 382">
                  <a:extLst>
                    <a:ext uri="{FF2B5EF4-FFF2-40B4-BE49-F238E27FC236}">
                      <a16:creationId xmlns:a16="http://schemas.microsoft.com/office/drawing/2014/main" id="{C0250EDD-1949-544D-8EAF-32898851853A}"/>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4" name="Freeform 383">
                  <a:extLst>
                    <a:ext uri="{FF2B5EF4-FFF2-40B4-BE49-F238E27FC236}">
                      <a16:creationId xmlns:a16="http://schemas.microsoft.com/office/drawing/2014/main" id="{31874C50-87DB-4642-BE61-B70127DAFFC3}"/>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5" name="Freeform 384">
                  <a:extLst>
                    <a:ext uri="{FF2B5EF4-FFF2-40B4-BE49-F238E27FC236}">
                      <a16:creationId xmlns:a16="http://schemas.microsoft.com/office/drawing/2014/main" id="{92A09614-16C6-4E45-8D6E-AE740D249455}"/>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6" name="Freeform 385">
                  <a:extLst>
                    <a:ext uri="{FF2B5EF4-FFF2-40B4-BE49-F238E27FC236}">
                      <a16:creationId xmlns:a16="http://schemas.microsoft.com/office/drawing/2014/main" id="{CC70361F-3045-4B49-8865-7F4E8E6BC016}"/>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87" name="Freeform 386">
                  <a:extLst>
                    <a:ext uri="{FF2B5EF4-FFF2-40B4-BE49-F238E27FC236}">
                      <a16:creationId xmlns:a16="http://schemas.microsoft.com/office/drawing/2014/main" id="{CECB36BD-28BC-CB43-AE10-80065DE8D7C8}"/>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grpSp>
          <p:nvGrpSpPr>
            <p:cNvPr id="314" name="Graphic 2">
              <a:extLst>
                <a:ext uri="{FF2B5EF4-FFF2-40B4-BE49-F238E27FC236}">
                  <a16:creationId xmlns:a16="http://schemas.microsoft.com/office/drawing/2014/main" id="{FA6A5304-431C-A54A-84E2-B400ECAA7AB8}"/>
                </a:ext>
              </a:extLst>
            </p:cNvPr>
            <p:cNvGrpSpPr/>
            <p:nvPr/>
          </p:nvGrpSpPr>
          <p:grpSpPr>
            <a:xfrm>
              <a:off x="606516" y="4401391"/>
              <a:ext cx="1666563" cy="1693284"/>
              <a:chOff x="606516" y="4401391"/>
              <a:chExt cx="1666563" cy="1693284"/>
            </a:xfrm>
          </p:grpSpPr>
          <p:grpSp>
            <p:nvGrpSpPr>
              <p:cNvPr id="315" name="Graphic 2">
                <a:extLst>
                  <a:ext uri="{FF2B5EF4-FFF2-40B4-BE49-F238E27FC236}">
                    <a16:creationId xmlns:a16="http://schemas.microsoft.com/office/drawing/2014/main" id="{C4C6041D-5060-C84B-85AE-79DAD2D47B8A}"/>
                  </a:ext>
                </a:extLst>
              </p:cNvPr>
              <p:cNvGrpSpPr/>
              <p:nvPr/>
            </p:nvGrpSpPr>
            <p:grpSpPr>
              <a:xfrm>
                <a:off x="606516" y="4401391"/>
                <a:ext cx="1666563" cy="1693284"/>
                <a:chOff x="606516" y="4401391"/>
                <a:chExt cx="1666563" cy="1693284"/>
              </a:xfrm>
            </p:grpSpPr>
            <p:sp>
              <p:nvSpPr>
                <p:cNvPr id="351" name="Freeform 350">
                  <a:extLst>
                    <a:ext uri="{FF2B5EF4-FFF2-40B4-BE49-F238E27FC236}">
                      <a16:creationId xmlns:a16="http://schemas.microsoft.com/office/drawing/2014/main" id="{495B1A09-BA03-EF49-A394-E1C93394233D}"/>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endParaRPr lang="en-US" b="0" i="0">
                    <a:latin typeface="Calibri" panose="020F0502020204030204" pitchFamily="34" charset="0"/>
                  </a:endParaRPr>
                </a:p>
              </p:txBody>
            </p:sp>
            <p:sp>
              <p:nvSpPr>
                <p:cNvPr id="352" name="Freeform 351">
                  <a:extLst>
                    <a:ext uri="{FF2B5EF4-FFF2-40B4-BE49-F238E27FC236}">
                      <a16:creationId xmlns:a16="http://schemas.microsoft.com/office/drawing/2014/main" id="{B863CDD4-ECFA-574F-A4A3-498C24EDF6F6}"/>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16" name="Graphic 2">
                <a:extLst>
                  <a:ext uri="{FF2B5EF4-FFF2-40B4-BE49-F238E27FC236}">
                    <a16:creationId xmlns:a16="http://schemas.microsoft.com/office/drawing/2014/main" id="{534671DC-2CE5-A740-8173-7F66E4678E5E}"/>
                  </a:ext>
                </a:extLst>
              </p:cNvPr>
              <p:cNvGrpSpPr/>
              <p:nvPr/>
            </p:nvGrpSpPr>
            <p:grpSpPr>
              <a:xfrm>
                <a:off x="879521" y="4954417"/>
                <a:ext cx="306297" cy="518817"/>
                <a:chOff x="879521" y="4954417"/>
                <a:chExt cx="306297" cy="518817"/>
              </a:xfrm>
              <a:solidFill>
                <a:srgbClr val="F1A0C2"/>
              </a:solidFill>
            </p:grpSpPr>
            <p:sp>
              <p:nvSpPr>
                <p:cNvPr id="346" name="Freeform 345">
                  <a:extLst>
                    <a:ext uri="{FF2B5EF4-FFF2-40B4-BE49-F238E27FC236}">
                      <a16:creationId xmlns:a16="http://schemas.microsoft.com/office/drawing/2014/main" id="{46A77C81-BFCD-854A-8498-07CB87CEBCC2}"/>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7" name="Freeform 346">
                  <a:extLst>
                    <a:ext uri="{FF2B5EF4-FFF2-40B4-BE49-F238E27FC236}">
                      <a16:creationId xmlns:a16="http://schemas.microsoft.com/office/drawing/2014/main" id="{985440D6-D2CA-A342-BCAA-9689F3CE2D64}"/>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8" name="Freeform 347">
                  <a:extLst>
                    <a:ext uri="{FF2B5EF4-FFF2-40B4-BE49-F238E27FC236}">
                      <a16:creationId xmlns:a16="http://schemas.microsoft.com/office/drawing/2014/main" id="{8CF28130-FF56-D444-8312-83B6053C20FB}"/>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9" name="Freeform 348">
                  <a:extLst>
                    <a:ext uri="{FF2B5EF4-FFF2-40B4-BE49-F238E27FC236}">
                      <a16:creationId xmlns:a16="http://schemas.microsoft.com/office/drawing/2014/main" id="{1A09E735-3D9F-A941-BF78-83B38F658E96}"/>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50" name="Freeform 349">
                  <a:extLst>
                    <a:ext uri="{FF2B5EF4-FFF2-40B4-BE49-F238E27FC236}">
                      <a16:creationId xmlns:a16="http://schemas.microsoft.com/office/drawing/2014/main" id="{8509FA92-490E-A845-8CAD-8B1721E4E1B9}"/>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17" name="Graphic 2">
                <a:extLst>
                  <a:ext uri="{FF2B5EF4-FFF2-40B4-BE49-F238E27FC236}">
                    <a16:creationId xmlns:a16="http://schemas.microsoft.com/office/drawing/2014/main" id="{3C1645E2-4929-E249-8C40-8BFE5979008C}"/>
                  </a:ext>
                </a:extLst>
              </p:cNvPr>
              <p:cNvGrpSpPr/>
              <p:nvPr/>
            </p:nvGrpSpPr>
            <p:grpSpPr>
              <a:xfrm>
                <a:off x="1305674" y="4681705"/>
                <a:ext cx="305346" cy="518817"/>
                <a:chOff x="1305674" y="4681705"/>
                <a:chExt cx="305346" cy="518817"/>
              </a:xfrm>
              <a:solidFill>
                <a:srgbClr val="F1A0C2"/>
              </a:solidFill>
            </p:grpSpPr>
            <p:sp>
              <p:nvSpPr>
                <p:cNvPr id="341" name="Freeform 340">
                  <a:extLst>
                    <a:ext uri="{FF2B5EF4-FFF2-40B4-BE49-F238E27FC236}">
                      <a16:creationId xmlns:a16="http://schemas.microsoft.com/office/drawing/2014/main" id="{EB8267FB-C795-3841-B4FA-7E429ED742C0}"/>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2" name="Freeform 341">
                  <a:extLst>
                    <a:ext uri="{FF2B5EF4-FFF2-40B4-BE49-F238E27FC236}">
                      <a16:creationId xmlns:a16="http://schemas.microsoft.com/office/drawing/2014/main" id="{0A5FB9EB-43D8-0F4A-BDBE-FC8C2024AE7A}"/>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3" name="Freeform 342">
                  <a:extLst>
                    <a:ext uri="{FF2B5EF4-FFF2-40B4-BE49-F238E27FC236}">
                      <a16:creationId xmlns:a16="http://schemas.microsoft.com/office/drawing/2014/main" id="{36A80C3D-65C2-6B49-BA4D-D7C89673037B}"/>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4" name="Freeform 343">
                  <a:extLst>
                    <a:ext uri="{FF2B5EF4-FFF2-40B4-BE49-F238E27FC236}">
                      <a16:creationId xmlns:a16="http://schemas.microsoft.com/office/drawing/2014/main" id="{810E568B-7F4E-B548-ADA1-7DDE900047B7}"/>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5" name="Freeform 344">
                  <a:extLst>
                    <a:ext uri="{FF2B5EF4-FFF2-40B4-BE49-F238E27FC236}">
                      <a16:creationId xmlns:a16="http://schemas.microsoft.com/office/drawing/2014/main" id="{BF2055E8-B660-7C45-83E3-D94C30FE7551}"/>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21" name="Graphic 2">
                <a:extLst>
                  <a:ext uri="{FF2B5EF4-FFF2-40B4-BE49-F238E27FC236}">
                    <a16:creationId xmlns:a16="http://schemas.microsoft.com/office/drawing/2014/main" id="{B8544831-9844-8B44-8376-87AC1949055F}"/>
                  </a:ext>
                </a:extLst>
              </p:cNvPr>
              <p:cNvGrpSpPr/>
              <p:nvPr/>
            </p:nvGrpSpPr>
            <p:grpSpPr>
              <a:xfrm>
                <a:off x="1725169" y="4951566"/>
                <a:ext cx="306297" cy="518817"/>
                <a:chOff x="1725169" y="4951566"/>
                <a:chExt cx="306297" cy="518817"/>
              </a:xfrm>
              <a:solidFill>
                <a:srgbClr val="F1A0C2"/>
              </a:solidFill>
            </p:grpSpPr>
            <p:sp>
              <p:nvSpPr>
                <p:cNvPr id="336" name="Freeform 335">
                  <a:extLst>
                    <a:ext uri="{FF2B5EF4-FFF2-40B4-BE49-F238E27FC236}">
                      <a16:creationId xmlns:a16="http://schemas.microsoft.com/office/drawing/2014/main" id="{15306235-986A-BF49-99FE-21CB4FDF34C9}"/>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7" name="Freeform 336">
                  <a:extLst>
                    <a:ext uri="{FF2B5EF4-FFF2-40B4-BE49-F238E27FC236}">
                      <a16:creationId xmlns:a16="http://schemas.microsoft.com/office/drawing/2014/main" id="{83F7C202-F75A-2E4C-95A2-031F79C133E2}"/>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8" name="Freeform 337">
                  <a:extLst>
                    <a:ext uri="{FF2B5EF4-FFF2-40B4-BE49-F238E27FC236}">
                      <a16:creationId xmlns:a16="http://schemas.microsoft.com/office/drawing/2014/main" id="{F9B5B209-ED82-9E48-87D1-70C624127161}"/>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39" name="Freeform 338">
                  <a:extLst>
                    <a:ext uri="{FF2B5EF4-FFF2-40B4-BE49-F238E27FC236}">
                      <a16:creationId xmlns:a16="http://schemas.microsoft.com/office/drawing/2014/main" id="{E222F5A3-3F69-BF47-8A58-4C3AF5A94CA0}"/>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sp>
              <p:nvSpPr>
                <p:cNvPr id="340" name="Freeform 339">
                  <a:extLst>
                    <a:ext uri="{FF2B5EF4-FFF2-40B4-BE49-F238E27FC236}">
                      <a16:creationId xmlns:a16="http://schemas.microsoft.com/office/drawing/2014/main" id="{436244E5-5B7F-674C-92D5-C8C5FF0BED3C}"/>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endParaRPr lang="en-US" b="0" i="0">
                    <a:latin typeface="Calibri" panose="020F0502020204030204" pitchFamily="34" charset="0"/>
                  </a:endParaRPr>
                </a:p>
              </p:txBody>
            </p:sp>
          </p:grpSp>
          <p:grpSp>
            <p:nvGrpSpPr>
              <p:cNvPr id="327" name="Graphic 2">
                <a:extLst>
                  <a:ext uri="{FF2B5EF4-FFF2-40B4-BE49-F238E27FC236}">
                    <a16:creationId xmlns:a16="http://schemas.microsoft.com/office/drawing/2014/main" id="{D043C5A4-E361-8F4A-B463-71DD6407CBC9}"/>
                  </a:ext>
                </a:extLst>
              </p:cNvPr>
              <p:cNvGrpSpPr/>
              <p:nvPr/>
            </p:nvGrpSpPr>
            <p:grpSpPr>
              <a:xfrm>
                <a:off x="690225" y="4499263"/>
                <a:ext cx="1499146" cy="1498490"/>
                <a:chOff x="690225" y="4499263"/>
                <a:chExt cx="1499146" cy="1498490"/>
              </a:xfrm>
              <a:solidFill>
                <a:srgbClr val="000000"/>
              </a:solidFill>
            </p:grpSpPr>
            <p:grpSp>
              <p:nvGrpSpPr>
                <p:cNvPr id="330" name="Graphic 2">
                  <a:extLst>
                    <a:ext uri="{FF2B5EF4-FFF2-40B4-BE49-F238E27FC236}">
                      <a16:creationId xmlns:a16="http://schemas.microsoft.com/office/drawing/2014/main" id="{A67392D4-E1C6-274F-92E4-FAB51AB6EA22}"/>
                    </a:ext>
                  </a:extLst>
                </p:cNvPr>
                <p:cNvGrpSpPr/>
                <p:nvPr/>
              </p:nvGrpSpPr>
              <p:grpSpPr>
                <a:xfrm>
                  <a:off x="690225" y="4499263"/>
                  <a:ext cx="1499146" cy="1498490"/>
                  <a:chOff x="690225" y="4499263"/>
                  <a:chExt cx="1499146" cy="1498490"/>
                </a:xfrm>
                <a:solidFill>
                  <a:srgbClr val="000000"/>
                </a:solidFill>
              </p:grpSpPr>
              <p:sp>
                <p:nvSpPr>
                  <p:cNvPr id="334" name="Freeform 333">
                    <a:extLst>
                      <a:ext uri="{FF2B5EF4-FFF2-40B4-BE49-F238E27FC236}">
                        <a16:creationId xmlns:a16="http://schemas.microsoft.com/office/drawing/2014/main" id="{72863BA3-64F4-FD4B-A1F5-A670940B26AA}"/>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5" name="Freeform 334">
                    <a:extLst>
                      <a:ext uri="{FF2B5EF4-FFF2-40B4-BE49-F238E27FC236}">
                        <a16:creationId xmlns:a16="http://schemas.microsoft.com/office/drawing/2014/main" id="{29B3C6E6-1583-1043-A0BE-1A2038990F07}"/>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sp>
              <p:nvSpPr>
                <p:cNvPr id="331" name="Freeform 330">
                  <a:extLst>
                    <a:ext uri="{FF2B5EF4-FFF2-40B4-BE49-F238E27FC236}">
                      <a16:creationId xmlns:a16="http://schemas.microsoft.com/office/drawing/2014/main" id="{5FA6C8FE-6AC5-F544-8AA1-F461C3C60041}"/>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2" name="Freeform 331">
                  <a:extLst>
                    <a:ext uri="{FF2B5EF4-FFF2-40B4-BE49-F238E27FC236}">
                      <a16:creationId xmlns:a16="http://schemas.microsoft.com/office/drawing/2014/main" id="{A0F99B60-70DB-6A43-AA3E-F7109566F164}"/>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sp>
              <p:nvSpPr>
                <p:cNvPr id="333" name="Freeform 332">
                  <a:extLst>
                    <a:ext uri="{FF2B5EF4-FFF2-40B4-BE49-F238E27FC236}">
                      <a16:creationId xmlns:a16="http://schemas.microsoft.com/office/drawing/2014/main" id="{CC2A083B-72EB-7449-9A7A-17C5EF53B999}"/>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endParaRPr lang="en-US" b="0" i="0">
                    <a:latin typeface="Calibri" panose="020F0502020204030204" pitchFamily="34" charset="0"/>
                  </a:endParaRPr>
                </a:p>
              </p:txBody>
            </p:sp>
          </p:grpSp>
        </p:grpSp>
      </p:grpSp>
    </p:spTree>
    <p:extLst>
      <p:ext uri="{BB962C8B-B14F-4D97-AF65-F5344CB8AC3E}">
        <p14:creationId xmlns:p14="http://schemas.microsoft.com/office/powerpoint/2010/main" val="4046345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158" name="Freeform 157">
            <a:extLst>
              <a:ext uri="{FF2B5EF4-FFF2-40B4-BE49-F238E27FC236}">
                <a16:creationId xmlns:a16="http://schemas.microsoft.com/office/drawing/2014/main" id="{D603D9D3-F8C1-014C-A1BA-CC98725548E8}"/>
              </a:ext>
            </a:extLst>
          </p:cNvPr>
          <p:cNvSpPr/>
          <p:nvPr userDrawn="1"/>
        </p:nvSpPr>
        <p:spPr>
          <a:xfrm>
            <a:off x="326600" y="583660"/>
            <a:ext cx="3710562" cy="940011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260742" y="2315919"/>
            <a:ext cx="785328" cy="1056986"/>
          </a:xfrm>
          <a:prstGeom prst="rect">
            <a:avLst/>
          </a:prstGeom>
        </p:spPr>
        <p:txBody>
          <a:bodyPr anchor="t">
            <a:normAutofit/>
          </a:bodyPr>
          <a:lstStyle>
            <a:lvl1pPr marL="0" indent="0" algn="r">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618460" y="760600"/>
            <a:ext cx="3418702" cy="2586284"/>
          </a:xfrm>
          <a:prstGeom prst="rect">
            <a:avLst/>
          </a:prstGeom>
        </p:spPr>
        <p:txBody>
          <a:bodyPr anchor="ctr">
            <a:normAutofit/>
          </a:bodyPr>
          <a:lstStyle>
            <a:lvl1pPr marL="0" indent="0" algn="ctr">
              <a:buNone/>
              <a:defRPr sz="1900" b="0" i="1" baseline="0">
                <a:solidFill>
                  <a:srgbClr val="000000"/>
                </a:solidFill>
                <a:latin typeface="Calibri" panose="020F0502020204030204" pitchFamily="34" charset="0"/>
                <a:cs typeface="Calibri" panose="020F0502020204030204" pitchFamily="34" charset="0"/>
              </a:defRPr>
            </a:lvl1pPr>
          </a:lstStyle>
          <a:p>
            <a:pPr lvl="0"/>
            <a:r>
              <a:rPr lang="en-US"/>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609552" y="734579"/>
            <a:ext cx="2003444" cy="936605"/>
          </a:xfrm>
          <a:prstGeom prst="rect">
            <a:avLst/>
          </a:prstGeom>
        </p:spPr>
        <p:txBody>
          <a:bodyPr anchor="t">
            <a:normAutofit/>
          </a:bodyPr>
          <a:lstStyle>
            <a:lvl1pPr marL="0" indent="0" algn="l">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156" name="Slide Number Placeholder 5">
            <a:extLst>
              <a:ext uri="{FF2B5EF4-FFF2-40B4-BE49-F238E27FC236}">
                <a16:creationId xmlns:a16="http://schemas.microsoft.com/office/drawing/2014/main" id="{10FCBF50-D159-4B46-ACA6-F3FCADA6E351}"/>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
        <p:nvSpPr>
          <p:cNvPr id="12" name="Picture Placeholder 11">
            <a:extLst>
              <a:ext uri="{FF2B5EF4-FFF2-40B4-BE49-F238E27FC236}">
                <a16:creationId xmlns:a16="http://schemas.microsoft.com/office/drawing/2014/main" id="{6D93B822-7E81-5641-A50D-230B755C3AA1}"/>
              </a:ext>
            </a:extLst>
          </p:cNvPr>
          <p:cNvSpPr>
            <a:spLocks noGrp="1"/>
          </p:cNvSpPr>
          <p:nvPr>
            <p:ph type="pic" sz="quarter" idx="42"/>
          </p:nvPr>
        </p:nvSpPr>
        <p:spPr>
          <a:xfrm>
            <a:off x="31548" y="3701709"/>
            <a:ext cx="6056028" cy="543740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1102452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D8109A66-A71B-2541-A5C8-5FEDF01EF6B2}"/>
              </a:ext>
            </a:extLst>
          </p:cNvPr>
          <p:cNvSpPr/>
          <p:nvPr userDrawn="1"/>
        </p:nvSpPr>
        <p:spPr>
          <a:xfrm>
            <a:off x="182030" y="1672028"/>
            <a:ext cx="4283839" cy="384624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B2DEDD"/>
          </a:solidFill>
          <a:ln w="3598" cap="flat">
            <a:noFill/>
            <a:prstDash val="solid"/>
            <a:miter/>
          </a:ln>
        </p:spPr>
        <p:txBody>
          <a:bodyPr rtlCol="0" anchor="ctr"/>
          <a:lstStyle/>
          <a:p>
            <a:endParaRPr lang="en-US" b="0" i="0">
              <a:latin typeface="Calibri" panose="020F0502020204030204" pitchFamily="34" charset="0"/>
            </a:endParaRPr>
          </a:p>
        </p:txBody>
      </p:sp>
      <p:sp>
        <p:nvSpPr>
          <p:cNvPr id="41" name="Picture Placeholder 40">
            <a:extLst>
              <a:ext uri="{FF2B5EF4-FFF2-40B4-BE49-F238E27FC236}">
                <a16:creationId xmlns:a16="http://schemas.microsoft.com/office/drawing/2014/main" id="{D8EFA40E-AAE5-8C4F-AF69-B6744972C903}"/>
              </a:ext>
            </a:extLst>
          </p:cNvPr>
          <p:cNvSpPr>
            <a:spLocks noGrp="1"/>
          </p:cNvSpPr>
          <p:nvPr>
            <p:ph type="pic" sz="quarter" idx="16"/>
          </p:nvPr>
        </p:nvSpPr>
        <p:spPr>
          <a:xfrm>
            <a:off x="401638" y="393700"/>
            <a:ext cx="6716712" cy="9014859"/>
          </a:xfrm>
          <a:custGeom>
            <a:avLst/>
            <a:gdLst>
              <a:gd name="connsiteX0" fmla="*/ 0 w 6716712"/>
              <a:gd name="connsiteY0" fmla="*/ 0 h 9014859"/>
              <a:gd name="connsiteX1" fmla="*/ 6716712 w 6716712"/>
              <a:gd name="connsiteY1" fmla="*/ 0 h 9014859"/>
              <a:gd name="connsiteX2" fmla="*/ 6716712 w 6716712"/>
              <a:gd name="connsiteY2" fmla="*/ 9014859 h 9014859"/>
              <a:gd name="connsiteX3" fmla="*/ 0 w 6716712"/>
              <a:gd name="connsiteY3" fmla="*/ 9014859 h 9014859"/>
              <a:gd name="connsiteX4" fmla="*/ 0 w 6716712"/>
              <a:gd name="connsiteY4" fmla="*/ 4686023 h 9014859"/>
              <a:gd name="connsiteX5" fmla="*/ 30281 w 6716712"/>
              <a:gd name="connsiteY5" fmla="*/ 4726496 h 9014859"/>
              <a:gd name="connsiteX6" fmla="*/ 874223 w 6716712"/>
              <a:gd name="connsiteY6" fmla="*/ 5124576 h 9014859"/>
              <a:gd name="connsiteX7" fmla="*/ 4064231 w 6716712"/>
              <a:gd name="connsiteY7" fmla="*/ 5124576 h 9014859"/>
              <a:gd name="connsiteX8" fmla="*/ 4064231 w 6716712"/>
              <a:gd name="connsiteY8" fmla="*/ 2023016 h 9014859"/>
              <a:gd name="connsiteX9" fmla="*/ 3319329 w 6716712"/>
              <a:gd name="connsiteY9" fmla="*/ 1278328 h 9014859"/>
              <a:gd name="connsiteX10" fmla="*/ 0 w 6716712"/>
              <a:gd name="connsiteY10" fmla="*/ 1278328 h 901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6712" h="9014859">
                <a:moveTo>
                  <a:pt x="0" y="0"/>
                </a:moveTo>
                <a:lnTo>
                  <a:pt x="6716712" y="0"/>
                </a:lnTo>
                <a:lnTo>
                  <a:pt x="6716712" y="9014859"/>
                </a:lnTo>
                <a:lnTo>
                  <a:pt x="0" y="9014859"/>
                </a:lnTo>
                <a:lnTo>
                  <a:pt x="0" y="4686023"/>
                </a:lnTo>
                <a:lnTo>
                  <a:pt x="30281" y="4726496"/>
                </a:lnTo>
                <a:cubicBezTo>
                  <a:pt x="230963" y="4969560"/>
                  <a:pt x="534606" y="5124576"/>
                  <a:pt x="874223" y="5124576"/>
                </a:cubicBezTo>
                <a:lnTo>
                  <a:pt x="4064231" y="5124576"/>
                </a:lnTo>
                <a:lnTo>
                  <a:pt x="4064231" y="2023016"/>
                </a:lnTo>
                <a:cubicBezTo>
                  <a:pt x="4064231" y="1611478"/>
                  <a:pt x="3730987" y="1278328"/>
                  <a:pt x="3319329" y="1278328"/>
                </a:cubicBezTo>
                <a:lnTo>
                  <a:pt x="0" y="1278328"/>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266870" y="3859681"/>
            <a:ext cx="785328" cy="1056986"/>
          </a:xfrm>
          <a:prstGeom prst="rect">
            <a:avLst/>
          </a:prstGeom>
        </p:spPr>
        <p:txBody>
          <a:bodyPr anchor="t">
            <a:normAutofit/>
          </a:bodyPr>
          <a:lstStyle>
            <a:lvl1pPr marL="0" indent="0" algn="r">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624588" y="2304362"/>
            <a:ext cx="3418702" cy="2586284"/>
          </a:xfrm>
          <a:prstGeom prst="rect">
            <a:avLst/>
          </a:prstGeom>
        </p:spPr>
        <p:txBody>
          <a:bodyPr anchor="ctr">
            <a:normAutofit/>
          </a:bodyPr>
          <a:lstStyle>
            <a:lvl1pPr marL="0" indent="0" algn="ctr">
              <a:buNone/>
              <a:defRPr sz="1900" b="0" i="1" baseline="0">
                <a:solidFill>
                  <a:srgbClr val="000000"/>
                </a:solidFill>
                <a:latin typeface="Calibri" panose="020F0502020204030204" pitchFamily="34" charset="0"/>
                <a:cs typeface="Calibri" panose="020F0502020204030204" pitchFamily="34" charset="0"/>
              </a:defRPr>
            </a:lvl1pPr>
          </a:lstStyle>
          <a:p>
            <a:pPr lvl="0"/>
            <a:r>
              <a:rPr lang="en-US"/>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615680" y="2278341"/>
            <a:ext cx="2003444" cy="936605"/>
          </a:xfrm>
          <a:prstGeom prst="rect">
            <a:avLst/>
          </a:prstGeom>
        </p:spPr>
        <p:txBody>
          <a:bodyPr anchor="t">
            <a:normAutofit/>
          </a:bodyPr>
          <a:lstStyle>
            <a:lvl1pPr marL="0" indent="0" algn="l">
              <a:buNone/>
              <a:defRPr sz="9600" b="1" i="0" baseline="0">
                <a:solidFill>
                  <a:srgbClr val="000000"/>
                </a:solidFill>
                <a:latin typeface="Times New Roman" charset="0"/>
                <a:ea typeface="Times New Roman" charset="0"/>
                <a:cs typeface="Times New Roman" charset="0"/>
              </a:defRPr>
            </a:lvl1pPr>
          </a:lstStyle>
          <a:p>
            <a:pPr lvl="0"/>
            <a:r>
              <a:rPr lang="en-US"/>
              <a:t>“</a:t>
            </a:r>
          </a:p>
        </p:txBody>
      </p:sp>
      <p:sp>
        <p:nvSpPr>
          <p:cNvPr id="157" name="Slide Number Placeholder 5">
            <a:extLst>
              <a:ext uri="{FF2B5EF4-FFF2-40B4-BE49-F238E27FC236}">
                <a16:creationId xmlns:a16="http://schemas.microsoft.com/office/drawing/2014/main" id="{883966C9-E131-AA40-B612-AC4A6C3D25DC}"/>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a:p>
        </p:txBody>
      </p:sp>
    </p:spTree>
    <p:extLst>
      <p:ext uri="{BB962C8B-B14F-4D97-AF65-F5344CB8AC3E}">
        <p14:creationId xmlns:p14="http://schemas.microsoft.com/office/powerpoint/2010/main" val="3080309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5">
            <a:extLst>
              <a:ext uri="{FF2B5EF4-FFF2-40B4-BE49-F238E27FC236}">
                <a16:creationId xmlns:a16="http://schemas.microsoft.com/office/drawing/2014/main" id="{27D4BD39-FC27-6B4F-AA5E-C3CF9179CB4A}"/>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a:p>
        </p:txBody>
      </p:sp>
      <p:sp>
        <p:nvSpPr>
          <p:cNvPr id="11" name="Text Box 5">
            <a:extLst>
              <a:ext uri="{FF2B5EF4-FFF2-40B4-BE49-F238E27FC236}">
                <a16:creationId xmlns:a16="http://schemas.microsoft.com/office/drawing/2014/main" id="{B22EC229-BE6D-DF49-9F4C-E3905A756919}"/>
              </a:ext>
            </a:extLst>
          </p:cNvPr>
          <p:cNvSpPr txBox="1"/>
          <p:nvPr userDrawn="1"/>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F1C28406-301D-E54B-8C38-673C769FFDD6}"/>
              </a:ext>
            </a:extLst>
          </p:cNvPr>
          <p:cNvCxnSpPr>
            <a:cxnSpLocks/>
          </p:cNvCxnSpPr>
          <p:nvPr userDrawn="1"/>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014926"/>
      </p:ext>
    </p:extLst>
  </p:cSld>
  <p:clrMap bg1="lt1" tx1="dk1" bg2="lt2" tx2="dk2" accent1="accent1" accent2="accent2" accent3="accent3" accent4="accent4" accent5="accent5" accent6="accent6" hlink="hlink" folHlink="folHlink"/>
  <p:sldLayoutIdLst>
    <p:sldLayoutId id="2147483931" r:id="rId1"/>
    <p:sldLayoutId id="2147483950" r:id="rId2"/>
    <p:sldLayoutId id="2147483945" r:id="rId3"/>
    <p:sldLayoutId id="2147483946" r:id="rId4"/>
    <p:sldLayoutId id="2147483949" r:id="rId5"/>
    <p:sldLayoutId id="2147483951" r:id="rId6"/>
    <p:sldLayoutId id="2147483952" r:id="rId7"/>
  </p:sldLayoutIdLst>
  <p:hf hdr="0" ftr="0" dt="0"/>
  <p:txStyles>
    <p:titleStyle>
      <a:lvl1pPr algn="l" defTabSz="755934" rtl="0" eaLnBrk="1" latinLnBrk="0" hangingPunct="1">
        <a:lnSpc>
          <a:spcPct val="90000"/>
        </a:lnSpc>
        <a:spcBef>
          <a:spcPct val="0"/>
        </a:spcBef>
        <a:buNone/>
        <a:defRPr sz="3637" b="0" i="0" kern="1200">
          <a:solidFill>
            <a:srgbClr val="5C5C5C"/>
          </a:solidFill>
          <a:latin typeface="Calibri" panose="020F0502020204030204" pitchFamily="34" charset="0"/>
          <a:ea typeface="+mj-ea"/>
          <a:cs typeface="Calibri" panose="020F0502020204030204" pitchFamily="34" charset="0"/>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Calibri" panose="020F0502020204030204" pitchFamily="34" charset="0"/>
          <a:ea typeface="+mn-ea"/>
          <a:cs typeface="Calibri" panose="020F050202020403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Calibri" panose="020F0502020204030204" pitchFamily="34" charset="0"/>
          <a:ea typeface="+mn-ea"/>
          <a:cs typeface="Calibri" panose="020F050202020403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C872740-AF4D-0242-B897-B6428B3B26BF}"/>
              </a:ext>
            </a:extLst>
          </p:cNvPr>
          <p:cNvSpPr>
            <a:spLocks noGrp="1"/>
          </p:cNvSpPr>
          <p:nvPr>
            <p:ph type="sldNum" sz="quarter" idx="4"/>
          </p:nvPr>
        </p:nvSpPr>
        <p:spPr>
          <a:xfrm>
            <a:off x="6246356" y="10158647"/>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a:p>
        </p:txBody>
      </p:sp>
      <p:sp>
        <p:nvSpPr>
          <p:cNvPr id="5" name="Text Box 5">
            <a:extLst>
              <a:ext uri="{FF2B5EF4-FFF2-40B4-BE49-F238E27FC236}">
                <a16:creationId xmlns:a16="http://schemas.microsoft.com/office/drawing/2014/main" id="{3133791B-FD9C-F6C4-268A-F210E0F3F478}"/>
              </a:ext>
            </a:extLst>
          </p:cNvPr>
          <p:cNvSpPr txBox="1"/>
          <p:nvPr userDrawn="1"/>
        </p:nvSpPr>
        <p:spPr>
          <a:xfrm>
            <a:off x="4930304" y="10192213"/>
            <a:ext cx="1707858"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rPr>
              <a:t>Food for People – Planet – Profit</a:t>
            </a:r>
            <a:endParaRPr lang="en-IE" sz="900" b="0" i="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0DA34BFF-7D22-D520-6070-A74D8C98C903}"/>
              </a:ext>
            </a:extLst>
          </p:cNvPr>
          <p:cNvCxnSpPr>
            <a:cxnSpLocks/>
          </p:cNvCxnSpPr>
          <p:nvPr userDrawn="1"/>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85688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C:/Users/DevonButterfield/OneDrive%20-%20BIA%20INNOVATOR%20CAMPUS%20CLG/Desktop/Comp%20profile%20tem.pdf" TargetMode="External"/><Relationship Id="rId2" Type="http://schemas.openxmlformats.org/officeDocument/2006/relationships/hyperlink" Target="http://C:/Users/DevonButterfield/OneDrive%20-%20BIA%20INNOVATOR%20CAMPUS%20CLG/Desktop/swot-canvas.pdf.pdf" TargetMode="External"/><Relationship Id="rId1" Type="http://schemas.openxmlformats.org/officeDocument/2006/relationships/slideLayout" Target="../slideLayouts/slideLayout5.xml"/><Relationship Id="rId4" Type="http://schemas.openxmlformats.org/officeDocument/2006/relationships/hyperlink" Target="http://C:/Users/DevonButterfield/OneDrive%20-%20BIA%20INNOVATOR%20CAMPUS%20CLG/Desktop/customer%20profile%20template.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4.jpeg"/><Relationship Id="rId1" Type="http://schemas.openxmlformats.org/officeDocument/2006/relationships/slideLayout" Target="../slideLayouts/slideLayout5.xml"/><Relationship Id="rId4" Type="http://schemas.openxmlformats.org/officeDocument/2006/relationships/slide" Target="slide18.xml"/></Relationships>
</file>

<file path=ppt/slides/_rels/slide17.xml.rels><?xml version="1.0" encoding="UTF-8" standalone="yes"?>
<Relationships xmlns="http://schemas.openxmlformats.org/package/2006/relationships"><Relationship Id="rId2" Type="http://schemas.microsoft.com/office/2018/10/relationships/comments" Target="../comments/modernComment_1C6_616E7FA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8/10/relationships/comments" Target="../comments/modernComment_1C7_97684DA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65.xml"/><Relationship Id="rId3" Type="http://schemas.openxmlformats.org/officeDocument/2006/relationships/slide" Target="slide3.xml"/><Relationship Id="rId7" Type="http://schemas.openxmlformats.org/officeDocument/2006/relationships/slide" Target="slide19.xml"/><Relationship Id="rId12" Type="http://schemas.openxmlformats.org/officeDocument/2006/relationships/slide" Target="slide60.xml"/><Relationship Id="rId2" Type="http://schemas.microsoft.com/office/2018/10/relationships/comments" Target="../comments/modernComment_13F_73B59C98.xml"/><Relationship Id="rId1" Type="http://schemas.openxmlformats.org/officeDocument/2006/relationships/slideLayout" Target="../slideLayouts/slideLayout4.xml"/><Relationship Id="rId6" Type="http://schemas.openxmlformats.org/officeDocument/2006/relationships/slide" Target="slide14.xml"/><Relationship Id="rId11" Type="http://schemas.openxmlformats.org/officeDocument/2006/relationships/slide" Target="slide56.xml"/><Relationship Id="rId5" Type="http://schemas.openxmlformats.org/officeDocument/2006/relationships/slide" Target="slide11.xml"/><Relationship Id="rId10" Type="http://schemas.openxmlformats.org/officeDocument/2006/relationships/slide" Target="slide46.xml"/><Relationship Id="rId4" Type="http://schemas.openxmlformats.org/officeDocument/2006/relationships/slide" Target="slide8.xml"/><Relationship Id="rId9" Type="http://schemas.openxmlformats.org/officeDocument/2006/relationships/slide" Target="slide37.xml"/><Relationship Id="rId14" Type="http://schemas.openxmlformats.org/officeDocument/2006/relationships/slide" Target="slide6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23.xml"/><Relationship Id="rId7" Type="http://schemas.openxmlformats.org/officeDocument/2006/relationships/slide" Target="slide24.xml"/><Relationship Id="rId2" Type="http://schemas.openxmlformats.org/officeDocument/2006/relationships/image" Target="../media/image38.jpeg"/><Relationship Id="rId1" Type="http://schemas.openxmlformats.org/officeDocument/2006/relationships/slideLayout" Target="../slideLayouts/slideLayout5.xml"/><Relationship Id="rId6" Type="http://schemas.openxmlformats.org/officeDocument/2006/relationships/slide" Target="slide27.xml"/><Relationship Id="rId5" Type="http://schemas.openxmlformats.org/officeDocument/2006/relationships/slide" Target="slide30.xml"/><Relationship Id="rId4" Type="http://schemas.openxmlformats.org/officeDocument/2006/relationships/slide" Target="slide28.xml"/><Relationship Id="rId9" Type="http://schemas.openxmlformats.org/officeDocument/2006/relationships/slide" Target="slide25.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hse.ie/eng/services/list/1/environ/eho.html#:~:text=Environmental%20Health%20Officers%20(EHOs)%20protect,an%20EHO's%20approach%20is%20different." TargetMode="External"/><Relationship Id="rId2" Type="http://schemas.microsoft.com/office/2018/10/relationships/comments" Target="../comments/modernComment_1CD_E7795C7F.xml"/><Relationship Id="rId1" Type="http://schemas.openxmlformats.org/officeDocument/2006/relationships/slideLayout" Target="../slideLayouts/slideLayout5.xml"/><Relationship Id="rId4" Type="http://schemas.openxmlformats.org/officeDocument/2006/relationships/hyperlink" Target="https://www.euipo.europa.eu/en"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ehonline.hse.ie/" TargetMode="External"/><Relationship Id="rId2" Type="http://schemas.openxmlformats.org/officeDocument/2006/relationships/hyperlink" Target="https://www.revenue.ie/en/employing-people/becoming-an-employer-and-ongoing-obligations/information-on-payroll-submission/employment-identifier.aspx" TargetMode="External"/><Relationship Id="rId1" Type="http://schemas.openxmlformats.org/officeDocument/2006/relationships/slideLayout" Target="../slideLayouts/slideLayout5.xml"/><Relationship Id="rId6" Type="http://schemas.openxmlformats.org/officeDocument/2006/relationships/hyperlink" Target="https://euipo.europa.eu/ohimportal/en/apply-for-a-trade-mark" TargetMode="External"/><Relationship Id="rId5" Type="http://schemas.openxmlformats.org/officeDocument/2006/relationships/hyperlink" Target="https://european-union.europa.eu/principles-countries-history/country-profiles_en" TargetMode="External"/><Relationship Id="rId4" Type="http://schemas.openxmlformats.org/officeDocument/2006/relationships/hyperlink" Target="https://www.gov.ie/en/service/2ae0e-alcohol-licence-for-a-caferestaurant/#how-to-apply-for-a-licenc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microsoft.com/office/2018/10/relationships/comments" Target="../comments/modernComment_1F7_C79A0CF3.xml"/><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microsoft.com/office/2018/10/relationships/comments" Target="../comments/modernComment_1D2_38D1754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slide" Target="slide32.xml"/><Relationship Id="rId7" Type="http://schemas.openxmlformats.org/officeDocument/2006/relationships/slide" Target="slide35.xml"/><Relationship Id="rId2" Type="http://schemas.openxmlformats.org/officeDocument/2006/relationships/image" Target="../media/image40.jpeg"/><Relationship Id="rId1" Type="http://schemas.openxmlformats.org/officeDocument/2006/relationships/slideLayout" Target="../slideLayouts/slideLayout5.xml"/><Relationship Id="rId6" Type="http://schemas.openxmlformats.org/officeDocument/2006/relationships/slide" Target="slide36.xml"/><Relationship Id="rId5" Type="http://schemas.openxmlformats.org/officeDocument/2006/relationships/slide" Target="slide34.xml"/><Relationship Id="rId4" Type="http://schemas.openxmlformats.org/officeDocument/2006/relationships/slide" Target="slide37.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D7_5A432780.xml"/><Relationship Id="rId2" Type="http://schemas.openxmlformats.org/officeDocument/2006/relationships/slideLayout" Target="../slideLayouts/slideLayout5.xml"/><Relationship Id="rId1" Type="http://schemas.openxmlformats.org/officeDocument/2006/relationships/video" Target="https://www.youtube.com/embed/UzxUfXDZg6E?feature=oembed" TargetMode="Externa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eqvista.com/types-of-company-funding/different-type-of-investors/" TargetMode="External"/><Relationship Id="rId2" Type="http://schemas.openxmlformats.org/officeDocument/2006/relationships/hyperlink" Target="https://www.fool.com/the-ascent/small-business/accounting/articles/financial-projections/"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microsoft.com/office/2018/10/relationships/comments" Target="../comments/modernComment_1DC_77F7905E.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slide" Target="slide40.xml"/><Relationship Id="rId7" Type="http://schemas.openxmlformats.org/officeDocument/2006/relationships/slide" Target="slide42.xml"/><Relationship Id="rId2" Type="http://schemas.openxmlformats.org/officeDocument/2006/relationships/image" Target="../media/image45.jpeg"/><Relationship Id="rId1" Type="http://schemas.openxmlformats.org/officeDocument/2006/relationships/slideLayout" Target="../slideLayouts/slideLayout5.xml"/><Relationship Id="rId6" Type="http://schemas.openxmlformats.org/officeDocument/2006/relationships/slide" Target="slide43.xml"/><Relationship Id="rId5" Type="http://schemas.openxmlformats.org/officeDocument/2006/relationships/slide" Target="slide41.xml"/><Relationship Id="rId4" Type="http://schemas.openxmlformats.org/officeDocument/2006/relationships/slide" Target="slide44.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euei.dk/" TargetMode="External"/><Relationship Id="rId18" Type="http://schemas.openxmlformats.org/officeDocument/2006/relationships/image" Target="../media/image25.png"/><Relationship Id="rId3" Type="http://schemas.openxmlformats.org/officeDocument/2006/relationships/hyperlink" Target="https://www.savonia.fi/" TargetMode="External"/><Relationship Id="rId7" Type="http://schemas.openxmlformats.org/officeDocument/2006/relationships/hyperlink" Target="https://portal3.ipb.pt/index.php/pt/ipb" TargetMode="External"/><Relationship Id="rId12" Type="http://schemas.openxmlformats.org/officeDocument/2006/relationships/image" Target="../media/image20.png"/><Relationship Id="rId17" Type="http://schemas.openxmlformats.org/officeDocument/2006/relationships/image" Target="../media/image24.emf"/><Relationship Id="rId2" Type="http://schemas.microsoft.com/office/2018/10/relationships/comments" Target="../comments/modernComment_1B4_6F9D32B1.xml"/><Relationship Id="rId16"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hyperlink" Target="https://biainnovatorcampus.ie/" TargetMode="External"/><Relationship Id="rId5" Type="http://schemas.openxmlformats.org/officeDocument/2006/relationships/hyperlink" Target="https://www.antalya.edu.tr/en" TargetMode="External"/><Relationship Id="rId1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hyperlink" Target="http://www.momentumconsulting.ie/" TargetMode="External"/><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hyperlink" Target="https://ethical-food.eu/the-good-practice-compendium-tr/" TargetMode="Externa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hyperlink" Target="https://www.nibusinessinfo.co.uk/print/node/9396" TargetMode="Externa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hyperlink" Target="https://ethical-food.eu/the-good-practice-compendium-tr/"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hyperlink" Target="https://ethical-food.eu/the-good-practice-compendium-tr/" TargetMode="Externa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s://www.origingreen.ie/" TargetMode="External"/><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7" Type="http://schemas.openxmlformats.org/officeDocument/2006/relationships/slide" Target="slide52.xml"/><Relationship Id="rId2" Type="http://schemas.openxmlformats.org/officeDocument/2006/relationships/image" Target="../media/image49.jpeg"/><Relationship Id="rId1" Type="http://schemas.openxmlformats.org/officeDocument/2006/relationships/slideLayout" Target="../slideLayouts/slideLayout5.xml"/><Relationship Id="rId6" Type="http://schemas.openxmlformats.org/officeDocument/2006/relationships/slide" Target="slide53.xml"/><Relationship Id="rId5" Type="http://schemas.openxmlformats.org/officeDocument/2006/relationships/slide" Target="slide50.xml"/><Relationship Id="rId4" Type="http://schemas.openxmlformats.org/officeDocument/2006/relationships/slide" Target="slide54.xml"/></Relationships>
</file>

<file path=ppt/slides/_rels/slide49.xml.rels><?xml version="1.0" encoding="UTF-8" standalone="yes"?>
<Relationships xmlns="http://schemas.openxmlformats.org/package/2006/relationships"><Relationship Id="rId3" Type="http://schemas.openxmlformats.org/officeDocument/2006/relationships/hyperlink" Target="https://www.cipd.org/globalassets/media/knowledge/knowledge-hub/evidence-reviews/2023-pdfs/fair-selection-evidence-practice-summary_tcm18-114569.pdf" TargetMode="External"/><Relationship Id="rId2" Type="http://schemas.microsoft.com/office/2018/10/relationships/comments" Target="../comments/modernComment_1E9_57D84101.xml"/><Relationship Id="rId1" Type="http://schemas.openxmlformats.org/officeDocument/2006/relationships/slideLayout" Target="../slideLayouts/slideLayout5.xml"/><Relationship Id="rId4" Type="http://schemas.openxmlformats.org/officeDocument/2006/relationships/hyperlink" Target="file:///C:\Users\DevonButterfield\OneDrive%20-%20BIA%20INNOVATOR%20CAMPUS%20CLG\Desktop\Interview%20temp.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hyperlink" Target="https://ethical-food.eu/ethical-food-entrepreneurs-oers-tk/" TargetMode="External"/><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http://C:/Users/DevonButterfield/OneDrive%20-%20BIA%20INNOVATOR%20CAMPUS%20CLG/Desktop/Marketing%20Strat.pdf" TargetMode="External"/><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image" Target="../media/image59.png"/><Relationship Id="rId1" Type="http://schemas.openxmlformats.org/officeDocument/2006/relationships/slideLayout" Target="../slideLayouts/slideLayout5.xml"/><Relationship Id="rId4" Type="http://schemas.openxmlformats.org/officeDocument/2006/relationships/slide" Target="slide6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microsoft.com/office/2018/10/relationships/comments" Target="../comments/modernComment_1BB_47739B3B.xml"/><Relationship Id="rId1" Type="http://schemas.openxmlformats.org/officeDocument/2006/relationships/slideLayout" Target="../slideLayouts/slideLayout5.xml"/><Relationship Id="rId5" Type="http://schemas.openxmlformats.org/officeDocument/2006/relationships/image" Target="../media/image29.svg"/><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8" Type="http://schemas.openxmlformats.org/officeDocument/2006/relationships/hyperlink" Target="https://www.copyrighted.com/blog/protect-intellectual-property" TargetMode="External"/><Relationship Id="rId3" Type="http://schemas.openxmlformats.org/officeDocument/2006/relationships/hyperlink" Target="https://food.ec.europa.eu/horizontal-topics/general-food-law_en" TargetMode="External"/><Relationship Id="rId7" Type="http://schemas.openxmlformats.org/officeDocument/2006/relationships/hyperlink" Target="https://www.euipo.europa.eu/en" TargetMode="External"/><Relationship Id="rId2" Type="http://schemas.openxmlformats.org/officeDocument/2006/relationships/hyperlink" Target="https://www.truecommerce.com/blog/what-is-just-in-time-inventory-management/" TargetMode="External"/><Relationship Id="rId1" Type="http://schemas.openxmlformats.org/officeDocument/2006/relationships/slideLayout" Target="../slideLayouts/slideLayout5.xml"/><Relationship Id="rId6" Type="http://schemas.openxmlformats.org/officeDocument/2006/relationships/hyperlink" Target="https://agriculture.ec.europa.eu/farming/organic-farming/organics-glance_en" TargetMode="External"/><Relationship Id="rId5" Type="http://schemas.openxmlformats.org/officeDocument/2006/relationships/hyperlink" Target="http://fra.europa.eu/en/eu-charter/article/21-non-discrimination" TargetMode="External"/><Relationship Id="rId4" Type="http://schemas.openxmlformats.org/officeDocument/2006/relationships/hyperlink" Target="http://fra.europa.eu/en/themes/data-protection-privacy-and-new-technologies"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ecourses.epo.org/pluginfile.php/79460/mod_label/intro/IP_rights_and_the_food_industry.pdf" TargetMode="External"/><Relationship Id="rId2" Type="http://schemas.openxmlformats.org/officeDocument/2006/relationships/hyperlink" Target="https://www.ipoi.gov.ie/en/understanding-ip/getting-started-with-intellectual-property/why-protect-your-intellectual-property-/" TargetMode="External"/><Relationship Id="rId1" Type="http://schemas.openxmlformats.org/officeDocument/2006/relationships/slideLayout" Target="../slideLayouts/slideLayout5.xml"/><Relationship Id="rId6" Type="http://schemas.openxmlformats.org/officeDocument/2006/relationships/hyperlink" Target="https://www.forbes.com/sites/forbesfinancecouncil/2023/02/14/how-ethical-business-tactics-can-improve-profitability/" TargetMode="External"/><Relationship Id="rId5" Type="http://schemas.openxmlformats.org/officeDocument/2006/relationships/hyperlink" Target="https://europa.eu/youreurope/business/running-business/start-ups/starting-business/index_en.htm" TargetMode="External"/><Relationship Id="rId4" Type="http://schemas.openxmlformats.org/officeDocument/2006/relationships/hyperlink" Target="https://www.nibusinessinfo.co.uk/content/negotiating-supplier-contracts"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hyperlink" Target="http://www.ethical-food.eu&#8203;" TargetMode="External"/><Relationship Id="rId2" Type="http://schemas.microsoft.com/office/2018/10/relationships/comments" Target="../comments/modernComment_13B_C7FCBF19.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sv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8/10/relationships/comments" Target="../comments/modernComment_1BD_B634351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A09C850A-29C4-AEC6-40CC-17731EA6546A}"/>
              </a:ext>
            </a:extLst>
          </p:cNvPr>
          <p:cNvSpPr/>
          <p:nvPr/>
        </p:nvSpPr>
        <p:spPr>
          <a:xfrm>
            <a:off x="0" y="6319520"/>
            <a:ext cx="7559675" cy="4372293"/>
          </a:xfrm>
          <a:prstGeom prst="rect">
            <a:avLst/>
          </a:pr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5" name="Freeform 114">
            <a:extLst>
              <a:ext uri="{FF2B5EF4-FFF2-40B4-BE49-F238E27FC236}">
                <a16:creationId xmlns:a16="http://schemas.microsoft.com/office/drawing/2014/main" id="{C8C7EFFB-F2ED-3DAA-741B-44FC0D21ED96}"/>
              </a:ext>
            </a:extLst>
          </p:cNvPr>
          <p:cNvSpPr/>
          <p:nvPr/>
        </p:nvSpPr>
        <p:spPr>
          <a:xfrm>
            <a:off x="6237" y="9750735"/>
            <a:ext cx="4481970" cy="744056"/>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B2DEDD"/>
          </a:solidFill>
          <a:ln w="24491" cap="flat">
            <a:noFill/>
            <a:prstDash val="solid"/>
            <a:miter/>
          </a:ln>
        </p:spPr>
        <p:txBody>
          <a:bodyPr rtlCol="0" anchor="ctr"/>
          <a:lstStyle/>
          <a:p>
            <a:pPr algn="l" rtl="0"/>
            <a:endParaRPr lang="en-US"/>
          </a:p>
        </p:txBody>
      </p:sp>
      <p:sp>
        <p:nvSpPr>
          <p:cNvPr id="33" name="Freeform 32">
            <a:extLst>
              <a:ext uri="{FF2B5EF4-FFF2-40B4-BE49-F238E27FC236}">
                <a16:creationId xmlns:a16="http://schemas.microsoft.com/office/drawing/2014/main" id="{9DD9F962-8308-46FF-B3FF-4F4617C0D39B}"/>
              </a:ext>
            </a:extLst>
          </p:cNvPr>
          <p:cNvSpPr/>
          <p:nvPr/>
        </p:nvSpPr>
        <p:spPr>
          <a:xfrm>
            <a:off x="422886" y="1469169"/>
            <a:ext cx="6874094" cy="6115913"/>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blipFill>
            <a:blip r:embed="rId2" cstate="email">
              <a:extLst>
                <a:ext uri="{28A0092B-C50C-407E-A947-70E740481C1C}">
                  <a14:useLocalDpi xmlns:a14="http://schemas.microsoft.com/office/drawing/2010/main"/>
                </a:ext>
              </a:extLst>
            </a:blip>
            <a:srcRect/>
            <a:stretch>
              <a:fillRect l="-16" r="-16"/>
            </a:stretch>
          </a:blipFill>
          <a:ln w="24491" cap="flat">
            <a:noFill/>
            <a:prstDash val="solid"/>
            <a:miter/>
          </a:ln>
        </p:spPr>
        <p:txBody>
          <a:bodyPr rtlCol="0" anchor="ctr"/>
          <a:lstStyle/>
          <a:p>
            <a:pPr algn="l" rtl="0"/>
            <a:endParaRPr lang="en-US"/>
          </a:p>
        </p:txBody>
      </p:sp>
      <p:sp>
        <p:nvSpPr>
          <p:cNvPr id="5" name="Text Placeholder 4">
            <a:extLst>
              <a:ext uri="{FF2B5EF4-FFF2-40B4-BE49-F238E27FC236}">
                <a16:creationId xmlns:a16="http://schemas.microsoft.com/office/drawing/2014/main" id="{A7D0CC8C-B4FC-0B4D-8EB3-CF68E32D9606}"/>
              </a:ext>
            </a:extLst>
          </p:cNvPr>
          <p:cNvSpPr>
            <a:spLocks noGrp="1"/>
          </p:cNvSpPr>
          <p:nvPr>
            <p:ph type="body" sz="quarter" idx="17"/>
          </p:nvPr>
        </p:nvSpPr>
        <p:spPr>
          <a:xfrm>
            <a:off x="689588" y="9964508"/>
            <a:ext cx="1230818" cy="419205"/>
          </a:xfrm>
        </p:spPr>
        <p:txBody>
          <a:bodyPr/>
          <a:lstStyle/>
          <a:p>
            <a:pPr algn="l" rtl="0"/>
            <a:r>
              <a:rPr lang="en-US" b="1"/>
              <a:t>Haziran 2023</a:t>
            </a:r>
          </a:p>
          <a:p>
            <a:pPr algn="l" rtl="0"/>
            <a:r>
              <a:rPr lang="en-US"/>
              <a:t>PR2 Kılavuzu</a:t>
            </a:r>
          </a:p>
        </p:txBody>
      </p:sp>
      <p:sp>
        <p:nvSpPr>
          <p:cNvPr id="6" name="Text Placeholder 5">
            <a:extLst>
              <a:ext uri="{FF2B5EF4-FFF2-40B4-BE49-F238E27FC236}">
                <a16:creationId xmlns:a16="http://schemas.microsoft.com/office/drawing/2014/main" id="{120A84BC-A07B-1C4C-977A-B270AFDDC154}"/>
              </a:ext>
            </a:extLst>
          </p:cNvPr>
          <p:cNvSpPr>
            <a:spLocks noGrp="1"/>
          </p:cNvSpPr>
          <p:nvPr>
            <p:ph type="body" sz="quarter" idx="18"/>
          </p:nvPr>
        </p:nvSpPr>
        <p:spPr>
          <a:xfrm>
            <a:off x="2221591" y="9905064"/>
            <a:ext cx="1948380" cy="419205"/>
          </a:xfrm>
        </p:spPr>
        <p:txBody>
          <a:bodyPr vert="horz" lIns="91440" tIns="45720" rIns="91440" bIns="45720" rtlCol="0" anchor="t">
            <a:noAutofit/>
          </a:bodyPr>
          <a:lstStyle/>
          <a:p>
            <a:pPr algn="l" rtl="0"/>
            <a:r>
              <a:rPr lang="en-US" b="1" err="1">
                <a:latin typeface="Calibri"/>
                <a:ea typeface="Calibri"/>
                <a:cs typeface="Calibri"/>
              </a:rPr>
              <a:t>Hazırlayan</a:t>
            </a:r>
            <a:r>
              <a:rPr lang="en-US" b="1">
                <a:latin typeface="Calibri"/>
                <a:ea typeface="Calibri"/>
                <a:cs typeface="Calibri"/>
              </a:rPr>
              <a:t>:</a:t>
            </a:r>
            <a:endParaRPr lang="en-US" b="1">
              <a:ea typeface="Calibri"/>
            </a:endParaRPr>
          </a:p>
          <a:p>
            <a:pPr algn="l" rtl="0"/>
            <a:r>
              <a:rPr lang="en-US"/>
              <a:t>Devon Butterfield</a:t>
            </a:r>
          </a:p>
          <a:p>
            <a:pPr algn="l" rtl="0"/>
            <a:r>
              <a:rPr lang="en-US"/>
              <a:t>BİA Yenilikçi Kampüsü</a:t>
            </a:r>
          </a:p>
        </p:txBody>
      </p:sp>
      <p:grpSp>
        <p:nvGrpSpPr>
          <p:cNvPr id="35" name="Graphic 95">
            <a:extLst>
              <a:ext uri="{FF2B5EF4-FFF2-40B4-BE49-F238E27FC236}">
                <a16:creationId xmlns:a16="http://schemas.microsoft.com/office/drawing/2014/main" id="{B9DD9CDA-0837-5B32-AD20-167E02476B7E}"/>
              </a:ext>
            </a:extLst>
          </p:cNvPr>
          <p:cNvGrpSpPr/>
          <p:nvPr/>
        </p:nvGrpSpPr>
        <p:grpSpPr>
          <a:xfrm>
            <a:off x="635001" y="9744806"/>
            <a:ext cx="1509109" cy="423922"/>
            <a:chOff x="584588" y="9078286"/>
            <a:chExt cx="1509109" cy="423922"/>
          </a:xfrm>
          <a:solidFill>
            <a:srgbClr val="000000"/>
          </a:solidFill>
        </p:grpSpPr>
        <p:sp>
          <p:nvSpPr>
            <p:cNvPr id="36" name="Freeform 35">
              <a:extLst>
                <a:ext uri="{FF2B5EF4-FFF2-40B4-BE49-F238E27FC236}">
                  <a16:creationId xmlns:a16="http://schemas.microsoft.com/office/drawing/2014/main" id="{28400B3B-ECD3-BE3E-C91F-46CCC6C7E993}"/>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pPr algn="l" rtl="0"/>
              <a:endParaRPr lang="en-US"/>
            </a:p>
          </p:txBody>
        </p:sp>
        <p:sp>
          <p:nvSpPr>
            <p:cNvPr id="37" name="Freeform 36">
              <a:extLst>
                <a:ext uri="{FF2B5EF4-FFF2-40B4-BE49-F238E27FC236}">
                  <a16:creationId xmlns:a16="http://schemas.microsoft.com/office/drawing/2014/main" id="{A991A582-EBA7-2DB9-CBD7-295C5AFD4DC5}"/>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0000"/>
              </a:solidFill>
              <a:prstDash val="solid"/>
              <a:miter/>
            </a:ln>
          </p:spPr>
          <p:txBody>
            <a:bodyPr rtlCol="0" anchor="ctr"/>
            <a:lstStyle/>
            <a:p>
              <a:pPr algn="l" rtl="0"/>
              <a:endParaRPr lang="en-US"/>
            </a:p>
          </p:txBody>
        </p:sp>
      </p:grpSp>
      <p:grpSp>
        <p:nvGrpSpPr>
          <p:cNvPr id="41" name="Group 40">
            <a:extLst>
              <a:ext uri="{FF2B5EF4-FFF2-40B4-BE49-F238E27FC236}">
                <a16:creationId xmlns:a16="http://schemas.microsoft.com/office/drawing/2014/main" id="{A632CC41-17F2-A516-47C2-D0E9315F4DEB}"/>
              </a:ext>
            </a:extLst>
          </p:cNvPr>
          <p:cNvGrpSpPr/>
          <p:nvPr/>
        </p:nvGrpSpPr>
        <p:grpSpPr>
          <a:xfrm>
            <a:off x="373750" y="384739"/>
            <a:ext cx="3806691" cy="1036917"/>
            <a:chOff x="606516" y="4401391"/>
            <a:chExt cx="6216321" cy="1693284"/>
          </a:xfrm>
        </p:grpSpPr>
        <p:grpSp>
          <p:nvGrpSpPr>
            <p:cNvPr id="42" name="Graphic 2">
              <a:extLst>
                <a:ext uri="{FF2B5EF4-FFF2-40B4-BE49-F238E27FC236}">
                  <a16:creationId xmlns:a16="http://schemas.microsoft.com/office/drawing/2014/main" id="{8F755581-AF47-0884-6F4F-C35F96CC3529}"/>
                </a:ext>
              </a:extLst>
            </p:cNvPr>
            <p:cNvGrpSpPr/>
            <p:nvPr/>
          </p:nvGrpSpPr>
          <p:grpSpPr>
            <a:xfrm>
              <a:off x="2615525" y="4709261"/>
              <a:ext cx="4207312" cy="1153561"/>
              <a:chOff x="2615525" y="4709261"/>
              <a:chExt cx="4207312" cy="1153561"/>
            </a:xfrm>
          </p:grpSpPr>
          <p:sp>
            <p:nvSpPr>
              <p:cNvPr id="72" name="Freeform 71">
                <a:extLst>
                  <a:ext uri="{FF2B5EF4-FFF2-40B4-BE49-F238E27FC236}">
                    <a16:creationId xmlns:a16="http://schemas.microsoft.com/office/drawing/2014/main" id="{431EC77C-3325-38DD-1D5B-42C2D4EB658E}"/>
                  </a:ext>
                </a:extLst>
              </p:cNvPr>
              <p:cNvSpPr/>
              <p:nvPr/>
            </p:nvSpPr>
            <p:spPr>
              <a:xfrm>
                <a:off x="2670696" y="4937313"/>
                <a:ext cx="275858" cy="157735"/>
              </a:xfrm>
              <a:custGeom>
                <a:avLst/>
                <a:gdLst>
                  <a:gd name="connsiteX0" fmla="*/ 275858 w 275858"/>
                  <a:gd name="connsiteY0" fmla="*/ 157736 h 157735"/>
                  <a:gd name="connsiteX1" fmla="*/ 141734 w 275858"/>
                  <a:gd name="connsiteY1" fmla="*/ 0 h 157735"/>
                  <a:gd name="connsiteX2" fmla="*/ 0 w 275858"/>
                  <a:gd name="connsiteY2" fmla="*/ 157736 h 157735"/>
                </a:gdLst>
                <a:ahLst/>
                <a:cxnLst>
                  <a:cxn ang="0">
                    <a:pos x="connsiteX0" y="connsiteY0"/>
                  </a:cxn>
                  <a:cxn ang="0">
                    <a:pos x="connsiteX1" y="connsiteY1"/>
                  </a:cxn>
                  <a:cxn ang="0">
                    <a:pos x="connsiteX2" y="connsiteY2"/>
                  </a:cxn>
                </a:cxnLst>
                <a:rect l="l" t="t" r="r" b="b"/>
                <a:pathLst>
                  <a:path w="275858" h="157735">
                    <a:moveTo>
                      <a:pt x="275858" y="157736"/>
                    </a:moveTo>
                    <a:cubicBezTo>
                      <a:pt x="274907" y="69366"/>
                      <a:pt x="227345" y="0"/>
                      <a:pt x="141734" y="0"/>
                    </a:cubicBezTo>
                    <a:cubicBezTo>
                      <a:pt x="51367" y="0"/>
                      <a:pt x="9512" y="64615"/>
                      <a:pt x="0" y="157736"/>
                    </a:cubicBezTo>
                  </a:path>
                </a:pathLst>
              </a:custGeom>
              <a:solidFill>
                <a:srgbClr val="B2DEDD"/>
              </a:solidFill>
              <a:ln w="9512" cap="flat">
                <a:noFill/>
                <a:prstDash val="solid"/>
                <a:miter/>
              </a:ln>
            </p:spPr>
            <p:txBody>
              <a:bodyPr rtlCol="0" anchor="ctr"/>
              <a:lstStyle/>
              <a:p>
                <a:pPr algn="l" rtl="0"/>
                <a:endParaRPr lang="en-US"/>
              </a:p>
            </p:txBody>
          </p:sp>
          <p:sp>
            <p:nvSpPr>
              <p:cNvPr id="73" name="Freeform 72">
                <a:extLst>
                  <a:ext uri="{FF2B5EF4-FFF2-40B4-BE49-F238E27FC236}">
                    <a16:creationId xmlns:a16="http://schemas.microsoft.com/office/drawing/2014/main" id="{79A7273E-229F-CB05-E839-F4013DBC4D4B}"/>
                  </a:ext>
                </a:extLst>
              </p:cNvPr>
              <p:cNvSpPr/>
              <p:nvPr/>
            </p:nvSpPr>
            <p:spPr>
              <a:xfrm>
                <a:off x="4471385" y="5128306"/>
                <a:ext cx="244467" cy="197644"/>
              </a:xfrm>
              <a:custGeom>
                <a:avLst/>
                <a:gdLst>
                  <a:gd name="connsiteX0" fmla="*/ 244467 w 244467"/>
                  <a:gd name="connsiteY0" fmla="*/ 0 h 197644"/>
                  <a:gd name="connsiteX1" fmla="*/ 157905 w 244467"/>
                  <a:gd name="connsiteY1" fmla="*/ 0 h 197644"/>
                  <a:gd name="connsiteX2" fmla="*/ 0 w 244467"/>
                  <a:gd name="connsiteY2" fmla="*/ 102623 h 197644"/>
                  <a:gd name="connsiteX3" fmla="*/ 100831 w 244467"/>
                  <a:gd name="connsiteY3" fmla="*/ 197645 h 197644"/>
                  <a:gd name="connsiteX4" fmla="*/ 244467 w 244467"/>
                  <a:gd name="connsiteY4" fmla="*/ 16154 h 197644"/>
                  <a:gd name="connsiteX5" fmla="*/ 244467 w 244467"/>
                  <a:gd name="connsiteY5" fmla="*/ 0 h 1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67" h="197644">
                    <a:moveTo>
                      <a:pt x="244467" y="0"/>
                    </a:moveTo>
                    <a:cubicBezTo>
                      <a:pt x="227345" y="0"/>
                      <a:pt x="187393" y="0"/>
                      <a:pt x="157905" y="0"/>
                    </a:cubicBezTo>
                    <a:cubicBezTo>
                      <a:pt x="59928" y="0"/>
                      <a:pt x="0" y="25656"/>
                      <a:pt x="0" y="102623"/>
                    </a:cubicBezTo>
                    <a:cubicBezTo>
                      <a:pt x="0" y="158686"/>
                      <a:pt x="39952" y="197645"/>
                      <a:pt x="100831" y="197645"/>
                    </a:cubicBezTo>
                    <a:cubicBezTo>
                      <a:pt x="226394" y="197645"/>
                      <a:pt x="244467" y="113076"/>
                      <a:pt x="244467" y="16154"/>
                    </a:cubicBezTo>
                    <a:lnTo>
                      <a:pt x="244467" y="0"/>
                    </a:lnTo>
                    <a:close/>
                  </a:path>
                </a:pathLst>
              </a:custGeom>
              <a:solidFill>
                <a:srgbClr val="F1A0C2"/>
              </a:solidFill>
              <a:ln w="9512" cap="flat">
                <a:noFill/>
                <a:prstDash val="solid"/>
                <a:miter/>
              </a:ln>
            </p:spPr>
            <p:txBody>
              <a:bodyPr rtlCol="0" anchor="ctr"/>
              <a:lstStyle/>
              <a:p>
                <a:pPr algn="l" rtl="0"/>
                <a:endParaRPr lang="en-US"/>
              </a:p>
            </p:txBody>
          </p:sp>
          <p:sp>
            <p:nvSpPr>
              <p:cNvPr id="74" name="Freeform 73">
                <a:extLst>
                  <a:ext uri="{FF2B5EF4-FFF2-40B4-BE49-F238E27FC236}">
                    <a16:creationId xmlns:a16="http://schemas.microsoft.com/office/drawing/2014/main" id="{EF2BAB0F-DFAD-2977-A1BE-2F3D0784ED50}"/>
                  </a:ext>
                </a:extLst>
              </p:cNvPr>
              <p:cNvSpPr/>
              <p:nvPr/>
            </p:nvSpPr>
            <p:spPr>
              <a:xfrm>
                <a:off x="6053288" y="4936362"/>
                <a:ext cx="297736" cy="383887"/>
              </a:xfrm>
              <a:custGeom>
                <a:avLst/>
                <a:gdLst>
                  <a:gd name="connsiteX0" fmla="*/ 0 w 297736"/>
                  <a:gd name="connsiteY0" fmla="*/ 191944 h 383887"/>
                  <a:gd name="connsiteX1" fmla="*/ 149344 w 297736"/>
                  <a:gd name="connsiteY1" fmla="*/ 383887 h 383887"/>
                  <a:gd name="connsiteX2" fmla="*/ 297736 w 297736"/>
                  <a:gd name="connsiteY2" fmla="*/ 191944 h 383887"/>
                  <a:gd name="connsiteX3" fmla="*/ 147441 w 297736"/>
                  <a:gd name="connsiteY3" fmla="*/ 0 h 383887"/>
                  <a:gd name="connsiteX4" fmla="*/ 0 w 297736"/>
                  <a:gd name="connsiteY4" fmla="*/ 191944 h 38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36" h="383887">
                    <a:moveTo>
                      <a:pt x="0" y="191944"/>
                    </a:moveTo>
                    <a:cubicBezTo>
                      <a:pt x="0" y="298368"/>
                      <a:pt x="56123" y="383887"/>
                      <a:pt x="149344" y="383887"/>
                    </a:cubicBezTo>
                    <a:cubicBezTo>
                      <a:pt x="244468" y="383887"/>
                      <a:pt x="297736" y="304069"/>
                      <a:pt x="297736" y="191944"/>
                    </a:cubicBezTo>
                    <a:cubicBezTo>
                      <a:pt x="297736" y="86470"/>
                      <a:pt x="245419" y="0"/>
                      <a:pt x="147441" y="0"/>
                    </a:cubicBezTo>
                    <a:cubicBezTo>
                      <a:pt x="46611" y="0"/>
                      <a:pt x="0" y="85519"/>
                      <a:pt x="0" y="191944"/>
                    </a:cubicBezTo>
                    <a:close/>
                  </a:path>
                </a:pathLst>
              </a:custGeom>
              <a:solidFill>
                <a:srgbClr val="F79037"/>
              </a:solidFill>
              <a:ln w="9512" cap="flat">
                <a:noFill/>
                <a:prstDash val="solid"/>
                <a:miter/>
              </a:ln>
            </p:spPr>
            <p:txBody>
              <a:bodyPr rtlCol="0" anchor="ctr"/>
              <a:lstStyle/>
              <a:p>
                <a:pPr algn="l" rtl="0"/>
                <a:endParaRPr lang="en-US"/>
              </a:p>
            </p:txBody>
          </p:sp>
          <p:grpSp>
            <p:nvGrpSpPr>
              <p:cNvPr id="75" name="Graphic 2">
                <a:extLst>
                  <a:ext uri="{FF2B5EF4-FFF2-40B4-BE49-F238E27FC236}">
                    <a16:creationId xmlns:a16="http://schemas.microsoft.com/office/drawing/2014/main" id="{AACBBDAB-8DD4-C6CD-7B53-48392EB3BDBA}"/>
                  </a:ext>
                </a:extLst>
              </p:cNvPr>
              <p:cNvGrpSpPr/>
              <p:nvPr/>
            </p:nvGrpSpPr>
            <p:grpSpPr>
              <a:xfrm>
                <a:off x="2615525" y="4709261"/>
                <a:ext cx="4196848" cy="677503"/>
                <a:chOff x="2615525" y="4709261"/>
                <a:chExt cx="4196848" cy="677503"/>
              </a:xfrm>
              <a:solidFill>
                <a:srgbClr val="000000"/>
              </a:solidFill>
            </p:grpSpPr>
            <p:sp>
              <p:nvSpPr>
                <p:cNvPr id="93" name="Freeform 92">
                  <a:extLst>
                    <a:ext uri="{FF2B5EF4-FFF2-40B4-BE49-F238E27FC236}">
                      <a16:creationId xmlns:a16="http://schemas.microsoft.com/office/drawing/2014/main" id="{3CEC49B6-BE5B-BFF1-9C70-FD7AFE0E7ABD}"/>
                    </a:ext>
                  </a:extLst>
                </p:cNvPr>
                <p:cNvSpPr/>
                <p:nvPr/>
              </p:nvSpPr>
              <p:spPr>
                <a:xfrm>
                  <a:off x="2615525" y="4919259"/>
                  <a:ext cx="369079" cy="467506"/>
                </a:xfrm>
                <a:custGeom>
                  <a:avLst/>
                  <a:gdLst>
                    <a:gd name="connsiteX0" fmla="*/ 44708 w 369079"/>
                    <a:gd name="connsiteY0" fmla="*/ 238504 h 467506"/>
                    <a:gd name="connsiteX1" fmla="*/ 187393 w 369079"/>
                    <a:gd name="connsiteY1" fmla="*/ 424747 h 467506"/>
                    <a:gd name="connsiteX2" fmla="*/ 313908 w 369079"/>
                    <a:gd name="connsiteY2" fmla="*/ 341128 h 467506"/>
                    <a:gd name="connsiteX3" fmla="*/ 358615 w 369079"/>
                    <a:gd name="connsiteY3" fmla="*/ 341128 h 467506"/>
                    <a:gd name="connsiteX4" fmla="*/ 185491 w 369079"/>
                    <a:gd name="connsiteY4" fmla="*/ 467506 h 467506"/>
                    <a:gd name="connsiteX5" fmla="*/ 0 w 369079"/>
                    <a:gd name="connsiteY5" fmla="*/ 237554 h 467506"/>
                    <a:gd name="connsiteX6" fmla="*/ 190247 w 369079"/>
                    <a:gd name="connsiteY6" fmla="*/ 0 h 467506"/>
                    <a:gd name="connsiteX7" fmla="*/ 369079 w 369079"/>
                    <a:gd name="connsiteY7" fmla="*/ 202396 h 467506"/>
                    <a:gd name="connsiteX8" fmla="*/ 368128 w 369079"/>
                    <a:gd name="connsiteY8" fmla="*/ 239454 h 467506"/>
                    <a:gd name="connsiteX9" fmla="*/ 44708 w 369079"/>
                    <a:gd name="connsiteY9" fmla="*/ 239454 h 467506"/>
                    <a:gd name="connsiteX10" fmla="*/ 322469 w 369079"/>
                    <a:gd name="connsiteY10" fmla="*/ 199545 h 467506"/>
                    <a:gd name="connsiteX11" fmla="*/ 188344 w 369079"/>
                    <a:gd name="connsiteY11" fmla="*/ 41810 h 467506"/>
                    <a:gd name="connsiteX12" fmla="*/ 46610 w 369079"/>
                    <a:gd name="connsiteY12" fmla="*/ 199545 h 467506"/>
                    <a:gd name="connsiteX13" fmla="*/ 322469 w 369079"/>
                    <a:gd name="connsiteY13" fmla="*/ 199545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79" h="467506">
                      <a:moveTo>
                        <a:pt x="44708" y="238504"/>
                      </a:moveTo>
                      <a:cubicBezTo>
                        <a:pt x="45659" y="353480"/>
                        <a:pt x="102733" y="424747"/>
                        <a:pt x="187393" y="424747"/>
                      </a:cubicBezTo>
                      <a:cubicBezTo>
                        <a:pt x="270151" y="424747"/>
                        <a:pt x="297736" y="377236"/>
                        <a:pt x="313908" y="341128"/>
                      </a:cubicBezTo>
                      <a:lnTo>
                        <a:pt x="358615" y="341128"/>
                      </a:lnTo>
                      <a:cubicBezTo>
                        <a:pt x="340542" y="400041"/>
                        <a:pt x="293932" y="467506"/>
                        <a:pt x="185491" y="467506"/>
                      </a:cubicBezTo>
                      <a:cubicBezTo>
                        <a:pt x="52318" y="467506"/>
                        <a:pt x="0" y="350630"/>
                        <a:pt x="0" y="237554"/>
                      </a:cubicBezTo>
                      <a:cubicBezTo>
                        <a:pt x="0" y="110225"/>
                        <a:pt x="62782" y="0"/>
                        <a:pt x="190247" y="0"/>
                      </a:cubicBezTo>
                      <a:cubicBezTo>
                        <a:pt x="325322" y="0"/>
                        <a:pt x="369079" y="118777"/>
                        <a:pt x="369079" y="202396"/>
                      </a:cubicBezTo>
                      <a:cubicBezTo>
                        <a:pt x="369079" y="214749"/>
                        <a:pt x="369079" y="227102"/>
                        <a:pt x="368128" y="239454"/>
                      </a:cubicBezTo>
                      <a:lnTo>
                        <a:pt x="44708" y="239454"/>
                      </a:lnTo>
                      <a:close/>
                      <a:moveTo>
                        <a:pt x="322469" y="199545"/>
                      </a:moveTo>
                      <a:cubicBezTo>
                        <a:pt x="321517" y="111175"/>
                        <a:pt x="273956" y="41810"/>
                        <a:pt x="188344" y="41810"/>
                      </a:cubicBezTo>
                      <a:cubicBezTo>
                        <a:pt x="97977" y="41810"/>
                        <a:pt x="56123" y="106424"/>
                        <a:pt x="46610" y="199545"/>
                      </a:cubicBezTo>
                      <a:lnTo>
                        <a:pt x="322469" y="199545"/>
                      </a:lnTo>
                      <a:close/>
                    </a:path>
                  </a:pathLst>
                </a:custGeom>
                <a:solidFill>
                  <a:srgbClr val="000000"/>
                </a:solidFill>
                <a:ln w="9512" cap="flat">
                  <a:noFill/>
                  <a:prstDash val="solid"/>
                  <a:miter/>
                </a:ln>
              </p:spPr>
              <p:txBody>
                <a:bodyPr rtlCol="0" anchor="ctr"/>
                <a:lstStyle/>
                <a:p>
                  <a:pPr algn="l" rtl="0"/>
                  <a:endParaRPr lang="en-US"/>
                </a:p>
              </p:txBody>
            </p:sp>
            <p:sp>
              <p:nvSpPr>
                <p:cNvPr id="94" name="Freeform 93">
                  <a:extLst>
                    <a:ext uri="{FF2B5EF4-FFF2-40B4-BE49-F238E27FC236}">
                      <a16:creationId xmlns:a16="http://schemas.microsoft.com/office/drawing/2014/main" id="{E808758B-9AFB-4A25-883D-83B90FB66049}"/>
                    </a:ext>
                  </a:extLst>
                </p:cNvPr>
                <p:cNvSpPr/>
                <p:nvPr/>
              </p:nvSpPr>
              <p:spPr>
                <a:xfrm>
                  <a:off x="3032166" y="4790029"/>
                  <a:ext cx="230199" cy="591034"/>
                </a:xfrm>
                <a:custGeom>
                  <a:avLst/>
                  <a:gdLst>
                    <a:gd name="connsiteX0" fmla="*/ 0 w 230199"/>
                    <a:gd name="connsiteY0" fmla="*/ 138732 h 591034"/>
                    <a:gd name="connsiteX1" fmla="*/ 81806 w 230199"/>
                    <a:gd name="connsiteY1" fmla="*/ 138732 h 591034"/>
                    <a:gd name="connsiteX2" fmla="*/ 81806 w 230199"/>
                    <a:gd name="connsiteY2" fmla="*/ 0 h 591034"/>
                    <a:gd name="connsiteX3" fmla="*/ 125563 w 230199"/>
                    <a:gd name="connsiteY3" fmla="*/ 0 h 591034"/>
                    <a:gd name="connsiteX4" fmla="*/ 125563 w 230199"/>
                    <a:gd name="connsiteY4" fmla="*/ 139682 h 591034"/>
                    <a:gd name="connsiteX5" fmla="*/ 230199 w 230199"/>
                    <a:gd name="connsiteY5" fmla="*/ 139682 h 591034"/>
                    <a:gd name="connsiteX6" fmla="*/ 230199 w 230199"/>
                    <a:gd name="connsiteY6" fmla="*/ 181491 h 591034"/>
                    <a:gd name="connsiteX7" fmla="*/ 125563 w 230199"/>
                    <a:gd name="connsiteY7" fmla="*/ 181491 h 591034"/>
                    <a:gd name="connsiteX8" fmla="*/ 125563 w 230199"/>
                    <a:gd name="connsiteY8" fmla="*/ 471307 h 591034"/>
                    <a:gd name="connsiteX9" fmla="*/ 177881 w 230199"/>
                    <a:gd name="connsiteY9" fmla="*/ 550175 h 591034"/>
                    <a:gd name="connsiteX10" fmla="*/ 223540 w 230199"/>
                    <a:gd name="connsiteY10" fmla="*/ 544474 h 591034"/>
                    <a:gd name="connsiteX11" fmla="*/ 223540 w 230199"/>
                    <a:gd name="connsiteY11" fmla="*/ 583432 h 591034"/>
                    <a:gd name="connsiteX12" fmla="*/ 169320 w 230199"/>
                    <a:gd name="connsiteY12" fmla="*/ 591034 h 591034"/>
                    <a:gd name="connsiteX13" fmla="*/ 81806 w 230199"/>
                    <a:gd name="connsiteY13" fmla="*/ 491262 h 591034"/>
                    <a:gd name="connsiteX14" fmla="*/ 81806 w 230199"/>
                    <a:gd name="connsiteY14" fmla="*/ 181491 h 591034"/>
                    <a:gd name="connsiteX15" fmla="*/ 0 w 230199"/>
                    <a:gd name="connsiteY15" fmla="*/ 181491 h 591034"/>
                    <a:gd name="connsiteX16" fmla="*/ 0 w 230199"/>
                    <a:gd name="connsiteY16" fmla="*/ 138732 h 59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199" h="591034">
                      <a:moveTo>
                        <a:pt x="0" y="138732"/>
                      </a:moveTo>
                      <a:lnTo>
                        <a:pt x="81806" y="138732"/>
                      </a:lnTo>
                      <a:lnTo>
                        <a:pt x="81806" y="0"/>
                      </a:lnTo>
                      <a:lnTo>
                        <a:pt x="125563" y="0"/>
                      </a:lnTo>
                      <a:lnTo>
                        <a:pt x="125563" y="139682"/>
                      </a:lnTo>
                      <a:lnTo>
                        <a:pt x="230199" y="139682"/>
                      </a:lnTo>
                      <a:lnTo>
                        <a:pt x="230199" y="181491"/>
                      </a:lnTo>
                      <a:lnTo>
                        <a:pt x="125563" y="181491"/>
                      </a:lnTo>
                      <a:lnTo>
                        <a:pt x="125563" y="471307"/>
                      </a:lnTo>
                      <a:cubicBezTo>
                        <a:pt x="125563" y="521668"/>
                        <a:pt x="136027" y="550175"/>
                        <a:pt x="177881" y="550175"/>
                      </a:cubicBezTo>
                      <a:cubicBezTo>
                        <a:pt x="191198" y="550175"/>
                        <a:pt x="209272" y="549225"/>
                        <a:pt x="223540" y="544474"/>
                      </a:cubicBezTo>
                      <a:lnTo>
                        <a:pt x="223540" y="583432"/>
                      </a:lnTo>
                      <a:cubicBezTo>
                        <a:pt x="208320" y="590084"/>
                        <a:pt x="187393" y="591034"/>
                        <a:pt x="169320" y="591034"/>
                      </a:cubicBezTo>
                      <a:cubicBezTo>
                        <a:pt x="113197" y="591034"/>
                        <a:pt x="81806" y="562528"/>
                        <a:pt x="81806" y="491262"/>
                      </a:cubicBezTo>
                      <a:lnTo>
                        <a:pt x="81806" y="181491"/>
                      </a:lnTo>
                      <a:lnTo>
                        <a:pt x="0" y="181491"/>
                      </a:lnTo>
                      <a:lnTo>
                        <a:pt x="0" y="138732"/>
                      </a:lnTo>
                      <a:close/>
                    </a:path>
                  </a:pathLst>
                </a:custGeom>
                <a:solidFill>
                  <a:srgbClr val="000000"/>
                </a:solidFill>
                <a:ln w="9512" cap="flat">
                  <a:noFill/>
                  <a:prstDash val="solid"/>
                  <a:miter/>
                </a:ln>
              </p:spPr>
              <p:txBody>
                <a:bodyPr rtlCol="0" anchor="ctr"/>
                <a:lstStyle/>
                <a:p>
                  <a:pPr algn="l" rtl="0"/>
                  <a:endParaRPr lang="en-US"/>
                </a:p>
              </p:txBody>
            </p:sp>
            <p:sp>
              <p:nvSpPr>
                <p:cNvPr id="95" name="Freeform 94">
                  <a:extLst>
                    <a:ext uri="{FF2B5EF4-FFF2-40B4-BE49-F238E27FC236}">
                      <a16:creationId xmlns:a16="http://schemas.microsoft.com/office/drawing/2014/main" id="{2AEA6494-4F59-A0C5-9CAE-A2C525600C0D}"/>
                    </a:ext>
                  </a:extLst>
                </p:cNvPr>
                <p:cNvSpPr/>
                <p:nvPr/>
              </p:nvSpPr>
              <p:spPr>
                <a:xfrm>
                  <a:off x="3349878" y="4717813"/>
                  <a:ext cx="336737" cy="657549"/>
                </a:xfrm>
                <a:custGeom>
                  <a:avLst/>
                  <a:gdLst>
                    <a:gd name="connsiteX0" fmla="*/ 43757 w 336737"/>
                    <a:gd name="connsiteY0" fmla="*/ 0 h 657549"/>
                    <a:gd name="connsiteX1" fmla="*/ 43757 w 336737"/>
                    <a:gd name="connsiteY1" fmla="*/ 286015 h 657549"/>
                    <a:gd name="connsiteX2" fmla="*/ 188345 w 336737"/>
                    <a:gd name="connsiteY2" fmla="*/ 200496 h 657549"/>
                    <a:gd name="connsiteX3" fmla="*/ 336737 w 336737"/>
                    <a:gd name="connsiteY3" fmla="*/ 373435 h 657549"/>
                    <a:gd name="connsiteX4" fmla="*/ 336737 w 336737"/>
                    <a:gd name="connsiteY4" fmla="*/ 657549 h 657549"/>
                    <a:gd name="connsiteX5" fmla="*/ 292981 w 336737"/>
                    <a:gd name="connsiteY5" fmla="*/ 657549 h 657549"/>
                    <a:gd name="connsiteX6" fmla="*/ 292981 w 336737"/>
                    <a:gd name="connsiteY6" fmla="*/ 382937 h 657549"/>
                    <a:gd name="connsiteX7" fmla="*/ 180735 w 336737"/>
                    <a:gd name="connsiteY7" fmla="*/ 244205 h 657549"/>
                    <a:gd name="connsiteX8" fmla="*/ 43757 w 336737"/>
                    <a:gd name="connsiteY8" fmla="*/ 408593 h 657549"/>
                    <a:gd name="connsiteX9" fmla="*/ 43757 w 336737"/>
                    <a:gd name="connsiteY9" fmla="*/ 657549 h 657549"/>
                    <a:gd name="connsiteX10" fmla="*/ 0 w 336737"/>
                    <a:gd name="connsiteY10" fmla="*/ 657549 h 657549"/>
                    <a:gd name="connsiteX11" fmla="*/ 0 w 336737"/>
                    <a:gd name="connsiteY11" fmla="*/ 0 h 657549"/>
                    <a:gd name="connsiteX12" fmla="*/ 43757 w 336737"/>
                    <a:gd name="connsiteY12" fmla="*/ 0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737" h="657549">
                      <a:moveTo>
                        <a:pt x="43757" y="0"/>
                      </a:moveTo>
                      <a:lnTo>
                        <a:pt x="43757" y="286015"/>
                      </a:lnTo>
                      <a:cubicBezTo>
                        <a:pt x="68489" y="239454"/>
                        <a:pt x="111295" y="200496"/>
                        <a:pt x="188345" y="200496"/>
                      </a:cubicBezTo>
                      <a:cubicBezTo>
                        <a:pt x="251126" y="200496"/>
                        <a:pt x="336737" y="232803"/>
                        <a:pt x="336737" y="373435"/>
                      </a:cubicBezTo>
                      <a:lnTo>
                        <a:pt x="336737" y="657549"/>
                      </a:lnTo>
                      <a:lnTo>
                        <a:pt x="292981" y="657549"/>
                      </a:lnTo>
                      <a:lnTo>
                        <a:pt x="292981" y="382937"/>
                      </a:lnTo>
                      <a:cubicBezTo>
                        <a:pt x="292981" y="294567"/>
                        <a:pt x="253029" y="244205"/>
                        <a:pt x="180735" y="244205"/>
                      </a:cubicBezTo>
                      <a:cubicBezTo>
                        <a:pt x="94173" y="244205"/>
                        <a:pt x="43757" y="298368"/>
                        <a:pt x="43757" y="408593"/>
                      </a:cubicBezTo>
                      <a:lnTo>
                        <a:pt x="43757" y="657549"/>
                      </a:lnTo>
                      <a:lnTo>
                        <a:pt x="0" y="657549"/>
                      </a:lnTo>
                      <a:lnTo>
                        <a:pt x="0" y="0"/>
                      </a:lnTo>
                      <a:lnTo>
                        <a:pt x="43757" y="0"/>
                      </a:lnTo>
                      <a:close/>
                    </a:path>
                  </a:pathLst>
                </a:custGeom>
                <a:solidFill>
                  <a:srgbClr val="000000"/>
                </a:solidFill>
                <a:ln w="9512" cap="flat">
                  <a:noFill/>
                  <a:prstDash val="solid"/>
                  <a:miter/>
                </a:ln>
              </p:spPr>
              <p:txBody>
                <a:bodyPr rtlCol="0" anchor="ctr"/>
                <a:lstStyle/>
                <a:p>
                  <a:pPr algn="l" rtl="0"/>
                  <a:endParaRPr lang="en-US"/>
                </a:p>
              </p:txBody>
            </p:sp>
            <p:sp>
              <p:nvSpPr>
                <p:cNvPr id="96" name="Freeform 95">
                  <a:extLst>
                    <a:ext uri="{FF2B5EF4-FFF2-40B4-BE49-F238E27FC236}">
                      <a16:creationId xmlns:a16="http://schemas.microsoft.com/office/drawing/2014/main" id="{5D273A9F-167F-3D3B-9A0C-2EF23D685187}"/>
                    </a:ext>
                  </a:extLst>
                </p:cNvPr>
                <p:cNvSpPr/>
                <p:nvPr/>
              </p:nvSpPr>
              <p:spPr>
                <a:xfrm>
                  <a:off x="3831203" y="4717813"/>
                  <a:ext cx="43756" cy="657549"/>
                </a:xfrm>
                <a:custGeom>
                  <a:avLst/>
                  <a:gdLst>
                    <a:gd name="connsiteX0" fmla="*/ 0 w 43756"/>
                    <a:gd name="connsiteY0" fmla="*/ 0 h 657549"/>
                    <a:gd name="connsiteX1" fmla="*/ 43757 w 43756"/>
                    <a:gd name="connsiteY1" fmla="*/ 0 h 657549"/>
                    <a:gd name="connsiteX2" fmla="*/ 43757 w 43756"/>
                    <a:gd name="connsiteY2" fmla="*/ 86470 h 657549"/>
                    <a:gd name="connsiteX3" fmla="*/ 0 w 43756"/>
                    <a:gd name="connsiteY3" fmla="*/ 86470 h 657549"/>
                    <a:gd name="connsiteX4" fmla="*/ 0 w 43756"/>
                    <a:gd name="connsiteY4" fmla="*/ 0 h 657549"/>
                    <a:gd name="connsiteX5" fmla="*/ 0 w 43756"/>
                    <a:gd name="connsiteY5" fmla="*/ 210948 h 657549"/>
                    <a:gd name="connsiteX6" fmla="*/ 43757 w 43756"/>
                    <a:gd name="connsiteY6" fmla="*/ 210948 h 657549"/>
                    <a:gd name="connsiteX7" fmla="*/ 43757 w 43756"/>
                    <a:gd name="connsiteY7" fmla="*/ 657549 h 657549"/>
                    <a:gd name="connsiteX8" fmla="*/ 0 w 43756"/>
                    <a:gd name="connsiteY8" fmla="*/ 657549 h 657549"/>
                    <a:gd name="connsiteX9" fmla="*/ 0 w 43756"/>
                    <a:gd name="connsiteY9" fmla="*/ 210948 h 65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756" h="657549">
                      <a:moveTo>
                        <a:pt x="0" y="0"/>
                      </a:moveTo>
                      <a:lnTo>
                        <a:pt x="43757" y="0"/>
                      </a:lnTo>
                      <a:lnTo>
                        <a:pt x="43757" y="86470"/>
                      </a:lnTo>
                      <a:lnTo>
                        <a:pt x="0" y="86470"/>
                      </a:lnTo>
                      <a:lnTo>
                        <a:pt x="0" y="0"/>
                      </a:lnTo>
                      <a:close/>
                      <a:moveTo>
                        <a:pt x="0" y="210948"/>
                      </a:moveTo>
                      <a:lnTo>
                        <a:pt x="43757" y="210948"/>
                      </a:lnTo>
                      <a:lnTo>
                        <a:pt x="43757" y="657549"/>
                      </a:lnTo>
                      <a:lnTo>
                        <a:pt x="0" y="657549"/>
                      </a:lnTo>
                      <a:lnTo>
                        <a:pt x="0" y="210948"/>
                      </a:lnTo>
                      <a:close/>
                    </a:path>
                  </a:pathLst>
                </a:custGeom>
                <a:solidFill>
                  <a:srgbClr val="000000"/>
                </a:solidFill>
                <a:ln w="9512" cap="flat">
                  <a:noFill/>
                  <a:prstDash val="solid"/>
                  <a:miter/>
                </a:ln>
              </p:spPr>
              <p:txBody>
                <a:bodyPr rtlCol="0" anchor="ctr"/>
                <a:lstStyle/>
                <a:p>
                  <a:pPr algn="l" rtl="0"/>
                  <a:endParaRPr lang="en-US"/>
                </a:p>
              </p:txBody>
            </p:sp>
            <p:sp>
              <p:nvSpPr>
                <p:cNvPr id="97" name="Freeform 96">
                  <a:extLst>
                    <a:ext uri="{FF2B5EF4-FFF2-40B4-BE49-F238E27FC236}">
                      <a16:creationId xmlns:a16="http://schemas.microsoft.com/office/drawing/2014/main" id="{C64A029F-90A7-9854-18C5-BBA1E1E981C8}"/>
                    </a:ext>
                  </a:extLst>
                </p:cNvPr>
                <p:cNvSpPr/>
                <p:nvPr/>
              </p:nvSpPr>
              <p:spPr>
                <a:xfrm>
                  <a:off x="3984352" y="4918308"/>
                  <a:ext cx="358615" cy="467506"/>
                </a:xfrm>
                <a:custGeom>
                  <a:avLst/>
                  <a:gdLst>
                    <a:gd name="connsiteX0" fmla="*/ 358616 w 358615"/>
                    <a:gd name="connsiteY0" fmla="*/ 325924 h 467506"/>
                    <a:gd name="connsiteX1" fmla="*/ 188344 w 358615"/>
                    <a:gd name="connsiteY1" fmla="*/ 467506 h 467506"/>
                    <a:gd name="connsiteX2" fmla="*/ 0 w 358615"/>
                    <a:gd name="connsiteY2" fmla="*/ 235654 h 467506"/>
                    <a:gd name="connsiteX3" fmla="*/ 193101 w 358615"/>
                    <a:gd name="connsiteY3" fmla="*/ 0 h 467506"/>
                    <a:gd name="connsiteX4" fmla="*/ 358616 w 358615"/>
                    <a:gd name="connsiteY4" fmla="*/ 142532 h 467506"/>
                    <a:gd name="connsiteX5" fmla="*/ 313908 w 358615"/>
                    <a:gd name="connsiteY5" fmla="*/ 142532 h 467506"/>
                    <a:gd name="connsiteX6" fmla="*/ 192150 w 358615"/>
                    <a:gd name="connsiteY6" fmla="*/ 41810 h 467506"/>
                    <a:gd name="connsiteX7" fmla="*/ 46610 w 358615"/>
                    <a:gd name="connsiteY7" fmla="*/ 233753 h 467506"/>
                    <a:gd name="connsiteX8" fmla="*/ 188344 w 358615"/>
                    <a:gd name="connsiteY8" fmla="*/ 425697 h 467506"/>
                    <a:gd name="connsiteX9" fmla="*/ 313908 w 358615"/>
                    <a:gd name="connsiteY9" fmla="*/ 325924 h 467506"/>
                    <a:gd name="connsiteX10" fmla="*/ 358616 w 358615"/>
                    <a:gd name="connsiteY10" fmla="*/ 325924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615" h="467506">
                      <a:moveTo>
                        <a:pt x="358616" y="325924"/>
                      </a:moveTo>
                      <a:cubicBezTo>
                        <a:pt x="337688" y="404792"/>
                        <a:pt x="286322" y="467506"/>
                        <a:pt x="188344" y="467506"/>
                      </a:cubicBezTo>
                      <a:cubicBezTo>
                        <a:pt x="78952" y="467506"/>
                        <a:pt x="0" y="384837"/>
                        <a:pt x="0" y="235654"/>
                      </a:cubicBezTo>
                      <a:cubicBezTo>
                        <a:pt x="0" y="113076"/>
                        <a:pt x="63733" y="0"/>
                        <a:pt x="193101" y="0"/>
                      </a:cubicBezTo>
                      <a:cubicBezTo>
                        <a:pt x="304395" y="0"/>
                        <a:pt x="350054" y="80768"/>
                        <a:pt x="358616" y="142532"/>
                      </a:cubicBezTo>
                      <a:lnTo>
                        <a:pt x="313908" y="142532"/>
                      </a:lnTo>
                      <a:cubicBezTo>
                        <a:pt x="300590" y="90271"/>
                        <a:pt x="267297" y="41810"/>
                        <a:pt x="192150" y="41810"/>
                      </a:cubicBezTo>
                      <a:cubicBezTo>
                        <a:pt x="98928" y="41810"/>
                        <a:pt x="46610" y="122578"/>
                        <a:pt x="46610" y="233753"/>
                      </a:cubicBezTo>
                      <a:cubicBezTo>
                        <a:pt x="46610" y="340177"/>
                        <a:pt x="96075" y="425697"/>
                        <a:pt x="188344" y="425697"/>
                      </a:cubicBezTo>
                      <a:cubicBezTo>
                        <a:pt x="252077" y="425697"/>
                        <a:pt x="291078" y="392439"/>
                        <a:pt x="313908" y="325924"/>
                      </a:cubicBezTo>
                      <a:lnTo>
                        <a:pt x="358616" y="325924"/>
                      </a:lnTo>
                      <a:close/>
                    </a:path>
                  </a:pathLst>
                </a:custGeom>
                <a:solidFill>
                  <a:srgbClr val="000000"/>
                </a:solidFill>
                <a:ln w="9512" cap="flat">
                  <a:noFill/>
                  <a:prstDash val="solid"/>
                  <a:miter/>
                </a:ln>
              </p:spPr>
              <p:txBody>
                <a:bodyPr rtlCol="0" anchor="ctr"/>
                <a:lstStyle/>
                <a:p>
                  <a:pPr algn="l" rtl="0"/>
                  <a:endParaRPr lang="en-US"/>
                </a:p>
              </p:txBody>
            </p:sp>
            <p:sp>
              <p:nvSpPr>
                <p:cNvPr id="98" name="Freeform 97">
                  <a:extLst>
                    <a:ext uri="{FF2B5EF4-FFF2-40B4-BE49-F238E27FC236}">
                      <a16:creationId xmlns:a16="http://schemas.microsoft.com/office/drawing/2014/main" id="{9941D828-6BF8-1CF5-B212-33337BDF1153}"/>
                    </a:ext>
                  </a:extLst>
                </p:cNvPr>
                <p:cNvSpPr/>
                <p:nvPr/>
              </p:nvSpPr>
              <p:spPr>
                <a:xfrm>
                  <a:off x="4416213" y="4918308"/>
                  <a:ext cx="339591" cy="468456"/>
                </a:xfrm>
                <a:custGeom>
                  <a:avLst/>
                  <a:gdLst>
                    <a:gd name="connsiteX0" fmla="*/ 333884 w 339591"/>
                    <a:gd name="connsiteY0" fmla="*/ 372485 h 468456"/>
                    <a:gd name="connsiteX1" fmla="*/ 339591 w 339591"/>
                    <a:gd name="connsiteY1" fmla="*/ 457054 h 468456"/>
                    <a:gd name="connsiteX2" fmla="*/ 297737 w 339591"/>
                    <a:gd name="connsiteY2" fmla="*/ 457054 h 468456"/>
                    <a:gd name="connsiteX3" fmla="*/ 290127 w 339591"/>
                    <a:gd name="connsiteY3" fmla="*/ 388638 h 468456"/>
                    <a:gd name="connsiteX4" fmla="*/ 145539 w 339591"/>
                    <a:gd name="connsiteY4" fmla="*/ 468456 h 468456"/>
                    <a:gd name="connsiteX5" fmla="*/ 0 w 339591"/>
                    <a:gd name="connsiteY5" fmla="*/ 334476 h 468456"/>
                    <a:gd name="connsiteX6" fmla="*/ 206418 w 339591"/>
                    <a:gd name="connsiteY6" fmla="*/ 191944 h 468456"/>
                    <a:gd name="connsiteX7" fmla="*/ 290127 w 339591"/>
                    <a:gd name="connsiteY7" fmla="*/ 191944 h 468456"/>
                    <a:gd name="connsiteX8" fmla="*/ 290127 w 339591"/>
                    <a:gd name="connsiteY8" fmla="*/ 146333 h 468456"/>
                    <a:gd name="connsiteX9" fmla="*/ 176930 w 339591"/>
                    <a:gd name="connsiteY9" fmla="*/ 41810 h 468456"/>
                    <a:gd name="connsiteX10" fmla="*/ 65635 w 339591"/>
                    <a:gd name="connsiteY10" fmla="*/ 125428 h 468456"/>
                    <a:gd name="connsiteX11" fmla="*/ 21879 w 339591"/>
                    <a:gd name="connsiteY11" fmla="*/ 125428 h 468456"/>
                    <a:gd name="connsiteX12" fmla="*/ 176930 w 339591"/>
                    <a:gd name="connsiteY12" fmla="*/ 0 h 468456"/>
                    <a:gd name="connsiteX13" fmla="*/ 332932 w 339591"/>
                    <a:gd name="connsiteY13" fmla="*/ 140632 h 468456"/>
                    <a:gd name="connsiteX14" fmla="*/ 332932 w 339591"/>
                    <a:gd name="connsiteY14" fmla="*/ 372485 h 468456"/>
                    <a:gd name="connsiteX15" fmla="*/ 290127 w 339591"/>
                    <a:gd name="connsiteY15" fmla="*/ 229952 h 468456"/>
                    <a:gd name="connsiteX16" fmla="*/ 203564 w 339591"/>
                    <a:gd name="connsiteY16" fmla="*/ 229952 h 468456"/>
                    <a:gd name="connsiteX17" fmla="*/ 45659 w 339591"/>
                    <a:gd name="connsiteY17" fmla="*/ 332576 h 468456"/>
                    <a:gd name="connsiteX18" fmla="*/ 146490 w 339591"/>
                    <a:gd name="connsiteY18" fmla="*/ 427597 h 468456"/>
                    <a:gd name="connsiteX19" fmla="*/ 290127 w 339591"/>
                    <a:gd name="connsiteY19" fmla="*/ 246106 h 468456"/>
                    <a:gd name="connsiteX20" fmla="*/ 290127 w 339591"/>
                    <a:gd name="connsiteY20" fmla="*/ 229952 h 46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91" h="468456">
                      <a:moveTo>
                        <a:pt x="333884" y="372485"/>
                      </a:moveTo>
                      <a:cubicBezTo>
                        <a:pt x="333884" y="411443"/>
                        <a:pt x="337688" y="442801"/>
                        <a:pt x="339591" y="457054"/>
                      </a:cubicBezTo>
                      <a:lnTo>
                        <a:pt x="297737" y="457054"/>
                      </a:lnTo>
                      <a:cubicBezTo>
                        <a:pt x="293932" y="446601"/>
                        <a:pt x="292029" y="426647"/>
                        <a:pt x="290127" y="388638"/>
                      </a:cubicBezTo>
                      <a:cubicBezTo>
                        <a:pt x="274907" y="421896"/>
                        <a:pt x="236857" y="468456"/>
                        <a:pt x="145539" y="468456"/>
                      </a:cubicBezTo>
                      <a:cubicBezTo>
                        <a:pt x="43757" y="468456"/>
                        <a:pt x="0" y="401941"/>
                        <a:pt x="0" y="334476"/>
                      </a:cubicBezTo>
                      <a:cubicBezTo>
                        <a:pt x="0" y="236604"/>
                        <a:pt x="75148" y="191944"/>
                        <a:pt x="206418" y="191944"/>
                      </a:cubicBezTo>
                      <a:cubicBezTo>
                        <a:pt x="243516" y="191944"/>
                        <a:pt x="272053" y="191944"/>
                        <a:pt x="290127" y="191944"/>
                      </a:cubicBezTo>
                      <a:lnTo>
                        <a:pt x="290127" y="146333"/>
                      </a:lnTo>
                      <a:cubicBezTo>
                        <a:pt x="290127" y="101673"/>
                        <a:pt x="276809" y="41810"/>
                        <a:pt x="176930" y="41810"/>
                      </a:cubicBezTo>
                      <a:cubicBezTo>
                        <a:pt x="88465" y="41810"/>
                        <a:pt x="75148" y="89320"/>
                        <a:pt x="65635" y="125428"/>
                      </a:cubicBezTo>
                      <a:lnTo>
                        <a:pt x="21879" y="125428"/>
                      </a:lnTo>
                      <a:cubicBezTo>
                        <a:pt x="25683" y="76017"/>
                        <a:pt x="56123" y="0"/>
                        <a:pt x="176930" y="0"/>
                      </a:cubicBezTo>
                      <a:cubicBezTo>
                        <a:pt x="276809" y="0"/>
                        <a:pt x="332932" y="42760"/>
                        <a:pt x="332932" y="140632"/>
                      </a:cubicBezTo>
                      <a:lnTo>
                        <a:pt x="332932" y="372485"/>
                      </a:lnTo>
                      <a:close/>
                      <a:moveTo>
                        <a:pt x="290127" y="229952"/>
                      </a:moveTo>
                      <a:cubicBezTo>
                        <a:pt x="273005" y="229952"/>
                        <a:pt x="233053" y="229952"/>
                        <a:pt x="203564" y="229952"/>
                      </a:cubicBezTo>
                      <a:cubicBezTo>
                        <a:pt x="105587" y="229952"/>
                        <a:pt x="45659" y="255608"/>
                        <a:pt x="45659" y="332576"/>
                      </a:cubicBezTo>
                      <a:cubicBezTo>
                        <a:pt x="45659" y="388638"/>
                        <a:pt x="85611" y="427597"/>
                        <a:pt x="146490" y="427597"/>
                      </a:cubicBezTo>
                      <a:cubicBezTo>
                        <a:pt x="272053" y="427597"/>
                        <a:pt x="290127" y="343028"/>
                        <a:pt x="290127" y="246106"/>
                      </a:cubicBezTo>
                      <a:lnTo>
                        <a:pt x="290127" y="229952"/>
                      </a:lnTo>
                      <a:close/>
                    </a:path>
                  </a:pathLst>
                </a:custGeom>
                <a:solidFill>
                  <a:srgbClr val="000000"/>
                </a:solidFill>
                <a:ln w="9512" cap="flat">
                  <a:noFill/>
                  <a:prstDash val="solid"/>
                  <a:miter/>
                </a:ln>
              </p:spPr>
              <p:txBody>
                <a:bodyPr rtlCol="0" anchor="ctr"/>
                <a:lstStyle/>
                <a:p>
                  <a:pPr algn="l" rtl="0"/>
                  <a:endParaRPr lang="en-US"/>
                </a:p>
              </p:txBody>
            </p:sp>
            <p:sp>
              <p:nvSpPr>
                <p:cNvPr id="99" name="Freeform 98">
                  <a:extLst>
                    <a:ext uri="{FF2B5EF4-FFF2-40B4-BE49-F238E27FC236}">
                      <a16:creationId xmlns:a16="http://schemas.microsoft.com/office/drawing/2014/main" id="{F7C0F1D4-BBB1-7379-1F15-7168B2F5339F}"/>
                    </a:ext>
                  </a:extLst>
                </p:cNvPr>
                <p:cNvSpPr/>
                <p:nvPr/>
              </p:nvSpPr>
              <p:spPr>
                <a:xfrm>
                  <a:off x="4894684" y="4717813"/>
                  <a:ext cx="43756" cy="658499"/>
                </a:xfrm>
                <a:custGeom>
                  <a:avLst/>
                  <a:gdLst>
                    <a:gd name="connsiteX0" fmla="*/ 0 w 43756"/>
                    <a:gd name="connsiteY0" fmla="*/ 657549 h 658499"/>
                    <a:gd name="connsiteX1" fmla="*/ 0 w 43756"/>
                    <a:gd name="connsiteY1" fmla="*/ 0 h 658499"/>
                    <a:gd name="connsiteX2" fmla="*/ 43757 w 43756"/>
                    <a:gd name="connsiteY2" fmla="*/ 0 h 658499"/>
                    <a:gd name="connsiteX3" fmla="*/ 43757 w 43756"/>
                    <a:gd name="connsiteY3" fmla="*/ 658500 h 658499"/>
                    <a:gd name="connsiteX4" fmla="*/ 0 w 43756"/>
                    <a:gd name="connsiteY4" fmla="*/ 658500 h 65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6" h="658499">
                      <a:moveTo>
                        <a:pt x="0" y="657549"/>
                      </a:moveTo>
                      <a:lnTo>
                        <a:pt x="0" y="0"/>
                      </a:lnTo>
                      <a:lnTo>
                        <a:pt x="43757" y="0"/>
                      </a:lnTo>
                      <a:lnTo>
                        <a:pt x="43757" y="658500"/>
                      </a:lnTo>
                      <a:lnTo>
                        <a:pt x="0" y="658500"/>
                      </a:lnTo>
                      <a:close/>
                    </a:path>
                  </a:pathLst>
                </a:custGeom>
                <a:solidFill>
                  <a:srgbClr val="000000"/>
                </a:solidFill>
                <a:ln w="9512" cap="flat">
                  <a:noFill/>
                  <a:prstDash val="solid"/>
                  <a:miter/>
                </a:ln>
              </p:spPr>
              <p:txBody>
                <a:bodyPr rtlCol="0" anchor="ctr"/>
                <a:lstStyle/>
                <a:p>
                  <a:pPr algn="l" rtl="0"/>
                  <a:endParaRPr lang="en-US"/>
                </a:p>
              </p:txBody>
            </p:sp>
            <p:sp>
              <p:nvSpPr>
                <p:cNvPr id="100" name="Freeform 99">
                  <a:extLst>
                    <a:ext uri="{FF2B5EF4-FFF2-40B4-BE49-F238E27FC236}">
                      <a16:creationId xmlns:a16="http://schemas.microsoft.com/office/drawing/2014/main" id="{4BCB71D0-0822-A440-5F89-C6AE04D60C70}"/>
                    </a:ext>
                  </a:extLst>
                </p:cNvPr>
                <p:cNvSpPr/>
                <p:nvPr/>
              </p:nvSpPr>
              <p:spPr>
                <a:xfrm>
                  <a:off x="5247592" y="4709261"/>
                  <a:ext cx="237808" cy="667051"/>
                </a:xfrm>
                <a:custGeom>
                  <a:avLst/>
                  <a:gdLst>
                    <a:gd name="connsiteX0" fmla="*/ 75148 w 237808"/>
                    <a:gd name="connsiteY0" fmla="*/ 666101 h 667051"/>
                    <a:gd name="connsiteX1" fmla="*/ 75148 w 237808"/>
                    <a:gd name="connsiteY1" fmla="*/ 262260 h 667051"/>
                    <a:gd name="connsiteX2" fmla="*/ 0 w 237808"/>
                    <a:gd name="connsiteY2" fmla="*/ 262260 h 667051"/>
                    <a:gd name="connsiteX3" fmla="*/ 0 w 237808"/>
                    <a:gd name="connsiteY3" fmla="*/ 220450 h 667051"/>
                    <a:gd name="connsiteX4" fmla="*/ 75148 w 237808"/>
                    <a:gd name="connsiteY4" fmla="*/ 220450 h 667051"/>
                    <a:gd name="connsiteX5" fmla="*/ 75148 w 237808"/>
                    <a:gd name="connsiteY5" fmla="*/ 156786 h 667051"/>
                    <a:gd name="connsiteX6" fmla="*/ 195003 w 237808"/>
                    <a:gd name="connsiteY6" fmla="*/ 0 h 667051"/>
                    <a:gd name="connsiteX7" fmla="*/ 237809 w 237808"/>
                    <a:gd name="connsiteY7" fmla="*/ 6651 h 667051"/>
                    <a:gd name="connsiteX8" fmla="*/ 237809 w 237808"/>
                    <a:gd name="connsiteY8" fmla="*/ 49411 h 667051"/>
                    <a:gd name="connsiteX9" fmla="*/ 190247 w 237808"/>
                    <a:gd name="connsiteY9" fmla="*/ 43710 h 667051"/>
                    <a:gd name="connsiteX10" fmla="*/ 118904 w 237808"/>
                    <a:gd name="connsiteY10" fmla="*/ 158686 h 667051"/>
                    <a:gd name="connsiteX11" fmla="*/ 118904 w 237808"/>
                    <a:gd name="connsiteY11" fmla="*/ 220450 h 667051"/>
                    <a:gd name="connsiteX12" fmla="*/ 214979 w 237808"/>
                    <a:gd name="connsiteY12" fmla="*/ 220450 h 667051"/>
                    <a:gd name="connsiteX13" fmla="*/ 214979 w 237808"/>
                    <a:gd name="connsiteY13" fmla="*/ 262260 h 667051"/>
                    <a:gd name="connsiteX14" fmla="*/ 118904 w 237808"/>
                    <a:gd name="connsiteY14" fmla="*/ 262260 h 667051"/>
                    <a:gd name="connsiteX15" fmla="*/ 118904 w 237808"/>
                    <a:gd name="connsiteY15" fmla="*/ 667052 h 667051"/>
                    <a:gd name="connsiteX16" fmla="*/ 75148 w 237808"/>
                    <a:gd name="connsiteY16" fmla="*/ 667052 h 6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08" h="667051">
                      <a:moveTo>
                        <a:pt x="75148" y="666101"/>
                      </a:moveTo>
                      <a:lnTo>
                        <a:pt x="75148" y="262260"/>
                      </a:lnTo>
                      <a:lnTo>
                        <a:pt x="0" y="262260"/>
                      </a:lnTo>
                      <a:lnTo>
                        <a:pt x="0" y="220450"/>
                      </a:lnTo>
                      <a:lnTo>
                        <a:pt x="75148" y="220450"/>
                      </a:lnTo>
                      <a:lnTo>
                        <a:pt x="75148" y="156786"/>
                      </a:lnTo>
                      <a:cubicBezTo>
                        <a:pt x="75148" y="81719"/>
                        <a:pt x="96075" y="0"/>
                        <a:pt x="195003" y="0"/>
                      </a:cubicBezTo>
                      <a:cubicBezTo>
                        <a:pt x="208321" y="0"/>
                        <a:pt x="227345" y="2851"/>
                        <a:pt x="237809" y="6651"/>
                      </a:cubicBezTo>
                      <a:lnTo>
                        <a:pt x="237809" y="49411"/>
                      </a:lnTo>
                      <a:cubicBezTo>
                        <a:pt x="224492" y="45610"/>
                        <a:pt x="203565" y="43710"/>
                        <a:pt x="190247" y="43710"/>
                      </a:cubicBezTo>
                      <a:cubicBezTo>
                        <a:pt x="137929" y="43710"/>
                        <a:pt x="118904" y="80768"/>
                        <a:pt x="118904" y="158686"/>
                      </a:cubicBezTo>
                      <a:lnTo>
                        <a:pt x="118904" y="220450"/>
                      </a:lnTo>
                      <a:lnTo>
                        <a:pt x="214979" y="220450"/>
                      </a:lnTo>
                      <a:lnTo>
                        <a:pt x="214979" y="262260"/>
                      </a:lnTo>
                      <a:lnTo>
                        <a:pt x="118904" y="262260"/>
                      </a:lnTo>
                      <a:lnTo>
                        <a:pt x="118904" y="667052"/>
                      </a:lnTo>
                      <a:lnTo>
                        <a:pt x="75148" y="667052"/>
                      </a:lnTo>
                      <a:close/>
                    </a:path>
                  </a:pathLst>
                </a:custGeom>
                <a:solidFill>
                  <a:srgbClr val="000000"/>
                </a:solidFill>
                <a:ln w="9512" cap="flat">
                  <a:noFill/>
                  <a:prstDash val="solid"/>
                  <a:miter/>
                </a:ln>
              </p:spPr>
              <p:txBody>
                <a:bodyPr rtlCol="0" anchor="ctr"/>
                <a:lstStyle/>
                <a:p>
                  <a:pPr algn="l" rtl="0"/>
                  <a:endParaRPr lang="en-US"/>
                </a:p>
              </p:txBody>
            </p:sp>
            <p:sp>
              <p:nvSpPr>
                <p:cNvPr id="101" name="Freeform 100">
                  <a:extLst>
                    <a:ext uri="{FF2B5EF4-FFF2-40B4-BE49-F238E27FC236}">
                      <a16:creationId xmlns:a16="http://schemas.microsoft.com/office/drawing/2014/main" id="{FF99FB82-C263-19E0-DE37-CD4E4ADF9653}"/>
                    </a:ext>
                  </a:extLst>
                </p:cNvPr>
                <p:cNvSpPr/>
                <p:nvPr/>
              </p:nvSpPr>
              <p:spPr>
                <a:xfrm>
                  <a:off x="5496816" y="4918308"/>
                  <a:ext cx="390957" cy="467506"/>
                </a:xfrm>
                <a:custGeom>
                  <a:avLst/>
                  <a:gdLst>
                    <a:gd name="connsiteX0" fmla="*/ 390957 w 390957"/>
                    <a:gd name="connsiteY0" fmla="*/ 232803 h 467506"/>
                    <a:gd name="connsiteX1" fmla="*/ 192150 w 390957"/>
                    <a:gd name="connsiteY1" fmla="*/ 467506 h 467506"/>
                    <a:gd name="connsiteX2" fmla="*/ 0 w 390957"/>
                    <a:gd name="connsiteY2" fmla="*/ 233753 h 467506"/>
                    <a:gd name="connsiteX3" fmla="*/ 196906 w 390957"/>
                    <a:gd name="connsiteY3" fmla="*/ 0 h 467506"/>
                    <a:gd name="connsiteX4" fmla="*/ 390957 w 390957"/>
                    <a:gd name="connsiteY4" fmla="*/ 232803 h 467506"/>
                    <a:gd name="connsiteX5" fmla="*/ 46611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1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50" y="467506"/>
                      </a:cubicBezTo>
                      <a:cubicBezTo>
                        <a:pt x="73245" y="467506"/>
                        <a:pt x="0" y="368684"/>
                        <a:pt x="0" y="233753"/>
                      </a:cubicBezTo>
                      <a:cubicBezTo>
                        <a:pt x="0" y="106424"/>
                        <a:pt x="69440" y="0"/>
                        <a:pt x="196906" y="0"/>
                      </a:cubicBezTo>
                      <a:cubicBezTo>
                        <a:pt x="313908" y="0"/>
                        <a:pt x="390957" y="93121"/>
                        <a:pt x="390957" y="232803"/>
                      </a:cubicBezTo>
                      <a:close/>
                      <a:moveTo>
                        <a:pt x="46611" y="233753"/>
                      </a:moveTo>
                      <a:cubicBezTo>
                        <a:pt x="46611" y="340177"/>
                        <a:pt x="102733" y="425697"/>
                        <a:pt x="195954" y="425697"/>
                      </a:cubicBezTo>
                      <a:cubicBezTo>
                        <a:pt x="291078" y="425697"/>
                        <a:pt x="344347" y="345879"/>
                        <a:pt x="344347" y="233753"/>
                      </a:cubicBezTo>
                      <a:cubicBezTo>
                        <a:pt x="344347" y="128279"/>
                        <a:pt x="292029" y="41810"/>
                        <a:pt x="194052" y="41810"/>
                      </a:cubicBezTo>
                      <a:cubicBezTo>
                        <a:pt x="94173" y="41810"/>
                        <a:pt x="46611" y="127329"/>
                        <a:pt x="46611" y="233753"/>
                      </a:cubicBezTo>
                      <a:close/>
                    </a:path>
                  </a:pathLst>
                </a:custGeom>
                <a:solidFill>
                  <a:srgbClr val="000000"/>
                </a:solidFill>
                <a:ln w="9512" cap="flat">
                  <a:noFill/>
                  <a:prstDash val="solid"/>
                  <a:miter/>
                </a:ln>
              </p:spPr>
              <p:txBody>
                <a:bodyPr rtlCol="0" anchor="ctr"/>
                <a:lstStyle/>
                <a:p>
                  <a:pPr algn="l" rtl="0"/>
                  <a:endParaRPr lang="en-US"/>
                </a:p>
              </p:txBody>
            </p:sp>
            <p:sp>
              <p:nvSpPr>
                <p:cNvPr id="102" name="Freeform 101">
                  <a:extLst>
                    <a:ext uri="{FF2B5EF4-FFF2-40B4-BE49-F238E27FC236}">
                      <a16:creationId xmlns:a16="http://schemas.microsoft.com/office/drawing/2014/main" id="{AA984E50-7CC7-0D57-B2E3-68AD24402F59}"/>
                    </a:ext>
                  </a:extLst>
                </p:cNvPr>
                <p:cNvSpPr/>
                <p:nvPr/>
              </p:nvSpPr>
              <p:spPr>
                <a:xfrm>
                  <a:off x="5966726" y="4918308"/>
                  <a:ext cx="390957" cy="467506"/>
                </a:xfrm>
                <a:custGeom>
                  <a:avLst/>
                  <a:gdLst>
                    <a:gd name="connsiteX0" fmla="*/ 390957 w 390957"/>
                    <a:gd name="connsiteY0" fmla="*/ 232803 h 467506"/>
                    <a:gd name="connsiteX1" fmla="*/ 192149 w 390957"/>
                    <a:gd name="connsiteY1" fmla="*/ 467506 h 467506"/>
                    <a:gd name="connsiteX2" fmla="*/ 0 w 390957"/>
                    <a:gd name="connsiteY2" fmla="*/ 233753 h 467506"/>
                    <a:gd name="connsiteX3" fmla="*/ 196905 w 390957"/>
                    <a:gd name="connsiteY3" fmla="*/ 0 h 467506"/>
                    <a:gd name="connsiteX4" fmla="*/ 390957 w 390957"/>
                    <a:gd name="connsiteY4" fmla="*/ 232803 h 467506"/>
                    <a:gd name="connsiteX5" fmla="*/ 46610 w 390957"/>
                    <a:gd name="connsiteY5" fmla="*/ 233753 h 467506"/>
                    <a:gd name="connsiteX6" fmla="*/ 195954 w 390957"/>
                    <a:gd name="connsiteY6" fmla="*/ 425697 h 467506"/>
                    <a:gd name="connsiteX7" fmla="*/ 344347 w 390957"/>
                    <a:gd name="connsiteY7" fmla="*/ 233753 h 467506"/>
                    <a:gd name="connsiteX8" fmla="*/ 194052 w 390957"/>
                    <a:gd name="connsiteY8" fmla="*/ 41810 h 467506"/>
                    <a:gd name="connsiteX9" fmla="*/ 46610 w 390957"/>
                    <a:gd name="connsiteY9" fmla="*/ 233753 h 46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957" h="467506">
                      <a:moveTo>
                        <a:pt x="390957" y="232803"/>
                      </a:moveTo>
                      <a:cubicBezTo>
                        <a:pt x="390957" y="357281"/>
                        <a:pt x="323420" y="467506"/>
                        <a:pt x="192149" y="467506"/>
                      </a:cubicBezTo>
                      <a:cubicBezTo>
                        <a:pt x="73245" y="467506"/>
                        <a:pt x="0" y="368684"/>
                        <a:pt x="0" y="233753"/>
                      </a:cubicBezTo>
                      <a:cubicBezTo>
                        <a:pt x="0" y="106424"/>
                        <a:pt x="69440" y="0"/>
                        <a:pt x="196905" y="0"/>
                      </a:cubicBezTo>
                      <a:cubicBezTo>
                        <a:pt x="313908" y="0"/>
                        <a:pt x="390957" y="93121"/>
                        <a:pt x="390957" y="232803"/>
                      </a:cubicBezTo>
                      <a:close/>
                      <a:moveTo>
                        <a:pt x="46610" y="233753"/>
                      </a:moveTo>
                      <a:cubicBezTo>
                        <a:pt x="46610" y="340177"/>
                        <a:pt x="102733" y="425697"/>
                        <a:pt x="195954" y="425697"/>
                      </a:cubicBezTo>
                      <a:cubicBezTo>
                        <a:pt x="291078" y="425697"/>
                        <a:pt x="344347" y="345879"/>
                        <a:pt x="344347" y="233753"/>
                      </a:cubicBezTo>
                      <a:cubicBezTo>
                        <a:pt x="344347" y="128279"/>
                        <a:pt x="292029" y="41810"/>
                        <a:pt x="194052" y="41810"/>
                      </a:cubicBezTo>
                      <a:cubicBezTo>
                        <a:pt x="94172" y="41810"/>
                        <a:pt x="46610" y="127329"/>
                        <a:pt x="46610" y="233753"/>
                      </a:cubicBezTo>
                      <a:close/>
                    </a:path>
                  </a:pathLst>
                </a:custGeom>
                <a:solidFill>
                  <a:srgbClr val="000000"/>
                </a:solidFill>
                <a:ln w="9512" cap="flat">
                  <a:noFill/>
                  <a:prstDash val="solid"/>
                  <a:miter/>
                </a:ln>
              </p:spPr>
              <p:txBody>
                <a:bodyPr rtlCol="0" anchor="ctr"/>
                <a:lstStyle/>
                <a:p>
                  <a:pPr algn="l" rtl="0"/>
                  <a:endParaRPr lang="en-US"/>
                </a:p>
              </p:txBody>
            </p:sp>
            <p:sp>
              <p:nvSpPr>
                <p:cNvPr id="103" name="Freeform 102">
                  <a:extLst>
                    <a:ext uri="{FF2B5EF4-FFF2-40B4-BE49-F238E27FC236}">
                      <a16:creationId xmlns:a16="http://schemas.microsoft.com/office/drawing/2014/main" id="{502E401F-2824-5D7B-3DB6-6D1F2DDC75F7}"/>
                    </a:ext>
                  </a:extLst>
                </p:cNvPr>
                <p:cNvSpPr/>
                <p:nvPr/>
              </p:nvSpPr>
              <p:spPr>
                <a:xfrm>
                  <a:off x="6437587" y="4717813"/>
                  <a:ext cx="374786" cy="668001"/>
                </a:xfrm>
                <a:custGeom>
                  <a:avLst/>
                  <a:gdLst>
                    <a:gd name="connsiteX0" fmla="*/ 373835 w 374786"/>
                    <a:gd name="connsiteY0" fmla="*/ 0 h 668001"/>
                    <a:gd name="connsiteX1" fmla="*/ 373835 w 374786"/>
                    <a:gd name="connsiteY1" fmla="*/ 529270 h 668001"/>
                    <a:gd name="connsiteX2" fmla="*/ 374786 w 374786"/>
                    <a:gd name="connsiteY2" fmla="*/ 657549 h 668001"/>
                    <a:gd name="connsiteX3" fmla="*/ 332932 w 374786"/>
                    <a:gd name="connsiteY3" fmla="*/ 657549 h 668001"/>
                    <a:gd name="connsiteX4" fmla="*/ 330078 w 374786"/>
                    <a:gd name="connsiteY4" fmla="*/ 582482 h 668001"/>
                    <a:gd name="connsiteX5" fmla="*/ 182637 w 374786"/>
                    <a:gd name="connsiteY5" fmla="*/ 668002 h 668001"/>
                    <a:gd name="connsiteX6" fmla="*/ 0 w 374786"/>
                    <a:gd name="connsiteY6" fmla="*/ 439000 h 668001"/>
                    <a:gd name="connsiteX7" fmla="*/ 194052 w 374786"/>
                    <a:gd name="connsiteY7" fmla="*/ 199545 h 668001"/>
                    <a:gd name="connsiteX8" fmla="*/ 330078 w 374786"/>
                    <a:gd name="connsiteY8" fmla="*/ 266060 h 668001"/>
                    <a:gd name="connsiteX9" fmla="*/ 330078 w 374786"/>
                    <a:gd name="connsiteY9" fmla="*/ 0 h 668001"/>
                    <a:gd name="connsiteX10" fmla="*/ 373835 w 374786"/>
                    <a:gd name="connsiteY10" fmla="*/ 0 h 668001"/>
                    <a:gd name="connsiteX11" fmla="*/ 46610 w 374786"/>
                    <a:gd name="connsiteY11" fmla="*/ 438049 h 668001"/>
                    <a:gd name="connsiteX12" fmla="*/ 184539 w 374786"/>
                    <a:gd name="connsiteY12" fmla="*/ 626192 h 668001"/>
                    <a:gd name="connsiteX13" fmla="*/ 331981 w 374786"/>
                    <a:gd name="connsiteY13" fmla="*/ 423796 h 668001"/>
                    <a:gd name="connsiteX14" fmla="*/ 192149 w 374786"/>
                    <a:gd name="connsiteY14" fmla="*/ 242305 h 668001"/>
                    <a:gd name="connsiteX15" fmla="*/ 46610 w 374786"/>
                    <a:gd name="connsiteY15" fmla="*/ 438049 h 6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4786" h="668001">
                      <a:moveTo>
                        <a:pt x="373835" y="0"/>
                      </a:moveTo>
                      <a:lnTo>
                        <a:pt x="373835" y="529270"/>
                      </a:lnTo>
                      <a:cubicBezTo>
                        <a:pt x="373835" y="572030"/>
                        <a:pt x="373835" y="612889"/>
                        <a:pt x="374786" y="657549"/>
                      </a:cubicBezTo>
                      <a:lnTo>
                        <a:pt x="332932" y="657549"/>
                      </a:lnTo>
                      <a:cubicBezTo>
                        <a:pt x="331030" y="647097"/>
                        <a:pt x="330078" y="605288"/>
                        <a:pt x="330078" y="582482"/>
                      </a:cubicBezTo>
                      <a:cubicBezTo>
                        <a:pt x="308200" y="636645"/>
                        <a:pt x="258735" y="668002"/>
                        <a:pt x="182637" y="668002"/>
                      </a:cubicBezTo>
                      <a:cubicBezTo>
                        <a:pt x="68488" y="668002"/>
                        <a:pt x="0" y="572980"/>
                        <a:pt x="0" y="439000"/>
                      </a:cubicBezTo>
                      <a:cubicBezTo>
                        <a:pt x="0" y="301218"/>
                        <a:pt x="75147" y="199545"/>
                        <a:pt x="194052" y="199545"/>
                      </a:cubicBezTo>
                      <a:cubicBezTo>
                        <a:pt x="281565" y="199545"/>
                        <a:pt x="316761" y="237554"/>
                        <a:pt x="330078" y="266060"/>
                      </a:cubicBezTo>
                      <a:lnTo>
                        <a:pt x="330078" y="0"/>
                      </a:lnTo>
                      <a:lnTo>
                        <a:pt x="373835" y="0"/>
                      </a:lnTo>
                      <a:close/>
                      <a:moveTo>
                        <a:pt x="46610" y="438049"/>
                      </a:moveTo>
                      <a:cubicBezTo>
                        <a:pt x="46610" y="560627"/>
                        <a:pt x="109392" y="626192"/>
                        <a:pt x="184539" y="626192"/>
                      </a:cubicBezTo>
                      <a:cubicBezTo>
                        <a:pt x="300590" y="626192"/>
                        <a:pt x="331981" y="544474"/>
                        <a:pt x="331981" y="423796"/>
                      </a:cubicBezTo>
                      <a:cubicBezTo>
                        <a:pt x="331981" y="308820"/>
                        <a:pt x="304395" y="242305"/>
                        <a:pt x="192149" y="242305"/>
                      </a:cubicBezTo>
                      <a:cubicBezTo>
                        <a:pt x="105587" y="242305"/>
                        <a:pt x="46610" y="313571"/>
                        <a:pt x="46610" y="438049"/>
                      </a:cubicBezTo>
                      <a:close/>
                    </a:path>
                  </a:pathLst>
                </a:custGeom>
                <a:solidFill>
                  <a:srgbClr val="000000"/>
                </a:solidFill>
                <a:ln w="9512" cap="flat">
                  <a:noFill/>
                  <a:prstDash val="solid"/>
                  <a:miter/>
                </a:ln>
              </p:spPr>
              <p:txBody>
                <a:bodyPr rtlCol="0" anchor="ctr"/>
                <a:lstStyle/>
                <a:p>
                  <a:pPr algn="l" rtl="0"/>
                  <a:endParaRPr lang="en-US"/>
                </a:p>
              </p:txBody>
            </p:sp>
          </p:grpSp>
          <p:grpSp>
            <p:nvGrpSpPr>
              <p:cNvPr id="76" name="Graphic 2">
                <a:extLst>
                  <a:ext uri="{FF2B5EF4-FFF2-40B4-BE49-F238E27FC236}">
                    <a16:creationId xmlns:a16="http://schemas.microsoft.com/office/drawing/2014/main" id="{C201F5FF-9B3B-7DCC-DEEF-BB7F69107245}"/>
                  </a:ext>
                </a:extLst>
              </p:cNvPr>
              <p:cNvGrpSpPr/>
              <p:nvPr/>
            </p:nvGrpSpPr>
            <p:grpSpPr>
              <a:xfrm>
                <a:off x="2629793" y="5482737"/>
                <a:ext cx="4193044" cy="380086"/>
                <a:chOff x="2629793" y="5482737"/>
                <a:chExt cx="4193044" cy="380086"/>
              </a:xfrm>
              <a:solidFill>
                <a:srgbClr val="000000"/>
              </a:solidFill>
            </p:grpSpPr>
            <p:sp>
              <p:nvSpPr>
                <p:cNvPr id="77" name="Freeform 76">
                  <a:extLst>
                    <a:ext uri="{FF2B5EF4-FFF2-40B4-BE49-F238E27FC236}">
                      <a16:creationId xmlns:a16="http://schemas.microsoft.com/office/drawing/2014/main" id="{AF782D92-B31C-27B8-4229-5AA0EE5CAA8A}"/>
                    </a:ext>
                  </a:extLst>
                </p:cNvPr>
                <p:cNvSpPr/>
                <p:nvPr/>
              </p:nvSpPr>
              <p:spPr>
                <a:xfrm>
                  <a:off x="2629793"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pPr algn="l" rtl="0"/>
                  <a:endParaRPr lang="en-US"/>
                </a:p>
              </p:txBody>
            </p:sp>
            <p:sp>
              <p:nvSpPr>
                <p:cNvPr id="78" name="Freeform 77">
                  <a:extLst>
                    <a:ext uri="{FF2B5EF4-FFF2-40B4-BE49-F238E27FC236}">
                      <a16:creationId xmlns:a16="http://schemas.microsoft.com/office/drawing/2014/main" id="{E0E2EB6F-3D8F-AC04-B52C-9E0B98523BF7}"/>
                    </a:ext>
                  </a:extLst>
                </p:cNvPr>
                <p:cNvSpPr/>
                <p:nvPr/>
              </p:nvSpPr>
              <p:spPr>
                <a:xfrm>
                  <a:off x="2934189"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pPr algn="l" rtl="0"/>
                  <a:endParaRPr lang="en-US"/>
                </a:p>
              </p:txBody>
            </p:sp>
            <p:sp>
              <p:nvSpPr>
                <p:cNvPr id="79" name="Freeform 78">
                  <a:extLst>
                    <a:ext uri="{FF2B5EF4-FFF2-40B4-BE49-F238E27FC236}">
                      <a16:creationId xmlns:a16="http://schemas.microsoft.com/office/drawing/2014/main" id="{01811B01-4C7F-A69F-829E-B9C54D67ECA4}"/>
                    </a:ext>
                  </a:extLst>
                </p:cNvPr>
                <p:cNvSpPr/>
                <p:nvPr/>
              </p:nvSpPr>
              <p:spPr>
                <a:xfrm>
                  <a:off x="3213852" y="5514094"/>
                  <a:ext cx="115099" cy="269861"/>
                </a:xfrm>
                <a:custGeom>
                  <a:avLst/>
                  <a:gdLst>
                    <a:gd name="connsiteX0" fmla="*/ 0 w 115099"/>
                    <a:gd name="connsiteY0" fmla="*/ 60814 h 269861"/>
                    <a:gd name="connsiteX1" fmla="*/ 35196 w 115099"/>
                    <a:gd name="connsiteY1" fmla="*/ 60814 h 269861"/>
                    <a:gd name="connsiteX2" fmla="*/ 35196 w 115099"/>
                    <a:gd name="connsiteY2" fmla="*/ 0 h 269861"/>
                    <a:gd name="connsiteX3" fmla="*/ 70391 w 115099"/>
                    <a:gd name="connsiteY3" fmla="*/ 0 h 269861"/>
                    <a:gd name="connsiteX4" fmla="*/ 70391 w 115099"/>
                    <a:gd name="connsiteY4" fmla="*/ 60814 h 269861"/>
                    <a:gd name="connsiteX5" fmla="*/ 115100 w 115099"/>
                    <a:gd name="connsiteY5" fmla="*/ 60814 h 269861"/>
                    <a:gd name="connsiteX6" fmla="*/ 115100 w 115099"/>
                    <a:gd name="connsiteY6" fmla="*/ 90271 h 269861"/>
                    <a:gd name="connsiteX7" fmla="*/ 70391 w 115099"/>
                    <a:gd name="connsiteY7" fmla="*/ 90271 h 269861"/>
                    <a:gd name="connsiteX8" fmla="*/ 70391 w 115099"/>
                    <a:gd name="connsiteY8" fmla="*/ 210948 h 269861"/>
                    <a:gd name="connsiteX9" fmla="*/ 93221 w 115099"/>
                    <a:gd name="connsiteY9" fmla="*/ 241355 h 269861"/>
                    <a:gd name="connsiteX10" fmla="*/ 111295 w 115099"/>
                    <a:gd name="connsiteY10" fmla="*/ 239454 h 269861"/>
                    <a:gd name="connsiteX11" fmla="*/ 111295 w 115099"/>
                    <a:gd name="connsiteY11" fmla="*/ 266060 h 269861"/>
                    <a:gd name="connsiteX12" fmla="*/ 80855 w 115099"/>
                    <a:gd name="connsiteY12" fmla="*/ 269861 h 269861"/>
                    <a:gd name="connsiteX13" fmla="*/ 35196 w 115099"/>
                    <a:gd name="connsiteY13" fmla="*/ 218550 h 269861"/>
                    <a:gd name="connsiteX14" fmla="*/ 35196 w 115099"/>
                    <a:gd name="connsiteY14" fmla="*/ 89320 h 269861"/>
                    <a:gd name="connsiteX15" fmla="*/ 0 w 115099"/>
                    <a:gd name="connsiteY15" fmla="*/ 89320 h 269861"/>
                    <a:gd name="connsiteX16" fmla="*/ 0 w 115099"/>
                    <a:gd name="connsiteY16" fmla="*/ 60814 h 26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099" h="269861">
                      <a:moveTo>
                        <a:pt x="0" y="60814"/>
                      </a:moveTo>
                      <a:lnTo>
                        <a:pt x="35196" y="60814"/>
                      </a:lnTo>
                      <a:lnTo>
                        <a:pt x="35196" y="0"/>
                      </a:lnTo>
                      <a:lnTo>
                        <a:pt x="70391" y="0"/>
                      </a:lnTo>
                      <a:lnTo>
                        <a:pt x="70391" y="60814"/>
                      </a:lnTo>
                      <a:lnTo>
                        <a:pt x="115100" y="60814"/>
                      </a:lnTo>
                      <a:lnTo>
                        <a:pt x="115100" y="90271"/>
                      </a:lnTo>
                      <a:lnTo>
                        <a:pt x="70391" y="90271"/>
                      </a:lnTo>
                      <a:lnTo>
                        <a:pt x="70391" y="210948"/>
                      </a:lnTo>
                      <a:cubicBezTo>
                        <a:pt x="70391" y="230902"/>
                        <a:pt x="75148" y="241355"/>
                        <a:pt x="93221" y="241355"/>
                      </a:cubicBezTo>
                      <a:cubicBezTo>
                        <a:pt x="97977" y="241355"/>
                        <a:pt x="105587" y="241355"/>
                        <a:pt x="111295" y="239454"/>
                      </a:cubicBezTo>
                      <a:lnTo>
                        <a:pt x="111295" y="266060"/>
                      </a:lnTo>
                      <a:cubicBezTo>
                        <a:pt x="102733" y="268911"/>
                        <a:pt x="90367" y="269861"/>
                        <a:pt x="80855" y="269861"/>
                      </a:cubicBezTo>
                      <a:cubicBezTo>
                        <a:pt x="49464" y="269861"/>
                        <a:pt x="35196" y="252757"/>
                        <a:pt x="35196" y="218550"/>
                      </a:cubicBezTo>
                      <a:lnTo>
                        <a:pt x="35196" y="89320"/>
                      </a:lnTo>
                      <a:lnTo>
                        <a:pt x="0" y="89320"/>
                      </a:lnTo>
                      <a:lnTo>
                        <a:pt x="0" y="60814"/>
                      </a:lnTo>
                      <a:close/>
                    </a:path>
                  </a:pathLst>
                </a:custGeom>
                <a:solidFill>
                  <a:srgbClr val="000000"/>
                </a:solidFill>
                <a:ln w="9512" cap="flat">
                  <a:noFill/>
                  <a:prstDash val="solid"/>
                  <a:miter/>
                </a:ln>
              </p:spPr>
              <p:txBody>
                <a:bodyPr rtlCol="0" anchor="ctr"/>
                <a:lstStyle/>
                <a:p>
                  <a:pPr algn="l" rtl="0"/>
                  <a:endParaRPr lang="en-US"/>
                </a:p>
              </p:txBody>
            </p:sp>
            <p:sp>
              <p:nvSpPr>
                <p:cNvPr id="80" name="Freeform 79">
                  <a:extLst>
                    <a:ext uri="{FF2B5EF4-FFF2-40B4-BE49-F238E27FC236}">
                      <a16:creationId xmlns:a16="http://schemas.microsoft.com/office/drawing/2014/main" id="{1CF71711-370C-839E-87B4-BEF53D37FBD4}"/>
                    </a:ext>
                  </a:extLst>
                </p:cNvPr>
                <p:cNvSpPr/>
                <p:nvPr/>
              </p:nvSpPr>
              <p:spPr>
                <a:xfrm>
                  <a:off x="3444051" y="5570156"/>
                  <a:ext cx="103684" cy="210947"/>
                </a:xfrm>
                <a:custGeom>
                  <a:avLst/>
                  <a:gdLst>
                    <a:gd name="connsiteX0" fmla="*/ 0 w 103684"/>
                    <a:gd name="connsiteY0" fmla="*/ 60814 h 210947"/>
                    <a:gd name="connsiteX1" fmla="*/ 0 w 103684"/>
                    <a:gd name="connsiteY1" fmla="*/ 4751 h 210947"/>
                    <a:gd name="connsiteX2" fmla="*/ 34244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4"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pPr algn="l" rtl="0"/>
                  <a:endParaRPr lang="en-US"/>
                </a:p>
              </p:txBody>
            </p:sp>
            <p:sp>
              <p:nvSpPr>
                <p:cNvPr id="81" name="Freeform 80">
                  <a:extLst>
                    <a:ext uri="{FF2B5EF4-FFF2-40B4-BE49-F238E27FC236}">
                      <a16:creationId xmlns:a16="http://schemas.microsoft.com/office/drawing/2014/main" id="{2E43999A-DD83-B68D-18CD-4E4090602EF3}"/>
                    </a:ext>
                  </a:extLst>
                </p:cNvPr>
                <p:cNvSpPr/>
                <p:nvPr/>
              </p:nvSpPr>
              <p:spPr>
                <a:xfrm>
                  <a:off x="3647615"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7 w 178832"/>
                    <a:gd name="connsiteY10" fmla="*/ 88370 h 215698"/>
                    <a:gd name="connsiteX11" fmla="*/ 91319 w 178832"/>
                    <a:gd name="connsiteY11" fmla="*/ 27556 h 215698"/>
                    <a:gd name="connsiteX12" fmla="*/ 36147 w 178832"/>
                    <a:gd name="connsiteY12" fmla="*/ 88370 h 215698"/>
                    <a:gd name="connsiteX13" fmla="*/ 143637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8" y="180541"/>
                        <a:pt x="146490" y="215699"/>
                        <a:pt x="90367" y="215699"/>
                      </a:cubicBezTo>
                      <a:cubicBezTo>
                        <a:pt x="26634" y="215699"/>
                        <a:pt x="0" y="162487"/>
                        <a:pt x="0" y="110225"/>
                      </a:cubicBezTo>
                      <a:cubicBezTo>
                        <a:pt x="0" y="48461"/>
                        <a:pt x="30439" y="0"/>
                        <a:pt x="92270" y="0"/>
                      </a:cubicBezTo>
                      <a:cubicBezTo>
                        <a:pt x="157905" y="0"/>
                        <a:pt x="178832" y="53212"/>
                        <a:pt x="178832" y="97872"/>
                      </a:cubicBezTo>
                      <a:cubicBezTo>
                        <a:pt x="178832" y="104524"/>
                        <a:pt x="178832" y="109275"/>
                        <a:pt x="177881" y="114976"/>
                      </a:cubicBezTo>
                      <a:lnTo>
                        <a:pt x="36147" y="114976"/>
                      </a:lnTo>
                      <a:close/>
                      <a:moveTo>
                        <a:pt x="143637" y="88370"/>
                      </a:moveTo>
                      <a:cubicBezTo>
                        <a:pt x="143637" y="54162"/>
                        <a:pt x="126514" y="27556"/>
                        <a:pt x="91319" y="27556"/>
                      </a:cubicBezTo>
                      <a:cubicBezTo>
                        <a:pt x="55172" y="27556"/>
                        <a:pt x="39952" y="53212"/>
                        <a:pt x="36147" y="88370"/>
                      </a:cubicBezTo>
                      <a:lnTo>
                        <a:pt x="143637" y="88370"/>
                      </a:lnTo>
                      <a:close/>
                    </a:path>
                  </a:pathLst>
                </a:custGeom>
                <a:solidFill>
                  <a:srgbClr val="000000"/>
                </a:solidFill>
                <a:ln w="9512" cap="flat">
                  <a:noFill/>
                  <a:prstDash val="solid"/>
                  <a:miter/>
                </a:ln>
              </p:spPr>
              <p:txBody>
                <a:bodyPr rtlCol="0" anchor="ctr"/>
                <a:lstStyle/>
                <a:p>
                  <a:pPr algn="l" rtl="0"/>
                  <a:endParaRPr lang="en-US"/>
                </a:p>
              </p:txBody>
            </p:sp>
            <p:sp>
              <p:nvSpPr>
                <p:cNvPr id="82" name="Freeform 81">
                  <a:extLst>
                    <a:ext uri="{FF2B5EF4-FFF2-40B4-BE49-F238E27FC236}">
                      <a16:creationId xmlns:a16="http://schemas.microsoft.com/office/drawing/2014/main" id="{B09A01F6-FB5E-736F-4945-EF1B24765625}"/>
                    </a:ext>
                  </a:extLst>
                </p:cNvPr>
                <p:cNvSpPr/>
                <p:nvPr/>
              </p:nvSpPr>
              <p:spPr>
                <a:xfrm>
                  <a:off x="3952010" y="5570156"/>
                  <a:ext cx="182636" cy="292666"/>
                </a:xfrm>
                <a:custGeom>
                  <a:avLst/>
                  <a:gdLst>
                    <a:gd name="connsiteX0" fmla="*/ 35196 w 182636"/>
                    <a:gd name="connsiteY0" fmla="*/ 186242 h 292666"/>
                    <a:gd name="connsiteX1" fmla="*/ 35196 w 182636"/>
                    <a:gd name="connsiteY1" fmla="*/ 292666 h 292666"/>
                    <a:gd name="connsiteX2" fmla="*/ 0 w 182636"/>
                    <a:gd name="connsiteY2" fmla="*/ 292666 h 292666"/>
                    <a:gd name="connsiteX3" fmla="*/ 0 w 182636"/>
                    <a:gd name="connsiteY3" fmla="*/ 55112 h 292666"/>
                    <a:gd name="connsiteX4" fmla="*/ 0 w 182636"/>
                    <a:gd name="connsiteY4" fmla="*/ 4751 h 292666"/>
                    <a:gd name="connsiteX5" fmla="*/ 34245 w 182636"/>
                    <a:gd name="connsiteY5" fmla="*/ 4751 h 292666"/>
                    <a:gd name="connsiteX6" fmla="*/ 35196 w 182636"/>
                    <a:gd name="connsiteY6" fmla="*/ 37058 h 292666"/>
                    <a:gd name="connsiteX7" fmla="*/ 101782 w 182636"/>
                    <a:gd name="connsiteY7" fmla="*/ 0 h 292666"/>
                    <a:gd name="connsiteX8" fmla="*/ 182637 w 182636"/>
                    <a:gd name="connsiteY8" fmla="*/ 102623 h 292666"/>
                    <a:gd name="connsiteX9" fmla="*/ 94172 w 182636"/>
                    <a:gd name="connsiteY9" fmla="*/ 215699 h 292666"/>
                    <a:gd name="connsiteX10" fmla="*/ 35196 w 182636"/>
                    <a:gd name="connsiteY10" fmla="*/ 186242 h 292666"/>
                    <a:gd name="connsiteX11" fmla="*/ 146490 w 182636"/>
                    <a:gd name="connsiteY11" fmla="*/ 104524 h 292666"/>
                    <a:gd name="connsiteX12" fmla="*/ 92270 w 182636"/>
                    <a:gd name="connsiteY12" fmla="*/ 30407 h 292666"/>
                    <a:gd name="connsiteX13" fmla="*/ 33293 w 182636"/>
                    <a:gd name="connsiteY13" fmla="*/ 107374 h 292666"/>
                    <a:gd name="connsiteX14" fmla="*/ 89416 w 182636"/>
                    <a:gd name="connsiteY14" fmla="*/ 186242 h 292666"/>
                    <a:gd name="connsiteX15" fmla="*/ 146490 w 182636"/>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6" h="292666">
                      <a:moveTo>
                        <a:pt x="35196" y="186242"/>
                      </a:moveTo>
                      <a:lnTo>
                        <a:pt x="35196" y="292666"/>
                      </a:lnTo>
                      <a:lnTo>
                        <a:pt x="0" y="292666"/>
                      </a:lnTo>
                      <a:lnTo>
                        <a:pt x="0" y="55112"/>
                      </a:lnTo>
                      <a:cubicBezTo>
                        <a:pt x="0" y="38009"/>
                        <a:pt x="0" y="20905"/>
                        <a:pt x="0" y="4751"/>
                      </a:cubicBezTo>
                      <a:lnTo>
                        <a:pt x="34245" y="4751"/>
                      </a:lnTo>
                      <a:cubicBezTo>
                        <a:pt x="35196" y="11403"/>
                        <a:pt x="35196" y="23755"/>
                        <a:pt x="35196" y="37058"/>
                      </a:cubicBezTo>
                      <a:cubicBezTo>
                        <a:pt x="46610" y="16154"/>
                        <a:pt x="66586" y="0"/>
                        <a:pt x="101782" y="0"/>
                      </a:cubicBezTo>
                      <a:cubicBezTo>
                        <a:pt x="148393" y="0"/>
                        <a:pt x="182637" y="39909"/>
                        <a:pt x="182637" y="102623"/>
                      </a:cubicBezTo>
                      <a:cubicBezTo>
                        <a:pt x="182637" y="176740"/>
                        <a:pt x="143637" y="215699"/>
                        <a:pt x="94172" y="215699"/>
                      </a:cubicBezTo>
                      <a:cubicBezTo>
                        <a:pt x="61830" y="216649"/>
                        <a:pt x="44708"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pPr algn="l" rtl="0"/>
                  <a:endParaRPr lang="en-US"/>
                </a:p>
              </p:txBody>
            </p:sp>
            <p:sp>
              <p:nvSpPr>
                <p:cNvPr id="83" name="Freeform 82">
                  <a:extLst>
                    <a:ext uri="{FF2B5EF4-FFF2-40B4-BE49-F238E27FC236}">
                      <a16:creationId xmlns:a16="http://schemas.microsoft.com/office/drawing/2014/main" id="{EDCB661F-2E72-8D9B-674E-09B0E48C5023}"/>
                    </a:ext>
                  </a:extLst>
                </p:cNvPr>
                <p:cNvSpPr/>
                <p:nvPr/>
              </p:nvSpPr>
              <p:spPr>
                <a:xfrm>
                  <a:off x="4261161"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59" y="19004"/>
                        <a:pt x="70391"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pPr algn="l" rtl="0"/>
                  <a:endParaRPr lang="en-US"/>
                </a:p>
              </p:txBody>
            </p:sp>
            <p:sp>
              <p:nvSpPr>
                <p:cNvPr id="84" name="Freeform 83">
                  <a:extLst>
                    <a:ext uri="{FF2B5EF4-FFF2-40B4-BE49-F238E27FC236}">
                      <a16:creationId xmlns:a16="http://schemas.microsoft.com/office/drawing/2014/main" id="{163B1F9B-5754-D029-C4CA-57AA0601365C}"/>
                    </a:ext>
                  </a:extLst>
                </p:cNvPr>
                <p:cNvSpPr/>
                <p:nvPr/>
              </p:nvSpPr>
              <p:spPr>
                <a:xfrm>
                  <a:off x="4463774" y="5571107"/>
                  <a:ext cx="178832" cy="215698"/>
                </a:xfrm>
                <a:custGeom>
                  <a:avLst/>
                  <a:gdLst>
                    <a:gd name="connsiteX0" fmla="*/ 36147 w 178832"/>
                    <a:gd name="connsiteY0" fmla="*/ 114026 h 215698"/>
                    <a:gd name="connsiteX1" fmla="*/ 91319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4588 w 178832"/>
                    <a:gd name="connsiteY10" fmla="*/ 88370 h 215698"/>
                    <a:gd name="connsiteX11" fmla="*/ 92270 w 178832"/>
                    <a:gd name="connsiteY11" fmla="*/ 27556 h 215698"/>
                    <a:gd name="connsiteX12" fmla="*/ 37098 w 178832"/>
                    <a:gd name="connsiteY12" fmla="*/ 88370 h 215698"/>
                    <a:gd name="connsiteX13" fmla="*/ 144588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9" y="186242"/>
                      </a:cubicBezTo>
                      <a:cubicBezTo>
                        <a:pt x="123661" y="186242"/>
                        <a:pt x="134124" y="169138"/>
                        <a:pt x="140783" y="153935"/>
                      </a:cubicBezTo>
                      <a:lnTo>
                        <a:pt x="175978" y="153935"/>
                      </a:lnTo>
                      <a:cubicBezTo>
                        <a:pt x="168369" y="180541"/>
                        <a:pt x="146490" y="215699"/>
                        <a:pt x="90367" y="215699"/>
                      </a:cubicBezTo>
                      <a:cubicBezTo>
                        <a:pt x="26635"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4588" y="88370"/>
                      </a:moveTo>
                      <a:cubicBezTo>
                        <a:pt x="144588" y="54162"/>
                        <a:pt x="127465" y="27556"/>
                        <a:pt x="92270" y="27556"/>
                      </a:cubicBezTo>
                      <a:cubicBezTo>
                        <a:pt x="56123" y="27556"/>
                        <a:pt x="40903" y="53212"/>
                        <a:pt x="37098" y="88370"/>
                      </a:cubicBezTo>
                      <a:lnTo>
                        <a:pt x="144588" y="88370"/>
                      </a:lnTo>
                      <a:close/>
                    </a:path>
                  </a:pathLst>
                </a:custGeom>
                <a:solidFill>
                  <a:srgbClr val="000000"/>
                </a:solidFill>
                <a:ln w="9512" cap="flat">
                  <a:noFill/>
                  <a:prstDash val="solid"/>
                  <a:miter/>
                </a:ln>
              </p:spPr>
              <p:txBody>
                <a:bodyPr rtlCol="0" anchor="ctr"/>
                <a:lstStyle/>
                <a:p>
                  <a:pPr algn="l" rtl="0"/>
                  <a:endParaRPr lang="en-US"/>
                </a:p>
              </p:txBody>
            </p:sp>
            <p:sp>
              <p:nvSpPr>
                <p:cNvPr id="85" name="Freeform 84">
                  <a:extLst>
                    <a:ext uri="{FF2B5EF4-FFF2-40B4-BE49-F238E27FC236}">
                      <a16:creationId xmlns:a16="http://schemas.microsoft.com/office/drawing/2014/main" id="{FC086063-77B8-9E5D-1750-589E9D249328}"/>
                    </a:ext>
                  </a:extLst>
                </p:cNvPr>
                <p:cNvSpPr/>
                <p:nvPr/>
              </p:nvSpPr>
              <p:spPr>
                <a:xfrm>
                  <a:off x="4768170" y="5570156"/>
                  <a:ext cx="167417" cy="211898"/>
                </a:xfrm>
                <a:custGeom>
                  <a:avLst/>
                  <a:gdLst>
                    <a:gd name="connsiteX0" fmla="*/ 951 w 167417"/>
                    <a:gd name="connsiteY0" fmla="*/ 57013 h 211898"/>
                    <a:gd name="connsiteX1" fmla="*/ 951 w 167417"/>
                    <a:gd name="connsiteY1" fmla="*/ 4751 h 211898"/>
                    <a:gd name="connsiteX2" fmla="*/ 35196 w 167417"/>
                    <a:gd name="connsiteY2" fmla="*/ 4751 h 211898"/>
                    <a:gd name="connsiteX3" fmla="*/ 36147 w 167417"/>
                    <a:gd name="connsiteY3" fmla="*/ 38959 h 211898"/>
                    <a:gd name="connsiteX4" fmla="*/ 99880 w 167417"/>
                    <a:gd name="connsiteY4" fmla="*/ 0 h 211898"/>
                    <a:gd name="connsiteX5" fmla="*/ 167417 w 167417"/>
                    <a:gd name="connsiteY5" fmla="*/ 78868 h 211898"/>
                    <a:gd name="connsiteX6" fmla="*/ 167417 w 167417"/>
                    <a:gd name="connsiteY6" fmla="*/ 211898 h 211898"/>
                    <a:gd name="connsiteX7" fmla="*/ 132222 w 167417"/>
                    <a:gd name="connsiteY7" fmla="*/ 211898 h 211898"/>
                    <a:gd name="connsiteX8" fmla="*/ 132222 w 167417"/>
                    <a:gd name="connsiteY8" fmla="*/ 83619 h 211898"/>
                    <a:gd name="connsiteX9" fmla="*/ 89416 w 167417"/>
                    <a:gd name="connsiteY9" fmla="*/ 31357 h 211898"/>
                    <a:gd name="connsiteX10" fmla="*/ 35196 w 167417"/>
                    <a:gd name="connsiteY10" fmla="*/ 102623 h 211898"/>
                    <a:gd name="connsiteX11" fmla="*/ 35196 w 167417"/>
                    <a:gd name="connsiteY11" fmla="*/ 211898 h 211898"/>
                    <a:gd name="connsiteX12" fmla="*/ 0 w 167417"/>
                    <a:gd name="connsiteY12" fmla="*/ 211898 h 211898"/>
                    <a:gd name="connsiteX13" fmla="*/ 0 w 167417"/>
                    <a:gd name="connsiteY13" fmla="*/ 5701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417" h="211898">
                      <a:moveTo>
                        <a:pt x="951" y="57013"/>
                      </a:moveTo>
                      <a:cubicBezTo>
                        <a:pt x="951" y="38959"/>
                        <a:pt x="951" y="20905"/>
                        <a:pt x="951" y="4751"/>
                      </a:cubicBezTo>
                      <a:lnTo>
                        <a:pt x="35196" y="4751"/>
                      </a:lnTo>
                      <a:cubicBezTo>
                        <a:pt x="36147" y="10452"/>
                        <a:pt x="37098" y="32307"/>
                        <a:pt x="36147" y="38959"/>
                      </a:cubicBezTo>
                      <a:cubicBezTo>
                        <a:pt x="44708" y="20905"/>
                        <a:pt x="60879" y="0"/>
                        <a:pt x="99880" y="0"/>
                      </a:cubicBezTo>
                      <a:cubicBezTo>
                        <a:pt x="137929" y="0"/>
                        <a:pt x="167417" y="23755"/>
                        <a:pt x="167417" y="78868"/>
                      </a:cubicBezTo>
                      <a:lnTo>
                        <a:pt x="167417" y="211898"/>
                      </a:lnTo>
                      <a:lnTo>
                        <a:pt x="132222" y="211898"/>
                      </a:lnTo>
                      <a:lnTo>
                        <a:pt x="132222" y="83619"/>
                      </a:lnTo>
                      <a:cubicBezTo>
                        <a:pt x="132222" y="52262"/>
                        <a:pt x="119856" y="31357"/>
                        <a:pt x="89416" y="31357"/>
                      </a:cubicBezTo>
                      <a:cubicBezTo>
                        <a:pt x="51367" y="31357"/>
                        <a:pt x="35196" y="60814"/>
                        <a:pt x="35196" y="102623"/>
                      </a:cubicBezTo>
                      <a:lnTo>
                        <a:pt x="35196" y="211898"/>
                      </a:lnTo>
                      <a:lnTo>
                        <a:pt x="0" y="211898"/>
                      </a:lnTo>
                      <a:lnTo>
                        <a:pt x="0" y="57013"/>
                      </a:lnTo>
                      <a:close/>
                    </a:path>
                  </a:pathLst>
                </a:custGeom>
                <a:solidFill>
                  <a:srgbClr val="000000"/>
                </a:solidFill>
                <a:ln w="9512" cap="flat">
                  <a:noFill/>
                  <a:prstDash val="solid"/>
                  <a:miter/>
                </a:ln>
              </p:spPr>
              <p:txBody>
                <a:bodyPr rtlCol="0" anchor="ctr"/>
                <a:lstStyle/>
                <a:p>
                  <a:pPr algn="l" rtl="0"/>
                  <a:endParaRPr lang="en-US"/>
                </a:p>
              </p:txBody>
            </p:sp>
            <p:sp>
              <p:nvSpPr>
                <p:cNvPr id="86" name="Freeform 85">
                  <a:extLst>
                    <a:ext uri="{FF2B5EF4-FFF2-40B4-BE49-F238E27FC236}">
                      <a16:creationId xmlns:a16="http://schemas.microsoft.com/office/drawing/2014/main" id="{F8FE1C70-A8A6-9330-36E6-0BBBBB1927C7}"/>
                    </a:ext>
                  </a:extLst>
                </p:cNvPr>
                <p:cNvSpPr/>
                <p:nvPr/>
              </p:nvSpPr>
              <p:spPr>
                <a:xfrm>
                  <a:off x="5061150" y="5571107"/>
                  <a:ext cx="178832" cy="215698"/>
                </a:xfrm>
                <a:custGeom>
                  <a:avLst/>
                  <a:gdLst>
                    <a:gd name="connsiteX0" fmla="*/ 36147 w 178832"/>
                    <a:gd name="connsiteY0" fmla="*/ 114026 h 215698"/>
                    <a:gd name="connsiteX1" fmla="*/ 91318 w 178832"/>
                    <a:gd name="connsiteY1" fmla="*/ 186242 h 215698"/>
                    <a:gd name="connsiteX2" fmla="*/ 140783 w 178832"/>
                    <a:gd name="connsiteY2" fmla="*/ 153935 h 215698"/>
                    <a:gd name="connsiteX3" fmla="*/ 175978 w 178832"/>
                    <a:gd name="connsiteY3" fmla="*/ 153935 h 215698"/>
                    <a:gd name="connsiteX4" fmla="*/ 90367 w 178832"/>
                    <a:gd name="connsiteY4" fmla="*/ 215699 h 215698"/>
                    <a:gd name="connsiteX5" fmla="*/ 0 w 178832"/>
                    <a:gd name="connsiteY5" fmla="*/ 110225 h 215698"/>
                    <a:gd name="connsiteX6" fmla="*/ 92270 w 178832"/>
                    <a:gd name="connsiteY6" fmla="*/ 0 h 215698"/>
                    <a:gd name="connsiteX7" fmla="*/ 178832 w 178832"/>
                    <a:gd name="connsiteY7" fmla="*/ 97872 h 215698"/>
                    <a:gd name="connsiteX8" fmla="*/ 177881 w 178832"/>
                    <a:gd name="connsiteY8" fmla="*/ 114976 h 215698"/>
                    <a:gd name="connsiteX9" fmla="*/ 36147 w 178832"/>
                    <a:gd name="connsiteY9" fmla="*/ 114976 h 215698"/>
                    <a:gd name="connsiteX10" fmla="*/ 143636 w 178832"/>
                    <a:gd name="connsiteY10" fmla="*/ 88370 h 215698"/>
                    <a:gd name="connsiteX11" fmla="*/ 91318 w 178832"/>
                    <a:gd name="connsiteY11" fmla="*/ 27556 h 215698"/>
                    <a:gd name="connsiteX12" fmla="*/ 36147 w 178832"/>
                    <a:gd name="connsiteY12" fmla="*/ 88370 h 215698"/>
                    <a:gd name="connsiteX13" fmla="*/ 143636 w 178832"/>
                    <a:gd name="connsiteY13" fmla="*/ 8837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832" h="215698">
                      <a:moveTo>
                        <a:pt x="36147" y="114026"/>
                      </a:moveTo>
                      <a:cubicBezTo>
                        <a:pt x="36147" y="155835"/>
                        <a:pt x="57074" y="186242"/>
                        <a:pt x="91318" y="186242"/>
                      </a:cubicBezTo>
                      <a:cubicBezTo>
                        <a:pt x="123661" y="186242"/>
                        <a:pt x="134124" y="169138"/>
                        <a:pt x="140783" y="153935"/>
                      </a:cubicBezTo>
                      <a:lnTo>
                        <a:pt x="175978" y="153935"/>
                      </a:lnTo>
                      <a:cubicBezTo>
                        <a:pt x="168369" y="180541"/>
                        <a:pt x="146490" y="215699"/>
                        <a:pt x="90367" y="215699"/>
                      </a:cubicBezTo>
                      <a:cubicBezTo>
                        <a:pt x="26634" y="215699"/>
                        <a:pt x="0" y="162487"/>
                        <a:pt x="0" y="110225"/>
                      </a:cubicBezTo>
                      <a:cubicBezTo>
                        <a:pt x="0" y="48461"/>
                        <a:pt x="30440" y="0"/>
                        <a:pt x="92270" y="0"/>
                      </a:cubicBezTo>
                      <a:cubicBezTo>
                        <a:pt x="157905" y="0"/>
                        <a:pt x="178832" y="53212"/>
                        <a:pt x="178832" y="97872"/>
                      </a:cubicBezTo>
                      <a:cubicBezTo>
                        <a:pt x="178832" y="104524"/>
                        <a:pt x="178832" y="109275"/>
                        <a:pt x="177881" y="114976"/>
                      </a:cubicBezTo>
                      <a:lnTo>
                        <a:pt x="36147" y="114976"/>
                      </a:lnTo>
                      <a:close/>
                      <a:moveTo>
                        <a:pt x="143636" y="88370"/>
                      </a:moveTo>
                      <a:cubicBezTo>
                        <a:pt x="143636" y="54162"/>
                        <a:pt x="126514" y="27556"/>
                        <a:pt x="91318" y="27556"/>
                      </a:cubicBezTo>
                      <a:cubicBezTo>
                        <a:pt x="55172" y="27556"/>
                        <a:pt x="39952" y="53212"/>
                        <a:pt x="36147" y="88370"/>
                      </a:cubicBezTo>
                      <a:lnTo>
                        <a:pt x="143636" y="88370"/>
                      </a:lnTo>
                      <a:close/>
                    </a:path>
                  </a:pathLst>
                </a:custGeom>
                <a:solidFill>
                  <a:srgbClr val="000000"/>
                </a:solidFill>
                <a:ln w="9512" cap="flat">
                  <a:noFill/>
                  <a:prstDash val="solid"/>
                  <a:miter/>
                </a:ln>
              </p:spPr>
              <p:txBody>
                <a:bodyPr rtlCol="0" anchor="ctr"/>
                <a:lstStyle/>
                <a:p>
                  <a:pPr algn="l" rtl="0"/>
                  <a:endParaRPr lang="en-US"/>
                </a:p>
              </p:txBody>
            </p:sp>
            <p:sp>
              <p:nvSpPr>
                <p:cNvPr id="87" name="Freeform 86">
                  <a:extLst>
                    <a:ext uri="{FF2B5EF4-FFF2-40B4-BE49-F238E27FC236}">
                      <a16:creationId xmlns:a16="http://schemas.microsoft.com/office/drawing/2014/main" id="{E0611D4A-F431-71BC-0E00-A3712E69AAF5}"/>
                    </a:ext>
                  </a:extLst>
                </p:cNvPr>
                <p:cNvSpPr/>
                <p:nvPr/>
              </p:nvSpPr>
              <p:spPr>
                <a:xfrm>
                  <a:off x="5364594" y="5573957"/>
                  <a:ext cx="164564" cy="211898"/>
                </a:xfrm>
                <a:custGeom>
                  <a:avLst/>
                  <a:gdLst>
                    <a:gd name="connsiteX0" fmla="*/ 164564 w 164564"/>
                    <a:gd name="connsiteY0" fmla="*/ 147283 h 211898"/>
                    <a:gd name="connsiteX1" fmla="*/ 164564 w 164564"/>
                    <a:gd name="connsiteY1" fmla="*/ 207147 h 211898"/>
                    <a:gd name="connsiteX2" fmla="*/ 130319 w 164564"/>
                    <a:gd name="connsiteY2" fmla="*/ 207147 h 211898"/>
                    <a:gd name="connsiteX3" fmla="*/ 129368 w 164564"/>
                    <a:gd name="connsiteY3" fmla="*/ 175790 h 211898"/>
                    <a:gd name="connsiteX4" fmla="*/ 67538 w 164564"/>
                    <a:gd name="connsiteY4" fmla="*/ 211898 h 211898"/>
                    <a:gd name="connsiteX5" fmla="*/ 0 w 164564"/>
                    <a:gd name="connsiteY5" fmla="*/ 135881 h 211898"/>
                    <a:gd name="connsiteX6" fmla="*/ 0 w 164564"/>
                    <a:gd name="connsiteY6" fmla="*/ 0 h 211898"/>
                    <a:gd name="connsiteX7" fmla="*/ 35196 w 164564"/>
                    <a:gd name="connsiteY7" fmla="*/ 0 h 211898"/>
                    <a:gd name="connsiteX8" fmla="*/ 35196 w 164564"/>
                    <a:gd name="connsiteY8" fmla="*/ 128279 h 211898"/>
                    <a:gd name="connsiteX9" fmla="*/ 77050 w 164564"/>
                    <a:gd name="connsiteY9" fmla="*/ 180541 h 211898"/>
                    <a:gd name="connsiteX10" fmla="*/ 128417 w 164564"/>
                    <a:gd name="connsiteY10" fmla="*/ 108325 h 211898"/>
                    <a:gd name="connsiteX11" fmla="*/ 128417 w 164564"/>
                    <a:gd name="connsiteY11" fmla="*/ 950 h 211898"/>
                    <a:gd name="connsiteX12" fmla="*/ 163613 w 164564"/>
                    <a:gd name="connsiteY12" fmla="*/ 950 h 211898"/>
                    <a:gd name="connsiteX13" fmla="*/ 163613 w 164564"/>
                    <a:gd name="connsiteY13" fmla="*/ 147283 h 21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564" h="211898">
                      <a:moveTo>
                        <a:pt x="164564" y="147283"/>
                      </a:moveTo>
                      <a:cubicBezTo>
                        <a:pt x="164564" y="167238"/>
                        <a:pt x="164564" y="194794"/>
                        <a:pt x="164564" y="207147"/>
                      </a:cubicBezTo>
                      <a:lnTo>
                        <a:pt x="130319" y="207147"/>
                      </a:lnTo>
                      <a:cubicBezTo>
                        <a:pt x="129368" y="201446"/>
                        <a:pt x="129368" y="189093"/>
                        <a:pt x="129368" y="175790"/>
                      </a:cubicBezTo>
                      <a:cubicBezTo>
                        <a:pt x="119856" y="198595"/>
                        <a:pt x="99880" y="211898"/>
                        <a:pt x="67538" y="211898"/>
                      </a:cubicBezTo>
                      <a:cubicBezTo>
                        <a:pt x="33293" y="211898"/>
                        <a:pt x="0" y="194794"/>
                        <a:pt x="0" y="135881"/>
                      </a:cubicBezTo>
                      <a:lnTo>
                        <a:pt x="0" y="0"/>
                      </a:lnTo>
                      <a:lnTo>
                        <a:pt x="35196" y="0"/>
                      </a:lnTo>
                      <a:lnTo>
                        <a:pt x="35196" y="128279"/>
                      </a:lnTo>
                      <a:cubicBezTo>
                        <a:pt x="35196" y="155835"/>
                        <a:pt x="43757" y="180541"/>
                        <a:pt x="77050" y="180541"/>
                      </a:cubicBezTo>
                      <a:cubicBezTo>
                        <a:pt x="114148" y="180541"/>
                        <a:pt x="128417" y="159636"/>
                        <a:pt x="128417" y="108325"/>
                      </a:cubicBezTo>
                      <a:lnTo>
                        <a:pt x="128417" y="950"/>
                      </a:lnTo>
                      <a:lnTo>
                        <a:pt x="163613" y="950"/>
                      </a:lnTo>
                      <a:lnTo>
                        <a:pt x="163613" y="147283"/>
                      </a:lnTo>
                      <a:close/>
                    </a:path>
                  </a:pathLst>
                </a:custGeom>
                <a:solidFill>
                  <a:srgbClr val="000000"/>
                </a:solidFill>
                <a:ln w="9512" cap="flat">
                  <a:noFill/>
                  <a:prstDash val="solid"/>
                  <a:miter/>
                </a:ln>
              </p:spPr>
              <p:txBody>
                <a:bodyPr rtlCol="0" anchor="ctr"/>
                <a:lstStyle/>
                <a:p>
                  <a:pPr algn="l" rtl="0"/>
                  <a:endParaRPr lang="en-US"/>
                </a:p>
              </p:txBody>
            </p:sp>
            <p:sp>
              <p:nvSpPr>
                <p:cNvPr id="88" name="Freeform 87">
                  <a:extLst>
                    <a:ext uri="{FF2B5EF4-FFF2-40B4-BE49-F238E27FC236}">
                      <a16:creationId xmlns:a16="http://schemas.microsoft.com/office/drawing/2014/main" id="{097DC32E-EDDE-48CE-BE8E-68BA474A009F}"/>
                    </a:ext>
                  </a:extLst>
                </p:cNvPr>
                <p:cNvSpPr/>
                <p:nvPr/>
              </p:nvSpPr>
              <p:spPr>
                <a:xfrm>
                  <a:off x="5668989" y="5570156"/>
                  <a:ext cx="103684" cy="210947"/>
                </a:xfrm>
                <a:custGeom>
                  <a:avLst/>
                  <a:gdLst>
                    <a:gd name="connsiteX0" fmla="*/ 0 w 103684"/>
                    <a:gd name="connsiteY0" fmla="*/ 60814 h 210947"/>
                    <a:gd name="connsiteX1" fmla="*/ 0 w 103684"/>
                    <a:gd name="connsiteY1" fmla="*/ 4751 h 210947"/>
                    <a:gd name="connsiteX2" fmla="*/ 34245 w 103684"/>
                    <a:gd name="connsiteY2" fmla="*/ 4751 h 210947"/>
                    <a:gd name="connsiteX3" fmla="*/ 35196 w 103684"/>
                    <a:gd name="connsiteY3" fmla="*/ 46561 h 210947"/>
                    <a:gd name="connsiteX4" fmla="*/ 103685 w 103684"/>
                    <a:gd name="connsiteY4" fmla="*/ 0 h 210947"/>
                    <a:gd name="connsiteX5" fmla="*/ 103685 w 103684"/>
                    <a:gd name="connsiteY5" fmla="*/ 35158 h 210947"/>
                    <a:gd name="connsiteX6" fmla="*/ 35196 w 103684"/>
                    <a:gd name="connsiteY6" fmla="*/ 111175 h 210947"/>
                    <a:gd name="connsiteX7" fmla="*/ 35196 w 103684"/>
                    <a:gd name="connsiteY7" fmla="*/ 210948 h 210947"/>
                    <a:gd name="connsiteX8" fmla="*/ 0 w 103684"/>
                    <a:gd name="connsiteY8" fmla="*/ 210948 h 210947"/>
                    <a:gd name="connsiteX9" fmla="*/ 0 w 103684"/>
                    <a:gd name="connsiteY9" fmla="*/ 60814 h 21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84" h="210947">
                      <a:moveTo>
                        <a:pt x="0" y="60814"/>
                      </a:moveTo>
                      <a:cubicBezTo>
                        <a:pt x="0" y="32307"/>
                        <a:pt x="0" y="16154"/>
                        <a:pt x="0" y="4751"/>
                      </a:cubicBezTo>
                      <a:lnTo>
                        <a:pt x="34245" y="4751"/>
                      </a:lnTo>
                      <a:cubicBezTo>
                        <a:pt x="35196" y="10452"/>
                        <a:pt x="35196" y="26606"/>
                        <a:pt x="35196" y="46561"/>
                      </a:cubicBezTo>
                      <a:cubicBezTo>
                        <a:pt x="45660" y="19004"/>
                        <a:pt x="70392" y="950"/>
                        <a:pt x="103685" y="0"/>
                      </a:cubicBezTo>
                      <a:lnTo>
                        <a:pt x="103685" y="35158"/>
                      </a:lnTo>
                      <a:cubicBezTo>
                        <a:pt x="61830" y="36108"/>
                        <a:pt x="35196" y="58913"/>
                        <a:pt x="35196" y="111175"/>
                      </a:cubicBezTo>
                      <a:lnTo>
                        <a:pt x="35196" y="210948"/>
                      </a:lnTo>
                      <a:lnTo>
                        <a:pt x="0" y="210948"/>
                      </a:lnTo>
                      <a:lnTo>
                        <a:pt x="0" y="60814"/>
                      </a:lnTo>
                      <a:close/>
                    </a:path>
                  </a:pathLst>
                </a:custGeom>
                <a:solidFill>
                  <a:srgbClr val="000000"/>
                </a:solidFill>
                <a:ln w="9512" cap="flat">
                  <a:noFill/>
                  <a:prstDash val="solid"/>
                  <a:miter/>
                </a:ln>
              </p:spPr>
              <p:txBody>
                <a:bodyPr rtlCol="0" anchor="ctr"/>
                <a:lstStyle/>
                <a:p>
                  <a:pPr algn="l" rtl="0"/>
                  <a:endParaRPr lang="en-US"/>
                </a:p>
              </p:txBody>
            </p:sp>
            <p:sp>
              <p:nvSpPr>
                <p:cNvPr id="89" name="Freeform 88">
                  <a:extLst>
                    <a:ext uri="{FF2B5EF4-FFF2-40B4-BE49-F238E27FC236}">
                      <a16:creationId xmlns:a16="http://schemas.microsoft.com/office/drawing/2014/main" id="{BDDDC724-572A-2FB8-BED7-A944493F43B4}"/>
                    </a:ext>
                  </a:extLst>
                </p:cNvPr>
                <p:cNvSpPr/>
                <p:nvPr/>
              </p:nvSpPr>
              <p:spPr>
                <a:xfrm>
                  <a:off x="5872554" y="5569206"/>
                  <a:ext cx="162660" cy="216649"/>
                </a:xfrm>
                <a:custGeom>
                  <a:avLst/>
                  <a:gdLst>
                    <a:gd name="connsiteX0" fmla="*/ 36147 w 162660"/>
                    <a:gd name="connsiteY0" fmla="*/ 152985 h 216649"/>
                    <a:gd name="connsiteX1" fmla="*/ 85611 w 162660"/>
                    <a:gd name="connsiteY1" fmla="*/ 189093 h 216649"/>
                    <a:gd name="connsiteX2" fmla="*/ 127466 w 162660"/>
                    <a:gd name="connsiteY2" fmla="*/ 156786 h 216649"/>
                    <a:gd name="connsiteX3" fmla="*/ 78952 w 162660"/>
                    <a:gd name="connsiteY3" fmla="*/ 118777 h 216649"/>
                    <a:gd name="connsiteX4" fmla="*/ 8561 w 162660"/>
                    <a:gd name="connsiteY4" fmla="*/ 57963 h 216649"/>
                    <a:gd name="connsiteX5" fmla="*/ 81806 w 162660"/>
                    <a:gd name="connsiteY5" fmla="*/ 0 h 216649"/>
                    <a:gd name="connsiteX6" fmla="*/ 157905 w 162660"/>
                    <a:gd name="connsiteY6" fmla="*/ 59864 h 216649"/>
                    <a:gd name="connsiteX7" fmla="*/ 123661 w 162660"/>
                    <a:gd name="connsiteY7" fmla="*/ 59864 h 216649"/>
                    <a:gd name="connsiteX8" fmla="*/ 79904 w 162660"/>
                    <a:gd name="connsiteY8" fmla="*/ 27556 h 216649"/>
                    <a:gd name="connsiteX9" fmla="*/ 42806 w 162660"/>
                    <a:gd name="connsiteY9" fmla="*/ 55113 h 216649"/>
                    <a:gd name="connsiteX10" fmla="*/ 88465 w 162660"/>
                    <a:gd name="connsiteY10" fmla="*/ 87420 h 216649"/>
                    <a:gd name="connsiteX11" fmla="*/ 162661 w 162660"/>
                    <a:gd name="connsiteY11" fmla="*/ 153935 h 216649"/>
                    <a:gd name="connsiteX12" fmla="*/ 83709 w 162660"/>
                    <a:gd name="connsiteY12" fmla="*/ 216649 h 216649"/>
                    <a:gd name="connsiteX13" fmla="*/ 0 w 162660"/>
                    <a:gd name="connsiteY13" fmla="*/ 152985 h 216649"/>
                    <a:gd name="connsiteX14" fmla="*/ 36147 w 162660"/>
                    <a:gd name="connsiteY14" fmla="*/ 152985 h 21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60" h="216649">
                      <a:moveTo>
                        <a:pt x="36147" y="152985"/>
                      </a:moveTo>
                      <a:cubicBezTo>
                        <a:pt x="41855" y="175790"/>
                        <a:pt x="58025" y="189093"/>
                        <a:pt x="85611" y="189093"/>
                      </a:cubicBezTo>
                      <a:cubicBezTo>
                        <a:pt x="115099" y="189093"/>
                        <a:pt x="127466" y="175790"/>
                        <a:pt x="127466" y="156786"/>
                      </a:cubicBezTo>
                      <a:cubicBezTo>
                        <a:pt x="127466" y="137781"/>
                        <a:pt x="117953" y="128279"/>
                        <a:pt x="78952" y="118777"/>
                      </a:cubicBezTo>
                      <a:cubicBezTo>
                        <a:pt x="20927" y="104524"/>
                        <a:pt x="8561" y="86470"/>
                        <a:pt x="8561" y="57963"/>
                      </a:cubicBezTo>
                      <a:cubicBezTo>
                        <a:pt x="8561" y="28506"/>
                        <a:pt x="29488" y="0"/>
                        <a:pt x="81806" y="0"/>
                      </a:cubicBezTo>
                      <a:cubicBezTo>
                        <a:pt x="134124" y="0"/>
                        <a:pt x="156003" y="30407"/>
                        <a:pt x="157905" y="59864"/>
                      </a:cubicBezTo>
                      <a:lnTo>
                        <a:pt x="123661" y="59864"/>
                      </a:lnTo>
                      <a:cubicBezTo>
                        <a:pt x="120807" y="46561"/>
                        <a:pt x="110343" y="27556"/>
                        <a:pt x="79904" y="27556"/>
                      </a:cubicBezTo>
                      <a:cubicBezTo>
                        <a:pt x="51367" y="27556"/>
                        <a:pt x="42806" y="41809"/>
                        <a:pt x="42806" y="55113"/>
                      </a:cubicBezTo>
                      <a:cubicBezTo>
                        <a:pt x="42806" y="70316"/>
                        <a:pt x="51367" y="77918"/>
                        <a:pt x="88465" y="87420"/>
                      </a:cubicBezTo>
                      <a:cubicBezTo>
                        <a:pt x="150295" y="102623"/>
                        <a:pt x="162661" y="123528"/>
                        <a:pt x="162661" y="153935"/>
                      </a:cubicBezTo>
                      <a:cubicBezTo>
                        <a:pt x="162661" y="190043"/>
                        <a:pt x="134124" y="216649"/>
                        <a:pt x="83709" y="216649"/>
                      </a:cubicBezTo>
                      <a:cubicBezTo>
                        <a:pt x="31391" y="216649"/>
                        <a:pt x="5707" y="190043"/>
                        <a:pt x="0" y="152985"/>
                      </a:cubicBezTo>
                      <a:lnTo>
                        <a:pt x="36147" y="152985"/>
                      </a:lnTo>
                      <a:close/>
                    </a:path>
                  </a:pathLst>
                </a:custGeom>
                <a:solidFill>
                  <a:srgbClr val="000000"/>
                </a:solidFill>
                <a:ln w="9512" cap="flat">
                  <a:noFill/>
                  <a:prstDash val="solid"/>
                  <a:miter/>
                </a:ln>
              </p:spPr>
              <p:txBody>
                <a:bodyPr rtlCol="0" anchor="ctr"/>
                <a:lstStyle/>
                <a:p>
                  <a:pPr algn="l" rtl="0"/>
                  <a:endParaRPr lang="en-US"/>
                </a:p>
              </p:txBody>
            </p:sp>
            <p:sp>
              <p:nvSpPr>
                <p:cNvPr id="90" name="Freeform 89">
                  <a:extLst>
                    <a:ext uri="{FF2B5EF4-FFF2-40B4-BE49-F238E27FC236}">
                      <a16:creationId xmlns:a16="http://schemas.microsoft.com/office/drawing/2014/main" id="{74902858-208A-569D-0C23-3632FDE6FEE3}"/>
                    </a:ext>
                  </a:extLst>
                </p:cNvPr>
                <p:cNvSpPr/>
                <p:nvPr/>
              </p:nvSpPr>
              <p:spPr>
                <a:xfrm>
                  <a:off x="6158875" y="5482737"/>
                  <a:ext cx="166466" cy="300268"/>
                </a:xfrm>
                <a:custGeom>
                  <a:avLst/>
                  <a:gdLst>
                    <a:gd name="connsiteX0" fmla="*/ 34245 w 166466"/>
                    <a:gd name="connsiteY0" fmla="*/ 0 h 300268"/>
                    <a:gd name="connsiteX1" fmla="*/ 34245 w 166466"/>
                    <a:gd name="connsiteY1" fmla="*/ 122578 h 300268"/>
                    <a:gd name="connsiteX2" fmla="*/ 97978 w 166466"/>
                    <a:gd name="connsiteY2" fmla="*/ 87420 h 300268"/>
                    <a:gd name="connsiteX3" fmla="*/ 166466 w 166466"/>
                    <a:gd name="connsiteY3" fmla="*/ 167238 h 300268"/>
                    <a:gd name="connsiteX4" fmla="*/ 166466 w 166466"/>
                    <a:gd name="connsiteY4" fmla="*/ 299318 h 300268"/>
                    <a:gd name="connsiteX5" fmla="*/ 131271 w 166466"/>
                    <a:gd name="connsiteY5" fmla="*/ 299318 h 300268"/>
                    <a:gd name="connsiteX6" fmla="*/ 131271 w 166466"/>
                    <a:gd name="connsiteY6" fmla="*/ 173890 h 300268"/>
                    <a:gd name="connsiteX7" fmla="*/ 87514 w 166466"/>
                    <a:gd name="connsiteY7" fmla="*/ 119727 h 300268"/>
                    <a:gd name="connsiteX8" fmla="*/ 35196 w 166466"/>
                    <a:gd name="connsiteY8" fmla="*/ 187193 h 300268"/>
                    <a:gd name="connsiteX9" fmla="*/ 35196 w 166466"/>
                    <a:gd name="connsiteY9" fmla="*/ 300268 h 300268"/>
                    <a:gd name="connsiteX10" fmla="*/ 0 w 166466"/>
                    <a:gd name="connsiteY10" fmla="*/ 300268 h 300268"/>
                    <a:gd name="connsiteX11" fmla="*/ 0 w 166466"/>
                    <a:gd name="connsiteY11" fmla="*/ 950 h 300268"/>
                    <a:gd name="connsiteX12" fmla="*/ 34245 w 166466"/>
                    <a:gd name="connsiteY12" fmla="*/ 950 h 30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66" h="300268">
                      <a:moveTo>
                        <a:pt x="34245" y="0"/>
                      </a:moveTo>
                      <a:lnTo>
                        <a:pt x="34245" y="122578"/>
                      </a:lnTo>
                      <a:cubicBezTo>
                        <a:pt x="44708" y="104524"/>
                        <a:pt x="62782" y="87420"/>
                        <a:pt x="97978" y="87420"/>
                      </a:cubicBezTo>
                      <a:cubicBezTo>
                        <a:pt x="130319" y="87420"/>
                        <a:pt x="166466" y="105474"/>
                        <a:pt x="166466" y="167238"/>
                      </a:cubicBezTo>
                      <a:lnTo>
                        <a:pt x="166466" y="299318"/>
                      </a:lnTo>
                      <a:lnTo>
                        <a:pt x="131271" y="299318"/>
                      </a:lnTo>
                      <a:lnTo>
                        <a:pt x="131271" y="173890"/>
                      </a:lnTo>
                      <a:cubicBezTo>
                        <a:pt x="131271" y="138732"/>
                        <a:pt x="117002" y="119727"/>
                        <a:pt x="87514" y="119727"/>
                      </a:cubicBezTo>
                      <a:cubicBezTo>
                        <a:pt x="51367" y="119727"/>
                        <a:pt x="35196" y="144433"/>
                        <a:pt x="35196" y="187193"/>
                      </a:cubicBezTo>
                      <a:lnTo>
                        <a:pt x="35196" y="300268"/>
                      </a:lnTo>
                      <a:lnTo>
                        <a:pt x="0" y="300268"/>
                      </a:lnTo>
                      <a:lnTo>
                        <a:pt x="0" y="950"/>
                      </a:lnTo>
                      <a:lnTo>
                        <a:pt x="34245" y="950"/>
                      </a:lnTo>
                      <a:close/>
                    </a:path>
                  </a:pathLst>
                </a:custGeom>
                <a:solidFill>
                  <a:srgbClr val="000000"/>
                </a:solidFill>
                <a:ln w="9512" cap="flat">
                  <a:noFill/>
                  <a:prstDash val="solid"/>
                  <a:miter/>
                </a:ln>
              </p:spPr>
              <p:txBody>
                <a:bodyPr rtlCol="0" anchor="ctr"/>
                <a:lstStyle/>
                <a:p>
                  <a:pPr algn="l" rtl="0"/>
                  <a:endParaRPr lang="en-US"/>
                </a:p>
              </p:txBody>
            </p:sp>
            <p:sp>
              <p:nvSpPr>
                <p:cNvPr id="91" name="Freeform 90">
                  <a:extLst>
                    <a:ext uri="{FF2B5EF4-FFF2-40B4-BE49-F238E27FC236}">
                      <a16:creationId xmlns:a16="http://schemas.microsoft.com/office/drawing/2014/main" id="{ABC03002-1196-158B-FE1B-FF7A913D4069}"/>
                    </a:ext>
                  </a:extLst>
                </p:cNvPr>
                <p:cNvSpPr/>
                <p:nvPr/>
              </p:nvSpPr>
              <p:spPr>
                <a:xfrm>
                  <a:off x="6465173" y="5482737"/>
                  <a:ext cx="35195" cy="298367"/>
                </a:xfrm>
                <a:custGeom>
                  <a:avLst/>
                  <a:gdLst>
                    <a:gd name="connsiteX0" fmla="*/ 0 w 35195"/>
                    <a:gd name="connsiteY0" fmla="*/ 0 h 298367"/>
                    <a:gd name="connsiteX1" fmla="*/ 35196 w 35195"/>
                    <a:gd name="connsiteY1" fmla="*/ 0 h 298367"/>
                    <a:gd name="connsiteX2" fmla="*/ 35196 w 35195"/>
                    <a:gd name="connsiteY2" fmla="*/ 44660 h 298367"/>
                    <a:gd name="connsiteX3" fmla="*/ 0 w 35195"/>
                    <a:gd name="connsiteY3" fmla="*/ 44660 h 298367"/>
                    <a:gd name="connsiteX4" fmla="*/ 0 w 35195"/>
                    <a:gd name="connsiteY4" fmla="*/ 0 h 298367"/>
                    <a:gd name="connsiteX5" fmla="*/ 0 w 35195"/>
                    <a:gd name="connsiteY5" fmla="*/ 92171 h 298367"/>
                    <a:gd name="connsiteX6" fmla="*/ 35196 w 35195"/>
                    <a:gd name="connsiteY6" fmla="*/ 92171 h 298367"/>
                    <a:gd name="connsiteX7" fmla="*/ 35196 w 35195"/>
                    <a:gd name="connsiteY7" fmla="*/ 298368 h 298367"/>
                    <a:gd name="connsiteX8" fmla="*/ 0 w 35195"/>
                    <a:gd name="connsiteY8" fmla="*/ 298368 h 298367"/>
                    <a:gd name="connsiteX9" fmla="*/ 0 w 35195"/>
                    <a:gd name="connsiteY9" fmla="*/ 92171 h 29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5" h="298367">
                      <a:moveTo>
                        <a:pt x="0" y="0"/>
                      </a:moveTo>
                      <a:lnTo>
                        <a:pt x="35196" y="0"/>
                      </a:lnTo>
                      <a:lnTo>
                        <a:pt x="35196" y="44660"/>
                      </a:lnTo>
                      <a:lnTo>
                        <a:pt x="0" y="44660"/>
                      </a:lnTo>
                      <a:lnTo>
                        <a:pt x="0" y="0"/>
                      </a:lnTo>
                      <a:close/>
                      <a:moveTo>
                        <a:pt x="0" y="92171"/>
                      </a:moveTo>
                      <a:lnTo>
                        <a:pt x="35196" y="92171"/>
                      </a:lnTo>
                      <a:lnTo>
                        <a:pt x="35196" y="298368"/>
                      </a:lnTo>
                      <a:lnTo>
                        <a:pt x="0" y="298368"/>
                      </a:lnTo>
                      <a:lnTo>
                        <a:pt x="0" y="92171"/>
                      </a:lnTo>
                      <a:close/>
                    </a:path>
                  </a:pathLst>
                </a:custGeom>
                <a:solidFill>
                  <a:srgbClr val="000000"/>
                </a:solidFill>
                <a:ln w="9512" cap="flat">
                  <a:noFill/>
                  <a:prstDash val="solid"/>
                  <a:miter/>
                </a:ln>
              </p:spPr>
              <p:txBody>
                <a:bodyPr rtlCol="0" anchor="ctr"/>
                <a:lstStyle/>
                <a:p>
                  <a:pPr algn="l" rtl="0"/>
                  <a:endParaRPr lang="en-US"/>
                </a:p>
              </p:txBody>
            </p:sp>
            <p:sp>
              <p:nvSpPr>
                <p:cNvPr id="92" name="Freeform 91">
                  <a:extLst>
                    <a:ext uri="{FF2B5EF4-FFF2-40B4-BE49-F238E27FC236}">
                      <a16:creationId xmlns:a16="http://schemas.microsoft.com/office/drawing/2014/main" id="{4FDA01D3-6284-9BD1-2EF0-57065E8F5FBA}"/>
                    </a:ext>
                  </a:extLst>
                </p:cNvPr>
                <p:cNvSpPr/>
                <p:nvPr/>
              </p:nvSpPr>
              <p:spPr>
                <a:xfrm>
                  <a:off x="6640200" y="5570156"/>
                  <a:ext cx="182637" cy="292666"/>
                </a:xfrm>
                <a:custGeom>
                  <a:avLst/>
                  <a:gdLst>
                    <a:gd name="connsiteX0" fmla="*/ 35196 w 182637"/>
                    <a:gd name="connsiteY0" fmla="*/ 186242 h 292666"/>
                    <a:gd name="connsiteX1" fmla="*/ 35196 w 182637"/>
                    <a:gd name="connsiteY1" fmla="*/ 292666 h 292666"/>
                    <a:gd name="connsiteX2" fmla="*/ 0 w 182637"/>
                    <a:gd name="connsiteY2" fmla="*/ 292666 h 292666"/>
                    <a:gd name="connsiteX3" fmla="*/ 0 w 182637"/>
                    <a:gd name="connsiteY3" fmla="*/ 55112 h 292666"/>
                    <a:gd name="connsiteX4" fmla="*/ 0 w 182637"/>
                    <a:gd name="connsiteY4" fmla="*/ 4751 h 292666"/>
                    <a:gd name="connsiteX5" fmla="*/ 34244 w 182637"/>
                    <a:gd name="connsiteY5" fmla="*/ 4751 h 292666"/>
                    <a:gd name="connsiteX6" fmla="*/ 35196 w 182637"/>
                    <a:gd name="connsiteY6" fmla="*/ 37058 h 292666"/>
                    <a:gd name="connsiteX7" fmla="*/ 101782 w 182637"/>
                    <a:gd name="connsiteY7" fmla="*/ 0 h 292666"/>
                    <a:gd name="connsiteX8" fmla="*/ 182637 w 182637"/>
                    <a:gd name="connsiteY8" fmla="*/ 102623 h 292666"/>
                    <a:gd name="connsiteX9" fmla="*/ 94172 w 182637"/>
                    <a:gd name="connsiteY9" fmla="*/ 215699 h 292666"/>
                    <a:gd name="connsiteX10" fmla="*/ 35196 w 182637"/>
                    <a:gd name="connsiteY10" fmla="*/ 186242 h 292666"/>
                    <a:gd name="connsiteX11" fmla="*/ 146490 w 182637"/>
                    <a:gd name="connsiteY11" fmla="*/ 104524 h 292666"/>
                    <a:gd name="connsiteX12" fmla="*/ 92270 w 182637"/>
                    <a:gd name="connsiteY12" fmla="*/ 30407 h 292666"/>
                    <a:gd name="connsiteX13" fmla="*/ 33293 w 182637"/>
                    <a:gd name="connsiteY13" fmla="*/ 107374 h 292666"/>
                    <a:gd name="connsiteX14" fmla="*/ 89416 w 182637"/>
                    <a:gd name="connsiteY14" fmla="*/ 186242 h 292666"/>
                    <a:gd name="connsiteX15" fmla="*/ 146490 w 182637"/>
                    <a:gd name="connsiteY15" fmla="*/ 104524 h 29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637" h="292666">
                      <a:moveTo>
                        <a:pt x="35196" y="186242"/>
                      </a:moveTo>
                      <a:lnTo>
                        <a:pt x="35196" y="292666"/>
                      </a:lnTo>
                      <a:lnTo>
                        <a:pt x="0" y="292666"/>
                      </a:lnTo>
                      <a:lnTo>
                        <a:pt x="0" y="55112"/>
                      </a:lnTo>
                      <a:cubicBezTo>
                        <a:pt x="0" y="38009"/>
                        <a:pt x="0" y="20905"/>
                        <a:pt x="0" y="4751"/>
                      </a:cubicBezTo>
                      <a:lnTo>
                        <a:pt x="34244" y="4751"/>
                      </a:lnTo>
                      <a:cubicBezTo>
                        <a:pt x="35196" y="11403"/>
                        <a:pt x="35196" y="23755"/>
                        <a:pt x="35196" y="37058"/>
                      </a:cubicBezTo>
                      <a:cubicBezTo>
                        <a:pt x="46610" y="16154"/>
                        <a:pt x="66586" y="0"/>
                        <a:pt x="101782" y="0"/>
                      </a:cubicBezTo>
                      <a:cubicBezTo>
                        <a:pt x="148392" y="0"/>
                        <a:pt x="182637" y="39909"/>
                        <a:pt x="182637" y="102623"/>
                      </a:cubicBezTo>
                      <a:cubicBezTo>
                        <a:pt x="182637" y="176740"/>
                        <a:pt x="143636" y="215699"/>
                        <a:pt x="94172" y="215699"/>
                      </a:cubicBezTo>
                      <a:cubicBezTo>
                        <a:pt x="60879" y="216649"/>
                        <a:pt x="43757" y="202396"/>
                        <a:pt x="35196" y="186242"/>
                      </a:cubicBezTo>
                      <a:close/>
                      <a:moveTo>
                        <a:pt x="146490" y="104524"/>
                      </a:moveTo>
                      <a:cubicBezTo>
                        <a:pt x="146490" y="60814"/>
                        <a:pt x="126514" y="30407"/>
                        <a:pt x="92270" y="30407"/>
                      </a:cubicBezTo>
                      <a:cubicBezTo>
                        <a:pt x="50415" y="30407"/>
                        <a:pt x="33293" y="57013"/>
                        <a:pt x="33293" y="107374"/>
                      </a:cubicBezTo>
                      <a:cubicBezTo>
                        <a:pt x="33293" y="155835"/>
                        <a:pt x="46610" y="186242"/>
                        <a:pt x="89416" y="186242"/>
                      </a:cubicBezTo>
                      <a:cubicBezTo>
                        <a:pt x="126514" y="186242"/>
                        <a:pt x="146490" y="154885"/>
                        <a:pt x="146490" y="104524"/>
                      </a:cubicBezTo>
                      <a:close/>
                    </a:path>
                  </a:pathLst>
                </a:custGeom>
                <a:solidFill>
                  <a:srgbClr val="000000"/>
                </a:solidFill>
                <a:ln w="9512" cap="flat">
                  <a:noFill/>
                  <a:prstDash val="solid"/>
                  <a:miter/>
                </a:ln>
              </p:spPr>
              <p:txBody>
                <a:bodyPr rtlCol="0" anchor="ctr"/>
                <a:lstStyle/>
                <a:p>
                  <a:pPr algn="l" rtl="0"/>
                  <a:endParaRPr lang="en-US"/>
                </a:p>
              </p:txBody>
            </p:sp>
          </p:grpSp>
        </p:grpSp>
        <p:grpSp>
          <p:nvGrpSpPr>
            <p:cNvPr id="43" name="Graphic 2">
              <a:extLst>
                <a:ext uri="{FF2B5EF4-FFF2-40B4-BE49-F238E27FC236}">
                  <a16:creationId xmlns:a16="http://schemas.microsoft.com/office/drawing/2014/main" id="{103F241B-22C2-4631-8B45-2F3C90563115}"/>
                </a:ext>
              </a:extLst>
            </p:cNvPr>
            <p:cNvGrpSpPr/>
            <p:nvPr/>
          </p:nvGrpSpPr>
          <p:grpSpPr>
            <a:xfrm>
              <a:off x="606516" y="4401391"/>
              <a:ext cx="1666563" cy="1693284"/>
              <a:chOff x="606516" y="4401391"/>
              <a:chExt cx="1666563" cy="1693284"/>
            </a:xfrm>
          </p:grpSpPr>
          <p:grpSp>
            <p:nvGrpSpPr>
              <p:cNvPr id="44" name="Graphic 2">
                <a:extLst>
                  <a:ext uri="{FF2B5EF4-FFF2-40B4-BE49-F238E27FC236}">
                    <a16:creationId xmlns:a16="http://schemas.microsoft.com/office/drawing/2014/main" id="{83E57DDB-A905-343D-FC36-3C4879A1DACC}"/>
                  </a:ext>
                </a:extLst>
              </p:cNvPr>
              <p:cNvGrpSpPr/>
              <p:nvPr/>
            </p:nvGrpSpPr>
            <p:grpSpPr>
              <a:xfrm>
                <a:off x="606516" y="4401391"/>
                <a:ext cx="1666563" cy="1693284"/>
                <a:chOff x="606516" y="4401391"/>
                <a:chExt cx="1666563" cy="1693284"/>
              </a:xfrm>
            </p:grpSpPr>
            <p:sp>
              <p:nvSpPr>
                <p:cNvPr id="70" name="Freeform 69">
                  <a:extLst>
                    <a:ext uri="{FF2B5EF4-FFF2-40B4-BE49-F238E27FC236}">
                      <a16:creationId xmlns:a16="http://schemas.microsoft.com/office/drawing/2014/main" id="{EB4D48B2-7B35-53AE-65AA-4E9B7AA61C7A}"/>
                    </a:ext>
                  </a:extLst>
                </p:cNvPr>
                <p:cNvSpPr/>
                <p:nvPr/>
              </p:nvSpPr>
              <p:spPr>
                <a:xfrm>
                  <a:off x="606516" y="4401391"/>
                  <a:ext cx="1666563" cy="1693284"/>
                </a:xfrm>
                <a:custGeom>
                  <a:avLst/>
                  <a:gdLst>
                    <a:gd name="connsiteX0" fmla="*/ 1666564 w 1666563"/>
                    <a:gd name="connsiteY0" fmla="*/ 846642 h 1693284"/>
                    <a:gd name="connsiteX1" fmla="*/ 833282 w 1666563"/>
                    <a:gd name="connsiteY1" fmla="*/ 1693285 h 1693284"/>
                    <a:gd name="connsiteX2" fmla="*/ 0 w 1666563"/>
                    <a:gd name="connsiteY2" fmla="*/ 846642 h 1693284"/>
                    <a:gd name="connsiteX3" fmla="*/ 833282 w 1666563"/>
                    <a:gd name="connsiteY3" fmla="*/ 0 h 1693284"/>
                    <a:gd name="connsiteX4" fmla="*/ 1666564 w 1666563"/>
                    <a:gd name="connsiteY4" fmla="*/ 846642 h 169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563" h="1693284">
                      <a:moveTo>
                        <a:pt x="1666564" y="846642"/>
                      </a:moveTo>
                      <a:cubicBezTo>
                        <a:pt x="1666564" y="1314149"/>
                        <a:pt x="1293680" y="1693285"/>
                        <a:pt x="833282" y="1693285"/>
                      </a:cubicBezTo>
                      <a:cubicBezTo>
                        <a:pt x="372884" y="1693285"/>
                        <a:pt x="0" y="1314149"/>
                        <a:pt x="0" y="846642"/>
                      </a:cubicBezTo>
                      <a:cubicBezTo>
                        <a:pt x="0" y="379136"/>
                        <a:pt x="372884" y="0"/>
                        <a:pt x="833282" y="0"/>
                      </a:cubicBezTo>
                      <a:cubicBezTo>
                        <a:pt x="1293680" y="0"/>
                        <a:pt x="1666564" y="379136"/>
                        <a:pt x="1666564" y="846642"/>
                      </a:cubicBezTo>
                      <a:close/>
                    </a:path>
                  </a:pathLst>
                </a:custGeom>
                <a:solidFill>
                  <a:srgbClr val="B2DEDD"/>
                </a:solidFill>
                <a:ln w="9512" cap="flat">
                  <a:noFill/>
                  <a:prstDash val="solid"/>
                  <a:miter/>
                </a:ln>
              </p:spPr>
              <p:txBody>
                <a:bodyPr rtlCol="0" anchor="ctr"/>
                <a:lstStyle/>
                <a:p>
                  <a:pPr algn="l" rtl="0"/>
                  <a:endParaRPr lang="en-US"/>
                </a:p>
              </p:txBody>
            </p:sp>
            <p:sp>
              <p:nvSpPr>
                <p:cNvPr id="71" name="Freeform 70">
                  <a:extLst>
                    <a:ext uri="{FF2B5EF4-FFF2-40B4-BE49-F238E27FC236}">
                      <a16:creationId xmlns:a16="http://schemas.microsoft.com/office/drawing/2014/main" id="{F2288799-4945-290F-CF8E-C1791EE8F5D5}"/>
                    </a:ext>
                  </a:extLst>
                </p:cNvPr>
                <p:cNvSpPr/>
                <p:nvPr/>
              </p:nvSpPr>
              <p:spPr>
                <a:xfrm>
                  <a:off x="962278" y="5659477"/>
                  <a:ext cx="1029236" cy="361082"/>
                </a:xfrm>
                <a:custGeom>
                  <a:avLst/>
                  <a:gdLst>
                    <a:gd name="connsiteX0" fmla="*/ 1029236 w 1029236"/>
                    <a:gd name="connsiteY0" fmla="*/ 150134 h 361082"/>
                    <a:gd name="connsiteX1" fmla="*/ 509862 w 1029236"/>
                    <a:gd name="connsiteY1" fmla="*/ 0 h 361082"/>
                    <a:gd name="connsiteX2" fmla="*/ 0 w 1029236"/>
                    <a:gd name="connsiteY2" fmla="*/ 144433 h 361082"/>
                    <a:gd name="connsiteX3" fmla="*/ 517472 w 1029236"/>
                    <a:gd name="connsiteY3" fmla="*/ 361082 h 361082"/>
                    <a:gd name="connsiteX4" fmla="*/ 1029236 w 1029236"/>
                    <a:gd name="connsiteY4" fmla="*/ 150134 h 36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6" h="361082">
                      <a:moveTo>
                        <a:pt x="1029236" y="150134"/>
                      </a:moveTo>
                      <a:lnTo>
                        <a:pt x="509862" y="0"/>
                      </a:lnTo>
                      <a:lnTo>
                        <a:pt x="0" y="144433"/>
                      </a:lnTo>
                      <a:cubicBezTo>
                        <a:pt x="132222" y="278413"/>
                        <a:pt x="314859" y="361082"/>
                        <a:pt x="517472" y="361082"/>
                      </a:cubicBezTo>
                      <a:cubicBezTo>
                        <a:pt x="716280" y="361082"/>
                        <a:pt x="897015" y="280314"/>
                        <a:pt x="1029236" y="150134"/>
                      </a:cubicBezTo>
                      <a:close/>
                    </a:path>
                  </a:pathLst>
                </a:custGeom>
                <a:solidFill>
                  <a:srgbClr val="F79037"/>
                </a:solidFill>
                <a:ln w="9512" cap="flat">
                  <a:noFill/>
                  <a:prstDash val="solid"/>
                  <a:miter/>
                </a:ln>
              </p:spPr>
              <p:txBody>
                <a:bodyPr rtlCol="0" anchor="ctr"/>
                <a:lstStyle/>
                <a:p>
                  <a:pPr algn="l" rtl="0"/>
                  <a:endParaRPr lang="en-US"/>
                </a:p>
              </p:txBody>
            </p:sp>
          </p:grpSp>
          <p:grpSp>
            <p:nvGrpSpPr>
              <p:cNvPr id="45" name="Graphic 2">
                <a:extLst>
                  <a:ext uri="{FF2B5EF4-FFF2-40B4-BE49-F238E27FC236}">
                    <a16:creationId xmlns:a16="http://schemas.microsoft.com/office/drawing/2014/main" id="{A4554F43-1E31-71C1-FECC-CDAA444AFB4C}"/>
                  </a:ext>
                </a:extLst>
              </p:cNvPr>
              <p:cNvGrpSpPr/>
              <p:nvPr/>
            </p:nvGrpSpPr>
            <p:grpSpPr>
              <a:xfrm>
                <a:off x="879521" y="4954417"/>
                <a:ext cx="306297" cy="518817"/>
                <a:chOff x="879521" y="4954417"/>
                <a:chExt cx="306297" cy="518817"/>
              </a:xfrm>
              <a:solidFill>
                <a:srgbClr val="F1A0C2"/>
              </a:solidFill>
            </p:grpSpPr>
            <p:sp>
              <p:nvSpPr>
                <p:cNvPr id="65" name="Freeform 64">
                  <a:extLst>
                    <a:ext uri="{FF2B5EF4-FFF2-40B4-BE49-F238E27FC236}">
                      <a16:creationId xmlns:a16="http://schemas.microsoft.com/office/drawing/2014/main" id="{51D9B261-4ED6-82CB-F9A9-D4E13F0A3639}"/>
                    </a:ext>
                  </a:extLst>
                </p:cNvPr>
                <p:cNvSpPr/>
                <p:nvPr/>
              </p:nvSpPr>
              <p:spPr>
                <a:xfrm>
                  <a:off x="1048200" y="5148056"/>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pPr algn="l" rtl="0"/>
                  <a:endParaRPr lang="en-US"/>
                </a:p>
              </p:txBody>
            </p:sp>
            <p:sp>
              <p:nvSpPr>
                <p:cNvPr id="66" name="Freeform 65">
                  <a:extLst>
                    <a:ext uri="{FF2B5EF4-FFF2-40B4-BE49-F238E27FC236}">
                      <a16:creationId xmlns:a16="http://schemas.microsoft.com/office/drawing/2014/main" id="{EE2BCCCC-98F9-E5A3-811A-F7D274BD0FDD}"/>
                    </a:ext>
                  </a:extLst>
                </p:cNvPr>
                <p:cNvSpPr/>
                <p:nvPr/>
              </p:nvSpPr>
              <p:spPr>
                <a:xfrm>
                  <a:off x="880472" y="51473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6586" y="134931"/>
                        <a:pt x="10464" y="88370"/>
                        <a:pt x="0" y="0"/>
                      </a:cubicBezTo>
                      <a:close/>
                    </a:path>
                  </a:pathLst>
                </a:custGeom>
                <a:solidFill>
                  <a:srgbClr val="F1A0C2"/>
                </a:solidFill>
                <a:ln w="9512" cap="flat">
                  <a:noFill/>
                  <a:prstDash val="solid"/>
                  <a:miter/>
                </a:ln>
              </p:spPr>
              <p:txBody>
                <a:bodyPr rtlCol="0" anchor="ctr"/>
                <a:lstStyle/>
                <a:p>
                  <a:pPr algn="l" rtl="0"/>
                  <a:endParaRPr lang="en-US"/>
                </a:p>
              </p:txBody>
            </p:sp>
            <p:sp>
              <p:nvSpPr>
                <p:cNvPr id="67" name="Freeform 66">
                  <a:extLst>
                    <a:ext uri="{FF2B5EF4-FFF2-40B4-BE49-F238E27FC236}">
                      <a16:creationId xmlns:a16="http://schemas.microsoft.com/office/drawing/2014/main" id="{E76024BD-4C68-8C4A-B091-7131F25EF322}"/>
                    </a:ext>
                  </a:extLst>
                </p:cNvPr>
                <p:cNvSpPr/>
                <p:nvPr/>
              </p:nvSpPr>
              <p:spPr>
                <a:xfrm>
                  <a:off x="995571" y="4954417"/>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pPr algn="l" rtl="0"/>
                  <a:endParaRPr lang="en-US"/>
                </a:p>
              </p:txBody>
            </p:sp>
            <p:sp>
              <p:nvSpPr>
                <p:cNvPr id="68" name="Freeform 67">
                  <a:extLst>
                    <a:ext uri="{FF2B5EF4-FFF2-40B4-BE49-F238E27FC236}">
                      <a16:creationId xmlns:a16="http://schemas.microsoft.com/office/drawing/2014/main" id="{CB9DEC17-8600-F84D-DB7E-07A070DBA21D}"/>
                    </a:ext>
                  </a:extLst>
                </p:cNvPr>
                <p:cNvSpPr/>
                <p:nvPr/>
              </p:nvSpPr>
              <p:spPr>
                <a:xfrm>
                  <a:off x="1048841" y="533545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59864"/>
                        <a:pt x="93221" y="131130"/>
                        <a:pt x="0" y="137781"/>
                      </a:cubicBezTo>
                      <a:close/>
                    </a:path>
                  </a:pathLst>
                </a:custGeom>
                <a:solidFill>
                  <a:srgbClr val="F1A0C2"/>
                </a:solidFill>
                <a:ln w="9512" cap="flat">
                  <a:noFill/>
                  <a:prstDash val="solid"/>
                  <a:miter/>
                </a:ln>
              </p:spPr>
              <p:txBody>
                <a:bodyPr rtlCol="0" anchor="ctr"/>
                <a:lstStyle/>
                <a:p>
                  <a:pPr algn="l" rtl="0"/>
                  <a:endParaRPr lang="en-US"/>
                </a:p>
              </p:txBody>
            </p:sp>
            <p:sp>
              <p:nvSpPr>
                <p:cNvPr id="69" name="Freeform 68">
                  <a:extLst>
                    <a:ext uri="{FF2B5EF4-FFF2-40B4-BE49-F238E27FC236}">
                      <a16:creationId xmlns:a16="http://schemas.microsoft.com/office/drawing/2014/main" id="{28B1380D-F3D1-C4D3-3927-91B3AC923E68}"/>
                    </a:ext>
                  </a:extLst>
                </p:cNvPr>
                <p:cNvSpPr/>
                <p:nvPr/>
              </p:nvSpPr>
              <p:spPr>
                <a:xfrm>
                  <a:off x="879521" y="5331652"/>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4"/>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pPr algn="l" rtl="0"/>
                  <a:endParaRPr lang="en-US"/>
                </a:p>
              </p:txBody>
            </p:sp>
          </p:grpSp>
          <p:grpSp>
            <p:nvGrpSpPr>
              <p:cNvPr id="46" name="Graphic 2">
                <a:extLst>
                  <a:ext uri="{FF2B5EF4-FFF2-40B4-BE49-F238E27FC236}">
                    <a16:creationId xmlns:a16="http://schemas.microsoft.com/office/drawing/2014/main" id="{46E0FA97-75BD-09C6-63D5-CB9BE2AE5C2F}"/>
                  </a:ext>
                </a:extLst>
              </p:cNvPr>
              <p:cNvGrpSpPr/>
              <p:nvPr/>
            </p:nvGrpSpPr>
            <p:grpSpPr>
              <a:xfrm>
                <a:off x="1305674" y="4681705"/>
                <a:ext cx="305346" cy="518817"/>
                <a:chOff x="1305674" y="4681705"/>
                <a:chExt cx="305346" cy="518817"/>
              </a:xfrm>
              <a:solidFill>
                <a:srgbClr val="F1A0C2"/>
              </a:solidFill>
            </p:grpSpPr>
            <p:sp>
              <p:nvSpPr>
                <p:cNvPr id="60" name="Freeform 59">
                  <a:extLst>
                    <a:ext uri="{FF2B5EF4-FFF2-40B4-BE49-F238E27FC236}">
                      <a16:creationId xmlns:a16="http://schemas.microsoft.com/office/drawing/2014/main" id="{854AFCB2-B0C8-A25E-CE8B-AE90134171D4}"/>
                    </a:ext>
                  </a:extLst>
                </p:cNvPr>
                <p:cNvSpPr/>
                <p:nvPr/>
              </p:nvSpPr>
              <p:spPr>
                <a:xfrm>
                  <a:off x="1473402" y="4876294"/>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pPr algn="l" rtl="0"/>
                  <a:endParaRPr lang="en-US"/>
                </a:p>
              </p:txBody>
            </p:sp>
            <p:sp>
              <p:nvSpPr>
                <p:cNvPr id="61" name="Freeform 60">
                  <a:extLst>
                    <a:ext uri="{FF2B5EF4-FFF2-40B4-BE49-F238E27FC236}">
                      <a16:creationId xmlns:a16="http://schemas.microsoft.com/office/drawing/2014/main" id="{5B54E5F4-9B1B-6696-9051-3DD00E276063}"/>
                    </a:ext>
                  </a:extLst>
                </p:cNvPr>
                <p:cNvSpPr/>
                <p:nvPr/>
              </p:nvSpPr>
              <p:spPr>
                <a:xfrm>
                  <a:off x="1305674" y="4875549"/>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pPr algn="l" rtl="0"/>
                  <a:endParaRPr lang="en-US"/>
                </a:p>
              </p:txBody>
            </p:sp>
            <p:sp>
              <p:nvSpPr>
                <p:cNvPr id="62" name="Freeform 61">
                  <a:extLst>
                    <a:ext uri="{FF2B5EF4-FFF2-40B4-BE49-F238E27FC236}">
                      <a16:creationId xmlns:a16="http://schemas.microsoft.com/office/drawing/2014/main" id="{1D5AE724-BBFD-38EE-419D-ECCFFE8C8A1C}"/>
                    </a:ext>
                  </a:extLst>
                </p:cNvPr>
                <p:cNvSpPr/>
                <p:nvPr/>
              </p:nvSpPr>
              <p:spPr>
                <a:xfrm>
                  <a:off x="1421725" y="4681705"/>
                  <a:ext cx="73984" cy="187192"/>
                </a:xfrm>
                <a:custGeom>
                  <a:avLst/>
                  <a:gdLst>
                    <a:gd name="connsiteX0" fmla="*/ 37098 w 73984"/>
                    <a:gd name="connsiteY0" fmla="*/ 187193 h 187192"/>
                    <a:gd name="connsiteX1" fmla="*/ 37098 w 73984"/>
                    <a:gd name="connsiteY1" fmla="*/ 0 h 187192"/>
                    <a:gd name="connsiteX2" fmla="*/ 37098 w 73984"/>
                    <a:gd name="connsiteY2" fmla="*/ 187193 h 187192"/>
                  </a:gdLst>
                  <a:ahLst/>
                  <a:cxnLst>
                    <a:cxn ang="0">
                      <a:pos x="connsiteX0" y="connsiteY0"/>
                    </a:cxn>
                    <a:cxn ang="0">
                      <a:pos x="connsiteX1" y="connsiteY1"/>
                    </a:cxn>
                    <a:cxn ang="0">
                      <a:pos x="connsiteX2" y="connsiteY2"/>
                    </a:cxn>
                  </a:cxnLst>
                  <a:rect l="l" t="t" r="r" b="b"/>
                  <a:pathLst>
                    <a:path w="73984" h="187192">
                      <a:moveTo>
                        <a:pt x="37098" y="187193"/>
                      </a:moveTo>
                      <a:cubicBezTo>
                        <a:pt x="-12366" y="132080"/>
                        <a:pt x="-12366" y="59864"/>
                        <a:pt x="37098" y="0"/>
                      </a:cubicBezTo>
                      <a:cubicBezTo>
                        <a:pt x="79904" y="51312"/>
                        <a:pt x="92270" y="127329"/>
                        <a:pt x="37098" y="187193"/>
                      </a:cubicBezTo>
                      <a:close/>
                    </a:path>
                  </a:pathLst>
                </a:custGeom>
                <a:solidFill>
                  <a:srgbClr val="F1A0C2"/>
                </a:solidFill>
                <a:ln w="9512" cap="flat">
                  <a:noFill/>
                  <a:prstDash val="solid"/>
                  <a:miter/>
                </a:ln>
              </p:spPr>
              <p:txBody>
                <a:bodyPr rtlCol="0" anchor="ctr"/>
                <a:lstStyle/>
                <a:p>
                  <a:pPr algn="l" rtl="0"/>
                  <a:endParaRPr lang="en-US"/>
                </a:p>
              </p:txBody>
            </p:sp>
            <p:sp>
              <p:nvSpPr>
                <p:cNvPr id="63" name="Freeform 62">
                  <a:extLst>
                    <a:ext uri="{FF2B5EF4-FFF2-40B4-BE49-F238E27FC236}">
                      <a16:creationId xmlns:a16="http://schemas.microsoft.com/office/drawing/2014/main" id="{5D3601FF-BE87-C976-52A2-E3C412306206}"/>
                    </a:ext>
                  </a:extLst>
                </p:cNvPr>
                <p:cNvSpPr/>
                <p:nvPr/>
              </p:nvSpPr>
              <p:spPr>
                <a:xfrm>
                  <a:off x="1474043" y="5062741"/>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2222" y="60814"/>
                        <a:pt x="93221" y="131130"/>
                        <a:pt x="0" y="137781"/>
                      </a:cubicBezTo>
                      <a:close/>
                    </a:path>
                  </a:pathLst>
                </a:custGeom>
                <a:solidFill>
                  <a:srgbClr val="F1A0C2"/>
                </a:solidFill>
                <a:ln w="9512" cap="flat">
                  <a:noFill/>
                  <a:prstDash val="solid"/>
                  <a:miter/>
                </a:ln>
              </p:spPr>
              <p:txBody>
                <a:bodyPr rtlCol="0" anchor="ctr"/>
                <a:lstStyle/>
                <a:p>
                  <a:pPr algn="l" rtl="0"/>
                  <a:endParaRPr lang="en-US"/>
                </a:p>
              </p:txBody>
            </p:sp>
            <p:sp>
              <p:nvSpPr>
                <p:cNvPr id="64" name="Freeform 63">
                  <a:extLst>
                    <a:ext uri="{FF2B5EF4-FFF2-40B4-BE49-F238E27FC236}">
                      <a16:creationId xmlns:a16="http://schemas.microsoft.com/office/drawing/2014/main" id="{B8D11068-1F2E-6A4C-7E6B-D95B51F9CC64}"/>
                    </a:ext>
                  </a:extLst>
                </p:cNvPr>
                <p:cNvSpPr/>
                <p:nvPr/>
              </p:nvSpPr>
              <p:spPr>
                <a:xfrm>
                  <a:off x="1305674" y="5059891"/>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4" y="3801"/>
                        <a:pt x="64684" y="15203"/>
                        <a:pt x="91319" y="37058"/>
                      </a:cubicBezTo>
                      <a:cubicBezTo>
                        <a:pt x="119856" y="60814"/>
                        <a:pt x="138880" y="102623"/>
                        <a:pt x="137929" y="137781"/>
                      </a:cubicBezTo>
                      <a:cubicBezTo>
                        <a:pt x="66586" y="134931"/>
                        <a:pt x="11415" y="87420"/>
                        <a:pt x="0" y="0"/>
                      </a:cubicBezTo>
                      <a:close/>
                    </a:path>
                  </a:pathLst>
                </a:custGeom>
                <a:solidFill>
                  <a:srgbClr val="F1A0C2"/>
                </a:solidFill>
                <a:ln w="9512" cap="flat">
                  <a:noFill/>
                  <a:prstDash val="solid"/>
                  <a:miter/>
                </a:ln>
              </p:spPr>
              <p:txBody>
                <a:bodyPr rtlCol="0" anchor="ctr"/>
                <a:lstStyle/>
                <a:p>
                  <a:pPr algn="l" rtl="0"/>
                  <a:endParaRPr lang="en-US"/>
                </a:p>
              </p:txBody>
            </p:sp>
          </p:grpSp>
          <p:grpSp>
            <p:nvGrpSpPr>
              <p:cNvPr id="47" name="Graphic 2">
                <a:extLst>
                  <a:ext uri="{FF2B5EF4-FFF2-40B4-BE49-F238E27FC236}">
                    <a16:creationId xmlns:a16="http://schemas.microsoft.com/office/drawing/2014/main" id="{2C1CFDF8-35E1-1213-1597-B3F12EBE4694}"/>
                  </a:ext>
                </a:extLst>
              </p:cNvPr>
              <p:cNvGrpSpPr/>
              <p:nvPr/>
            </p:nvGrpSpPr>
            <p:grpSpPr>
              <a:xfrm>
                <a:off x="1725169" y="4951566"/>
                <a:ext cx="306297" cy="518817"/>
                <a:chOff x="1725169" y="4951566"/>
                <a:chExt cx="306297" cy="518817"/>
              </a:xfrm>
              <a:solidFill>
                <a:srgbClr val="F1A0C2"/>
              </a:solidFill>
            </p:grpSpPr>
            <p:sp>
              <p:nvSpPr>
                <p:cNvPr id="55" name="Freeform 54">
                  <a:extLst>
                    <a:ext uri="{FF2B5EF4-FFF2-40B4-BE49-F238E27FC236}">
                      <a16:creationId xmlns:a16="http://schemas.microsoft.com/office/drawing/2014/main" id="{A4F6C735-325C-172A-4F3E-8BC82B0360BF}"/>
                    </a:ext>
                  </a:extLst>
                </p:cNvPr>
                <p:cNvSpPr/>
                <p:nvPr/>
              </p:nvSpPr>
              <p:spPr>
                <a:xfrm>
                  <a:off x="1893848" y="5146155"/>
                  <a:ext cx="137618" cy="137035"/>
                </a:xfrm>
                <a:custGeom>
                  <a:avLst/>
                  <a:gdLst>
                    <a:gd name="connsiteX0" fmla="*/ 137618 w 137618"/>
                    <a:gd name="connsiteY0" fmla="*/ 205 h 137035"/>
                    <a:gd name="connsiteX1" fmla="*/ 640 w 137618"/>
                    <a:gd name="connsiteY1" fmla="*/ 137036 h 137035"/>
                    <a:gd name="connsiteX2" fmla="*/ 137618 w 137618"/>
                    <a:gd name="connsiteY2" fmla="*/ 205 h 137035"/>
                  </a:gdLst>
                  <a:ahLst/>
                  <a:cxnLst>
                    <a:cxn ang="0">
                      <a:pos x="connsiteX0" y="connsiteY0"/>
                    </a:cxn>
                    <a:cxn ang="0">
                      <a:pos x="connsiteX1" y="connsiteY1"/>
                    </a:cxn>
                    <a:cxn ang="0">
                      <a:pos x="connsiteX2" y="connsiteY2"/>
                    </a:cxn>
                  </a:cxnLst>
                  <a:rect l="l" t="t" r="r" b="b"/>
                  <a:pathLst>
                    <a:path w="137618" h="137035">
                      <a:moveTo>
                        <a:pt x="137618" y="205"/>
                      </a:moveTo>
                      <a:cubicBezTo>
                        <a:pt x="126203" y="88575"/>
                        <a:pt x="69129" y="134185"/>
                        <a:pt x="640" y="137036"/>
                      </a:cubicBezTo>
                      <a:cubicBezTo>
                        <a:pt x="-7921" y="74322"/>
                        <a:pt x="71032" y="-4546"/>
                        <a:pt x="137618" y="205"/>
                      </a:cubicBezTo>
                      <a:close/>
                    </a:path>
                  </a:pathLst>
                </a:custGeom>
                <a:solidFill>
                  <a:srgbClr val="F1A0C2"/>
                </a:solidFill>
                <a:ln w="9512" cap="flat">
                  <a:noFill/>
                  <a:prstDash val="solid"/>
                  <a:miter/>
                </a:ln>
              </p:spPr>
              <p:txBody>
                <a:bodyPr rtlCol="0" anchor="ctr"/>
                <a:lstStyle/>
                <a:p>
                  <a:pPr algn="l" rtl="0"/>
                  <a:endParaRPr lang="en-US"/>
                </a:p>
              </p:txBody>
            </p:sp>
            <p:sp>
              <p:nvSpPr>
                <p:cNvPr id="56" name="Freeform 55">
                  <a:extLst>
                    <a:ext uri="{FF2B5EF4-FFF2-40B4-BE49-F238E27FC236}">
                      <a16:creationId xmlns:a16="http://schemas.microsoft.com/office/drawing/2014/main" id="{6C8D2DBC-2FFB-3895-38D9-EFA7F34F5699}"/>
                    </a:ext>
                  </a:extLst>
                </p:cNvPr>
                <p:cNvSpPr/>
                <p:nvPr/>
              </p:nvSpPr>
              <p:spPr>
                <a:xfrm>
                  <a:off x="1725169" y="5145410"/>
                  <a:ext cx="137963" cy="137781"/>
                </a:xfrm>
                <a:custGeom>
                  <a:avLst/>
                  <a:gdLst>
                    <a:gd name="connsiteX0" fmla="*/ 0 w 137963"/>
                    <a:gd name="connsiteY0" fmla="*/ 0 h 137781"/>
                    <a:gd name="connsiteX1" fmla="*/ 91319 w 137963"/>
                    <a:gd name="connsiteY1" fmla="*/ 37058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3"/>
                        <a:pt x="91319" y="37058"/>
                      </a:cubicBezTo>
                      <a:cubicBezTo>
                        <a:pt x="119856" y="60814"/>
                        <a:pt x="138880" y="102623"/>
                        <a:pt x="137929" y="137781"/>
                      </a:cubicBezTo>
                      <a:cubicBezTo>
                        <a:pt x="67538" y="134931"/>
                        <a:pt x="11415" y="87420"/>
                        <a:pt x="0" y="0"/>
                      </a:cubicBezTo>
                      <a:close/>
                    </a:path>
                  </a:pathLst>
                </a:custGeom>
                <a:solidFill>
                  <a:srgbClr val="F1A0C2"/>
                </a:solidFill>
                <a:ln w="9512" cap="flat">
                  <a:noFill/>
                  <a:prstDash val="solid"/>
                  <a:miter/>
                </a:ln>
              </p:spPr>
              <p:txBody>
                <a:bodyPr rtlCol="0" anchor="ctr"/>
                <a:lstStyle/>
                <a:p>
                  <a:pPr algn="l" rtl="0"/>
                  <a:endParaRPr lang="en-US"/>
                </a:p>
              </p:txBody>
            </p:sp>
            <p:sp>
              <p:nvSpPr>
                <p:cNvPr id="57" name="Freeform 56">
                  <a:extLst>
                    <a:ext uri="{FF2B5EF4-FFF2-40B4-BE49-F238E27FC236}">
                      <a16:creationId xmlns:a16="http://schemas.microsoft.com/office/drawing/2014/main" id="{EDC1888C-394D-B092-8FAA-FA24C719A00C}"/>
                    </a:ext>
                  </a:extLst>
                </p:cNvPr>
                <p:cNvSpPr/>
                <p:nvPr/>
              </p:nvSpPr>
              <p:spPr>
                <a:xfrm>
                  <a:off x="1841219" y="4951566"/>
                  <a:ext cx="74319" cy="187192"/>
                </a:xfrm>
                <a:custGeom>
                  <a:avLst/>
                  <a:gdLst>
                    <a:gd name="connsiteX0" fmla="*/ 37098 w 74319"/>
                    <a:gd name="connsiteY0" fmla="*/ 187192 h 187192"/>
                    <a:gd name="connsiteX1" fmla="*/ 37098 w 74319"/>
                    <a:gd name="connsiteY1" fmla="*/ 0 h 187192"/>
                    <a:gd name="connsiteX2" fmla="*/ 37098 w 74319"/>
                    <a:gd name="connsiteY2" fmla="*/ 187192 h 187192"/>
                  </a:gdLst>
                  <a:ahLst/>
                  <a:cxnLst>
                    <a:cxn ang="0">
                      <a:pos x="connsiteX0" y="connsiteY0"/>
                    </a:cxn>
                    <a:cxn ang="0">
                      <a:pos x="connsiteX1" y="connsiteY1"/>
                    </a:cxn>
                    <a:cxn ang="0">
                      <a:pos x="connsiteX2" y="connsiteY2"/>
                    </a:cxn>
                  </a:cxnLst>
                  <a:rect l="l" t="t" r="r" b="b"/>
                  <a:pathLst>
                    <a:path w="74319" h="187192">
                      <a:moveTo>
                        <a:pt x="37098" y="187192"/>
                      </a:moveTo>
                      <a:cubicBezTo>
                        <a:pt x="-12366" y="132080"/>
                        <a:pt x="-12366" y="59864"/>
                        <a:pt x="37098" y="0"/>
                      </a:cubicBezTo>
                      <a:cubicBezTo>
                        <a:pt x="80855" y="50361"/>
                        <a:pt x="92270" y="126379"/>
                        <a:pt x="37098" y="187192"/>
                      </a:cubicBezTo>
                      <a:close/>
                    </a:path>
                  </a:pathLst>
                </a:custGeom>
                <a:solidFill>
                  <a:srgbClr val="F1A0C2"/>
                </a:solidFill>
                <a:ln w="9512" cap="flat">
                  <a:noFill/>
                  <a:prstDash val="solid"/>
                  <a:miter/>
                </a:ln>
              </p:spPr>
              <p:txBody>
                <a:bodyPr rtlCol="0" anchor="ctr"/>
                <a:lstStyle/>
                <a:p>
                  <a:pPr algn="l" rtl="0"/>
                  <a:endParaRPr lang="en-US"/>
                </a:p>
              </p:txBody>
            </p:sp>
            <p:sp>
              <p:nvSpPr>
                <p:cNvPr id="58" name="Freeform 57">
                  <a:extLst>
                    <a:ext uri="{FF2B5EF4-FFF2-40B4-BE49-F238E27FC236}">
                      <a16:creationId xmlns:a16="http://schemas.microsoft.com/office/drawing/2014/main" id="{1639FDCC-3D88-5918-D5E0-D6A8C7669684}"/>
                    </a:ext>
                  </a:extLst>
                </p:cNvPr>
                <p:cNvSpPr/>
                <p:nvPr/>
              </p:nvSpPr>
              <p:spPr>
                <a:xfrm>
                  <a:off x="1894489" y="5332603"/>
                  <a:ext cx="136977" cy="137781"/>
                </a:xfrm>
                <a:custGeom>
                  <a:avLst/>
                  <a:gdLst>
                    <a:gd name="connsiteX0" fmla="*/ 0 w 136977"/>
                    <a:gd name="connsiteY0" fmla="*/ 137781 h 137781"/>
                    <a:gd name="connsiteX1" fmla="*/ 136978 w 136977"/>
                    <a:gd name="connsiteY1" fmla="*/ 0 h 137781"/>
                    <a:gd name="connsiteX2" fmla="*/ 0 w 136977"/>
                    <a:gd name="connsiteY2" fmla="*/ 137781 h 137781"/>
                  </a:gdLst>
                  <a:ahLst/>
                  <a:cxnLst>
                    <a:cxn ang="0">
                      <a:pos x="connsiteX0" y="connsiteY0"/>
                    </a:cxn>
                    <a:cxn ang="0">
                      <a:pos x="connsiteX1" y="connsiteY1"/>
                    </a:cxn>
                    <a:cxn ang="0">
                      <a:pos x="connsiteX2" y="connsiteY2"/>
                    </a:cxn>
                  </a:cxnLst>
                  <a:rect l="l" t="t" r="r" b="b"/>
                  <a:pathLst>
                    <a:path w="136977" h="137781">
                      <a:moveTo>
                        <a:pt x="0" y="137781"/>
                      </a:moveTo>
                      <a:cubicBezTo>
                        <a:pt x="951" y="67465"/>
                        <a:pt x="50415" y="9502"/>
                        <a:pt x="136978" y="0"/>
                      </a:cubicBezTo>
                      <a:cubicBezTo>
                        <a:pt x="131270" y="60814"/>
                        <a:pt x="92270" y="131130"/>
                        <a:pt x="0" y="137781"/>
                      </a:cubicBezTo>
                      <a:close/>
                    </a:path>
                  </a:pathLst>
                </a:custGeom>
                <a:solidFill>
                  <a:srgbClr val="F1A0C2"/>
                </a:solidFill>
                <a:ln w="9512" cap="flat">
                  <a:noFill/>
                  <a:prstDash val="solid"/>
                  <a:miter/>
                </a:ln>
              </p:spPr>
              <p:txBody>
                <a:bodyPr rtlCol="0" anchor="ctr"/>
                <a:lstStyle/>
                <a:p>
                  <a:pPr algn="l" rtl="0"/>
                  <a:endParaRPr lang="en-US"/>
                </a:p>
              </p:txBody>
            </p:sp>
            <p:sp>
              <p:nvSpPr>
                <p:cNvPr id="59" name="Freeform 58">
                  <a:extLst>
                    <a:ext uri="{FF2B5EF4-FFF2-40B4-BE49-F238E27FC236}">
                      <a16:creationId xmlns:a16="http://schemas.microsoft.com/office/drawing/2014/main" id="{F7534EE0-486B-4E5C-0550-CDD1CDBBC7FF}"/>
                    </a:ext>
                  </a:extLst>
                </p:cNvPr>
                <p:cNvSpPr/>
                <p:nvPr/>
              </p:nvSpPr>
              <p:spPr>
                <a:xfrm>
                  <a:off x="1725169" y="5328802"/>
                  <a:ext cx="137963" cy="137781"/>
                </a:xfrm>
                <a:custGeom>
                  <a:avLst/>
                  <a:gdLst>
                    <a:gd name="connsiteX0" fmla="*/ 0 w 137963"/>
                    <a:gd name="connsiteY0" fmla="*/ 0 h 137781"/>
                    <a:gd name="connsiteX1" fmla="*/ 91319 w 137963"/>
                    <a:gd name="connsiteY1" fmla="*/ 37059 h 137781"/>
                    <a:gd name="connsiteX2" fmla="*/ 137929 w 137963"/>
                    <a:gd name="connsiteY2" fmla="*/ 137781 h 137781"/>
                    <a:gd name="connsiteX3" fmla="*/ 0 w 137963"/>
                    <a:gd name="connsiteY3" fmla="*/ 0 h 137781"/>
                  </a:gdLst>
                  <a:ahLst/>
                  <a:cxnLst>
                    <a:cxn ang="0">
                      <a:pos x="connsiteX0" y="connsiteY0"/>
                    </a:cxn>
                    <a:cxn ang="0">
                      <a:pos x="connsiteX1" y="connsiteY1"/>
                    </a:cxn>
                    <a:cxn ang="0">
                      <a:pos x="connsiteX2" y="connsiteY2"/>
                    </a:cxn>
                    <a:cxn ang="0">
                      <a:pos x="connsiteX3" y="connsiteY3"/>
                    </a:cxn>
                  </a:cxnLst>
                  <a:rect l="l" t="t" r="r" b="b"/>
                  <a:pathLst>
                    <a:path w="137963" h="137781">
                      <a:moveTo>
                        <a:pt x="0" y="0"/>
                      </a:moveTo>
                      <a:cubicBezTo>
                        <a:pt x="34245" y="3801"/>
                        <a:pt x="64684" y="15204"/>
                        <a:pt x="91319" y="37059"/>
                      </a:cubicBezTo>
                      <a:cubicBezTo>
                        <a:pt x="119856" y="60814"/>
                        <a:pt x="138880" y="102623"/>
                        <a:pt x="137929" y="137781"/>
                      </a:cubicBezTo>
                      <a:cubicBezTo>
                        <a:pt x="67538" y="134931"/>
                        <a:pt x="11415" y="88370"/>
                        <a:pt x="0" y="0"/>
                      </a:cubicBezTo>
                      <a:close/>
                    </a:path>
                  </a:pathLst>
                </a:custGeom>
                <a:solidFill>
                  <a:srgbClr val="F1A0C2"/>
                </a:solidFill>
                <a:ln w="9512" cap="flat">
                  <a:noFill/>
                  <a:prstDash val="solid"/>
                  <a:miter/>
                </a:ln>
              </p:spPr>
              <p:txBody>
                <a:bodyPr rtlCol="0" anchor="ctr"/>
                <a:lstStyle/>
                <a:p>
                  <a:pPr algn="l" rtl="0"/>
                  <a:endParaRPr lang="en-US"/>
                </a:p>
              </p:txBody>
            </p:sp>
          </p:grpSp>
          <p:grpSp>
            <p:nvGrpSpPr>
              <p:cNvPr id="48" name="Graphic 2">
                <a:extLst>
                  <a:ext uri="{FF2B5EF4-FFF2-40B4-BE49-F238E27FC236}">
                    <a16:creationId xmlns:a16="http://schemas.microsoft.com/office/drawing/2014/main" id="{70F2AA6E-58FE-3A96-59D7-E8568EA635DE}"/>
                  </a:ext>
                </a:extLst>
              </p:cNvPr>
              <p:cNvGrpSpPr/>
              <p:nvPr/>
            </p:nvGrpSpPr>
            <p:grpSpPr>
              <a:xfrm>
                <a:off x="690225" y="4499263"/>
                <a:ext cx="1499146" cy="1498490"/>
                <a:chOff x="690225" y="4499263"/>
                <a:chExt cx="1499146" cy="1498490"/>
              </a:xfrm>
              <a:solidFill>
                <a:srgbClr val="000000"/>
              </a:solidFill>
            </p:grpSpPr>
            <p:grpSp>
              <p:nvGrpSpPr>
                <p:cNvPr id="49" name="Graphic 2">
                  <a:extLst>
                    <a:ext uri="{FF2B5EF4-FFF2-40B4-BE49-F238E27FC236}">
                      <a16:creationId xmlns:a16="http://schemas.microsoft.com/office/drawing/2014/main" id="{F57CA5A2-0DAE-329C-1CA6-3F9E5116BD57}"/>
                    </a:ext>
                  </a:extLst>
                </p:cNvPr>
                <p:cNvGrpSpPr/>
                <p:nvPr/>
              </p:nvGrpSpPr>
              <p:grpSpPr>
                <a:xfrm>
                  <a:off x="690225" y="4499263"/>
                  <a:ext cx="1499146" cy="1498490"/>
                  <a:chOff x="690225" y="4499263"/>
                  <a:chExt cx="1499146" cy="1498490"/>
                </a:xfrm>
                <a:solidFill>
                  <a:srgbClr val="000000"/>
                </a:solidFill>
              </p:grpSpPr>
              <p:sp>
                <p:nvSpPr>
                  <p:cNvPr id="53" name="Freeform 52">
                    <a:extLst>
                      <a:ext uri="{FF2B5EF4-FFF2-40B4-BE49-F238E27FC236}">
                        <a16:creationId xmlns:a16="http://schemas.microsoft.com/office/drawing/2014/main" id="{1CD77128-9FCB-6E33-E448-9F6B633188EF}"/>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solidFill>
                    <a:srgbClr val="000000"/>
                  </a:solidFill>
                  <a:ln w="9512" cap="flat">
                    <a:noFill/>
                    <a:prstDash val="solid"/>
                    <a:miter/>
                  </a:ln>
                </p:spPr>
                <p:txBody>
                  <a:bodyPr rtlCol="0" anchor="ctr"/>
                  <a:lstStyle/>
                  <a:p>
                    <a:pPr algn="l" rtl="0"/>
                    <a:endParaRPr lang="en-US"/>
                  </a:p>
                </p:txBody>
              </p:sp>
              <p:sp>
                <p:nvSpPr>
                  <p:cNvPr id="54" name="Freeform 53">
                    <a:extLst>
                      <a:ext uri="{FF2B5EF4-FFF2-40B4-BE49-F238E27FC236}">
                        <a16:creationId xmlns:a16="http://schemas.microsoft.com/office/drawing/2014/main" id="{D3B0AC0F-50A2-32BB-600A-4B497E9C9B63}"/>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solidFill>
                    <a:srgbClr val="000000"/>
                  </a:solidFill>
                  <a:ln w="9512" cap="flat">
                    <a:noFill/>
                    <a:prstDash val="solid"/>
                    <a:miter/>
                  </a:ln>
                </p:spPr>
                <p:txBody>
                  <a:bodyPr rtlCol="0" anchor="ctr"/>
                  <a:lstStyle/>
                  <a:p>
                    <a:pPr algn="l" rtl="0"/>
                    <a:endParaRPr lang="en-US"/>
                  </a:p>
                </p:txBody>
              </p:sp>
            </p:grpSp>
            <p:sp>
              <p:nvSpPr>
                <p:cNvPr id="50" name="Freeform 49">
                  <a:extLst>
                    <a:ext uri="{FF2B5EF4-FFF2-40B4-BE49-F238E27FC236}">
                      <a16:creationId xmlns:a16="http://schemas.microsoft.com/office/drawing/2014/main" id="{589DE230-C0EE-7DF4-D1B0-0E1F84DBECB9}"/>
                    </a:ext>
                  </a:extLst>
                </p:cNvPr>
                <p:cNvSpPr/>
                <p:nvPr/>
              </p:nvSpPr>
              <p:spPr>
                <a:xfrm>
                  <a:off x="1676359" y="4858445"/>
                  <a:ext cx="364726" cy="700309"/>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solidFill>
                  <a:srgbClr val="000000"/>
                </a:solidFill>
                <a:ln w="9512" cap="flat">
                  <a:noFill/>
                  <a:prstDash val="solid"/>
                  <a:miter/>
                </a:ln>
              </p:spPr>
              <p:txBody>
                <a:bodyPr rtlCol="0" anchor="ctr"/>
                <a:lstStyle/>
                <a:p>
                  <a:pPr algn="l" rtl="0"/>
                  <a:endParaRPr lang="en-US"/>
                </a:p>
              </p:txBody>
            </p:sp>
            <p:sp>
              <p:nvSpPr>
                <p:cNvPr id="51" name="Freeform 50">
                  <a:extLst>
                    <a:ext uri="{FF2B5EF4-FFF2-40B4-BE49-F238E27FC236}">
                      <a16:creationId xmlns:a16="http://schemas.microsoft.com/office/drawing/2014/main" id="{2F66C516-9F9F-293E-FACE-51B2DCE42582}"/>
                    </a:ext>
                  </a:extLst>
                </p:cNvPr>
                <p:cNvSpPr/>
                <p:nvPr/>
              </p:nvSpPr>
              <p:spPr>
                <a:xfrm>
                  <a:off x="1256864" y="4589534"/>
                  <a:ext cx="364353" cy="700309"/>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solidFill>
                  <a:srgbClr val="000000"/>
                </a:solidFill>
                <a:ln w="9512"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0D57F222-2262-13B1-C1F4-32A8561CC4B6}"/>
                    </a:ext>
                  </a:extLst>
                </p:cNvPr>
                <p:cNvSpPr/>
                <p:nvPr/>
              </p:nvSpPr>
              <p:spPr>
                <a:xfrm>
                  <a:off x="831662" y="4858445"/>
                  <a:ext cx="364353" cy="700309"/>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solidFill>
                  <a:srgbClr val="000000"/>
                </a:solidFill>
                <a:ln w="9512" cap="flat">
                  <a:noFill/>
                  <a:prstDash val="solid"/>
                  <a:miter/>
                </a:ln>
              </p:spPr>
              <p:txBody>
                <a:bodyPr rtlCol="0" anchor="ctr"/>
                <a:lstStyle/>
                <a:p>
                  <a:pPr algn="l" rtl="0"/>
                  <a:endParaRPr lang="en-US"/>
                </a:p>
              </p:txBody>
            </p:sp>
          </p:grpSp>
        </p:grpSp>
      </p:grpSp>
      <p:sp>
        <p:nvSpPr>
          <p:cNvPr id="116" name="Rectangle 115">
            <a:extLst>
              <a:ext uri="{FF2B5EF4-FFF2-40B4-BE49-F238E27FC236}">
                <a16:creationId xmlns:a16="http://schemas.microsoft.com/office/drawing/2014/main" id="{C92638B1-ACFB-90A1-9EA6-8223E27AFE2C}"/>
              </a:ext>
            </a:extLst>
          </p:cNvPr>
          <p:cNvSpPr/>
          <p:nvPr/>
        </p:nvSpPr>
        <p:spPr>
          <a:xfrm>
            <a:off x="5924396" y="9853898"/>
            <a:ext cx="1645195" cy="52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45" name="Group 144">
            <a:extLst>
              <a:ext uri="{FF2B5EF4-FFF2-40B4-BE49-F238E27FC236}">
                <a16:creationId xmlns:a16="http://schemas.microsoft.com/office/drawing/2014/main" id="{F3762ACF-D2E1-5E01-2DE8-B9DE43D433C3}"/>
              </a:ext>
            </a:extLst>
          </p:cNvPr>
          <p:cNvGrpSpPr/>
          <p:nvPr/>
        </p:nvGrpSpPr>
        <p:grpSpPr>
          <a:xfrm>
            <a:off x="5133935" y="219412"/>
            <a:ext cx="3304252" cy="3302807"/>
            <a:chOff x="978879" y="2999701"/>
            <a:chExt cx="2461200" cy="2460124"/>
          </a:xfrm>
          <a:solidFill>
            <a:srgbClr val="F1A0C2">
              <a:alpha val="28000"/>
            </a:srgbClr>
          </a:solidFill>
        </p:grpSpPr>
        <p:grpSp>
          <p:nvGrpSpPr>
            <p:cNvPr id="124" name="Graphic 2">
              <a:extLst>
                <a:ext uri="{FF2B5EF4-FFF2-40B4-BE49-F238E27FC236}">
                  <a16:creationId xmlns:a16="http://schemas.microsoft.com/office/drawing/2014/main" id="{B9D80DCC-16B1-B769-4EFA-E85573369D83}"/>
                </a:ext>
              </a:extLst>
            </p:cNvPr>
            <p:cNvGrpSpPr/>
            <p:nvPr/>
          </p:nvGrpSpPr>
          <p:grpSpPr>
            <a:xfrm>
              <a:off x="978879" y="2999701"/>
              <a:ext cx="2461200" cy="2460124"/>
              <a:chOff x="690225" y="4499263"/>
              <a:chExt cx="1499146" cy="1498490"/>
            </a:xfrm>
            <a:grpFill/>
          </p:grpSpPr>
          <p:sp>
            <p:nvSpPr>
              <p:cNvPr id="128" name="Freeform 127">
                <a:extLst>
                  <a:ext uri="{FF2B5EF4-FFF2-40B4-BE49-F238E27FC236}">
                    <a16:creationId xmlns:a16="http://schemas.microsoft.com/office/drawing/2014/main" id="{79309FD9-B8EC-4063-A2C8-3EAFD0EC81C8}"/>
                  </a:ext>
                </a:extLst>
              </p:cNvPr>
              <p:cNvSpPr/>
              <p:nvPr/>
            </p:nvSpPr>
            <p:spPr>
              <a:xfrm>
                <a:off x="694981" y="4504014"/>
                <a:ext cx="1489634" cy="1488037"/>
              </a:xfrm>
              <a:custGeom>
                <a:avLst/>
                <a:gdLst>
                  <a:gd name="connsiteX0" fmla="*/ 744817 w 1489634"/>
                  <a:gd name="connsiteY0" fmla="*/ 0 h 1488037"/>
                  <a:gd name="connsiteX1" fmla="*/ 0 w 1489634"/>
                  <a:gd name="connsiteY1" fmla="*/ 744019 h 1488037"/>
                  <a:gd name="connsiteX2" fmla="*/ 744817 w 1489634"/>
                  <a:gd name="connsiteY2" fmla="*/ 1488038 h 1488037"/>
                  <a:gd name="connsiteX3" fmla="*/ 1489634 w 1489634"/>
                  <a:gd name="connsiteY3" fmla="*/ 744019 h 1488037"/>
                  <a:gd name="connsiteX4" fmla="*/ 744817 w 1489634"/>
                  <a:gd name="connsiteY4" fmla="*/ 0 h 1488037"/>
                  <a:gd name="connsiteX5" fmla="*/ 744817 w 1489634"/>
                  <a:gd name="connsiteY5" fmla="*/ 1470934 h 1488037"/>
                  <a:gd name="connsiteX6" fmla="*/ 227345 w 1489634"/>
                  <a:gd name="connsiteY6" fmla="*/ 1254285 h 1488037"/>
                  <a:gd name="connsiteX7" fmla="*/ 737207 w 1489634"/>
                  <a:gd name="connsiteY7" fmla="*/ 1109852 h 1488037"/>
                  <a:gd name="connsiteX8" fmla="*/ 1255630 w 1489634"/>
                  <a:gd name="connsiteY8" fmla="*/ 1259986 h 1488037"/>
                  <a:gd name="connsiteX9" fmla="*/ 744817 w 1489634"/>
                  <a:gd name="connsiteY9" fmla="*/ 1470934 h 1488037"/>
                  <a:gd name="connsiteX10" fmla="*/ 1269899 w 1489634"/>
                  <a:gd name="connsiteY10" fmla="*/ 1244783 h 1488037"/>
                  <a:gd name="connsiteX11" fmla="*/ 1172873 w 1489634"/>
                  <a:gd name="connsiteY11" fmla="*/ 1216276 h 1488037"/>
                  <a:gd name="connsiteX12" fmla="*/ 1172873 w 1489634"/>
                  <a:gd name="connsiteY12" fmla="*/ 1023383 h 1488037"/>
                  <a:gd name="connsiteX13" fmla="*/ 1161458 w 1489634"/>
                  <a:gd name="connsiteY13" fmla="*/ 1024333 h 1488037"/>
                  <a:gd name="connsiteX14" fmla="*/ 1154799 w 1489634"/>
                  <a:gd name="connsiteY14" fmla="*/ 1024333 h 1488037"/>
                  <a:gd name="connsiteX15" fmla="*/ 1154799 w 1489634"/>
                  <a:gd name="connsiteY15" fmla="*/ 1211525 h 1488037"/>
                  <a:gd name="connsiteX16" fmla="*/ 753378 w 1489634"/>
                  <a:gd name="connsiteY16" fmla="*/ 1095599 h 1488037"/>
                  <a:gd name="connsiteX17" fmla="*/ 753378 w 1489634"/>
                  <a:gd name="connsiteY17" fmla="*/ 726915 h 1488037"/>
                  <a:gd name="connsiteX18" fmla="*/ 748622 w 1489634"/>
                  <a:gd name="connsiteY18" fmla="*/ 726915 h 1488037"/>
                  <a:gd name="connsiteX19" fmla="*/ 735305 w 1489634"/>
                  <a:gd name="connsiteY19" fmla="*/ 725015 h 1488037"/>
                  <a:gd name="connsiteX20" fmla="*/ 735305 w 1489634"/>
                  <a:gd name="connsiteY20" fmla="*/ 1090848 h 1488037"/>
                  <a:gd name="connsiteX21" fmla="*/ 328176 w 1489634"/>
                  <a:gd name="connsiteY21" fmla="*/ 1206774 h 1488037"/>
                  <a:gd name="connsiteX22" fmla="*/ 328176 w 1489634"/>
                  <a:gd name="connsiteY22" fmla="*/ 1020532 h 1488037"/>
                  <a:gd name="connsiteX23" fmla="*/ 316761 w 1489634"/>
                  <a:gd name="connsiteY23" fmla="*/ 1022432 h 1488037"/>
                  <a:gd name="connsiteX24" fmla="*/ 309151 w 1489634"/>
                  <a:gd name="connsiteY24" fmla="*/ 1021482 h 1488037"/>
                  <a:gd name="connsiteX25" fmla="*/ 309151 w 1489634"/>
                  <a:gd name="connsiteY25" fmla="*/ 1211525 h 1488037"/>
                  <a:gd name="connsiteX26" fmla="*/ 217833 w 1489634"/>
                  <a:gd name="connsiteY26" fmla="*/ 1237181 h 1488037"/>
                  <a:gd name="connsiteX27" fmla="*/ 220687 w 1489634"/>
                  <a:gd name="connsiteY27" fmla="*/ 1246683 h 1488037"/>
                  <a:gd name="connsiteX28" fmla="*/ 17122 w 1489634"/>
                  <a:gd name="connsiteY28" fmla="*/ 744019 h 1488037"/>
                  <a:gd name="connsiteX29" fmla="*/ 743866 w 1489634"/>
                  <a:gd name="connsiteY29" fmla="*/ 18054 h 1488037"/>
                  <a:gd name="connsiteX30" fmla="*/ 1470609 w 1489634"/>
                  <a:gd name="connsiteY30" fmla="*/ 744019 h 1488037"/>
                  <a:gd name="connsiteX31" fmla="*/ 1269899 w 1489634"/>
                  <a:gd name="connsiteY31" fmla="*/ 1244783 h 14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634" h="1488037">
                    <a:moveTo>
                      <a:pt x="744817" y="0"/>
                    </a:moveTo>
                    <a:cubicBezTo>
                      <a:pt x="333884" y="0"/>
                      <a:pt x="0" y="333526"/>
                      <a:pt x="0" y="744019"/>
                    </a:cubicBezTo>
                    <a:cubicBezTo>
                      <a:pt x="0" y="1154512"/>
                      <a:pt x="333884" y="1488038"/>
                      <a:pt x="744817" y="1488038"/>
                    </a:cubicBezTo>
                    <a:cubicBezTo>
                      <a:pt x="1155751" y="1488038"/>
                      <a:pt x="1489634" y="1154512"/>
                      <a:pt x="1489634" y="744019"/>
                    </a:cubicBezTo>
                    <a:cubicBezTo>
                      <a:pt x="1489634" y="333526"/>
                      <a:pt x="1154799" y="0"/>
                      <a:pt x="744817" y="0"/>
                    </a:cubicBezTo>
                    <a:close/>
                    <a:moveTo>
                      <a:pt x="744817" y="1470934"/>
                    </a:moveTo>
                    <a:cubicBezTo>
                      <a:pt x="542204" y="1470934"/>
                      <a:pt x="359567" y="1388265"/>
                      <a:pt x="227345" y="1254285"/>
                    </a:cubicBezTo>
                    <a:lnTo>
                      <a:pt x="737207" y="1109852"/>
                    </a:lnTo>
                    <a:lnTo>
                      <a:pt x="1255630" y="1259986"/>
                    </a:lnTo>
                    <a:cubicBezTo>
                      <a:pt x="1124360" y="1390166"/>
                      <a:pt x="943625" y="1470934"/>
                      <a:pt x="744817" y="1470934"/>
                    </a:cubicBezTo>
                    <a:close/>
                    <a:moveTo>
                      <a:pt x="1269899" y="1244783"/>
                    </a:moveTo>
                    <a:lnTo>
                      <a:pt x="1172873" y="1216276"/>
                    </a:lnTo>
                    <a:lnTo>
                      <a:pt x="1172873" y="1023383"/>
                    </a:lnTo>
                    <a:cubicBezTo>
                      <a:pt x="1169068" y="1024333"/>
                      <a:pt x="1165263" y="1024333"/>
                      <a:pt x="1161458" y="1024333"/>
                    </a:cubicBezTo>
                    <a:cubicBezTo>
                      <a:pt x="1159556" y="1024333"/>
                      <a:pt x="1156702" y="1024333"/>
                      <a:pt x="1154799" y="1024333"/>
                    </a:cubicBezTo>
                    <a:lnTo>
                      <a:pt x="1154799" y="1211525"/>
                    </a:lnTo>
                    <a:lnTo>
                      <a:pt x="753378" y="1095599"/>
                    </a:lnTo>
                    <a:lnTo>
                      <a:pt x="753378" y="726915"/>
                    </a:lnTo>
                    <a:cubicBezTo>
                      <a:pt x="751476" y="726915"/>
                      <a:pt x="749573" y="726915"/>
                      <a:pt x="748622" y="726915"/>
                    </a:cubicBezTo>
                    <a:cubicBezTo>
                      <a:pt x="743866" y="726915"/>
                      <a:pt x="739110" y="725965"/>
                      <a:pt x="735305" y="725015"/>
                    </a:cubicBezTo>
                    <a:lnTo>
                      <a:pt x="735305" y="1090848"/>
                    </a:lnTo>
                    <a:lnTo>
                      <a:pt x="328176" y="1206774"/>
                    </a:lnTo>
                    <a:lnTo>
                      <a:pt x="328176" y="1020532"/>
                    </a:lnTo>
                    <a:cubicBezTo>
                      <a:pt x="324371" y="1021482"/>
                      <a:pt x="320566" y="1021482"/>
                      <a:pt x="316761" y="1022432"/>
                    </a:cubicBezTo>
                    <a:cubicBezTo>
                      <a:pt x="313908" y="1022432"/>
                      <a:pt x="312005" y="1022432"/>
                      <a:pt x="309151" y="1021482"/>
                    </a:cubicBezTo>
                    <a:lnTo>
                      <a:pt x="309151" y="1211525"/>
                    </a:lnTo>
                    <a:lnTo>
                      <a:pt x="217833" y="1237181"/>
                    </a:lnTo>
                    <a:lnTo>
                      <a:pt x="220687" y="1246683"/>
                    </a:lnTo>
                    <a:cubicBezTo>
                      <a:pt x="95124" y="1116504"/>
                      <a:pt x="17122" y="938813"/>
                      <a:pt x="17122" y="744019"/>
                    </a:cubicBezTo>
                    <a:cubicBezTo>
                      <a:pt x="17122" y="343978"/>
                      <a:pt x="343396" y="18054"/>
                      <a:pt x="743866" y="18054"/>
                    </a:cubicBezTo>
                    <a:cubicBezTo>
                      <a:pt x="1144336" y="18054"/>
                      <a:pt x="1470609" y="343978"/>
                      <a:pt x="1470609" y="744019"/>
                    </a:cubicBezTo>
                    <a:cubicBezTo>
                      <a:pt x="1471561" y="937863"/>
                      <a:pt x="1394511" y="1114603"/>
                      <a:pt x="1269899" y="1244783"/>
                    </a:cubicBezTo>
                    <a:close/>
                  </a:path>
                </a:pathLst>
              </a:custGeom>
              <a:grpFill/>
              <a:ln w="9512" cap="flat">
                <a:noFill/>
                <a:prstDash val="solid"/>
                <a:miter/>
              </a:ln>
            </p:spPr>
            <p:txBody>
              <a:bodyPr rtlCol="0" anchor="ctr"/>
              <a:lstStyle/>
              <a:p>
                <a:pPr algn="l" rtl="0"/>
                <a:endParaRPr lang="en-US"/>
              </a:p>
            </p:txBody>
          </p:sp>
          <p:sp>
            <p:nvSpPr>
              <p:cNvPr id="129" name="Freeform 128">
                <a:extLst>
                  <a:ext uri="{FF2B5EF4-FFF2-40B4-BE49-F238E27FC236}">
                    <a16:creationId xmlns:a16="http://schemas.microsoft.com/office/drawing/2014/main" id="{86C92EFA-1EE4-BB3B-2163-3E13697CB691}"/>
                  </a:ext>
                </a:extLst>
              </p:cNvPr>
              <p:cNvSpPr/>
              <p:nvPr/>
            </p:nvSpPr>
            <p:spPr>
              <a:xfrm>
                <a:off x="690225" y="4499263"/>
                <a:ext cx="1499146" cy="1498490"/>
              </a:xfrm>
              <a:custGeom>
                <a:avLst/>
                <a:gdLst>
                  <a:gd name="connsiteX0" fmla="*/ 749573 w 1499146"/>
                  <a:gd name="connsiteY0" fmla="*/ 1498490 h 1498490"/>
                  <a:gd name="connsiteX1" fmla="*/ 0 w 1499146"/>
                  <a:gd name="connsiteY1" fmla="*/ 749720 h 1498490"/>
                  <a:gd name="connsiteX2" fmla="*/ 749573 w 1499146"/>
                  <a:gd name="connsiteY2" fmla="*/ 0 h 1498490"/>
                  <a:gd name="connsiteX3" fmla="*/ 1499147 w 1499146"/>
                  <a:gd name="connsiteY3" fmla="*/ 748770 h 1498490"/>
                  <a:gd name="connsiteX4" fmla="*/ 749573 w 1499146"/>
                  <a:gd name="connsiteY4" fmla="*/ 1498490 h 1498490"/>
                  <a:gd name="connsiteX5" fmla="*/ 749573 w 1499146"/>
                  <a:gd name="connsiteY5" fmla="*/ 9502 h 1498490"/>
                  <a:gd name="connsiteX6" fmla="*/ 9512 w 1499146"/>
                  <a:gd name="connsiteY6" fmla="*/ 748770 h 1498490"/>
                  <a:gd name="connsiteX7" fmla="*/ 749573 w 1499146"/>
                  <a:gd name="connsiteY7" fmla="*/ 1488038 h 1498490"/>
                  <a:gd name="connsiteX8" fmla="*/ 1489634 w 1499146"/>
                  <a:gd name="connsiteY8" fmla="*/ 748770 h 1498490"/>
                  <a:gd name="connsiteX9" fmla="*/ 749573 w 1499146"/>
                  <a:gd name="connsiteY9" fmla="*/ 9502 h 1498490"/>
                  <a:gd name="connsiteX10" fmla="*/ 749573 w 1499146"/>
                  <a:gd name="connsiteY10" fmla="*/ 1480436 h 1498490"/>
                  <a:gd name="connsiteX11" fmla="*/ 234955 w 1499146"/>
                  <a:gd name="connsiteY11" fmla="*/ 1268538 h 1498490"/>
                  <a:gd name="connsiteX12" fmla="*/ 234955 w 1499146"/>
                  <a:gd name="connsiteY12" fmla="*/ 1268538 h 1498490"/>
                  <a:gd name="connsiteX13" fmla="*/ 230199 w 1499146"/>
                  <a:gd name="connsiteY13" fmla="*/ 1263787 h 1498490"/>
                  <a:gd name="connsiteX14" fmla="*/ 228296 w 1499146"/>
                  <a:gd name="connsiteY14" fmla="*/ 1261887 h 1498490"/>
                  <a:gd name="connsiteX15" fmla="*/ 222589 w 1499146"/>
                  <a:gd name="connsiteY15" fmla="*/ 1256185 h 1498490"/>
                  <a:gd name="connsiteX16" fmla="*/ 222589 w 1499146"/>
                  <a:gd name="connsiteY16" fmla="*/ 1256185 h 1498490"/>
                  <a:gd name="connsiteX17" fmla="*/ 221638 w 1499146"/>
                  <a:gd name="connsiteY17" fmla="*/ 1255235 h 1498490"/>
                  <a:gd name="connsiteX18" fmla="*/ 17122 w 1499146"/>
                  <a:gd name="connsiteY18" fmla="*/ 749720 h 1498490"/>
                  <a:gd name="connsiteX19" fmla="*/ 748622 w 1499146"/>
                  <a:gd name="connsiteY19" fmla="*/ 19004 h 1498490"/>
                  <a:gd name="connsiteX20" fmla="*/ 1480122 w 1499146"/>
                  <a:gd name="connsiteY20" fmla="*/ 749720 h 1498490"/>
                  <a:gd name="connsiteX21" fmla="*/ 1277509 w 1499146"/>
                  <a:gd name="connsiteY21" fmla="*/ 1253335 h 1498490"/>
                  <a:gd name="connsiteX22" fmla="*/ 1275606 w 1499146"/>
                  <a:gd name="connsiteY22" fmla="*/ 1255235 h 1498490"/>
                  <a:gd name="connsiteX23" fmla="*/ 1171922 w 1499146"/>
                  <a:gd name="connsiteY23" fmla="*/ 1224828 h 1498490"/>
                  <a:gd name="connsiteX24" fmla="*/ 1171922 w 1499146"/>
                  <a:gd name="connsiteY24" fmla="*/ 1033835 h 1498490"/>
                  <a:gd name="connsiteX25" fmla="*/ 1163361 w 1499146"/>
                  <a:gd name="connsiteY25" fmla="*/ 1033835 h 1498490"/>
                  <a:gd name="connsiteX26" fmla="*/ 1163361 w 1499146"/>
                  <a:gd name="connsiteY26" fmla="*/ 1221978 h 1498490"/>
                  <a:gd name="connsiteX27" fmla="*/ 753378 w 1499146"/>
                  <a:gd name="connsiteY27" fmla="*/ 1103201 h 1498490"/>
                  <a:gd name="connsiteX28" fmla="*/ 753378 w 1499146"/>
                  <a:gd name="connsiteY28" fmla="*/ 735467 h 1498490"/>
                  <a:gd name="connsiteX29" fmla="*/ 744817 w 1499146"/>
                  <a:gd name="connsiteY29" fmla="*/ 734517 h 1498490"/>
                  <a:gd name="connsiteX30" fmla="*/ 744817 w 1499146"/>
                  <a:gd name="connsiteY30" fmla="*/ 1098450 h 1498490"/>
                  <a:gd name="connsiteX31" fmla="*/ 328176 w 1499146"/>
                  <a:gd name="connsiteY31" fmla="*/ 1217227 h 1498490"/>
                  <a:gd name="connsiteX32" fmla="*/ 328176 w 1499146"/>
                  <a:gd name="connsiteY32" fmla="*/ 1030034 h 1498490"/>
                  <a:gd name="connsiteX33" fmla="*/ 322469 w 1499146"/>
                  <a:gd name="connsiteY33" fmla="*/ 1030984 h 1498490"/>
                  <a:gd name="connsiteX34" fmla="*/ 319615 w 1499146"/>
                  <a:gd name="connsiteY34" fmla="*/ 1030984 h 1498490"/>
                  <a:gd name="connsiteX35" fmla="*/ 319615 w 1499146"/>
                  <a:gd name="connsiteY35" fmla="*/ 1220077 h 1498490"/>
                  <a:gd name="connsiteX36" fmla="*/ 229248 w 1499146"/>
                  <a:gd name="connsiteY36" fmla="*/ 1245733 h 1498490"/>
                  <a:gd name="connsiteX37" fmla="*/ 232101 w 1499146"/>
                  <a:gd name="connsiteY37" fmla="*/ 1254285 h 1498490"/>
                  <a:gd name="connsiteX38" fmla="*/ 742915 w 1499146"/>
                  <a:gd name="connsiteY38" fmla="*/ 1108902 h 1498490"/>
                  <a:gd name="connsiteX39" fmla="*/ 1270850 w 1499146"/>
                  <a:gd name="connsiteY39" fmla="*/ 1261887 h 1498490"/>
                  <a:gd name="connsiteX40" fmla="*/ 1265143 w 1499146"/>
                  <a:gd name="connsiteY40" fmla="*/ 1267588 h 1498490"/>
                  <a:gd name="connsiteX41" fmla="*/ 749573 w 1499146"/>
                  <a:gd name="connsiteY41" fmla="*/ 1480436 h 1498490"/>
                  <a:gd name="connsiteX42" fmla="*/ 240662 w 1499146"/>
                  <a:gd name="connsiteY42" fmla="*/ 1260937 h 1498490"/>
                  <a:gd name="connsiteX43" fmla="*/ 748622 w 1499146"/>
                  <a:gd name="connsiteY43" fmla="*/ 1469984 h 1498490"/>
                  <a:gd name="connsiteX44" fmla="*/ 1250874 w 1499146"/>
                  <a:gd name="connsiteY44" fmla="*/ 1266638 h 1498490"/>
                  <a:gd name="connsiteX45" fmla="*/ 741012 w 1499146"/>
                  <a:gd name="connsiteY45" fmla="*/ 1119354 h 1498490"/>
                  <a:gd name="connsiteX46" fmla="*/ 240662 w 1499146"/>
                  <a:gd name="connsiteY46" fmla="*/ 1260937 h 1498490"/>
                  <a:gd name="connsiteX47" fmla="*/ 1182385 w 1499146"/>
                  <a:gd name="connsiteY47" fmla="*/ 1218177 h 1498490"/>
                  <a:gd name="connsiteX48" fmla="*/ 1273704 w 1499146"/>
                  <a:gd name="connsiteY48" fmla="*/ 1244783 h 1498490"/>
                  <a:gd name="connsiteX49" fmla="*/ 1471561 w 1499146"/>
                  <a:gd name="connsiteY49" fmla="*/ 749720 h 1498490"/>
                  <a:gd name="connsiteX50" fmla="*/ 749573 w 1499146"/>
                  <a:gd name="connsiteY50" fmla="*/ 28506 h 1498490"/>
                  <a:gd name="connsiteX51" fmla="*/ 27586 w 1499146"/>
                  <a:gd name="connsiteY51" fmla="*/ 749720 h 1498490"/>
                  <a:gd name="connsiteX52" fmla="*/ 219735 w 1499146"/>
                  <a:gd name="connsiteY52" fmla="*/ 1239082 h 1498490"/>
                  <a:gd name="connsiteX53" fmla="*/ 310103 w 1499146"/>
                  <a:gd name="connsiteY53" fmla="*/ 1213426 h 1498490"/>
                  <a:gd name="connsiteX54" fmla="*/ 310103 w 1499146"/>
                  <a:gd name="connsiteY54" fmla="*/ 1021482 h 1498490"/>
                  <a:gd name="connsiteX55" fmla="*/ 315810 w 1499146"/>
                  <a:gd name="connsiteY55" fmla="*/ 1022432 h 1498490"/>
                  <a:gd name="connsiteX56" fmla="*/ 322469 w 1499146"/>
                  <a:gd name="connsiteY56" fmla="*/ 1022432 h 1498490"/>
                  <a:gd name="connsiteX57" fmla="*/ 338640 w 1499146"/>
                  <a:gd name="connsiteY57" fmla="*/ 1020532 h 1498490"/>
                  <a:gd name="connsiteX58" fmla="*/ 338640 w 1499146"/>
                  <a:gd name="connsiteY58" fmla="*/ 1205824 h 1498490"/>
                  <a:gd name="connsiteX59" fmla="*/ 736256 w 1499146"/>
                  <a:gd name="connsiteY59" fmla="*/ 1092748 h 1498490"/>
                  <a:gd name="connsiteX60" fmla="*/ 736256 w 1499146"/>
                  <a:gd name="connsiteY60" fmla="*/ 723114 h 1498490"/>
                  <a:gd name="connsiteX61" fmla="*/ 741963 w 1499146"/>
                  <a:gd name="connsiteY61" fmla="*/ 725015 h 1498490"/>
                  <a:gd name="connsiteX62" fmla="*/ 758134 w 1499146"/>
                  <a:gd name="connsiteY62" fmla="*/ 725965 h 1498490"/>
                  <a:gd name="connsiteX63" fmla="*/ 762890 w 1499146"/>
                  <a:gd name="connsiteY63" fmla="*/ 725015 h 1498490"/>
                  <a:gd name="connsiteX64" fmla="*/ 762890 w 1499146"/>
                  <a:gd name="connsiteY64" fmla="*/ 1095599 h 1498490"/>
                  <a:gd name="connsiteX65" fmla="*/ 1154799 w 1499146"/>
                  <a:gd name="connsiteY65" fmla="*/ 1209625 h 1498490"/>
                  <a:gd name="connsiteX66" fmla="*/ 1154799 w 1499146"/>
                  <a:gd name="connsiteY66" fmla="*/ 1023383 h 1498490"/>
                  <a:gd name="connsiteX67" fmla="*/ 1160507 w 1499146"/>
                  <a:gd name="connsiteY67" fmla="*/ 1024333 h 1498490"/>
                  <a:gd name="connsiteX68" fmla="*/ 1176678 w 1499146"/>
                  <a:gd name="connsiteY68" fmla="*/ 1023383 h 1498490"/>
                  <a:gd name="connsiteX69" fmla="*/ 1182385 w 1499146"/>
                  <a:gd name="connsiteY69" fmla="*/ 1022432 h 1498490"/>
                  <a:gd name="connsiteX70" fmla="*/ 1182385 w 1499146"/>
                  <a:gd name="connsiteY70" fmla="*/ 1218177 h 14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499146" h="1498490">
                    <a:moveTo>
                      <a:pt x="749573" y="1498490"/>
                    </a:moveTo>
                    <a:cubicBezTo>
                      <a:pt x="335786" y="1498490"/>
                      <a:pt x="0" y="1162114"/>
                      <a:pt x="0" y="749720"/>
                    </a:cubicBezTo>
                    <a:cubicBezTo>
                      <a:pt x="0" y="337327"/>
                      <a:pt x="335786" y="0"/>
                      <a:pt x="749573" y="0"/>
                    </a:cubicBezTo>
                    <a:cubicBezTo>
                      <a:pt x="1163361" y="0"/>
                      <a:pt x="1499147" y="336376"/>
                      <a:pt x="1499147" y="748770"/>
                    </a:cubicBezTo>
                    <a:cubicBezTo>
                      <a:pt x="1499147" y="1161164"/>
                      <a:pt x="1162409" y="1498490"/>
                      <a:pt x="749573" y="1498490"/>
                    </a:cubicBezTo>
                    <a:close/>
                    <a:moveTo>
                      <a:pt x="749573" y="9502"/>
                    </a:moveTo>
                    <a:cubicBezTo>
                      <a:pt x="341493" y="9502"/>
                      <a:pt x="9512" y="341128"/>
                      <a:pt x="9512" y="748770"/>
                    </a:cubicBezTo>
                    <a:cubicBezTo>
                      <a:pt x="9512" y="1156413"/>
                      <a:pt x="341493" y="1488038"/>
                      <a:pt x="749573" y="1488038"/>
                    </a:cubicBezTo>
                    <a:cubicBezTo>
                      <a:pt x="1157653" y="1488038"/>
                      <a:pt x="1489634" y="1156413"/>
                      <a:pt x="1489634" y="748770"/>
                    </a:cubicBezTo>
                    <a:cubicBezTo>
                      <a:pt x="1489634" y="341128"/>
                      <a:pt x="1157653" y="9502"/>
                      <a:pt x="749573" y="9502"/>
                    </a:cubicBezTo>
                    <a:close/>
                    <a:moveTo>
                      <a:pt x="749573" y="1480436"/>
                    </a:moveTo>
                    <a:cubicBezTo>
                      <a:pt x="555521" y="1480436"/>
                      <a:pt x="372884" y="1405369"/>
                      <a:pt x="234955" y="1268538"/>
                    </a:cubicBezTo>
                    <a:lnTo>
                      <a:pt x="234955" y="1268538"/>
                    </a:lnTo>
                    <a:lnTo>
                      <a:pt x="230199" y="1263787"/>
                    </a:lnTo>
                    <a:cubicBezTo>
                      <a:pt x="229248" y="1262837"/>
                      <a:pt x="229248" y="1262837"/>
                      <a:pt x="228296" y="1261887"/>
                    </a:cubicBezTo>
                    <a:lnTo>
                      <a:pt x="222589" y="1256185"/>
                    </a:lnTo>
                    <a:lnTo>
                      <a:pt x="222589" y="1256185"/>
                    </a:lnTo>
                    <a:lnTo>
                      <a:pt x="221638" y="1255235"/>
                    </a:lnTo>
                    <a:cubicBezTo>
                      <a:pt x="90367" y="1118404"/>
                      <a:pt x="17122" y="938813"/>
                      <a:pt x="17122" y="749720"/>
                    </a:cubicBezTo>
                    <a:cubicBezTo>
                      <a:pt x="17122" y="346829"/>
                      <a:pt x="345298" y="19004"/>
                      <a:pt x="748622" y="19004"/>
                    </a:cubicBezTo>
                    <a:cubicBezTo>
                      <a:pt x="1151946" y="19004"/>
                      <a:pt x="1480122" y="346829"/>
                      <a:pt x="1480122" y="749720"/>
                    </a:cubicBezTo>
                    <a:cubicBezTo>
                      <a:pt x="1480122" y="937863"/>
                      <a:pt x="1407828" y="1116504"/>
                      <a:pt x="1277509" y="1253335"/>
                    </a:cubicBezTo>
                    <a:lnTo>
                      <a:pt x="1275606" y="1255235"/>
                    </a:lnTo>
                    <a:lnTo>
                      <a:pt x="1171922" y="1224828"/>
                    </a:lnTo>
                    <a:lnTo>
                      <a:pt x="1171922" y="1033835"/>
                    </a:lnTo>
                    <a:cubicBezTo>
                      <a:pt x="1169068" y="1033835"/>
                      <a:pt x="1166214" y="1034785"/>
                      <a:pt x="1163361" y="1033835"/>
                    </a:cubicBezTo>
                    <a:lnTo>
                      <a:pt x="1163361" y="1221978"/>
                    </a:lnTo>
                    <a:lnTo>
                      <a:pt x="753378" y="1103201"/>
                    </a:lnTo>
                    <a:lnTo>
                      <a:pt x="753378" y="735467"/>
                    </a:lnTo>
                    <a:cubicBezTo>
                      <a:pt x="750525" y="735467"/>
                      <a:pt x="747671" y="735467"/>
                      <a:pt x="744817" y="734517"/>
                    </a:cubicBezTo>
                    <a:lnTo>
                      <a:pt x="744817" y="1098450"/>
                    </a:lnTo>
                    <a:lnTo>
                      <a:pt x="328176" y="1217227"/>
                    </a:lnTo>
                    <a:lnTo>
                      <a:pt x="328176" y="1030034"/>
                    </a:lnTo>
                    <a:lnTo>
                      <a:pt x="322469" y="1030984"/>
                    </a:lnTo>
                    <a:cubicBezTo>
                      <a:pt x="321517" y="1030984"/>
                      <a:pt x="320566" y="1030984"/>
                      <a:pt x="319615" y="1030984"/>
                    </a:cubicBezTo>
                    <a:lnTo>
                      <a:pt x="319615" y="1220077"/>
                    </a:lnTo>
                    <a:lnTo>
                      <a:pt x="229248" y="1245733"/>
                    </a:lnTo>
                    <a:lnTo>
                      <a:pt x="232101" y="1254285"/>
                    </a:lnTo>
                    <a:lnTo>
                      <a:pt x="742915" y="1108902"/>
                    </a:lnTo>
                    <a:lnTo>
                      <a:pt x="1270850" y="1261887"/>
                    </a:lnTo>
                    <a:lnTo>
                      <a:pt x="1265143" y="1267588"/>
                    </a:lnTo>
                    <a:cubicBezTo>
                      <a:pt x="1126262" y="1404419"/>
                      <a:pt x="942674" y="1480436"/>
                      <a:pt x="749573" y="1480436"/>
                    </a:cubicBezTo>
                    <a:close/>
                    <a:moveTo>
                      <a:pt x="240662" y="1260937"/>
                    </a:moveTo>
                    <a:cubicBezTo>
                      <a:pt x="376689" y="1395867"/>
                      <a:pt x="557424" y="1469984"/>
                      <a:pt x="748622" y="1469984"/>
                    </a:cubicBezTo>
                    <a:cubicBezTo>
                      <a:pt x="936967" y="1469984"/>
                      <a:pt x="1115799" y="1397768"/>
                      <a:pt x="1250874" y="1266638"/>
                    </a:cubicBezTo>
                    <a:lnTo>
                      <a:pt x="741012" y="1119354"/>
                    </a:lnTo>
                    <a:lnTo>
                      <a:pt x="240662" y="1260937"/>
                    </a:lnTo>
                    <a:close/>
                    <a:moveTo>
                      <a:pt x="1182385" y="1218177"/>
                    </a:moveTo>
                    <a:lnTo>
                      <a:pt x="1273704" y="1244783"/>
                    </a:lnTo>
                    <a:cubicBezTo>
                      <a:pt x="1401169" y="1109852"/>
                      <a:pt x="1471561" y="934062"/>
                      <a:pt x="1471561" y="749720"/>
                    </a:cubicBezTo>
                    <a:cubicBezTo>
                      <a:pt x="1471561" y="351580"/>
                      <a:pt x="1147190" y="28506"/>
                      <a:pt x="749573" y="28506"/>
                    </a:cubicBezTo>
                    <a:cubicBezTo>
                      <a:pt x="351006" y="28506"/>
                      <a:pt x="27586" y="352530"/>
                      <a:pt x="27586" y="749720"/>
                    </a:cubicBezTo>
                    <a:cubicBezTo>
                      <a:pt x="27586" y="932162"/>
                      <a:pt x="96075" y="1105101"/>
                      <a:pt x="219735" y="1239082"/>
                    </a:cubicBezTo>
                    <a:lnTo>
                      <a:pt x="310103" y="1213426"/>
                    </a:lnTo>
                    <a:lnTo>
                      <a:pt x="310103" y="1021482"/>
                    </a:lnTo>
                    <a:lnTo>
                      <a:pt x="315810" y="1022432"/>
                    </a:lnTo>
                    <a:cubicBezTo>
                      <a:pt x="318664" y="1022432"/>
                      <a:pt x="320566" y="1023383"/>
                      <a:pt x="322469" y="1022432"/>
                    </a:cubicBezTo>
                    <a:lnTo>
                      <a:pt x="338640" y="1020532"/>
                    </a:lnTo>
                    <a:lnTo>
                      <a:pt x="338640" y="1205824"/>
                    </a:lnTo>
                    <a:lnTo>
                      <a:pt x="736256" y="1092748"/>
                    </a:lnTo>
                    <a:lnTo>
                      <a:pt x="736256" y="723114"/>
                    </a:lnTo>
                    <a:lnTo>
                      <a:pt x="741963" y="725015"/>
                    </a:lnTo>
                    <a:cubicBezTo>
                      <a:pt x="747671" y="725965"/>
                      <a:pt x="753378" y="726915"/>
                      <a:pt x="758134" y="725965"/>
                    </a:cubicBezTo>
                    <a:lnTo>
                      <a:pt x="762890" y="725015"/>
                    </a:lnTo>
                    <a:lnTo>
                      <a:pt x="762890" y="1095599"/>
                    </a:lnTo>
                    <a:lnTo>
                      <a:pt x="1154799" y="1209625"/>
                    </a:lnTo>
                    <a:lnTo>
                      <a:pt x="1154799" y="1023383"/>
                    </a:lnTo>
                    <a:lnTo>
                      <a:pt x="1160507" y="1024333"/>
                    </a:lnTo>
                    <a:cubicBezTo>
                      <a:pt x="1166214" y="1025283"/>
                      <a:pt x="1171922" y="1025283"/>
                      <a:pt x="1176678" y="1023383"/>
                    </a:cubicBezTo>
                    <a:lnTo>
                      <a:pt x="1182385" y="1022432"/>
                    </a:lnTo>
                    <a:lnTo>
                      <a:pt x="1182385" y="1218177"/>
                    </a:lnTo>
                    <a:close/>
                  </a:path>
                </a:pathLst>
              </a:custGeom>
              <a:grpFill/>
              <a:ln w="9512" cap="flat">
                <a:noFill/>
                <a:prstDash val="solid"/>
                <a:miter/>
              </a:ln>
            </p:spPr>
            <p:txBody>
              <a:bodyPr rtlCol="0" anchor="ctr"/>
              <a:lstStyle/>
              <a:p>
                <a:pPr algn="l" rtl="0"/>
                <a:endParaRPr lang="en-US"/>
              </a:p>
            </p:txBody>
          </p:sp>
        </p:grpSp>
        <p:sp>
          <p:nvSpPr>
            <p:cNvPr id="125" name="Freeform 124">
              <a:extLst>
                <a:ext uri="{FF2B5EF4-FFF2-40B4-BE49-F238E27FC236}">
                  <a16:creationId xmlns:a16="http://schemas.microsoft.com/office/drawing/2014/main" id="{8026BD71-D046-8733-3E7A-2CDDB31213C5}"/>
                </a:ext>
              </a:extLst>
            </p:cNvPr>
            <p:cNvSpPr/>
            <p:nvPr/>
          </p:nvSpPr>
          <p:spPr>
            <a:xfrm>
              <a:off x="2597849" y="3589383"/>
              <a:ext cx="598783" cy="1149722"/>
            </a:xfrm>
            <a:custGeom>
              <a:avLst/>
              <a:gdLst>
                <a:gd name="connsiteX0" fmla="*/ 363669 w 364726"/>
                <a:gd name="connsiteY0" fmla="*/ 398141 h 700309"/>
                <a:gd name="connsiteX1" fmla="*/ 349401 w 364726"/>
                <a:gd name="connsiteY1" fmla="*/ 386738 h 700309"/>
                <a:gd name="connsiteX2" fmla="*/ 337034 w 364726"/>
                <a:gd name="connsiteY2" fmla="*/ 399091 h 700309"/>
                <a:gd name="connsiteX3" fmla="*/ 337034 w 364726"/>
                <a:gd name="connsiteY3" fmla="*/ 432348 h 700309"/>
                <a:gd name="connsiteX4" fmla="*/ 337034 w 364726"/>
                <a:gd name="connsiteY4" fmla="*/ 444701 h 700309"/>
                <a:gd name="connsiteX5" fmla="*/ 196252 w 364726"/>
                <a:gd name="connsiteY5" fmla="*/ 523569 h 700309"/>
                <a:gd name="connsiteX6" fmla="*/ 196252 w 364726"/>
                <a:gd name="connsiteY6" fmla="*/ 452303 h 700309"/>
                <a:gd name="connsiteX7" fmla="*/ 207666 w 364726"/>
                <a:gd name="connsiteY7" fmla="*/ 450402 h 700309"/>
                <a:gd name="connsiteX8" fmla="*/ 298034 w 364726"/>
                <a:gd name="connsiteY8" fmla="*/ 414294 h 700309"/>
                <a:gd name="connsiteX9" fmla="*/ 361766 w 364726"/>
                <a:gd name="connsiteY9" fmla="*/ 294567 h 700309"/>
                <a:gd name="connsiteX10" fmla="*/ 363669 w 364726"/>
                <a:gd name="connsiteY10" fmla="*/ 215699 h 700309"/>
                <a:gd name="connsiteX11" fmla="*/ 350352 w 364726"/>
                <a:gd name="connsiteY11" fmla="*/ 199545 h 700309"/>
                <a:gd name="connsiteX12" fmla="*/ 337034 w 364726"/>
                <a:gd name="connsiteY12" fmla="*/ 215699 h 700309"/>
                <a:gd name="connsiteX13" fmla="*/ 337034 w 364726"/>
                <a:gd name="connsiteY13" fmla="*/ 257509 h 700309"/>
                <a:gd name="connsiteX14" fmla="*/ 258082 w 364726"/>
                <a:gd name="connsiteY14" fmla="*/ 280314 h 700309"/>
                <a:gd name="connsiteX15" fmla="*/ 196252 w 364726"/>
                <a:gd name="connsiteY15" fmla="*/ 335426 h 700309"/>
                <a:gd name="connsiteX16" fmla="*/ 208618 w 364726"/>
                <a:gd name="connsiteY16" fmla="*/ 289816 h 700309"/>
                <a:gd name="connsiteX17" fmla="*/ 220984 w 364726"/>
                <a:gd name="connsiteY17" fmla="*/ 273662 h 700309"/>
                <a:gd name="connsiteX18" fmla="*/ 244765 w 364726"/>
                <a:gd name="connsiteY18" fmla="*/ 163437 h 700309"/>
                <a:gd name="connsiteX19" fmla="*/ 201959 w 364726"/>
                <a:gd name="connsiteY19" fmla="*/ 71266 h 700309"/>
                <a:gd name="connsiteX20" fmla="*/ 195300 w 364726"/>
                <a:gd name="connsiteY20" fmla="*/ 53212 h 700309"/>
                <a:gd name="connsiteX21" fmla="*/ 195300 w 364726"/>
                <a:gd name="connsiteY21" fmla="*/ 13303 h 700309"/>
                <a:gd name="connsiteX22" fmla="*/ 181983 w 364726"/>
                <a:gd name="connsiteY22" fmla="*/ 0 h 700309"/>
                <a:gd name="connsiteX23" fmla="*/ 168666 w 364726"/>
                <a:gd name="connsiteY23" fmla="*/ 14253 h 700309"/>
                <a:gd name="connsiteX24" fmla="*/ 168666 w 364726"/>
                <a:gd name="connsiteY24" fmla="*/ 37058 h 700309"/>
                <a:gd name="connsiteX25" fmla="*/ 154397 w 364726"/>
                <a:gd name="connsiteY25" fmla="*/ 81719 h 700309"/>
                <a:gd name="connsiteX26" fmla="*/ 149641 w 364726"/>
                <a:gd name="connsiteY26" fmla="*/ 88370 h 700309"/>
                <a:gd name="connsiteX27" fmla="*/ 157251 w 364726"/>
                <a:gd name="connsiteY27" fmla="*/ 292667 h 700309"/>
                <a:gd name="connsiteX28" fmla="*/ 167715 w 364726"/>
                <a:gd name="connsiteY28" fmla="*/ 336376 h 700309"/>
                <a:gd name="connsiteX29" fmla="*/ 26932 w 364726"/>
                <a:gd name="connsiteY29" fmla="*/ 257509 h 700309"/>
                <a:gd name="connsiteX30" fmla="*/ 26932 w 364726"/>
                <a:gd name="connsiteY30" fmla="*/ 234703 h 700309"/>
                <a:gd name="connsiteX31" fmla="*/ 26932 w 364726"/>
                <a:gd name="connsiteY31" fmla="*/ 212848 h 700309"/>
                <a:gd name="connsiteX32" fmla="*/ 13614 w 364726"/>
                <a:gd name="connsiteY32" fmla="*/ 198595 h 700309"/>
                <a:gd name="connsiteX33" fmla="*/ 297 w 364726"/>
                <a:gd name="connsiteY33" fmla="*/ 211898 h 700309"/>
                <a:gd name="connsiteX34" fmla="*/ 297 w 364726"/>
                <a:gd name="connsiteY34" fmla="*/ 234703 h 700309"/>
                <a:gd name="connsiteX35" fmla="*/ 8858 w 364726"/>
                <a:gd name="connsiteY35" fmla="*/ 324974 h 700309"/>
                <a:gd name="connsiteX36" fmla="*/ 132519 w 364726"/>
                <a:gd name="connsiteY36" fmla="*/ 445651 h 700309"/>
                <a:gd name="connsiteX37" fmla="*/ 167715 w 364726"/>
                <a:gd name="connsiteY37" fmla="*/ 451353 h 700309"/>
                <a:gd name="connsiteX38" fmla="*/ 167715 w 364726"/>
                <a:gd name="connsiteY38" fmla="*/ 522619 h 700309"/>
                <a:gd name="connsiteX39" fmla="*/ 26932 w 364726"/>
                <a:gd name="connsiteY39" fmla="*/ 443751 h 700309"/>
                <a:gd name="connsiteX40" fmla="*/ 26932 w 364726"/>
                <a:gd name="connsiteY40" fmla="*/ 400991 h 700309"/>
                <a:gd name="connsiteX41" fmla="*/ 13614 w 364726"/>
                <a:gd name="connsiteY41" fmla="*/ 385788 h 700309"/>
                <a:gd name="connsiteX42" fmla="*/ 297 w 364726"/>
                <a:gd name="connsiteY42" fmla="*/ 400991 h 700309"/>
                <a:gd name="connsiteX43" fmla="*/ 2200 w 364726"/>
                <a:gd name="connsiteY43" fmla="*/ 478909 h 700309"/>
                <a:gd name="connsiteX44" fmla="*/ 50713 w 364726"/>
                <a:gd name="connsiteY44" fmla="*/ 587233 h 700309"/>
                <a:gd name="connsiteX45" fmla="*/ 58323 w 364726"/>
                <a:gd name="connsiteY45" fmla="*/ 591985 h 700309"/>
                <a:gd name="connsiteX46" fmla="*/ 72591 w 364726"/>
                <a:gd name="connsiteY46" fmla="*/ 586283 h 700309"/>
                <a:gd name="connsiteX47" fmla="*/ 71640 w 364726"/>
                <a:gd name="connsiteY47" fmla="*/ 570130 h 700309"/>
                <a:gd name="connsiteX48" fmla="*/ 46908 w 364726"/>
                <a:gd name="connsiteY48" fmla="*/ 534021 h 700309"/>
                <a:gd name="connsiteX49" fmla="*/ 28834 w 364726"/>
                <a:gd name="connsiteY49" fmla="*/ 471307 h 700309"/>
                <a:gd name="connsiteX50" fmla="*/ 165812 w 364726"/>
                <a:gd name="connsiteY50" fmla="*/ 611939 h 700309"/>
                <a:gd name="connsiteX51" fmla="*/ 112543 w 364726"/>
                <a:gd name="connsiteY51" fmla="*/ 596736 h 700309"/>
                <a:gd name="connsiteX52" fmla="*/ 96372 w 364726"/>
                <a:gd name="connsiteY52" fmla="*/ 601487 h 700309"/>
                <a:gd name="connsiteX53" fmla="*/ 96372 w 364726"/>
                <a:gd name="connsiteY53" fmla="*/ 615740 h 700309"/>
                <a:gd name="connsiteX54" fmla="*/ 105884 w 364726"/>
                <a:gd name="connsiteY54" fmla="*/ 622391 h 700309"/>
                <a:gd name="connsiteX55" fmla="*/ 168666 w 364726"/>
                <a:gd name="connsiteY55" fmla="*/ 638545 h 700309"/>
                <a:gd name="connsiteX56" fmla="*/ 168666 w 364726"/>
                <a:gd name="connsiteY56" fmla="*/ 695558 h 700309"/>
                <a:gd name="connsiteX57" fmla="*/ 173422 w 364726"/>
                <a:gd name="connsiteY57" fmla="*/ 700309 h 700309"/>
                <a:gd name="connsiteX58" fmla="*/ 196252 w 364726"/>
                <a:gd name="connsiteY58" fmla="*/ 699359 h 700309"/>
                <a:gd name="connsiteX59" fmla="*/ 196252 w 364726"/>
                <a:gd name="connsiteY59" fmla="*/ 639495 h 700309"/>
                <a:gd name="connsiteX60" fmla="*/ 214325 w 364726"/>
                <a:gd name="connsiteY60" fmla="*/ 636645 h 700309"/>
                <a:gd name="connsiteX61" fmla="*/ 335132 w 364726"/>
                <a:gd name="connsiteY61" fmla="*/ 559677 h 700309"/>
                <a:gd name="connsiteX62" fmla="*/ 363669 w 364726"/>
                <a:gd name="connsiteY62" fmla="*/ 398141 h 700309"/>
                <a:gd name="connsiteX63" fmla="*/ 336083 w 364726"/>
                <a:gd name="connsiteY63" fmla="*/ 286965 h 700309"/>
                <a:gd name="connsiteX64" fmla="*/ 199105 w 364726"/>
                <a:gd name="connsiteY64" fmla="*/ 423796 h 700309"/>
                <a:gd name="connsiteX65" fmla="*/ 336083 w 364726"/>
                <a:gd name="connsiteY65" fmla="*/ 286965 h 700309"/>
                <a:gd name="connsiteX66" fmla="*/ 29785 w 364726"/>
                <a:gd name="connsiteY66" fmla="*/ 286015 h 700309"/>
                <a:gd name="connsiteX67" fmla="*/ 121104 w 364726"/>
                <a:gd name="connsiteY67" fmla="*/ 323073 h 700309"/>
                <a:gd name="connsiteX68" fmla="*/ 167715 w 364726"/>
                <a:gd name="connsiteY68" fmla="*/ 423796 h 700309"/>
                <a:gd name="connsiteX69" fmla="*/ 29785 w 364726"/>
                <a:gd name="connsiteY69" fmla="*/ 286015 h 700309"/>
                <a:gd name="connsiteX70" fmla="*/ 182934 w 364726"/>
                <a:gd name="connsiteY70" fmla="*/ 280314 h 700309"/>
                <a:gd name="connsiteX71" fmla="*/ 182934 w 364726"/>
                <a:gd name="connsiteY71" fmla="*/ 93121 h 700309"/>
                <a:gd name="connsiteX72" fmla="*/ 182934 w 364726"/>
                <a:gd name="connsiteY72" fmla="*/ 280314 h 700309"/>
                <a:gd name="connsiteX73" fmla="*/ 198154 w 364726"/>
                <a:gd name="connsiteY73" fmla="*/ 611939 h 700309"/>
                <a:gd name="connsiteX74" fmla="*/ 335132 w 364726"/>
                <a:gd name="connsiteY74" fmla="*/ 474158 h 700309"/>
                <a:gd name="connsiteX75" fmla="*/ 198154 w 364726"/>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726" h="700309">
                  <a:moveTo>
                    <a:pt x="363669" y="398141"/>
                  </a:moveTo>
                  <a:cubicBezTo>
                    <a:pt x="363669" y="390539"/>
                    <a:pt x="357010" y="386738"/>
                    <a:pt x="349401"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6" y="451353"/>
                    <a:pt x="203862"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3"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6523" y="454203"/>
                    <a:pt x="363669" y="398141"/>
                  </a:cubicBezTo>
                  <a:close/>
                  <a:moveTo>
                    <a:pt x="336083" y="286965"/>
                  </a:moveTo>
                  <a:cubicBezTo>
                    <a:pt x="324668" y="375335"/>
                    <a:pt x="267594" y="420946"/>
                    <a:pt x="199105" y="423796"/>
                  </a:cubicBezTo>
                  <a:cubicBezTo>
                    <a:pt x="190544" y="361082"/>
                    <a:pt x="268546" y="282214"/>
                    <a:pt x="336083" y="286965"/>
                  </a:cubicBezTo>
                  <a:close/>
                  <a:moveTo>
                    <a:pt x="29785" y="286015"/>
                  </a:moveTo>
                  <a:cubicBezTo>
                    <a:pt x="64030" y="289816"/>
                    <a:pt x="94469" y="301218"/>
                    <a:pt x="121104" y="323073"/>
                  </a:cubicBezTo>
                  <a:cubicBezTo>
                    <a:pt x="149641" y="346829"/>
                    <a:pt x="168666" y="388638"/>
                    <a:pt x="167715" y="423796"/>
                  </a:cubicBezTo>
                  <a:cubicBezTo>
                    <a:pt x="96372" y="420946"/>
                    <a:pt x="41200" y="374385"/>
                    <a:pt x="29785" y="286015"/>
                  </a:cubicBezTo>
                  <a:close/>
                  <a:moveTo>
                    <a:pt x="182934" y="280314"/>
                  </a:moveTo>
                  <a:cubicBezTo>
                    <a:pt x="133470" y="225201"/>
                    <a:pt x="133470" y="152985"/>
                    <a:pt x="182934" y="93121"/>
                  </a:cubicBezTo>
                  <a:cubicBezTo>
                    <a:pt x="225740" y="143483"/>
                    <a:pt x="238106" y="219500"/>
                    <a:pt x="182934" y="280314"/>
                  </a:cubicBezTo>
                  <a:close/>
                  <a:moveTo>
                    <a:pt x="198154" y="611939"/>
                  </a:moveTo>
                  <a:cubicBezTo>
                    <a:pt x="199105" y="541623"/>
                    <a:pt x="248570" y="483660"/>
                    <a:pt x="335132" y="474158"/>
                  </a:cubicBezTo>
                  <a:cubicBezTo>
                    <a:pt x="330376" y="534021"/>
                    <a:pt x="291375" y="605287"/>
                    <a:pt x="198154" y="611939"/>
                  </a:cubicBezTo>
                  <a:close/>
                </a:path>
              </a:pathLst>
            </a:custGeom>
            <a:grpFill/>
            <a:ln w="9512" cap="flat">
              <a:noFill/>
              <a:prstDash val="solid"/>
              <a:miter/>
            </a:ln>
          </p:spPr>
          <p:txBody>
            <a:bodyPr rtlCol="0" anchor="ctr"/>
            <a:lstStyle/>
            <a:p>
              <a:pPr algn="l" rtl="0"/>
              <a:endParaRPr lang="en-US"/>
            </a:p>
          </p:txBody>
        </p:sp>
        <p:sp>
          <p:nvSpPr>
            <p:cNvPr id="126" name="Freeform 125">
              <a:extLst>
                <a:ext uri="{FF2B5EF4-FFF2-40B4-BE49-F238E27FC236}">
                  <a16:creationId xmlns:a16="http://schemas.microsoft.com/office/drawing/2014/main" id="{1505F606-C6CE-E706-D899-D02D13B92B44}"/>
                </a:ext>
              </a:extLst>
            </p:cNvPr>
            <p:cNvSpPr/>
            <p:nvPr/>
          </p:nvSpPr>
          <p:spPr>
            <a:xfrm>
              <a:off x="1909150" y="3147902"/>
              <a:ext cx="598171" cy="1149722"/>
            </a:xfrm>
            <a:custGeom>
              <a:avLst/>
              <a:gdLst>
                <a:gd name="connsiteX0" fmla="*/ 363669 w 364353"/>
                <a:gd name="connsiteY0" fmla="*/ 398140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7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8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6 h 700309"/>
                <a:gd name="connsiteX28" fmla="*/ 167714 w 364353"/>
                <a:gd name="connsiteY28" fmla="*/ 336376 h 700309"/>
                <a:gd name="connsiteX29" fmla="*/ 26932 w 364353"/>
                <a:gd name="connsiteY29" fmla="*/ 257508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4 w 364353"/>
                <a:gd name="connsiteY37" fmla="*/ 451353 h 700309"/>
                <a:gd name="connsiteX38" fmla="*/ 167714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4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5694 h 700309"/>
                <a:gd name="connsiteX60" fmla="*/ 214325 w 364353"/>
                <a:gd name="connsiteY60" fmla="*/ 632844 h 700309"/>
                <a:gd name="connsiteX61" fmla="*/ 335132 w 364353"/>
                <a:gd name="connsiteY61" fmla="*/ 555876 h 700309"/>
                <a:gd name="connsiteX62" fmla="*/ 363669 w 364353"/>
                <a:gd name="connsiteY62" fmla="*/ 398140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79363 h 700309"/>
                <a:gd name="connsiteX71" fmla="*/ 181983 w 364353"/>
                <a:gd name="connsiteY71" fmla="*/ 92171 h 700309"/>
                <a:gd name="connsiteX72" fmla="*/ 181983 w 364353"/>
                <a:gd name="connsiteY72" fmla="*/ 279363 h 700309"/>
                <a:gd name="connsiteX73" fmla="*/ 198154 w 364353"/>
                <a:gd name="connsiteY73" fmla="*/ 610989 h 700309"/>
                <a:gd name="connsiteX74" fmla="*/ 335132 w 364353"/>
                <a:gd name="connsiteY74" fmla="*/ 473207 h 700309"/>
                <a:gd name="connsiteX75" fmla="*/ 198154 w 364353"/>
                <a:gd name="connsiteY75" fmla="*/ 61098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0"/>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7"/>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7"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8"/>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4" y="29457"/>
                    <a:pt x="168666" y="37058"/>
                  </a:cubicBezTo>
                  <a:cubicBezTo>
                    <a:pt x="170568" y="54162"/>
                    <a:pt x="168666" y="69366"/>
                    <a:pt x="154397" y="81719"/>
                  </a:cubicBezTo>
                  <a:cubicBezTo>
                    <a:pt x="152495" y="83619"/>
                    <a:pt x="151543" y="86470"/>
                    <a:pt x="149641" y="88370"/>
                  </a:cubicBezTo>
                  <a:cubicBezTo>
                    <a:pt x="103982" y="154885"/>
                    <a:pt x="106835" y="234703"/>
                    <a:pt x="157251" y="292666"/>
                  </a:cubicBezTo>
                  <a:cubicBezTo>
                    <a:pt x="168666" y="305969"/>
                    <a:pt x="168666" y="319273"/>
                    <a:pt x="167714" y="336376"/>
                  </a:cubicBezTo>
                  <a:cubicBezTo>
                    <a:pt x="133470" y="286015"/>
                    <a:pt x="84006" y="265110"/>
                    <a:pt x="26932" y="257508"/>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4" y="451353"/>
                  </a:cubicBezTo>
                  <a:lnTo>
                    <a:pt x="167714"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6"/>
                    <a:pt x="50713" y="587233"/>
                  </a:cubicBezTo>
                  <a:cubicBezTo>
                    <a:pt x="52615" y="589134"/>
                    <a:pt x="56420" y="591984"/>
                    <a:pt x="58322" y="591984"/>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8"/>
                    <a:pt x="171519" y="699359"/>
                    <a:pt x="173422" y="700309"/>
                  </a:cubicBezTo>
                  <a:cubicBezTo>
                    <a:pt x="181032" y="698409"/>
                    <a:pt x="188642" y="698409"/>
                    <a:pt x="196252" y="699359"/>
                  </a:cubicBezTo>
                  <a:lnTo>
                    <a:pt x="196252" y="635694"/>
                  </a:lnTo>
                  <a:cubicBezTo>
                    <a:pt x="202910" y="634744"/>
                    <a:pt x="208618" y="633794"/>
                    <a:pt x="214325" y="632844"/>
                  </a:cubicBezTo>
                  <a:cubicBezTo>
                    <a:pt x="266643" y="625242"/>
                    <a:pt x="307546" y="600536"/>
                    <a:pt x="335132" y="555876"/>
                  </a:cubicBezTo>
                  <a:cubicBezTo>
                    <a:pt x="365571" y="509316"/>
                    <a:pt x="365571" y="454203"/>
                    <a:pt x="363669" y="398140"/>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4" y="388638"/>
                    <a:pt x="166763" y="423796"/>
                  </a:cubicBezTo>
                  <a:cubicBezTo>
                    <a:pt x="96372" y="420946"/>
                    <a:pt x="40249" y="373435"/>
                    <a:pt x="28834" y="286015"/>
                  </a:cubicBezTo>
                  <a:close/>
                  <a:moveTo>
                    <a:pt x="181983" y="279363"/>
                  </a:moveTo>
                  <a:cubicBezTo>
                    <a:pt x="132519" y="224251"/>
                    <a:pt x="132519" y="152035"/>
                    <a:pt x="181983" y="92171"/>
                  </a:cubicBezTo>
                  <a:cubicBezTo>
                    <a:pt x="225740" y="143483"/>
                    <a:pt x="237155" y="219500"/>
                    <a:pt x="181983" y="279363"/>
                  </a:cubicBezTo>
                  <a:close/>
                  <a:moveTo>
                    <a:pt x="198154" y="610989"/>
                  </a:moveTo>
                  <a:cubicBezTo>
                    <a:pt x="199105" y="540673"/>
                    <a:pt x="248569" y="482710"/>
                    <a:pt x="335132" y="473207"/>
                  </a:cubicBezTo>
                  <a:cubicBezTo>
                    <a:pt x="329424" y="534021"/>
                    <a:pt x="290424" y="604337"/>
                    <a:pt x="198154" y="610989"/>
                  </a:cubicBezTo>
                  <a:close/>
                </a:path>
              </a:pathLst>
            </a:custGeom>
            <a:grpFill/>
            <a:ln w="9512" cap="flat">
              <a:noFill/>
              <a:prstDash val="solid"/>
              <a:miter/>
            </a:ln>
          </p:spPr>
          <p:txBody>
            <a:bodyPr rtlCol="0" anchor="ctr"/>
            <a:lstStyle/>
            <a:p>
              <a:pPr algn="l" rtl="0"/>
              <a:endParaRPr lang="en-US"/>
            </a:p>
          </p:txBody>
        </p:sp>
        <p:sp>
          <p:nvSpPr>
            <p:cNvPr id="127" name="Freeform 126">
              <a:extLst>
                <a:ext uri="{FF2B5EF4-FFF2-40B4-BE49-F238E27FC236}">
                  <a16:creationId xmlns:a16="http://schemas.microsoft.com/office/drawing/2014/main" id="{5CC8751F-6234-0D6B-FE4C-B7B72FF1D521}"/>
                </a:ext>
              </a:extLst>
            </p:cNvPr>
            <p:cNvSpPr/>
            <p:nvPr/>
          </p:nvSpPr>
          <p:spPr>
            <a:xfrm>
              <a:off x="1211081" y="3589383"/>
              <a:ext cx="598171" cy="1149722"/>
            </a:xfrm>
            <a:custGeom>
              <a:avLst/>
              <a:gdLst>
                <a:gd name="connsiteX0" fmla="*/ 363669 w 364353"/>
                <a:gd name="connsiteY0" fmla="*/ 398141 h 700309"/>
                <a:gd name="connsiteX1" fmla="*/ 349400 w 364353"/>
                <a:gd name="connsiteY1" fmla="*/ 386738 h 700309"/>
                <a:gd name="connsiteX2" fmla="*/ 337034 w 364353"/>
                <a:gd name="connsiteY2" fmla="*/ 399091 h 700309"/>
                <a:gd name="connsiteX3" fmla="*/ 337034 w 364353"/>
                <a:gd name="connsiteY3" fmla="*/ 432348 h 700309"/>
                <a:gd name="connsiteX4" fmla="*/ 337034 w 364353"/>
                <a:gd name="connsiteY4" fmla="*/ 444701 h 700309"/>
                <a:gd name="connsiteX5" fmla="*/ 196252 w 364353"/>
                <a:gd name="connsiteY5" fmla="*/ 523569 h 700309"/>
                <a:gd name="connsiteX6" fmla="*/ 196252 w 364353"/>
                <a:gd name="connsiteY6" fmla="*/ 452303 h 700309"/>
                <a:gd name="connsiteX7" fmla="*/ 207666 w 364353"/>
                <a:gd name="connsiteY7" fmla="*/ 450402 h 700309"/>
                <a:gd name="connsiteX8" fmla="*/ 298034 w 364353"/>
                <a:gd name="connsiteY8" fmla="*/ 414294 h 700309"/>
                <a:gd name="connsiteX9" fmla="*/ 361766 w 364353"/>
                <a:gd name="connsiteY9" fmla="*/ 294567 h 700309"/>
                <a:gd name="connsiteX10" fmla="*/ 363669 w 364353"/>
                <a:gd name="connsiteY10" fmla="*/ 215699 h 700309"/>
                <a:gd name="connsiteX11" fmla="*/ 350352 w 364353"/>
                <a:gd name="connsiteY11" fmla="*/ 199545 h 700309"/>
                <a:gd name="connsiteX12" fmla="*/ 337034 w 364353"/>
                <a:gd name="connsiteY12" fmla="*/ 215699 h 700309"/>
                <a:gd name="connsiteX13" fmla="*/ 337034 w 364353"/>
                <a:gd name="connsiteY13" fmla="*/ 257509 h 700309"/>
                <a:gd name="connsiteX14" fmla="*/ 258082 w 364353"/>
                <a:gd name="connsiteY14" fmla="*/ 280314 h 700309"/>
                <a:gd name="connsiteX15" fmla="*/ 196252 w 364353"/>
                <a:gd name="connsiteY15" fmla="*/ 335426 h 700309"/>
                <a:gd name="connsiteX16" fmla="*/ 208618 w 364353"/>
                <a:gd name="connsiteY16" fmla="*/ 289816 h 700309"/>
                <a:gd name="connsiteX17" fmla="*/ 220984 w 364353"/>
                <a:gd name="connsiteY17" fmla="*/ 273662 h 700309"/>
                <a:gd name="connsiteX18" fmla="*/ 244765 w 364353"/>
                <a:gd name="connsiteY18" fmla="*/ 163437 h 700309"/>
                <a:gd name="connsiteX19" fmla="*/ 201959 w 364353"/>
                <a:gd name="connsiteY19" fmla="*/ 71266 h 700309"/>
                <a:gd name="connsiteX20" fmla="*/ 195300 w 364353"/>
                <a:gd name="connsiteY20" fmla="*/ 53212 h 700309"/>
                <a:gd name="connsiteX21" fmla="*/ 195300 w 364353"/>
                <a:gd name="connsiteY21" fmla="*/ 13303 h 700309"/>
                <a:gd name="connsiteX22" fmla="*/ 181983 w 364353"/>
                <a:gd name="connsiteY22" fmla="*/ 0 h 700309"/>
                <a:gd name="connsiteX23" fmla="*/ 168666 w 364353"/>
                <a:gd name="connsiteY23" fmla="*/ 14253 h 700309"/>
                <a:gd name="connsiteX24" fmla="*/ 168666 w 364353"/>
                <a:gd name="connsiteY24" fmla="*/ 37058 h 700309"/>
                <a:gd name="connsiteX25" fmla="*/ 154397 w 364353"/>
                <a:gd name="connsiteY25" fmla="*/ 81719 h 700309"/>
                <a:gd name="connsiteX26" fmla="*/ 149641 w 364353"/>
                <a:gd name="connsiteY26" fmla="*/ 88370 h 700309"/>
                <a:gd name="connsiteX27" fmla="*/ 157251 w 364353"/>
                <a:gd name="connsiteY27" fmla="*/ 292667 h 700309"/>
                <a:gd name="connsiteX28" fmla="*/ 167715 w 364353"/>
                <a:gd name="connsiteY28" fmla="*/ 336376 h 700309"/>
                <a:gd name="connsiteX29" fmla="*/ 26932 w 364353"/>
                <a:gd name="connsiteY29" fmla="*/ 257509 h 700309"/>
                <a:gd name="connsiteX30" fmla="*/ 26932 w 364353"/>
                <a:gd name="connsiteY30" fmla="*/ 234703 h 700309"/>
                <a:gd name="connsiteX31" fmla="*/ 26932 w 364353"/>
                <a:gd name="connsiteY31" fmla="*/ 212848 h 700309"/>
                <a:gd name="connsiteX32" fmla="*/ 13614 w 364353"/>
                <a:gd name="connsiteY32" fmla="*/ 198595 h 700309"/>
                <a:gd name="connsiteX33" fmla="*/ 297 w 364353"/>
                <a:gd name="connsiteY33" fmla="*/ 211898 h 700309"/>
                <a:gd name="connsiteX34" fmla="*/ 297 w 364353"/>
                <a:gd name="connsiteY34" fmla="*/ 234703 h 700309"/>
                <a:gd name="connsiteX35" fmla="*/ 8858 w 364353"/>
                <a:gd name="connsiteY35" fmla="*/ 324974 h 700309"/>
                <a:gd name="connsiteX36" fmla="*/ 132519 w 364353"/>
                <a:gd name="connsiteY36" fmla="*/ 445651 h 700309"/>
                <a:gd name="connsiteX37" fmla="*/ 167715 w 364353"/>
                <a:gd name="connsiteY37" fmla="*/ 451353 h 700309"/>
                <a:gd name="connsiteX38" fmla="*/ 167715 w 364353"/>
                <a:gd name="connsiteY38" fmla="*/ 522619 h 700309"/>
                <a:gd name="connsiteX39" fmla="*/ 26932 w 364353"/>
                <a:gd name="connsiteY39" fmla="*/ 443751 h 700309"/>
                <a:gd name="connsiteX40" fmla="*/ 26932 w 364353"/>
                <a:gd name="connsiteY40" fmla="*/ 400991 h 700309"/>
                <a:gd name="connsiteX41" fmla="*/ 13614 w 364353"/>
                <a:gd name="connsiteY41" fmla="*/ 385788 h 700309"/>
                <a:gd name="connsiteX42" fmla="*/ 297 w 364353"/>
                <a:gd name="connsiteY42" fmla="*/ 400991 h 700309"/>
                <a:gd name="connsiteX43" fmla="*/ 2200 w 364353"/>
                <a:gd name="connsiteY43" fmla="*/ 478909 h 700309"/>
                <a:gd name="connsiteX44" fmla="*/ 50713 w 364353"/>
                <a:gd name="connsiteY44" fmla="*/ 587233 h 700309"/>
                <a:gd name="connsiteX45" fmla="*/ 58322 w 364353"/>
                <a:gd name="connsiteY45" fmla="*/ 591985 h 700309"/>
                <a:gd name="connsiteX46" fmla="*/ 72591 w 364353"/>
                <a:gd name="connsiteY46" fmla="*/ 586283 h 700309"/>
                <a:gd name="connsiteX47" fmla="*/ 71640 w 364353"/>
                <a:gd name="connsiteY47" fmla="*/ 570130 h 700309"/>
                <a:gd name="connsiteX48" fmla="*/ 46908 w 364353"/>
                <a:gd name="connsiteY48" fmla="*/ 534021 h 700309"/>
                <a:gd name="connsiteX49" fmla="*/ 28834 w 364353"/>
                <a:gd name="connsiteY49" fmla="*/ 471307 h 700309"/>
                <a:gd name="connsiteX50" fmla="*/ 165812 w 364353"/>
                <a:gd name="connsiteY50" fmla="*/ 611939 h 700309"/>
                <a:gd name="connsiteX51" fmla="*/ 112543 w 364353"/>
                <a:gd name="connsiteY51" fmla="*/ 596736 h 700309"/>
                <a:gd name="connsiteX52" fmla="*/ 96372 w 364353"/>
                <a:gd name="connsiteY52" fmla="*/ 601487 h 700309"/>
                <a:gd name="connsiteX53" fmla="*/ 96372 w 364353"/>
                <a:gd name="connsiteY53" fmla="*/ 615740 h 700309"/>
                <a:gd name="connsiteX54" fmla="*/ 105884 w 364353"/>
                <a:gd name="connsiteY54" fmla="*/ 622391 h 700309"/>
                <a:gd name="connsiteX55" fmla="*/ 168666 w 364353"/>
                <a:gd name="connsiteY55" fmla="*/ 638545 h 700309"/>
                <a:gd name="connsiteX56" fmla="*/ 168666 w 364353"/>
                <a:gd name="connsiteY56" fmla="*/ 695558 h 700309"/>
                <a:gd name="connsiteX57" fmla="*/ 173422 w 364353"/>
                <a:gd name="connsiteY57" fmla="*/ 700309 h 700309"/>
                <a:gd name="connsiteX58" fmla="*/ 196252 w 364353"/>
                <a:gd name="connsiteY58" fmla="*/ 699359 h 700309"/>
                <a:gd name="connsiteX59" fmla="*/ 196252 w 364353"/>
                <a:gd name="connsiteY59" fmla="*/ 639495 h 700309"/>
                <a:gd name="connsiteX60" fmla="*/ 214325 w 364353"/>
                <a:gd name="connsiteY60" fmla="*/ 636645 h 700309"/>
                <a:gd name="connsiteX61" fmla="*/ 335132 w 364353"/>
                <a:gd name="connsiteY61" fmla="*/ 559677 h 700309"/>
                <a:gd name="connsiteX62" fmla="*/ 363669 w 364353"/>
                <a:gd name="connsiteY62" fmla="*/ 398141 h 700309"/>
                <a:gd name="connsiteX63" fmla="*/ 335132 w 364353"/>
                <a:gd name="connsiteY63" fmla="*/ 286965 h 700309"/>
                <a:gd name="connsiteX64" fmla="*/ 198154 w 364353"/>
                <a:gd name="connsiteY64" fmla="*/ 423796 h 700309"/>
                <a:gd name="connsiteX65" fmla="*/ 335132 w 364353"/>
                <a:gd name="connsiteY65" fmla="*/ 286965 h 700309"/>
                <a:gd name="connsiteX66" fmla="*/ 28834 w 364353"/>
                <a:gd name="connsiteY66" fmla="*/ 286015 h 700309"/>
                <a:gd name="connsiteX67" fmla="*/ 120153 w 364353"/>
                <a:gd name="connsiteY67" fmla="*/ 323073 h 700309"/>
                <a:gd name="connsiteX68" fmla="*/ 166763 w 364353"/>
                <a:gd name="connsiteY68" fmla="*/ 423796 h 700309"/>
                <a:gd name="connsiteX69" fmla="*/ 28834 w 364353"/>
                <a:gd name="connsiteY69" fmla="*/ 286015 h 700309"/>
                <a:gd name="connsiteX70" fmla="*/ 181983 w 364353"/>
                <a:gd name="connsiteY70" fmla="*/ 280314 h 700309"/>
                <a:gd name="connsiteX71" fmla="*/ 181983 w 364353"/>
                <a:gd name="connsiteY71" fmla="*/ 93121 h 700309"/>
                <a:gd name="connsiteX72" fmla="*/ 181983 w 364353"/>
                <a:gd name="connsiteY72" fmla="*/ 280314 h 700309"/>
                <a:gd name="connsiteX73" fmla="*/ 197203 w 364353"/>
                <a:gd name="connsiteY73" fmla="*/ 611939 h 700309"/>
                <a:gd name="connsiteX74" fmla="*/ 334181 w 364353"/>
                <a:gd name="connsiteY74" fmla="*/ 474158 h 700309"/>
                <a:gd name="connsiteX75" fmla="*/ 197203 w 364353"/>
                <a:gd name="connsiteY75" fmla="*/ 611939 h 7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4353" h="700309">
                  <a:moveTo>
                    <a:pt x="363669" y="398141"/>
                  </a:moveTo>
                  <a:cubicBezTo>
                    <a:pt x="363669" y="390539"/>
                    <a:pt x="357010" y="386738"/>
                    <a:pt x="349400" y="386738"/>
                  </a:cubicBezTo>
                  <a:cubicBezTo>
                    <a:pt x="341791" y="387688"/>
                    <a:pt x="337034" y="391489"/>
                    <a:pt x="337034" y="399091"/>
                  </a:cubicBezTo>
                  <a:cubicBezTo>
                    <a:pt x="337034" y="410493"/>
                    <a:pt x="337034" y="420946"/>
                    <a:pt x="337034" y="432348"/>
                  </a:cubicBezTo>
                  <a:cubicBezTo>
                    <a:pt x="337034" y="436149"/>
                    <a:pt x="337034" y="440900"/>
                    <a:pt x="337034" y="444701"/>
                  </a:cubicBezTo>
                  <a:cubicBezTo>
                    <a:pt x="279009" y="452303"/>
                    <a:pt x="230496" y="473208"/>
                    <a:pt x="196252" y="523569"/>
                  </a:cubicBezTo>
                  <a:lnTo>
                    <a:pt x="196252" y="452303"/>
                  </a:lnTo>
                  <a:cubicBezTo>
                    <a:pt x="200057" y="451353"/>
                    <a:pt x="203861" y="451353"/>
                    <a:pt x="207666" y="450402"/>
                  </a:cubicBezTo>
                  <a:cubicBezTo>
                    <a:pt x="240960" y="446601"/>
                    <a:pt x="271399" y="436149"/>
                    <a:pt x="298034" y="414294"/>
                  </a:cubicBezTo>
                  <a:cubicBezTo>
                    <a:pt x="336083" y="382937"/>
                    <a:pt x="355108" y="341128"/>
                    <a:pt x="361766" y="294567"/>
                  </a:cubicBezTo>
                  <a:cubicBezTo>
                    <a:pt x="365571" y="268911"/>
                    <a:pt x="363669" y="242305"/>
                    <a:pt x="363669" y="215699"/>
                  </a:cubicBezTo>
                  <a:cubicBezTo>
                    <a:pt x="363669" y="205247"/>
                    <a:pt x="358913" y="199545"/>
                    <a:pt x="350352" y="199545"/>
                  </a:cubicBezTo>
                  <a:cubicBezTo>
                    <a:pt x="341791" y="199545"/>
                    <a:pt x="337034" y="205247"/>
                    <a:pt x="337034" y="215699"/>
                  </a:cubicBezTo>
                  <a:cubicBezTo>
                    <a:pt x="337034" y="229002"/>
                    <a:pt x="337034" y="243255"/>
                    <a:pt x="337034" y="257509"/>
                  </a:cubicBezTo>
                  <a:cubicBezTo>
                    <a:pt x="309449" y="261309"/>
                    <a:pt x="282814" y="267961"/>
                    <a:pt x="258082" y="280314"/>
                  </a:cubicBezTo>
                  <a:cubicBezTo>
                    <a:pt x="233350" y="293617"/>
                    <a:pt x="212423" y="311671"/>
                    <a:pt x="196252" y="335426"/>
                  </a:cubicBezTo>
                  <a:cubicBezTo>
                    <a:pt x="193398" y="317372"/>
                    <a:pt x="194349" y="302169"/>
                    <a:pt x="208618" y="289816"/>
                  </a:cubicBezTo>
                  <a:cubicBezTo>
                    <a:pt x="213374" y="286015"/>
                    <a:pt x="217179" y="279363"/>
                    <a:pt x="220984" y="273662"/>
                  </a:cubicBezTo>
                  <a:cubicBezTo>
                    <a:pt x="241911" y="239454"/>
                    <a:pt x="251423" y="203346"/>
                    <a:pt x="244765" y="163437"/>
                  </a:cubicBezTo>
                  <a:cubicBezTo>
                    <a:pt x="239057" y="128279"/>
                    <a:pt x="223837" y="98822"/>
                    <a:pt x="201959" y="71266"/>
                  </a:cubicBezTo>
                  <a:cubicBezTo>
                    <a:pt x="197203" y="65565"/>
                    <a:pt x="195300" y="60814"/>
                    <a:pt x="195300" y="53212"/>
                  </a:cubicBezTo>
                  <a:cubicBezTo>
                    <a:pt x="195300" y="39909"/>
                    <a:pt x="195300" y="26606"/>
                    <a:pt x="195300" y="13303"/>
                  </a:cubicBezTo>
                  <a:cubicBezTo>
                    <a:pt x="195300" y="4751"/>
                    <a:pt x="189593" y="0"/>
                    <a:pt x="181983" y="0"/>
                  </a:cubicBezTo>
                  <a:cubicBezTo>
                    <a:pt x="174373" y="0"/>
                    <a:pt x="168666" y="5701"/>
                    <a:pt x="168666" y="14253"/>
                  </a:cubicBezTo>
                  <a:cubicBezTo>
                    <a:pt x="168666" y="21855"/>
                    <a:pt x="167715" y="29457"/>
                    <a:pt x="168666" y="37058"/>
                  </a:cubicBezTo>
                  <a:cubicBezTo>
                    <a:pt x="170568" y="54162"/>
                    <a:pt x="168666" y="69366"/>
                    <a:pt x="154397" y="81719"/>
                  </a:cubicBezTo>
                  <a:cubicBezTo>
                    <a:pt x="152495" y="83619"/>
                    <a:pt x="151544" y="86470"/>
                    <a:pt x="149641" y="88370"/>
                  </a:cubicBezTo>
                  <a:cubicBezTo>
                    <a:pt x="103982" y="154885"/>
                    <a:pt x="106836" y="234703"/>
                    <a:pt x="157251" y="292667"/>
                  </a:cubicBezTo>
                  <a:cubicBezTo>
                    <a:pt x="168666" y="305970"/>
                    <a:pt x="168666" y="319273"/>
                    <a:pt x="167715" y="336376"/>
                  </a:cubicBezTo>
                  <a:cubicBezTo>
                    <a:pt x="133470" y="286015"/>
                    <a:pt x="84006" y="265110"/>
                    <a:pt x="26932" y="257509"/>
                  </a:cubicBezTo>
                  <a:cubicBezTo>
                    <a:pt x="26932" y="248957"/>
                    <a:pt x="26932" y="242305"/>
                    <a:pt x="26932" y="234703"/>
                  </a:cubicBezTo>
                  <a:cubicBezTo>
                    <a:pt x="26932" y="227102"/>
                    <a:pt x="26932" y="220450"/>
                    <a:pt x="26932" y="212848"/>
                  </a:cubicBezTo>
                  <a:cubicBezTo>
                    <a:pt x="26932" y="204296"/>
                    <a:pt x="21224" y="198595"/>
                    <a:pt x="13614" y="198595"/>
                  </a:cubicBezTo>
                  <a:cubicBezTo>
                    <a:pt x="6005" y="198595"/>
                    <a:pt x="297" y="204296"/>
                    <a:pt x="297" y="211898"/>
                  </a:cubicBezTo>
                  <a:cubicBezTo>
                    <a:pt x="297" y="219500"/>
                    <a:pt x="297" y="227102"/>
                    <a:pt x="297" y="234703"/>
                  </a:cubicBezTo>
                  <a:cubicBezTo>
                    <a:pt x="-654" y="265110"/>
                    <a:pt x="297" y="295517"/>
                    <a:pt x="8858" y="324974"/>
                  </a:cubicBezTo>
                  <a:cubicBezTo>
                    <a:pt x="27883" y="387688"/>
                    <a:pt x="66884" y="429498"/>
                    <a:pt x="132519" y="445651"/>
                  </a:cubicBezTo>
                  <a:cubicBezTo>
                    <a:pt x="143934" y="448502"/>
                    <a:pt x="156300" y="449452"/>
                    <a:pt x="167715" y="451353"/>
                  </a:cubicBezTo>
                  <a:lnTo>
                    <a:pt x="167715" y="522619"/>
                  </a:lnTo>
                  <a:cubicBezTo>
                    <a:pt x="133470" y="472257"/>
                    <a:pt x="84006" y="451353"/>
                    <a:pt x="26932" y="443751"/>
                  </a:cubicBezTo>
                  <a:cubicBezTo>
                    <a:pt x="26932" y="429498"/>
                    <a:pt x="26932" y="415244"/>
                    <a:pt x="26932" y="400991"/>
                  </a:cubicBezTo>
                  <a:cubicBezTo>
                    <a:pt x="26932" y="392439"/>
                    <a:pt x="21224" y="385788"/>
                    <a:pt x="13614" y="385788"/>
                  </a:cubicBezTo>
                  <a:cubicBezTo>
                    <a:pt x="6005" y="385788"/>
                    <a:pt x="297" y="391489"/>
                    <a:pt x="297" y="400991"/>
                  </a:cubicBezTo>
                  <a:cubicBezTo>
                    <a:pt x="297" y="426647"/>
                    <a:pt x="-654" y="453253"/>
                    <a:pt x="2200" y="478909"/>
                  </a:cubicBezTo>
                  <a:cubicBezTo>
                    <a:pt x="6956" y="519768"/>
                    <a:pt x="22176" y="556827"/>
                    <a:pt x="50713" y="587233"/>
                  </a:cubicBezTo>
                  <a:cubicBezTo>
                    <a:pt x="52615" y="589134"/>
                    <a:pt x="56420" y="591985"/>
                    <a:pt x="58322" y="591985"/>
                  </a:cubicBezTo>
                  <a:cubicBezTo>
                    <a:pt x="63079" y="591034"/>
                    <a:pt x="68786" y="590084"/>
                    <a:pt x="72591" y="586283"/>
                  </a:cubicBezTo>
                  <a:cubicBezTo>
                    <a:pt x="77347" y="581532"/>
                    <a:pt x="75445" y="575831"/>
                    <a:pt x="71640" y="570130"/>
                  </a:cubicBezTo>
                  <a:cubicBezTo>
                    <a:pt x="63079" y="558727"/>
                    <a:pt x="53566" y="547324"/>
                    <a:pt x="46908" y="534021"/>
                  </a:cubicBezTo>
                  <a:cubicBezTo>
                    <a:pt x="36444" y="515017"/>
                    <a:pt x="30737" y="494112"/>
                    <a:pt x="28834" y="471307"/>
                  </a:cubicBezTo>
                  <a:cubicBezTo>
                    <a:pt x="120153" y="481759"/>
                    <a:pt x="166763" y="544474"/>
                    <a:pt x="165812" y="611939"/>
                  </a:cubicBezTo>
                  <a:cubicBezTo>
                    <a:pt x="147739" y="607188"/>
                    <a:pt x="129665" y="602437"/>
                    <a:pt x="112543" y="596736"/>
                  </a:cubicBezTo>
                  <a:cubicBezTo>
                    <a:pt x="105884" y="594835"/>
                    <a:pt x="99226" y="594835"/>
                    <a:pt x="96372" y="601487"/>
                  </a:cubicBezTo>
                  <a:cubicBezTo>
                    <a:pt x="94469" y="605287"/>
                    <a:pt x="94469" y="611939"/>
                    <a:pt x="96372" y="615740"/>
                  </a:cubicBezTo>
                  <a:cubicBezTo>
                    <a:pt x="97323" y="618591"/>
                    <a:pt x="102079" y="621441"/>
                    <a:pt x="105884" y="622391"/>
                  </a:cubicBezTo>
                  <a:cubicBezTo>
                    <a:pt x="126811" y="628093"/>
                    <a:pt x="146787" y="632844"/>
                    <a:pt x="168666" y="638545"/>
                  </a:cubicBezTo>
                  <a:lnTo>
                    <a:pt x="168666" y="695558"/>
                  </a:lnTo>
                  <a:cubicBezTo>
                    <a:pt x="170568" y="697459"/>
                    <a:pt x="171519" y="699359"/>
                    <a:pt x="173422" y="700309"/>
                  </a:cubicBezTo>
                  <a:cubicBezTo>
                    <a:pt x="181032" y="698409"/>
                    <a:pt x="188642" y="698409"/>
                    <a:pt x="196252" y="699359"/>
                  </a:cubicBezTo>
                  <a:lnTo>
                    <a:pt x="196252" y="639495"/>
                  </a:lnTo>
                  <a:cubicBezTo>
                    <a:pt x="202910" y="638545"/>
                    <a:pt x="208618" y="637595"/>
                    <a:pt x="214325" y="636645"/>
                  </a:cubicBezTo>
                  <a:cubicBezTo>
                    <a:pt x="266643" y="629043"/>
                    <a:pt x="307546" y="604337"/>
                    <a:pt x="335132" y="559677"/>
                  </a:cubicBezTo>
                  <a:cubicBezTo>
                    <a:pt x="365571" y="510266"/>
                    <a:pt x="365571" y="454203"/>
                    <a:pt x="363669" y="398141"/>
                  </a:cubicBezTo>
                  <a:close/>
                  <a:moveTo>
                    <a:pt x="335132" y="286965"/>
                  </a:moveTo>
                  <a:cubicBezTo>
                    <a:pt x="323717" y="375335"/>
                    <a:pt x="266643" y="420946"/>
                    <a:pt x="198154" y="423796"/>
                  </a:cubicBezTo>
                  <a:cubicBezTo>
                    <a:pt x="189593" y="361082"/>
                    <a:pt x="268545" y="282214"/>
                    <a:pt x="335132" y="286965"/>
                  </a:cubicBezTo>
                  <a:close/>
                  <a:moveTo>
                    <a:pt x="28834" y="286015"/>
                  </a:moveTo>
                  <a:cubicBezTo>
                    <a:pt x="63079" y="289816"/>
                    <a:pt x="93518" y="301218"/>
                    <a:pt x="120153" y="323073"/>
                  </a:cubicBezTo>
                  <a:cubicBezTo>
                    <a:pt x="148690" y="346829"/>
                    <a:pt x="167715" y="388638"/>
                    <a:pt x="166763" y="423796"/>
                  </a:cubicBezTo>
                  <a:cubicBezTo>
                    <a:pt x="96372" y="420946"/>
                    <a:pt x="40249" y="374385"/>
                    <a:pt x="28834" y="286015"/>
                  </a:cubicBezTo>
                  <a:close/>
                  <a:moveTo>
                    <a:pt x="181983" y="280314"/>
                  </a:moveTo>
                  <a:cubicBezTo>
                    <a:pt x="132519" y="225201"/>
                    <a:pt x="132519" y="152985"/>
                    <a:pt x="181983" y="93121"/>
                  </a:cubicBezTo>
                  <a:cubicBezTo>
                    <a:pt x="225740" y="143483"/>
                    <a:pt x="237155" y="219500"/>
                    <a:pt x="181983" y="280314"/>
                  </a:cubicBezTo>
                  <a:close/>
                  <a:moveTo>
                    <a:pt x="197203" y="611939"/>
                  </a:moveTo>
                  <a:cubicBezTo>
                    <a:pt x="198154" y="541623"/>
                    <a:pt x="247618" y="483660"/>
                    <a:pt x="334181" y="474158"/>
                  </a:cubicBezTo>
                  <a:cubicBezTo>
                    <a:pt x="329424" y="534021"/>
                    <a:pt x="290424" y="605287"/>
                    <a:pt x="197203" y="611939"/>
                  </a:cubicBezTo>
                  <a:close/>
                </a:path>
              </a:pathLst>
            </a:custGeom>
            <a:grpFill/>
            <a:ln w="9512" cap="flat">
              <a:noFill/>
              <a:prstDash val="solid"/>
              <a:miter/>
            </a:ln>
          </p:spPr>
          <p:txBody>
            <a:bodyPr rtlCol="0" anchor="ctr"/>
            <a:lstStyle/>
            <a:p>
              <a:pPr algn="l" rtl="0"/>
              <a:endParaRPr lang="en-US"/>
            </a:p>
          </p:txBody>
        </p:sp>
      </p:grpSp>
      <p:sp>
        <p:nvSpPr>
          <p:cNvPr id="104" name="TextBox 103">
            <a:extLst>
              <a:ext uri="{FF2B5EF4-FFF2-40B4-BE49-F238E27FC236}">
                <a16:creationId xmlns:a16="http://schemas.microsoft.com/office/drawing/2014/main" id="{08868454-C01F-8446-71FC-AD84D36042B7}"/>
              </a:ext>
            </a:extLst>
          </p:cNvPr>
          <p:cNvSpPr txBox="1"/>
          <p:nvPr/>
        </p:nvSpPr>
        <p:spPr>
          <a:xfrm>
            <a:off x="293662" y="7612898"/>
            <a:ext cx="6956072" cy="1446550"/>
          </a:xfrm>
          <a:prstGeom prst="rect">
            <a:avLst/>
          </a:prstGeom>
          <a:noFill/>
          <a:effectLst/>
        </p:spPr>
        <p:txBody>
          <a:bodyPr wrap="square" lIns="91440" tIns="45720" rIns="91440" bIns="45720" anchor="t">
            <a:spAutoFit/>
          </a:bodyPr>
          <a:lstStyle/>
          <a:p>
            <a:pPr algn="l" rtl="0"/>
            <a:r>
              <a:rPr lang="en-GB" sz="4400" b="1">
                <a:solidFill>
                  <a:schemeClr val="bg1"/>
                </a:solidFill>
              </a:rPr>
              <a:t>İNOVATİF ETİK GIDA GİRİŞİMCİLİĞİ KILAVUZU</a:t>
            </a:r>
            <a:endParaRPr lang="en-US" sz="4400" b="1">
              <a:solidFill>
                <a:schemeClr val="bg1"/>
              </a:solidFill>
            </a:endParaRPr>
          </a:p>
        </p:txBody>
      </p:sp>
      <p:pic>
        <p:nvPicPr>
          <p:cNvPr id="3" name="Picture 2">
            <a:extLst>
              <a:ext uri="{FF2B5EF4-FFF2-40B4-BE49-F238E27FC236}">
                <a16:creationId xmlns:a16="http://schemas.microsoft.com/office/drawing/2014/main" id="{6753D61A-F6F7-5698-7CB2-2649107319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4658" y="9964508"/>
            <a:ext cx="1611640" cy="338114"/>
          </a:xfrm>
          <a:prstGeom prst="rect">
            <a:avLst/>
          </a:prstGeom>
        </p:spPr>
      </p:pic>
    </p:spTree>
    <p:extLst>
      <p:ext uri="{BB962C8B-B14F-4D97-AF65-F5344CB8AC3E}">
        <p14:creationId xmlns:p14="http://schemas.microsoft.com/office/powerpoint/2010/main" val="1381479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AC1F934D-846A-9051-8366-BA5E02079525}"/>
              </a:ext>
            </a:extLst>
          </p:cNvPr>
          <p:cNvSpPr/>
          <p:nvPr/>
        </p:nvSpPr>
        <p:spPr>
          <a:xfrm flipH="1">
            <a:off x="2754777" y="441864"/>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3013281" y="757642"/>
            <a:ext cx="4095877" cy="946746"/>
          </a:xfrm>
        </p:spPr>
        <p:txBody>
          <a:bodyPr/>
          <a:lstStyle/>
          <a:p>
            <a:pPr algn="l" rtl="0"/>
            <a:r>
              <a:rPr kumimoji="0" lang="en-US"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Etik Gıda İşletmeciliği Kavramı</a:t>
            </a:r>
          </a:p>
        </p:txBody>
      </p:sp>
      <p:sp>
        <p:nvSpPr>
          <p:cNvPr id="7" name="Freeform 6">
            <a:extLst>
              <a:ext uri="{FF2B5EF4-FFF2-40B4-BE49-F238E27FC236}">
                <a16:creationId xmlns:a16="http://schemas.microsoft.com/office/drawing/2014/main" id="{BAE2D372-1F8C-61C7-A79C-BAEF2B4FB5D7}"/>
              </a:ext>
            </a:extLst>
          </p:cNvPr>
          <p:cNvSpPr/>
          <p:nvPr/>
        </p:nvSpPr>
        <p:spPr>
          <a:xfrm>
            <a:off x="1161217" y="1738924"/>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670218"/>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a:solidFill>
                  <a:srgbClr val="F1A0C2"/>
                </a:solidFill>
              </a:rPr>
              <a:t>02</a:t>
            </a:r>
            <a:endParaRPr lang="en-US" sz="8800">
              <a:solidFill>
                <a:srgbClr val="F1A0C2"/>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10</a:t>
            </a:fld>
            <a:endParaRPr lang="en-US" sz="900">
              <a:solidFill>
                <a:schemeClr val="tx1"/>
              </a:solidFill>
            </a:endParaRPr>
          </a:p>
        </p:txBody>
      </p:sp>
      <p:sp>
        <p:nvSpPr>
          <p:cNvPr id="6" name="Freeform 5">
            <a:extLst>
              <a:ext uri="{FF2B5EF4-FFF2-40B4-BE49-F238E27FC236}">
                <a16:creationId xmlns:a16="http://schemas.microsoft.com/office/drawing/2014/main" id="{F2C4133B-2EEC-B294-39F1-FAF17BA64E71}"/>
              </a:ext>
            </a:extLst>
          </p:cNvPr>
          <p:cNvSpPr/>
          <p:nvPr/>
        </p:nvSpPr>
        <p:spPr>
          <a:xfrm>
            <a:off x="0" y="2030772"/>
            <a:ext cx="7586133" cy="6447760"/>
          </a:xfrm>
          <a:custGeom>
            <a:avLst/>
            <a:gdLst>
              <a:gd name="connsiteX0" fmla="*/ 26458 w 7586133"/>
              <a:gd name="connsiteY0" fmla="*/ 0 h 6447760"/>
              <a:gd name="connsiteX1" fmla="*/ 2917991 w 7586133"/>
              <a:gd name="connsiteY1" fmla="*/ 0 h 6447760"/>
              <a:gd name="connsiteX2" fmla="*/ 4251348 w 7586133"/>
              <a:gd name="connsiteY2" fmla="*/ 0 h 6447760"/>
              <a:gd name="connsiteX3" fmla="*/ 7142881 w 7586133"/>
              <a:gd name="connsiteY3" fmla="*/ 0 h 6447760"/>
              <a:gd name="connsiteX4" fmla="*/ 7586133 w 7586133"/>
              <a:gd name="connsiteY4" fmla="*/ 474809 h 6447760"/>
              <a:gd name="connsiteX5" fmla="*/ 7586133 w 7586133"/>
              <a:gd name="connsiteY5" fmla="*/ 4344083 h 6447760"/>
              <a:gd name="connsiteX6" fmla="*/ 7559675 w 7586133"/>
              <a:gd name="connsiteY6" fmla="*/ 4344083 h 6447760"/>
              <a:gd name="connsiteX7" fmla="*/ 7559675 w 7586133"/>
              <a:gd name="connsiteY7" fmla="*/ 6447760 h 6447760"/>
              <a:gd name="connsiteX8" fmla="*/ 4668142 w 7586133"/>
              <a:gd name="connsiteY8" fmla="*/ 6447760 h 6447760"/>
              <a:gd name="connsiteX9" fmla="*/ 3542412 w 7586133"/>
              <a:gd name="connsiteY9" fmla="*/ 6447760 h 6447760"/>
              <a:gd name="connsiteX10" fmla="*/ 650879 w 7586133"/>
              <a:gd name="connsiteY10" fmla="*/ 6447760 h 6447760"/>
              <a:gd name="connsiteX11" fmla="*/ 0 w 7586133"/>
              <a:gd name="connsiteY11" fmla="*/ 5750541 h 6447760"/>
              <a:gd name="connsiteX12" fmla="*/ 0 w 7586133"/>
              <a:gd name="connsiteY12" fmla="*/ 2103677 h 6447760"/>
              <a:gd name="connsiteX13" fmla="*/ 26458 w 7586133"/>
              <a:gd name="connsiteY13" fmla="*/ 2103677 h 644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86133" h="6447760">
                <a:moveTo>
                  <a:pt x="26458" y="0"/>
                </a:moveTo>
                <a:lnTo>
                  <a:pt x="2917991" y="0"/>
                </a:lnTo>
                <a:lnTo>
                  <a:pt x="4251348" y="0"/>
                </a:lnTo>
                <a:lnTo>
                  <a:pt x="7142881" y="0"/>
                </a:lnTo>
                <a:cubicBezTo>
                  <a:pt x="7387837" y="0"/>
                  <a:pt x="7586133" y="212415"/>
                  <a:pt x="7586133" y="474809"/>
                </a:cubicBezTo>
                <a:lnTo>
                  <a:pt x="7586133" y="4344083"/>
                </a:lnTo>
                <a:lnTo>
                  <a:pt x="7559675" y="4344083"/>
                </a:lnTo>
                <a:lnTo>
                  <a:pt x="7559675" y="6447760"/>
                </a:lnTo>
                <a:lnTo>
                  <a:pt x="4668142" y="6447760"/>
                </a:lnTo>
                <a:lnTo>
                  <a:pt x="3542412" y="6447760"/>
                </a:lnTo>
                <a:lnTo>
                  <a:pt x="650879" y="6447760"/>
                </a:lnTo>
                <a:cubicBezTo>
                  <a:pt x="291614" y="6447760"/>
                  <a:pt x="0" y="6135386"/>
                  <a:pt x="0" y="5750541"/>
                </a:cubicBezTo>
                <a:lnTo>
                  <a:pt x="0" y="2103677"/>
                </a:lnTo>
                <a:lnTo>
                  <a:pt x="26458" y="2103677"/>
                </a:lnTo>
                <a:close/>
              </a:path>
            </a:pathLst>
          </a:custGeom>
          <a:blipFill>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9" name="Freeform 8">
            <a:extLst>
              <a:ext uri="{FF2B5EF4-FFF2-40B4-BE49-F238E27FC236}">
                <a16:creationId xmlns:a16="http://schemas.microsoft.com/office/drawing/2014/main" id="{5B22DBF8-71B3-6F2B-8FE4-7DFF069DD67F}"/>
              </a:ext>
            </a:extLst>
          </p:cNvPr>
          <p:cNvSpPr/>
          <p:nvPr/>
        </p:nvSpPr>
        <p:spPr>
          <a:xfrm>
            <a:off x="308451" y="6914352"/>
            <a:ext cx="4486949" cy="3109426"/>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solidFill>
            <a:srgbClr val="F1A0C2"/>
          </a:solid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10" name="TextBox 9">
            <a:extLst>
              <a:ext uri="{FF2B5EF4-FFF2-40B4-BE49-F238E27FC236}">
                <a16:creationId xmlns:a16="http://schemas.microsoft.com/office/drawing/2014/main" id="{1714D014-8F4E-6700-3931-0BD36EA0D6A2}"/>
              </a:ext>
            </a:extLst>
          </p:cNvPr>
          <p:cNvSpPr txBox="1"/>
          <p:nvPr/>
        </p:nvSpPr>
        <p:spPr>
          <a:xfrm>
            <a:off x="547936" y="7087771"/>
            <a:ext cx="4000939" cy="2800767"/>
          </a:xfrm>
          <a:prstGeom prst="rect">
            <a:avLst/>
          </a:prstGeom>
          <a:noFill/>
        </p:spPr>
        <p:txBody>
          <a:bodyPr wrap="square" lIns="91440" tIns="45720" rIns="91440" bIns="45720" anchor="t">
            <a:spAutoFit/>
          </a:bodyPr>
          <a:lstStyle/>
          <a:p>
            <a:r>
              <a:rPr lang="tr-TR" sz="2200" b="1">
                <a:solidFill>
                  <a:schemeClr val="bg1"/>
                </a:solidFill>
                <a:ea typeface="+mn-lt"/>
                <a:cs typeface="+mn-lt"/>
              </a:rPr>
              <a:t>Etik gıda işi</a:t>
            </a:r>
            <a:r>
              <a:rPr lang="tr-TR" sz="2200">
                <a:solidFill>
                  <a:schemeClr val="bg1"/>
                </a:solidFill>
                <a:ea typeface="+mn-lt"/>
                <a:cs typeface="+mn-lt"/>
              </a:rPr>
              <a:t>, </a:t>
            </a:r>
            <a:r>
              <a:rPr lang="tr-TR" sz="2200" b="1">
                <a:solidFill>
                  <a:schemeClr val="bg1"/>
                </a:solidFill>
                <a:ea typeface="+mn-lt"/>
                <a:cs typeface="+mn-lt"/>
              </a:rPr>
              <a:t>gıda </a:t>
            </a:r>
            <a:r>
              <a:rPr lang="tr-TR" sz="2200" b="1">
                <a:solidFill>
                  <a:schemeClr val="bg1"/>
                </a:solidFill>
                <a:effectLst/>
                <a:ea typeface="+mn-lt"/>
                <a:cs typeface="+mn-lt"/>
              </a:rPr>
              <a:t>üretimi, dağıtımı ve </a:t>
            </a:r>
            <a:r>
              <a:rPr lang="tr-TR" sz="2200" b="1">
                <a:solidFill>
                  <a:schemeClr val="bg1"/>
                </a:solidFill>
                <a:ea typeface="+mn-lt"/>
                <a:cs typeface="+mn-lt"/>
              </a:rPr>
              <a:t>tüketimiyle</a:t>
            </a:r>
            <a:r>
              <a:rPr lang="tr-TR" sz="2200">
                <a:solidFill>
                  <a:schemeClr val="bg1"/>
                </a:solidFill>
                <a:ea typeface="+mn-lt"/>
                <a:cs typeface="+mn-lt"/>
              </a:rPr>
              <a:t> ilgili tüm alanlarda ahlaki ve değer temelli prensiplere büyük önem verir</a:t>
            </a:r>
            <a:r>
              <a:rPr lang="tr-TR" sz="2200">
                <a:solidFill>
                  <a:schemeClr val="bg1"/>
                </a:solidFill>
                <a:effectLst/>
                <a:ea typeface="+mn-lt"/>
                <a:cs typeface="+mn-lt"/>
              </a:rPr>
              <a:t>. </a:t>
            </a:r>
            <a:r>
              <a:rPr lang="tr-TR" sz="2200">
                <a:solidFill>
                  <a:schemeClr val="bg1"/>
                </a:solidFill>
                <a:ea typeface="+mn-lt"/>
                <a:cs typeface="+mn-lt"/>
              </a:rPr>
              <a:t>Gıda seçimlerinin </a:t>
            </a:r>
            <a:r>
              <a:rPr lang="tr-TR" sz="2200" b="1">
                <a:solidFill>
                  <a:schemeClr val="bg1"/>
                </a:solidFill>
                <a:effectLst/>
                <a:ea typeface="+mn-lt"/>
                <a:cs typeface="+mn-lt"/>
              </a:rPr>
              <a:t>sosyal,</a:t>
            </a:r>
            <a:r>
              <a:rPr lang="tr-TR" sz="2200" b="1">
                <a:solidFill>
                  <a:schemeClr val="bg1"/>
                </a:solidFill>
                <a:ea typeface="+mn-lt"/>
                <a:cs typeface="+mn-lt"/>
              </a:rPr>
              <a:t> </a:t>
            </a:r>
            <a:r>
              <a:rPr lang="tr-TR" sz="2200" b="1">
                <a:solidFill>
                  <a:schemeClr val="bg1"/>
                </a:solidFill>
                <a:effectLst/>
                <a:ea typeface="+mn-lt"/>
                <a:cs typeface="+mn-lt"/>
              </a:rPr>
              <a:t>çevresel</a:t>
            </a:r>
            <a:r>
              <a:rPr lang="tr-TR" sz="2200" b="1">
                <a:solidFill>
                  <a:schemeClr val="bg1"/>
                </a:solidFill>
                <a:ea typeface="+mn-lt"/>
                <a:cs typeface="+mn-lt"/>
              </a:rPr>
              <a:t> ve etik etkilerini </a:t>
            </a:r>
            <a:r>
              <a:rPr lang="tr-TR" sz="2200">
                <a:solidFill>
                  <a:schemeClr val="bg1"/>
                </a:solidFill>
                <a:ea typeface="+mn-lt"/>
                <a:cs typeface="+mn-lt"/>
              </a:rPr>
              <a:t>düşünür ve </a:t>
            </a:r>
            <a:r>
              <a:rPr lang="tr-TR" sz="2200" b="1">
                <a:solidFill>
                  <a:schemeClr val="bg1"/>
                </a:solidFill>
                <a:ea typeface="+mn-lt"/>
                <a:cs typeface="+mn-lt"/>
              </a:rPr>
              <a:t>adil ve</a:t>
            </a:r>
            <a:r>
              <a:rPr lang="tr-TR" sz="2200" b="1">
                <a:solidFill>
                  <a:schemeClr val="bg1"/>
                </a:solidFill>
                <a:effectLst/>
                <a:ea typeface="+mn-lt"/>
                <a:cs typeface="+mn-lt"/>
              </a:rPr>
              <a:t> </a:t>
            </a:r>
            <a:r>
              <a:rPr lang="tr-TR" sz="2200" b="1">
                <a:solidFill>
                  <a:schemeClr val="bg1"/>
                </a:solidFill>
                <a:ea typeface="+mn-lt"/>
                <a:cs typeface="+mn-lt"/>
              </a:rPr>
              <a:t>sorumlu</a:t>
            </a:r>
            <a:r>
              <a:rPr lang="tr-TR" sz="2200">
                <a:solidFill>
                  <a:schemeClr val="bg1"/>
                </a:solidFill>
                <a:ea typeface="+mn-lt"/>
                <a:cs typeface="+mn-lt"/>
              </a:rPr>
              <a:t> uygulamaları </a:t>
            </a:r>
            <a:r>
              <a:rPr lang="tr-TR" sz="2200">
                <a:solidFill>
                  <a:schemeClr val="bg1"/>
                </a:solidFill>
                <a:effectLst/>
                <a:ea typeface="+mn-lt"/>
                <a:cs typeface="+mn-lt"/>
              </a:rPr>
              <a:t>teşvik </a:t>
            </a:r>
            <a:r>
              <a:rPr lang="tr-TR" sz="2200">
                <a:solidFill>
                  <a:schemeClr val="bg1"/>
                </a:solidFill>
                <a:ea typeface="+mn-lt"/>
                <a:cs typeface="+mn-lt"/>
              </a:rPr>
              <a:t>etmeyi amaçlar</a:t>
            </a:r>
            <a:r>
              <a:rPr lang="tr-TR" sz="2200">
                <a:solidFill>
                  <a:schemeClr val="bg1"/>
                </a:solidFill>
                <a:effectLst/>
                <a:ea typeface="+mn-lt"/>
                <a:cs typeface="+mn-lt"/>
              </a:rPr>
              <a:t>.</a:t>
            </a:r>
            <a:endParaRPr lang="tr-TR" sz="2200">
              <a:solidFill>
                <a:schemeClr val="bg1"/>
              </a:solidFill>
              <a:cs typeface="Calibri"/>
            </a:endParaRPr>
          </a:p>
        </p:txBody>
      </p:sp>
      <p:sp>
        <p:nvSpPr>
          <p:cNvPr id="3" name="Text Box 5">
            <a:extLst>
              <a:ext uri="{FF2B5EF4-FFF2-40B4-BE49-F238E27FC236}">
                <a16:creationId xmlns:a16="http://schemas.microsoft.com/office/drawing/2014/main" id="{A485CFC0-40C0-67B7-EAFB-7AE71349729C}"/>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3072036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29A0770A-DC5D-4ABD-79CE-2C9474A571C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28" y="10830"/>
            <a:ext cx="7568505" cy="10680983"/>
          </a:xfrm>
          <a:prstGeom prst="rect">
            <a:avLst/>
          </a:prstGeom>
        </p:spPr>
      </p:pic>
      <p:sp>
        <p:nvSpPr>
          <p:cNvPr id="25" name="Rectangle 24">
            <a:extLst>
              <a:ext uri="{FF2B5EF4-FFF2-40B4-BE49-F238E27FC236}">
                <a16:creationId xmlns:a16="http://schemas.microsoft.com/office/drawing/2014/main" id="{82D35DDA-9D21-A79D-DD42-5F92C9F162D1}"/>
              </a:ext>
            </a:extLst>
          </p:cNvPr>
          <p:cNvSpPr/>
          <p:nvPr/>
        </p:nvSpPr>
        <p:spPr>
          <a:xfrm>
            <a:off x="740239" y="645610"/>
            <a:ext cx="6079197" cy="13951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955933" y="837332"/>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tr-TR" sz="1150">
                <a:latin typeface="Calibri"/>
                <a:cs typeface="Calibri"/>
              </a:rPr>
              <a:t>Ciddi bir insan müdahalesi veya işlemesi olmaksızın topraktan elde edilen ham maddeleri ve ürünleri ifade eder</a:t>
            </a:r>
            <a:r>
              <a:rPr lang="tr-TR" sz="1150">
                <a:latin typeface="Calibri"/>
                <a:ea typeface="Calibri"/>
                <a:cs typeface="Calibri"/>
              </a:rPr>
              <a:t>. Bu kaynaklar, orijinal halleri minimum düzeyde değiştirilen meyveler, sebzeler, tahıllar ve etler gibi doğrudan doğadan elde edilir. Etik bir gıda işinde doğal gıda kaynaklarını benimsemek, aşırı kimyasallardan, genetik modifikasyonlardan ve zararlı üretim uygulamalarından arınmış bileşenlerin tedarik edilmesini ve böylece daha sağlıklı ve daha sürdürülebilir bir gıda ekosisteminin desteklenmesini içerir.</a:t>
            </a:r>
            <a:endParaRPr lang="tr-TR">
              <a:ea typeface="Calibri"/>
            </a:endParaRPr>
          </a:p>
          <a:p>
            <a:pPr rtl="0">
              <a:lnSpc>
                <a:spcPts val="1320"/>
              </a:lnSpc>
            </a:pPr>
            <a:endParaRPr lang="tr-TR" sz="1150">
              <a:ea typeface="Calibri" panose="020F0502020204030204" pitchFamily="34" charset="0"/>
            </a:endParaRPr>
          </a:p>
        </p:txBody>
      </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dirty="0" smtClean="0">
                <a:solidFill>
                  <a:schemeClr val="bg1"/>
                </a:solidFill>
                <a:latin typeface="Calibri"/>
                <a:ea typeface="Open Sans"/>
                <a:cs typeface="Calibri"/>
              </a:rPr>
              <a:pPr rtl="0"/>
              <a:t>11</a:t>
            </a:fld>
            <a:endParaRPr lang="en-US" sz="900">
              <a:solidFill>
                <a:schemeClr val="bg1"/>
              </a:solidFill>
              <a:latin typeface="Calibri"/>
              <a:ea typeface="Open Sans"/>
              <a:cs typeface="Calibri"/>
            </a:endParaRPr>
          </a:p>
        </p:txBody>
      </p:sp>
      <p:sp>
        <p:nvSpPr>
          <p:cNvPr id="6" name="Freeform 5">
            <a:extLst>
              <a:ext uri="{FF2B5EF4-FFF2-40B4-BE49-F238E27FC236}">
                <a16:creationId xmlns:a16="http://schemas.microsoft.com/office/drawing/2014/main" id="{84DB5528-B3FF-FD82-B382-A08B76A7A336}"/>
              </a:ext>
            </a:extLst>
          </p:cNvPr>
          <p:cNvSpPr/>
          <p:nvPr/>
        </p:nvSpPr>
        <p:spPr>
          <a:xfrm>
            <a:off x="0" y="258567"/>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 name="TextBox 8">
            <a:extLst>
              <a:ext uri="{FF2B5EF4-FFF2-40B4-BE49-F238E27FC236}">
                <a16:creationId xmlns:a16="http://schemas.microsoft.com/office/drawing/2014/main" id="{3997B438-24AF-DB6B-C691-526C3A877ABA}"/>
              </a:ext>
            </a:extLst>
          </p:cNvPr>
          <p:cNvSpPr txBox="1"/>
          <p:nvPr/>
        </p:nvSpPr>
        <p:spPr>
          <a:xfrm>
            <a:off x="716501" y="414499"/>
            <a:ext cx="5817704" cy="268663"/>
          </a:xfrm>
          <a:prstGeom prst="rect">
            <a:avLst/>
          </a:prstGeom>
          <a:noFill/>
        </p:spPr>
        <p:txBody>
          <a:bodyPr wrap="square" lIns="91440" tIns="45720" rIns="91440" bIns="45720" anchor="t">
            <a:spAutoFit/>
          </a:bodyPr>
          <a:lstStyle/>
          <a:p>
            <a:pPr algn="l" rtl="0">
              <a:lnSpc>
                <a:spcPts val="1220"/>
              </a:lnSpc>
            </a:pPr>
            <a:r>
              <a:rPr lang="en-IE" b="1">
                <a:solidFill>
                  <a:schemeClr val="bg1"/>
                </a:solidFill>
              </a:rPr>
              <a:t>Doğal Gıda Kaynakları</a:t>
            </a:r>
            <a:endParaRPr lang="en-US">
              <a:solidFill>
                <a:schemeClr val="bg1"/>
              </a:solidFill>
            </a:endParaRPr>
          </a:p>
        </p:txBody>
      </p:sp>
      <p:sp>
        <p:nvSpPr>
          <p:cNvPr id="10" name="Rectangle 9">
            <a:extLst>
              <a:ext uri="{FF2B5EF4-FFF2-40B4-BE49-F238E27FC236}">
                <a16:creationId xmlns:a16="http://schemas.microsoft.com/office/drawing/2014/main" id="{FD726A8C-5096-2E2F-865B-0101FE4DE222}"/>
              </a:ext>
            </a:extLst>
          </p:cNvPr>
          <p:cNvSpPr/>
          <p:nvPr/>
        </p:nvSpPr>
        <p:spPr>
          <a:xfrm>
            <a:off x="673914" y="2582132"/>
            <a:ext cx="6079197" cy="1395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Text Placeholder 4">
            <a:extLst>
              <a:ext uri="{FF2B5EF4-FFF2-40B4-BE49-F238E27FC236}">
                <a16:creationId xmlns:a16="http://schemas.microsoft.com/office/drawing/2014/main" id="{94329D01-15DE-7FC1-095E-54EE174FAF23}"/>
              </a:ext>
            </a:extLst>
          </p:cNvPr>
          <p:cNvSpPr txBox="1">
            <a:spLocks/>
          </p:cNvSpPr>
          <p:nvPr/>
        </p:nvSpPr>
        <p:spPr>
          <a:xfrm>
            <a:off x="882529" y="2770906"/>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tr-TR" sz="1150">
                <a:latin typeface="Calibri"/>
                <a:ea typeface="Calibri"/>
                <a:cs typeface="Calibri"/>
              </a:rPr>
              <a:t>Gıda üretimi, çeşitli gıda maddelerini yetiştirme, hasat etme, işleme ve tüketime hazırlama sürecini ifade eder. Mahsullerin/hayvanların yetiştirilmesini ve ham maddeleri bitmiş gıda ürünlerine dönüştürmek için üretim ve paketleme tekniklerinin kullanılmasını içerir. Gıda üretiminde etik hususlar şunları kapsar: Çalışan hakları, hijyen, etiketleme, paketleme, hammaddelerin izlenebilirliği, üretim zinciri boyunca çevresel etkileri en aza indirgemek.</a:t>
            </a:r>
            <a:endParaRPr lang="tr-TR">
              <a:ea typeface="Calibri"/>
            </a:endParaRPr>
          </a:p>
          <a:p>
            <a:pPr algn="l" rtl="0">
              <a:lnSpc>
                <a:spcPts val="1320"/>
              </a:lnSpc>
            </a:pPr>
            <a:endParaRPr lang="tr-TR" sz="1150">
              <a:ea typeface="Calibri" panose="020F0502020204030204" pitchFamily="34" charset="0"/>
            </a:endParaRPr>
          </a:p>
          <a:p>
            <a:pPr algn="l" rtl="0">
              <a:lnSpc>
                <a:spcPts val="1320"/>
              </a:lnSpc>
            </a:pPr>
            <a:endParaRPr lang="tr-TR" sz="1150">
              <a:ea typeface="Calibri" panose="020F0502020204030204" pitchFamily="34" charset="0"/>
            </a:endParaRPr>
          </a:p>
        </p:txBody>
      </p:sp>
      <p:sp>
        <p:nvSpPr>
          <p:cNvPr id="14" name="Rectangle 13">
            <a:extLst>
              <a:ext uri="{FF2B5EF4-FFF2-40B4-BE49-F238E27FC236}">
                <a16:creationId xmlns:a16="http://schemas.microsoft.com/office/drawing/2014/main" id="{11FFEE68-17D6-F697-2688-42EDBC949D6C}"/>
              </a:ext>
            </a:extLst>
          </p:cNvPr>
          <p:cNvSpPr/>
          <p:nvPr/>
        </p:nvSpPr>
        <p:spPr>
          <a:xfrm>
            <a:off x="621036" y="4715166"/>
            <a:ext cx="6079197" cy="1396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Text Placeholder 4">
            <a:extLst>
              <a:ext uri="{FF2B5EF4-FFF2-40B4-BE49-F238E27FC236}">
                <a16:creationId xmlns:a16="http://schemas.microsoft.com/office/drawing/2014/main" id="{C8A4FF66-851C-4DB4-ECF4-8916CBB5E8E1}"/>
              </a:ext>
            </a:extLst>
          </p:cNvPr>
          <p:cNvSpPr txBox="1">
            <a:spLocks/>
          </p:cNvSpPr>
          <p:nvPr/>
        </p:nvSpPr>
        <p:spPr>
          <a:xfrm>
            <a:off x="904322" y="4793580"/>
            <a:ext cx="5645274" cy="102090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tr-TR" sz="1150">
                <a:solidFill>
                  <a:schemeClr val="tx1"/>
                </a:solidFill>
                <a:latin typeface="Calibri"/>
                <a:cs typeface="Calibri"/>
              </a:rPr>
              <a:t>Etik bir gıda işletmesi için lojistik, gıda ürünlerinin ve ilgili kaynakların hareketinin, depolanmasının ve dağıtımının sistematik yönetimini ifade eder. Karbon emisyonları, hayvan taşımacılığı ve verimli tedarik zinciri operasyonları gibi çevresel etkiler dikkate alınarak ürünlerin sürdürülebilir ve sorumlu bir şekilde tedarik edilmesini, taşınmasını ve depolanmasını sağlamayı içerir. Bir gıda işletmesinde etik lojistik, tüm süreç boyunca israfı en aza indirmeyi, şeffaflığı teşvik etmeyi ve sosyal ve çevresel değerleri desteklemeyi amaçlamaktadır.</a:t>
            </a:r>
            <a:endParaRPr lang="tr-TR" sz="1150">
              <a:solidFill>
                <a:schemeClr val="tx1"/>
              </a:solidFill>
              <a:ea typeface="Calibri" panose="020F0502020204030204" pitchFamily="34" charset="0"/>
            </a:endParaRPr>
          </a:p>
        </p:txBody>
      </p:sp>
      <p:sp>
        <p:nvSpPr>
          <p:cNvPr id="16" name="Freeform 15">
            <a:extLst>
              <a:ext uri="{FF2B5EF4-FFF2-40B4-BE49-F238E27FC236}">
                <a16:creationId xmlns:a16="http://schemas.microsoft.com/office/drawing/2014/main" id="{E0AD4574-0889-2397-11C7-9A786AE5E784}"/>
              </a:ext>
            </a:extLst>
          </p:cNvPr>
          <p:cNvSpPr/>
          <p:nvPr/>
        </p:nvSpPr>
        <p:spPr>
          <a:xfrm>
            <a:off x="-52878" y="4171637"/>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7" name="TextBox 16">
            <a:extLst>
              <a:ext uri="{FF2B5EF4-FFF2-40B4-BE49-F238E27FC236}">
                <a16:creationId xmlns:a16="http://schemas.microsoft.com/office/drawing/2014/main" id="{918A4EB9-B616-A4FC-162C-46FEF5079FD1}"/>
              </a:ext>
            </a:extLst>
          </p:cNvPr>
          <p:cNvSpPr txBox="1"/>
          <p:nvPr/>
        </p:nvSpPr>
        <p:spPr>
          <a:xfrm>
            <a:off x="882529" y="4392437"/>
            <a:ext cx="5817704" cy="268663"/>
          </a:xfrm>
          <a:prstGeom prst="rect">
            <a:avLst/>
          </a:prstGeom>
          <a:noFill/>
        </p:spPr>
        <p:txBody>
          <a:bodyPr wrap="square" lIns="91440" tIns="45720" rIns="91440" bIns="45720" anchor="t">
            <a:spAutoFit/>
          </a:bodyPr>
          <a:lstStyle/>
          <a:p>
            <a:pPr algn="l" rtl="0">
              <a:lnSpc>
                <a:spcPts val="1220"/>
              </a:lnSpc>
            </a:pPr>
            <a:r>
              <a:rPr lang="en-IE" b="1">
                <a:solidFill>
                  <a:schemeClr val="bg1"/>
                </a:solidFill>
              </a:rPr>
              <a:t>Lojistik</a:t>
            </a:r>
            <a:endParaRPr lang="en-US"/>
          </a:p>
        </p:txBody>
      </p:sp>
      <p:sp>
        <p:nvSpPr>
          <p:cNvPr id="20" name="Rectangle 19">
            <a:extLst>
              <a:ext uri="{FF2B5EF4-FFF2-40B4-BE49-F238E27FC236}">
                <a16:creationId xmlns:a16="http://schemas.microsoft.com/office/drawing/2014/main" id="{8AF77239-7A08-663B-E13E-505D15917129}"/>
              </a:ext>
            </a:extLst>
          </p:cNvPr>
          <p:cNvSpPr/>
          <p:nvPr/>
        </p:nvSpPr>
        <p:spPr>
          <a:xfrm>
            <a:off x="713536" y="6463942"/>
            <a:ext cx="6079197" cy="1427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Text Placeholder 4">
            <a:extLst>
              <a:ext uri="{FF2B5EF4-FFF2-40B4-BE49-F238E27FC236}">
                <a16:creationId xmlns:a16="http://schemas.microsoft.com/office/drawing/2014/main" id="{C1ADAE27-D8B5-B570-D7B3-88CA34238146}"/>
              </a:ext>
            </a:extLst>
          </p:cNvPr>
          <p:cNvSpPr txBox="1">
            <a:spLocks/>
          </p:cNvSpPr>
          <p:nvPr/>
        </p:nvSpPr>
        <p:spPr>
          <a:xfrm>
            <a:off x="904322" y="6691529"/>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tr-TR" sz="1150">
                <a:latin typeface="Calibri"/>
                <a:ea typeface="Calibri"/>
                <a:cs typeface="Calibri"/>
              </a:rPr>
              <a:t>Pazarlama, tüketicilere ürünün menşei, içerdiği maddeleri ve üretim yöntemleri hakkında dürüst bilgi sağlamak için şeffaf ve doğru etiketlemeyi gerektirir. Yeşil yıkamanın önlenmesi, çevre ve sürdürülebilirlik iddialarının özgün ve kanıtlanmış olmasını sağlamak ve çevreye duyarlı tüketicilerin güvenini korumak çok önemlidir. Adil ve makul fiyatlandırma çabası, etik olarak üretilmiş gıdalara adil erişimi teşvik ederek işletmeyi sosyal sorumluluk ve kapsayıcılık ilkeleriyle uyumlu hale getirir.</a:t>
            </a:r>
            <a:endParaRPr lang="en-US"/>
          </a:p>
        </p:txBody>
      </p:sp>
      <p:sp>
        <p:nvSpPr>
          <p:cNvPr id="50" name="Freeform 49">
            <a:extLst>
              <a:ext uri="{FF2B5EF4-FFF2-40B4-BE49-F238E27FC236}">
                <a16:creationId xmlns:a16="http://schemas.microsoft.com/office/drawing/2014/main" id="{5623A0E4-4758-D798-0CE3-49BF930D7EC9}"/>
              </a:ext>
            </a:extLst>
          </p:cNvPr>
          <p:cNvSpPr/>
          <p:nvPr/>
        </p:nvSpPr>
        <p:spPr>
          <a:xfrm flipH="1">
            <a:off x="4844904" y="6100262"/>
            <a:ext cx="2737857"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8" name="TextBox 27">
            <a:extLst>
              <a:ext uri="{FF2B5EF4-FFF2-40B4-BE49-F238E27FC236}">
                <a16:creationId xmlns:a16="http://schemas.microsoft.com/office/drawing/2014/main" id="{5037C195-712A-51EE-5053-84518C59FAAB}"/>
              </a:ext>
            </a:extLst>
          </p:cNvPr>
          <p:cNvSpPr txBox="1"/>
          <p:nvPr/>
        </p:nvSpPr>
        <p:spPr>
          <a:xfrm>
            <a:off x="5055968" y="6328632"/>
            <a:ext cx="3352865" cy="268663"/>
          </a:xfrm>
          <a:prstGeom prst="rect">
            <a:avLst/>
          </a:prstGeom>
          <a:noFill/>
        </p:spPr>
        <p:txBody>
          <a:bodyPr wrap="square" lIns="91440" tIns="45720" rIns="91440" bIns="45720" anchor="t">
            <a:spAutoFit/>
          </a:bodyPr>
          <a:lstStyle/>
          <a:p>
            <a:pPr algn="l" rtl="0">
              <a:lnSpc>
                <a:spcPts val="1220"/>
              </a:lnSpc>
            </a:pPr>
            <a:r>
              <a:rPr lang="en-IE" b="1">
                <a:solidFill>
                  <a:schemeClr val="bg1"/>
                </a:solidFill>
              </a:rPr>
              <a:t>Pazarlama</a:t>
            </a:r>
            <a:endParaRPr lang="en-US"/>
          </a:p>
        </p:txBody>
      </p:sp>
      <p:sp>
        <p:nvSpPr>
          <p:cNvPr id="34" name="Freeform 33">
            <a:extLst>
              <a:ext uri="{FF2B5EF4-FFF2-40B4-BE49-F238E27FC236}">
                <a16:creationId xmlns:a16="http://schemas.microsoft.com/office/drawing/2014/main" id="{5012F650-B24D-000B-1901-550FC9658B7F}"/>
              </a:ext>
            </a:extLst>
          </p:cNvPr>
          <p:cNvSpPr/>
          <p:nvPr/>
        </p:nvSpPr>
        <p:spPr>
          <a:xfrm flipH="1">
            <a:off x="4924448" y="2191315"/>
            <a:ext cx="2679660" cy="576000"/>
          </a:xfrm>
          <a:custGeom>
            <a:avLst/>
            <a:gdLst>
              <a:gd name="connsiteX0" fmla="*/ 2332958 w 2647214"/>
              <a:gd name="connsiteY0" fmla="*/ 0 h 575832"/>
              <a:gd name="connsiteX1" fmla="*/ 0 w 2647214"/>
              <a:gd name="connsiteY1" fmla="*/ 0 h 575832"/>
              <a:gd name="connsiteX2" fmla="*/ 0 w 2647214"/>
              <a:gd name="connsiteY2" fmla="*/ 575832 h 575832"/>
              <a:gd name="connsiteX3" fmla="*/ 1855381 w 2647214"/>
              <a:gd name="connsiteY3" fmla="*/ 575832 h 575832"/>
              <a:gd name="connsiteX4" fmla="*/ 1855381 w 2647214"/>
              <a:gd name="connsiteY4" fmla="*/ 575831 h 575832"/>
              <a:gd name="connsiteX5" fmla="*/ 2647214 w 2647214"/>
              <a:gd name="connsiteY5" fmla="*/ 575831 h 575832"/>
              <a:gd name="connsiteX6" fmla="*/ 2647214 w 2647214"/>
              <a:gd name="connsiteY6" fmla="*/ 311579 h 575832"/>
              <a:gd name="connsiteX7" fmla="*/ 2332958 w 2647214"/>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7214" h="575832">
                <a:moveTo>
                  <a:pt x="2332958" y="0"/>
                </a:moveTo>
                <a:lnTo>
                  <a:pt x="0" y="0"/>
                </a:lnTo>
                <a:lnTo>
                  <a:pt x="0" y="575832"/>
                </a:lnTo>
                <a:lnTo>
                  <a:pt x="1855381" y="575832"/>
                </a:lnTo>
                <a:lnTo>
                  <a:pt x="1855381" y="575831"/>
                </a:lnTo>
                <a:lnTo>
                  <a:pt x="2647214" y="575831"/>
                </a:lnTo>
                <a:lnTo>
                  <a:pt x="2647214" y="311579"/>
                </a:lnTo>
                <a:cubicBezTo>
                  <a:pt x="2647214" y="140014"/>
                  <a:pt x="2505998" y="0"/>
                  <a:pt x="2332958"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5" name="TextBox 34">
            <a:extLst>
              <a:ext uri="{FF2B5EF4-FFF2-40B4-BE49-F238E27FC236}">
                <a16:creationId xmlns:a16="http://schemas.microsoft.com/office/drawing/2014/main" id="{540F223D-1FD7-CBA7-A192-19507F89DD0F}"/>
              </a:ext>
            </a:extLst>
          </p:cNvPr>
          <p:cNvSpPr txBox="1"/>
          <p:nvPr/>
        </p:nvSpPr>
        <p:spPr>
          <a:xfrm>
            <a:off x="5058240" y="2341391"/>
            <a:ext cx="1762622" cy="268663"/>
          </a:xfrm>
          <a:prstGeom prst="rect">
            <a:avLst/>
          </a:prstGeom>
          <a:noFill/>
        </p:spPr>
        <p:txBody>
          <a:bodyPr wrap="square" lIns="91440" tIns="45720" rIns="91440" bIns="45720" anchor="t">
            <a:spAutoFit/>
          </a:bodyPr>
          <a:lstStyle/>
          <a:p>
            <a:pPr>
              <a:lnSpc>
                <a:spcPts val="1220"/>
              </a:lnSpc>
            </a:pPr>
            <a:r>
              <a:rPr lang="en-IE" b="1" err="1">
                <a:solidFill>
                  <a:schemeClr val="bg1"/>
                </a:solidFill>
              </a:rPr>
              <a:t>Gıda</a:t>
            </a:r>
            <a:r>
              <a:rPr lang="en-IE" b="1">
                <a:solidFill>
                  <a:schemeClr val="bg1"/>
                </a:solidFill>
              </a:rPr>
              <a:t> </a:t>
            </a:r>
            <a:r>
              <a:rPr lang="en-IE" b="1" err="1">
                <a:solidFill>
                  <a:schemeClr val="bg1"/>
                </a:solidFill>
              </a:rPr>
              <a:t>Üretimi</a:t>
            </a:r>
            <a:endParaRPr lang="en-US" err="1">
              <a:solidFill>
                <a:schemeClr val="bg1"/>
              </a:solidFill>
            </a:endParaRPr>
          </a:p>
        </p:txBody>
      </p:sp>
      <p:sp>
        <p:nvSpPr>
          <p:cNvPr id="41" name="Rectangle 40">
            <a:extLst>
              <a:ext uri="{FF2B5EF4-FFF2-40B4-BE49-F238E27FC236}">
                <a16:creationId xmlns:a16="http://schemas.microsoft.com/office/drawing/2014/main" id="{07D10B14-C27F-4357-B90F-B85BFF92BA63}"/>
              </a:ext>
            </a:extLst>
          </p:cNvPr>
          <p:cNvSpPr/>
          <p:nvPr/>
        </p:nvSpPr>
        <p:spPr>
          <a:xfrm>
            <a:off x="718108" y="8368796"/>
            <a:ext cx="6079197" cy="1543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2" name="Text Placeholder 4">
            <a:extLst>
              <a:ext uri="{FF2B5EF4-FFF2-40B4-BE49-F238E27FC236}">
                <a16:creationId xmlns:a16="http://schemas.microsoft.com/office/drawing/2014/main" id="{1DE9C4F7-BF7D-C020-002E-BF381DE96AFE}"/>
              </a:ext>
            </a:extLst>
          </p:cNvPr>
          <p:cNvSpPr txBox="1">
            <a:spLocks/>
          </p:cNvSpPr>
          <p:nvPr/>
        </p:nvSpPr>
        <p:spPr>
          <a:xfrm>
            <a:off x="926723" y="8680862"/>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320"/>
              </a:lnSpc>
            </a:pPr>
            <a:r>
              <a:rPr lang="tr-TR" sz="1150">
                <a:latin typeface="Calibri"/>
                <a:ea typeface="Calibri"/>
                <a:cs typeface="Calibri"/>
              </a:rPr>
              <a:t>Müşterilerin sürdürülebilirliği, hayvan refahını ve sosyal etkiyi ön planda tutan bilinçli seçimler yapmaya teşvik edildiği etik tüketiciliği savunmak amaçlanır. Bu, kaynak kullanımı, üretim yöntemleri ve ürünlerin genel çevresel ve sosyal ayak izi hakkında şeffaf iletişimi içerir. Topluma fayda sağlamak için medyadan yararlanmak, tüketicileri daha bilinçli ve bilinçli tüketim alışkanlıkları konusunda eğitmek, bilgilendirmek ve onlara ilham vermek için pazarlama ve iletişim kanallarının kullanılmasını içerir.</a:t>
            </a:r>
            <a:endParaRPr lang="en-US"/>
          </a:p>
        </p:txBody>
      </p:sp>
      <p:sp>
        <p:nvSpPr>
          <p:cNvPr id="43" name="Freeform 42">
            <a:extLst>
              <a:ext uri="{FF2B5EF4-FFF2-40B4-BE49-F238E27FC236}">
                <a16:creationId xmlns:a16="http://schemas.microsoft.com/office/drawing/2014/main" id="{EA07C553-45DB-F557-1724-21E05FD9A6F0}"/>
              </a:ext>
            </a:extLst>
          </p:cNvPr>
          <p:cNvSpPr/>
          <p:nvPr/>
        </p:nvSpPr>
        <p:spPr>
          <a:xfrm>
            <a:off x="-22131" y="7981753"/>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6" name="TextBox 45">
            <a:extLst>
              <a:ext uri="{FF2B5EF4-FFF2-40B4-BE49-F238E27FC236}">
                <a16:creationId xmlns:a16="http://schemas.microsoft.com/office/drawing/2014/main" id="{7E8C43DD-84C5-7C26-C7E0-33BDBC282230}"/>
              </a:ext>
            </a:extLst>
          </p:cNvPr>
          <p:cNvSpPr txBox="1"/>
          <p:nvPr/>
        </p:nvSpPr>
        <p:spPr>
          <a:xfrm>
            <a:off x="718693" y="8138334"/>
            <a:ext cx="5817704" cy="268663"/>
          </a:xfrm>
          <a:prstGeom prst="rect">
            <a:avLst/>
          </a:prstGeom>
          <a:noFill/>
        </p:spPr>
        <p:txBody>
          <a:bodyPr wrap="square" lIns="91440" tIns="45720" rIns="91440" bIns="45720" anchor="t">
            <a:spAutoFit/>
          </a:bodyPr>
          <a:lstStyle/>
          <a:p>
            <a:pPr algn="l" rtl="0">
              <a:lnSpc>
                <a:spcPts val="1220"/>
              </a:lnSpc>
            </a:pPr>
            <a:r>
              <a:rPr lang="en-IE" b="1">
                <a:solidFill>
                  <a:schemeClr val="bg1"/>
                </a:solidFill>
              </a:rPr>
              <a:t>Sorumlu Tüketim</a:t>
            </a:r>
            <a:endParaRPr lang="en-US">
              <a:solidFill>
                <a:schemeClr val="bg1"/>
              </a:solidFill>
            </a:endParaRPr>
          </a:p>
        </p:txBody>
      </p:sp>
      <p:sp>
        <p:nvSpPr>
          <p:cNvPr id="3" name="Text Box 5">
            <a:extLst>
              <a:ext uri="{FF2B5EF4-FFF2-40B4-BE49-F238E27FC236}">
                <a16:creationId xmlns:a16="http://schemas.microsoft.com/office/drawing/2014/main" id="{F3426E12-DE05-57CF-CC1F-C0B72CF4D896}"/>
              </a:ext>
            </a:extLst>
          </p:cNvPr>
          <p:cNvSpPr txBox="1"/>
          <p:nvPr/>
        </p:nvSpPr>
        <p:spPr>
          <a:xfrm>
            <a:off x="4872381" y="10184971"/>
            <a:ext cx="1968786" cy="384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bg1"/>
                </a:solidFill>
                <a:effectLst/>
                <a:latin typeface="Calibri"/>
                <a:ea typeface="Open Sans"/>
                <a:cs typeface="Calibri"/>
              </a:rPr>
              <a:t>İnsanlar</a:t>
            </a:r>
            <a:r>
              <a:rPr lang="en-US" sz="900" b="1">
                <a:solidFill>
                  <a:schemeClr val="bg1"/>
                </a:solidFill>
                <a:latin typeface="Calibri"/>
                <a:ea typeface="Open Sans"/>
                <a:cs typeface="Calibri"/>
              </a:rPr>
              <a:t>, </a:t>
            </a:r>
            <a:r>
              <a:rPr lang="en-US" sz="900" b="1" i="0" err="1">
                <a:solidFill>
                  <a:schemeClr val="bg1"/>
                </a:solidFill>
                <a:effectLst/>
                <a:latin typeface="Calibri"/>
                <a:ea typeface="Open Sans"/>
                <a:cs typeface="Calibri"/>
              </a:rPr>
              <a:t>Gezegen</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ve</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Kârlılık</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için</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Gıda</a:t>
            </a:r>
            <a:endParaRPr lang="en-IE" sz="900" b="1" i="0">
              <a:solidFill>
                <a:schemeClr val="bg1"/>
              </a:solidFill>
              <a:latin typeface="Calibri"/>
              <a:ea typeface="Open Sans"/>
              <a:cs typeface="Calibri"/>
            </a:endParaRPr>
          </a:p>
        </p:txBody>
      </p:sp>
    </p:spTree>
    <p:extLst>
      <p:ext uri="{BB962C8B-B14F-4D97-AF65-F5344CB8AC3E}">
        <p14:creationId xmlns:p14="http://schemas.microsoft.com/office/powerpoint/2010/main" val="2495347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03</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pPr algn="l" rtl="0"/>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Etik Gıda İşletmesi için Pazar Araştırması</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546394" y="10131488"/>
            <a:ext cx="688796"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12</a:t>
            </a:fld>
            <a:endParaRPr lang="en-US" sz="900">
              <a:solidFill>
                <a:schemeClr val="tx1"/>
              </a:solidFill>
            </a:endParaRPr>
          </a:p>
        </p:txBody>
      </p:sp>
      <p:sp>
        <p:nvSpPr>
          <p:cNvPr id="6" name="Text Box 5">
            <a:extLst>
              <a:ext uri="{FF2B5EF4-FFF2-40B4-BE49-F238E27FC236}">
                <a16:creationId xmlns:a16="http://schemas.microsoft.com/office/drawing/2014/main" id="{E3F3EAEC-227D-7B92-2969-B4AD649CA24F}"/>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434622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132529A-793C-7FF9-1D11-363B8119C6D5}"/>
              </a:ext>
            </a:extLst>
          </p:cNvPr>
          <p:cNvSpPr>
            <a:spLocks noGrp="1"/>
          </p:cNvSpPr>
          <p:nvPr>
            <p:ph type="body" sz="quarter" idx="32"/>
          </p:nvPr>
        </p:nvSpPr>
        <p:spPr>
          <a:xfrm>
            <a:off x="4552706" y="7197138"/>
            <a:ext cx="2449030" cy="1792803"/>
          </a:xfrm>
        </p:spPr>
        <p:txBody>
          <a:bodyPr numCol="1"/>
          <a:lstStyle/>
          <a:p>
            <a:pPr rtl="0">
              <a:lnSpc>
                <a:spcPts val="1320"/>
              </a:lnSpc>
            </a:pPr>
            <a:r>
              <a:rPr lang="tr-TR" sz="1150">
                <a:latin typeface="Calibri"/>
                <a:ea typeface="Calibri"/>
                <a:cs typeface="Calibri"/>
              </a:rPr>
              <a:t>Etik gıda sektörüne özel olarak tasarlanmış pazar araştırmasının yürütülmesi, tam da bu noktada hayati önem kazanıyor. Tüketici tercihleri, rekabet ortamı ve pazar büyüme eğilimleri hakkında bilgi edinerek bilinçli kararlar alabilir, etkili stratejiler geliştirebilir ve hedef kitlenizde yankı uyandıran ürünler ve deneyimler yaratabilirsiniz.</a:t>
            </a:r>
          </a:p>
        </p:txBody>
      </p:sp>
      <p:sp>
        <p:nvSpPr>
          <p:cNvPr id="50" name="Freeform 49">
            <a:extLst>
              <a:ext uri="{FF2B5EF4-FFF2-40B4-BE49-F238E27FC236}">
                <a16:creationId xmlns:a16="http://schemas.microsoft.com/office/drawing/2014/main" id="{915C6AF2-5250-DF7E-8CF2-78DFD17F72F1}"/>
              </a:ext>
            </a:extLst>
          </p:cNvPr>
          <p:cNvSpPr/>
          <p:nvPr/>
        </p:nvSpPr>
        <p:spPr>
          <a:xfrm rot="5400000">
            <a:off x="-1607796" y="3529620"/>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dpi="0" rotWithShape="0">
            <a:blip r:embed="rId2" cstate="email">
              <a:extLst>
                <a:ext uri="{28A0092B-C50C-407E-A947-70E740481C1C}">
                  <a14:useLocalDpi xmlns:a14="http://schemas.microsoft.com/office/drawing/2010/main"/>
                </a:ext>
              </a:extLst>
            </a:blip>
            <a:srcRect/>
            <a:stretch>
              <a:fillRect t="720"/>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513781" y="10131488"/>
            <a:ext cx="721409"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13</a:t>
            </a:fld>
            <a:endParaRPr lang="en-US" sz="900">
              <a:solidFill>
                <a:schemeClr val="tx1"/>
              </a:solidFill>
            </a:endParaRPr>
          </a:p>
        </p:txBody>
      </p:sp>
      <p:grpSp>
        <p:nvGrpSpPr>
          <p:cNvPr id="9" name="Group 8">
            <a:extLst>
              <a:ext uri="{FF2B5EF4-FFF2-40B4-BE49-F238E27FC236}">
                <a16:creationId xmlns:a16="http://schemas.microsoft.com/office/drawing/2014/main" id="{D47D7E66-3185-A347-4E96-2E99958CBA99}"/>
              </a:ext>
            </a:extLst>
          </p:cNvPr>
          <p:cNvGrpSpPr/>
          <p:nvPr/>
        </p:nvGrpSpPr>
        <p:grpSpPr>
          <a:xfrm>
            <a:off x="3006038" y="4478922"/>
            <a:ext cx="4229152" cy="2188071"/>
            <a:chOff x="325263" y="481772"/>
            <a:chExt cx="4229152" cy="2188071"/>
          </a:xfrm>
        </p:grpSpPr>
        <p:sp>
          <p:nvSpPr>
            <p:cNvPr id="2" name="Freeform 1">
              <a:extLst>
                <a:ext uri="{FF2B5EF4-FFF2-40B4-BE49-F238E27FC236}">
                  <a16:creationId xmlns:a16="http://schemas.microsoft.com/office/drawing/2014/main" id="{F57E95C6-3FD7-DE5E-8EAB-6F8FDEDC57D0}"/>
                </a:ext>
              </a:extLst>
            </p:cNvPr>
            <p:cNvSpPr/>
            <p:nvPr/>
          </p:nvSpPr>
          <p:spPr>
            <a:xfrm>
              <a:off x="325263" y="481772"/>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pPr algn="l" rtl="0"/>
              <a:endParaRPr lang="en-US" b="0" i="0">
                <a:latin typeface="Calibri" panose="020F0502020204030204" pitchFamily="34" charset="0"/>
              </a:endParaRPr>
            </a:p>
          </p:txBody>
        </p:sp>
        <p:sp>
          <p:nvSpPr>
            <p:cNvPr id="5" name="Freeform 4">
              <a:extLst>
                <a:ext uri="{FF2B5EF4-FFF2-40B4-BE49-F238E27FC236}">
                  <a16:creationId xmlns:a16="http://schemas.microsoft.com/office/drawing/2014/main" id="{FE1A39A2-6BB3-84B4-ECF8-1A22C510D950}"/>
                </a:ext>
              </a:extLst>
            </p:cNvPr>
            <p:cNvSpPr/>
            <p:nvPr/>
          </p:nvSpPr>
          <p:spPr>
            <a:xfrm>
              <a:off x="1907023" y="481772"/>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pPr algn="l" rtl="0"/>
              <a:endParaRPr lang="en-US" b="0" i="0">
                <a:latin typeface="Calibri" panose="020F0502020204030204" pitchFamily="34" charset="0"/>
              </a:endParaRPr>
            </a:p>
          </p:txBody>
        </p:sp>
      </p:grpSp>
      <p:sp>
        <p:nvSpPr>
          <p:cNvPr id="6" name="TextBox 5">
            <a:extLst>
              <a:ext uri="{FF2B5EF4-FFF2-40B4-BE49-F238E27FC236}">
                <a16:creationId xmlns:a16="http://schemas.microsoft.com/office/drawing/2014/main" id="{C8013714-4CCB-B60B-04B8-01FD6ADFD51A}"/>
              </a:ext>
            </a:extLst>
          </p:cNvPr>
          <p:cNvSpPr txBox="1"/>
          <p:nvPr/>
        </p:nvSpPr>
        <p:spPr>
          <a:xfrm>
            <a:off x="3278572" y="4686895"/>
            <a:ext cx="3957173" cy="1631216"/>
          </a:xfrm>
          <a:prstGeom prst="rect">
            <a:avLst/>
          </a:prstGeom>
          <a:noFill/>
        </p:spPr>
        <p:txBody>
          <a:bodyPr wrap="square" lIns="91440" tIns="45720" rIns="91440" bIns="45720" anchor="t">
            <a:spAutoFit/>
          </a:bodyPr>
          <a:lstStyle/>
          <a:p>
            <a:r>
              <a:rPr lang="tr-TR" sz="2000" b="1">
                <a:solidFill>
                  <a:schemeClr val="bg1"/>
                </a:solidFill>
                <a:ea typeface="+mn-lt"/>
                <a:cs typeface="+mn-lt"/>
              </a:rPr>
              <a:t>Etik </a:t>
            </a:r>
            <a:r>
              <a:rPr lang="tr-TR" sz="2000" b="1">
                <a:solidFill>
                  <a:schemeClr val="bg1"/>
                </a:solidFill>
                <a:effectLst/>
                <a:ea typeface="+mn-lt"/>
                <a:cs typeface="+mn-lt"/>
              </a:rPr>
              <a:t>gıda </a:t>
            </a:r>
            <a:r>
              <a:rPr lang="tr-TR" sz="2000" b="1">
                <a:solidFill>
                  <a:schemeClr val="bg1"/>
                </a:solidFill>
                <a:ea typeface="+mn-lt"/>
                <a:cs typeface="+mn-lt"/>
              </a:rPr>
              <a:t>işletmelerinin hızla değişen dünyada, </a:t>
            </a:r>
            <a:r>
              <a:rPr lang="tr-TR" sz="2000">
                <a:solidFill>
                  <a:schemeClr val="bg1"/>
                </a:solidFill>
                <a:ea typeface="+mn-lt"/>
                <a:cs typeface="+mn-lt"/>
              </a:rPr>
              <a:t>işletmelerin</a:t>
            </a:r>
            <a:r>
              <a:rPr lang="tr-TR" sz="2000" b="1">
                <a:solidFill>
                  <a:schemeClr val="bg1"/>
                </a:solidFill>
                <a:ea typeface="+mn-lt"/>
                <a:cs typeface="+mn-lt"/>
              </a:rPr>
              <a:t> hedef kitlesini </a:t>
            </a:r>
            <a:r>
              <a:rPr lang="tr-TR" sz="2000">
                <a:solidFill>
                  <a:schemeClr val="bg1"/>
                </a:solidFill>
                <a:ea typeface="+mn-lt"/>
                <a:cs typeface="+mn-lt"/>
              </a:rPr>
              <a:t>anlaması ve</a:t>
            </a:r>
            <a:r>
              <a:rPr lang="tr-TR" sz="2000" b="1">
                <a:solidFill>
                  <a:schemeClr val="bg1"/>
                </a:solidFill>
                <a:ea typeface="+mn-lt"/>
                <a:cs typeface="+mn-lt"/>
              </a:rPr>
              <a:t> </a:t>
            </a:r>
            <a:r>
              <a:rPr lang="tr-TR" sz="2000" b="1">
                <a:solidFill>
                  <a:schemeClr val="bg1"/>
                </a:solidFill>
                <a:effectLst/>
                <a:ea typeface="+mn-lt"/>
                <a:cs typeface="+mn-lt"/>
              </a:rPr>
              <a:t>endüstri trendlerinin </a:t>
            </a:r>
            <a:r>
              <a:rPr lang="tr-TR" sz="2000">
                <a:solidFill>
                  <a:schemeClr val="bg1"/>
                </a:solidFill>
                <a:ea typeface="+mn-lt"/>
                <a:cs typeface="+mn-lt"/>
              </a:rPr>
              <a:t>önünde olması,</a:t>
            </a:r>
            <a:r>
              <a:rPr lang="tr-TR" sz="2000" b="1">
                <a:solidFill>
                  <a:schemeClr val="bg1"/>
                </a:solidFill>
                <a:effectLst/>
                <a:ea typeface="+mn-lt"/>
                <a:cs typeface="+mn-lt"/>
              </a:rPr>
              <a:t> </a:t>
            </a:r>
            <a:r>
              <a:rPr lang="tr-TR" sz="2000">
                <a:solidFill>
                  <a:schemeClr val="bg1"/>
                </a:solidFill>
                <a:ea typeface="+mn-lt"/>
                <a:cs typeface="+mn-lt"/>
              </a:rPr>
              <a:t>başarılı olmaları için</a:t>
            </a:r>
            <a:r>
              <a:rPr lang="tr-TR" sz="2000" b="1">
                <a:solidFill>
                  <a:schemeClr val="bg1"/>
                </a:solidFill>
                <a:ea typeface="+mn-lt"/>
                <a:cs typeface="+mn-lt"/>
              </a:rPr>
              <a:t> kritiktir</a:t>
            </a:r>
            <a:r>
              <a:rPr lang="tr-TR" sz="2000" b="1">
                <a:solidFill>
                  <a:schemeClr val="bg1"/>
                </a:solidFill>
                <a:effectLst/>
                <a:ea typeface="+mn-lt"/>
                <a:cs typeface="+mn-lt"/>
              </a:rPr>
              <a:t>.</a:t>
            </a:r>
            <a:endParaRPr lang="tr-TR">
              <a:solidFill>
                <a:schemeClr val="bg1"/>
              </a:solidFill>
              <a:cs typeface="Calibri"/>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2754777" y="636339"/>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922453"/>
            <a:ext cx="4095877"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r>
              <a:rPr lang="en-US" altLang="en-US" sz="2800">
                <a:solidFill>
                  <a:schemeClr val="tx1"/>
                </a:solidFill>
                <a:ea typeface="Calibri" panose="020F0502020204030204" pitchFamily="34" charset="0"/>
              </a:rPr>
              <a:t>Etik Gıda İşletmesi için Pazar Araştırması</a:t>
            </a:r>
            <a:endParaRPr lang="en-US" sz="4000"/>
          </a:p>
        </p:txBody>
      </p:sp>
      <p:sp>
        <p:nvSpPr>
          <p:cNvPr id="14" name="Freeform 13">
            <a:extLst>
              <a:ext uri="{FF2B5EF4-FFF2-40B4-BE49-F238E27FC236}">
                <a16:creationId xmlns:a16="http://schemas.microsoft.com/office/drawing/2014/main" id="{BDFA17D0-507A-A790-779D-D67200156A67}"/>
              </a:ext>
            </a:extLst>
          </p:cNvPr>
          <p:cNvSpPr/>
          <p:nvPr/>
        </p:nvSpPr>
        <p:spPr>
          <a:xfrm>
            <a:off x="1161217" y="19333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15" name="Text Placeholder 32">
            <a:extLst>
              <a:ext uri="{FF2B5EF4-FFF2-40B4-BE49-F238E27FC236}">
                <a16:creationId xmlns:a16="http://schemas.microsoft.com/office/drawing/2014/main" id="{4DB6F697-D55E-16EC-2AD0-FA75BF3CDEFD}"/>
              </a:ext>
            </a:extLst>
          </p:cNvPr>
          <p:cNvSpPr txBox="1">
            <a:spLocks/>
          </p:cNvSpPr>
          <p:nvPr/>
        </p:nvSpPr>
        <p:spPr>
          <a:xfrm>
            <a:off x="999054" y="8646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a:solidFill>
                  <a:srgbClr val="F79037"/>
                </a:solidFill>
              </a:rPr>
              <a:t>03</a:t>
            </a:r>
            <a:endParaRPr lang="en-US" sz="8800">
              <a:solidFill>
                <a:srgbClr val="F79037"/>
              </a:solidFill>
            </a:endParaRPr>
          </a:p>
        </p:txBody>
      </p:sp>
      <p:sp>
        <p:nvSpPr>
          <p:cNvPr id="4" name="Text Box 5">
            <a:extLst>
              <a:ext uri="{FF2B5EF4-FFF2-40B4-BE49-F238E27FC236}">
                <a16:creationId xmlns:a16="http://schemas.microsoft.com/office/drawing/2014/main" id="{936CC168-3D98-1A7B-8668-79D6CEFA4E39}"/>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1216445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694049" y="6938"/>
            <a:ext cx="958594" cy="1036356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84" name="Group 83">
            <a:extLst>
              <a:ext uri="{FF2B5EF4-FFF2-40B4-BE49-F238E27FC236}">
                <a16:creationId xmlns:a16="http://schemas.microsoft.com/office/drawing/2014/main" id="{5C559A25-5588-B37F-C66D-71E2D5180EC0}"/>
              </a:ext>
            </a:extLst>
          </p:cNvPr>
          <p:cNvGrpSpPr/>
          <p:nvPr/>
        </p:nvGrpSpPr>
        <p:grpSpPr>
          <a:xfrm flipH="1">
            <a:off x="453680" y="538929"/>
            <a:ext cx="751562" cy="751372"/>
            <a:chOff x="-283363" y="1317279"/>
            <a:chExt cx="1155372" cy="1155082"/>
          </a:xfrm>
        </p:grpSpPr>
        <p:grpSp>
          <p:nvGrpSpPr>
            <p:cNvPr id="59" name="Graphic 2">
              <a:extLst>
                <a:ext uri="{FF2B5EF4-FFF2-40B4-BE49-F238E27FC236}">
                  <a16:creationId xmlns:a16="http://schemas.microsoft.com/office/drawing/2014/main" id="{BF56DDBA-FA20-C64F-30B9-B6342AF43287}"/>
                </a:ext>
              </a:extLst>
            </p:cNvPr>
            <p:cNvGrpSpPr/>
            <p:nvPr/>
          </p:nvGrpSpPr>
          <p:grpSpPr>
            <a:xfrm>
              <a:off x="292003" y="1364030"/>
              <a:ext cx="548930" cy="549149"/>
              <a:chOff x="6938626" y="2303166"/>
              <a:chExt cx="560186" cy="560410"/>
            </a:xfrm>
            <a:solidFill>
              <a:srgbClr val="F1A0C2"/>
            </a:solidFill>
          </p:grpSpPr>
          <p:sp>
            <p:nvSpPr>
              <p:cNvPr id="60" name="Freeform 59">
                <a:extLst>
                  <a:ext uri="{FF2B5EF4-FFF2-40B4-BE49-F238E27FC236}">
                    <a16:creationId xmlns:a16="http://schemas.microsoft.com/office/drawing/2014/main" id="{BA7263EA-0EC3-2913-5261-BB257B5D9E87}"/>
                  </a:ext>
                </a:extLst>
              </p:cNvPr>
              <p:cNvSpPr/>
              <p:nvPr/>
            </p:nvSpPr>
            <p:spPr>
              <a:xfrm>
                <a:off x="6938626" y="2382588"/>
                <a:ext cx="481362" cy="480989"/>
              </a:xfrm>
              <a:custGeom>
                <a:avLst/>
                <a:gdLst>
                  <a:gd name="connsiteX0" fmla="*/ 457346 w 481362"/>
                  <a:gd name="connsiteY0" fmla="*/ 0 h 480989"/>
                  <a:gd name="connsiteX1" fmla="*/ 481363 w 481362"/>
                  <a:gd name="connsiteY1" fmla="*/ 23395 h 480989"/>
                  <a:gd name="connsiteX2" fmla="*/ 473357 w 481362"/>
                  <a:gd name="connsiteY2" fmla="*/ 32015 h 480989"/>
                  <a:gd name="connsiteX3" fmla="*/ 35209 w 481362"/>
                  <a:gd name="connsiteY3" fmla="*/ 470062 h 480989"/>
                  <a:gd name="connsiteX4" fmla="*/ 26587 w 481362"/>
                  <a:gd name="connsiteY4" fmla="*/ 477758 h 480989"/>
                  <a:gd name="connsiteX5" fmla="*/ 4726 w 481362"/>
                  <a:gd name="connsiteY5" fmla="*/ 475295 h 480989"/>
                  <a:gd name="connsiteX6" fmla="*/ 3187 w 481362"/>
                  <a:gd name="connsiteY6" fmla="*/ 454055 h 480989"/>
                  <a:gd name="connsiteX7" fmla="*/ 9345 w 481362"/>
                  <a:gd name="connsiteY7" fmla="*/ 447282 h 480989"/>
                  <a:gd name="connsiteX8" fmla="*/ 449957 w 481362"/>
                  <a:gd name="connsiteY8" fmla="*/ 6772 h 480989"/>
                  <a:gd name="connsiteX9" fmla="*/ 457346 w 481362"/>
                  <a:gd name="connsiteY9" fmla="*/ 0 h 48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362" h="480989">
                    <a:moveTo>
                      <a:pt x="457346" y="0"/>
                    </a:moveTo>
                    <a:cubicBezTo>
                      <a:pt x="465352" y="8004"/>
                      <a:pt x="473050" y="15392"/>
                      <a:pt x="481363" y="23395"/>
                    </a:cubicBezTo>
                    <a:cubicBezTo>
                      <a:pt x="478592" y="26474"/>
                      <a:pt x="475821" y="29244"/>
                      <a:pt x="473357" y="32015"/>
                    </a:cubicBezTo>
                    <a:cubicBezTo>
                      <a:pt x="327410" y="177928"/>
                      <a:pt x="181156" y="324149"/>
                      <a:pt x="35209" y="470062"/>
                    </a:cubicBezTo>
                    <a:cubicBezTo>
                      <a:pt x="32438" y="472832"/>
                      <a:pt x="29974" y="475911"/>
                      <a:pt x="26587" y="477758"/>
                    </a:cubicBezTo>
                    <a:cubicBezTo>
                      <a:pt x="18890" y="482683"/>
                      <a:pt x="11192" y="482067"/>
                      <a:pt x="4726" y="475295"/>
                    </a:cubicBezTo>
                    <a:cubicBezTo>
                      <a:pt x="-1124" y="468831"/>
                      <a:pt x="-1432" y="461443"/>
                      <a:pt x="3187" y="454055"/>
                    </a:cubicBezTo>
                    <a:cubicBezTo>
                      <a:pt x="4726" y="451592"/>
                      <a:pt x="7189" y="449437"/>
                      <a:pt x="9345" y="447282"/>
                    </a:cubicBezTo>
                    <a:cubicBezTo>
                      <a:pt x="156215" y="300446"/>
                      <a:pt x="303086" y="153609"/>
                      <a:pt x="449957" y="6772"/>
                    </a:cubicBezTo>
                    <a:cubicBezTo>
                      <a:pt x="452112" y="4310"/>
                      <a:pt x="454883" y="2155"/>
                      <a:pt x="457346" y="0"/>
                    </a:cubicBezTo>
                    <a:close/>
                  </a:path>
                </a:pathLst>
              </a:custGeom>
              <a:grpFill/>
              <a:ln w="3074" cap="flat">
                <a:noFill/>
                <a:prstDash val="solid"/>
                <a:miter/>
              </a:ln>
            </p:spPr>
            <p:txBody>
              <a:bodyPr rtlCol="0" anchor="ctr"/>
              <a:lstStyle/>
              <a:p>
                <a:pPr algn="l" rtl="0"/>
                <a:endParaRPr lang="en-US"/>
              </a:p>
            </p:txBody>
          </p:sp>
          <p:sp>
            <p:nvSpPr>
              <p:cNvPr id="61" name="Freeform 60">
                <a:extLst>
                  <a:ext uri="{FF2B5EF4-FFF2-40B4-BE49-F238E27FC236}">
                    <a16:creationId xmlns:a16="http://schemas.microsoft.com/office/drawing/2014/main" id="{816231BB-C434-2943-46FC-D1064F9F80A7}"/>
                  </a:ext>
                </a:extLst>
              </p:cNvPr>
              <p:cNvSpPr/>
              <p:nvPr/>
            </p:nvSpPr>
            <p:spPr>
              <a:xfrm>
                <a:off x="7294364" y="2471801"/>
                <a:ext cx="204448" cy="120677"/>
              </a:xfrm>
              <a:custGeom>
                <a:avLst/>
                <a:gdLst>
                  <a:gd name="connsiteX0" fmla="*/ 0 w 204448"/>
                  <a:gd name="connsiteY0" fmla="*/ 105645 h 120677"/>
                  <a:gd name="connsiteX1" fmla="*/ 103764 w 204448"/>
                  <a:gd name="connsiteY1" fmla="*/ 2521 h 120677"/>
                  <a:gd name="connsiteX2" fmla="*/ 113001 w 204448"/>
                  <a:gd name="connsiteY2" fmla="*/ 58 h 120677"/>
                  <a:gd name="connsiteX3" fmla="*/ 204449 w 204448"/>
                  <a:gd name="connsiteY3" fmla="*/ 13911 h 120677"/>
                  <a:gd name="connsiteX4" fmla="*/ 196135 w 204448"/>
                  <a:gd name="connsiteY4" fmla="*/ 23146 h 120677"/>
                  <a:gd name="connsiteX5" fmla="*/ 106535 w 204448"/>
                  <a:gd name="connsiteY5" fmla="*/ 113033 h 120677"/>
                  <a:gd name="connsiteX6" fmla="*/ 85598 w 204448"/>
                  <a:gd name="connsiteY6" fmla="*/ 120113 h 120677"/>
                  <a:gd name="connsiteX7" fmla="*/ 4926 w 204448"/>
                  <a:gd name="connsiteY7" fmla="*/ 107800 h 120677"/>
                  <a:gd name="connsiteX8" fmla="*/ 0 w 204448"/>
                  <a:gd name="connsiteY8" fmla="*/ 105645 h 12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48" h="120677">
                    <a:moveTo>
                      <a:pt x="0" y="105645"/>
                    </a:moveTo>
                    <a:cubicBezTo>
                      <a:pt x="35101" y="70552"/>
                      <a:pt x="69279" y="36383"/>
                      <a:pt x="103764" y="2521"/>
                    </a:cubicBezTo>
                    <a:cubicBezTo>
                      <a:pt x="105919" y="674"/>
                      <a:pt x="110230" y="-250"/>
                      <a:pt x="113001" y="58"/>
                    </a:cubicBezTo>
                    <a:cubicBezTo>
                      <a:pt x="142868" y="4368"/>
                      <a:pt x="172735" y="8985"/>
                      <a:pt x="204449" y="13911"/>
                    </a:cubicBezTo>
                    <a:cubicBezTo>
                      <a:pt x="201062" y="17605"/>
                      <a:pt x="198599" y="20375"/>
                      <a:pt x="196135" y="23146"/>
                    </a:cubicBezTo>
                    <a:cubicBezTo>
                      <a:pt x="166269" y="53006"/>
                      <a:pt x="136094" y="82866"/>
                      <a:pt x="106535" y="113033"/>
                    </a:cubicBezTo>
                    <a:cubicBezTo>
                      <a:pt x="100377" y="119190"/>
                      <a:pt x="94835" y="121960"/>
                      <a:pt x="85598" y="120113"/>
                    </a:cubicBezTo>
                    <a:cubicBezTo>
                      <a:pt x="58810" y="115188"/>
                      <a:pt x="31714" y="111802"/>
                      <a:pt x="4926" y="107800"/>
                    </a:cubicBezTo>
                    <a:cubicBezTo>
                      <a:pt x="3695" y="107492"/>
                      <a:pt x="2463" y="106569"/>
                      <a:pt x="0" y="105645"/>
                    </a:cubicBezTo>
                    <a:close/>
                  </a:path>
                </a:pathLst>
              </a:custGeom>
              <a:grpFill/>
              <a:ln w="3074" cap="flat">
                <a:noFill/>
                <a:prstDash val="solid"/>
                <a:miter/>
              </a:ln>
            </p:spPr>
            <p:txBody>
              <a:bodyPr rtlCol="0" anchor="ctr"/>
              <a:lstStyle/>
              <a:p>
                <a:pPr algn="l" rtl="0"/>
                <a:endParaRPr lang="en-US"/>
              </a:p>
            </p:txBody>
          </p:sp>
          <p:sp>
            <p:nvSpPr>
              <p:cNvPr id="62" name="Freeform 61">
                <a:extLst>
                  <a:ext uri="{FF2B5EF4-FFF2-40B4-BE49-F238E27FC236}">
                    <a16:creationId xmlns:a16="http://schemas.microsoft.com/office/drawing/2014/main" id="{432DA418-6930-1588-1C38-E91CA8A06CD5}"/>
                  </a:ext>
                </a:extLst>
              </p:cNvPr>
              <p:cNvSpPr/>
              <p:nvPr/>
            </p:nvSpPr>
            <p:spPr>
              <a:xfrm>
                <a:off x="7210892" y="2303166"/>
                <a:ext cx="119535" cy="203477"/>
              </a:xfrm>
              <a:custGeom>
                <a:avLst/>
                <a:gdLst>
                  <a:gd name="connsiteX0" fmla="*/ 105640 w 119535"/>
                  <a:gd name="connsiteY0" fmla="*/ 0 h 203477"/>
                  <a:gd name="connsiteX1" fmla="*/ 119496 w 119535"/>
                  <a:gd name="connsiteY1" fmla="*/ 92042 h 203477"/>
                  <a:gd name="connsiteX2" fmla="*/ 116109 w 119535"/>
                  <a:gd name="connsiteY2" fmla="*/ 101893 h 203477"/>
                  <a:gd name="connsiteX3" fmla="*/ 16040 w 119535"/>
                  <a:gd name="connsiteY3" fmla="*/ 202247 h 203477"/>
                  <a:gd name="connsiteX4" fmla="*/ 12653 w 119535"/>
                  <a:gd name="connsiteY4" fmla="*/ 203478 h 203477"/>
                  <a:gd name="connsiteX5" fmla="*/ 2184 w 119535"/>
                  <a:gd name="connsiteY5" fmla="*/ 138217 h 203477"/>
                  <a:gd name="connsiteX6" fmla="*/ 20659 w 119535"/>
                  <a:gd name="connsiteY6" fmla="*/ 83731 h 203477"/>
                  <a:gd name="connsiteX7" fmla="*/ 96095 w 119535"/>
                  <a:gd name="connsiteY7" fmla="*/ 9235 h 203477"/>
                  <a:gd name="connsiteX8" fmla="*/ 105640 w 119535"/>
                  <a:gd name="connsiteY8" fmla="*/ 0 h 20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35" h="203477">
                    <a:moveTo>
                      <a:pt x="105640" y="0"/>
                    </a:moveTo>
                    <a:cubicBezTo>
                      <a:pt x="110567" y="32015"/>
                      <a:pt x="115185" y="61875"/>
                      <a:pt x="119496" y="92042"/>
                    </a:cubicBezTo>
                    <a:cubicBezTo>
                      <a:pt x="119804" y="95121"/>
                      <a:pt x="118264" y="99738"/>
                      <a:pt x="116109" y="101893"/>
                    </a:cubicBezTo>
                    <a:cubicBezTo>
                      <a:pt x="82855" y="135447"/>
                      <a:pt x="49294" y="168693"/>
                      <a:pt x="16040" y="202247"/>
                    </a:cubicBezTo>
                    <a:cubicBezTo>
                      <a:pt x="15424" y="202862"/>
                      <a:pt x="14808" y="202862"/>
                      <a:pt x="12653" y="203478"/>
                    </a:cubicBezTo>
                    <a:cubicBezTo>
                      <a:pt x="9266" y="181622"/>
                      <a:pt x="7727" y="159150"/>
                      <a:pt x="2184" y="138217"/>
                    </a:cubicBezTo>
                    <a:cubicBezTo>
                      <a:pt x="-3974" y="114822"/>
                      <a:pt x="3108" y="99430"/>
                      <a:pt x="20659" y="83731"/>
                    </a:cubicBezTo>
                    <a:cubicBezTo>
                      <a:pt x="47139" y="60335"/>
                      <a:pt x="70847" y="34170"/>
                      <a:pt x="96095" y="9235"/>
                    </a:cubicBezTo>
                    <a:cubicBezTo>
                      <a:pt x="98559" y="6464"/>
                      <a:pt x="101330" y="4002"/>
                      <a:pt x="105640" y="0"/>
                    </a:cubicBezTo>
                    <a:close/>
                  </a:path>
                </a:pathLst>
              </a:custGeom>
              <a:grpFill/>
              <a:ln w="3074" cap="flat">
                <a:noFill/>
                <a:prstDash val="solid"/>
                <a:miter/>
              </a:ln>
            </p:spPr>
            <p:txBody>
              <a:bodyPr rtlCol="0" anchor="ctr"/>
              <a:lstStyle/>
              <a:p>
                <a:pPr algn="l" rtl="0"/>
                <a:endParaRPr lang="en-US"/>
              </a:p>
            </p:txBody>
          </p:sp>
        </p:grpSp>
        <p:sp>
          <p:nvSpPr>
            <p:cNvPr id="63" name="Freeform 62">
              <a:extLst>
                <a:ext uri="{FF2B5EF4-FFF2-40B4-BE49-F238E27FC236}">
                  <a16:creationId xmlns:a16="http://schemas.microsoft.com/office/drawing/2014/main" id="{861CB1D7-CAFF-13A7-3299-0563C1724655}"/>
                </a:ext>
              </a:extLst>
            </p:cNvPr>
            <p:cNvSpPr/>
            <p:nvPr/>
          </p:nvSpPr>
          <p:spPr>
            <a:xfrm>
              <a:off x="-283363" y="1317279"/>
              <a:ext cx="1155372" cy="1155082"/>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000000"/>
            </a:solidFill>
            <a:ln w="3074" cap="flat">
              <a:noFill/>
              <a:prstDash val="solid"/>
              <a:miter/>
            </a:ln>
          </p:spPr>
          <p:txBody>
            <a:bodyPr rtlCol="0" anchor="ctr"/>
            <a:lstStyle/>
            <a:p>
              <a:pPr algn="l" rtl="0"/>
              <a:endParaRPr lang="en-US"/>
            </a:p>
          </p:txBody>
        </p:sp>
      </p:grpSp>
      <p:grpSp>
        <p:nvGrpSpPr>
          <p:cNvPr id="64" name="Group 63">
            <a:extLst>
              <a:ext uri="{FF2B5EF4-FFF2-40B4-BE49-F238E27FC236}">
                <a16:creationId xmlns:a16="http://schemas.microsoft.com/office/drawing/2014/main" id="{DE3DB43A-AFD8-4669-F92F-0C2AC9F310CD}"/>
              </a:ext>
            </a:extLst>
          </p:cNvPr>
          <p:cNvGrpSpPr/>
          <p:nvPr/>
        </p:nvGrpSpPr>
        <p:grpSpPr>
          <a:xfrm>
            <a:off x="526819" y="3754357"/>
            <a:ext cx="648048" cy="748347"/>
            <a:chOff x="8823055" y="3850915"/>
            <a:chExt cx="751563" cy="867883"/>
          </a:xfrm>
        </p:grpSpPr>
        <p:sp>
          <p:nvSpPr>
            <p:cNvPr id="65" name="Freeform 64">
              <a:extLst>
                <a:ext uri="{FF2B5EF4-FFF2-40B4-BE49-F238E27FC236}">
                  <a16:creationId xmlns:a16="http://schemas.microsoft.com/office/drawing/2014/main" id="{45A6EE6F-73A8-8806-2EDE-54960FA55A0D}"/>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66" name="Graphic 2">
              <a:extLst>
                <a:ext uri="{FF2B5EF4-FFF2-40B4-BE49-F238E27FC236}">
                  <a16:creationId xmlns:a16="http://schemas.microsoft.com/office/drawing/2014/main" id="{537FABEC-986D-456F-609C-CBF0C7D26BC7}"/>
                </a:ext>
              </a:extLst>
            </p:cNvPr>
            <p:cNvGrpSpPr/>
            <p:nvPr/>
          </p:nvGrpSpPr>
          <p:grpSpPr>
            <a:xfrm>
              <a:off x="8823055" y="3850915"/>
              <a:ext cx="751563" cy="867883"/>
              <a:chOff x="8823055" y="3850915"/>
              <a:chExt cx="751563" cy="867883"/>
            </a:xfrm>
            <a:solidFill>
              <a:srgbClr val="010101"/>
            </a:solidFill>
          </p:grpSpPr>
          <p:sp>
            <p:nvSpPr>
              <p:cNvPr id="67" name="Freeform 66">
                <a:extLst>
                  <a:ext uri="{FF2B5EF4-FFF2-40B4-BE49-F238E27FC236}">
                    <a16:creationId xmlns:a16="http://schemas.microsoft.com/office/drawing/2014/main" id="{23C4FF0E-9DEA-995C-098A-DC50C0AD9DFB}"/>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F806A1AC-27ED-9373-543F-B1A940D35979}"/>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FF4E0FF0-A504-9272-062B-E9E4E2B7EE7A}"/>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E4ABA8E8-5D51-5591-FA4B-578E46B9795C}"/>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68758EB2-9926-F7B9-1FB4-BE4A8D4581E8}"/>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274AEC86-7656-87F2-1C3A-8AF257CE4F18}"/>
                  </a:ext>
                </a:extLst>
              </p:cNvPr>
              <p:cNvSpPr/>
              <p:nvPr/>
            </p:nvSpPr>
            <p:spPr>
              <a:xfrm>
                <a:off x="9213290"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838290C2-DFE9-2E19-0BCE-1C77048F0512}"/>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C82B83E6-B01B-4564-8D52-BF31D4646084}"/>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5" name="Freeform 74">
                <a:extLst>
                  <a:ext uri="{FF2B5EF4-FFF2-40B4-BE49-F238E27FC236}">
                    <a16:creationId xmlns:a16="http://schemas.microsoft.com/office/drawing/2014/main" id="{A6EE0B8F-9F1F-BBF8-417B-64A6ABCBDBDE}"/>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nvGrpSpPr>
          <p:cNvPr id="85" name="Group 84">
            <a:extLst>
              <a:ext uri="{FF2B5EF4-FFF2-40B4-BE49-F238E27FC236}">
                <a16:creationId xmlns:a16="http://schemas.microsoft.com/office/drawing/2014/main" id="{FED552A4-3EA4-18BE-0F1F-4B2AA1ADCDB6}"/>
              </a:ext>
            </a:extLst>
          </p:cNvPr>
          <p:cNvGrpSpPr/>
          <p:nvPr/>
        </p:nvGrpSpPr>
        <p:grpSpPr>
          <a:xfrm>
            <a:off x="566318" y="6640401"/>
            <a:ext cx="834140" cy="849362"/>
            <a:chOff x="7860" y="6939380"/>
            <a:chExt cx="1220032" cy="1242297"/>
          </a:xfrm>
        </p:grpSpPr>
        <p:grpSp>
          <p:nvGrpSpPr>
            <p:cNvPr id="76" name="Graphic 303">
              <a:extLst>
                <a:ext uri="{FF2B5EF4-FFF2-40B4-BE49-F238E27FC236}">
                  <a16:creationId xmlns:a16="http://schemas.microsoft.com/office/drawing/2014/main" id="{FDFD8DFE-3C31-3709-680A-F6487493A7E9}"/>
                </a:ext>
              </a:extLst>
            </p:cNvPr>
            <p:cNvGrpSpPr/>
            <p:nvPr/>
          </p:nvGrpSpPr>
          <p:grpSpPr>
            <a:xfrm>
              <a:off x="206174" y="6977964"/>
              <a:ext cx="982858" cy="1164978"/>
              <a:chOff x="8477971" y="2116696"/>
              <a:chExt cx="982858" cy="1164978"/>
            </a:xfrm>
            <a:solidFill>
              <a:srgbClr val="F1A0C2"/>
            </a:solidFill>
          </p:grpSpPr>
          <p:sp>
            <p:nvSpPr>
              <p:cNvPr id="77" name="Freeform 76">
                <a:extLst>
                  <a:ext uri="{FF2B5EF4-FFF2-40B4-BE49-F238E27FC236}">
                    <a16:creationId xmlns:a16="http://schemas.microsoft.com/office/drawing/2014/main" id="{65BD27B1-ED02-49D9-79A5-F0EAD069985B}"/>
                  </a:ext>
                </a:extLst>
              </p:cNvPr>
              <p:cNvSpPr/>
              <p:nvPr/>
            </p:nvSpPr>
            <p:spPr>
              <a:xfrm>
                <a:off x="8477971" y="2116696"/>
                <a:ext cx="378568" cy="223600"/>
              </a:xfrm>
              <a:custGeom>
                <a:avLst/>
                <a:gdLst>
                  <a:gd name="connsiteX0" fmla="*/ 378569 w 378568"/>
                  <a:gd name="connsiteY0" fmla="*/ 93540 h 223600"/>
                  <a:gd name="connsiteX1" fmla="*/ 378569 w 378568"/>
                  <a:gd name="connsiteY1" fmla="*/ 223601 h 223600"/>
                  <a:gd name="connsiteX2" fmla="*/ 0 w 378568"/>
                  <a:gd name="connsiteY2" fmla="*/ 223601 h 223600"/>
                  <a:gd name="connsiteX3" fmla="*/ 0 w 378568"/>
                  <a:gd name="connsiteY3" fmla="*/ 91534 h 223600"/>
                  <a:gd name="connsiteX4" fmla="*/ 26085 w 378568"/>
                  <a:gd name="connsiteY4" fmla="*/ 91534 h 223600"/>
                  <a:gd name="connsiteX5" fmla="*/ 91298 w 378568"/>
                  <a:gd name="connsiteY5" fmla="*/ 91534 h 223600"/>
                  <a:gd name="connsiteX6" fmla="*/ 117049 w 378568"/>
                  <a:gd name="connsiteY6" fmla="*/ 67795 h 223600"/>
                  <a:gd name="connsiteX7" fmla="*/ 184602 w 378568"/>
                  <a:gd name="connsiteY7" fmla="*/ 257 h 223600"/>
                  <a:gd name="connsiteX8" fmla="*/ 258176 w 378568"/>
                  <a:gd name="connsiteY8" fmla="*/ 54087 h 223600"/>
                  <a:gd name="connsiteX9" fmla="*/ 260517 w 378568"/>
                  <a:gd name="connsiteY9" fmla="*/ 70136 h 223600"/>
                  <a:gd name="connsiteX10" fmla="*/ 283926 w 378568"/>
                  <a:gd name="connsiteY10" fmla="*/ 91534 h 223600"/>
                  <a:gd name="connsiteX11" fmla="*/ 364188 w 378568"/>
                  <a:gd name="connsiteY11" fmla="*/ 92871 h 223600"/>
                  <a:gd name="connsiteX12" fmla="*/ 378569 w 378568"/>
                  <a:gd name="connsiteY12" fmla="*/ 93540 h 223600"/>
                  <a:gd name="connsiteX13" fmla="*/ 310012 w 378568"/>
                  <a:gd name="connsiteY13" fmla="*/ 176124 h 223600"/>
                  <a:gd name="connsiteX14" fmla="*/ 310012 w 378568"/>
                  <a:gd name="connsiteY14" fmla="*/ 137674 h 223600"/>
                  <a:gd name="connsiteX15" fmla="*/ 277907 w 378568"/>
                  <a:gd name="connsiteY15" fmla="*/ 138008 h 223600"/>
                  <a:gd name="connsiteX16" fmla="*/ 270549 w 378568"/>
                  <a:gd name="connsiteY16" fmla="*/ 144695 h 223600"/>
                  <a:gd name="connsiteX17" fmla="*/ 270215 w 378568"/>
                  <a:gd name="connsiteY17" fmla="*/ 176124 h 223600"/>
                  <a:gd name="connsiteX18" fmla="*/ 310012 w 378568"/>
                  <a:gd name="connsiteY18" fmla="*/ 176124 h 223600"/>
                  <a:gd name="connsiteX19" fmla="*/ 207343 w 378568"/>
                  <a:gd name="connsiteY19" fmla="*/ 139345 h 223600"/>
                  <a:gd name="connsiteX20" fmla="*/ 167212 w 378568"/>
                  <a:gd name="connsiteY20" fmla="*/ 171108 h 223600"/>
                  <a:gd name="connsiteX21" fmla="*/ 168216 w 378568"/>
                  <a:gd name="connsiteY21" fmla="*/ 176124 h 223600"/>
                  <a:gd name="connsiteX22" fmla="*/ 207343 w 378568"/>
                  <a:gd name="connsiteY22" fmla="*/ 176124 h 223600"/>
                  <a:gd name="connsiteX23" fmla="*/ 207343 w 378568"/>
                  <a:gd name="connsiteY23" fmla="*/ 139345 h 223600"/>
                  <a:gd name="connsiteX24" fmla="*/ 64544 w 378568"/>
                  <a:gd name="connsiteY24" fmla="*/ 176124 h 223600"/>
                  <a:gd name="connsiteX25" fmla="*/ 104006 w 378568"/>
                  <a:gd name="connsiteY25" fmla="*/ 176124 h 223600"/>
                  <a:gd name="connsiteX26" fmla="*/ 104006 w 378568"/>
                  <a:gd name="connsiteY26" fmla="*/ 138677 h 223600"/>
                  <a:gd name="connsiteX27" fmla="*/ 64544 w 378568"/>
                  <a:gd name="connsiteY27" fmla="*/ 138677 h 223600"/>
                  <a:gd name="connsiteX28" fmla="*/ 64544 w 378568"/>
                  <a:gd name="connsiteY28" fmla="*/ 176124 h 2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568" h="223600">
                    <a:moveTo>
                      <a:pt x="378569" y="93540"/>
                    </a:moveTo>
                    <a:cubicBezTo>
                      <a:pt x="378569" y="137674"/>
                      <a:pt x="378569" y="180470"/>
                      <a:pt x="378569" y="223601"/>
                    </a:cubicBezTo>
                    <a:cubicBezTo>
                      <a:pt x="252156" y="223601"/>
                      <a:pt x="126412" y="223601"/>
                      <a:pt x="0" y="223601"/>
                    </a:cubicBezTo>
                    <a:cubicBezTo>
                      <a:pt x="0" y="179133"/>
                      <a:pt x="0" y="136002"/>
                      <a:pt x="0" y="91534"/>
                    </a:cubicBezTo>
                    <a:cubicBezTo>
                      <a:pt x="9698" y="91534"/>
                      <a:pt x="17725" y="91534"/>
                      <a:pt x="26085" y="91534"/>
                    </a:cubicBezTo>
                    <a:cubicBezTo>
                      <a:pt x="47823" y="91534"/>
                      <a:pt x="69560" y="91534"/>
                      <a:pt x="91298" y="91534"/>
                    </a:cubicBezTo>
                    <a:cubicBezTo>
                      <a:pt x="110360" y="91534"/>
                      <a:pt x="115376" y="86853"/>
                      <a:pt x="117049" y="67795"/>
                    </a:cubicBezTo>
                    <a:cubicBezTo>
                      <a:pt x="120058" y="31686"/>
                      <a:pt x="148150" y="3601"/>
                      <a:pt x="184602" y="257"/>
                    </a:cubicBezTo>
                    <a:cubicBezTo>
                      <a:pt x="216707" y="-2752"/>
                      <a:pt x="249481" y="20987"/>
                      <a:pt x="258176" y="54087"/>
                    </a:cubicBezTo>
                    <a:cubicBezTo>
                      <a:pt x="259513" y="59437"/>
                      <a:pt x="259848" y="64786"/>
                      <a:pt x="260517" y="70136"/>
                    </a:cubicBezTo>
                    <a:cubicBezTo>
                      <a:pt x="262523" y="85850"/>
                      <a:pt x="267874" y="91200"/>
                      <a:pt x="283926" y="91534"/>
                    </a:cubicBezTo>
                    <a:cubicBezTo>
                      <a:pt x="310680" y="92203"/>
                      <a:pt x="337434" y="92203"/>
                      <a:pt x="364188" y="92871"/>
                    </a:cubicBezTo>
                    <a:cubicBezTo>
                      <a:pt x="368536" y="92871"/>
                      <a:pt x="372883" y="93206"/>
                      <a:pt x="378569" y="93540"/>
                    </a:cubicBezTo>
                    <a:close/>
                    <a:moveTo>
                      <a:pt x="310012" y="176124"/>
                    </a:moveTo>
                    <a:cubicBezTo>
                      <a:pt x="310012" y="162750"/>
                      <a:pt x="310012" y="150379"/>
                      <a:pt x="310012" y="137674"/>
                    </a:cubicBezTo>
                    <a:cubicBezTo>
                      <a:pt x="298307" y="137674"/>
                      <a:pt x="287940" y="137339"/>
                      <a:pt x="277907" y="138008"/>
                    </a:cubicBezTo>
                    <a:cubicBezTo>
                      <a:pt x="275231" y="138342"/>
                      <a:pt x="270884" y="142355"/>
                      <a:pt x="270549" y="144695"/>
                    </a:cubicBezTo>
                    <a:cubicBezTo>
                      <a:pt x="269546" y="154725"/>
                      <a:pt x="270215" y="165090"/>
                      <a:pt x="270215" y="176124"/>
                    </a:cubicBezTo>
                    <a:cubicBezTo>
                      <a:pt x="284261" y="176124"/>
                      <a:pt x="296969" y="176124"/>
                      <a:pt x="310012" y="176124"/>
                    </a:cubicBezTo>
                    <a:close/>
                    <a:moveTo>
                      <a:pt x="207343" y="139345"/>
                    </a:moveTo>
                    <a:cubicBezTo>
                      <a:pt x="169219" y="132659"/>
                      <a:pt x="165875" y="135333"/>
                      <a:pt x="167212" y="171108"/>
                    </a:cubicBezTo>
                    <a:cubicBezTo>
                      <a:pt x="167212" y="172780"/>
                      <a:pt x="167881" y="174118"/>
                      <a:pt x="168216" y="176124"/>
                    </a:cubicBezTo>
                    <a:cubicBezTo>
                      <a:pt x="181258" y="176124"/>
                      <a:pt x="193966" y="176124"/>
                      <a:pt x="207343" y="176124"/>
                    </a:cubicBezTo>
                    <a:cubicBezTo>
                      <a:pt x="207343" y="163418"/>
                      <a:pt x="207343" y="151382"/>
                      <a:pt x="207343" y="139345"/>
                    </a:cubicBezTo>
                    <a:close/>
                    <a:moveTo>
                      <a:pt x="64544" y="176124"/>
                    </a:moveTo>
                    <a:cubicBezTo>
                      <a:pt x="78255" y="176124"/>
                      <a:pt x="90963" y="176124"/>
                      <a:pt x="104006" y="176124"/>
                    </a:cubicBezTo>
                    <a:cubicBezTo>
                      <a:pt x="104006" y="163084"/>
                      <a:pt x="104006" y="151048"/>
                      <a:pt x="104006" y="138677"/>
                    </a:cubicBezTo>
                    <a:cubicBezTo>
                      <a:pt x="90295" y="138677"/>
                      <a:pt x="77586" y="138677"/>
                      <a:pt x="64544" y="138677"/>
                    </a:cubicBezTo>
                    <a:cubicBezTo>
                      <a:pt x="64544" y="151382"/>
                      <a:pt x="64544" y="163084"/>
                      <a:pt x="64544" y="176124"/>
                    </a:cubicBezTo>
                    <a:close/>
                  </a:path>
                </a:pathLst>
              </a:custGeom>
              <a:grpFill/>
              <a:ln w="3330" cap="flat">
                <a:noFill/>
                <a:prstDash val="solid"/>
                <a:miter/>
              </a:ln>
            </p:spPr>
            <p:txBody>
              <a:bodyPr rtlCol="0" anchor="ctr"/>
              <a:lstStyle/>
              <a:p>
                <a:pPr algn="l" rtl="0"/>
                <a:endParaRPr lang="en-US"/>
              </a:p>
            </p:txBody>
          </p:sp>
          <p:sp>
            <p:nvSpPr>
              <p:cNvPr id="78" name="Freeform 77">
                <a:extLst>
                  <a:ext uri="{FF2B5EF4-FFF2-40B4-BE49-F238E27FC236}">
                    <a16:creationId xmlns:a16="http://schemas.microsoft.com/office/drawing/2014/main" id="{15F1A070-B1F5-5537-793A-23077F7B1BBA}"/>
                  </a:ext>
                </a:extLst>
              </p:cNvPr>
              <p:cNvSpPr/>
              <p:nvPr/>
            </p:nvSpPr>
            <p:spPr>
              <a:xfrm>
                <a:off x="9236112" y="3056134"/>
                <a:ext cx="224717" cy="225540"/>
              </a:xfrm>
              <a:custGeom>
                <a:avLst/>
                <a:gdLst>
                  <a:gd name="connsiteX0" fmla="*/ 0 w 224717"/>
                  <a:gd name="connsiteY0" fmla="*/ 43131 h 225540"/>
                  <a:gd name="connsiteX1" fmla="*/ 7023 w 224717"/>
                  <a:gd name="connsiteY1" fmla="*/ 35775 h 225540"/>
                  <a:gd name="connsiteX2" fmla="*/ 42472 w 224717"/>
                  <a:gd name="connsiteY2" fmla="*/ 0 h 225540"/>
                  <a:gd name="connsiteX3" fmla="*/ 91632 w 224717"/>
                  <a:gd name="connsiteY3" fmla="*/ 36109 h 225540"/>
                  <a:gd name="connsiteX4" fmla="*/ 195304 w 224717"/>
                  <a:gd name="connsiteY4" fmla="*/ 128055 h 225540"/>
                  <a:gd name="connsiteX5" fmla="*/ 220051 w 224717"/>
                  <a:gd name="connsiteY5" fmla="*/ 162158 h 225540"/>
                  <a:gd name="connsiteX6" fmla="*/ 217710 w 224717"/>
                  <a:gd name="connsiteY6" fmla="*/ 194590 h 225540"/>
                  <a:gd name="connsiteX7" fmla="*/ 137449 w 224717"/>
                  <a:gd name="connsiteY7" fmla="*/ 205289 h 225540"/>
                  <a:gd name="connsiteX8" fmla="*/ 17390 w 224717"/>
                  <a:gd name="connsiteY8" fmla="*/ 68541 h 225540"/>
                  <a:gd name="connsiteX9" fmla="*/ 0 w 224717"/>
                  <a:gd name="connsiteY9" fmla="*/ 43131 h 2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17" h="225540">
                    <a:moveTo>
                      <a:pt x="0" y="43131"/>
                    </a:moveTo>
                    <a:cubicBezTo>
                      <a:pt x="3010" y="40122"/>
                      <a:pt x="5016" y="37781"/>
                      <a:pt x="7023" y="35775"/>
                    </a:cubicBezTo>
                    <a:cubicBezTo>
                      <a:pt x="18393" y="24073"/>
                      <a:pt x="29764" y="12705"/>
                      <a:pt x="42472" y="0"/>
                    </a:cubicBezTo>
                    <a:cubicBezTo>
                      <a:pt x="59193" y="12371"/>
                      <a:pt x="76249" y="23070"/>
                      <a:pt x="91632" y="36109"/>
                    </a:cubicBezTo>
                    <a:cubicBezTo>
                      <a:pt x="126747" y="66201"/>
                      <a:pt x="161527" y="96626"/>
                      <a:pt x="195304" y="128055"/>
                    </a:cubicBezTo>
                    <a:cubicBezTo>
                      <a:pt x="205337" y="137417"/>
                      <a:pt x="212360" y="150456"/>
                      <a:pt x="220051" y="162158"/>
                    </a:cubicBezTo>
                    <a:cubicBezTo>
                      <a:pt x="227074" y="173192"/>
                      <a:pt x="226071" y="184225"/>
                      <a:pt x="217710" y="194590"/>
                    </a:cubicBezTo>
                    <a:cubicBezTo>
                      <a:pt x="184937" y="234043"/>
                      <a:pt x="173566" y="233708"/>
                      <a:pt x="137449" y="205289"/>
                    </a:cubicBezTo>
                    <a:cubicBezTo>
                      <a:pt x="89291" y="167174"/>
                      <a:pt x="52839" y="118024"/>
                      <a:pt x="17390" y="68541"/>
                    </a:cubicBezTo>
                    <a:cubicBezTo>
                      <a:pt x="11370" y="60517"/>
                      <a:pt x="6020" y="52158"/>
                      <a:pt x="0" y="43131"/>
                    </a:cubicBezTo>
                    <a:close/>
                  </a:path>
                </a:pathLst>
              </a:custGeom>
              <a:grpFill/>
              <a:ln w="3330" cap="flat">
                <a:noFill/>
                <a:prstDash val="solid"/>
                <a:miter/>
              </a:ln>
            </p:spPr>
            <p:txBody>
              <a:bodyPr rtlCol="0" anchor="ctr"/>
              <a:lstStyle/>
              <a:p>
                <a:pPr algn="l" rtl="0"/>
                <a:endParaRPr lang="en-US"/>
              </a:p>
            </p:txBody>
          </p:sp>
        </p:grpSp>
        <p:grpSp>
          <p:nvGrpSpPr>
            <p:cNvPr id="79" name="Graphic 303">
              <a:extLst>
                <a:ext uri="{FF2B5EF4-FFF2-40B4-BE49-F238E27FC236}">
                  <a16:creationId xmlns:a16="http://schemas.microsoft.com/office/drawing/2014/main" id="{5FE24A3F-3E41-30D6-438C-02406DEECD4C}"/>
                </a:ext>
              </a:extLst>
            </p:cNvPr>
            <p:cNvGrpSpPr/>
            <p:nvPr/>
          </p:nvGrpSpPr>
          <p:grpSpPr>
            <a:xfrm>
              <a:off x="7860" y="6939380"/>
              <a:ext cx="1220032" cy="1242297"/>
              <a:chOff x="8279657" y="2078112"/>
              <a:chExt cx="1220032" cy="1242297"/>
            </a:xfrm>
            <a:solidFill>
              <a:srgbClr val="000000"/>
            </a:solidFill>
          </p:grpSpPr>
          <p:sp>
            <p:nvSpPr>
              <p:cNvPr id="80" name="Freeform 79">
                <a:extLst>
                  <a:ext uri="{FF2B5EF4-FFF2-40B4-BE49-F238E27FC236}">
                    <a16:creationId xmlns:a16="http://schemas.microsoft.com/office/drawing/2014/main" id="{D4C6AF89-A0B7-0AA2-6259-E6AB7438B90A}"/>
                  </a:ext>
                </a:extLst>
              </p:cNvPr>
              <p:cNvSpPr/>
              <p:nvPr/>
            </p:nvSpPr>
            <p:spPr>
              <a:xfrm>
                <a:off x="8279657" y="2078112"/>
                <a:ext cx="1220032" cy="1242297"/>
              </a:xfrm>
              <a:custGeom>
                <a:avLst/>
                <a:gdLst>
                  <a:gd name="connsiteX0" fmla="*/ 157514 w 1220032"/>
                  <a:gd name="connsiteY0" fmla="*/ 178265 h 1242297"/>
                  <a:gd name="connsiteX1" fmla="*/ 157514 w 1220032"/>
                  <a:gd name="connsiteY1" fmla="*/ 136137 h 1242297"/>
                  <a:gd name="connsiteX2" fmla="*/ 202661 w 1220032"/>
                  <a:gd name="connsiteY2" fmla="*/ 90666 h 1242297"/>
                  <a:gd name="connsiteX3" fmla="*/ 266536 w 1220032"/>
                  <a:gd name="connsiteY3" fmla="*/ 91000 h 1242297"/>
                  <a:gd name="connsiteX4" fmla="*/ 280917 w 1220032"/>
                  <a:gd name="connsiteY4" fmla="*/ 80301 h 1242297"/>
                  <a:gd name="connsiteX5" fmla="*/ 369205 w 1220032"/>
                  <a:gd name="connsiteY5" fmla="*/ 1729 h 1242297"/>
                  <a:gd name="connsiteX6" fmla="*/ 474548 w 1220032"/>
                  <a:gd name="connsiteY6" fmla="*/ 44526 h 1242297"/>
                  <a:gd name="connsiteX7" fmla="*/ 491270 w 1220032"/>
                  <a:gd name="connsiteY7" fmla="*/ 80301 h 1242297"/>
                  <a:gd name="connsiteX8" fmla="*/ 503309 w 1220032"/>
                  <a:gd name="connsiteY8" fmla="*/ 89328 h 1242297"/>
                  <a:gd name="connsiteX9" fmla="*/ 568522 w 1220032"/>
                  <a:gd name="connsiteY9" fmla="*/ 89328 h 1242297"/>
                  <a:gd name="connsiteX10" fmla="*/ 614338 w 1220032"/>
                  <a:gd name="connsiteY10" fmla="*/ 135134 h 1242297"/>
                  <a:gd name="connsiteX11" fmla="*/ 614338 w 1220032"/>
                  <a:gd name="connsiteY11" fmla="*/ 178265 h 1242297"/>
                  <a:gd name="connsiteX12" fmla="*/ 628049 w 1220032"/>
                  <a:gd name="connsiteY12" fmla="*/ 178265 h 1242297"/>
                  <a:gd name="connsiteX13" fmla="*/ 745767 w 1220032"/>
                  <a:gd name="connsiteY13" fmla="*/ 178265 h 1242297"/>
                  <a:gd name="connsiteX14" fmla="*/ 771183 w 1220032"/>
                  <a:gd name="connsiteY14" fmla="*/ 203341 h 1242297"/>
                  <a:gd name="connsiteX15" fmla="*/ 770849 w 1220032"/>
                  <a:gd name="connsiteY15" fmla="*/ 377201 h 1242297"/>
                  <a:gd name="connsiteX16" fmla="*/ 784560 w 1220032"/>
                  <a:gd name="connsiteY16" fmla="*/ 396259 h 1242297"/>
                  <a:gd name="connsiteX17" fmla="*/ 1009293 w 1220032"/>
                  <a:gd name="connsiteY17" fmla="*/ 745317 h 1242297"/>
                  <a:gd name="connsiteX18" fmla="*/ 933379 w 1220032"/>
                  <a:gd name="connsiteY18" fmla="*/ 920515 h 1242297"/>
                  <a:gd name="connsiteX19" fmla="*/ 929700 w 1220032"/>
                  <a:gd name="connsiteY19" fmla="*/ 925530 h 1242297"/>
                  <a:gd name="connsiteX20" fmla="*/ 964815 w 1220032"/>
                  <a:gd name="connsiteY20" fmla="*/ 958965 h 1242297"/>
                  <a:gd name="connsiteX21" fmla="*/ 979864 w 1220032"/>
                  <a:gd name="connsiteY21" fmla="*/ 940910 h 1242297"/>
                  <a:gd name="connsiteX22" fmla="*/ 1006952 w 1220032"/>
                  <a:gd name="connsiteY22" fmla="*/ 937567 h 1242297"/>
                  <a:gd name="connsiteX23" fmla="*/ 1175502 w 1220032"/>
                  <a:gd name="connsiteY23" fmla="*/ 1074315 h 1242297"/>
                  <a:gd name="connsiteX24" fmla="*/ 1213627 w 1220032"/>
                  <a:gd name="connsiteY24" fmla="*/ 1130819 h 1242297"/>
                  <a:gd name="connsiteX25" fmla="*/ 1210282 w 1220032"/>
                  <a:gd name="connsiteY25" fmla="*/ 1186655 h 1242297"/>
                  <a:gd name="connsiteX26" fmla="*/ 1163797 w 1220032"/>
                  <a:gd name="connsiteY26" fmla="*/ 1232795 h 1242297"/>
                  <a:gd name="connsiteX27" fmla="*/ 1109955 w 1220032"/>
                  <a:gd name="connsiteY27" fmla="*/ 1236139 h 1242297"/>
                  <a:gd name="connsiteX28" fmla="*/ 1050428 w 1220032"/>
                  <a:gd name="connsiteY28" fmla="*/ 1195683 h 1242297"/>
                  <a:gd name="connsiteX29" fmla="*/ 916323 w 1220032"/>
                  <a:gd name="connsiteY29" fmla="*/ 1029847 h 1242297"/>
                  <a:gd name="connsiteX30" fmla="*/ 919668 w 1220032"/>
                  <a:gd name="connsiteY30" fmla="*/ 1000758 h 1242297"/>
                  <a:gd name="connsiteX31" fmla="*/ 935720 w 1220032"/>
                  <a:gd name="connsiteY31" fmla="*/ 986047 h 1242297"/>
                  <a:gd name="connsiteX32" fmla="*/ 903950 w 1220032"/>
                  <a:gd name="connsiteY32" fmla="*/ 955287 h 1242297"/>
                  <a:gd name="connsiteX33" fmla="*/ 815996 w 1220032"/>
                  <a:gd name="connsiteY33" fmla="*/ 1006777 h 1242297"/>
                  <a:gd name="connsiteX34" fmla="*/ 784560 w 1220032"/>
                  <a:gd name="connsiteY34" fmla="*/ 1018479 h 1242297"/>
                  <a:gd name="connsiteX35" fmla="*/ 772855 w 1220032"/>
                  <a:gd name="connsiteY35" fmla="*/ 1034193 h 1242297"/>
                  <a:gd name="connsiteX36" fmla="*/ 773190 w 1220032"/>
                  <a:gd name="connsiteY36" fmla="*/ 1195683 h 1242297"/>
                  <a:gd name="connsiteX37" fmla="*/ 746770 w 1220032"/>
                  <a:gd name="connsiteY37" fmla="*/ 1222430 h 1242297"/>
                  <a:gd name="connsiteX38" fmla="*/ 27088 w 1220032"/>
                  <a:gd name="connsiteY38" fmla="*/ 1222430 h 1242297"/>
                  <a:gd name="connsiteX39" fmla="*/ 0 w 1220032"/>
                  <a:gd name="connsiteY39" fmla="*/ 1195014 h 1242297"/>
                  <a:gd name="connsiteX40" fmla="*/ 0 w 1220032"/>
                  <a:gd name="connsiteY40" fmla="*/ 205347 h 1242297"/>
                  <a:gd name="connsiteX41" fmla="*/ 27423 w 1220032"/>
                  <a:gd name="connsiteY41" fmla="*/ 177930 h 1242297"/>
                  <a:gd name="connsiteX42" fmla="*/ 142465 w 1220032"/>
                  <a:gd name="connsiteY42" fmla="*/ 177930 h 1242297"/>
                  <a:gd name="connsiteX43" fmla="*/ 157514 w 1220032"/>
                  <a:gd name="connsiteY43" fmla="*/ 178265 h 1242297"/>
                  <a:gd name="connsiteX44" fmla="*/ 39797 w 1220032"/>
                  <a:gd name="connsiteY44" fmla="*/ 1183646 h 1242297"/>
                  <a:gd name="connsiteX45" fmla="*/ 735400 w 1220032"/>
                  <a:gd name="connsiteY45" fmla="*/ 1183646 h 1242297"/>
                  <a:gd name="connsiteX46" fmla="*/ 735400 w 1220032"/>
                  <a:gd name="connsiteY46" fmla="*/ 1033190 h 1242297"/>
                  <a:gd name="connsiteX47" fmla="*/ 642095 w 1220032"/>
                  <a:gd name="connsiteY47" fmla="*/ 1032521 h 1242297"/>
                  <a:gd name="connsiteX48" fmla="*/ 443447 w 1220032"/>
                  <a:gd name="connsiteY48" fmla="*/ 928874 h 1242297"/>
                  <a:gd name="connsiteX49" fmla="*/ 433414 w 1220032"/>
                  <a:gd name="connsiteY49" fmla="*/ 924193 h 1242297"/>
                  <a:gd name="connsiteX50" fmla="*/ 362516 w 1220032"/>
                  <a:gd name="connsiteY50" fmla="*/ 952947 h 1242297"/>
                  <a:gd name="connsiteX51" fmla="*/ 302989 w 1220032"/>
                  <a:gd name="connsiteY51" fmla="*/ 1045561 h 1242297"/>
                  <a:gd name="connsiteX52" fmla="*/ 209684 w 1220032"/>
                  <a:gd name="connsiteY52" fmla="*/ 1004436 h 1242297"/>
                  <a:gd name="connsiteX53" fmla="*/ 246471 w 1220032"/>
                  <a:gd name="connsiteY53" fmla="*/ 891761 h 1242297"/>
                  <a:gd name="connsiteX54" fmla="*/ 173232 w 1220032"/>
                  <a:gd name="connsiteY54" fmla="*/ 551062 h 1242297"/>
                  <a:gd name="connsiteX55" fmla="*/ 161193 w 1220032"/>
                  <a:gd name="connsiteY55" fmla="*/ 540362 h 1242297"/>
                  <a:gd name="connsiteX56" fmla="*/ 95645 w 1220032"/>
                  <a:gd name="connsiteY56" fmla="*/ 441730 h 1242297"/>
                  <a:gd name="connsiteX57" fmla="*/ 170891 w 1220032"/>
                  <a:gd name="connsiteY57" fmla="*/ 378539 h 1242297"/>
                  <a:gd name="connsiteX58" fmla="*/ 252491 w 1220032"/>
                  <a:gd name="connsiteY58" fmla="*/ 434709 h 1242297"/>
                  <a:gd name="connsiteX59" fmla="*/ 219717 w 1220032"/>
                  <a:gd name="connsiteY59" fmla="*/ 527657 h 1242297"/>
                  <a:gd name="connsiteX60" fmla="*/ 212360 w 1220032"/>
                  <a:gd name="connsiteY60" fmla="*/ 545712 h 1242297"/>
                  <a:gd name="connsiteX61" fmla="*/ 227409 w 1220032"/>
                  <a:gd name="connsiteY61" fmla="*/ 617931 h 1242297"/>
                  <a:gd name="connsiteX62" fmla="*/ 280582 w 1220032"/>
                  <a:gd name="connsiteY62" fmla="*/ 876047 h 1242297"/>
                  <a:gd name="connsiteX63" fmla="*/ 288943 w 1220032"/>
                  <a:gd name="connsiteY63" fmla="*/ 885743 h 1242297"/>
                  <a:gd name="connsiteX64" fmla="*/ 340779 w 1220032"/>
                  <a:gd name="connsiteY64" fmla="*/ 913494 h 1242297"/>
                  <a:gd name="connsiteX65" fmla="*/ 350477 w 1220032"/>
                  <a:gd name="connsiteY65" fmla="*/ 915500 h 1242297"/>
                  <a:gd name="connsiteX66" fmla="*/ 409001 w 1220032"/>
                  <a:gd name="connsiteY66" fmla="*/ 891427 h 1242297"/>
                  <a:gd name="connsiteX67" fmla="*/ 406995 w 1220032"/>
                  <a:gd name="connsiteY67" fmla="*/ 530332 h 1242297"/>
                  <a:gd name="connsiteX68" fmla="*/ 734062 w 1220032"/>
                  <a:gd name="connsiteY68" fmla="*/ 379207 h 1242297"/>
                  <a:gd name="connsiteX69" fmla="*/ 734062 w 1220032"/>
                  <a:gd name="connsiteY69" fmla="*/ 215377 h 1242297"/>
                  <a:gd name="connsiteX70" fmla="*/ 623033 w 1220032"/>
                  <a:gd name="connsiteY70" fmla="*/ 215377 h 1242297"/>
                  <a:gd name="connsiteX71" fmla="*/ 616010 w 1220032"/>
                  <a:gd name="connsiteY71" fmla="*/ 216380 h 1242297"/>
                  <a:gd name="connsiteX72" fmla="*/ 616010 w 1220032"/>
                  <a:gd name="connsiteY72" fmla="*/ 256502 h 1242297"/>
                  <a:gd name="connsiteX73" fmla="*/ 569525 w 1220032"/>
                  <a:gd name="connsiteY73" fmla="*/ 302642 h 1242297"/>
                  <a:gd name="connsiteX74" fmla="*/ 203999 w 1220032"/>
                  <a:gd name="connsiteY74" fmla="*/ 302642 h 1242297"/>
                  <a:gd name="connsiteX75" fmla="*/ 157848 w 1220032"/>
                  <a:gd name="connsiteY75" fmla="*/ 255833 h 1242297"/>
                  <a:gd name="connsiteX76" fmla="*/ 157848 w 1220032"/>
                  <a:gd name="connsiteY76" fmla="*/ 216046 h 1242297"/>
                  <a:gd name="connsiteX77" fmla="*/ 40131 w 1220032"/>
                  <a:gd name="connsiteY77" fmla="*/ 216046 h 1242297"/>
                  <a:gd name="connsiteX78" fmla="*/ 39797 w 1220032"/>
                  <a:gd name="connsiteY78" fmla="*/ 1183646 h 1242297"/>
                  <a:gd name="connsiteX79" fmla="*/ 474214 w 1220032"/>
                  <a:gd name="connsiteY79" fmla="*/ 906807 h 1242297"/>
                  <a:gd name="connsiteX80" fmla="*/ 868166 w 1220032"/>
                  <a:gd name="connsiteY80" fmla="*/ 932217 h 1242297"/>
                  <a:gd name="connsiteX81" fmla="*/ 903281 w 1220032"/>
                  <a:gd name="connsiteY81" fmla="*/ 514283 h 1242297"/>
                  <a:gd name="connsiteX82" fmla="*/ 492942 w 1220032"/>
                  <a:gd name="connsiteY82" fmla="*/ 489207 h 1242297"/>
                  <a:gd name="connsiteX83" fmla="*/ 449801 w 1220032"/>
                  <a:gd name="connsiteY83" fmla="*/ 875378 h 1242297"/>
                  <a:gd name="connsiteX84" fmla="*/ 539427 w 1220032"/>
                  <a:gd name="connsiteY84" fmla="*/ 837263 h 1242297"/>
                  <a:gd name="connsiteX85" fmla="*/ 641761 w 1220032"/>
                  <a:gd name="connsiteY85" fmla="*/ 744983 h 1242297"/>
                  <a:gd name="connsiteX86" fmla="*/ 652128 w 1220032"/>
                  <a:gd name="connsiteY86" fmla="*/ 742642 h 1242297"/>
                  <a:gd name="connsiteX87" fmla="*/ 714665 w 1220032"/>
                  <a:gd name="connsiteY87" fmla="*/ 651031 h 1242297"/>
                  <a:gd name="connsiteX88" fmla="*/ 708311 w 1220032"/>
                  <a:gd name="connsiteY88" fmla="*/ 642338 h 1242297"/>
                  <a:gd name="connsiteX89" fmla="*/ 715669 w 1220032"/>
                  <a:gd name="connsiteY89" fmla="*/ 541031 h 1242297"/>
                  <a:gd name="connsiteX90" fmla="*/ 815327 w 1220032"/>
                  <a:gd name="connsiteY90" fmla="*/ 525651 h 1242297"/>
                  <a:gd name="connsiteX91" fmla="*/ 853451 w 1220032"/>
                  <a:gd name="connsiteY91" fmla="*/ 618934 h 1242297"/>
                  <a:gd name="connsiteX92" fmla="*/ 770180 w 1220032"/>
                  <a:gd name="connsiteY92" fmla="*/ 676442 h 1242297"/>
                  <a:gd name="connsiteX93" fmla="*/ 728377 w 1220032"/>
                  <a:gd name="connsiteY93" fmla="*/ 698174 h 1242297"/>
                  <a:gd name="connsiteX94" fmla="*/ 725701 w 1220032"/>
                  <a:gd name="connsiteY94" fmla="*/ 702186 h 1242297"/>
                  <a:gd name="connsiteX95" fmla="*/ 680554 w 1220032"/>
                  <a:gd name="connsiteY95" fmla="*/ 768721 h 1242297"/>
                  <a:gd name="connsiteX96" fmla="*/ 673865 w 1220032"/>
                  <a:gd name="connsiteY96" fmla="*/ 884406 h 1242297"/>
                  <a:gd name="connsiteX97" fmla="*/ 555145 w 1220032"/>
                  <a:gd name="connsiteY97" fmla="*/ 872369 h 1242297"/>
                  <a:gd name="connsiteX98" fmla="*/ 474214 w 1220032"/>
                  <a:gd name="connsiteY98" fmla="*/ 906807 h 1242297"/>
                  <a:gd name="connsiteX99" fmla="*/ 576882 w 1220032"/>
                  <a:gd name="connsiteY99" fmla="*/ 132125 h 1242297"/>
                  <a:gd name="connsiteX100" fmla="*/ 562168 w 1220032"/>
                  <a:gd name="connsiteY100" fmla="*/ 131122 h 1242297"/>
                  <a:gd name="connsiteX101" fmla="*/ 481906 w 1220032"/>
                  <a:gd name="connsiteY101" fmla="*/ 129784 h 1242297"/>
                  <a:gd name="connsiteX102" fmla="*/ 458496 w 1220032"/>
                  <a:gd name="connsiteY102" fmla="*/ 108386 h 1242297"/>
                  <a:gd name="connsiteX103" fmla="*/ 456155 w 1220032"/>
                  <a:gd name="connsiteY103" fmla="*/ 92337 h 1242297"/>
                  <a:gd name="connsiteX104" fmla="*/ 382582 w 1220032"/>
                  <a:gd name="connsiteY104" fmla="*/ 38508 h 1242297"/>
                  <a:gd name="connsiteX105" fmla="*/ 315028 w 1220032"/>
                  <a:gd name="connsiteY105" fmla="*/ 106046 h 1242297"/>
                  <a:gd name="connsiteX106" fmla="*/ 289277 w 1220032"/>
                  <a:gd name="connsiteY106" fmla="*/ 129784 h 1242297"/>
                  <a:gd name="connsiteX107" fmla="*/ 224064 w 1220032"/>
                  <a:gd name="connsiteY107" fmla="*/ 129784 h 1242297"/>
                  <a:gd name="connsiteX108" fmla="*/ 197979 w 1220032"/>
                  <a:gd name="connsiteY108" fmla="*/ 129784 h 1242297"/>
                  <a:gd name="connsiteX109" fmla="*/ 197979 w 1220032"/>
                  <a:gd name="connsiteY109" fmla="*/ 261851 h 1242297"/>
                  <a:gd name="connsiteX110" fmla="*/ 576548 w 1220032"/>
                  <a:gd name="connsiteY110" fmla="*/ 261851 h 1242297"/>
                  <a:gd name="connsiteX111" fmla="*/ 576882 w 1220032"/>
                  <a:gd name="connsiteY111" fmla="*/ 132125 h 1242297"/>
                  <a:gd name="connsiteX112" fmla="*/ 956454 w 1220032"/>
                  <a:gd name="connsiteY112" fmla="*/ 1021153 h 1242297"/>
                  <a:gd name="connsiteX113" fmla="*/ 973844 w 1220032"/>
                  <a:gd name="connsiteY113" fmla="*/ 1046564 h 1242297"/>
                  <a:gd name="connsiteX114" fmla="*/ 1093903 w 1220032"/>
                  <a:gd name="connsiteY114" fmla="*/ 1183312 h 1242297"/>
                  <a:gd name="connsiteX115" fmla="*/ 1174165 w 1220032"/>
                  <a:gd name="connsiteY115" fmla="*/ 1172613 h 1242297"/>
                  <a:gd name="connsiteX116" fmla="*/ 1176506 w 1220032"/>
                  <a:gd name="connsiteY116" fmla="*/ 1140181 h 1242297"/>
                  <a:gd name="connsiteX117" fmla="*/ 1151758 w 1220032"/>
                  <a:gd name="connsiteY117" fmla="*/ 1106078 h 1242297"/>
                  <a:gd name="connsiteX118" fmla="*/ 1048087 w 1220032"/>
                  <a:gd name="connsiteY118" fmla="*/ 1014132 h 1242297"/>
                  <a:gd name="connsiteX119" fmla="*/ 998926 w 1220032"/>
                  <a:gd name="connsiteY119" fmla="*/ 978023 h 1242297"/>
                  <a:gd name="connsiteX120" fmla="*/ 963477 w 1220032"/>
                  <a:gd name="connsiteY120" fmla="*/ 1013798 h 1242297"/>
                  <a:gd name="connsiteX121" fmla="*/ 956454 w 1220032"/>
                  <a:gd name="connsiteY121" fmla="*/ 1021153 h 1242297"/>
                  <a:gd name="connsiteX122" fmla="*/ 577551 w 1220032"/>
                  <a:gd name="connsiteY122" fmla="*/ 822217 h 1242297"/>
                  <a:gd name="connsiteX123" fmla="*/ 619354 w 1220032"/>
                  <a:gd name="connsiteY123" fmla="*/ 865682 h 1242297"/>
                  <a:gd name="connsiteX124" fmla="*/ 662830 w 1220032"/>
                  <a:gd name="connsiteY124" fmla="*/ 823220 h 1242297"/>
                  <a:gd name="connsiteX125" fmla="*/ 620023 w 1220032"/>
                  <a:gd name="connsiteY125" fmla="*/ 780424 h 1242297"/>
                  <a:gd name="connsiteX126" fmla="*/ 577551 w 1220032"/>
                  <a:gd name="connsiteY126" fmla="*/ 822217 h 1242297"/>
                  <a:gd name="connsiteX127" fmla="*/ 775865 w 1220032"/>
                  <a:gd name="connsiteY127" fmla="*/ 553402 h 1242297"/>
                  <a:gd name="connsiteX128" fmla="*/ 733059 w 1220032"/>
                  <a:gd name="connsiteY128" fmla="*/ 594861 h 1242297"/>
                  <a:gd name="connsiteX129" fmla="*/ 775196 w 1220032"/>
                  <a:gd name="connsiteY129" fmla="*/ 638660 h 1242297"/>
                  <a:gd name="connsiteX130" fmla="*/ 818337 w 1220032"/>
                  <a:gd name="connsiteY130" fmla="*/ 595530 h 1242297"/>
                  <a:gd name="connsiteX131" fmla="*/ 775865 w 1220032"/>
                  <a:gd name="connsiteY131" fmla="*/ 553402 h 1242297"/>
                  <a:gd name="connsiteX132" fmla="*/ 136780 w 1220032"/>
                  <a:gd name="connsiteY132" fmla="*/ 460119 h 1242297"/>
                  <a:gd name="connsiteX133" fmla="*/ 181258 w 1220032"/>
                  <a:gd name="connsiteY133" fmla="*/ 502916 h 1242297"/>
                  <a:gd name="connsiteX134" fmla="*/ 222058 w 1220032"/>
                  <a:gd name="connsiteY134" fmla="*/ 458447 h 1242297"/>
                  <a:gd name="connsiteX135" fmla="*/ 179920 w 1220032"/>
                  <a:gd name="connsiteY135" fmla="*/ 417323 h 1242297"/>
                  <a:gd name="connsiteX136" fmla="*/ 136780 w 1220032"/>
                  <a:gd name="connsiteY136" fmla="*/ 460119 h 1242297"/>
                  <a:gd name="connsiteX137" fmla="*/ 279913 w 1220032"/>
                  <a:gd name="connsiteY137" fmla="*/ 1007111 h 1242297"/>
                  <a:gd name="connsiteX138" fmla="*/ 322720 w 1220032"/>
                  <a:gd name="connsiteY138" fmla="*/ 965652 h 1242297"/>
                  <a:gd name="connsiteX139" fmla="*/ 280248 w 1220032"/>
                  <a:gd name="connsiteY139" fmla="*/ 923859 h 1242297"/>
                  <a:gd name="connsiteX140" fmla="*/ 237441 w 1220032"/>
                  <a:gd name="connsiteY140" fmla="*/ 963980 h 1242297"/>
                  <a:gd name="connsiteX141" fmla="*/ 279913 w 1220032"/>
                  <a:gd name="connsiteY141" fmla="*/ 1007111 h 124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20032" h="1242297">
                    <a:moveTo>
                      <a:pt x="157514" y="178265"/>
                    </a:moveTo>
                    <a:cubicBezTo>
                      <a:pt x="157514" y="163553"/>
                      <a:pt x="157514" y="149845"/>
                      <a:pt x="157514" y="136137"/>
                    </a:cubicBezTo>
                    <a:cubicBezTo>
                      <a:pt x="157848" y="107717"/>
                      <a:pt x="174570" y="91000"/>
                      <a:pt x="202661" y="90666"/>
                    </a:cubicBezTo>
                    <a:cubicBezTo>
                      <a:pt x="224064" y="90331"/>
                      <a:pt x="245133" y="90331"/>
                      <a:pt x="266536" y="91000"/>
                    </a:cubicBezTo>
                    <a:cubicBezTo>
                      <a:pt x="275231" y="91334"/>
                      <a:pt x="278241" y="88660"/>
                      <a:pt x="280917" y="80301"/>
                    </a:cubicBezTo>
                    <a:cubicBezTo>
                      <a:pt x="294294" y="36501"/>
                      <a:pt x="324057" y="9085"/>
                      <a:pt x="369205" y="1729"/>
                    </a:cubicBezTo>
                    <a:cubicBezTo>
                      <a:pt x="412011" y="-5292"/>
                      <a:pt x="448463" y="9085"/>
                      <a:pt x="474548" y="44526"/>
                    </a:cubicBezTo>
                    <a:cubicBezTo>
                      <a:pt x="482240" y="54891"/>
                      <a:pt x="487257" y="67930"/>
                      <a:pt x="491270" y="80301"/>
                    </a:cubicBezTo>
                    <a:cubicBezTo>
                      <a:pt x="493611" y="87322"/>
                      <a:pt x="496286" y="89328"/>
                      <a:pt x="503309" y="89328"/>
                    </a:cubicBezTo>
                    <a:cubicBezTo>
                      <a:pt x="525047" y="88994"/>
                      <a:pt x="546784" y="88994"/>
                      <a:pt x="568522" y="89328"/>
                    </a:cubicBezTo>
                    <a:cubicBezTo>
                      <a:pt x="597951" y="89663"/>
                      <a:pt x="614004" y="105711"/>
                      <a:pt x="614338" y="135134"/>
                    </a:cubicBezTo>
                    <a:cubicBezTo>
                      <a:pt x="614338" y="148842"/>
                      <a:pt x="614338" y="162550"/>
                      <a:pt x="614338" y="178265"/>
                    </a:cubicBezTo>
                    <a:cubicBezTo>
                      <a:pt x="619354" y="178265"/>
                      <a:pt x="623702" y="178265"/>
                      <a:pt x="628049" y="178265"/>
                    </a:cubicBezTo>
                    <a:cubicBezTo>
                      <a:pt x="667177" y="178265"/>
                      <a:pt x="706639" y="178265"/>
                      <a:pt x="745767" y="178265"/>
                    </a:cubicBezTo>
                    <a:cubicBezTo>
                      <a:pt x="765498" y="178265"/>
                      <a:pt x="771183" y="183949"/>
                      <a:pt x="771183" y="203341"/>
                    </a:cubicBezTo>
                    <a:cubicBezTo>
                      <a:pt x="771183" y="261183"/>
                      <a:pt x="771517" y="319359"/>
                      <a:pt x="770849" y="377201"/>
                    </a:cubicBezTo>
                    <a:cubicBezTo>
                      <a:pt x="770849" y="388235"/>
                      <a:pt x="773524" y="392915"/>
                      <a:pt x="784560" y="396259"/>
                    </a:cubicBezTo>
                    <a:cubicBezTo>
                      <a:pt x="930369" y="439390"/>
                      <a:pt x="1029693" y="595195"/>
                      <a:pt x="1009293" y="745317"/>
                    </a:cubicBezTo>
                    <a:cubicBezTo>
                      <a:pt x="1000264" y="811184"/>
                      <a:pt x="975851" y="869694"/>
                      <a:pt x="933379" y="920515"/>
                    </a:cubicBezTo>
                    <a:cubicBezTo>
                      <a:pt x="932041" y="922187"/>
                      <a:pt x="931038" y="923859"/>
                      <a:pt x="929700" y="925530"/>
                    </a:cubicBezTo>
                    <a:cubicBezTo>
                      <a:pt x="940736" y="936229"/>
                      <a:pt x="951772" y="946260"/>
                      <a:pt x="964815" y="958965"/>
                    </a:cubicBezTo>
                    <a:cubicBezTo>
                      <a:pt x="969162" y="953615"/>
                      <a:pt x="973844" y="946928"/>
                      <a:pt x="979864" y="940910"/>
                    </a:cubicBezTo>
                    <a:cubicBezTo>
                      <a:pt x="987890" y="933220"/>
                      <a:pt x="996920" y="930880"/>
                      <a:pt x="1006952" y="937567"/>
                    </a:cubicBezTo>
                    <a:cubicBezTo>
                      <a:pt x="1067818" y="977354"/>
                      <a:pt x="1127011" y="1019482"/>
                      <a:pt x="1175502" y="1074315"/>
                    </a:cubicBezTo>
                    <a:cubicBezTo>
                      <a:pt x="1190551" y="1091032"/>
                      <a:pt x="1202591" y="1111093"/>
                      <a:pt x="1213627" y="1130819"/>
                    </a:cubicBezTo>
                    <a:cubicBezTo>
                      <a:pt x="1223994" y="1149208"/>
                      <a:pt x="1220984" y="1168601"/>
                      <a:pt x="1210282" y="1186655"/>
                    </a:cubicBezTo>
                    <a:cubicBezTo>
                      <a:pt x="1198578" y="1206047"/>
                      <a:pt x="1183194" y="1221427"/>
                      <a:pt x="1163797" y="1232795"/>
                    </a:cubicBezTo>
                    <a:cubicBezTo>
                      <a:pt x="1146407" y="1243160"/>
                      <a:pt x="1127680" y="1246169"/>
                      <a:pt x="1109955" y="1236139"/>
                    </a:cubicBezTo>
                    <a:cubicBezTo>
                      <a:pt x="1089221" y="1224436"/>
                      <a:pt x="1068152" y="1211731"/>
                      <a:pt x="1050428" y="1195683"/>
                    </a:cubicBezTo>
                    <a:cubicBezTo>
                      <a:pt x="996920" y="1147871"/>
                      <a:pt x="955451" y="1089695"/>
                      <a:pt x="916323" y="1029847"/>
                    </a:cubicBezTo>
                    <a:cubicBezTo>
                      <a:pt x="909300" y="1019147"/>
                      <a:pt x="910304" y="1009451"/>
                      <a:pt x="919668" y="1000758"/>
                    </a:cubicBezTo>
                    <a:cubicBezTo>
                      <a:pt x="925018" y="995409"/>
                      <a:pt x="930703" y="990728"/>
                      <a:pt x="935720" y="986047"/>
                    </a:cubicBezTo>
                    <a:cubicBezTo>
                      <a:pt x="923681" y="974679"/>
                      <a:pt x="912979" y="963980"/>
                      <a:pt x="903950" y="955287"/>
                    </a:cubicBezTo>
                    <a:cubicBezTo>
                      <a:pt x="875523" y="972004"/>
                      <a:pt x="846094" y="990059"/>
                      <a:pt x="815996" y="1006777"/>
                    </a:cubicBezTo>
                    <a:cubicBezTo>
                      <a:pt x="806298" y="1012126"/>
                      <a:pt x="795262" y="1015470"/>
                      <a:pt x="784560" y="1018479"/>
                    </a:cubicBezTo>
                    <a:cubicBezTo>
                      <a:pt x="775865" y="1020819"/>
                      <a:pt x="772855" y="1024831"/>
                      <a:pt x="772855" y="1034193"/>
                    </a:cubicBezTo>
                    <a:cubicBezTo>
                      <a:pt x="773190" y="1088023"/>
                      <a:pt x="773190" y="1141853"/>
                      <a:pt x="773190" y="1195683"/>
                    </a:cubicBezTo>
                    <a:cubicBezTo>
                      <a:pt x="773190" y="1217415"/>
                      <a:pt x="768173" y="1222430"/>
                      <a:pt x="746770" y="1222430"/>
                    </a:cubicBezTo>
                    <a:cubicBezTo>
                      <a:pt x="506988" y="1222430"/>
                      <a:pt x="266871" y="1222430"/>
                      <a:pt x="27088" y="1222430"/>
                    </a:cubicBezTo>
                    <a:cubicBezTo>
                      <a:pt x="5016" y="1222430"/>
                      <a:pt x="0" y="1217415"/>
                      <a:pt x="0" y="1195014"/>
                    </a:cubicBezTo>
                    <a:cubicBezTo>
                      <a:pt x="0" y="865013"/>
                      <a:pt x="0" y="535013"/>
                      <a:pt x="0" y="205347"/>
                    </a:cubicBezTo>
                    <a:cubicBezTo>
                      <a:pt x="0" y="183280"/>
                      <a:pt x="5351" y="177930"/>
                      <a:pt x="27423" y="177930"/>
                    </a:cubicBezTo>
                    <a:cubicBezTo>
                      <a:pt x="65882" y="177930"/>
                      <a:pt x="104340" y="177930"/>
                      <a:pt x="142465" y="177930"/>
                    </a:cubicBezTo>
                    <a:cubicBezTo>
                      <a:pt x="147147" y="178265"/>
                      <a:pt x="151829" y="178265"/>
                      <a:pt x="157514" y="178265"/>
                    </a:cubicBezTo>
                    <a:close/>
                    <a:moveTo>
                      <a:pt x="39797" y="1183646"/>
                    </a:moveTo>
                    <a:cubicBezTo>
                      <a:pt x="272222" y="1183646"/>
                      <a:pt x="503643" y="1183646"/>
                      <a:pt x="735400" y="1183646"/>
                    </a:cubicBezTo>
                    <a:cubicBezTo>
                      <a:pt x="735400" y="1133160"/>
                      <a:pt x="735400" y="1083676"/>
                      <a:pt x="735400" y="1033190"/>
                    </a:cubicBezTo>
                    <a:cubicBezTo>
                      <a:pt x="703629" y="1033190"/>
                      <a:pt x="672193" y="1036534"/>
                      <a:pt x="642095" y="1032521"/>
                    </a:cubicBezTo>
                    <a:cubicBezTo>
                      <a:pt x="563505" y="1022491"/>
                      <a:pt x="497289" y="987719"/>
                      <a:pt x="443447" y="928874"/>
                    </a:cubicBezTo>
                    <a:cubicBezTo>
                      <a:pt x="441106" y="926199"/>
                      <a:pt x="436090" y="923190"/>
                      <a:pt x="433414" y="924193"/>
                    </a:cubicBezTo>
                    <a:cubicBezTo>
                      <a:pt x="409336" y="933220"/>
                      <a:pt x="385926" y="943251"/>
                      <a:pt x="362516" y="952947"/>
                    </a:cubicBezTo>
                    <a:cubicBezTo>
                      <a:pt x="365192" y="1000090"/>
                      <a:pt x="342785" y="1034527"/>
                      <a:pt x="302989" y="1045561"/>
                    </a:cubicBezTo>
                    <a:cubicBezTo>
                      <a:pt x="266871" y="1055591"/>
                      <a:pt x="227409" y="1038205"/>
                      <a:pt x="209684" y="1004436"/>
                    </a:cubicBezTo>
                    <a:cubicBezTo>
                      <a:pt x="188950" y="965317"/>
                      <a:pt x="200655" y="929543"/>
                      <a:pt x="246471" y="891761"/>
                    </a:cubicBezTo>
                    <a:cubicBezTo>
                      <a:pt x="222058" y="778418"/>
                      <a:pt x="197645" y="664740"/>
                      <a:pt x="173232" y="551062"/>
                    </a:cubicBezTo>
                    <a:cubicBezTo>
                      <a:pt x="171560" y="543706"/>
                      <a:pt x="168550" y="541700"/>
                      <a:pt x="161193" y="540362"/>
                    </a:cubicBezTo>
                    <a:cubicBezTo>
                      <a:pt x="114708" y="531669"/>
                      <a:pt x="84609" y="486198"/>
                      <a:pt x="95645" y="441730"/>
                    </a:cubicBezTo>
                    <a:cubicBezTo>
                      <a:pt x="104340" y="406289"/>
                      <a:pt x="135108" y="380210"/>
                      <a:pt x="170891" y="378539"/>
                    </a:cubicBezTo>
                    <a:cubicBezTo>
                      <a:pt x="207678" y="376867"/>
                      <a:pt x="240786" y="399602"/>
                      <a:pt x="252491" y="434709"/>
                    </a:cubicBezTo>
                    <a:cubicBezTo>
                      <a:pt x="264195" y="469815"/>
                      <a:pt x="251487" y="507262"/>
                      <a:pt x="219717" y="527657"/>
                    </a:cubicBezTo>
                    <a:cubicBezTo>
                      <a:pt x="212025" y="532673"/>
                      <a:pt x="210353" y="537353"/>
                      <a:pt x="212360" y="545712"/>
                    </a:cubicBezTo>
                    <a:cubicBezTo>
                      <a:pt x="217710" y="569785"/>
                      <a:pt x="222392" y="593858"/>
                      <a:pt x="227409" y="617931"/>
                    </a:cubicBezTo>
                    <a:cubicBezTo>
                      <a:pt x="245133" y="704193"/>
                      <a:pt x="262523" y="790120"/>
                      <a:pt x="280582" y="876047"/>
                    </a:cubicBezTo>
                    <a:cubicBezTo>
                      <a:pt x="281251" y="879725"/>
                      <a:pt x="285599" y="885074"/>
                      <a:pt x="288943" y="885743"/>
                    </a:cubicBezTo>
                    <a:cubicBezTo>
                      <a:pt x="309343" y="889421"/>
                      <a:pt x="326733" y="897780"/>
                      <a:pt x="340779" y="913494"/>
                    </a:cubicBezTo>
                    <a:cubicBezTo>
                      <a:pt x="342785" y="915500"/>
                      <a:pt x="347802" y="916503"/>
                      <a:pt x="350477" y="915500"/>
                    </a:cubicBezTo>
                    <a:cubicBezTo>
                      <a:pt x="370208" y="907810"/>
                      <a:pt x="389605" y="899451"/>
                      <a:pt x="409001" y="891427"/>
                    </a:cubicBezTo>
                    <a:cubicBezTo>
                      <a:pt x="338772" y="770728"/>
                      <a:pt x="332084" y="648691"/>
                      <a:pt x="406995" y="530332"/>
                    </a:cubicBezTo>
                    <a:cubicBezTo>
                      <a:pt x="481906" y="411639"/>
                      <a:pt x="595276" y="365833"/>
                      <a:pt x="734062" y="379207"/>
                    </a:cubicBezTo>
                    <a:cubicBezTo>
                      <a:pt x="734062" y="324374"/>
                      <a:pt x="734062" y="270210"/>
                      <a:pt x="734062" y="215377"/>
                    </a:cubicBezTo>
                    <a:cubicBezTo>
                      <a:pt x="696606" y="215377"/>
                      <a:pt x="659820" y="215377"/>
                      <a:pt x="623033" y="215377"/>
                    </a:cubicBezTo>
                    <a:cubicBezTo>
                      <a:pt x="621026" y="215377"/>
                      <a:pt x="619020" y="216046"/>
                      <a:pt x="616010" y="216380"/>
                    </a:cubicBezTo>
                    <a:cubicBezTo>
                      <a:pt x="616010" y="230088"/>
                      <a:pt x="616010" y="243462"/>
                      <a:pt x="616010" y="256502"/>
                    </a:cubicBezTo>
                    <a:cubicBezTo>
                      <a:pt x="615676" y="286593"/>
                      <a:pt x="599623" y="302642"/>
                      <a:pt x="569525" y="302642"/>
                    </a:cubicBezTo>
                    <a:cubicBezTo>
                      <a:pt x="447794" y="302642"/>
                      <a:pt x="325729" y="302642"/>
                      <a:pt x="203999" y="302642"/>
                    </a:cubicBezTo>
                    <a:cubicBezTo>
                      <a:pt x="174235" y="302642"/>
                      <a:pt x="157848" y="285924"/>
                      <a:pt x="157848" y="255833"/>
                    </a:cubicBezTo>
                    <a:cubicBezTo>
                      <a:pt x="157848" y="242794"/>
                      <a:pt x="157848" y="229420"/>
                      <a:pt x="157848" y="216046"/>
                    </a:cubicBezTo>
                    <a:cubicBezTo>
                      <a:pt x="117717" y="216046"/>
                      <a:pt x="79259" y="216046"/>
                      <a:pt x="40131" y="216046"/>
                    </a:cubicBezTo>
                    <a:cubicBezTo>
                      <a:pt x="39797" y="539025"/>
                      <a:pt x="39797" y="860667"/>
                      <a:pt x="39797" y="1183646"/>
                    </a:cubicBezTo>
                    <a:close/>
                    <a:moveTo>
                      <a:pt x="474214" y="906807"/>
                    </a:moveTo>
                    <a:cubicBezTo>
                      <a:pt x="564509" y="1005774"/>
                      <a:pt x="740081" y="1035865"/>
                      <a:pt x="868166" y="932217"/>
                    </a:cubicBezTo>
                    <a:cubicBezTo>
                      <a:pt x="994579" y="829573"/>
                      <a:pt x="1011634" y="639664"/>
                      <a:pt x="903281" y="514283"/>
                    </a:cubicBezTo>
                    <a:cubicBezTo>
                      <a:pt x="802619" y="397262"/>
                      <a:pt x="616010" y="380210"/>
                      <a:pt x="492942" y="489207"/>
                    </a:cubicBezTo>
                    <a:cubicBezTo>
                      <a:pt x="367533" y="600211"/>
                      <a:pt x="371880" y="775743"/>
                      <a:pt x="449801" y="875378"/>
                    </a:cubicBezTo>
                    <a:cubicBezTo>
                      <a:pt x="479565" y="862673"/>
                      <a:pt x="509663" y="849968"/>
                      <a:pt x="539427" y="837263"/>
                    </a:cubicBezTo>
                    <a:cubicBezTo>
                      <a:pt x="531735" y="776077"/>
                      <a:pt x="582902" y="730940"/>
                      <a:pt x="641761" y="744983"/>
                    </a:cubicBezTo>
                    <a:cubicBezTo>
                      <a:pt x="644770" y="745652"/>
                      <a:pt x="650456" y="744649"/>
                      <a:pt x="652128" y="742642"/>
                    </a:cubicBezTo>
                    <a:cubicBezTo>
                      <a:pt x="673197" y="712217"/>
                      <a:pt x="693931" y="681457"/>
                      <a:pt x="714665" y="651031"/>
                    </a:cubicBezTo>
                    <a:cubicBezTo>
                      <a:pt x="712324" y="647688"/>
                      <a:pt x="710318" y="645013"/>
                      <a:pt x="708311" y="642338"/>
                    </a:cubicBezTo>
                    <a:cubicBezTo>
                      <a:pt x="686239" y="610241"/>
                      <a:pt x="689249" y="569451"/>
                      <a:pt x="715669" y="541031"/>
                    </a:cubicBezTo>
                    <a:cubicBezTo>
                      <a:pt x="741419" y="513280"/>
                      <a:pt x="782553" y="506928"/>
                      <a:pt x="815327" y="525651"/>
                    </a:cubicBezTo>
                    <a:cubicBezTo>
                      <a:pt x="848101" y="544375"/>
                      <a:pt x="863819" y="583159"/>
                      <a:pt x="853451" y="618934"/>
                    </a:cubicBezTo>
                    <a:cubicBezTo>
                      <a:pt x="842750" y="655712"/>
                      <a:pt x="807635" y="682794"/>
                      <a:pt x="770180" y="676442"/>
                    </a:cubicBezTo>
                    <a:cubicBezTo>
                      <a:pt x="747104" y="672430"/>
                      <a:pt x="737072" y="680788"/>
                      <a:pt x="728377" y="698174"/>
                    </a:cubicBezTo>
                    <a:cubicBezTo>
                      <a:pt x="727708" y="699512"/>
                      <a:pt x="726705" y="700849"/>
                      <a:pt x="725701" y="702186"/>
                    </a:cubicBezTo>
                    <a:cubicBezTo>
                      <a:pt x="710652" y="724588"/>
                      <a:pt x="695269" y="746655"/>
                      <a:pt x="680554" y="768721"/>
                    </a:cubicBezTo>
                    <a:cubicBezTo>
                      <a:pt x="716003" y="812187"/>
                      <a:pt x="701288" y="860667"/>
                      <a:pt x="673865" y="884406"/>
                    </a:cubicBezTo>
                    <a:cubicBezTo>
                      <a:pt x="638751" y="914831"/>
                      <a:pt x="596613" y="910819"/>
                      <a:pt x="555145" y="872369"/>
                    </a:cubicBezTo>
                    <a:cubicBezTo>
                      <a:pt x="528725" y="883402"/>
                      <a:pt x="502306" y="894770"/>
                      <a:pt x="474214" y="906807"/>
                    </a:cubicBezTo>
                    <a:close/>
                    <a:moveTo>
                      <a:pt x="576882" y="132125"/>
                    </a:moveTo>
                    <a:cubicBezTo>
                      <a:pt x="571197" y="131790"/>
                      <a:pt x="566850" y="131456"/>
                      <a:pt x="562168" y="131122"/>
                    </a:cubicBezTo>
                    <a:cubicBezTo>
                      <a:pt x="535414" y="130787"/>
                      <a:pt x="508660" y="130453"/>
                      <a:pt x="481906" y="129784"/>
                    </a:cubicBezTo>
                    <a:cubicBezTo>
                      <a:pt x="465853" y="129450"/>
                      <a:pt x="460503" y="124100"/>
                      <a:pt x="458496" y="108386"/>
                    </a:cubicBezTo>
                    <a:cubicBezTo>
                      <a:pt x="457827" y="103037"/>
                      <a:pt x="457493" y="97687"/>
                      <a:pt x="456155" y="92337"/>
                    </a:cubicBezTo>
                    <a:cubicBezTo>
                      <a:pt x="447126" y="59237"/>
                      <a:pt x="414686" y="35498"/>
                      <a:pt x="382582" y="38508"/>
                    </a:cubicBezTo>
                    <a:cubicBezTo>
                      <a:pt x="346464" y="41851"/>
                      <a:pt x="318372" y="69936"/>
                      <a:pt x="315028" y="106046"/>
                    </a:cubicBezTo>
                    <a:cubicBezTo>
                      <a:pt x="313356" y="125103"/>
                      <a:pt x="308339" y="129784"/>
                      <a:pt x="289277" y="129784"/>
                    </a:cubicBezTo>
                    <a:cubicBezTo>
                      <a:pt x="267540" y="129784"/>
                      <a:pt x="245802" y="129784"/>
                      <a:pt x="224064" y="129784"/>
                    </a:cubicBezTo>
                    <a:cubicBezTo>
                      <a:pt x="215704" y="129784"/>
                      <a:pt x="207678" y="129784"/>
                      <a:pt x="197979" y="129784"/>
                    </a:cubicBezTo>
                    <a:cubicBezTo>
                      <a:pt x="197979" y="174587"/>
                      <a:pt x="197979" y="217383"/>
                      <a:pt x="197979" y="261851"/>
                    </a:cubicBezTo>
                    <a:cubicBezTo>
                      <a:pt x="324392" y="261851"/>
                      <a:pt x="450135" y="261851"/>
                      <a:pt x="576548" y="261851"/>
                    </a:cubicBezTo>
                    <a:cubicBezTo>
                      <a:pt x="576882" y="219389"/>
                      <a:pt x="576882" y="176593"/>
                      <a:pt x="576882" y="132125"/>
                    </a:cubicBezTo>
                    <a:close/>
                    <a:moveTo>
                      <a:pt x="956454" y="1021153"/>
                    </a:moveTo>
                    <a:cubicBezTo>
                      <a:pt x="962474" y="1030181"/>
                      <a:pt x="968159" y="1038540"/>
                      <a:pt x="973844" y="1046564"/>
                    </a:cubicBezTo>
                    <a:cubicBezTo>
                      <a:pt x="1009628" y="1096047"/>
                      <a:pt x="1045746" y="1145196"/>
                      <a:pt x="1093903" y="1183312"/>
                    </a:cubicBezTo>
                    <a:cubicBezTo>
                      <a:pt x="1130021" y="1211731"/>
                      <a:pt x="1141057" y="1212066"/>
                      <a:pt x="1174165" y="1172613"/>
                    </a:cubicBezTo>
                    <a:cubicBezTo>
                      <a:pt x="1182860" y="1162248"/>
                      <a:pt x="1183528" y="1151215"/>
                      <a:pt x="1176506" y="1140181"/>
                    </a:cubicBezTo>
                    <a:cubicBezTo>
                      <a:pt x="1168814" y="1128479"/>
                      <a:pt x="1161791" y="1115439"/>
                      <a:pt x="1151758" y="1106078"/>
                    </a:cubicBezTo>
                    <a:cubicBezTo>
                      <a:pt x="1117981" y="1074649"/>
                      <a:pt x="1083201" y="1044223"/>
                      <a:pt x="1048087" y="1014132"/>
                    </a:cubicBezTo>
                    <a:cubicBezTo>
                      <a:pt x="1032703" y="1001093"/>
                      <a:pt x="1015647" y="990059"/>
                      <a:pt x="998926" y="978023"/>
                    </a:cubicBezTo>
                    <a:cubicBezTo>
                      <a:pt x="986218" y="990728"/>
                      <a:pt x="974848" y="1002430"/>
                      <a:pt x="963477" y="1013798"/>
                    </a:cubicBezTo>
                    <a:cubicBezTo>
                      <a:pt x="961136" y="1016138"/>
                      <a:pt x="959130" y="1018144"/>
                      <a:pt x="956454" y="1021153"/>
                    </a:cubicBezTo>
                    <a:close/>
                    <a:moveTo>
                      <a:pt x="577551" y="822217"/>
                    </a:moveTo>
                    <a:cubicBezTo>
                      <a:pt x="577551" y="846624"/>
                      <a:pt x="595276" y="865348"/>
                      <a:pt x="619354" y="865682"/>
                    </a:cubicBezTo>
                    <a:cubicBezTo>
                      <a:pt x="642430" y="866016"/>
                      <a:pt x="662495" y="846290"/>
                      <a:pt x="662830" y="823220"/>
                    </a:cubicBezTo>
                    <a:cubicBezTo>
                      <a:pt x="663164" y="799816"/>
                      <a:pt x="643767" y="780424"/>
                      <a:pt x="620023" y="780424"/>
                    </a:cubicBezTo>
                    <a:cubicBezTo>
                      <a:pt x="596613" y="780758"/>
                      <a:pt x="577551" y="799481"/>
                      <a:pt x="577551" y="822217"/>
                    </a:cubicBezTo>
                    <a:close/>
                    <a:moveTo>
                      <a:pt x="775865" y="553402"/>
                    </a:moveTo>
                    <a:cubicBezTo>
                      <a:pt x="752455" y="553402"/>
                      <a:pt x="733393" y="571791"/>
                      <a:pt x="733059" y="594861"/>
                    </a:cubicBezTo>
                    <a:cubicBezTo>
                      <a:pt x="732724" y="618600"/>
                      <a:pt x="751786" y="638326"/>
                      <a:pt x="775196" y="638660"/>
                    </a:cubicBezTo>
                    <a:cubicBezTo>
                      <a:pt x="798606" y="638995"/>
                      <a:pt x="818337" y="618934"/>
                      <a:pt x="818337" y="595530"/>
                    </a:cubicBezTo>
                    <a:cubicBezTo>
                      <a:pt x="818002" y="572460"/>
                      <a:pt x="798940" y="553402"/>
                      <a:pt x="775865" y="553402"/>
                    </a:cubicBezTo>
                    <a:close/>
                    <a:moveTo>
                      <a:pt x="136780" y="460119"/>
                    </a:moveTo>
                    <a:cubicBezTo>
                      <a:pt x="136780" y="484192"/>
                      <a:pt x="156511" y="502916"/>
                      <a:pt x="181258" y="502916"/>
                    </a:cubicBezTo>
                    <a:cubicBezTo>
                      <a:pt x="202661" y="502916"/>
                      <a:pt x="222058" y="481517"/>
                      <a:pt x="222058" y="458447"/>
                    </a:cubicBezTo>
                    <a:cubicBezTo>
                      <a:pt x="222058" y="436715"/>
                      <a:pt x="202327" y="417657"/>
                      <a:pt x="179920" y="417323"/>
                    </a:cubicBezTo>
                    <a:cubicBezTo>
                      <a:pt x="155842" y="417323"/>
                      <a:pt x="136445" y="436381"/>
                      <a:pt x="136780" y="460119"/>
                    </a:cubicBezTo>
                    <a:close/>
                    <a:moveTo>
                      <a:pt x="279913" y="1007111"/>
                    </a:moveTo>
                    <a:cubicBezTo>
                      <a:pt x="303323" y="1007111"/>
                      <a:pt x="322720" y="988388"/>
                      <a:pt x="322720" y="965652"/>
                    </a:cubicBezTo>
                    <a:cubicBezTo>
                      <a:pt x="322720" y="942248"/>
                      <a:pt x="303992" y="924193"/>
                      <a:pt x="280248" y="923859"/>
                    </a:cubicBezTo>
                    <a:cubicBezTo>
                      <a:pt x="256838" y="923859"/>
                      <a:pt x="238110" y="941579"/>
                      <a:pt x="237441" y="963980"/>
                    </a:cubicBezTo>
                    <a:cubicBezTo>
                      <a:pt x="236773" y="987385"/>
                      <a:pt x="256169" y="1007111"/>
                      <a:pt x="279913" y="1007111"/>
                    </a:cubicBezTo>
                    <a:close/>
                  </a:path>
                </a:pathLst>
              </a:custGeom>
              <a:solidFill>
                <a:srgbClr val="000000"/>
              </a:solidFill>
              <a:ln w="3330" cap="flat">
                <a:noFill/>
                <a:prstDash val="solid"/>
                <a:miter/>
              </a:ln>
            </p:spPr>
            <p:txBody>
              <a:bodyPr rtlCol="0" anchor="ctr"/>
              <a:lstStyle/>
              <a:p>
                <a:pPr algn="l" rtl="0"/>
                <a:endParaRPr lang="en-US"/>
              </a:p>
            </p:txBody>
          </p:sp>
          <p:sp>
            <p:nvSpPr>
              <p:cNvPr id="81" name="Freeform 80">
                <a:extLst>
                  <a:ext uri="{FF2B5EF4-FFF2-40B4-BE49-F238E27FC236}">
                    <a16:creationId xmlns:a16="http://schemas.microsoft.com/office/drawing/2014/main" id="{EAAA2666-17D5-F253-06E3-90F02DADFB7D}"/>
                  </a:ext>
                </a:extLst>
              </p:cNvPr>
              <p:cNvSpPr/>
              <p:nvPr/>
            </p:nvSpPr>
            <p:spPr>
              <a:xfrm>
                <a:off x="8748103" y="2254287"/>
                <a:ext cx="39880" cy="38533"/>
              </a:xfrm>
              <a:custGeom>
                <a:avLst/>
                <a:gdLst>
                  <a:gd name="connsiteX0" fmla="*/ 39880 w 39880"/>
                  <a:gd name="connsiteY0" fmla="*/ 38534 h 38533"/>
                  <a:gd name="connsiteX1" fmla="*/ 84 w 39880"/>
                  <a:gd name="connsiteY1" fmla="*/ 38534 h 38533"/>
                  <a:gd name="connsiteX2" fmla="*/ 418 w 39880"/>
                  <a:gd name="connsiteY2" fmla="*/ 7105 h 38533"/>
                  <a:gd name="connsiteX3" fmla="*/ 7775 w 39880"/>
                  <a:gd name="connsiteY3" fmla="*/ 418 h 38533"/>
                  <a:gd name="connsiteX4" fmla="*/ 39880 w 39880"/>
                  <a:gd name="connsiteY4" fmla="*/ 84 h 38533"/>
                  <a:gd name="connsiteX5" fmla="*/ 39880 w 39880"/>
                  <a:gd name="connsiteY5" fmla="*/ 38534 h 3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80" h="38533">
                    <a:moveTo>
                      <a:pt x="39880" y="38534"/>
                    </a:moveTo>
                    <a:cubicBezTo>
                      <a:pt x="26838" y="38534"/>
                      <a:pt x="14129" y="38534"/>
                      <a:pt x="84" y="38534"/>
                    </a:cubicBezTo>
                    <a:cubicBezTo>
                      <a:pt x="84" y="27500"/>
                      <a:pt x="-251" y="17470"/>
                      <a:pt x="418" y="7105"/>
                    </a:cubicBezTo>
                    <a:cubicBezTo>
                      <a:pt x="752" y="4430"/>
                      <a:pt x="5100" y="418"/>
                      <a:pt x="7775" y="418"/>
                    </a:cubicBezTo>
                    <a:cubicBezTo>
                      <a:pt x="18143" y="-251"/>
                      <a:pt x="28510" y="84"/>
                      <a:pt x="39880" y="84"/>
                    </a:cubicBezTo>
                    <a:cubicBezTo>
                      <a:pt x="39880" y="12789"/>
                      <a:pt x="39880" y="25160"/>
                      <a:pt x="39880" y="38534"/>
                    </a:cubicBezTo>
                    <a:close/>
                  </a:path>
                </a:pathLst>
              </a:custGeom>
              <a:solidFill>
                <a:srgbClr val="000000"/>
              </a:solidFill>
              <a:ln w="3330" cap="flat">
                <a:noFill/>
                <a:prstDash val="solid"/>
                <a:miter/>
              </a:ln>
            </p:spPr>
            <p:txBody>
              <a:bodyPr rtlCol="0" anchor="ctr"/>
              <a:lstStyle/>
              <a:p>
                <a:pPr algn="l" rtl="0"/>
                <a:endParaRPr lang="en-US"/>
              </a:p>
            </p:txBody>
          </p:sp>
          <p:sp>
            <p:nvSpPr>
              <p:cNvPr id="82" name="Freeform 81">
                <a:extLst>
                  <a:ext uri="{FF2B5EF4-FFF2-40B4-BE49-F238E27FC236}">
                    <a16:creationId xmlns:a16="http://schemas.microsoft.com/office/drawing/2014/main" id="{EA73AE17-0A7B-766D-6993-D0A29763CFC8}"/>
                  </a:ext>
                </a:extLst>
              </p:cNvPr>
              <p:cNvSpPr/>
              <p:nvPr/>
            </p:nvSpPr>
            <p:spPr>
              <a:xfrm>
                <a:off x="8644952" y="2253002"/>
                <a:ext cx="40362" cy="40152"/>
              </a:xfrm>
              <a:custGeom>
                <a:avLst/>
                <a:gdLst>
                  <a:gd name="connsiteX0" fmla="*/ 40363 w 40362"/>
                  <a:gd name="connsiteY0" fmla="*/ 3040 h 40152"/>
                  <a:gd name="connsiteX1" fmla="*/ 40363 w 40362"/>
                  <a:gd name="connsiteY1" fmla="*/ 40152 h 40152"/>
                  <a:gd name="connsiteX2" fmla="*/ 1235 w 40362"/>
                  <a:gd name="connsiteY2" fmla="*/ 40152 h 40152"/>
                  <a:gd name="connsiteX3" fmla="*/ 232 w 40362"/>
                  <a:gd name="connsiteY3" fmla="*/ 35137 h 40152"/>
                  <a:gd name="connsiteX4" fmla="*/ 40363 w 40362"/>
                  <a:gd name="connsiteY4" fmla="*/ 3040 h 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2" h="40152">
                    <a:moveTo>
                      <a:pt x="40363" y="3040"/>
                    </a:moveTo>
                    <a:cubicBezTo>
                      <a:pt x="40363" y="15076"/>
                      <a:pt x="40363" y="27113"/>
                      <a:pt x="40363" y="40152"/>
                    </a:cubicBezTo>
                    <a:cubicBezTo>
                      <a:pt x="26986" y="40152"/>
                      <a:pt x="14278" y="40152"/>
                      <a:pt x="1235" y="40152"/>
                    </a:cubicBezTo>
                    <a:cubicBezTo>
                      <a:pt x="901" y="38146"/>
                      <a:pt x="232" y="36474"/>
                      <a:pt x="232" y="35137"/>
                    </a:cubicBezTo>
                    <a:cubicBezTo>
                      <a:pt x="-1106" y="-972"/>
                      <a:pt x="2238" y="-3982"/>
                      <a:pt x="40363" y="3040"/>
                    </a:cubicBezTo>
                    <a:close/>
                  </a:path>
                </a:pathLst>
              </a:custGeom>
              <a:solidFill>
                <a:srgbClr val="000000"/>
              </a:solidFill>
              <a:ln w="3330" cap="flat">
                <a:noFill/>
                <a:prstDash val="solid"/>
                <a:miter/>
              </a:ln>
            </p:spPr>
            <p:txBody>
              <a:bodyPr rtlCol="0" anchor="ctr"/>
              <a:lstStyle/>
              <a:p>
                <a:pPr algn="l" rtl="0"/>
                <a:endParaRPr lang="en-US"/>
              </a:p>
            </p:txBody>
          </p:sp>
          <p:sp>
            <p:nvSpPr>
              <p:cNvPr id="83" name="Freeform 82">
                <a:extLst>
                  <a:ext uri="{FF2B5EF4-FFF2-40B4-BE49-F238E27FC236}">
                    <a16:creationId xmlns:a16="http://schemas.microsoft.com/office/drawing/2014/main" id="{A15110EF-41E0-04F0-A48F-FEFAE0E668D2}"/>
                  </a:ext>
                </a:extLst>
              </p:cNvPr>
              <p:cNvSpPr/>
              <p:nvPr/>
            </p:nvSpPr>
            <p:spPr>
              <a:xfrm>
                <a:off x="8542515" y="2255373"/>
                <a:ext cx="39462" cy="37446"/>
              </a:xfrm>
              <a:custGeom>
                <a:avLst/>
                <a:gdLst>
                  <a:gd name="connsiteX0" fmla="*/ 0 w 39462"/>
                  <a:gd name="connsiteY0" fmla="*/ 37447 h 37446"/>
                  <a:gd name="connsiteX1" fmla="*/ 0 w 39462"/>
                  <a:gd name="connsiteY1" fmla="*/ 0 h 37446"/>
                  <a:gd name="connsiteX2" fmla="*/ 39462 w 39462"/>
                  <a:gd name="connsiteY2" fmla="*/ 0 h 37446"/>
                  <a:gd name="connsiteX3" fmla="*/ 39462 w 39462"/>
                  <a:gd name="connsiteY3" fmla="*/ 37447 h 37446"/>
                  <a:gd name="connsiteX4" fmla="*/ 0 w 39462"/>
                  <a:gd name="connsiteY4" fmla="*/ 37447 h 3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62" h="37446">
                    <a:moveTo>
                      <a:pt x="0" y="37447"/>
                    </a:moveTo>
                    <a:cubicBezTo>
                      <a:pt x="0" y="24407"/>
                      <a:pt x="0" y="12705"/>
                      <a:pt x="0" y="0"/>
                    </a:cubicBezTo>
                    <a:cubicBezTo>
                      <a:pt x="13043" y="0"/>
                      <a:pt x="25751" y="0"/>
                      <a:pt x="39462" y="0"/>
                    </a:cubicBezTo>
                    <a:cubicBezTo>
                      <a:pt x="39462" y="12371"/>
                      <a:pt x="39462" y="24407"/>
                      <a:pt x="39462" y="37447"/>
                    </a:cubicBezTo>
                    <a:cubicBezTo>
                      <a:pt x="26420" y="37447"/>
                      <a:pt x="13711" y="37447"/>
                      <a:pt x="0" y="37447"/>
                    </a:cubicBezTo>
                    <a:close/>
                  </a:path>
                </a:pathLst>
              </a:custGeom>
              <a:solidFill>
                <a:srgbClr val="000000"/>
              </a:solidFill>
              <a:ln w="3330" cap="flat">
                <a:noFill/>
                <a:prstDash val="solid"/>
                <a:miter/>
              </a:ln>
            </p:spPr>
            <p:txBody>
              <a:bodyPr rtlCol="0" anchor="ctr"/>
              <a:lstStyle/>
              <a:p>
                <a:pPr algn="l" rtl="0"/>
                <a:endParaRPr lang="en-US"/>
              </a:p>
            </p:txBody>
          </p:sp>
        </p:grpSp>
      </p:grpSp>
      <p:grpSp>
        <p:nvGrpSpPr>
          <p:cNvPr id="86" name="Group 85">
            <a:extLst>
              <a:ext uri="{FF2B5EF4-FFF2-40B4-BE49-F238E27FC236}">
                <a16:creationId xmlns:a16="http://schemas.microsoft.com/office/drawing/2014/main" id="{96D9ECE8-94CE-68C7-801D-99BC040DB63B}"/>
              </a:ext>
            </a:extLst>
          </p:cNvPr>
          <p:cNvGrpSpPr/>
          <p:nvPr/>
        </p:nvGrpSpPr>
        <p:grpSpPr>
          <a:xfrm>
            <a:off x="1652643" y="4246387"/>
            <a:ext cx="588235" cy="123096"/>
            <a:chOff x="3931516" y="7479258"/>
            <a:chExt cx="497571" cy="104123"/>
          </a:xfrm>
          <a:solidFill>
            <a:schemeClr val="tx1"/>
          </a:solidFill>
        </p:grpSpPr>
        <p:cxnSp>
          <p:nvCxnSpPr>
            <p:cNvPr id="87" name="Straight Connector 86">
              <a:extLst>
                <a:ext uri="{FF2B5EF4-FFF2-40B4-BE49-F238E27FC236}">
                  <a16:creationId xmlns:a16="http://schemas.microsoft.com/office/drawing/2014/main" id="{0AF14A05-6F8A-869C-15BA-AEE7550C7AB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6B619660-90BB-50A8-4CF1-2CCCAB8F1909}"/>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89" name="TextBox 88">
            <a:extLst>
              <a:ext uri="{FF2B5EF4-FFF2-40B4-BE49-F238E27FC236}">
                <a16:creationId xmlns:a16="http://schemas.microsoft.com/office/drawing/2014/main" id="{55C5A7CA-46E0-E469-CA8E-DA7BFCACC13B}"/>
              </a:ext>
            </a:extLst>
          </p:cNvPr>
          <p:cNvSpPr txBox="1"/>
          <p:nvPr/>
        </p:nvSpPr>
        <p:spPr>
          <a:xfrm>
            <a:off x="2264200" y="4102594"/>
            <a:ext cx="5466529" cy="400110"/>
          </a:xfrm>
          <a:prstGeom prst="rect">
            <a:avLst/>
          </a:prstGeom>
          <a:noFill/>
        </p:spPr>
        <p:txBody>
          <a:bodyPr wrap="square">
            <a:spAutoFit/>
          </a:bodyPr>
          <a:lstStyle/>
          <a:p>
            <a:pPr algn="l" rtl="0">
              <a:lnSpc>
                <a:spcPts val="2440"/>
              </a:lnSpc>
              <a:tabLst>
                <a:tab pos="177800" algn="l"/>
              </a:tabLst>
            </a:pPr>
            <a:r>
              <a:rPr lang="en-US" sz="2000" b="1">
                <a:solidFill>
                  <a:srgbClr val="F1A0C2"/>
                </a:solidFill>
                <a:latin typeface="Calibri" panose="020F0502020204030204" pitchFamily="34" charset="0"/>
                <a:cs typeface="Calibri" panose="020F0502020204030204" pitchFamily="34" charset="0"/>
              </a:rPr>
              <a:t>Rekabet Ortamını Anlamak:</a:t>
            </a:r>
          </a:p>
        </p:txBody>
      </p:sp>
      <p:sp>
        <p:nvSpPr>
          <p:cNvPr id="90" name="Text Placeholder 2">
            <a:extLst>
              <a:ext uri="{FF2B5EF4-FFF2-40B4-BE49-F238E27FC236}">
                <a16:creationId xmlns:a16="http://schemas.microsoft.com/office/drawing/2014/main" id="{B1A75EA1-A4E1-EB90-7F43-8E94D053D569}"/>
              </a:ext>
            </a:extLst>
          </p:cNvPr>
          <p:cNvSpPr txBox="1">
            <a:spLocks/>
          </p:cNvSpPr>
          <p:nvPr/>
        </p:nvSpPr>
        <p:spPr>
          <a:xfrm>
            <a:off x="2343827" y="4668673"/>
            <a:ext cx="4926479"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mj-lt"/>
              <a:buAutoNum type="arabicPeriod"/>
              <a:tabLst>
                <a:tab pos="177800" algn="l"/>
              </a:tabLst>
            </a:pPr>
            <a:r>
              <a:rPr lang="tr-TR" b="1">
                <a:solidFill>
                  <a:srgbClr val="F79037"/>
                </a:solidFill>
                <a:latin typeface="Calibri"/>
                <a:ea typeface="Calibri"/>
                <a:cs typeface="Calibri"/>
                <a:hlinkClick r:id="rId2">
                  <a:extLst>
                    <a:ext uri="{A12FA001-AC4F-418D-AE19-62706E023703}">
                      <ahyp:hlinkClr xmlns:ahyp="http://schemas.microsoft.com/office/drawing/2018/hyperlinkcolor" val="tx"/>
                    </a:ext>
                  </a:extLst>
                </a:hlinkClick>
              </a:rPr>
              <a:t>GZTF ana</a:t>
            </a:r>
            <a:r>
              <a:rPr lang="tr-TR" b="1" err="1">
                <a:solidFill>
                  <a:srgbClr val="F79037"/>
                </a:solidFill>
                <a:latin typeface="Calibri"/>
                <a:ea typeface="Calibri"/>
                <a:cs typeface="Calibri"/>
              </a:rPr>
              <a:t>lizi</a:t>
            </a:r>
            <a:r>
              <a:rPr lang="tr-TR" b="1">
                <a:solidFill>
                  <a:srgbClr val="F79037"/>
                </a:solidFill>
                <a:latin typeface="Calibri"/>
                <a:ea typeface="Calibri"/>
                <a:cs typeface="Calibri"/>
              </a:rPr>
              <a:t>:</a:t>
            </a:r>
            <a:r>
              <a:rPr lang="tr-TR" b="1">
                <a:solidFill>
                  <a:srgbClr val="0563C1"/>
                </a:solidFill>
                <a:latin typeface="Calibri"/>
                <a:ea typeface="Calibri"/>
                <a:cs typeface="Calibri"/>
              </a:rPr>
              <a:t> </a:t>
            </a:r>
            <a:r>
              <a:rPr lang="tr-TR">
                <a:solidFill>
                  <a:schemeClr val="tx1"/>
                </a:solidFill>
                <a:latin typeface="Calibri"/>
                <a:ea typeface="Calibri"/>
                <a:cs typeface="Calibri"/>
              </a:rPr>
              <a:t>Rakiplerinizin güçlü, zayıf yönlerini, sektördeki fırsat ve tehditleri değerlendirmek için bir GZTF analizi yapın. Etik gıda işletmenizi geleneksel rakiplerden ve diğer etik gıda işletmelerinden ayıran şeyin ne olduğunu belirleyin. Pazar konumlandırmanızı, ürün farklılaştırmanızı ve rekabet stratejinizi geliştirmek için bu analizi kullanın.</a:t>
            </a:r>
          </a:p>
          <a:p>
            <a:pPr marL="228600" indent="-228600" algn="l">
              <a:buClr>
                <a:srgbClr val="F1A0C2"/>
              </a:buClr>
              <a:buFont typeface="+mj-lt"/>
              <a:buAutoNum type="arabicPeriod"/>
              <a:tabLst>
                <a:tab pos="177800" algn="l"/>
              </a:tabLst>
            </a:pPr>
            <a:r>
              <a:rPr lang="tr-TR" b="1">
                <a:solidFill>
                  <a:srgbClr val="F79037"/>
                </a:solidFill>
                <a:latin typeface="Calibri"/>
                <a:cs typeface="Calibri"/>
                <a:hlinkClick r:id="rId3">
                  <a:extLst>
                    <a:ext uri="{A12FA001-AC4F-418D-AE19-62706E023703}">
                      <ahyp:hlinkClr xmlns:ahyp="http://schemas.microsoft.com/office/drawing/2018/hyperlinkcolor" val="tx"/>
                    </a:ext>
                  </a:extLst>
                </a:hlinkClick>
              </a:rPr>
              <a:t>Rakip Araştırması</a:t>
            </a:r>
            <a:r>
              <a:rPr lang="tr-TR" b="1">
                <a:solidFill>
                  <a:srgbClr val="F79037"/>
                </a:solidFill>
                <a:latin typeface="Calibri"/>
                <a:cs typeface="Calibri"/>
              </a:rPr>
              <a:t>: </a:t>
            </a:r>
            <a:r>
              <a:rPr lang="tr-TR">
                <a:solidFill>
                  <a:schemeClr val="tx1"/>
                </a:solidFill>
                <a:latin typeface="Calibri"/>
                <a:cs typeface="Calibri"/>
              </a:rPr>
              <a:t>Rakiplerinizin ürünleri, fiyatları, dağıtım kanalları, pazarlama stratejileri ve müşteri incelemeleri hakkında bilgi toplayın. Güçlü ve zayıf yönleri hakkında fikir edinmek için çevrimiçi kaynakları, sosyal medya etkileşimleri ile müşteri geri bildirimlerini analiz edin (</a:t>
            </a:r>
            <a:r>
              <a:rPr lang="tr-TR" err="1">
                <a:solidFill>
                  <a:schemeClr val="tx1"/>
                </a:solidFill>
                <a:latin typeface="Calibri"/>
                <a:cs typeface="Calibri"/>
              </a:rPr>
              <a:t>Passikoff</a:t>
            </a:r>
            <a:r>
              <a:rPr lang="tr-TR">
                <a:solidFill>
                  <a:schemeClr val="tx1"/>
                </a:solidFill>
                <a:latin typeface="Calibri"/>
                <a:cs typeface="Calibri"/>
              </a:rPr>
              <a:t> 2003).</a:t>
            </a:r>
            <a:endParaRPr lang="tr-TR">
              <a:solidFill>
                <a:schemeClr val="tx1"/>
              </a:solidFill>
              <a:latin typeface="Calibri"/>
              <a:ea typeface="Calibri"/>
              <a:cs typeface="Calibri"/>
            </a:endParaRPr>
          </a:p>
          <a:p>
            <a:pPr marL="228600" lvl="0" indent="-228600" algn="l" rtl="0">
              <a:buClr>
                <a:srgbClr val="F1A0C2"/>
              </a:buClr>
              <a:buFont typeface="+mj-lt"/>
              <a:buAutoNum type="arabicPeriod"/>
              <a:tabLst>
                <a:tab pos="177800" algn="l"/>
              </a:tabLst>
            </a:pPr>
            <a:endParaRPr lang="tr-TR">
              <a:solidFill>
                <a:schemeClr val="tx1"/>
              </a:solidFill>
              <a:ea typeface="Calibri"/>
            </a:endParaRPr>
          </a:p>
        </p:txBody>
      </p:sp>
      <p:grpSp>
        <p:nvGrpSpPr>
          <p:cNvPr id="96" name="Group 95">
            <a:extLst>
              <a:ext uri="{FF2B5EF4-FFF2-40B4-BE49-F238E27FC236}">
                <a16:creationId xmlns:a16="http://schemas.microsoft.com/office/drawing/2014/main" id="{C152950D-EDEC-7EE9-5828-6B2399C68566}"/>
              </a:ext>
            </a:extLst>
          </p:cNvPr>
          <p:cNvGrpSpPr/>
          <p:nvPr/>
        </p:nvGrpSpPr>
        <p:grpSpPr>
          <a:xfrm>
            <a:off x="1659621" y="7067476"/>
            <a:ext cx="588235" cy="123096"/>
            <a:chOff x="3931516" y="7479258"/>
            <a:chExt cx="497571" cy="104123"/>
          </a:xfrm>
          <a:solidFill>
            <a:schemeClr val="tx1"/>
          </a:solidFill>
        </p:grpSpPr>
        <p:cxnSp>
          <p:nvCxnSpPr>
            <p:cNvPr id="97" name="Straight Connector 96">
              <a:extLst>
                <a:ext uri="{FF2B5EF4-FFF2-40B4-BE49-F238E27FC236}">
                  <a16:creationId xmlns:a16="http://schemas.microsoft.com/office/drawing/2014/main" id="{A6259FC6-F6BB-1780-D558-B6314ACBD18D}"/>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541833D5-7B25-5FE7-59E3-BFD5BDAD1380}"/>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99" name="TextBox 98">
            <a:extLst>
              <a:ext uri="{FF2B5EF4-FFF2-40B4-BE49-F238E27FC236}">
                <a16:creationId xmlns:a16="http://schemas.microsoft.com/office/drawing/2014/main" id="{42C28D32-70B6-EC5E-80D8-599526A77981}"/>
              </a:ext>
            </a:extLst>
          </p:cNvPr>
          <p:cNvSpPr txBox="1"/>
          <p:nvPr/>
        </p:nvSpPr>
        <p:spPr>
          <a:xfrm>
            <a:off x="2271178" y="6923683"/>
            <a:ext cx="5466529" cy="707886"/>
          </a:xfrm>
          <a:prstGeom prst="rect">
            <a:avLst/>
          </a:prstGeom>
          <a:noFill/>
        </p:spPr>
        <p:txBody>
          <a:bodyPr wrap="square" lIns="91440" tIns="45720" rIns="91440" bIns="45720" anchor="t">
            <a:spAutoFit/>
          </a:bodyPr>
          <a:lstStyle/>
          <a:p>
            <a:pPr>
              <a:lnSpc>
                <a:spcPts val="2440"/>
              </a:lnSpc>
              <a:tabLst>
                <a:tab pos="177800" algn="l"/>
              </a:tabLst>
            </a:pPr>
            <a:r>
              <a:rPr lang="en-US" sz="2000" b="1" err="1">
                <a:solidFill>
                  <a:srgbClr val="F1A0C2"/>
                </a:solidFill>
                <a:latin typeface="Calibri"/>
                <a:ea typeface="Calibri"/>
                <a:cs typeface="Calibri"/>
              </a:rPr>
              <a:t>Pazarın</a:t>
            </a:r>
            <a:r>
              <a:rPr lang="en-US" sz="2000" b="1">
                <a:solidFill>
                  <a:srgbClr val="F1A0C2"/>
                </a:solidFill>
                <a:latin typeface="Calibri"/>
                <a:ea typeface="Calibri"/>
                <a:cs typeface="Calibri"/>
              </a:rPr>
              <a:t> </a:t>
            </a:r>
            <a:r>
              <a:rPr lang="en-US" sz="2000" b="1" err="1">
                <a:solidFill>
                  <a:srgbClr val="F1A0C2"/>
                </a:solidFill>
                <a:latin typeface="Calibri"/>
                <a:ea typeface="Calibri"/>
                <a:cs typeface="Calibri"/>
              </a:rPr>
              <a:t>Büyüme</a:t>
            </a:r>
            <a:r>
              <a:rPr lang="en-US" sz="2000" b="1">
                <a:solidFill>
                  <a:srgbClr val="F1A0C2"/>
                </a:solidFill>
                <a:latin typeface="Calibri"/>
                <a:ea typeface="Calibri"/>
                <a:cs typeface="Calibri"/>
              </a:rPr>
              <a:t> </a:t>
            </a:r>
            <a:r>
              <a:rPr lang="en-US" sz="2000" b="1" err="1">
                <a:solidFill>
                  <a:srgbClr val="F1A0C2"/>
                </a:solidFill>
                <a:latin typeface="Calibri"/>
                <a:ea typeface="Calibri"/>
                <a:cs typeface="Calibri"/>
              </a:rPr>
              <a:t>Eğilimini</a:t>
            </a:r>
            <a:r>
              <a:rPr lang="en-US" sz="2000" b="1">
                <a:solidFill>
                  <a:srgbClr val="F1A0C2"/>
                </a:solidFill>
                <a:latin typeface="Calibri"/>
                <a:ea typeface="Calibri"/>
                <a:cs typeface="Calibri"/>
              </a:rPr>
              <a:t> Tahmin </a:t>
            </a:r>
            <a:r>
              <a:rPr lang="en-US" sz="2000" b="1" err="1">
                <a:solidFill>
                  <a:srgbClr val="F1A0C2"/>
                </a:solidFill>
                <a:latin typeface="Calibri"/>
                <a:ea typeface="Calibri"/>
                <a:cs typeface="Calibri"/>
              </a:rPr>
              <a:t>Etmek</a:t>
            </a:r>
            <a:r>
              <a:rPr lang="en-US" sz="2000" b="1">
                <a:solidFill>
                  <a:srgbClr val="F1A0C2"/>
                </a:solidFill>
                <a:latin typeface="Calibri"/>
                <a:ea typeface="Calibri"/>
                <a:cs typeface="Calibri"/>
              </a:rPr>
              <a:t>:</a:t>
            </a:r>
          </a:p>
          <a:p>
            <a:pPr algn="l" rtl="0">
              <a:lnSpc>
                <a:spcPts val="2440"/>
              </a:lnSpc>
              <a:tabLst>
                <a:tab pos="177800" algn="l"/>
              </a:tabLst>
            </a:pPr>
            <a:endParaRPr lang="en-US" sz="2000" b="1">
              <a:solidFill>
                <a:srgbClr val="F1A0C2"/>
              </a:solidFill>
              <a:latin typeface="Calibri" panose="020F0502020204030204" pitchFamily="34" charset="0"/>
              <a:cs typeface="Calibri" panose="020F0502020204030204" pitchFamily="34" charset="0"/>
            </a:endParaRPr>
          </a:p>
        </p:txBody>
      </p:sp>
      <p:sp>
        <p:nvSpPr>
          <p:cNvPr id="100" name="Text Placeholder 2">
            <a:extLst>
              <a:ext uri="{FF2B5EF4-FFF2-40B4-BE49-F238E27FC236}">
                <a16:creationId xmlns:a16="http://schemas.microsoft.com/office/drawing/2014/main" id="{E9BDE7E2-3E0A-261D-A4A6-76193FDBD9A9}"/>
              </a:ext>
            </a:extLst>
          </p:cNvPr>
          <p:cNvSpPr txBox="1">
            <a:spLocks/>
          </p:cNvSpPr>
          <p:nvPr/>
        </p:nvSpPr>
        <p:spPr>
          <a:xfrm>
            <a:off x="2350805" y="7489762"/>
            <a:ext cx="4926479"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mj-lt"/>
              <a:buAutoNum type="arabicPeriod"/>
              <a:tabLst>
                <a:tab pos="177800" algn="l"/>
              </a:tabLst>
            </a:pPr>
            <a:r>
              <a:rPr lang="tr-TR" b="1">
                <a:solidFill>
                  <a:schemeClr val="tx1"/>
                </a:solidFill>
                <a:latin typeface="Calibri"/>
                <a:ea typeface="Calibri"/>
                <a:cs typeface="Calibri"/>
              </a:rPr>
              <a:t>Sektör Trendlerinin Takibi</a:t>
            </a:r>
            <a:r>
              <a:rPr lang="tr-TR">
                <a:solidFill>
                  <a:schemeClr val="tx1"/>
                </a:solidFill>
                <a:latin typeface="Calibri"/>
                <a:ea typeface="Calibri"/>
                <a:cs typeface="Calibri"/>
              </a:rPr>
              <a:t>: Sektörel yayınları izleyerek, konferanslara ve ticari fuarlara katılarak, önemli kişileri ve düşünce liderlerini takip ederek sektör trendlerinden haberdar olun. Etik gıda, sürdürülebilirlik, sağlıklı yaşam ile tüketici tercihleri gibi, işinizi etkileyebilecek alanlarındaki trendleri tanımlayın.</a:t>
            </a:r>
          </a:p>
          <a:p>
            <a:pPr marL="228600" indent="-228600" algn="l">
              <a:buClr>
                <a:srgbClr val="F1A0C2"/>
              </a:buClr>
              <a:buFont typeface="+mj-lt"/>
              <a:buAutoNum type="arabicPeriod"/>
              <a:tabLst>
                <a:tab pos="177800" algn="l"/>
              </a:tabLst>
            </a:pPr>
            <a:r>
              <a:rPr lang="tr-TR" b="1">
                <a:solidFill>
                  <a:schemeClr val="tx1"/>
                </a:solidFill>
                <a:latin typeface="Calibri"/>
                <a:ea typeface="Calibri"/>
                <a:cs typeface="Calibri"/>
              </a:rPr>
              <a:t>Piyasa Verilerinin Analizi: </a:t>
            </a:r>
            <a:r>
              <a:rPr lang="tr-TR">
                <a:solidFill>
                  <a:schemeClr val="tx1"/>
                </a:solidFill>
                <a:latin typeface="Calibri"/>
                <a:ea typeface="Calibri"/>
                <a:cs typeface="Calibri"/>
              </a:rPr>
              <a:t>Etik gıda sektörünün mevcut durumu ve gelecekteki potansiyeli hakkında daha derin bir anlayış kazanmak için satış rakamları, pazar payı ve büyüme oranları gibi pazar verilerini analiz edin. İstatistiksel teknikleri ve veri görselleştirme araçlarını kullanarak, yapıları belirlemeye çalışın ve veriye dayalı tahminler yapın.</a:t>
            </a:r>
          </a:p>
          <a:p>
            <a:pPr marL="228600" lvl="0" indent="-228600" algn="l" rtl="0">
              <a:buClr>
                <a:srgbClr val="F1A0C2"/>
              </a:buClr>
              <a:buFont typeface="+mj-lt"/>
              <a:buAutoNum type="arabicPeriod"/>
              <a:tabLst>
                <a:tab pos="177800" algn="l"/>
              </a:tabLst>
            </a:pPr>
            <a:r>
              <a:rPr lang="tr-TR" b="1">
                <a:solidFill>
                  <a:schemeClr val="tx1"/>
                </a:solidFill>
                <a:latin typeface="Calibri"/>
                <a:ea typeface="Calibri"/>
                <a:cs typeface="Calibri"/>
              </a:rPr>
              <a:t>Ortaya Çıkan Fırsatlar</a:t>
            </a:r>
            <a:r>
              <a:rPr lang="tr-TR">
                <a:solidFill>
                  <a:schemeClr val="tx1"/>
                </a:solidFill>
                <a:latin typeface="Calibri"/>
                <a:ea typeface="Calibri"/>
                <a:cs typeface="Calibri"/>
              </a:rPr>
              <a:t>: Bitki bazlı beslenmenin artan popülaritesi, sürdürülebilir paketleme çözümlerine olan talep veya çevrimiçi gıda dağıtım hizmetlerinin büyümesi gibi etik gıda sektöründe ortaya çıkan fırsatları belirleyin. Bu fırsatları pazar talebi, fizibilite ve iş hedeflerinizle uyum açısından değerlendirin.</a:t>
            </a:r>
          </a:p>
          <a:p>
            <a:pPr marL="228600" lvl="0" indent="-228600" algn="l" rtl="0">
              <a:buClr>
                <a:srgbClr val="F1A0C2"/>
              </a:buClr>
              <a:buFont typeface="+mj-lt"/>
              <a:buAutoNum type="arabicPeriod"/>
              <a:tabLst>
                <a:tab pos="177800" algn="l"/>
              </a:tabLst>
            </a:pPr>
            <a:endParaRPr lang="tr-TR">
              <a:solidFill>
                <a:schemeClr val="tx1"/>
              </a:solidFill>
              <a:ea typeface="Calibri"/>
            </a:endParaRPr>
          </a:p>
        </p:txBody>
      </p:sp>
      <p:grpSp>
        <p:nvGrpSpPr>
          <p:cNvPr id="101" name="Group 100">
            <a:extLst>
              <a:ext uri="{FF2B5EF4-FFF2-40B4-BE49-F238E27FC236}">
                <a16:creationId xmlns:a16="http://schemas.microsoft.com/office/drawing/2014/main" id="{91E5A0AB-1A34-A549-AECB-B5C08639F05B}"/>
              </a:ext>
            </a:extLst>
          </p:cNvPr>
          <p:cNvGrpSpPr/>
          <p:nvPr/>
        </p:nvGrpSpPr>
        <p:grpSpPr>
          <a:xfrm>
            <a:off x="1659621" y="815107"/>
            <a:ext cx="588235" cy="123096"/>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2271178" y="671314"/>
            <a:ext cx="5466529" cy="400110"/>
          </a:xfrm>
          <a:prstGeom prst="rect">
            <a:avLst/>
          </a:prstGeom>
          <a:noFill/>
        </p:spPr>
        <p:txBody>
          <a:bodyPr wrap="square">
            <a:spAutoFit/>
          </a:bodyPr>
          <a:lstStyle/>
          <a:p>
            <a:pPr algn="l" rtl="0">
              <a:lnSpc>
                <a:spcPts val="2440"/>
              </a:lnSpc>
              <a:tabLst>
                <a:tab pos="177800" algn="l"/>
              </a:tabLst>
            </a:pPr>
            <a:r>
              <a:rPr lang="en-US" sz="2000" b="1">
                <a:solidFill>
                  <a:srgbClr val="F1A0C2"/>
                </a:solidFill>
                <a:latin typeface="Calibri" panose="020F0502020204030204" pitchFamily="34" charset="0"/>
                <a:cs typeface="Calibri" panose="020F0502020204030204" pitchFamily="34" charset="0"/>
              </a:rPr>
              <a:t>Hedef Müşteri Segmentlerinin Belirlenmesi:</a:t>
            </a: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343557" y="1237393"/>
            <a:ext cx="4919231" cy="237836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mj-lt"/>
              <a:buAutoNum type="arabicPeriod"/>
              <a:tabLst>
                <a:tab pos="177800" algn="l"/>
              </a:tabLst>
            </a:pPr>
            <a:r>
              <a:rPr lang="tr-TR" b="1">
                <a:solidFill>
                  <a:srgbClr val="F79037"/>
                </a:solidFill>
                <a:latin typeface="Calibri"/>
                <a:ea typeface="Calibri"/>
                <a:cs typeface="Calibri"/>
                <a:hlinkClick r:id="rId4">
                  <a:extLst>
                    <a:ext uri="{A12FA001-AC4F-418D-AE19-62706E023703}">
                      <ahyp:hlinkClr xmlns:ahyp="http://schemas.microsoft.com/office/drawing/2018/hyperlinkcolor" val="tx"/>
                    </a:ext>
                  </a:extLst>
                </a:hlinkClick>
              </a:rPr>
              <a:t>Müşteri Personası Oluşturma:</a:t>
            </a:r>
            <a:r>
              <a:rPr lang="tr-TR" b="1">
                <a:solidFill>
                  <a:srgbClr val="F79037"/>
                </a:solidFill>
                <a:latin typeface="Calibri"/>
                <a:ea typeface="Calibri"/>
                <a:cs typeface="Calibri"/>
              </a:rPr>
              <a:t> </a:t>
            </a:r>
            <a:r>
              <a:rPr lang="tr-TR">
                <a:solidFill>
                  <a:schemeClr val="tx1"/>
                </a:solidFill>
                <a:latin typeface="Calibri"/>
                <a:ea typeface="Calibri"/>
                <a:cs typeface="Calibri"/>
              </a:rPr>
              <a:t>Hedef kitlenizi temsil eden ayrıntılı müşteri kişilikleri geliştirin. Demografiyi, </a:t>
            </a:r>
            <a:r>
              <a:rPr lang="tr-TR" err="1">
                <a:solidFill>
                  <a:schemeClr val="tx1"/>
                </a:solidFill>
                <a:latin typeface="Calibri"/>
                <a:ea typeface="Calibri"/>
                <a:cs typeface="Calibri"/>
              </a:rPr>
              <a:t>psikografiyi</a:t>
            </a:r>
            <a:r>
              <a:rPr lang="tr-TR">
                <a:solidFill>
                  <a:schemeClr val="tx1"/>
                </a:solidFill>
                <a:latin typeface="Calibri"/>
                <a:ea typeface="Calibri"/>
                <a:cs typeface="Calibri"/>
              </a:rPr>
              <a:t>, ahlaki değerleri, davranış ve tercihleri göz önünde bulundurun. Bu onların motivasyonlarını, ihtiyaçlarını ve satın alma kalıplarını anlamanıza yardımcı olacak ve ürünlerinizi ve pazarlama çalışmalarınızı buna göre uyarlamanıza olanak tanıyacaktır (</a:t>
            </a:r>
            <a:r>
              <a:rPr lang="tr-TR" err="1">
                <a:solidFill>
                  <a:schemeClr val="tx1"/>
                </a:solidFill>
                <a:latin typeface="Calibri"/>
                <a:cs typeface="Calibri"/>
              </a:rPr>
              <a:t>Passikoff</a:t>
            </a:r>
            <a:r>
              <a:rPr lang="tr-TR">
                <a:solidFill>
                  <a:schemeClr val="tx1"/>
                </a:solidFill>
                <a:latin typeface="Calibri"/>
                <a:cs typeface="Calibri"/>
              </a:rPr>
              <a:t>, 2003).</a:t>
            </a:r>
            <a:endParaRPr lang="tr-TR">
              <a:solidFill>
                <a:schemeClr val="tx1"/>
              </a:solidFill>
              <a:latin typeface="Calibri"/>
              <a:ea typeface="Calibri"/>
              <a:cs typeface="Calibri"/>
            </a:endParaRPr>
          </a:p>
          <a:p>
            <a:pPr marL="228600" indent="-228600" algn="l">
              <a:buClr>
                <a:srgbClr val="F1A0C2"/>
              </a:buClr>
              <a:buFont typeface="+mj-lt"/>
              <a:buAutoNum type="arabicPeriod"/>
              <a:tabLst>
                <a:tab pos="177800" algn="l"/>
              </a:tabLst>
            </a:pPr>
            <a:r>
              <a:rPr lang="tr-TR" b="1">
                <a:solidFill>
                  <a:schemeClr val="tx1"/>
                </a:solidFill>
                <a:latin typeface="Calibri"/>
                <a:ea typeface="Calibri"/>
                <a:cs typeface="Calibri"/>
              </a:rPr>
              <a:t>Anket, Röportaj, Gözlemsel Çalışmaların Yürütülmesi: </a:t>
            </a:r>
            <a:r>
              <a:rPr lang="tr-TR">
                <a:solidFill>
                  <a:schemeClr val="tx1"/>
                </a:solidFill>
                <a:latin typeface="Calibri"/>
                <a:ea typeface="Calibri"/>
                <a:cs typeface="Calibri"/>
              </a:rPr>
              <a:t>Doğrudan potansiyel müşterilerden veri toplamak için anketleri, görüşmeleri ve gözlemsel çalışmaları kullanın. Etik gıdalara yönelik tutumlarını, satın alma alışkanlıklarını ve tercihlerini ortaya çıkaran sorular sorun. Bu birincil araştırma, iş stratejilerinizi geliştirmek için değerli bilgiler sağlayacaktır.</a:t>
            </a:r>
          </a:p>
          <a:p>
            <a:pPr marL="228600" indent="-228600" algn="l">
              <a:buClr>
                <a:srgbClr val="F1A0C2"/>
              </a:buClr>
              <a:buFont typeface="+mj-lt"/>
              <a:buAutoNum type="arabicPeriod"/>
              <a:tabLst>
                <a:tab pos="177800" algn="l"/>
              </a:tabLst>
            </a:pPr>
            <a:r>
              <a:rPr lang="tr-TR" b="1">
                <a:solidFill>
                  <a:schemeClr val="tx1"/>
                </a:solidFill>
                <a:latin typeface="Calibri"/>
                <a:ea typeface="Calibri"/>
                <a:cs typeface="Calibri"/>
              </a:rPr>
              <a:t>İkincil araştırma: </a:t>
            </a:r>
            <a:r>
              <a:rPr lang="tr-TR">
                <a:solidFill>
                  <a:schemeClr val="tx1"/>
                </a:solidFill>
                <a:latin typeface="Calibri"/>
                <a:ea typeface="Calibri"/>
                <a:cs typeface="Calibri"/>
              </a:rPr>
              <a:t>Tüketici eğilimleri, pazar büyüklüğü ve büyüme tahminleri hakkında bilgi toplamak için mevcut pazar araştırma raporları, sektör yayınları ve çevrimiçi kaynaklardan faydalanın. Bu veriler birincil araştırmanızı tamamlayacak ve etik gıda pazarına ilişkin daha geniş bir anlayış sağlayacaktır.</a:t>
            </a:r>
          </a:p>
        </p:txBody>
      </p:sp>
      <p:grpSp>
        <p:nvGrpSpPr>
          <p:cNvPr id="5" name="Graphic 4">
            <a:extLst>
              <a:ext uri="{FF2B5EF4-FFF2-40B4-BE49-F238E27FC236}">
                <a16:creationId xmlns:a16="http://schemas.microsoft.com/office/drawing/2014/main" id="{A324F276-9AC9-56FE-D5C3-EC0DDED8F0F5}"/>
              </a:ext>
            </a:extLst>
          </p:cNvPr>
          <p:cNvGrpSpPr/>
          <p:nvPr/>
        </p:nvGrpSpPr>
        <p:grpSpPr>
          <a:xfrm rot="2819964">
            <a:off x="1899902" y="5043177"/>
            <a:ext cx="403667" cy="780438"/>
            <a:chOff x="9129274" y="2719113"/>
            <a:chExt cx="717139" cy="1386497"/>
          </a:xfrm>
          <a:solidFill>
            <a:srgbClr val="000000"/>
          </a:solidFill>
        </p:grpSpPr>
        <p:grpSp>
          <p:nvGrpSpPr>
            <p:cNvPr id="6" name="Graphic 4">
              <a:extLst>
                <a:ext uri="{FF2B5EF4-FFF2-40B4-BE49-F238E27FC236}">
                  <a16:creationId xmlns:a16="http://schemas.microsoft.com/office/drawing/2014/main" id="{78E66C70-985D-813C-F3A6-264DAE872E55}"/>
                </a:ext>
              </a:extLst>
            </p:cNvPr>
            <p:cNvGrpSpPr/>
            <p:nvPr/>
          </p:nvGrpSpPr>
          <p:grpSpPr>
            <a:xfrm>
              <a:off x="9159507" y="2719113"/>
              <a:ext cx="446280" cy="440141"/>
              <a:chOff x="9159507" y="2719113"/>
              <a:chExt cx="446280" cy="440141"/>
            </a:xfrm>
            <a:grpFill/>
          </p:grpSpPr>
          <p:sp>
            <p:nvSpPr>
              <p:cNvPr id="15" name="Freeform 71">
                <a:extLst>
                  <a:ext uri="{FF2B5EF4-FFF2-40B4-BE49-F238E27FC236}">
                    <a16:creationId xmlns:a16="http://schemas.microsoft.com/office/drawing/2014/main" id="{A0111ABB-DEC7-658B-72F7-FD57A789C48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16" name="Freeform 72">
                <a:extLst>
                  <a:ext uri="{FF2B5EF4-FFF2-40B4-BE49-F238E27FC236}">
                    <a16:creationId xmlns:a16="http://schemas.microsoft.com/office/drawing/2014/main" id="{FE900DF6-2AA3-E02C-355F-2CC06F0353F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7" name="Graphic 4">
              <a:extLst>
                <a:ext uri="{FF2B5EF4-FFF2-40B4-BE49-F238E27FC236}">
                  <a16:creationId xmlns:a16="http://schemas.microsoft.com/office/drawing/2014/main" id="{FE5777F6-E5B5-9DD2-3A01-0C1151FE8948}"/>
                </a:ext>
              </a:extLst>
            </p:cNvPr>
            <p:cNvGrpSpPr/>
            <p:nvPr/>
          </p:nvGrpSpPr>
          <p:grpSpPr>
            <a:xfrm>
              <a:off x="9129274" y="2893887"/>
              <a:ext cx="717139" cy="1211724"/>
              <a:chOff x="9129274" y="2893887"/>
              <a:chExt cx="717139" cy="1211724"/>
            </a:xfrm>
            <a:grpFill/>
          </p:grpSpPr>
          <p:sp>
            <p:nvSpPr>
              <p:cNvPr id="8" name="Freeform 64">
                <a:extLst>
                  <a:ext uri="{FF2B5EF4-FFF2-40B4-BE49-F238E27FC236}">
                    <a16:creationId xmlns:a16="http://schemas.microsoft.com/office/drawing/2014/main" id="{1A5A2265-28CD-6512-F84C-35041BABB65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9" name="Freeform 65">
                <a:extLst>
                  <a:ext uri="{FF2B5EF4-FFF2-40B4-BE49-F238E27FC236}">
                    <a16:creationId xmlns:a16="http://schemas.microsoft.com/office/drawing/2014/main" id="{289AC219-7557-650C-1F09-BA0182E9E57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10" name="Freeform 66">
                <a:extLst>
                  <a:ext uri="{FF2B5EF4-FFF2-40B4-BE49-F238E27FC236}">
                    <a16:creationId xmlns:a16="http://schemas.microsoft.com/office/drawing/2014/main" id="{88F01EC4-BF51-AF0A-F6F6-CB64BD8408E8}"/>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11" name="Freeform 67">
                <a:extLst>
                  <a:ext uri="{FF2B5EF4-FFF2-40B4-BE49-F238E27FC236}">
                    <a16:creationId xmlns:a16="http://schemas.microsoft.com/office/drawing/2014/main" id="{97C58A2A-35BD-6030-65D8-CF5D10E4251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12" name="Freeform 68">
                <a:extLst>
                  <a:ext uri="{FF2B5EF4-FFF2-40B4-BE49-F238E27FC236}">
                    <a16:creationId xmlns:a16="http://schemas.microsoft.com/office/drawing/2014/main" id="{D2084152-9E35-98B1-BBE4-6A0346C1572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13" name="Freeform 69">
                <a:extLst>
                  <a:ext uri="{FF2B5EF4-FFF2-40B4-BE49-F238E27FC236}">
                    <a16:creationId xmlns:a16="http://schemas.microsoft.com/office/drawing/2014/main" id="{A6D2D71D-50C6-157E-5A94-688A0E8671A8}"/>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14" name="Freeform 70">
                <a:extLst>
                  <a:ext uri="{FF2B5EF4-FFF2-40B4-BE49-F238E27FC236}">
                    <a16:creationId xmlns:a16="http://schemas.microsoft.com/office/drawing/2014/main" id="{CEC9CCC8-C105-37CB-78AC-C429245B7C99}"/>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grpSp>
        <p:nvGrpSpPr>
          <p:cNvPr id="17" name="Graphic 4">
            <a:extLst>
              <a:ext uri="{FF2B5EF4-FFF2-40B4-BE49-F238E27FC236}">
                <a16:creationId xmlns:a16="http://schemas.microsoft.com/office/drawing/2014/main" id="{2C3E5D30-68C0-FF91-E125-548BFA789AE4}"/>
              </a:ext>
            </a:extLst>
          </p:cNvPr>
          <p:cNvGrpSpPr/>
          <p:nvPr/>
        </p:nvGrpSpPr>
        <p:grpSpPr>
          <a:xfrm rot="2819964">
            <a:off x="1922925" y="1344730"/>
            <a:ext cx="403667" cy="780438"/>
            <a:chOff x="9129274" y="2719113"/>
            <a:chExt cx="717139" cy="1386497"/>
          </a:xfrm>
          <a:solidFill>
            <a:srgbClr val="000000"/>
          </a:solidFill>
        </p:grpSpPr>
        <p:grpSp>
          <p:nvGrpSpPr>
            <p:cNvPr id="19" name="Graphic 4">
              <a:extLst>
                <a:ext uri="{FF2B5EF4-FFF2-40B4-BE49-F238E27FC236}">
                  <a16:creationId xmlns:a16="http://schemas.microsoft.com/office/drawing/2014/main" id="{2A4FE3C6-2948-E45B-32CC-5A033ACF4B91}"/>
                </a:ext>
              </a:extLst>
            </p:cNvPr>
            <p:cNvGrpSpPr/>
            <p:nvPr/>
          </p:nvGrpSpPr>
          <p:grpSpPr>
            <a:xfrm>
              <a:off x="9159507" y="2719113"/>
              <a:ext cx="446280" cy="440141"/>
              <a:chOff x="9159507" y="2719113"/>
              <a:chExt cx="446280" cy="440141"/>
            </a:xfrm>
            <a:grpFill/>
          </p:grpSpPr>
          <p:sp>
            <p:nvSpPr>
              <p:cNvPr id="28" name="Freeform 71">
                <a:extLst>
                  <a:ext uri="{FF2B5EF4-FFF2-40B4-BE49-F238E27FC236}">
                    <a16:creationId xmlns:a16="http://schemas.microsoft.com/office/drawing/2014/main" id="{FC824391-AEAA-00EC-505D-2CE81E86BDD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29" name="Freeform 72">
                <a:extLst>
                  <a:ext uri="{FF2B5EF4-FFF2-40B4-BE49-F238E27FC236}">
                    <a16:creationId xmlns:a16="http://schemas.microsoft.com/office/drawing/2014/main" id="{BA0934F3-F9EB-729F-2C72-56A240E243C1}"/>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20" name="Graphic 4">
              <a:extLst>
                <a:ext uri="{FF2B5EF4-FFF2-40B4-BE49-F238E27FC236}">
                  <a16:creationId xmlns:a16="http://schemas.microsoft.com/office/drawing/2014/main" id="{83E83BCD-2B97-EF99-969A-6A44C6B6F68A}"/>
                </a:ext>
              </a:extLst>
            </p:cNvPr>
            <p:cNvGrpSpPr/>
            <p:nvPr/>
          </p:nvGrpSpPr>
          <p:grpSpPr>
            <a:xfrm>
              <a:off x="9129274" y="2893887"/>
              <a:ext cx="717139" cy="1211724"/>
              <a:chOff x="9129274" y="2893887"/>
              <a:chExt cx="717139" cy="1211724"/>
            </a:xfrm>
            <a:grpFill/>
          </p:grpSpPr>
          <p:sp>
            <p:nvSpPr>
              <p:cNvPr id="21" name="Freeform 64">
                <a:extLst>
                  <a:ext uri="{FF2B5EF4-FFF2-40B4-BE49-F238E27FC236}">
                    <a16:creationId xmlns:a16="http://schemas.microsoft.com/office/drawing/2014/main" id="{24ECA1DA-5524-0E35-4FAF-2729A76F7E1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22" name="Freeform 65">
                <a:extLst>
                  <a:ext uri="{FF2B5EF4-FFF2-40B4-BE49-F238E27FC236}">
                    <a16:creationId xmlns:a16="http://schemas.microsoft.com/office/drawing/2014/main" id="{CA24A0E6-BC7E-26D0-46D4-AD7D31838E6F}"/>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23" name="Freeform 66">
                <a:extLst>
                  <a:ext uri="{FF2B5EF4-FFF2-40B4-BE49-F238E27FC236}">
                    <a16:creationId xmlns:a16="http://schemas.microsoft.com/office/drawing/2014/main" id="{AA30FABE-7A54-D05B-B47F-8E4C58968CE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24" name="Freeform 67">
                <a:extLst>
                  <a:ext uri="{FF2B5EF4-FFF2-40B4-BE49-F238E27FC236}">
                    <a16:creationId xmlns:a16="http://schemas.microsoft.com/office/drawing/2014/main" id="{14C2AD3C-031C-ECB2-B305-721904005A09}"/>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25" name="Freeform 68">
                <a:extLst>
                  <a:ext uri="{FF2B5EF4-FFF2-40B4-BE49-F238E27FC236}">
                    <a16:creationId xmlns:a16="http://schemas.microsoft.com/office/drawing/2014/main" id="{375F04B5-9466-7EB4-B818-7C4058A6EBC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26" name="Freeform 69">
                <a:extLst>
                  <a:ext uri="{FF2B5EF4-FFF2-40B4-BE49-F238E27FC236}">
                    <a16:creationId xmlns:a16="http://schemas.microsoft.com/office/drawing/2014/main" id="{7701ADE4-91DD-7C1A-F832-B7E0F7FC952A}"/>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27" name="Freeform 70">
                <a:extLst>
                  <a:ext uri="{FF2B5EF4-FFF2-40B4-BE49-F238E27FC236}">
                    <a16:creationId xmlns:a16="http://schemas.microsoft.com/office/drawing/2014/main" id="{FDF2A710-DB27-5A7C-F515-7B82A207621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
        <p:nvSpPr>
          <p:cNvPr id="3" name="Slide Number Placeholder 5">
            <a:extLst>
              <a:ext uri="{FF2B5EF4-FFF2-40B4-BE49-F238E27FC236}">
                <a16:creationId xmlns:a16="http://schemas.microsoft.com/office/drawing/2014/main" id="{F330B478-C9CC-0D02-92F5-C8564ACD1B84}"/>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14</a:t>
            </a:fld>
            <a:endParaRPr lang="en-US" sz="900">
              <a:solidFill>
                <a:schemeClr val="tx1"/>
              </a:solidFill>
            </a:endParaRPr>
          </a:p>
        </p:txBody>
      </p:sp>
      <p:sp>
        <p:nvSpPr>
          <p:cNvPr id="4" name="Text Box 5">
            <a:extLst>
              <a:ext uri="{FF2B5EF4-FFF2-40B4-BE49-F238E27FC236}">
                <a16:creationId xmlns:a16="http://schemas.microsoft.com/office/drawing/2014/main" id="{542C8A24-84F2-9F00-45A7-B1B59A8C4EDB}"/>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1692363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04</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pPr algn="l" rtl="0"/>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Etik İş Modelleri ve İş Planları</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15</a:t>
            </a:fld>
            <a:endParaRPr lang="en-US" sz="900">
              <a:solidFill>
                <a:schemeClr val="tx1"/>
              </a:solidFill>
            </a:endParaRPr>
          </a:p>
        </p:txBody>
      </p:sp>
      <p:sp>
        <p:nvSpPr>
          <p:cNvPr id="6" name="Text Box 5">
            <a:extLst>
              <a:ext uri="{FF2B5EF4-FFF2-40B4-BE49-F238E27FC236}">
                <a16:creationId xmlns:a16="http://schemas.microsoft.com/office/drawing/2014/main" id="{4F285584-F08B-13DE-1AC1-02E118DDC8C3}"/>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3013496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b="1" dirty="0" smtClean="0">
                <a:solidFill>
                  <a:schemeClr val="tx1"/>
                </a:solidFill>
                <a:latin typeface="Calibri"/>
                <a:ea typeface="Open Sans"/>
                <a:cs typeface="Calibri"/>
              </a:rPr>
              <a:pPr rtl="0"/>
              <a:t>16</a:t>
            </a:fld>
            <a:endParaRPr lang="en-US" sz="900" b="1">
              <a:solidFill>
                <a:schemeClr val="tx1"/>
              </a:solidFill>
              <a:latin typeface="Calibri"/>
              <a:ea typeface="Open Sans"/>
              <a:cs typeface="Calibri"/>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2754777" y="636339"/>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922453"/>
            <a:ext cx="4095877"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r>
              <a:rPr kumimoji="0" lang="en-US" altLang="en-US" sz="2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Etik İş Modelleri ve İş Planları</a:t>
            </a:r>
            <a:endParaRPr lang="en-US" sz="4000"/>
          </a:p>
        </p:txBody>
      </p:sp>
      <p:sp>
        <p:nvSpPr>
          <p:cNvPr id="14" name="Freeform 13">
            <a:extLst>
              <a:ext uri="{FF2B5EF4-FFF2-40B4-BE49-F238E27FC236}">
                <a16:creationId xmlns:a16="http://schemas.microsoft.com/office/drawing/2014/main" id="{BDFA17D0-507A-A790-779D-D67200156A67}"/>
              </a:ext>
            </a:extLst>
          </p:cNvPr>
          <p:cNvSpPr/>
          <p:nvPr/>
        </p:nvSpPr>
        <p:spPr>
          <a:xfrm>
            <a:off x="1161217" y="19333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15" name="Text Placeholder 32">
            <a:extLst>
              <a:ext uri="{FF2B5EF4-FFF2-40B4-BE49-F238E27FC236}">
                <a16:creationId xmlns:a16="http://schemas.microsoft.com/office/drawing/2014/main" id="{4DB6F697-D55E-16EC-2AD0-FA75BF3CDEFD}"/>
              </a:ext>
            </a:extLst>
          </p:cNvPr>
          <p:cNvSpPr txBox="1">
            <a:spLocks/>
          </p:cNvSpPr>
          <p:nvPr/>
        </p:nvSpPr>
        <p:spPr>
          <a:xfrm>
            <a:off x="999054" y="86469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a:solidFill>
                  <a:srgbClr val="F1A0C2"/>
                </a:solidFill>
              </a:rPr>
              <a:t>04</a:t>
            </a:r>
            <a:endParaRPr lang="en-US" sz="8800">
              <a:solidFill>
                <a:srgbClr val="F1A0C2"/>
              </a:solidFill>
            </a:endParaRPr>
          </a:p>
        </p:txBody>
      </p:sp>
      <p:sp>
        <p:nvSpPr>
          <p:cNvPr id="3" name="Freeform 2">
            <a:extLst>
              <a:ext uri="{FF2B5EF4-FFF2-40B4-BE49-F238E27FC236}">
                <a16:creationId xmlns:a16="http://schemas.microsoft.com/office/drawing/2014/main" id="{1CF94DEB-0738-5CB4-87CB-C8A79B31AB7F}"/>
              </a:ext>
            </a:extLst>
          </p:cNvPr>
          <p:cNvSpPr/>
          <p:nvPr/>
        </p:nvSpPr>
        <p:spPr>
          <a:xfrm>
            <a:off x="1" y="2352232"/>
            <a:ext cx="4975078" cy="4111905"/>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blipFill>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rtlCol="0" anchor="ctr"/>
          <a:lstStyle/>
          <a:p>
            <a:pPr algn="l" rtl="0"/>
            <a:endParaRPr lang="en-US" b="0" i="0">
              <a:latin typeface="Calibri" panose="020F0502020204030204" pitchFamily="34" charset="0"/>
            </a:endParaRPr>
          </a:p>
        </p:txBody>
      </p:sp>
      <p:grpSp>
        <p:nvGrpSpPr>
          <p:cNvPr id="22" name="Group 21">
            <a:extLst>
              <a:ext uri="{FF2B5EF4-FFF2-40B4-BE49-F238E27FC236}">
                <a16:creationId xmlns:a16="http://schemas.microsoft.com/office/drawing/2014/main" id="{83E5D30A-9DCC-C882-5106-28C782F39131}"/>
              </a:ext>
            </a:extLst>
          </p:cNvPr>
          <p:cNvGrpSpPr/>
          <p:nvPr/>
        </p:nvGrpSpPr>
        <p:grpSpPr>
          <a:xfrm>
            <a:off x="3318149" y="3819183"/>
            <a:ext cx="3643930" cy="2192605"/>
            <a:chOff x="2836423" y="3820434"/>
            <a:chExt cx="3643930" cy="2192605"/>
          </a:xfrm>
        </p:grpSpPr>
        <p:grpSp>
          <p:nvGrpSpPr>
            <p:cNvPr id="4" name="Group 3">
              <a:extLst>
                <a:ext uri="{FF2B5EF4-FFF2-40B4-BE49-F238E27FC236}">
                  <a16:creationId xmlns:a16="http://schemas.microsoft.com/office/drawing/2014/main" id="{209C8E54-CDDA-2A94-1094-5B63A055E0BC}"/>
                </a:ext>
              </a:extLst>
            </p:cNvPr>
            <p:cNvGrpSpPr/>
            <p:nvPr/>
          </p:nvGrpSpPr>
          <p:grpSpPr>
            <a:xfrm>
              <a:off x="2836423" y="3820434"/>
              <a:ext cx="3643930" cy="2192605"/>
              <a:chOff x="325263" y="477238"/>
              <a:chExt cx="3643930" cy="2192605"/>
            </a:xfrm>
            <a:solidFill>
              <a:srgbClr val="F1A0C2"/>
            </a:solidFill>
          </p:grpSpPr>
          <p:sp>
            <p:nvSpPr>
              <p:cNvPr id="7" name="Freeform 6">
                <a:extLst>
                  <a:ext uri="{FF2B5EF4-FFF2-40B4-BE49-F238E27FC236}">
                    <a16:creationId xmlns:a16="http://schemas.microsoft.com/office/drawing/2014/main" id="{8280A92E-2627-4C04-75FB-AC293D7BEB35}"/>
                  </a:ext>
                </a:extLst>
              </p:cNvPr>
              <p:cNvSpPr/>
              <p:nvPr/>
            </p:nvSpPr>
            <p:spPr>
              <a:xfrm>
                <a:off x="325263" y="481772"/>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pPr algn="l" rtl="0"/>
                <a:endParaRPr lang="en-US" b="0" i="0">
                  <a:latin typeface="Calibri" panose="020F0502020204030204" pitchFamily="34" charset="0"/>
                </a:endParaRPr>
              </a:p>
            </p:txBody>
          </p:sp>
          <p:sp>
            <p:nvSpPr>
              <p:cNvPr id="8" name="Freeform 7">
                <a:extLst>
                  <a:ext uri="{FF2B5EF4-FFF2-40B4-BE49-F238E27FC236}">
                    <a16:creationId xmlns:a16="http://schemas.microsoft.com/office/drawing/2014/main" id="{CDBF076B-03CD-1BBE-1D39-15AB93316F2A}"/>
                  </a:ext>
                </a:extLst>
              </p:cNvPr>
              <p:cNvSpPr/>
              <p:nvPr/>
            </p:nvSpPr>
            <p:spPr>
              <a:xfrm>
                <a:off x="1321801" y="477238"/>
                <a:ext cx="2647392" cy="218807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pPr algn="l" rtl="0"/>
                <a:endParaRPr lang="en-US" b="0" i="0">
                  <a:latin typeface="Calibri" panose="020F0502020204030204" pitchFamily="34" charset="0"/>
                </a:endParaRPr>
              </a:p>
            </p:txBody>
          </p:sp>
        </p:grpSp>
        <p:sp>
          <p:nvSpPr>
            <p:cNvPr id="10" name="TextBox 9">
              <a:extLst>
                <a:ext uri="{FF2B5EF4-FFF2-40B4-BE49-F238E27FC236}">
                  <a16:creationId xmlns:a16="http://schemas.microsoft.com/office/drawing/2014/main" id="{173F6004-8D70-C982-D649-106162BBC061}"/>
                </a:ext>
              </a:extLst>
            </p:cNvPr>
            <p:cNvSpPr txBox="1"/>
            <p:nvPr/>
          </p:nvSpPr>
          <p:spPr>
            <a:xfrm>
              <a:off x="3109526" y="4059798"/>
              <a:ext cx="3279038" cy="1323439"/>
            </a:xfrm>
            <a:prstGeom prst="rect">
              <a:avLst/>
            </a:prstGeom>
            <a:noFill/>
          </p:spPr>
          <p:txBody>
            <a:bodyPr wrap="square" lIns="91440" tIns="45720" rIns="91440" bIns="45720" anchor="t">
              <a:spAutoFit/>
            </a:bodyPr>
            <a:lstStyle/>
            <a:p>
              <a:r>
                <a:rPr lang="en-IE" sz="2000">
                  <a:solidFill>
                    <a:schemeClr val="bg1"/>
                  </a:solidFill>
                  <a:effectLst/>
                  <a:latin typeface="Calibri"/>
                  <a:ea typeface="Calibri"/>
                  <a:cs typeface="Calibri"/>
                </a:rPr>
                <a:t>Bu </a:t>
              </a:r>
              <a:r>
                <a:rPr lang="en-IE" sz="2000" err="1">
                  <a:solidFill>
                    <a:schemeClr val="bg1"/>
                  </a:solidFill>
                  <a:effectLst/>
                  <a:latin typeface="Calibri"/>
                  <a:ea typeface="Calibri"/>
                  <a:cs typeface="Calibri"/>
                </a:rPr>
                <a:t>bölümde</a:t>
              </a:r>
              <a:r>
                <a:rPr lang="en-IE" sz="2000">
                  <a:solidFill>
                    <a:schemeClr val="bg1"/>
                  </a:solidFill>
                  <a:effectLst/>
                  <a:latin typeface="Calibri"/>
                  <a:ea typeface="Calibri"/>
                  <a:cs typeface="Calibri"/>
                </a:rPr>
                <a:t> </a:t>
              </a:r>
              <a:r>
                <a:rPr lang="en-IE" sz="2000">
                  <a:solidFill>
                    <a:schemeClr val="bg1"/>
                  </a:solidFill>
                  <a:latin typeface="Calibri"/>
                  <a:ea typeface="Calibri"/>
                  <a:cs typeface="Calibri"/>
                </a:rPr>
                <a:t>size</a:t>
              </a:r>
              <a:r>
                <a:rPr lang="en-IE" sz="2000">
                  <a:solidFill>
                    <a:schemeClr val="bg1"/>
                  </a:solidFill>
                  <a:effectLst/>
                  <a:latin typeface="Calibri"/>
                  <a:ea typeface="Calibri"/>
                  <a:cs typeface="Calibri"/>
                </a:rPr>
                <a:t> </a:t>
              </a:r>
              <a:r>
                <a:rPr lang="en-IE" sz="2000" err="1">
                  <a:solidFill>
                    <a:schemeClr val="bg1"/>
                  </a:solidFill>
                  <a:effectLst/>
                  <a:latin typeface="Calibri"/>
                  <a:ea typeface="Calibri"/>
                  <a:cs typeface="Calibri"/>
                </a:rPr>
                <a:t>şu</a:t>
              </a:r>
              <a:r>
                <a:rPr lang="en-IE" sz="2000">
                  <a:solidFill>
                    <a:schemeClr val="bg1"/>
                  </a:solidFill>
                  <a:effectLst/>
                  <a:latin typeface="Calibri"/>
                  <a:ea typeface="Calibri"/>
                  <a:cs typeface="Calibri"/>
                </a:rPr>
                <a:t> </a:t>
              </a:r>
              <a:r>
                <a:rPr lang="en-IE" sz="2000" err="1">
                  <a:solidFill>
                    <a:schemeClr val="bg1"/>
                  </a:solidFill>
                  <a:latin typeface="Calibri"/>
                  <a:ea typeface="Calibri"/>
                  <a:cs typeface="Calibri"/>
                </a:rPr>
                <a:t>aşamaları</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anlatacağız</a:t>
              </a:r>
              <a:r>
                <a:rPr lang="en-IE" sz="2000">
                  <a:solidFill>
                    <a:schemeClr val="bg1"/>
                  </a:solidFill>
                  <a:effectLst/>
                  <a:latin typeface="Calibri"/>
                  <a:ea typeface="Calibri"/>
                  <a:cs typeface="Calibri"/>
                </a:rPr>
                <a:t>:</a:t>
              </a:r>
              <a:r>
                <a:rPr lang="en-IE" sz="2000">
                  <a:solidFill>
                    <a:schemeClr val="bg1"/>
                  </a:solidFill>
                  <a:latin typeface="Calibri"/>
                  <a:ea typeface="Calibri"/>
                  <a:cs typeface="Calibri"/>
                </a:rPr>
                <a:t> </a:t>
              </a:r>
              <a:r>
                <a:rPr lang="en-IE" sz="2000" b="1" err="1">
                  <a:solidFill>
                    <a:schemeClr val="bg1"/>
                  </a:solidFill>
                  <a:effectLst/>
                  <a:latin typeface="Calibri"/>
                  <a:ea typeface="Calibri"/>
                  <a:cs typeface="Calibri"/>
                </a:rPr>
                <a:t>uygun</a:t>
              </a:r>
              <a:r>
                <a:rPr lang="en-IE" sz="2000" b="1">
                  <a:solidFill>
                    <a:schemeClr val="bg1"/>
                  </a:solidFill>
                  <a:effectLst/>
                  <a:latin typeface="Calibri"/>
                  <a:ea typeface="Calibri"/>
                  <a:cs typeface="Calibri"/>
                </a:rPr>
                <a:t> </a:t>
              </a:r>
              <a:r>
                <a:rPr lang="en-IE" sz="2000" b="1" err="1">
                  <a:solidFill>
                    <a:schemeClr val="bg1"/>
                  </a:solidFill>
                  <a:effectLst/>
                  <a:latin typeface="Calibri"/>
                  <a:ea typeface="Calibri"/>
                  <a:cs typeface="Calibri"/>
                </a:rPr>
                <a:t>bir</a:t>
              </a:r>
              <a:r>
                <a:rPr lang="en-IE" sz="2000" b="1">
                  <a:solidFill>
                    <a:schemeClr val="bg1"/>
                  </a:solidFill>
                  <a:effectLst/>
                  <a:latin typeface="Calibri"/>
                  <a:ea typeface="Calibri"/>
                  <a:cs typeface="Calibri"/>
                </a:rPr>
                <a:t> </a:t>
              </a:r>
              <a:r>
                <a:rPr lang="en-IE" sz="2000" b="1" err="1">
                  <a:solidFill>
                    <a:schemeClr val="bg1"/>
                  </a:solidFill>
                  <a:effectLst/>
                  <a:latin typeface="Calibri"/>
                  <a:ea typeface="Calibri"/>
                  <a:cs typeface="Calibri"/>
                </a:rPr>
                <a:t>iş</a:t>
              </a:r>
              <a:r>
                <a:rPr lang="en-IE" sz="2000" b="1">
                  <a:solidFill>
                    <a:schemeClr val="bg1"/>
                  </a:solidFill>
                  <a:effectLst/>
                  <a:latin typeface="Calibri"/>
                  <a:ea typeface="Calibri"/>
                  <a:cs typeface="Calibri"/>
                </a:rPr>
                <a:t> </a:t>
              </a:r>
              <a:r>
                <a:rPr lang="en-IE" sz="2000" b="1" err="1">
                  <a:solidFill>
                    <a:schemeClr val="bg1"/>
                  </a:solidFill>
                  <a:effectLst/>
                  <a:latin typeface="Calibri"/>
                  <a:ea typeface="Calibri"/>
                  <a:cs typeface="Calibri"/>
                </a:rPr>
                <a:t>modeli</a:t>
              </a:r>
              <a:r>
                <a:rPr lang="en-IE" sz="2000" b="1">
                  <a:solidFill>
                    <a:schemeClr val="bg1"/>
                  </a:solidFill>
                  <a:effectLst/>
                  <a:latin typeface="Calibri"/>
                  <a:ea typeface="Calibri"/>
                  <a:cs typeface="Calibri"/>
                </a:rPr>
                <a:t> </a:t>
              </a:r>
              <a:r>
                <a:rPr lang="en-IE" sz="2000" b="1" err="1">
                  <a:solidFill>
                    <a:schemeClr val="bg1"/>
                  </a:solidFill>
                  <a:effectLst/>
                  <a:latin typeface="Calibri"/>
                  <a:ea typeface="Calibri"/>
                  <a:cs typeface="Calibri"/>
                </a:rPr>
                <a:t>seçme</a:t>
              </a:r>
              <a:r>
                <a:rPr lang="en-IE" sz="2000" b="1">
                  <a:solidFill>
                    <a:schemeClr val="bg1"/>
                  </a:solidFill>
                  <a:effectLst/>
                  <a:latin typeface="Calibri"/>
                  <a:ea typeface="Calibri"/>
                  <a:cs typeface="Calibri"/>
                </a:rPr>
                <a:t> </a:t>
              </a:r>
              <a:r>
                <a:rPr lang="en-IE" sz="2000" b="1" err="1">
                  <a:solidFill>
                    <a:schemeClr val="bg1"/>
                  </a:solidFill>
                  <a:latin typeface="Calibri"/>
                  <a:ea typeface="Calibri"/>
                  <a:cs typeface="Calibri"/>
                </a:rPr>
                <a:t>süreci</a:t>
              </a:r>
              <a:r>
                <a:rPr lang="en-IE" sz="2000" b="1">
                  <a:solidFill>
                    <a:schemeClr val="bg1"/>
                  </a:solidFill>
                  <a:latin typeface="Calibri"/>
                  <a:ea typeface="Calibri"/>
                  <a:cs typeface="Calibri"/>
                </a:rPr>
                <a:t> </a:t>
              </a:r>
              <a:r>
                <a:rPr lang="en-IE" sz="2000" err="1">
                  <a:solidFill>
                    <a:schemeClr val="bg1"/>
                  </a:solidFill>
                  <a:latin typeface="Calibri"/>
                  <a:ea typeface="Calibri"/>
                  <a:cs typeface="Calibri"/>
                </a:rPr>
                <a:t>ve</a:t>
              </a:r>
              <a:r>
                <a:rPr lang="en-IE" sz="2000" b="1">
                  <a:solidFill>
                    <a:schemeClr val="bg1"/>
                  </a:solidFill>
                  <a:latin typeface="Calibri"/>
                  <a:ea typeface="Calibri"/>
                  <a:cs typeface="Calibri"/>
                </a:rPr>
                <a:t> </a:t>
              </a:r>
              <a:r>
                <a:rPr lang="en-IE" sz="2000" b="1" err="1">
                  <a:solidFill>
                    <a:schemeClr val="bg1"/>
                  </a:solidFill>
                  <a:latin typeface="Calibri"/>
                  <a:ea typeface="Calibri"/>
                  <a:cs typeface="Calibri"/>
                </a:rPr>
                <a:t>ilgi</a:t>
              </a:r>
              <a:r>
                <a:rPr lang="en-IE" sz="2000" b="1">
                  <a:solidFill>
                    <a:schemeClr val="bg1"/>
                  </a:solidFill>
                  <a:effectLst/>
                  <a:latin typeface="Calibri"/>
                  <a:ea typeface="Calibri"/>
                  <a:cs typeface="Calibri"/>
                </a:rPr>
                <a:t> </a:t>
              </a:r>
              <a:r>
                <a:rPr lang="en-IE" sz="2000" b="1" err="1">
                  <a:solidFill>
                    <a:schemeClr val="bg1"/>
                  </a:solidFill>
                  <a:effectLst/>
                  <a:latin typeface="Calibri"/>
                  <a:ea typeface="Calibri"/>
                  <a:cs typeface="Calibri"/>
                </a:rPr>
                <a:t>çekici</a:t>
              </a:r>
              <a:r>
                <a:rPr lang="en-IE" sz="2000" b="1">
                  <a:solidFill>
                    <a:schemeClr val="bg1"/>
                  </a:solidFill>
                  <a:effectLst/>
                  <a:latin typeface="Calibri"/>
                  <a:ea typeface="Calibri"/>
                  <a:cs typeface="Calibri"/>
                </a:rPr>
                <a:t> </a:t>
              </a:r>
              <a:r>
                <a:rPr lang="en-IE" sz="2000" b="1" err="1">
                  <a:solidFill>
                    <a:schemeClr val="bg1"/>
                  </a:solidFill>
                  <a:effectLst/>
                  <a:latin typeface="Calibri"/>
                  <a:ea typeface="Calibri"/>
                  <a:cs typeface="Calibri"/>
                </a:rPr>
                <a:t>bir</a:t>
              </a:r>
              <a:r>
                <a:rPr lang="en-IE" sz="2000" b="1">
                  <a:solidFill>
                    <a:schemeClr val="bg1"/>
                  </a:solidFill>
                  <a:effectLst/>
                  <a:latin typeface="Calibri"/>
                  <a:ea typeface="Calibri"/>
                  <a:cs typeface="Calibri"/>
                </a:rPr>
                <a:t> </a:t>
              </a:r>
              <a:r>
                <a:rPr lang="en-IE" sz="2000" b="1" err="1">
                  <a:solidFill>
                    <a:schemeClr val="bg1"/>
                  </a:solidFill>
                  <a:effectLst/>
                  <a:latin typeface="Calibri"/>
                  <a:ea typeface="Calibri"/>
                  <a:cs typeface="Calibri"/>
                </a:rPr>
                <a:t>iş</a:t>
              </a:r>
              <a:r>
                <a:rPr lang="en-IE" sz="2000" b="1">
                  <a:solidFill>
                    <a:schemeClr val="bg1"/>
                  </a:solidFill>
                  <a:effectLst/>
                  <a:latin typeface="Calibri"/>
                  <a:ea typeface="Calibri"/>
                  <a:cs typeface="Calibri"/>
                </a:rPr>
                <a:t> </a:t>
              </a:r>
              <a:r>
                <a:rPr lang="en-IE" sz="2000" b="1" err="1">
                  <a:solidFill>
                    <a:schemeClr val="bg1"/>
                  </a:solidFill>
                  <a:effectLst/>
                  <a:latin typeface="Calibri"/>
                  <a:ea typeface="Calibri"/>
                  <a:cs typeface="Calibri"/>
                </a:rPr>
                <a:t>planı</a:t>
              </a:r>
              <a:r>
                <a:rPr lang="en-IE" sz="2000" b="1">
                  <a:solidFill>
                    <a:schemeClr val="bg1"/>
                  </a:solidFill>
                  <a:effectLst/>
                  <a:latin typeface="Calibri"/>
                  <a:ea typeface="Calibri"/>
                  <a:cs typeface="Calibri"/>
                </a:rPr>
                <a:t> </a:t>
              </a:r>
              <a:r>
                <a:rPr lang="en-IE" sz="2000" b="1" err="1">
                  <a:solidFill>
                    <a:schemeClr val="bg1"/>
                  </a:solidFill>
                  <a:effectLst/>
                  <a:latin typeface="Calibri"/>
                  <a:ea typeface="Calibri"/>
                  <a:cs typeface="Calibri"/>
                </a:rPr>
                <a:t>oluşturmak</a:t>
              </a:r>
              <a:r>
                <a:rPr lang="en-IE" sz="2000" b="1">
                  <a:solidFill>
                    <a:schemeClr val="bg1"/>
                  </a:solidFill>
                  <a:effectLst/>
                  <a:latin typeface="Calibri"/>
                  <a:ea typeface="Calibri"/>
                  <a:cs typeface="Calibri"/>
                </a:rPr>
                <a:t>.</a:t>
              </a:r>
              <a:endParaRPr lang="en-US" sz="2000" b="1">
                <a:solidFill>
                  <a:schemeClr val="bg1"/>
                </a:solidFill>
                <a:latin typeface="Calibri"/>
                <a:ea typeface="Calibri"/>
                <a:cs typeface="Calibri"/>
              </a:endParaRPr>
            </a:p>
          </p:txBody>
        </p:sp>
      </p:grpSp>
      <p:sp>
        <p:nvSpPr>
          <p:cNvPr id="21" name="Text Placeholder 15">
            <a:extLst>
              <a:ext uri="{FF2B5EF4-FFF2-40B4-BE49-F238E27FC236}">
                <a16:creationId xmlns:a16="http://schemas.microsoft.com/office/drawing/2014/main" id="{B3504B68-11A2-05D5-6419-F7203D3D4196}"/>
              </a:ext>
            </a:extLst>
          </p:cNvPr>
          <p:cNvSpPr txBox="1">
            <a:spLocks/>
          </p:cNvSpPr>
          <p:nvPr/>
        </p:nvSpPr>
        <p:spPr>
          <a:xfrm>
            <a:off x="477513" y="6779430"/>
            <a:ext cx="6602078" cy="1756518"/>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US" sz="1150" b="1" err="1">
                <a:latin typeface="Calibri"/>
                <a:ea typeface="Calibri"/>
                <a:cs typeface="Calibri"/>
              </a:rPr>
              <a:t>Etik</a:t>
            </a:r>
            <a:r>
              <a:rPr lang="en-US" sz="1150" b="1">
                <a:latin typeface="Calibri"/>
                <a:ea typeface="Calibri"/>
                <a:cs typeface="Calibri"/>
              </a:rPr>
              <a:t> </a:t>
            </a:r>
            <a:r>
              <a:rPr lang="en-US" sz="1150" b="1" err="1">
                <a:latin typeface="Calibri"/>
                <a:ea typeface="Calibri"/>
                <a:cs typeface="Calibri"/>
              </a:rPr>
              <a:t>İş</a:t>
            </a:r>
            <a:r>
              <a:rPr lang="en-US" sz="1150" b="1">
                <a:latin typeface="Calibri"/>
                <a:ea typeface="Calibri"/>
                <a:cs typeface="Calibri"/>
              </a:rPr>
              <a:t> </a:t>
            </a:r>
            <a:r>
              <a:rPr lang="en-US" sz="1150" b="1" err="1">
                <a:latin typeface="Calibri"/>
                <a:ea typeface="Calibri"/>
                <a:cs typeface="Calibri"/>
              </a:rPr>
              <a:t>Modelleri</a:t>
            </a:r>
            <a:r>
              <a:rPr lang="en-US" sz="1150" b="1">
                <a:latin typeface="Calibri"/>
                <a:ea typeface="Calibri"/>
                <a:cs typeface="Calibri"/>
              </a:rPr>
              <a:t>: </a:t>
            </a:r>
            <a:r>
              <a:rPr lang="en-US" sz="1150">
                <a:latin typeface="Calibri"/>
                <a:ea typeface="Calibri"/>
                <a:cs typeface="Calibri"/>
              </a:rPr>
              <a:t>Her </a:t>
            </a:r>
            <a:r>
              <a:rPr lang="en-US" sz="1150" err="1">
                <a:latin typeface="Calibri"/>
                <a:ea typeface="Calibri"/>
                <a:cs typeface="Calibri"/>
              </a:rPr>
              <a:t>iş</a:t>
            </a:r>
            <a:r>
              <a:rPr lang="en-US" sz="1150">
                <a:latin typeface="Calibri"/>
                <a:ea typeface="Calibri"/>
                <a:cs typeface="Calibri"/>
              </a:rPr>
              <a:t> </a:t>
            </a:r>
            <a:r>
              <a:rPr lang="en-US" sz="1150" err="1">
                <a:latin typeface="Calibri"/>
                <a:ea typeface="Calibri"/>
                <a:cs typeface="Calibri"/>
              </a:rPr>
              <a:t>modeli</a:t>
            </a:r>
            <a:r>
              <a:rPr lang="en-US" sz="1150">
                <a:latin typeface="Calibri"/>
                <a:ea typeface="Calibri"/>
                <a:cs typeface="Calibri"/>
              </a:rPr>
              <a:t> </a:t>
            </a:r>
            <a:r>
              <a:rPr lang="en-US" sz="1150" err="1">
                <a:latin typeface="Calibri"/>
                <a:ea typeface="Calibri"/>
                <a:cs typeface="Calibri"/>
              </a:rPr>
              <a:t>etik</a:t>
            </a:r>
            <a:r>
              <a:rPr lang="en-US" sz="1150">
                <a:latin typeface="Calibri"/>
                <a:ea typeface="Calibri"/>
                <a:cs typeface="Calibri"/>
              </a:rPr>
              <a:t> </a:t>
            </a:r>
            <a:r>
              <a:rPr lang="en-US" sz="1150" err="1">
                <a:latin typeface="Calibri"/>
                <a:ea typeface="Calibri"/>
                <a:cs typeface="Calibri"/>
              </a:rPr>
              <a:t>gıda</a:t>
            </a:r>
            <a:r>
              <a:rPr lang="en-US" sz="1150">
                <a:latin typeface="Calibri"/>
                <a:ea typeface="Calibri"/>
                <a:cs typeface="Calibri"/>
              </a:rPr>
              <a:t> </a:t>
            </a:r>
            <a:r>
              <a:rPr lang="en-US" sz="1150" err="1">
                <a:latin typeface="Calibri"/>
                <a:ea typeface="Calibri"/>
                <a:cs typeface="Calibri"/>
              </a:rPr>
              <a:t>işine</a:t>
            </a:r>
            <a:r>
              <a:rPr lang="en-US" sz="1150">
                <a:latin typeface="Calibri"/>
                <a:ea typeface="Calibri"/>
                <a:cs typeface="Calibri"/>
              </a:rPr>
              <a:t> </a:t>
            </a:r>
            <a:r>
              <a:rPr lang="en-US" sz="1150" err="1">
                <a:latin typeface="Calibri"/>
                <a:ea typeface="Calibri"/>
                <a:cs typeface="Calibri"/>
              </a:rPr>
              <a:t>uygun</a:t>
            </a:r>
            <a:r>
              <a:rPr lang="en-US" sz="1150">
                <a:latin typeface="Calibri"/>
                <a:ea typeface="Calibri"/>
                <a:cs typeface="Calibri"/>
              </a:rPr>
              <a:t> </a:t>
            </a:r>
            <a:r>
              <a:rPr lang="en-US" sz="1150" err="1">
                <a:latin typeface="Calibri"/>
                <a:ea typeface="Calibri"/>
                <a:cs typeface="Calibri"/>
              </a:rPr>
              <a:t>değildir</a:t>
            </a:r>
            <a:r>
              <a:rPr lang="en-US" sz="1150">
                <a:latin typeface="Calibri"/>
                <a:ea typeface="Calibri"/>
                <a:cs typeface="Calibri"/>
              </a:rPr>
              <a:t>. Doğru </a:t>
            </a:r>
            <a:r>
              <a:rPr lang="en-US" sz="1150" err="1">
                <a:latin typeface="Calibri"/>
                <a:ea typeface="Calibri"/>
                <a:cs typeface="Calibri"/>
              </a:rPr>
              <a:t>modeli</a:t>
            </a:r>
            <a:r>
              <a:rPr lang="en-US" sz="1150">
                <a:latin typeface="Calibri"/>
                <a:ea typeface="Calibri"/>
                <a:cs typeface="Calibri"/>
              </a:rPr>
              <a:t> </a:t>
            </a:r>
            <a:r>
              <a:rPr lang="en-US" sz="1150" err="1">
                <a:latin typeface="Calibri"/>
                <a:ea typeface="Calibri"/>
                <a:cs typeface="Calibri"/>
              </a:rPr>
              <a:t>seçmek</a:t>
            </a:r>
            <a:r>
              <a:rPr lang="en-US" sz="1150">
                <a:latin typeface="Calibri"/>
                <a:ea typeface="Calibri"/>
                <a:cs typeface="Calibri"/>
              </a:rPr>
              <a:t>, </a:t>
            </a:r>
            <a:r>
              <a:rPr lang="en-US" sz="1150" err="1">
                <a:latin typeface="Calibri"/>
                <a:ea typeface="Calibri"/>
                <a:cs typeface="Calibri"/>
              </a:rPr>
              <a:t>hedef</a:t>
            </a:r>
            <a:r>
              <a:rPr lang="en-US" sz="1150">
                <a:latin typeface="Calibri"/>
                <a:ea typeface="Calibri"/>
                <a:cs typeface="Calibri"/>
              </a:rPr>
              <a:t> </a:t>
            </a:r>
            <a:r>
              <a:rPr lang="en-US" sz="1150" err="1">
                <a:latin typeface="Calibri"/>
                <a:ea typeface="Calibri"/>
                <a:cs typeface="Calibri"/>
              </a:rPr>
              <a:t>pazarınız</a:t>
            </a:r>
            <a:r>
              <a:rPr lang="en-US" sz="1150">
                <a:latin typeface="Calibri"/>
                <a:ea typeface="Calibri"/>
                <a:cs typeface="Calibri"/>
              </a:rPr>
              <a:t>, </a:t>
            </a:r>
            <a:r>
              <a:rPr lang="en-US" sz="1150" err="1">
                <a:latin typeface="Calibri"/>
                <a:ea typeface="Calibri"/>
                <a:cs typeface="Calibri"/>
              </a:rPr>
              <a:t>ürün</a:t>
            </a:r>
            <a:r>
              <a:rPr lang="en-US" sz="1150">
                <a:latin typeface="Calibri"/>
                <a:ea typeface="Calibri"/>
                <a:cs typeface="Calibri"/>
              </a:rPr>
              <a:t> </a:t>
            </a:r>
            <a:r>
              <a:rPr lang="en-US" sz="1150" err="1">
                <a:latin typeface="Calibri"/>
                <a:ea typeface="Calibri"/>
                <a:cs typeface="Calibri"/>
              </a:rPr>
              <a:t>yelpazeniz</a:t>
            </a:r>
            <a:r>
              <a:rPr lang="en-US" sz="1150">
                <a:latin typeface="Calibri"/>
                <a:ea typeface="Calibri"/>
                <a:cs typeface="Calibri"/>
              </a:rPr>
              <a:t>, </a:t>
            </a:r>
            <a:r>
              <a:rPr lang="en-US" sz="1150" err="1">
                <a:latin typeface="Calibri"/>
                <a:ea typeface="Calibri"/>
                <a:cs typeface="Calibri"/>
              </a:rPr>
              <a:t>ölçeklenebilirlik</a:t>
            </a:r>
            <a:r>
              <a:rPr lang="en-US" sz="1150">
                <a:latin typeface="Calibri"/>
                <a:ea typeface="Calibri"/>
                <a:cs typeface="Calibri"/>
              </a:rPr>
              <a:t> </a:t>
            </a:r>
            <a:r>
              <a:rPr lang="en-US" sz="1150" err="1">
                <a:latin typeface="Calibri"/>
                <a:ea typeface="Calibri"/>
                <a:cs typeface="Calibri"/>
              </a:rPr>
              <a:t>ve</a:t>
            </a:r>
            <a:r>
              <a:rPr lang="en-US" sz="1150">
                <a:latin typeface="Calibri"/>
                <a:ea typeface="Calibri"/>
                <a:cs typeface="Calibri"/>
              </a:rPr>
              <a:t> </a:t>
            </a:r>
            <a:r>
              <a:rPr lang="en-US" sz="1150" err="1">
                <a:latin typeface="Calibri"/>
                <a:ea typeface="Calibri"/>
                <a:cs typeface="Calibri"/>
              </a:rPr>
              <a:t>etik</a:t>
            </a:r>
            <a:r>
              <a:rPr lang="en-US" sz="1150">
                <a:latin typeface="Calibri"/>
                <a:ea typeface="Calibri"/>
                <a:cs typeface="Calibri"/>
              </a:rPr>
              <a:t> </a:t>
            </a:r>
            <a:r>
              <a:rPr lang="en-US" sz="1150" err="1">
                <a:latin typeface="Calibri"/>
                <a:ea typeface="Calibri"/>
                <a:cs typeface="Calibri"/>
              </a:rPr>
              <a:t>hedefleriniz</a:t>
            </a:r>
            <a:r>
              <a:rPr lang="en-US" sz="1150">
                <a:latin typeface="Calibri"/>
                <a:ea typeface="Calibri"/>
                <a:cs typeface="Calibri"/>
              </a:rPr>
              <a:t> </a:t>
            </a:r>
            <a:r>
              <a:rPr lang="en-US" sz="1150" err="1">
                <a:latin typeface="Calibri"/>
                <a:ea typeface="Calibri"/>
                <a:cs typeface="Calibri"/>
              </a:rPr>
              <a:t>gibi</a:t>
            </a:r>
            <a:r>
              <a:rPr lang="en-US" sz="1150">
                <a:latin typeface="Calibri"/>
                <a:ea typeface="Calibri"/>
                <a:cs typeface="Calibri"/>
              </a:rPr>
              <a:t> </a:t>
            </a:r>
            <a:r>
              <a:rPr lang="en-US" sz="1150" err="1">
                <a:latin typeface="Calibri"/>
                <a:ea typeface="Calibri"/>
                <a:cs typeface="Calibri"/>
              </a:rPr>
              <a:t>çeşitli</a:t>
            </a:r>
            <a:r>
              <a:rPr lang="en-US" sz="1150">
                <a:latin typeface="Calibri"/>
                <a:ea typeface="Calibri"/>
                <a:cs typeface="Calibri"/>
              </a:rPr>
              <a:t> </a:t>
            </a:r>
            <a:r>
              <a:rPr lang="en-US" sz="1150" err="1">
                <a:latin typeface="Calibri"/>
                <a:ea typeface="Calibri"/>
                <a:cs typeface="Calibri"/>
              </a:rPr>
              <a:t>faktörlerin</a:t>
            </a:r>
            <a:r>
              <a:rPr lang="en-US" sz="1150">
                <a:latin typeface="Calibri"/>
                <a:ea typeface="Calibri"/>
                <a:cs typeface="Calibri"/>
              </a:rPr>
              <a:t> </a:t>
            </a:r>
            <a:r>
              <a:rPr lang="en-US" sz="1150" err="1">
                <a:latin typeface="Calibri"/>
                <a:ea typeface="Calibri"/>
                <a:cs typeface="Calibri"/>
              </a:rPr>
              <a:t>dikkate</a:t>
            </a:r>
            <a:r>
              <a:rPr lang="en-US" sz="1150">
                <a:latin typeface="Calibri"/>
                <a:ea typeface="Calibri"/>
                <a:cs typeface="Calibri"/>
              </a:rPr>
              <a:t> </a:t>
            </a:r>
            <a:r>
              <a:rPr lang="en-US" sz="1150" err="1">
                <a:latin typeface="Calibri"/>
                <a:ea typeface="Calibri"/>
                <a:cs typeface="Calibri"/>
              </a:rPr>
              <a:t>alınmasını</a:t>
            </a:r>
            <a:r>
              <a:rPr lang="en-US" sz="1150">
                <a:latin typeface="Calibri"/>
                <a:ea typeface="Calibri"/>
                <a:cs typeface="Calibri"/>
              </a:rPr>
              <a:t> </a:t>
            </a:r>
            <a:r>
              <a:rPr lang="en-US" sz="1150" err="1">
                <a:latin typeface="Calibri"/>
                <a:ea typeface="Calibri"/>
                <a:cs typeface="Calibri"/>
              </a:rPr>
              <a:t>içerir</a:t>
            </a:r>
            <a:r>
              <a:rPr lang="en-US" sz="1150">
                <a:latin typeface="Calibri"/>
                <a:ea typeface="Calibri"/>
                <a:cs typeface="Calibri"/>
              </a:rPr>
              <a:t> </a:t>
            </a:r>
            <a:r>
              <a:rPr lang="en-US" sz="1200">
                <a:latin typeface="Calibri"/>
                <a:ea typeface="Calibri"/>
                <a:cs typeface="Calibri"/>
              </a:rPr>
              <a:t>(Webster 2023) </a:t>
            </a:r>
            <a:r>
              <a:rPr lang="en-US" sz="1150">
                <a:latin typeface="Calibri"/>
                <a:ea typeface="Calibri"/>
                <a:cs typeface="Calibri"/>
              </a:rPr>
              <a:t>.</a:t>
            </a:r>
          </a:p>
        </p:txBody>
      </p:sp>
      <p:sp>
        <p:nvSpPr>
          <p:cNvPr id="39" name="Text Placeholder 15">
            <a:extLst>
              <a:ext uri="{FF2B5EF4-FFF2-40B4-BE49-F238E27FC236}">
                <a16:creationId xmlns:a16="http://schemas.microsoft.com/office/drawing/2014/main" id="{EA69CA08-A79D-6BCD-6584-4B825176D6C2}"/>
              </a:ext>
            </a:extLst>
          </p:cNvPr>
          <p:cNvSpPr txBox="1">
            <a:spLocks/>
          </p:cNvSpPr>
          <p:nvPr/>
        </p:nvSpPr>
        <p:spPr>
          <a:xfrm>
            <a:off x="493828" y="8076753"/>
            <a:ext cx="2275978" cy="1791468"/>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520"/>
              </a:lnSpc>
            </a:pPr>
            <a:r>
              <a:rPr lang="tr-TR" sz="1600">
                <a:latin typeface="Calibri"/>
                <a:ea typeface="Calibri"/>
                <a:cs typeface="Calibri"/>
              </a:rPr>
              <a:t>Bu </a:t>
            </a:r>
            <a:r>
              <a:rPr lang="tr-TR" sz="1600" b="1">
                <a:latin typeface="Calibri"/>
                <a:ea typeface="Calibri"/>
                <a:cs typeface="Calibri"/>
              </a:rPr>
              <a:t>iş modellerinden</a:t>
            </a:r>
            <a:r>
              <a:rPr lang="tr-TR" sz="1600">
                <a:latin typeface="Calibri"/>
                <a:ea typeface="Calibri"/>
                <a:cs typeface="Calibri"/>
              </a:rPr>
              <a:t>  bazılarını, </a:t>
            </a:r>
            <a:r>
              <a:rPr lang="tr-TR" sz="1600" b="1">
                <a:latin typeface="Calibri"/>
                <a:ea typeface="Calibri"/>
                <a:cs typeface="Calibri"/>
              </a:rPr>
              <a:t>benzersiz  özellikler, güçlü yönler,  zayıf yönler </a:t>
            </a:r>
            <a:r>
              <a:rPr lang="tr-TR" sz="1600">
                <a:latin typeface="Calibri"/>
                <a:ea typeface="Calibri"/>
                <a:cs typeface="Calibri"/>
              </a:rPr>
              <a:t>ve gıda  endüstrisindeki etik  uygulamalara uyum açısından vurgulayarak daha derinlemesine inceleyelim.</a:t>
            </a:r>
            <a:endParaRPr lang="tr-TR" sz="1600">
              <a:ea typeface="Calibri"/>
            </a:endParaRPr>
          </a:p>
        </p:txBody>
      </p:sp>
      <p:grpSp>
        <p:nvGrpSpPr>
          <p:cNvPr id="79" name="Group 78">
            <a:extLst>
              <a:ext uri="{FF2B5EF4-FFF2-40B4-BE49-F238E27FC236}">
                <a16:creationId xmlns:a16="http://schemas.microsoft.com/office/drawing/2014/main" id="{A39F04F6-8533-BDDF-628B-9B436B7525C0}"/>
              </a:ext>
            </a:extLst>
          </p:cNvPr>
          <p:cNvGrpSpPr/>
          <p:nvPr/>
        </p:nvGrpSpPr>
        <p:grpSpPr>
          <a:xfrm>
            <a:off x="2964530" y="7440315"/>
            <a:ext cx="6283122" cy="3134073"/>
            <a:chOff x="2964530" y="7440315"/>
            <a:chExt cx="6283122" cy="3134073"/>
          </a:xfrm>
        </p:grpSpPr>
        <p:sp>
          <p:nvSpPr>
            <p:cNvPr id="64" name="Freeform 63">
              <a:extLst>
                <a:ext uri="{FF2B5EF4-FFF2-40B4-BE49-F238E27FC236}">
                  <a16:creationId xmlns:a16="http://schemas.microsoft.com/office/drawing/2014/main" id="{69093930-67E2-D8FA-16A7-D611F37CCF2C}"/>
                </a:ext>
              </a:extLst>
            </p:cNvPr>
            <p:cNvSpPr/>
            <p:nvPr/>
          </p:nvSpPr>
          <p:spPr>
            <a:xfrm rot="16200000">
              <a:off x="1779127" y="8625718"/>
              <a:ext cx="2946637" cy="575832"/>
            </a:xfrm>
            <a:custGeom>
              <a:avLst/>
              <a:gdLst>
                <a:gd name="connsiteX0" fmla="*/ 2636356 w 2636356"/>
                <a:gd name="connsiteY0" fmla="*/ 311579 h 575832"/>
                <a:gd name="connsiteX1" fmla="*/ 2636356 w 2636356"/>
                <a:gd name="connsiteY1" fmla="*/ 575831 h 575832"/>
                <a:gd name="connsiteX2" fmla="*/ 1844524 w 2636356"/>
                <a:gd name="connsiteY2" fmla="*/ 575831 h 575832"/>
                <a:gd name="connsiteX3" fmla="*/ 1844524 w 2636356"/>
                <a:gd name="connsiteY3" fmla="*/ 575832 h 575832"/>
                <a:gd name="connsiteX4" fmla="*/ 0 w 2636356"/>
                <a:gd name="connsiteY4" fmla="*/ 575832 h 575832"/>
                <a:gd name="connsiteX5" fmla="*/ 0 w 2636356"/>
                <a:gd name="connsiteY5" fmla="*/ 0 h 575832"/>
                <a:gd name="connsiteX6" fmla="*/ 2322100 w 2636356"/>
                <a:gd name="connsiteY6" fmla="*/ 0 h 575832"/>
                <a:gd name="connsiteX7" fmla="*/ 2636356 w 2636356"/>
                <a:gd name="connsiteY7" fmla="*/ 311579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356" h="575832">
                  <a:moveTo>
                    <a:pt x="2636356" y="311579"/>
                  </a:moveTo>
                  <a:lnTo>
                    <a:pt x="2636356" y="575831"/>
                  </a:lnTo>
                  <a:lnTo>
                    <a:pt x="1844524" y="575831"/>
                  </a:lnTo>
                  <a:lnTo>
                    <a:pt x="1844524" y="575832"/>
                  </a:lnTo>
                  <a:lnTo>
                    <a:pt x="0" y="575832"/>
                  </a:lnTo>
                  <a:lnTo>
                    <a:pt x="0" y="0"/>
                  </a:lnTo>
                  <a:lnTo>
                    <a:pt x="2322100" y="0"/>
                  </a:lnTo>
                  <a:cubicBezTo>
                    <a:pt x="2495140" y="0"/>
                    <a:pt x="2636356" y="140014"/>
                    <a:pt x="2636356" y="311579"/>
                  </a:cubicBez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nvGrpSpPr>
            <p:cNvPr id="23" name="Group 22">
              <a:extLst>
                <a:ext uri="{FF2B5EF4-FFF2-40B4-BE49-F238E27FC236}">
                  <a16:creationId xmlns:a16="http://schemas.microsoft.com/office/drawing/2014/main" id="{D8661A9C-F694-6EDD-7F15-A24E83E44D9B}"/>
                </a:ext>
              </a:extLst>
            </p:cNvPr>
            <p:cNvGrpSpPr/>
            <p:nvPr/>
          </p:nvGrpSpPr>
          <p:grpSpPr>
            <a:xfrm>
              <a:off x="3181141" y="7973880"/>
              <a:ext cx="588235" cy="123096"/>
              <a:chOff x="3931516" y="7479258"/>
              <a:chExt cx="497571" cy="104123"/>
            </a:xfrm>
            <a:solidFill>
              <a:schemeClr val="tx1"/>
            </a:solidFill>
          </p:grpSpPr>
          <p:cxnSp>
            <p:nvCxnSpPr>
              <p:cNvPr id="24" name="Straight Connector 23">
                <a:extLst>
                  <a:ext uri="{FF2B5EF4-FFF2-40B4-BE49-F238E27FC236}">
                    <a16:creationId xmlns:a16="http://schemas.microsoft.com/office/drawing/2014/main" id="{742783B5-617C-01CF-8324-CECDE101125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FBD52935-DB1B-267E-173F-63245C060EFD}"/>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6" name="TextBox 25">
              <a:extLst>
                <a:ext uri="{FF2B5EF4-FFF2-40B4-BE49-F238E27FC236}">
                  <a16:creationId xmlns:a16="http://schemas.microsoft.com/office/drawing/2014/main" id="{7EC28404-2A09-4192-9790-10D3E4C2CA15}"/>
                </a:ext>
              </a:extLst>
            </p:cNvPr>
            <p:cNvSpPr txBox="1"/>
            <p:nvPr/>
          </p:nvSpPr>
          <p:spPr>
            <a:xfrm>
              <a:off x="3781123" y="7830087"/>
              <a:ext cx="5466529" cy="707886"/>
            </a:xfrm>
            <a:prstGeom prst="rect">
              <a:avLst/>
            </a:prstGeom>
            <a:noFill/>
          </p:spPr>
          <p:txBody>
            <a:bodyPr wrap="square" lIns="91440" tIns="45720" rIns="91440" bIns="45720" anchor="t">
              <a:spAutoFit/>
            </a:bodyPr>
            <a:lstStyle/>
            <a:p>
              <a:pPr algn="l" rtl="0">
                <a:lnSpc>
                  <a:spcPts val="2440"/>
                </a:lnSpc>
                <a:tabLst>
                  <a:tab pos="177800" algn="l"/>
                </a:tabLst>
              </a:pPr>
              <a:r>
                <a:rPr lang="en-US" b="1" err="1">
                  <a:latin typeface="Calibri"/>
                  <a:ea typeface="Calibri"/>
                  <a:cs typeface="Calibri"/>
                  <a:hlinkClick r:id="rId3" action="ppaction://hlinksldjump">
                    <a:extLst>
                      <a:ext uri="{A12FA001-AC4F-418D-AE19-62706E023703}">
                        <ahyp:hlinkClr xmlns:ahyp="http://schemas.microsoft.com/office/drawing/2018/hyperlinkcolor" val="tx"/>
                      </a:ext>
                    </a:extLst>
                  </a:hlinkClick>
                </a:rPr>
                <a:t>Doğrudan</a:t>
              </a:r>
              <a:r>
                <a:rPr lang="en-US" b="1">
                  <a:latin typeface="Calibri"/>
                  <a:ea typeface="Calibri"/>
                  <a:cs typeface="Calibri"/>
                  <a:hlinkClick r:id="rId3" action="ppaction://hlinksldjump">
                    <a:extLst>
                      <a:ext uri="{A12FA001-AC4F-418D-AE19-62706E023703}">
                        <ahyp:hlinkClr xmlns:ahyp="http://schemas.microsoft.com/office/drawing/2018/hyperlinkcolor" val="tx"/>
                      </a:ext>
                    </a:extLst>
                  </a:hlinkClick>
                </a:rPr>
                <a:t> </a:t>
              </a:r>
              <a:r>
                <a:rPr lang="en-US" b="1" err="1">
                  <a:latin typeface="Calibri"/>
                  <a:ea typeface="Calibri"/>
                  <a:cs typeface="Calibri"/>
                  <a:hlinkClick r:id="rId3" action="ppaction://hlinksldjump">
                    <a:extLst>
                      <a:ext uri="{A12FA001-AC4F-418D-AE19-62706E023703}">
                        <ahyp:hlinkClr xmlns:ahyp="http://schemas.microsoft.com/office/drawing/2018/hyperlinkcolor" val="tx"/>
                      </a:ext>
                    </a:extLst>
                  </a:hlinkClick>
                </a:rPr>
                <a:t>Tüketiciye</a:t>
              </a:r>
              <a:r>
                <a:rPr lang="en-US" b="1">
                  <a:latin typeface="Calibri"/>
                  <a:ea typeface="Calibri"/>
                  <a:cs typeface="Calibri"/>
                  <a:hlinkClick r:id="rId3" action="ppaction://hlinksldjump">
                    <a:extLst>
                      <a:ext uri="{A12FA001-AC4F-418D-AE19-62706E023703}">
                        <ahyp:hlinkClr xmlns:ahyp="http://schemas.microsoft.com/office/drawing/2018/hyperlinkcolor" val="tx"/>
                      </a:ext>
                    </a:extLst>
                  </a:hlinkClick>
                </a:rPr>
                <a:t> (D2T)</a:t>
              </a:r>
              <a:endParaRPr lang="en-US" b="1">
                <a:latin typeface="Calibri"/>
                <a:ea typeface="Calibri"/>
                <a:cs typeface="Calibri"/>
              </a:endParaRPr>
            </a:p>
            <a:p>
              <a:pPr algn="l" rtl="0">
                <a:lnSpc>
                  <a:spcPts val="2440"/>
                </a:lnSpc>
                <a:tabLst>
                  <a:tab pos="177800" algn="l"/>
                </a:tabLst>
              </a:pPr>
              <a:endParaRPr lang="en-US" b="1">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13CA9107-653E-8557-9DDC-EF273D264677}"/>
                </a:ext>
              </a:extLst>
            </p:cNvPr>
            <p:cNvGrpSpPr/>
            <p:nvPr/>
          </p:nvGrpSpPr>
          <p:grpSpPr>
            <a:xfrm>
              <a:off x="3181141" y="8496406"/>
              <a:ext cx="588235" cy="123096"/>
              <a:chOff x="3931516" y="7479258"/>
              <a:chExt cx="497571" cy="104123"/>
            </a:xfrm>
            <a:solidFill>
              <a:schemeClr val="tx1"/>
            </a:solidFill>
          </p:grpSpPr>
          <p:cxnSp>
            <p:nvCxnSpPr>
              <p:cNvPr id="28" name="Straight Connector 27">
                <a:extLst>
                  <a:ext uri="{FF2B5EF4-FFF2-40B4-BE49-F238E27FC236}">
                    <a16:creationId xmlns:a16="http://schemas.microsoft.com/office/drawing/2014/main" id="{A5E408AA-6880-5680-29A4-D39E0D5AA51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3C7414CC-85E7-28C4-D073-99EBBDADEEA2}"/>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30" name="TextBox 29">
              <a:extLst>
                <a:ext uri="{FF2B5EF4-FFF2-40B4-BE49-F238E27FC236}">
                  <a16:creationId xmlns:a16="http://schemas.microsoft.com/office/drawing/2014/main" id="{FD601831-6C8B-5150-6943-FC261D526B57}"/>
                </a:ext>
              </a:extLst>
            </p:cNvPr>
            <p:cNvSpPr txBox="1"/>
            <p:nvPr/>
          </p:nvSpPr>
          <p:spPr>
            <a:xfrm>
              <a:off x="3781124" y="8346055"/>
              <a:ext cx="2636380" cy="707886"/>
            </a:xfrm>
            <a:prstGeom prst="rect">
              <a:avLst/>
            </a:prstGeom>
            <a:noFill/>
          </p:spPr>
          <p:txBody>
            <a:bodyPr wrap="square">
              <a:spAutoFit/>
            </a:bodyPr>
            <a:lstStyle/>
            <a:p>
              <a:pPr algn="l" rtl="0">
                <a:lnSpc>
                  <a:spcPts val="2440"/>
                </a:lnSpc>
                <a:tabLst>
                  <a:tab pos="177800" algn="l"/>
                </a:tabLst>
              </a:pPr>
              <a:r>
                <a:rPr lang="en-US" b="1">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Abonelik Hizmetleri</a:t>
              </a:r>
              <a:endParaRPr lang="en-US" b="1">
                <a:latin typeface="Calibri" panose="020F0502020204030204" pitchFamily="34" charset="0"/>
                <a:cs typeface="Calibri" panose="020F0502020204030204" pitchFamily="34" charset="0"/>
              </a:endParaRPr>
            </a:p>
            <a:p>
              <a:pPr algn="l" rtl="0">
                <a:lnSpc>
                  <a:spcPts val="2440"/>
                </a:lnSpc>
                <a:tabLst>
                  <a:tab pos="177800" algn="l"/>
                </a:tabLst>
              </a:pPr>
              <a:endParaRPr lang="en-US" b="1">
                <a:latin typeface="Calibri" panose="020F0502020204030204" pitchFamily="34" charset="0"/>
                <a:cs typeface="Calibri" panose="020F0502020204030204" pitchFamily="34" charset="0"/>
              </a:endParaRPr>
            </a:p>
          </p:txBody>
        </p:sp>
        <p:grpSp>
          <p:nvGrpSpPr>
            <p:cNvPr id="31" name="Group 30">
              <a:extLst>
                <a:ext uri="{FF2B5EF4-FFF2-40B4-BE49-F238E27FC236}">
                  <a16:creationId xmlns:a16="http://schemas.microsoft.com/office/drawing/2014/main" id="{46BDFD7D-FE87-B604-7284-766AE95C7E16}"/>
                </a:ext>
              </a:extLst>
            </p:cNvPr>
            <p:cNvGrpSpPr/>
            <p:nvPr/>
          </p:nvGrpSpPr>
          <p:grpSpPr>
            <a:xfrm>
              <a:off x="3181141" y="9009307"/>
              <a:ext cx="588235" cy="123096"/>
              <a:chOff x="3931516" y="7479258"/>
              <a:chExt cx="497571" cy="104123"/>
            </a:xfrm>
            <a:solidFill>
              <a:schemeClr val="tx1"/>
            </a:solidFill>
          </p:grpSpPr>
          <p:cxnSp>
            <p:nvCxnSpPr>
              <p:cNvPr id="32" name="Straight Connector 31">
                <a:extLst>
                  <a:ext uri="{FF2B5EF4-FFF2-40B4-BE49-F238E27FC236}">
                    <a16:creationId xmlns:a16="http://schemas.microsoft.com/office/drawing/2014/main" id="{A8A781DD-ED5B-7E3E-1F39-3C6619902959}"/>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6873360-6328-2A70-04F8-1F0FC4A291FF}"/>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34" name="TextBox 33">
              <a:extLst>
                <a:ext uri="{FF2B5EF4-FFF2-40B4-BE49-F238E27FC236}">
                  <a16:creationId xmlns:a16="http://schemas.microsoft.com/office/drawing/2014/main" id="{6FE8A25C-8000-8156-E02C-89B830358F6B}"/>
                </a:ext>
              </a:extLst>
            </p:cNvPr>
            <p:cNvSpPr txBox="1"/>
            <p:nvPr/>
          </p:nvSpPr>
          <p:spPr>
            <a:xfrm>
              <a:off x="3781123" y="8872071"/>
              <a:ext cx="3536863" cy="384080"/>
            </a:xfrm>
            <a:prstGeom prst="rect">
              <a:avLst/>
            </a:prstGeom>
            <a:noFill/>
          </p:spPr>
          <p:txBody>
            <a:bodyPr wrap="square">
              <a:spAutoFit/>
            </a:bodyPr>
            <a:lstStyle/>
            <a:p>
              <a:pPr algn="l" rtl="0">
                <a:lnSpc>
                  <a:spcPts val="2440"/>
                </a:lnSpc>
                <a:tabLst>
                  <a:tab pos="177800" algn="l"/>
                </a:tabLst>
              </a:pPr>
              <a:r>
                <a:rPr lang="en-US" b="1">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Kooperatif Modelleri</a:t>
              </a:r>
              <a:endParaRPr lang="en-US" b="1">
                <a:latin typeface="Calibri" panose="020F0502020204030204" pitchFamily="34" charset="0"/>
                <a:cs typeface="Calibri" panose="020F0502020204030204" pitchFamily="34" charset="0"/>
              </a:endParaRPr>
            </a:p>
          </p:txBody>
        </p:sp>
        <p:grpSp>
          <p:nvGrpSpPr>
            <p:cNvPr id="35" name="Group 34">
              <a:extLst>
                <a:ext uri="{FF2B5EF4-FFF2-40B4-BE49-F238E27FC236}">
                  <a16:creationId xmlns:a16="http://schemas.microsoft.com/office/drawing/2014/main" id="{E1D07C0D-C2C0-88F7-FF69-FD92B608E6CA}"/>
                </a:ext>
              </a:extLst>
            </p:cNvPr>
            <p:cNvGrpSpPr/>
            <p:nvPr/>
          </p:nvGrpSpPr>
          <p:grpSpPr>
            <a:xfrm>
              <a:off x="3181141" y="9512580"/>
              <a:ext cx="588235" cy="123096"/>
              <a:chOff x="3931516" y="7479258"/>
              <a:chExt cx="497571" cy="104123"/>
            </a:xfrm>
            <a:solidFill>
              <a:schemeClr val="tx1"/>
            </a:solidFill>
          </p:grpSpPr>
          <p:cxnSp>
            <p:nvCxnSpPr>
              <p:cNvPr id="36" name="Straight Connector 35">
                <a:extLst>
                  <a:ext uri="{FF2B5EF4-FFF2-40B4-BE49-F238E27FC236}">
                    <a16:creationId xmlns:a16="http://schemas.microsoft.com/office/drawing/2014/main" id="{7B9E4E74-2718-5D8C-376F-8BDAB75A58F6}"/>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230C2F3C-FF5F-26A0-D56C-04F9B87B677A}"/>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38" name="TextBox 37">
              <a:extLst>
                <a:ext uri="{FF2B5EF4-FFF2-40B4-BE49-F238E27FC236}">
                  <a16:creationId xmlns:a16="http://schemas.microsoft.com/office/drawing/2014/main" id="{ACEFD223-B549-AAF7-C06A-C231F560F715}"/>
                </a:ext>
              </a:extLst>
            </p:cNvPr>
            <p:cNvSpPr txBox="1"/>
            <p:nvPr/>
          </p:nvSpPr>
          <p:spPr>
            <a:xfrm>
              <a:off x="3781124" y="9368787"/>
              <a:ext cx="2234988" cy="707886"/>
            </a:xfrm>
            <a:prstGeom prst="rect">
              <a:avLst/>
            </a:prstGeom>
            <a:noFill/>
          </p:spPr>
          <p:txBody>
            <a:bodyPr wrap="square">
              <a:spAutoFit/>
            </a:bodyPr>
            <a:lstStyle/>
            <a:p>
              <a:pPr algn="l" rtl="0">
                <a:lnSpc>
                  <a:spcPts val="2440"/>
                </a:lnSpc>
                <a:tabLst>
                  <a:tab pos="177800" algn="l"/>
                </a:tabLst>
              </a:pPr>
              <a:r>
                <a:rPr lang="en-US" b="1">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Sosyal işletmeler</a:t>
              </a:r>
              <a:endParaRPr lang="en-US" b="1">
                <a:latin typeface="Calibri" panose="020F0502020204030204" pitchFamily="34" charset="0"/>
                <a:cs typeface="Calibri" panose="020F0502020204030204" pitchFamily="34" charset="0"/>
              </a:endParaRPr>
            </a:p>
            <a:p>
              <a:pPr algn="l" rtl="0">
                <a:lnSpc>
                  <a:spcPts val="2440"/>
                </a:lnSpc>
                <a:tabLst>
                  <a:tab pos="177800" algn="l"/>
                </a:tabLst>
              </a:pPr>
              <a:endParaRPr lang="en-US" b="1">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31DE026C-2CC3-527B-13C3-3114884F0185}"/>
                </a:ext>
              </a:extLst>
            </p:cNvPr>
            <p:cNvSpPr txBox="1"/>
            <p:nvPr/>
          </p:nvSpPr>
          <p:spPr>
            <a:xfrm>
              <a:off x="3041838" y="7667873"/>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01</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55" name="TextBox 54">
              <a:extLst>
                <a:ext uri="{FF2B5EF4-FFF2-40B4-BE49-F238E27FC236}">
                  <a16:creationId xmlns:a16="http://schemas.microsoft.com/office/drawing/2014/main" id="{11F70393-824E-3EEB-FF73-A0D4BD7270E1}"/>
                </a:ext>
              </a:extLst>
            </p:cNvPr>
            <p:cNvSpPr txBox="1"/>
            <p:nvPr/>
          </p:nvSpPr>
          <p:spPr>
            <a:xfrm>
              <a:off x="3041838" y="8179201"/>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02</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56" name="TextBox 55">
              <a:extLst>
                <a:ext uri="{FF2B5EF4-FFF2-40B4-BE49-F238E27FC236}">
                  <a16:creationId xmlns:a16="http://schemas.microsoft.com/office/drawing/2014/main" id="{BBF110FD-8E54-EDD7-2592-DEF0D63112CB}"/>
                </a:ext>
              </a:extLst>
            </p:cNvPr>
            <p:cNvSpPr txBox="1"/>
            <p:nvPr/>
          </p:nvSpPr>
          <p:spPr>
            <a:xfrm>
              <a:off x="3041838" y="8694380"/>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03</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58" name="TextBox 57">
              <a:extLst>
                <a:ext uri="{FF2B5EF4-FFF2-40B4-BE49-F238E27FC236}">
                  <a16:creationId xmlns:a16="http://schemas.microsoft.com/office/drawing/2014/main" id="{9C81E8D6-443C-9718-11C1-5CEEF1D309D2}"/>
                </a:ext>
              </a:extLst>
            </p:cNvPr>
            <p:cNvSpPr txBox="1"/>
            <p:nvPr/>
          </p:nvSpPr>
          <p:spPr>
            <a:xfrm>
              <a:off x="3041838" y="9181637"/>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04</a:t>
              </a:r>
              <a:r>
                <a:rPr lang="en-US" sz="2800" b="1">
                  <a:solidFill>
                    <a:srgbClr val="F1A0C2"/>
                  </a:solidFill>
                  <a:latin typeface="Calibri" panose="020F0502020204030204" pitchFamily="34" charset="0"/>
                  <a:cs typeface="Calibri" panose="020F0502020204030204" pitchFamily="34" charset="0"/>
                </a:rPr>
                <a:t> </a:t>
              </a:r>
              <a:endParaRPr lang="en-US" sz="2800"/>
            </a:p>
          </p:txBody>
        </p:sp>
        <p:grpSp>
          <p:nvGrpSpPr>
            <p:cNvPr id="74" name="Group 73">
              <a:extLst>
                <a:ext uri="{FF2B5EF4-FFF2-40B4-BE49-F238E27FC236}">
                  <a16:creationId xmlns:a16="http://schemas.microsoft.com/office/drawing/2014/main" id="{BC3A1A58-E914-DAD8-39CB-4C33B6B4506A}"/>
                </a:ext>
              </a:extLst>
            </p:cNvPr>
            <p:cNvGrpSpPr/>
            <p:nvPr/>
          </p:nvGrpSpPr>
          <p:grpSpPr>
            <a:xfrm>
              <a:off x="3181140" y="10010295"/>
              <a:ext cx="588235" cy="123096"/>
              <a:chOff x="3931516" y="7479258"/>
              <a:chExt cx="497571" cy="104123"/>
            </a:xfrm>
            <a:solidFill>
              <a:schemeClr val="tx1"/>
            </a:solidFill>
          </p:grpSpPr>
          <p:cxnSp>
            <p:nvCxnSpPr>
              <p:cNvPr id="75" name="Straight Connector 74">
                <a:extLst>
                  <a:ext uri="{FF2B5EF4-FFF2-40B4-BE49-F238E27FC236}">
                    <a16:creationId xmlns:a16="http://schemas.microsoft.com/office/drawing/2014/main" id="{C51CCC02-42AE-455F-5A78-FCE685585209}"/>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D7281D11-FC43-B38A-A799-17B07B734913}"/>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77" name="TextBox 76">
              <a:extLst>
                <a:ext uri="{FF2B5EF4-FFF2-40B4-BE49-F238E27FC236}">
                  <a16:creationId xmlns:a16="http://schemas.microsoft.com/office/drawing/2014/main" id="{FFD384DC-B586-0794-07A9-51CA8EF4CD8F}"/>
                </a:ext>
              </a:extLst>
            </p:cNvPr>
            <p:cNvSpPr txBox="1"/>
            <p:nvPr/>
          </p:nvSpPr>
          <p:spPr>
            <a:xfrm>
              <a:off x="3781123" y="9866502"/>
              <a:ext cx="2234988" cy="707886"/>
            </a:xfrm>
            <a:prstGeom prst="rect">
              <a:avLst/>
            </a:prstGeom>
            <a:noFill/>
          </p:spPr>
          <p:txBody>
            <a:bodyPr wrap="square">
              <a:spAutoFit/>
            </a:bodyPr>
            <a:lstStyle/>
            <a:p>
              <a:pPr algn="l" rtl="0">
                <a:lnSpc>
                  <a:spcPts val="2440"/>
                </a:lnSpc>
                <a:tabLst>
                  <a:tab pos="177800" algn="l"/>
                </a:tabLst>
              </a:pPr>
              <a:r>
                <a:rPr lang="en-US" b="1">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Ticaret Fuarı</a:t>
              </a:r>
              <a:endParaRPr lang="en-US" b="1">
                <a:latin typeface="Calibri" panose="020F0502020204030204" pitchFamily="34" charset="0"/>
                <a:cs typeface="Calibri" panose="020F0502020204030204" pitchFamily="34" charset="0"/>
              </a:endParaRPr>
            </a:p>
            <a:p>
              <a:pPr algn="l" rtl="0">
                <a:lnSpc>
                  <a:spcPts val="2440"/>
                </a:lnSpc>
                <a:tabLst>
                  <a:tab pos="177800" algn="l"/>
                </a:tabLst>
              </a:pPr>
              <a:endParaRPr lang="en-US" b="1">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F3458825-8222-7ACD-672B-01EDBD92F215}"/>
                </a:ext>
              </a:extLst>
            </p:cNvPr>
            <p:cNvSpPr txBox="1"/>
            <p:nvPr/>
          </p:nvSpPr>
          <p:spPr>
            <a:xfrm>
              <a:off x="3041837" y="9679352"/>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05</a:t>
              </a:r>
              <a:endParaRPr lang="en-US" sz="2800"/>
            </a:p>
          </p:txBody>
        </p:sp>
      </p:grpSp>
      <p:sp>
        <p:nvSpPr>
          <p:cNvPr id="5" name="Text Box 5">
            <a:extLst>
              <a:ext uri="{FF2B5EF4-FFF2-40B4-BE49-F238E27FC236}">
                <a16:creationId xmlns:a16="http://schemas.microsoft.com/office/drawing/2014/main" id="{D2B594CF-71C6-D5C7-55D9-8ACD4277BC47}"/>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3685238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Rectangle 267">
            <a:extLst>
              <a:ext uri="{FF2B5EF4-FFF2-40B4-BE49-F238E27FC236}">
                <a16:creationId xmlns:a16="http://schemas.microsoft.com/office/drawing/2014/main" id="{312D70B4-3367-7085-39AB-E80AA3EF16E6}"/>
              </a:ext>
            </a:extLst>
          </p:cNvPr>
          <p:cNvSpPr/>
          <p:nvPr/>
        </p:nvSpPr>
        <p:spPr>
          <a:xfrm>
            <a:off x="-12111" y="838"/>
            <a:ext cx="614602" cy="1036356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572485" y="10153214"/>
            <a:ext cx="662705"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b="1" dirty="0" smtClean="0">
                <a:solidFill>
                  <a:schemeClr val="tx1"/>
                </a:solidFill>
                <a:latin typeface="Calibri"/>
                <a:ea typeface="Open Sans"/>
                <a:cs typeface="Calibri"/>
              </a:rPr>
              <a:pPr rtl="0"/>
              <a:t>17</a:t>
            </a:fld>
            <a:endParaRPr lang="en-US" sz="900" b="1">
              <a:solidFill>
                <a:schemeClr val="tx1"/>
              </a:solidFill>
              <a:latin typeface="Calibri"/>
              <a:ea typeface="Open Sans"/>
              <a:cs typeface="Calibri"/>
            </a:endParaRPr>
          </a:p>
        </p:txBody>
      </p:sp>
      <p:sp>
        <p:nvSpPr>
          <p:cNvPr id="92" name="Text Placeholder 4">
            <a:extLst>
              <a:ext uri="{FF2B5EF4-FFF2-40B4-BE49-F238E27FC236}">
                <a16:creationId xmlns:a16="http://schemas.microsoft.com/office/drawing/2014/main" id="{12E022A3-6EDC-4F32-B5C7-2AD06A6CBB77}"/>
              </a:ext>
            </a:extLst>
          </p:cNvPr>
          <p:cNvSpPr txBox="1">
            <a:spLocks/>
          </p:cNvSpPr>
          <p:nvPr/>
        </p:nvSpPr>
        <p:spPr>
          <a:xfrm>
            <a:off x="942709" y="1190438"/>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en-IE" sz="1150">
                <a:latin typeface="Calibri"/>
                <a:ea typeface="Calibri"/>
                <a:cs typeface="Calibri"/>
              </a:rPr>
              <a:t>DT </a:t>
            </a:r>
            <a:r>
              <a:rPr lang="en-IE" sz="1150" err="1">
                <a:latin typeface="Calibri"/>
                <a:ea typeface="Calibri"/>
                <a:cs typeface="Calibri"/>
              </a:rPr>
              <a:t>modelinde</a:t>
            </a:r>
            <a:r>
              <a:rPr lang="en-IE" sz="1150">
                <a:latin typeface="Calibri"/>
                <a:ea typeface="Calibri"/>
                <a:cs typeface="Calibri"/>
              </a:rPr>
              <a:t> </a:t>
            </a:r>
            <a:r>
              <a:rPr lang="en-IE" sz="1150" err="1">
                <a:latin typeface="Calibri"/>
                <a:ea typeface="Calibri"/>
                <a:cs typeface="Calibri"/>
              </a:rPr>
              <a:t>işletmeler</a:t>
            </a:r>
            <a:r>
              <a:rPr lang="en-IE" sz="1150">
                <a:latin typeface="Calibri"/>
                <a:ea typeface="Calibri"/>
                <a:cs typeface="Calibri"/>
              </a:rPr>
              <a:t> </a:t>
            </a:r>
            <a:r>
              <a:rPr lang="en-IE" sz="1150" err="1">
                <a:latin typeface="Calibri"/>
                <a:ea typeface="Calibri"/>
                <a:cs typeface="Calibri"/>
              </a:rPr>
              <a:t>ürünleri</a:t>
            </a:r>
            <a:r>
              <a:rPr lang="en-IE" sz="1150">
                <a:latin typeface="Calibri"/>
                <a:ea typeface="Calibri"/>
                <a:cs typeface="Calibri"/>
              </a:rPr>
              <a:t> </a:t>
            </a:r>
            <a:r>
              <a:rPr lang="en-IE" sz="1150" err="1">
                <a:latin typeface="Calibri"/>
                <a:ea typeface="Calibri"/>
                <a:cs typeface="Calibri"/>
              </a:rPr>
              <a:t>doğrudan</a:t>
            </a:r>
            <a:r>
              <a:rPr lang="en-IE" sz="1150">
                <a:latin typeface="Calibri"/>
                <a:ea typeface="Calibri"/>
                <a:cs typeface="Calibri"/>
              </a:rPr>
              <a:t> son </a:t>
            </a:r>
            <a:r>
              <a:rPr lang="en-IE" sz="1150" err="1">
                <a:latin typeface="Calibri"/>
                <a:ea typeface="Calibri"/>
                <a:cs typeface="Calibri"/>
              </a:rPr>
              <a:t>tüketicilere</a:t>
            </a:r>
            <a:r>
              <a:rPr lang="en-IE" sz="1150">
                <a:latin typeface="Calibri"/>
                <a:ea typeface="Calibri"/>
                <a:cs typeface="Calibri"/>
              </a:rPr>
              <a:t> </a:t>
            </a:r>
            <a:r>
              <a:rPr lang="en-IE" sz="1150" err="1">
                <a:latin typeface="Calibri"/>
                <a:ea typeface="Calibri"/>
                <a:cs typeface="Calibri"/>
              </a:rPr>
              <a:t>satarak</a:t>
            </a:r>
            <a:r>
              <a:rPr lang="en-IE" sz="1150">
                <a:latin typeface="Calibri"/>
                <a:ea typeface="Calibri"/>
                <a:cs typeface="Calibri"/>
              </a:rPr>
              <a:t> </a:t>
            </a:r>
            <a:r>
              <a:rPr lang="en-IE" sz="1150" err="1">
                <a:latin typeface="Calibri"/>
                <a:ea typeface="Calibri"/>
                <a:cs typeface="Calibri"/>
              </a:rPr>
              <a:t>perakendeciler</a:t>
            </a:r>
            <a:r>
              <a:rPr lang="en-IE" sz="1150">
                <a:latin typeface="Calibri"/>
                <a:ea typeface="Calibri"/>
                <a:cs typeface="Calibri"/>
              </a:rPr>
              <a:t> </a:t>
            </a:r>
            <a:r>
              <a:rPr lang="en-IE" sz="1150" err="1">
                <a:latin typeface="Calibri"/>
                <a:ea typeface="Calibri"/>
                <a:cs typeface="Calibri"/>
              </a:rPr>
              <a:t>veya</a:t>
            </a:r>
            <a:r>
              <a:rPr lang="en-IE" sz="1150">
                <a:latin typeface="Calibri"/>
                <a:ea typeface="Calibri"/>
                <a:cs typeface="Calibri"/>
              </a:rPr>
              <a:t> </a:t>
            </a:r>
            <a:r>
              <a:rPr lang="en-IE" sz="1150" err="1">
                <a:latin typeface="Calibri"/>
                <a:ea typeface="Calibri"/>
                <a:cs typeface="Calibri"/>
              </a:rPr>
              <a:t>toptancılar</a:t>
            </a:r>
            <a:r>
              <a:rPr lang="en-IE" sz="1150">
                <a:latin typeface="Calibri"/>
                <a:ea typeface="Calibri"/>
                <a:cs typeface="Calibri"/>
              </a:rPr>
              <a:t> </a:t>
            </a:r>
            <a:r>
              <a:rPr lang="en-IE" sz="1150" err="1">
                <a:latin typeface="Calibri"/>
                <a:ea typeface="Calibri"/>
                <a:cs typeface="Calibri"/>
              </a:rPr>
              <a:t>gibi</a:t>
            </a:r>
            <a:r>
              <a:rPr lang="en-IE" sz="1150">
                <a:latin typeface="Calibri"/>
                <a:ea typeface="Calibri"/>
                <a:cs typeface="Calibri"/>
              </a:rPr>
              <a:t> </a:t>
            </a:r>
            <a:r>
              <a:rPr lang="en-IE" sz="1150" err="1">
                <a:latin typeface="Calibri"/>
                <a:ea typeface="Calibri"/>
                <a:cs typeface="Calibri"/>
              </a:rPr>
              <a:t>aracılara</a:t>
            </a:r>
            <a:r>
              <a:rPr lang="en-IE" sz="1150">
                <a:latin typeface="Calibri"/>
                <a:ea typeface="Calibri"/>
                <a:cs typeface="Calibri"/>
              </a:rPr>
              <a:t> </a:t>
            </a:r>
            <a:r>
              <a:rPr lang="en-IE" sz="1150" err="1">
                <a:latin typeface="Calibri"/>
                <a:ea typeface="Calibri"/>
                <a:cs typeface="Calibri"/>
              </a:rPr>
              <a:t>olan</a:t>
            </a:r>
            <a:r>
              <a:rPr lang="en-IE" sz="1150">
                <a:latin typeface="Calibri"/>
                <a:ea typeface="Calibri"/>
                <a:cs typeface="Calibri"/>
              </a:rPr>
              <a:t> </a:t>
            </a:r>
            <a:r>
              <a:rPr lang="en-IE" sz="1150" err="1">
                <a:latin typeface="Calibri"/>
                <a:ea typeface="Calibri"/>
                <a:cs typeface="Calibri"/>
              </a:rPr>
              <a:t>ihtiyacı</a:t>
            </a:r>
            <a:r>
              <a:rPr lang="en-IE" sz="1150">
                <a:latin typeface="Calibri"/>
                <a:ea typeface="Calibri"/>
                <a:cs typeface="Calibri"/>
              </a:rPr>
              <a:t> </a:t>
            </a:r>
            <a:r>
              <a:rPr lang="en-IE" sz="1150" err="1">
                <a:latin typeface="Calibri"/>
                <a:ea typeface="Calibri"/>
                <a:cs typeface="Calibri"/>
              </a:rPr>
              <a:t>ortadan</a:t>
            </a:r>
            <a:r>
              <a:rPr lang="en-IE" sz="1150">
                <a:latin typeface="Calibri"/>
                <a:ea typeface="Calibri"/>
                <a:cs typeface="Calibri"/>
              </a:rPr>
              <a:t> </a:t>
            </a:r>
            <a:r>
              <a:rPr lang="en-IE" sz="1150" err="1">
                <a:latin typeface="Calibri"/>
                <a:ea typeface="Calibri"/>
                <a:cs typeface="Calibri"/>
              </a:rPr>
              <a:t>kaldırırlar</a:t>
            </a:r>
            <a:r>
              <a:rPr lang="en-IE" sz="1150">
                <a:latin typeface="Calibri"/>
                <a:ea typeface="Calibri"/>
                <a:cs typeface="Calibri"/>
              </a:rPr>
              <a:t>. Bu model, </a:t>
            </a:r>
            <a:r>
              <a:rPr lang="en-IE" sz="1150" err="1">
                <a:latin typeface="Calibri"/>
                <a:ea typeface="Calibri"/>
                <a:cs typeface="Calibri"/>
              </a:rPr>
              <a:t>işletmelerin</a:t>
            </a:r>
            <a:r>
              <a:rPr lang="en-IE" sz="1150">
                <a:latin typeface="Calibri"/>
                <a:ea typeface="Calibri"/>
                <a:cs typeface="Calibri"/>
              </a:rPr>
              <a:t> </a:t>
            </a:r>
            <a:r>
              <a:rPr lang="en-IE" sz="1150" err="1">
                <a:latin typeface="Calibri"/>
                <a:ea typeface="Calibri"/>
                <a:cs typeface="Calibri"/>
              </a:rPr>
              <a:t>ürün</a:t>
            </a:r>
            <a:r>
              <a:rPr lang="en-IE" sz="1150">
                <a:latin typeface="Calibri"/>
                <a:ea typeface="Calibri"/>
                <a:cs typeface="Calibri"/>
              </a:rPr>
              <a:t> </a:t>
            </a:r>
            <a:r>
              <a:rPr lang="en-IE" sz="1150" err="1">
                <a:latin typeface="Calibri"/>
                <a:ea typeface="Calibri"/>
                <a:cs typeface="Calibri"/>
              </a:rPr>
              <a:t>geliştirmeden</a:t>
            </a:r>
            <a:r>
              <a:rPr lang="en-IE" sz="1150">
                <a:latin typeface="Calibri"/>
                <a:ea typeface="Calibri"/>
                <a:cs typeface="Calibri"/>
              </a:rPr>
              <a:t> </a:t>
            </a:r>
            <a:r>
              <a:rPr lang="en-IE" sz="1150" err="1">
                <a:latin typeface="Calibri"/>
                <a:ea typeface="Calibri"/>
                <a:cs typeface="Calibri"/>
              </a:rPr>
              <a:t>satışa</a:t>
            </a:r>
            <a:r>
              <a:rPr lang="en-IE" sz="1150">
                <a:latin typeface="Calibri"/>
                <a:ea typeface="Calibri"/>
                <a:cs typeface="Calibri"/>
              </a:rPr>
              <a:t> </a:t>
            </a:r>
            <a:r>
              <a:rPr lang="en-IE" sz="1150" err="1">
                <a:latin typeface="Calibri"/>
                <a:ea typeface="Calibri"/>
                <a:cs typeface="Calibri"/>
              </a:rPr>
              <a:t>ve</a:t>
            </a:r>
            <a:r>
              <a:rPr lang="en-IE" sz="1150">
                <a:latin typeface="Calibri"/>
                <a:ea typeface="Calibri"/>
                <a:cs typeface="Calibri"/>
              </a:rPr>
              <a:t> </a:t>
            </a:r>
            <a:r>
              <a:rPr lang="en-IE" sz="1150" err="1">
                <a:latin typeface="Calibri"/>
                <a:ea typeface="Calibri"/>
                <a:cs typeface="Calibri"/>
              </a:rPr>
              <a:t>müşteri</a:t>
            </a:r>
            <a:r>
              <a:rPr lang="en-IE" sz="1150">
                <a:latin typeface="Calibri"/>
                <a:ea typeface="Calibri"/>
                <a:cs typeface="Calibri"/>
              </a:rPr>
              <a:t> </a:t>
            </a:r>
            <a:r>
              <a:rPr lang="en-IE" sz="1150" err="1">
                <a:latin typeface="Calibri"/>
                <a:ea typeface="Calibri"/>
                <a:cs typeface="Calibri"/>
              </a:rPr>
              <a:t>hizmetlerine</a:t>
            </a:r>
            <a:r>
              <a:rPr lang="en-IE" sz="1150">
                <a:latin typeface="Calibri"/>
                <a:ea typeface="Calibri"/>
                <a:cs typeface="Calibri"/>
              </a:rPr>
              <a:t> </a:t>
            </a:r>
            <a:r>
              <a:rPr lang="en-IE" sz="1150" err="1">
                <a:latin typeface="Calibri"/>
                <a:ea typeface="Calibri"/>
                <a:cs typeface="Calibri"/>
              </a:rPr>
              <a:t>kadar</a:t>
            </a:r>
            <a:r>
              <a:rPr lang="en-IE" sz="1150">
                <a:latin typeface="Calibri"/>
                <a:ea typeface="Calibri"/>
                <a:cs typeface="Calibri"/>
              </a:rPr>
              <a:t> </a:t>
            </a:r>
            <a:r>
              <a:rPr lang="en-IE" sz="1150" err="1">
                <a:latin typeface="Calibri"/>
                <a:ea typeface="Calibri"/>
                <a:cs typeface="Calibri"/>
              </a:rPr>
              <a:t>tüm</a:t>
            </a:r>
            <a:r>
              <a:rPr lang="en-IE" sz="1150">
                <a:latin typeface="Calibri"/>
                <a:ea typeface="Calibri"/>
                <a:cs typeface="Calibri"/>
              </a:rPr>
              <a:t> </a:t>
            </a:r>
            <a:r>
              <a:rPr lang="en-IE" sz="1150" err="1">
                <a:latin typeface="Calibri"/>
                <a:ea typeface="Calibri"/>
                <a:cs typeface="Calibri"/>
              </a:rPr>
              <a:t>müşteri</a:t>
            </a:r>
            <a:r>
              <a:rPr lang="en-IE" sz="1150">
                <a:latin typeface="Calibri"/>
                <a:ea typeface="Calibri"/>
                <a:cs typeface="Calibri"/>
              </a:rPr>
              <a:t> </a:t>
            </a:r>
            <a:r>
              <a:rPr lang="en-IE" sz="1150" err="1">
                <a:latin typeface="Calibri"/>
                <a:ea typeface="Calibri"/>
                <a:cs typeface="Calibri"/>
              </a:rPr>
              <a:t>deneyimlerini</a:t>
            </a:r>
            <a:r>
              <a:rPr lang="en-IE" sz="1150">
                <a:latin typeface="Calibri"/>
                <a:ea typeface="Calibri"/>
                <a:cs typeface="Calibri"/>
              </a:rPr>
              <a:t> </a:t>
            </a:r>
            <a:r>
              <a:rPr lang="en-IE" sz="1150" err="1">
                <a:latin typeface="Calibri"/>
                <a:ea typeface="Calibri"/>
                <a:cs typeface="Calibri"/>
              </a:rPr>
              <a:t>kontrol</a:t>
            </a:r>
            <a:r>
              <a:rPr lang="en-IE" sz="1150">
                <a:latin typeface="Calibri"/>
                <a:ea typeface="Calibri"/>
                <a:cs typeface="Calibri"/>
              </a:rPr>
              <a:t> </a:t>
            </a:r>
            <a:r>
              <a:rPr lang="en-IE" sz="1150" err="1">
                <a:latin typeface="Calibri"/>
                <a:ea typeface="Calibri"/>
                <a:cs typeface="Calibri"/>
              </a:rPr>
              <a:t>etmelerine</a:t>
            </a:r>
            <a:r>
              <a:rPr lang="en-IE" sz="1150">
                <a:latin typeface="Calibri"/>
                <a:ea typeface="Calibri"/>
                <a:cs typeface="Calibri"/>
              </a:rPr>
              <a:t> </a:t>
            </a:r>
            <a:r>
              <a:rPr lang="en-IE" sz="1150" err="1">
                <a:latin typeface="Calibri"/>
                <a:ea typeface="Calibri"/>
                <a:cs typeface="Calibri"/>
              </a:rPr>
              <a:t>olanak</a:t>
            </a:r>
            <a:r>
              <a:rPr lang="en-IE" sz="1150">
                <a:latin typeface="Calibri"/>
                <a:ea typeface="Calibri"/>
                <a:cs typeface="Calibri"/>
              </a:rPr>
              <a:t> </a:t>
            </a:r>
            <a:r>
              <a:rPr lang="en-IE" sz="1150" err="1">
                <a:latin typeface="Calibri"/>
                <a:ea typeface="Calibri"/>
                <a:cs typeface="Calibri"/>
              </a:rPr>
              <a:t>tanır</a:t>
            </a:r>
            <a:r>
              <a:rPr lang="en-IE" sz="1150">
                <a:latin typeface="Calibri"/>
                <a:ea typeface="Calibri"/>
                <a:cs typeface="Calibri"/>
              </a:rPr>
              <a:t>.</a:t>
            </a:r>
          </a:p>
          <a:p>
            <a:pPr algn="l" rtl="0">
              <a:lnSpc>
                <a:spcPts val="1320"/>
              </a:lnSpc>
            </a:pPr>
            <a:endParaRPr lang="en-IE" sz="1150">
              <a:ea typeface="Calibri" panose="020F0502020204030204" pitchFamily="34" charset="0"/>
            </a:endParaRPr>
          </a:p>
        </p:txBody>
      </p:sp>
      <p:grpSp>
        <p:nvGrpSpPr>
          <p:cNvPr id="94" name="Group 93">
            <a:extLst>
              <a:ext uri="{FF2B5EF4-FFF2-40B4-BE49-F238E27FC236}">
                <a16:creationId xmlns:a16="http://schemas.microsoft.com/office/drawing/2014/main" id="{30C17473-635C-ABD7-7242-E5DC7475E8D9}"/>
              </a:ext>
            </a:extLst>
          </p:cNvPr>
          <p:cNvGrpSpPr/>
          <p:nvPr/>
        </p:nvGrpSpPr>
        <p:grpSpPr>
          <a:xfrm>
            <a:off x="0" y="739362"/>
            <a:ext cx="856257" cy="123096"/>
            <a:chOff x="3704804" y="7479258"/>
            <a:chExt cx="724283" cy="104123"/>
          </a:xfrm>
          <a:solidFill>
            <a:schemeClr val="tx1"/>
          </a:solidFill>
        </p:grpSpPr>
        <p:cxnSp>
          <p:nvCxnSpPr>
            <p:cNvPr id="95" name="Straight Connector 94">
              <a:extLst>
                <a:ext uri="{FF2B5EF4-FFF2-40B4-BE49-F238E27FC236}">
                  <a16:creationId xmlns:a16="http://schemas.microsoft.com/office/drawing/2014/main" id="{32A1374D-A451-5652-DC7C-B2375AD877BB}"/>
                </a:ext>
              </a:extLst>
            </p:cNvPr>
            <p:cNvCxnSpPr>
              <a:cxnSpLocks/>
            </p:cNvCxnSpPr>
            <p:nvPr/>
          </p:nvCxnSpPr>
          <p:spPr>
            <a:xfrm>
              <a:off x="3704804" y="7531319"/>
              <a:ext cx="657217"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B7F3A9A2-C0DB-DF13-2910-704652068BAD}"/>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97" name="TextBox 96">
            <a:extLst>
              <a:ext uri="{FF2B5EF4-FFF2-40B4-BE49-F238E27FC236}">
                <a16:creationId xmlns:a16="http://schemas.microsoft.com/office/drawing/2014/main" id="{79417F7E-E74F-E6A2-74F5-AAA63867C571}"/>
              </a:ext>
            </a:extLst>
          </p:cNvPr>
          <p:cNvSpPr txBox="1"/>
          <p:nvPr/>
        </p:nvSpPr>
        <p:spPr>
          <a:xfrm>
            <a:off x="936102" y="597236"/>
            <a:ext cx="2667001" cy="380745"/>
          </a:xfrm>
          <a:prstGeom prst="rect">
            <a:avLst/>
          </a:prstGeom>
          <a:solidFill>
            <a:srgbClr val="F1A0C2"/>
          </a:solidFill>
        </p:spPr>
        <p:txBody>
          <a:bodyPr wrap="square" lIns="91440" tIns="45720" rIns="91440" bIns="45720" anchor="ctr">
            <a:spAutoFit/>
          </a:bodyPr>
          <a:lstStyle/>
          <a:p>
            <a:pPr algn="l" rtl="0">
              <a:lnSpc>
                <a:spcPts val="2440"/>
              </a:lnSpc>
              <a:tabLst>
                <a:tab pos="177800" algn="l"/>
              </a:tabLst>
            </a:pPr>
            <a:r>
              <a:rPr lang="en-US" sz="1700" b="1" err="1">
                <a:solidFill>
                  <a:srgbClr val="000000"/>
                </a:solidFill>
                <a:latin typeface="Calibri"/>
                <a:ea typeface="Calibri"/>
                <a:cs typeface="Calibri"/>
              </a:rPr>
              <a:t>Doğrudan</a:t>
            </a:r>
            <a:r>
              <a:rPr lang="en-US" sz="1700" b="1">
                <a:solidFill>
                  <a:srgbClr val="000000"/>
                </a:solidFill>
                <a:latin typeface="Calibri"/>
                <a:ea typeface="Calibri"/>
                <a:cs typeface="Calibri"/>
              </a:rPr>
              <a:t> </a:t>
            </a:r>
            <a:r>
              <a:rPr lang="en-US" sz="1700" b="1" err="1">
                <a:solidFill>
                  <a:srgbClr val="000000"/>
                </a:solidFill>
                <a:latin typeface="Calibri"/>
                <a:ea typeface="Calibri"/>
                <a:cs typeface="Calibri"/>
              </a:rPr>
              <a:t>Tüketiciye</a:t>
            </a:r>
            <a:r>
              <a:rPr lang="en-US" sz="1700" b="1">
                <a:solidFill>
                  <a:srgbClr val="000000"/>
                </a:solidFill>
                <a:latin typeface="Calibri"/>
                <a:ea typeface="Calibri"/>
                <a:cs typeface="Calibri"/>
              </a:rPr>
              <a:t> (DT)</a:t>
            </a:r>
          </a:p>
        </p:txBody>
      </p:sp>
      <p:sp>
        <p:nvSpPr>
          <p:cNvPr id="98" name="TextBox 97">
            <a:extLst>
              <a:ext uri="{FF2B5EF4-FFF2-40B4-BE49-F238E27FC236}">
                <a16:creationId xmlns:a16="http://schemas.microsoft.com/office/drawing/2014/main" id="{025A3525-C804-5BD3-352D-10AE66D4BC15}"/>
              </a:ext>
            </a:extLst>
          </p:cNvPr>
          <p:cNvSpPr txBox="1"/>
          <p:nvPr/>
        </p:nvSpPr>
        <p:spPr>
          <a:xfrm>
            <a:off x="165319" y="428140"/>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01</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99" name="Text Placeholder 4">
            <a:extLst>
              <a:ext uri="{FF2B5EF4-FFF2-40B4-BE49-F238E27FC236}">
                <a16:creationId xmlns:a16="http://schemas.microsoft.com/office/drawing/2014/main" id="{7DFC5265-02A4-916D-5287-2A77BF871D4F}"/>
              </a:ext>
            </a:extLst>
          </p:cNvPr>
          <p:cNvSpPr txBox="1">
            <a:spLocks/>
          </p:cNvSpPr>
          <p:nvPr/>
        </p:nvSpPr>
        <p:spPr>
          <a:xfrm>
            <a:off x="4037194" y="1581791"/>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a:ea typeface="Calibri" panose="020F0502020204030204" pitchFamily="34" charset="0"/>
              </a:rPr>
              <a:t>Markalaşma, müşteri ilişkileri ve kar marjları üzerinde daha fazla kontrol. Bu model aynı zamanda etik işletmeler için temel unsurlar olan izlenebilirlik ve şeffaflığı da sağlar.</a:t>
            </a:r>
          </a:p>
        </p:txBody>
      </p:sp>
      <p:grpSp>
        <p:nvGrpSpPr>
          <p:cNvPr id="100" name="Group 99">
            <a:extLst>
              <a:ext uri="{FF2B5EF4-FFF2-40B4-BE49-F238E27FC236}">
                <a16:creationId xmlns:a16="http://schemas.microsoft.com/office/drawing/2014/main" id="{DBAA8D13-4DB3-F1F1-4666-43B8EE13719F}"/>
              </a:ext>
            </a:extLst>
          </p:cNvPr>
          <p:cNvGrpSpPr/>
          <p:nvPr/>
        </p:nvGrpSpPr>
        <p:grpSpPr>
          <a:xfrm>
            <a:off x="3655667" y="1167737"/>
            <a:ext cx="415513" cy="415595"/>
            <a:chOff x="2872398" y="4601387"/>
            <a:chExt cx="1633745" cy="1634066"/>
          </a:xfrm>
        </p:grpSpPr>
        <p:grpSp>
          <p:nvGrpSpPr>
            <p:cNvPr id="101" name="Graphic 3">
              <a:extLst>
                <a:ext uri="{FF2B5EF4-FFF2-40B4-BE49-F238E27FC236}">
                  <a16:creationId xmlns:a16="http://schemas.microsoft.com/office/drawing/2014/main" id="{83026A49-CC54-B7C2-6FF9-F6415E57B2DE}"/>
                </a:ext>
              </a:extLst>
            </p:cNvPr>
            <p:cNvGrpSpPr/>
            <p:nvPr/>
          </p:nvGrpSpPr>
          <p:grpSpPr>
            <a:xfrm>
              <a:off x="3263598" y="4990755"/>
              <a:ext cx="851341" cy="854106"/>
              <a:chOff x="4669868" y="3456115"/>
              <a:chExt cx="851341" cy="854106"/>
            </a:xfrm>
          </p:grpSpPr>
          <p:sp>
            <p:nvSpPr>
              <p:cNvPr id="107" name="Freeform 106">
                <a:extLst>
                  <a:ext uri="{FF2B5EF4-FFF2-40B4-BE49-F238E27FC236}">
                    <a16:creationId xmlns:a16="http://schemas.microsoft.com/office/drawing/2014/main" id="{B2AD5E54-58AC-E1A9-582F-E758A6EE5932}"/>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pPr algn="l" rtl="0"/>
                <a:endParaRPr lang="en-US"/>
              </a:p>
            </p:txBody>
          </p:sp>
          <p:sp>
            <p:nvSpPr>
              <p:cNvPr id="108" name="Freeform 107">
                <a:extLst>
                  <a:ext uri="{FF2B5EF4-FFF2-40B4-BE49-F238E27FC236}">
                    <a16:creationId xmlns:a16="http://schemas.microsoft.com/office/drawing/2014/main" id="{F9CD4BE2-F869-6670-B71E-30BE8403AEE1}"/>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pPr algn="l" rtl="0"/>
                <a:endParaRPr lang="en-US"/>
              </a:p>
            </p:txBody>
          </p:sp>
        </p:grpSp>
        <p:grpSp>
          <p:nvGrpSpPr>
            <p:cNvPr id="102" name="Graphic 3">
              <a:extLst>
                <a:ext uri="{FF2B5EF4-FFF2-40B4-BE49-F238E27FC236}">
                  <a16:creationId xmlns:a16="http://schemas.microsoft.com/office/drawing/2014/main" id="{31C95B98-C548-FB07-B451-06ADA18737F5}"/>
                </a:ext>
              </a:extLst>
            </p:cNvPr>
            <p:cNvGrpSpPr/>
            <p:nvPr/>
          </p:nvGrpSpPr>
          <p:grpSpPr>
            <a:xfrm>
              <a:off x="2872398" y="4601387"/>
              <a:ext cx="1633745" cy="1634066"/>
              <a:chOff x="4278668" y="3066747"/>
              <a:chExt cx="1633745" cy="1634066"/>
            </a:xfrm>
            <a:solidFill>
              <a:srgbClr val="000000"/>
            </a:solidFill>
          </p:grpSpPr>
          <p:sp>
            <p:nvSpPr>
              <p:cNvPr id="103" name="Freeform 102">
                <a:extLst>
                  <a:ext uri="{FF2B5EF4-FFF2-40B4-BE49-F238E27FC236}">
                    <a16:creationId xmlns:a16="http://schemas.microsoft.com/office/drawing/2014/main" id="{8BE0BED3-98F1-895E-2F35-BAE87B87AF4E}"/>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pPr algn="l" rtl="0"/>
                <a:endParaRPr lang="en-US"/>
              </a:p>
            </p:txBody>
          </p:sp>
          <p:sp>
            <p:nvSpPr>
              <p:cNvPr id="104" name="Freeform 103">
                <a:extLst>
                  <a:ext uri="{FF2B5EF4-FFF2-40B4-BE49-F238E27FC236}">
                    <a16:creationId xmlns:a16="http://schemas.microsoft.com/office/drawing/2014/main" id="{14D5CD83-1EB3-AF0D-D9C8-B571EABD076A}"/>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pPr algn="l" rtl="0"/>
                <a:endParaRPr lang="en-US"/>
              </a:p>
            </p:txBody>
          </p:sp>
          <p:sp>
            <p:nvSpPr>
              <p:cNvPr id="105" name="Freeform 104">
                <a:extLst>
                  <a:ext uri="{FF2B5EF4-FFF2-40B4-BE49-F238E27FC236}">
                    <a16:creationId xmlns:a16="http://schemas.microsoft.com/office/drawing/2014/main" id="{C4753EA7-3F21-83E7-D58D-3CFACCA89E92}"/>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pPr algn="l" rtl="0"/>
                <a:endParaRPr lang="en-US"/>
              </a:p>
            </p:txBody>
          </p:sp>
          <p:sp>
            <p:nvSpPr>
              <p:cNvPr id="106" name="Freeform 105">
                <a:extLst>
                  <a:ext uri="{FF2B5EF4-FFF2-40B4-BE49-F238E27FC236}">
                    <a16:creationId xmlns:a16="http://schemas.microsoft.com/office/drawing/2014/main" id="{566E7AE4-3D07-5184-3152-BDAC2AC536AA}"/>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pPr algn="l" rtl="0"/>
                <a:endParaRPr lang="en-US"/>
              </a:p>
            </p:txBody>
          </p:sp>
        </p:grpSp>
      </p:grpSp>
      <p:sp>
        <p:nvSpPr>
          <p:cNvPr id="109" name="TextBox 108">
            <a:extLst>
              <a:ext uri="{FF2B5EF4-FFF2-40B4-BE49-F238E27FC236}">
                <a16:creationId xmlns:a16="http://schemas.microsoft.com/office/drawing/2014/main" id="{D214C0CD-25A9-4DD3-A027-17C33813347A}"/>
              </a:ext>
            </a:extLst>
          </p:cNvPr>
          <p:cNvSpPr txBox="1"/>
          <p:nvPr/>
        </p:nvSpPr>
        <p:spPr>
          <a:xfrm>
            <a:off x="4050394" y="1195152"/>
            <a:ext cx="1110045" cy="691856"/>
          </a:xfrm>
          <a:prstGeom prst="rect">
            <a:avLst/>
          </a:prstGeom>
          <a:noFill/>
        </p:spPr>
        <p:txBody>
          <a:bodyPr wrap="square">
            <a:spAutoFit/>
          </a:bodyPr>
          <a:lstStyle/>
          <a:p>
            <a:pPr algn="l"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Artıları</a:t>
            </a:r>
          </a:p>
          <a:p>
            <a:pPr algn="l" rtl="0">
              <a:lnSpc>
                <a:spcPts val="2440"/>
              </a:lnSpc>
              <a:tabLst>
                <a:tab pos="177800" algn="l"/>
              </a:tabLst>
            </a:pPr>
            <a:endParaRPr lang="en-US" b="1">
              <a:solidFill>
                <a:srgbClr val="000000"/>
              </a:solidFill>
              <a:latin typeface="Calibri" panose="020F0502020204030204" pitchFamily="34" charset="0"/>
              <a:cs typeface="Calibri" panose="020F0502020204030204" pitchFamily="34" charset="0"/>
            </a:endParaRPr>
          </a:p>
        </p:txBody>
      </p:sp>
      <p:cxnSp>
        <p:nvCxnSpPr>
          <p:cNvPr id="110" name="Straight Connector 109">
            <a:extLst>
              <a:ext uri="{FF2B5EF4-FFF2-40B4-BE49-F238E27FC236}">
                <a16:creationId xmlns:a16="http://schemas.microsoft.com/office/drawing/2014/main" id="{B4F79050-F51D-6E59-9CD9-80296FA5F630}"/>
              </a:ext>
            </a:extLst>
          </p:cNvPr>
          <p:cNvCxnSpPr>
            <a:cxnSpLocks/>
          </p:cNvCxnSpPr>
          <p:nvPr/>
        </p:nvCxnSpPr>
        <p:spPr>
          <a:xfrm>
            <a:off x="3629064" y="802907"/>
            <a:ext cx="3604780"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ADD7CB4-525F-7F91-0678-6C56A80F5FBD}"/>
              </a:ext>
            </a:extLst>
          </p:cNvPr>
          <p:cNvCxnSpPr>
            <a:cxnSpLocks/>
          </p:cNvCxnSpPr>
          <p:nvPr/>
        </p:nvCxnSpPr>
        <p:spPr>
          <a:xfrm flipV="1">
            <a:off x="3882907" y="798121"/>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CEEED5B-1E02-BA6C-8511-0D92C6D53EC1}"/>
              </a:ext>
            </a:extLst>
          </p:cNvPr>
          <p:cNvCxnSpPr>
            <a:cxnSpLocks/>
          </p:cNvCxnSpPr>
          <p:nvPr/>
        </p:nvCxnSpPr>
        <p:spPr>
          <a:xfrm flipV="1">
            <a:off x="3875572" y="1634428"/>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Text Placeholder 4">
            <a:extLst>
              <a:ext uri="{FF2B5EF4-FFF2-40B4-BE49-F238E27FC236}">
                <a16:creationId xmlns:a16="http://schemas.microsoft.com/office/drawing/2014/main" id="{3FA7E3EE-F922-5C3B-C902-EB29B47EEA00}"/>
              </a:ext>
            </a:extLst>
          </p:cNvPr>
          <p:cNvSpPr txBox="1">
            <a:spLocks/>
          </p:cNvSpPr>
          <p:nvPr/>
        </p:nvSpPr>
        <p:spPr>
          <a:xfrm>
            <a:off x="4057980" y="2820494"/>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a:ea typeface="Calibri" panose="020F0502020204030204" pitchFamily="34" charset="0"/>
              </a:rPr>
              <a:t>Tedarik zincirinin tüm yönlerini ele almak için önemli miktarda kaynak gerektirir ve perakendeciler tarafından sağlanan dağıtım kanalları olmadan geniş bir müşteri tabanına ulaşmak zor olabilir.</a:t>
            </a:r>
          </a:p>
          <a:p>
            <a:pPr algn="l" rtl="0">
              <a:lnSpc>
                <a:spcPts val="1320"/>
              </a:lnSpc>
            </a:pPr>
            <a:endParaRPr lang="en-IE" sz="1150">
              <a:ea typeface="Calibri" panose="020F0502020204030204" pitchFamily="34" charset="0"/>
            </a:endParaRPr>
          </a:p>
        </p:txBody>
      </p:sp>
      <p:sp>
        <p:nvSpPr>
          <p:cNvPr id="114" name="TextBox 113">
            <a:extLst>
              <a:ext uri="{FF2B5EF4-FFF2-40B4-BE49-F238E27FC236}">
                <a16:creationId xmlns:a16="http://schemas.microsoft.com/office/drawing/2014/main" id="{6B1A2C24-5C09-EE75-27C4-9B605A83EA35}"/>
              </a:ext>
            </a:extLst>
          </p:cNvPr>
          <p:cNvSpPr txBox="1"/>
          <p:nvPr/>
        </p:nvSpPr>
        <p:spPr>
          <a:xfrm>
            <a:off x="4071180" y="2433855"/>
            <a:ext cx="1110045" cy="691856"/>
          </a:xfrm>
          <a:prstGeom prst="rect">
            <a:avLst/>
          </a:prstGeom>
          <a:noFill/>
        </p:spPr>
        <p:txBody>
          <a:bodyPr wrap="square">
            <a:spAutoFit/>
          </a:bodyPr>
          <a:lstStyle/>
          <a:p>
            <a:pPr algn="l"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Eksileri</a:t>
            </a:r>
          </a:p>
          <a:p>
            <a:pPr algn="l" rtl="0">
              <a:lnSpc>
                <a:spcPts val="2440"/>
              </a:lnSpc>
              <a:tabLst>
                <a:tab pos="177800" algn="l"/>
              </a:tabLst>
            </a:pPr>
            <a:endParaRPr lang="en-US" b="1">
              <a:solidFill>
                <a:srgbClr val="000000"/>
              </a:solidFill>
              <a:latin typeface="Calibri" panose="020F0502020204030204" pitchFamily="34" charset="0"/>
              <a:cs typeface="Calibri" panose="020F0502020204030204" pitchFamily="34" charset="0"/>
            </a:endParaRPr>
          </a:p>
        </p:txBody>
      </p:sp>
      <p:grpSp>
        <p:nvGrpSpPr>
          <p:cNvPr id="115" name="Group 114">
            <a:extLst>
              <a:ext uri="{FF2B5EF4-FFF2-40B4-BE49-F238E27FC236}">
                <a16:creationId xmlns:a16="http://schemas.microsoft.com/office/drawing/2014/main" id="{98AB091E-A93C-AEC9-2C63-2D717052493F}"/>
              </a:ext>
            </a:extLst>
          </p:cNvPr>
          <p:cNvGrpSpPr/>
          <p:nvPr/>
        </p:nvGrpSpPr>
        <p:grpSpPr>
          <a:xfrm>
            <a:off x="3679682" y="2399968"/>
            <a:ext cx="415513" cy="415595"/>
            <a:chOff x="5766825" y="4735040"/>
            <a:chExt cx="1633745" cy="1634066"/>
          </a:xfrm>
        </p:grpSpPr>
        <p:sp>
          <p:nvSpPr>
            <p:cNvPr id="116" name="Freeform 115">
              <a:extLst>
                <a:ext uri="{FF2B5EF4-FFF2-40B4-BE49-F238E27FC236}">
                  <a16:creationId xmlns:a16="http://schemas.microsoft.com/office/drawing/2014/main" id="{5034A80F-067F-98FC-B129-252D637E8CBB}"/>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pPr algn="l" rtl="0"/>
              <a:endParaRPr lang="en-US"/>
            </a:p>
          </p:txBody>
        </p:sp>
        <p:grpSp>
          <p:nvGrpSpPr>
            <p:cNvPr id="117" name="Graphic 3">
              <a:extLst>
                <a:ext uri="{FF2B5EF4-FFF2-40B4-BE49-F238E27FC236}">
                  <a16:creationId xmlns:a16="http://schemas.microsoft.com/office/drawing/2014/main" id="{F33062F0-310E-CB92-3E9C-627CE5A2ED1A}"/>
                </a:ext>
              </a:extLst>
            </p:cNvPr>
            <p:cNvGrpSpPr/>
            <p:nvPr/>
          </p:nvGrpSpPr>
          <p:grpSpPr>
            <a:xfrm>
              <a:off x="5766825" y="4735040"/>
              <a:ext cx="1633745" cy="1634066"/>
              <a:chOff x="7173095" y="3200400"/>
              <a:chExt cx="1633745" cy="1634066"/>
            </a:xfrm>
            <a:solidFill>
              <a:srgbClr val="000000"/>
            </a:solidFill>
          </p:grpSpPr>
          <p:sp>
            <p:nvSpPr>
              <p:cNvPr id="119" name="Freeform 118">
                <a:extLst>
                  <a:ext uri="{FF2B5EF4-FFF2-40B4-BE49-F238E27FC236}">
                    <a16:creationId xmlns:a16="http://schemas.microsoft.com/office/drawing/2014/main" id="{2173719B-4521-5748-3919-4001253F4F90}"/>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pPr algn="l" rtl="0"/>
                <a:endParaRPr lang="en-US"/>
              </a:p>
            </p:txBody>
          </p:sp>
          <p:sp>
            <p:nvSpPr>
              <p:cNvPr id="120" name="Freeform 119">
                <a:extLst>
                  <a:ext uri="{FF2B5EF4-FFF2-40B4-BE49-F238E27FC236}">
                    <a16:creationId xmlns:a16="http://schemas.microsoft.com/office/drawing/2014/main" id="{9AFDE77F-F8D8-E73C-700A-69A9FFDDD487}"/>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pPr algn="l" rtl="0"/>
                <a:endParaRPr lang="en-US"/>
              </a:p>
            </p:txBody>
          </p:sp>
          <p:sp>
            <p:nvSpPr>
              <p:cNvPr id="121" name="Freeform 120">
                <a:extLst>
                  <a:ext uri="{FF2B5EF4-FFF2-40B4-BE49-F238E27FC236}">
                    <a16:creationId xmlns:a16="http://schemas.microsoft.com/office/drawing/2014/main" id="{642FAC0D-1F65-C499-1F0E-342D46AA4CF9}"/>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pPr algn="l" rtl="0"/>
                <a:endParaRPr lang="en-US"/>
              </a:p>
            </p:txBody>
          </p:sp>
          <p:sp>
            <p:nvSpPr>
              <p:cNvPr id="122" name="Freeform 121">
                <a:extLst>
                  <a:ext uri="{FF2B5EF4-FFF2-40B4-BE49-F238E27FC236}">
                    <a16:creationId xmlns:a16="http://schemas.microsoft.com/office/drawing/2014/main" id="{5EFB2706-F31C-3234-4125-4D3C344CCF8B}"/>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pPr algn="l" rtl="0"/>
                <a:endParaRPr lang="en-US"/>
              </a:p>
            </p:txBody>
          </p:sp>
        </p:grpSp>
        <p:sp>
          <p:nvSpPr>
            <p:cNvPr id="118" name="Freeform 117">
              <a:extLst>
                <a:ext uri="{FF2B5EF4-FFF2-40B4-BE49-F238E27FC236}">
                  <a16:creationId xmlns:a16="http://schemas.microsoft.com/office/drawing/2014/main" id="{369ECC0E-24DF-C083-3753-581AA25F13BC}"/>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pPr algn="l" rtl="0"/>
              <a:endParaRPr lang="en-US"/>
            </a:p>
          </p:txBody>
        </p:sp>
      </p:grpSp>
      <p:sp>
        <p:nvSpPr>
          <p:cNvPr id="188" name="Text Placeholder 4">
            <a:extLst>
              <a:ext uri="{FF2B5EF4-FFF2-40B4-BE49-F238E27FC236}">
                <a16:creationId xmlns:a16="http://schemas.microsoft.com/office/drawing/2014/main" id="{6CC2FC81-9781-0C3A-D3C4-05A591F906CD}"/>
              </a:ext>
            </a:extLst>
          </p:cNvPr>
          <p:cNvSpPr txBox="1">
            <a:spLocks/>
          </p:cNvSpPr>
          <p:nvPr/>
        </p:nvSpPr>
        <p:spPr>
          <a:xfrm>
            <a:off x="942709" y="4618479"/>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err="1">
                <a:latin typeface="Calibri"/>
                <a:ea typeface="Calibri"/>
                <a:cs typeface="Calibri"/>
              </a:rPr>
              <a:t>Abonelik</a:t>
            </a:r>
            <a:r>
              <a:rPr lang="en-IE" sz="1150">
                <a:latin typeface="Calibri"/>
                <a:ea typeface="Calibri"/>
                <a:cs typeface="Calibri"/>
              </a:rPr>
              <a:t> </a:t>
            </a:r>
            <a:r>
              <a:rPr lang="en-IE" sz="1150" err="1">
                <a:latin typeface="Calibri"/>
                <a:ea typeface="Calibri"/>
                <a:cs typeface="Calibri"/>
              </a:rPr>
              <a:t>modelleri</a:t>
            </a:r>
            <a:r>
              <a:rPr lang="en-IE" sz="1150">
                <a:latin typeface="Calibri"/>
                <a:ea typeface="Calibri"/>
                <a:cs typeface="Calibri"/>
              </a:rPr>
              <a:t>, </a:t>
            </a:r>
            <a:r>
              <a:rPr lang="en-IE" sz="1150" err="1">
                <a:latin typeface="Calibri"/>
                <a:ea typeface="Calibri"/>
                <a:cs typeface="Calibri"/>
              </a:rPr>
              <a:t>müşterilere</a:t>
            </a:r>
            <a:r>
              <a:rPr lang="en-IE" sz="1150">
                <a:latin typeface="Calibri"/>
                <a:ea typeface="Calibri"/>
                <a:cs typeface="Calibri"/>
              </a:rPr>
              <a:t> </a:t>
            </a:r>
            <a:r>
              <a:rPr lang="en-IE" sz="1150" err="1">
                <a:latin typeface="Calibri"/>
                <a:ea typeface="Calibri"/>
                <a:cs typeface="Calibri"/>
              </a:rPr>
              <a:t>düzenli</a:t>
            </a:r>
            <a:r>
              <a:rPr lang="en-IE" sz="1150">
                <a:latin typeface="Calibri"/>
                <a:ea typeface="Calibri"/>
                <a:cs typeface="Calibri"/>
              </a:rPr>
              <a:t> </a:t>
            </a:r>
            <a:r>
              <a:rPr lang="en-IE" sz="1150" err="1">
                <a:latin typeface="Calibri"/>
                <a:ea typeface="Calibri"/>
                <a:cs typeface="Calibri"/>
              </a:rPr>
              <a:t>ürün</a:t>
            </a:r>
            <a:r>
              <a:rPr lang="en-IE" sz="1150">
                <a:latin typeface="Calibri"/>
                <a:ea typeface="Calibri"/>
                <a:cs typeface="Calibri"/>
              </a:rPr>
              <a:t> </a:t>
            </a:r>
            <a:r>
              <a:rPr lang="en-IE" sz="1150" err="1">
                <a:latin typeface="Calibri"/>
                <a:ea typeface="Calibri"/>
                <a:cs typeface="Calibri"/>
              </a:rPr>
              <a:t>teslimatı</a:t>
            </a:r>
            <a:r>
              <a:rPr lang="en-IE" sz="1150">
                <a:latin typeface="Calibri"/>
                <a:ea typeface="Calibri"/>
                <a:cs typeface="Calibri"/>
              </a:rPr>
              <a:t> </a:t>
            </a:r>
            <a:r>
              <a:rPr lang="en-IE" sz="1150" err="1">
                <a:latin typeface="Calibri"/>
                <a:ea typeface="Calibri"/>
                <a:cs typeface="Calibri"/>
              </a:rPr>
              <a:t>sunarak</a:t>
            </a:r>
            <a:r>
              <a:rPr lang="en-IE" sz="1150">
                <a:latin typeface="Calibri"/>
                <a:ea typeface="Calibri"/>
                <a:cs typeface="Calibri"/>
              </a:rPr>
              <a:t> </a:t>
            </a:r>
            <a:r>
              <a:rPr lang="en-IE" sz="1150" err="1">
                <a:latin typeface="Calibri"/>
                <a:ea typeface="Calibri"/>
                <a:cs typeface="Calibri"/>
              </a:rPr>
              <a:t>sürekli</a:t>
            </a:r>
            <a:r>
              <a:rPr lang="en-IE" sz="1150">
                <a:latin typeface="Calibri"/>
                <a:ea typeface="Calibri"/>
                <a:cs typeface="Calibri"/>
              </a:rPr>
              <a:t> </a:t>
            </a:r>
            <a:r>
              <a:rPr lang="en-IE" sz="1150" err="1">
                <a:latin typeface="Calibri"/>
                <a:ea typeface="Calibri"/>
                <a:cs typeface="Calibri"/>
              </a:rPr>
              <a:t>ve</a:t>
            </a:r>
            <a:r>
              <a:rPr lang="en-IE" sz="1150">
                <a:latin typeface="Calibri"/>
                <a:ea typeface="Calibri"/>
                <a:cs typeface="Calibri"/>
              </a:rPr>
              <a:t> </a:t>
            </a:r>
            <a:r>
              <a:rPr lang="en-IE" sz="1150" err="1">
                <a:latin typeface="Calibri"/>
                <a:ea typeface="Calibri"/>
                <a:cs typeface="Calibri"/>
              </a:rPr>
              <a:t>güvenilir</a:t>
            </a:r>
            <a:r>
              <a:rPr lang="en-IE" sz="1150">
                <a:latin typeface="Calibri"/>
                <a:ea typeface="Calibri"/>
                <a:cs typeface="Calibri"/>
              </a:rPr>
              <a:t> </a:t>
            </a:r>
            <a:r>
              <a:rPr lang="en-IE" sz="1150" err="1">
                <a:latin typeface="Calibri"/>
                <a:ea typeface="Calibri"/>
                <a:cs typeface="Calibri"/>
              </a:rPr>
              <a:t>bir</a:t>
            </a:r>
            <a:r>
              <a:rPr lang="en-IE" sz="1150">
                <a:latin typeface="Calibri"/>
                <a:ea typeface="Calibri"/>
                <a:cs typeface="Calibri"/>
              </a:rPr>
              <a:t> </a:t>
            </a:r>
            <a:r>
              <a:rPr lang="en-IE" sz="1150" err="1">
                <a:latin typeface="Calibri"/>
                <a:ea typeface="Calibri"/>
                <a:cs typeface="Calibri"/>
              </a:rPr>
              <a:t>gelir</a:t>
            </a:r>
            <a:r>
              <a:rPr lang="en-IE" sz="1150">
                <a:latin typeface="Calibri"/>
                <a:ea typeface="Calibri"/>
                <a:cs typeface="Calibri"/>
              </a:rPr>
              <a:t> </a:t>
            </a:r>
            <a:r>
              <a:rPr lang="en-IE" sz="1150" err="1">
                <a:latin typeface="Calibri"/>
                <a:ea typeface="Calibri"/>
                <a:cs typeface="Calibri"/>
              </a:rPr>
              <a:t>akışı</a:t>
            </a:r>
            <a:r>
              <a:rPr lang="en-IE" sz="1150">
                <a:latin typeface="Calibri"/>
                <a:ea typeface="Calibri"/>
                <a:cs typeface="Calibri"/>
              </a:rPr>
              <a:t> </a:t>
            </a:r>
            <a:r>
              <a:rPr lang="en-IE" sz="1150" err="1">
                <a:latin typeface="Calibri"/>
                <a:ea typeface="Calibri"/>
                <a:cs typeface="Calibri"/>
              </a:rPr>
              <a:t>sağlar</a:t>
            </a:r>
            <a:r>
              <a:rPr lang="en-IE" sz="1150">
                <a:latin typeface="Calibri"/>
                <a:ea typeface="Calibri"/>
                <a:cs typeface="Calibri"/>
              </a:rPr>
              <a:t>. Bu model, </a:t>
            </a:r>
            <a:r>
              <a:rPr lang="en-IE" sz="1150" err="1">
                <a:latin typeface="Calibri"/>
                <a:ea typeface="Calibri"/>
                <a:cs typeface="Calibri"/>
              </a:rPr>
              <a:t>yemek</a:t>
            </a:r>
            <a:r>
              <a:rPr lang="en-IE" sz="1150">
                <a:latin typeface="Calibri"/>
                <a:ea typeface="Calibri"/>
                <a:cs typeface="Calibri"/>
              </a:rPr>
              <a:t> </a:t>
            </a:r>
            <a:r>
              <a:rPr lang="en-IE" sz="1150" err="1">
                <a:latin typeface="Calibri"/>
                <a:ea typeface="Calibri"/>
                <a:cs typeface="Calibri"/>
              </a:rPr>
              <a:t>setleri</a:t>
            </a:r>
            <a:r>
              <a:rPr lang="en-IE" sz="1150">
                <a:latin typeface="Calibri"/>
                <a:ea typeface="Calibri"/>
                <a:cs typeface="Calibri"/>
              </a:rPr>
              <a:t>, </a:t>
            </a:r>
            <a:r>
              <a:rPr lang="en-IE" sz="1150" err="1">
                <a:latin typeface="Calibri"/>
                <a:ea typeface="Calibri"/>
                <a:cs typeface="Calibri"/>
              </a:rPr>
              <a:t>özel</a:t>
            </a:r>
            <a:r>
              <a:rPr lang="en-IE" sz="1150">
                <a:latin typeface="Calibri"/>
                <a:ea typeface="Calibri"/>
                <a:cs typeface="Calibri"/>
              </a:rPr>
              <a:t> </a:t>
            </a:r>
            <a:r>
              <a:rPr lang="en-IE" sz="1150" err="1">
                <a:latin typeface="Calibri"/>
                <a:ea typeface="Calibri"/>
                <a:cs typeface="Calibri"/>
              </a:rPr>
              <a:t>gıdalar</a:t>
            </a:r>
            <a:r>
              <a:rPr lang="en-IE" sz="1150">
                <a:latin typeface="Calibri"/>
                <a:ea typeface="Calibri"/>
                <a:cs typeface="Calibri"/>
              </a:rPr>
              <a:t> </a:t>
            </a:r>
            <a:r>
              <a:rPr lang="en-IE" sz="1150" err="1">
                <a:latin typeface="Calibri"/>
                <a:ea typeface="Calibri"/>
                <a:cs typeface="Calibri"/>
              </a:rPr>
              <a:t>ve</a:t>
            </a:r>
            <a:r>
              <a:rPr lang="en-IE" sz="1150">
                <a:latin typeface="Calibri"/>
                <a:ea typeface="Calibri"/>
                <a:cs typeface="Calibri"/>
              </a:rPr>
              <a:t> </a:t>
            </a:r>
            <a:r>
              <a:rPr lang="en-IE" sz="1150" err="1">
                <a:latin typeface="Calibri"/>
                <a:ea typeface="Calibri"/>
                <a:cs typeface="Calibri"/>
              </a:rPr>
              <a:t>hatta</a:t>
            </a:r>
            <a:r>
              <a:rPr lang="en-IE" sz="1150">
                <a:latin typeface="Calibri"/>
                <a:ea typeface="Calibri"/>
                <a:cs typeface="Calibri"/>
              </a:rPr>
              <a:t> </a:t>
            </a:r>
            <a:r>
              <a:rPr lang="en-IE" sz="1150" err="1">
                <a:latin typeface="Calibri"/>
                <a:ea typeface="Calibri"/>
                <a:cs typeface="Calibri"/>
              </a:rPr>
              <a:t>taze</a:t>
            </a:r>
            <a:r>
              <a:rPr lang="en-IE" sz="1150">
                <a:latin typeface="Calibri"/>
                <a:ea typeface="Calibri"/>
                <a:cs typeface="Calibri"/>
              </a:rPr>
              <a:t> </a:t>
            </a:r>
            <a:r>
              <a:rPr lang="en-IE" sz="1150" err="1">
                <a:latin typeface="Calibri"/>
                <a:ea typeface="Calibri"/>
                <a:cs typeface="Calibri"/>
              </a:rPr>
              <a:t>ürün</a:t>
            </a:r>
            <a:r>
              <a:rPr lang="en-IE" sz="1150">
                <a:latin typeface="Calibri"/>
                <a:ea typeface="Calibri"/>
                <a:cs typeface="Calibri"/>
              </a:rPr>
              <a:t> </a:t>
            </a:r>
            <a:r>
              <a:rPr lang="en-IE" sz="1150" err="1">
                <a:latin typeface="Calibri"/>
                <a:ea typeface="Calibri"/>
                <a:cs typeface="Calibri"/>
              </a:rPr>
              <a:t>teslimatları</a:t>
            </a:r>
            <a:r>
              <a:rPr lang="en-IE" sz="1150">
                <a:latin typeface="Calibri"/>
                <a:ea typeface="Calibri"/>
                <a:cs typeface="Calibri"/>
              </a:rPr>
              <a:t> da </a:t>
            </a:r>
            <a:r>
              <a:rPr lang="en-IE" sz="1150" err="1">
                <a:latin typeface="Calibri"/>
                <a:ea typeface="Calibri"/>
                <a:cs typeface="Calibri"/>
              </a:rPr>
              <a:t>dahil</a:t>
            </a:r>
            <a:r>
              <a:rPr lang="en-IE" sz="1150">
                <a:latin typeface="Calibri"/>
                <a:ea typeface="Calibri"/>
                <a:cs typeface="Calibri"/>
              </a:rPr>
              <a:t> </a:t>
            </a:r>
            <a:r>
              <a:rPr lang="en-IE" sz="1150" err="1">
                <a:latin typeface="Calibri"/>
                <a:ea typeface="Calibri"/>
                <a:cs typeface="Calibri"/>
              </a:rPr>
              <a:t>olmak</a:t>
            </a:r>
            <a:r>
              <a:rPr lang="en-IE" sz="1150">
                <a:latin typeface="Calibri"/>
                <a:ea typeface="Calibri"/>
                <a:cs typeface="Calibri"/>
              </a:rPr>
              <a:t> </a:t>
            </a:r>
            <a:r>
              <a:rPr lang="en-IE" sz="1150" err="1">
                <a:latin typeface="Calibri"/>
                <a:ea typeface="Calibri"/>
                <a:cs typeface="Calibri"/>
              </a:rPr>
              <a:t>üzere</a:t>
            </a:r>
            <a:r>
              <a:rPr lang="en-IE" sz="1150">
                <a:latin typeface="Calibri"/>
                <a:ea typeface="Calibri"/>
                <a:cs typeface="Calibri"/>
              </a:rPr>
              <a:t> </a:t>
            </a:r>
            <a:r>
              <a:rPr lang="en-IE" sz="1150" err="1">
                <a:latin typeface="Calibri"/>
                <a:ea typeface="Calibri"/>
                <a:cs typeface="Calibri"/>
              </a:rPr>
              <a:t>gıda</a:t>
            </a:r>
            <a:r>
              <a:rPr lang="en-IE" sz="1150">
                <a:latin typeface="Calibri"/>
                <a:ea typeface="Calibri"/>
                <a:cs typeface="Calibri"/>
              </a:rPr>
              <a:t> </a:t>
            </a:r>
            <a:r>
              <a:rPr lang="en-IE" sz="1150" err="1">
                <a:latin typeface="Calibri"/>
                <a:ea typeface="Calibri"/>
                <a:cs typeface="Calibri"/>
              </a:rPr>
              <a:t>endüstrisinde</a:t>
            </a:r>
            <a:r>
              <a:rPr lang="en-IE" sz="1150">
                <a:latin typeface="Calibri"/>
                <a:ea typeface="Calibri"/>
                <a:cs typeface="Calibri"/>
              </a:rPr>
              <a:t> </a:t>
            </a:r>
            <a:r>
              <a:rPr lang="en-IE" sz="1150" err="1">
                <a:latin typeface="Calibri"/>
                <a:ea typeface="Calibri"/>
                <a:cs typeface="Calibri"/>
              </a:rPr>
              <a:t>giderek</a:t>
            </a:r>
            <a:r>
              <a:rPr lang="en-IE" sz="1150">
                <a:latin typeface="Calibri"/>
                <a:ea typeface="Calibri"/>
                <a:cs typeface="Calibri"/>
              </a:rPr>
              <a:t> </a:t>
            </a:r>
            <a:r>
              <a:rPr lang="en-IE" sz="1150" err="1">
                <a:latin typeface="Calibri"/>
                <a:ea typeface="Calibri"/>
                <a:cs typeface="Calibri"/>
              </a:rPr>
              <a:t>daha</a:t>
            </a:r>
            <a:r>
              <a:rPr lang="en-IE" sz="1150">
                <a:latin typeface="Calibri"/>
                <a:ea typeface="Calibri"/>
                <a:cs typeface="Calibri"/>
              </a:rPr>
              <a:t> </a:t>
            </a:r>
            <a:r>
              <a:rPr lang="en-IE" sz="1150" err="1">
                <a:latin typeface="Calibri"/>
                <a:ea typeface="Calibri"/>
                <a:cs typeface="Calibri"/>
              </a:rPr>
              <a:t>popüler</a:t>
            </a:r>
            <a:r>
              <a:rPr lang="en-IE" sz="1150">
                <a:latin typeface="Calibri"/>
                <a:ea typeface="Calibri"/>
                <a:cs typeface="Calibri"/>
              </a:rPr>
              <a:t> hale </a:t>
            </a:r>
            <a:r>
              <a:rPr lang="en-IE" sz="1150" err="1">
                <a:latin typeface="Calibri"/>
                <a:ea typeface="Calibri"/>
                <a:cs typeface="Calibri"/>
              </a:rPr>
              <a:t>gelmektedir</a:t>
            </a:r>
            <a:r>
              <a:rPr lang="en-IE" sz="1150">
                <a:latin typeface="Calibri"/>
                <a:ea typeface="Calibri"/>
                <a:cs typeface="Calibri"/>
              </a:rPr>
              <a:t>.</a:t>
            </a:r>
          </a:p>
          <a:p>
            <a:pPr algn="l" rtl="0">
              <a:lnSpc>
                <a:spcPts val="1320"/>
              </a:lnSpc>
            </a:pPr>
            <a:endParaRPr lang="en-IE" sz="1150">
              <a:ea typeface="Calibri" panose="020F0502020204030204" pitchFamily="34" charset="0"/>
            </a:endParaRPr>
          </a:p>
        </p:txBody>
      </p:sp>
      <p:grpSp>
        <p:nvGrpSpPr>
          <p:cNvPr id="189" name="Group 188">
            <a:extLst>
              <a:ext uri="{FF2B5EF4-FFF2-40B4-BE49-F238E27FC236}">
                <a16:creationId xmlns:a16="http://schemas.microsoft.com/office/drawing/2014/main" id="{F3FA0D59-1C65-2BAD-3DEC-299BFF27F86D}"/>
              </a:ext>
            </a:extLst>
          </p:cNvPr>
          <p:cNvGrpSpPr/>
          <p:nvPr/>
        </p:nvGrpSpPr>
        <p:grpSpPr>
          <a:xfrm>
            <a:off x="148155" y="4167403"/>
            <a:ext cx="708098" cy="123096"/>
            <a:chOff x="3830127" y="7479258"/>
            <a:chExt cx="598960" cy="104123"/>
          </a:xfrm>
          <a:solidFill>
            <a:schemeClr val="tx1"/>
          </a:solidFill>
        </p:grpSpPr>
        <p:cxnSp>
          <p:nvCxnSpPr>
            <p:cNvPr id="190" name="Straight Connector 189">
              <a:extLst>
                <a:ext uri="{FF2B5EF4-FFF2-40B4-BE49-F238E27FC236}">
                  <a16:creationId xmlns:a16="http://schemas.microsoft.com/office/drawing/2014/main" id="{795103FD-7B29-5DF9-8813-97CFA272012F}"/>
                </a:ext>
              </a:extLst>
            </p:cNvPr>
            <p:cNvCxnSpPr>
              <a:cxnSpLocks/>
            </p:cNvCxnSpPr>
            <p:nvPr/>
          </p:nvCxnSpPr>
          <p:spPr>
            <a:xfrm>
              <a:off x="3830127" y="7531319"/>
              <a:ext cx="53189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C6DDE6B8-7B06-591A-8100-E66A38B1D848}"/>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92" name="TextBox 191">
            <a:extLst>
              <a:ext uri="{FF2B5EF4-FFF2-40B4-BE49-F238E27FC236}">
                <a16:creationId xmlns:a16="http://schemas.microsoft.com/office/drawing/2014/main" id="{0C67F950-4363-B9F7-07B5-49D36CDE9094}"/>
              </a:ext>
            </a:extLst>
          </p:cNvPr>
          <p:cNvSpPr txBox="1"/>
          <p:nvPr/>
        </p:nvSpPr>
        <p:spPr>
          <a:xfrm>
            <a:off x="936103" y="4023610"/>
            <a:ext cx="2279224" cy="384080"/>
          </a:xfrm>
          <a:prstGeom prst="rect">
            <a:avLst/>
          </a:prstGeom>
          <a:solidFill>
            <a:srgbClr val="F1A0C2"/>
          </a:solidFill>
        </p:spPr>
        <p:txBody>
          <a:bodyPr wrap="square" anchor="ctr">
            <a:spAutoFit/>
          </a:bodyPr>
          <a:lstStyle/>
          <a:p>
            <a:pPr algn="l"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Abonelik Hizmetleri</a:t>
            </a:r>
          </a:p>
        </p:txBody>
      </p:sp>
      <p:sp>
        <p:nvSpPr>
          <p:cNvPr id="193" name="TextBox 192">
            <a:extLst>
              <a:ext uri="{FF2B5EF4-FFF2-40B4-BE49-F238E27FC236}">
                <a16:creationId xmlns:a16="http://schemas.microsoft.com/office/drawing/2014/main" id="{2FEC9DF6-279A-7719-A90C-F3E97AC4E5C4}"/>
              </a:ext>
            </a:extLst>
          </p:cNvPr>
          <p:cNvSpPr txBox="1"/>
          <p:nvPr/>
        </p:nvSpPr>
        <p:spPr>
          <a:xfrm>
            <a:off x="165319" y="3856181"/>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02</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194" name="Text Placeholder 4">
            <a:extLst>
              <a:ext uri="{FF2B5EF4-FFF2-40B4-BE49-F238E27FC236}">
                <a16:creationId xmlns:a16="http://schemas.microsoft.com/office/drawing/2014/main" id="{31326209-04F8-CEB3-81F4-72F9F8325831}"/>
              </a:ext>
            </a:extLst>
          </p:cNvPr>
          <p:cNvSpPr txBox="1">
            <a:spLocks/>
          </p:cNvSpPr>
          <p:nvPr/>
        </p:nvSpPr>
        <p:spPr>
          <a:xfrm>
            <a:off x="4037194" y="5009832"/>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a:ea typeface="Calibri" panose="020F0502020204030204" pitchFamily="34" charset="0"/>
              </a:rPr>
              <a:t>İstikrarlı bir gelir akışı ve müşteri sadakati sağlar. Ayrıca daha iyi talep tahminini mümkün kılarak israfı da azaltabilir.</a:t>
            </a:r>
          </a:p>
        </p:txBody>
      </p:sp>
      <p:grpSp>
        <p:nvGrpSpPr>
          <p:cNvPr id="195" name="Group 194">
            <a:extLst>
              <a:ext uri="{FF2B5EF4-FFF2-40B4-BE49-F238E27FC236}">
                <a16:creationId xmlns:a16="http://schemas.microsoft.com/office/drawing/2014/main" id="{E6CE9B82-C490-432F-331E-BB9F28195211}"/>
              </a:ext>
            </a:extLst>
          </p:cNvPr>
          <p:cNvGrpSpPr/>
          <p:nvPr/>
        </p:nvGrpSpPr>
        <p:grpSpPr>
          <a:xfrm>
            <a:off x="3655667" y="4595778"/>
            <a:ext cx="415513" cy="415595"/>
            <a:chOff x="2872398" y="4601387"/>
            <a:chExt cx="1633745" cy="1634066"/>
          </a:xfrm>
        </p:grpSpPr>
        <p:grpSp>
          <p:nvGrpSpPr>
            <p:cNvPr id="196" name="Graphic 3">
              <a:extLst>
                <a:ext uri="{FF2B5EF4-FFF2-40B4-BE49-F238E27FC236}">
                  <a16:creationId xmlns:a16="http://schemas.microsoft.com/office/drawing/2014/main" id="{2E256333-36FB-E08B-A582-75F8FBF91534}"/>
                </a:ext>
              </a:extLst>
            </p:cNvPr>
            <p:cNvGrpSpPr/>
            <p:nvPr/>
          </p:nvGrpSpPr>
          <p:grpSpPr>
            <a:xfrm>
              <a:off x="3263598" y="4990755"/>
              <a:ext cx="851341" cy="854106"/>
              <a:chOff x="4669868" y="3456115"/>
              <a:chExt cx="851341" cy="854106"/>
            </a:xfrm>
          </p:grpSpPr>
          <p:sp>
            <p:nvSpPr>
              <p:cNvPr id="202" name="Freeform 201">
                <a:extLst>
                  <a:ext uri="{FF2B5EF4-FFF2-40B4-BE49-F238E27FC236}">
                    <a16:creationId xmlns:a16="http://schemas.microsoft.com/office/drawing/2014/main" id="{3EF3763D-4837-7B4B-0D48-61C5A125B863}"/>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pPr algn="l" rtl="0"/>
                <a:endParaRPr lang="en-US"/>
              </a:p>
            </p:txBody>
          </p:sp>
          <p:sp>
            <p:nvSpPr>
              <p:cNvPr id="203" name="Freeform 202">
                <a:extLst>
                  <a:ext uri="{FF2B5EF4-FFF2-40B4-BE49-F238E27FC236}">
                    <a16:creationId xmlns:a16="http://schemas.microsoft.com/office/drawing/2014/main" id="{CA949E02-B90E-1C7A-A7DA-FF482E2D9DAB}"/>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pPr algn="l" rtl="0"/>
                <a:endParaRPr lang="en-US"/>
              </a:p>
            </p:txBody>
          </p:sp>
        </p:grpSp>
        <p:grpSp>
          <p:nvGrpSpPr>
            <p:cNvPr id="197" name="Graphic 3">
              <a:extLst>
                <a:ext uri="{FF2B5EF4-FFF2-40B4-BE49-F238E27FC236}">
                  <a16:creationId xmlns:a16="http://schemas.microsoft.com/office/drawing/2014/main" id="{1F5EC478-633B-7849-9377-83456B80F655}"/>
                </a:ext>
              </a:extLst>
            </p:cNvPr>
            <p:cNvGrpSpPr/>
            <p:nvPr/>
          </p:nvGrpSpPr>
          <p:grpSpPr>
            <a:xfrm>
              <a:off x="2872398" y="4601387"/>
              <a:ext cx="1633745" cy="1634066"/>
              <a:chOff x="4278668" y="3066747"/>
              <a:chExt cx="1633745" cy="1634066"/>
            </a:xfrm>
            <a:solidFill>
              <a:srgbClr val="000000"/>
            </a:solidFill>
          </p:grpSpPr>
          <p:sp>
            <p:nvSpPr>
              <p:cNvPr id="198" name="Freeform 197">
                <a:extLst>
                  <a:ext uri="{FF2B5EF4-FFF2-40B4-BE49-F238E27FC236}">
                    <a16:creationId xmlns:a16="http://schemas.microsoft.com/office/drawing/2014/main" id="{A93623B6-576A-F4B4-C10A-C3615F85F1C5}"/>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pPr algn="l" rtl="0"/>
                <a:endParaRPr lang="en-US"/>
              </a:p>
            </p:txBody>
          </p:sp>
          <p:sp>
            <p:nvSpPr>
              <p:cNvPr id="199" name="Freeform 198">
                <a:extLst>
                  <a:ext uri="{FF2B5EF4-FFF2-40B4-BE49-F238E27FC236}">
                    <a16:creationId xmlns:a16="http://schemas.microsoft.com/office/drawing/2014/main" id="{69BBD0A0-F05D-5ED9-F5AD-2FD458FF3E74}"/>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pPr algn="l" rtl="0"/>
                <a:endParaRPr lang="en-US"/>
              </a:p>
            </p:txBody>
          </p:sp>
          <p:sp>
            <p:nvSpPr>
              <p:cNvPr id="200" name="Freeform 199">
                <a:extLst>
                  <a:ext uri="{FF2B5EF4-FFF2-40B4-BE49-F238E27FC236}">
                    <a16:creationId xmlns:a16="http://schemas.microsoft.com/office/drawing/2014/main" id="{56C3AF14-EAAB-DBDC-94C5-AA8AC6892594}"/>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pPr algn="l" rtl="0"/>
                <a:endParaRPr lang="en-US"/>
              </a:p>
            </p:txBody>
          </p:sp>
          <p:sp>
            <p:nvSpPr>
              <p:cNvPr id="201" name="Freeform 200">
                <a:extLst>
                  <a:ext uri="{FF2B5EF4-FFF2-40B4-BE49-F238E27FC236}">
                    <a16:creationId xmlns:a16="http://schemas.microsoft.com/office/drawing/2014/main" id="{0C4E5530-BF07-1BF8-8E98-F2035ECBBA65}"/>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pPr algn="l" rtl="0"/>
                <a:endParaRPr lang="en-US"/>
              </a:p>
            </p:txBody>
          </p:sp>
        </p:grpSp>
      </p:grpSp>
      <p:sp>
        <p:nvSpPr>
          <p:cNvPr id="204" name="TextBox 203">
            <a:extLst>
              <a:ext uri="{FF2B5EF4-FFF2-40B4-BE49-F238E27FC236}">
                <a16:creationId xmlns:a16="http://schemas.microsoft.com/office/drawing/2014/main" id="{D0E3D685-F4EE-9FC2-EE2E-992693C4AF8A}"/>
              </a:ext>
            </a:extLst>
          </p:cNvPr>
          <p:cNvSpPr txBox="1"/>
          <p:nvPr/>
        </p:nvSpPr>
        <p:spPr>
          <a:xfrm>
            <a:off x="4050394" y="4623193"/>
            <a:ext cx="1110045" cy="384080"/>
          </a:xfrm>
          <a:prstGeom prst="rect">
            <a:avLst/>
          </a:prstGeom>
          <a:noFill/>
        </p:spPr>
        <p:txBody>
          <a:bodyPr wrap="square">
            <a:spAutoFit/>
          </a:bodyPr>
          <a:lstStyle/>
          <a:p>
            <a:pPr algn="l"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Artıları</a:t>
            </a:r>
          </a:p>
        </p:txBody>
      </p:sp>
      <p:cxnSp>
        <p:nvCxnSpPr>
          <p:cNvPr id="205" name="Straight Connector 204">
            <a:extLst>
              <a:ext uri="{FF2B5EF4-FFF2-40B4-BE49-F238E27FC236}">
                <a16:creationId xmlns:a16="http://schemas.microsoft.com/office/drawing/2014/main" id="{DC134039-064F-6376-F803-D349CA3D5F61}"/>
              </a:ext>
            </a:extLst>
          </p:cNvPr>
          <p:cNvCxnSpPr>
            <a:cxnSpLocks/>
          </p:cNvCxnSpPr>
          <p:nvPr/>
        </p:nvCxnSpPr>
        <p:spPr>
          <a:xfrm>
            <a:off x="3312160" y="4219373"/>
            <a:ext cx="3921684"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D3523A6F-7EED-89F4-30FC-44DB1F99BD23}"/>
              </a:ext>
            </a:extLst>
          </p:cNvPr>
          <p:cNvCxnSpPr>
            <a:cxnSpLocks/>
          </p:cNvCxnSpPr>
          <p:nvPr/>
        </p:nvCxnSpPr>
        <p:spPr>
          <a:xfrm flipV="1">
            <a:off x="3882907" y="4226162"/>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8B2B7FE8-128E-DA47-27FC-CDC123060EC4}"/>
              </a:ext>
            </a:extLst>
          </p:cNvPr>
          <p:cNvCxnSpPr>
            <a:cxnSpLocks/>
          </p:cNvCxnSpPr>
          <p:nvPr/>
        </p:nvCxnSpPr>
        <p:spPr>
          <a:xfrm flipV="1">
            <a:off x="3875572" y="5062469"/>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8" name="Text Placeholder 4">
            <a:extLst>
              <a:ext uri="{FF2B5EF4-FFF2-40B4-BE49-F238E27FC236}">
                <a16:creationId xmlns:a16="http://schemas.microsoft.com/office/drawing/2014/main" id="{8E4B0593-4226-64FE-2DC1-898D513A7808}"/>
              </a:ext>
            </a:extLst>
          </p:cNvPr>
          <p:cNvSpPr txBox="1">
            <a:spLocks/>
          </p:cNvSpPr>
          <p:nvPr/>
        </p:nvSpPr>
        <p:spPr>
          <a:xfrm>
            <a:off x="4057980" y="6248535"/>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a:ea typeface="Calibri" panose="020F0502020204030204" pitchFamily="34" charset="0"/>
              </a:rPr>
              <a:t>Ürün veya hizmet sürekli olarak beklentileri karşılamıyor veya aşmıyorsa elde tutmak zor olabilir. Bu model aynı zamanda anlık veya tek seferlik alımları da sınırlayabilir.</a:t>
            </a:r>
          </a:p>
        </p:txBody>
      </p:sp>
      <p:sp>
        <p:nvSpPr>
          <p:cNvPr id="209" name="TextBox 208">
            <a:extLst>
              <a:ext uri="{FF2B5EF4-FFF2-40B4-BE49-F238E27FC236}">
                <a16:creationId xmlns:a16="http://schemas.microsoft.com/office/drawing/2014/main" id="{9B550E92-D834-4535-E0AF-68FEE4189A72}"/>
              </a:ext>
            </a:extLst>
          </p:cNvPr>
          <p:cNvSpPr txBox="1"/>
          <p:nvPr/>
        </p:nvSpPr>
        <p:spPr>
          <a:xfrm>
            <a:off x="4071180" y="5861896"/>
            <a:ext cx="1110045" cy="384080"/>
          </a:xfrm>
          <a:prstGeom prst="rect">
            <a:avLst/>
          </a:prstGeom>
          <a:noFill/>
        </p:spPr>
        <p:txBody>
          <a:bodyPr wrap="square">
            <a:spAutoFit/>
          </a:bodyPr>
          <a:lstStyle/>
          <a:p>
            <a:pPr algn="l"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Eksileri</a:t>
            </a:r>
          </a:p>
        </p:txBody>
      </p:sp>
      <p:grpSp>
        <p:nvGrpSpPr>
          <p:cNvPr id="210" name="Group 209">
            <a:extLst>
              <a:ext uri="{FF2B5EF4-FFF2-40B4-BE49-F238E27FC236}">
                <a16:creationId xmlns:a16="http://schemas.microsoft.com/office/drawing/2014/main" id="{D6F4651B-30FE-1674-78E9-B0DF53C316ED}"/>
              </a:ext>
            </a:extLst>
          </p:cNvPr>
          <p:cNvGrpSpPr/>
          <p:nvPr/>
        </p:nvGrpSpPr>
        <p:grpSpPr>
          <a:xfrm>
            <a:off x="3679682" y="5828009"/>
            <a:ext cx="415513" cy="415595"/>
            <a:chOff x="5766825" y="4735040"/>
            <a:chExt cx="1633745" cy="1634066"/>
          </a:xfrm>
        </p:grpSpPr>
        <p:sp>
          <p:nvSpPr>
            <p:cNvPr id="211" name="Freeform 210">
              <a:extLst>
                <a:ext uri="{FF2B5EF4-FFF2-40B4-BE49-F238E27FC236}">
                  <a16:creationId xmlns:a16="http://schemas.microsoft.com/office/drawing/2014/main" id="{D9715B5B-FCAC-F72B-40B1-13F498136D26}"/>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pPr algn="l" rtl="0"/>
              <a:endParaRPr lang="en-US"/>
            </a:p>
          </p:txBody>
        </p:sp>
        <p:grpSp>
          <p:nvGrpSpPr>
            <p:cNvPr id="212" name="Graphic 3">
              <a:extLst>
                <a:ext uri="{FF2B5EF4-FFF2-40B4-BE49-F238E27FC236}">
                  <a16:creationId xmlns:a16="http://schemas.microsoft.com/office/drawing/2014/main" id="{F2E8DE7C-D32E-0D64-FCDB-DB80AF7A4535}"/>
                </a:ext>
              </a:extLst>
            </p:cNvPr>
            <p:cNvGrpSpPr/>
            <p:nvPr/>
          </p:nvGrpSpPr>
          <p:grpSpPr>
            <a:xfrm>
              <a:off x="5766825" y="4735040"/>
              <a:ext cx="1633745" cy="1634066"/>
              <a:chOff x="7173095" y="3200400"/>
              <a:chExt cx="1633745" cy="1634066"/>
            </a:xfrm>
            <a:solidFill>
              <a:srgbClr val="000000"/>
            </a:solidFill>
          </p:grpSpPr>
          <p:sp>
            <p:nvSpPr>
              <p:cNvPr id="214" name="Freeform 213">
                <a:extLst>
                  <a:ext uri="{FF2B5EF4-FFF2-40B4-BE49-F238E27FC236}">
                    <a16:creationId xmlns:a16="http://schemas.microsoft.com/office/drawing/2014/main" id="{627874C5-B77D-011B-A206-49EF65D61B8C}"/>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pPr algn="l" rtl="0"/>
                <a:endParaRPr lang="en-US"/>
              </a:p>
            </p:txBody>
          </p:sp>
          <p:sp>
            <p:nvSpPr>
              <p:cNvPr id="215" name="Freeform 214">
                <a:extLst>
                  <a:ext uri="{FF2B5EF4-FFF2-40B4-BE49-F238E27FC236}">
                    <a16:creationId xmlns:a16="http://schemas.microsoft.com/office/drawing/2014/main" id="{81C1981E-0B12-DEE3-6B3F-52D35C1FB26E}"/>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pPr algn="l" rtl="0"/>
                <a:endParaRPr lang="en-US"/>
              </a:p>
            </p:txBody>
          </p:sp>
          <p:sp>
            <p:nvSpPr>
              <p:cNvPr id="216" name="Freeform 215">
                <a:extLst>
                  <a:ext uri="{FF2B5EF4-FFF2-40B4-BE49-F238E27FC236}">
                    <a16:creationId xmlns:a16="http://schemas.microsoft.com/office/drawing/2014/main" id="{F445B734-EB12-9AC7-E8CF-481BFFDEE493}"/>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pPr algn="l" rtl="0"/>
                <a:endParaRPr lang="en-US"/>
              </a:p>
            </p:txBody>
          </p:sp>
          <p:sp>
            <p:nvSpPr>
              <p:cNvPr id="217" name="Freeform 216">
                <a:extLst>
                  <a:ext uri="{FF2B5EF4-FFF2-40B4-BE49-F238E27FC236}">
                    <a16:creationId xmlns:a16="http://schemas.microsoft.com/office/drawing/2014/main" id="{27B97BDE-3E6F-2432-83BF-D6362F00D909}"/>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pPr algn="l" rtl="0"/>
                <a:endParaRPr lang="en-US"/>
              </a:p>
            </p:txBody>
          </p:sp>
        </p:grpSp>
        <p:sp>
          <p:nvSpPr>
            <p:cNvPr id="213" name="Freeform 212">
              <a:extLst>
                <a:ext uri="{FF2B5EF4-FFF2-40B4-BE49-F238E27FC236}">
                  <a16:creationId xmlns:a16="http://schemas.microsoft.com/office/drawing/2014/main" id="{96037892-D13E-D455-2017-F02648245C16}"/>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pPr algn="l" rtl="0"/>
              <a:endParaRPr lang="en-US"/>
            </a:p>
          </p:txBody>
        </p:sp>
      </p:grpSp>
      <p:cxnSp>
        <p:nvCxnSpPr>
          <p:cNvPr id="222" name="Straight Connector 221">
            <a:extLst>
              <a:ext uri="{FF2B5EF4-FFF2-40B4-BE49-F238E27FC236}">
                <a16:creationId xmlns:a16="http://schemas.microsoft.com/office/drawing/2014/main" id="{52BADDBD-6733-5712-FA89-E43D3FEF3EC7}"/>
              </a:ext>
            </a:extLst>
          </p:cNvPr>
          <p:cNvCxnSpPr>
            <a:cxnSpLocks/>
          </p:cNvCxnSpPr>
          <p:nvPr/>
        </p:nvCxnSpPr>
        <p:spPr>
          <a:xfrm flipV="1">
            <a:off x="7233844" y="798121"/>
            <a:ext cx="0" cy="341752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1184CA67-A66F-2373-845F-0B02B5B8EAEA}"/>
              </a:ext>
            </a:extLst>
          </p:cNvPr>
          <p:cNvCxnSpPr>
            <a:cxnSpLocks/>
          </p:cNvCxnSpPr>
          <p:nvPr/>
        </p:nvCxnSpPr>
        <p:spPr>
          <a:xfrm flipV="1">
            <a:off x="148159" y="4226162"/>
            <a:ext cx="0" cy="3175077"/>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9" name="Text Placeholder 4">
            <a:extLst>
              <a:ext uri="{FF2B5EF4-FFF2-40B4-BE49-F238E27FC236}">
                <a16:creationId xmlns:a16="http://schemas.microsoft.com/office/drawing/2014/main" id="{60C60A18-4A05-667B-A891-47EC92F08C7F}"/>
              </a:ext>
            </a:extLst>
          </p:cNvPr>
          <p:cNvSpPr txBox="1">
            <a:spLocks/>
          </p:cNvSpPr>
          <p:nvPr/>
        </p:nvSpPr>
        <p:spPr>
          <a:xfrm>
            <a:off x="942709" y="7790768"/>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a:ea typeface="Calibri" panose="020F0502020204030204" pitchFamily="34" charset="0"/>
              </a:rPr>
              <a:t>Kooperatif işletmeleri, karşılıklı fayda sağlamak amacıyla bir grup birey tarafından sahiplenilir ve işletilir. Gıda endüstrisinde bu, toplu olarak satış yapan bir grup çiftçi veya bir tüketici bakkal kooperatifi olabilir.</a:t>
            </a:r>
          </a:p>
          <a:p>
            <a:pPr algn="l" rtl="0">
              <a:lnSpc>
                <a:spcPts val="1320"/>
              </a:lnSpc>
            </a:pPr>
            <a:endParaRPr lang="en-IE" sz="1150">
              <a:ea typeface="Calibri" panose="020F0502020204030204" pitchFamily="34" charset="0"/>
            </a:endParaRPr>
          </a:p>
        </p:txBody>
      </p:sp>
      <p:grpSp>
        <p:nvGrpSpPr>
          <p:cNvPr id="230" name="Group 229">
            <a:extLst>
              <a:ext uri="{FF2B5EF4-FFF2-40B4-BE49-F238E27FC236}">
                <a16:creationId xmlns:a16="http://schemas.microsoft.com/office/drawing/2014/main" id="{87FF1D8D-FFA8-D02E-E376-33D53D7FE141}"/>
              </a:ext>
            </a:extLst>
          </p:cNvPr>
          <p:cNvGrpSpPr/>
          <p:nvPr/>
        </p:nvGrpSpPr>
        <p:grpSpPr>
          <a:xfrm>
            <a:off x="148155" y="7339692"/>
            <a:ext cx="708098" cy="123096"/>
            <a:chOff x="3830127" y="7479258"/>
            <a:chExt cx="598960" cy="104123"/>
          </a:xfrm>
          <a:solidFill>
            <a:schemeClr val="tx1"/>
          </a:solidFill>
        </p:grpSpPr>
        <p:cxnSp>
          <p:nvCxnSpPr>
            <p:cNvPr id="231" name="Straight Connector 230">
              <a:extLst>
                <a:ext uri="{FF2B5EF4-FFF2-40B4-BE49-F238E27FC236}">
                  <a16:creationId xmlns:a16="http://schemas.microsoft.com/office/drawing/2014/main" id="{D875E1D8-2284-0257-7ED2-D1E2D9E10FEB}"/>
                </a:ext>
              </a:extLst>
            </p:cNvPr>
            <p:cNvCxnSpPr>
              <a:cxnSpLocks/>
            </p:cNvCxnSpPr>
            <p:nvPr/>
          </p:nvCxnSpPr>
          <p:spPr>
            <a:xfrm>
              <a:off x="3830127" y="7531319"/>
              <a:ext cx="53189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2" name="Oval 231">
              <a:extLst>
                <a:ext uri="{FF2B5EF4-FFF2-40B4-BE49-F238E27FC236}">
                  <a16:creationId xmlns:a16="http://schemas.microsoft.com/office/drawing/2014/main" id="{337A83BE-0C51-46C9-3FF2-437C63799017}"/>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33" name="TextBox 232">
            <a:extLst>
              <a:ext uri="{FF2B5EF4-FFF2-40B4-BE49-F238E27FC236}">
                <a16:creationId xmlns:a16="http://schemas.microsoft.com/office/drawing/2014/main" id="{DAC3DD07-5DFB-961C-46D1-59CA6ECB9774}"/>
              </a:ext>
            </a:extLst>
          </p:cNvPr>
          <p:cNvSpPr txBox="1"/>
          <p:nvPr/>
        </p:nvSpPr>
        <p:spPr>
          <a:xfrm>
            <a:off x="936103" y="7195899"/>
            <a:ext cx="2279224" cy="384080"/>
          </a:xfrm>
          <a:prstGeom prst="rect">
            <a:avLst/>
          </a:prstGeom>
          <a:solidFill>
            <a:srgbClr val="F1A0C2"/>
          </a:solidFill>
        </p:spPr>
        <p:txBody>
          <a:bodyPr wrap="square" anchor="ctr">
            <a:spAutoFit/>
          </a:bodyPr>
          <a:lstStyle/>
          <a:p>
            <a:pPr algn="l"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Kooperatif Modelleri</a:t>
            </a:r>
          </a:p>
        </p:txBody>
      </p:sp>
      <p:sp>
        <p:nvSpPr>
          <p:cNvPr id="234" name="TextBox 233">
            <a:extLst>
              <a:ext uri="{FF2B5EF4-FFF2-40B4-BE49-F238E27FC236}">
                <a16:creationId xmlns:a16="http://schemas.microsoft.com/office/drawing/2014/main" id="{9B4D1351-D0F5-26AE-429C-82F4F598A0B9}"/>
              </a:ext>
            </a:extLst>
          </p:cNvPr>
          <p:cNvSpPr txBox="1"/>
          <p:nvPr/>
        </p:nvSpPr>
        <p:spPr>
          <a:xfrm>
            <a:off x="165319" y="7028470"/>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03</a:t>
            </a:r>
            <a:endParaRPr lang="en-US" sz="2800"/>
          </a:p>
        </p:txBody>
      </p:sp>
      <p:sp>
        <p:nvSpPr>
          <p:cNvPr id="235" name="Text Placeholder 4">
            <a:extLst>
              <a:ext uri="{FF2B5EF4-FFF2-40B4-BE49-F238E27FC236}">
                <a16:creationId xmlns:a16="http://schemas.microsoft.com/office/drawing/2014/main" id="{7EE729F3-BB2B-F038-5B86-E17740D0035A}"/>
              </a:ext>
            </a:extLst>
          </p:cNvPr>
          <p:cNvSpPr txBox="1">
            <a:spLocks/>
          </p:cNvSpPr>
          <p:nvPr/>
        </p:nvSpPr>
        <p:spPr>
          <a:xfrm>
            <a:off x="4037194" y="8182121"/>
            <a:ext cx="3054484" cy="78262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a:ea typeface="Calibri" panose="020F0502020204030204" pitchFamily="34" charset="0"/>
              </a:rPr>
              <a:t>Eşitliği, ortak karar almayı ve topluluk gelişimini teşvik eder. Kârlar genellikle işe yeniden yatırılır veya üyeler arasında dağıtılır.</a:t>
            </a:r>
          </a:p>
        </p:txBody>
      </p:sp>
      <p:grpSp>
        <p:nvGrpSpPr>
          <p:cNvPr id="236" name="Group 235">
            <a:extLst>
              <a:ext uri="{FF2B5EF4-FFF2-40B4-BE49-F238E27FC236}">
                <a16:creationId xmlns:a16="http://schemas.microsoft.com/office/drawing/2014/main" id="{2D52F918-9C88-394A-05F3-6201C2F18356}"/>
              </a:ext>
            </a:extLst>
          </p:cNvPr>
          <p:cNvGrpSpPr/>
          <p:nvPr/>
        </p:nvGrpSpPr>
        <p:grpSpPr>
          <a:xfrm>
            <a:off x="3655667" y="7768067"/>
            <a:ext cx="415513" cy="415595"/>
            <a:chOff x="2872398" y="4601387"/>
            <a:chExt cx="1633745" cy="1634066"/>
          </a:xfrm>
        </p:grpSpPr>
        <p:grpSp>
          <p:nvGrpSpPr>
            <p:cNvPr id="237" name="Graphic 3">
              <a:extLst>
                <a:ext uri="{FF2B5EF4-FFF2-40B4-BE49-F238E27FC236}">
                  <a16:creationId xmlns:a16="http://schemas.microsoft.com/office/drawing/2014/main" id="{D56111E0-B3B7-CDDF-9017-5DA001BEB98B}"/>
                </a:ext>
              </a:extLst>
            </p:cNvPr>
            <p:cNvGrpSpPr/>
            <p:nvPr/>
          </p:nvGrpSpPr>
          <p:grpSpPr>
            <a:xfrm>
              <a:off x="3263598" y="4990755"/>
              <a:ext cx="851341" cy="854106"/>
              <a:chOff x="4669868" y="3456115"/>
              <a:chExt cx="851341" cy="854106"/>
            </a:xfrm>
          </p:grpSpPr>
          <p:sp>
            <p:nvSpPr>
              <p:cNvPr id="243" name="Freeform 242">
                <a:extLst>
                  <a:ext uri="{FF2B5EF4-FFF2-40B4-BE49-F238E27FC236}">
                    <a16:creationId xmlns:a16="http://schemas.microsoft.com/office/drawing/2014/main" id="{A5DD17BF-C72C-E602-1860-022AF693A4E5}"/>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pPr algn="l" rtl="0"/>
                <a:endParaRPr lang="en-US"/>
              </a:p>
            </p:txBody>
          </p:sp>
          <p:sp>
            <p:nvSpPr>
              <p:cNvPr id="244" name="Freeform 243">
                <a:extLst>
                  <a:ext uri="{FF2B5EF4-FFF2-40B4-BE49-F238E27FC236}">
                    <a16:creationId xmlns:a16="http://schemas.microsoft.com/office/drawing/2014/main" id="{F56774D4-CE08-29E7-401E-655D62AF498C}"/>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pPr algn="l" rtl="0"/>
                <a:endParaRPr lang="en-US"/>
              </a:p>
            </p:txBody>
          </p:sp>
        </p:grpSp>
        <p:grpSp>
          <p:nvGrpSpPr>
            <p:cNvPr id="238" name="Graphic 3">
              <a:extLst>
                <a:ext uri="{FF2B5EF4-FFF2-40B4-BE49-F238E27FC236}">
                  <a16:creationId xmlns:a16="http://schemas.microsoft.com/office/drawing/2014/main" id="{AA4CF2BC-D130-81A1-716A-62126A3A6CD2}"/>
                </a:ext>
              </a:extLst>
            </p:cNvPr>
            <p:cNvGrpSpPr/>
            <p:nvPr/>
          </p:nvGrpSpPr>
          <p:grpSpPr>
            <a:xfrm>
              <a:off x="2872398" y="4601387"/>
              <a:ext cx="1633745" cy="1634066"/>
              <a:chOff x="4278668" y="3066747"/>
              <a:chExt cx="1633745" cy="1634066"/>
            </a:xfrm>
            <a:solidFill>
              <a:srgbClr val="000000"/>
            </a:solidFill>
          </p:grpSpPr>
          <p:sp>
            <p:nvSpPr>
              <p:cNvPr id="239" name="Freeform 238">
                <a:extLst>
                  <a:ext uri="{FF2B5EF4-FFF2-40B4-BE49-F238E27FC236}">
                    <a16:creationId xmlns:a16="http://schemas.microsoft.com/office/drawing/2014/main" id="{3090AC29-335D-78AA-DABE-35493F67A657}"/>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pPr algn="l" rtl="0"/>
                <a:endParaRPr lang="en-US"/>
              </a:p>
            </p:txBody>
          </p:sp>
          <p:sp>
            <p:nvSpPr>
              <p:cNvPr id="240" name="Freeform 239">
                <a:extLst>
                  <a:ext uri="{FF2B5EF4-FFF2-40B4-BE49-F238E27FC236}">
                    <a16:creationId xmlns:a16="http://schemas.microsoft.com/office/drawing/2014/main" id="{46B65A18-5427-E60C-A83B-2EB8080225FD}"/>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pPr algn="l" rtl="0"/>
                <a:endParaRPr lang="en-US"/>
              </a:p>
            </p:txBody>
          </p:sp>
          <p:sp>
            <p:nvSpPr>
              <p:cNvPr id="241" name="Freeform 240">
                <a:extLst>
                  <a:ext uri="{FF2B5EF4-FFF2-40B4-BE49-F238E27FC236}">
                    <a16:creationId xmlns:a16="http://schemas.microsoft.com/office/drawing/2014/main" id="{B7C10884-56D5-C148-B2E4-4F8FC7F23DA2}"/>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pPr algn="l" rtl="0"/>
                <a:endParaRPr lang="en-US"/>
              </a:p>
            </p:txBody>
          </p:sp>
          <p:sp>
            <p:nvSpPr>
              <p:cNvPr id="242" name="Freeform 241">
                <a:extLst>
                  <a:ext uri="{FF2B5EF4-FFF2-40B4-BE49-F238E27FC236}">
                    <a16:creationId xmlns:a16="http://schemas.microsoft.com/office/drawing/2014/main" id="{339175D9-2F2C-D6EC-3DFE-FB20C992D0C7}"/>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pPr algn="l" rtl="0"/>
                <a:endParaRPr lang="en-US"/>
              </a:p>
            </p:txBody>
          </p:sp>
        </p:grpSp>
      </p:grpSp>
      <p:sp>
        <p:nvSpPr>
          <p:cNvPr id="245" name="TextBox 244">
            <a:extLst>
              <a:ext uri="{FF2B5EF4-FFF2-40B4-BE49-F238E27FC236}">
                <a16:creationId xmlns:a16="http://schemas.microsoft.com/office/drawing/2014/main" id="{F13CC5BA-EB23-AC8D-8ACA-7C97A98F58ED}"/>
              </a:ext>
            </a:extLst>
          </p:cNvPr>
          <p:cNvSpPr txBox="1"/>
          <p:nvPr/>
        </p:nvSpPr>
        <p:spPr>
          <a:xfrm>
            <a:off x="4050394" y="7795482"/>
            <a:ext cx="1110045" cy="384080"/>
          </a:xfrm>
          <a:prstGeom prst="rect">
            <a:avLst/>
          </a:prstGeom>
          <a:noFill/>
        </p:spPr>
        <p:txBody>
          <a:bodyPr wrap="square">
            <a:spAutoFit/>
          </a:bodyPr>
          <a:lstStyle/>
          <a:p>
            <a:pPr algn="l"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Artıları</a:t>
            </a:r>
          </a:p>
        </p:txBody>
      </p:sp>
      <p:cxnSp>
        <p:nvCxnSpPr>
          <p:cNvPr id="246" name="Straight Connector 245">
            <a:extLst>
              <a:ext uri="{FF2B5EF4-FFF2-40B4-BE49-F238E27FC236}">
                <a16:creationId xmlns:a16="http://schemas.microsoft.com/office/drawing/2014/main" id="{06CA2454-B35A-CD12-92C8-DBF3DA95F1D5}"/>
              </a:ext>
            </a:extLst>
          </p:cNvPr>
          <p:cNvCxnSpPr>
            <a:cxnSpLocks/>
          </p:cNvCxnSpPr>
          <p:nvPr/>
        </p:nvCxnSpPr>
        <p:spPr>
          <a:xfrm>
            <a:off x="3312160" y="7391662"/>
            <a:ext cx="4247515"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FA788014-51F6-D3FA-6F7D-2CC5ED766485}"/>
              </a:ext>
            </a:extLst>
          </p:cNvPr>
          <p:cNvCxnSpPr>
            <a:cxnSpLocks/>
          </p:cNvCxnSpPr>
          <p:nvPr/>
        </p:nvCxnSpPr>
        <p:spPr>
          <a:xfrm flipV="1">
            <a:off x="3882907" y="7401239"/>
            <a:ext cx="0" cy="303057"/>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354507B0-B096-E394-1B06-3E54F2129624}"/>
              </a:ext>
            </a:extLst>
          </p:cNvPr>
          <p:cNvCxnSpPr>
            <a:cxnSpLocks/>
          </p:cNvCxnSpPr>
          <p:nvPr/>
        </p:nvCxnSpPr>
        <p:spPr>
          <a:xfrm flipV="1">
            <a:off x="3875572" y="8234758"/>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9" name="TextBox 248">
            <a:extLst>
              <a:ext uri="{FF2B5EF4-FFF2-40B4-BE49-F238E27FC236}">
                <a16:creationId xmlns:a16="http://schemas.microsoft.com/office/drawing/2014/main" id="{465771F0-83C8-EAC4-BBBE-6486F424311A}"/>
              </a:ext>
            </a:extLst>
          </p:cNvPr>
          <p:cNvSpPr txBox="1"/>
          <p:nvPr/>
        </p:nvSpPr>
        <p:spPr>
          <a:xfrm>
            <a:off x="4071180" y="9034185"/>
            <a:ext cx="1110045" cy="384080"/>
          </a:xfrm>
          <a:prstGeom prst="rect">
            <a:avLst/>
          </a:prstGeom>
          <a:noFill/>
        </p:spPr>
        <p:txBody>
          <a:bodyPr wrap="square">
            <a:spAutoFit/>
          </a:bodyPr>
          <a:lstStyle/>
          <a:p>
            <a:pPr algn="l"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Eksileri</a:t>
            </a:r>
          </a:p>
        </p:txBody>
      </p:sp>
      <p:grpSp>
        <p:nvGrpSpPr>
          <p:cNvPr id="250" name="Group 249">
            <a:extLst>
              <a:ext uri="{FF2B5EF4-FFF2-40B4-BE49-F238E27FC236}">
                <a16:creationId xmlns:a16="http://schemas.microsoft.com/office/drawing/2014/main" id="{B6B2A6BE-2D12-1CE9-4AB4-B7B4958859E8}"/>
              </a:ext>
            </a:extLst>
          </p:cNvPr>
          <p:cNvGrpSpPr/>
          <p:nvPr/>
        </p:nvGrpSpPr>
        <p:grpSpPr>
          <a:xfrm>
            <a:off x="3679682" y="9000298"/>
            <a:ext cx="415513" cy="415595"/>
            <a:chOff x="5766825" y="4735040"/>
            <a:chExt cx="1633745" cy="1634066"/>
          </a:xfrm>
        </p:grpSpPr>
        <p:sp>
          <p:nvSpPr>
            <p:cNvPr id="251" name="Freeform 250">
              <a:extLst>
                <a:ext uri="{FF2B5EF4-FFF2-40B4-BE49-F238E27FC236}">
                  <a16:creationId xmlns:a16="http://schemas.microsoft.com/office/drawing/2014/main" id="{02B5FB4A-F2FF-BE6A-9E82-D185334CA0A6}"/>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pPr algn="l" rtl="0"/>
              <a:endParaRPr lang="en-US"/>
            </a:p>
          </p:txBody>
        </p:sp>
        <p:grpSp>
          <p:nvGrpSpPr>
            <p:cNvPr id="252" name="Graphic 3">
              <a:extLst>
                <a:ext uri="{FF2B5EF4-FFF2-40B4-BE49-F238E27FC236}">
                  <a16:creationId xmlns:a16="http://schemas.microsoft.com/office/drawing/2014/main" id="{4D3FCAC1-DA73-8621-F3B8-5BB4EBB28EBE}"/>
                </a:ext>
              </a:extLst>
            </p:cNvPr>
            <p:cNvGrpSpPr/>
            <p:nvPr/>
          </p:nvGrpSpPr>
          <p:grpSpPr>
            <a:xfrm>
              <a:off x="5766825" y="4735040"/>
              <a:ext cx="1633745" cy="1634066"/>
              <a:chOff x="7173095" y="3200400"/>
              <a:chExt cx="1633745" cy="1634066"/>
            </a:xfrm>
            <a:solidFill>
              <a:srgbClr val="000000"/>
            </a:solidFill>
          </p:grpSpPr>
          <p:sp>
            <p:nvSpPr>
              <p:cNvPr id="254" name="Freeform 253">
                <a:extLst>
                  <a:ext uri="{FF2B5EF4-FFF2-40B4-BE49-F238E27FC236}">
                    <a16:creationId xmlns:a16="http://schemas.microsoft.com/office/drawing/2014/main" id="{83C75D6F-3E5C-3DB1-74B7-0872D0DAC565}"/>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pPr algn="l" rtl="0"/>
                <a:endParaRPr lang="en-US"/>
              </a:p>
            </p:txBody>
          </p:sp>
          <p:sp>
            <p:nvSpPr>
              <p:cNvPr id="255" name="Freeform 254">
                <a:extLst>
                  <a:ext uri="{FF2B5EF4-FFF2-40B4-BE49-F238E27FC236}">
                    <a16:creationId xmlns:a16="http://schemas.microsoft.com/office/drawing/2014/main" id="{CD0E20E9-EC54-1E75-8C48-DE0C298B49E3}"/>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pPr algn="l" rtl="0"/>
                <a:endParaRPr lang="en-US"/>
              </a:p>
            </p:txBody>
          </p:sp>
          <p:sp>
            <p:nvSpPr>
              <p:cNvPr id="256" name="Freeform 255">
                <a:extLst>
                  <a:ext uri="{FF2B5EF4-FFF2-40B4-BE49-F238E27FC236}">
                    <a16:creationId xmlns:a16="http://schemas.microsoft.com/office/drawing/2014/main" id="{B7E3D07D-3130-5F09-339D-66BE8C8E3E94}"/>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pPr algn="l" rtl="0"/>
                <a:endParaRPr lang="en-US"/>
              </a:p>
            </p:txBody>
          </p:sp>
          <p:sp>
            <p:nvSpPr>
              <p:cNvPr id="257" name="Freeform 256">
                <a:extLst>
                  <a:ext uri="{FF2B5EF4-FFF2-40B4-BE49-F238E27FC236}">
                    <a16:creationId xmlns:a16="http://schemas.microsoft.com/office/drawing/2014/main" id="{63819F2C-9D1F-B29E-9E96-00FD7B09B7CC}"/>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pPr algn="l" rtl="0"/>
                <a:endParaRPr lang="en-US"/>
              </a:p>
            </p:txBody>
          </p:sp>
        </p:grpSp>
        <p:sp>
          <p:nvSpPr>
            <p:cNvPr id="253" name="Freeform 252">
              <a:extLst>
                <a:ext uri="{FF2B5EF4-FFF2-40B4-BE49-F238E27FC236}">
                  <a16:creationId xmlns:a16="http://schemas.microsoft.com/office/drawing/2014/main" id="{3ECB512D-F8B5-3568-2B1E-4BE52A7D260E}"/>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pPr algn="l" rtl="0"/>
              <a:endParaRPr lang="en-US"/>
            </a:p>
          </p:txBody>
        </p:sp>
      </p:grpSp>
      <p:sp>
        <p:nvSpPr>
          <p:cNvPr id="260" name="Text Placeholder 4">
            <a:extLst>
              <a:ext uri="{FF2B5EF4-FFF2-40B4-BE49-F238E27FC236}">
                <a16:creationId xmlns:a16="http://schemas.microsoft.com/office/drawing/2014/main" id="{9AD28E1B-86B8-8E4F-0A8C-535C50F61AB5}"/>
              </a:ext>
            </a:extLst>
          </p:cNvPr>
          <p:cNvSpPr txBox="1">
            <a:spLocks/>
          </p:cNvSpPr>
          <p:nvPr/>
        </p:nvSpPr>
        <p:spPr>
          <a:xfrm>
            <a:off x="4084442" y="9415892"/>
            <a:ext cx="3054484" cy="782621"/>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a:ea typeface="Calibri" panose="020F0502020204030204" pitchFamily="34" charset="0"/>
              </a:rPr>
              <a:t>Demokratik süreç nedeniyle karar verme süreci daha yavaş olabilir. Kendini adamış bir kurucu üye grubuna duyulan ihtiyaç nedeniyle ilk kurulum zor olabilir.</a:t>
            </a:r>
          </a:p>
        </p:txBody>
      </p:sp>
      <p:sp>
        <p:nvSpPr>
          <p:cNvPr id="3" name="Text Box 5">
            <a:extLst>
              <a:ext uri="{FF2B5EF4-FFF2-40B4-BE49-F238E27FC236}">
                <a16:creationId xmlns:a16="http://schemas.microsoft.com/office/drawing/2014/main" id="{4BAFBC29-C8FF-D667-B6AA-FE29F42610F4}"/>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1634631587"/>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gökyüzü, dış mekan, kişi, şahıs, bulut içeren bir resim&#10;&#10;Açıklama otomatik olarak oluşturuldu">
            <a:extLst>
              <a:ext uri="{FF2B5EF4-FFF2-40B4-BE49-F238E27FC236}">
                <a16:creationId xmlns:a16="http://schemas.microsoft.com/office/drawing/2014/main" id="{EE93C86D-BBB4-040F-1DAD-D6E7AA851E24}"/>
              </a:ext>
            </a:extLst>
          </p:cNvPr>
          <p:cNvPicPr>
            <a:picLocks noChangeAspect="1"/>
          </p:cNvPicPr>
          <p:nvPr/>
        </p:nvPicPr>
        <p:blipFill>
          <a:blip r:embed="rId2"/>
          <a:stretch>
            <a:fillRect/>
          </a:stretch>
        </p:blipFill>
        <p:spPr>
          <a:xfrm>
            <a:off x="-95771" y="6799415"/>
            <a:ext cx="7657143" cy="3900011"/>
          </a:xfrm>
          <a:prstGeom prst="rect">
            <a:avLst/>
          </a:prstGeom>
        </p:spPr>
      </p:pic>
      <p:sp>
        <p:nvSpPr>
          <p:cNvPr id="268" name="Rectangle 267">
            <a:extLst>
              <a:ext uri="{FF2B5EF4-FFF2-40B4-BE49-F238E27FC236}">
                <a16:creationId xmlns:a16="http://schemas.microsoft.com/office/drawing/2014/main" id="{312D70B4-3367-7085-39AB-E80AA3EF16E6}"/>
              </a:ext>
            </a:extLst>
          </p:cNvPr>
          <p:cNvSpPr/>
          <p:nvPr/>
        </p:nvSpPr>
        <p:spPr>
          <a:xfrm>
            <a:off x="-12111" y="839"/>
            <a:ext cx="614602" cy="695045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2" name="Text Placeholder 4">
            <a:extLst>
              <a:ext uri="{FF2B5EF4-FFF2-40B4-BE49-F238E27FC236}">
                <a16:creationId xmlns:a16="http://schemas.microsoft.com/office/drawing/2014/main" id="{12E022A3-6EDC-4F32-B5C7-2AD06A6CBB77}"/>
              </a:ext>
            </a:extLst>
          </p:cNvPr>
          <p:cNvSpPr txBox="1">
            <a:spLocks/>
          </p:cNvSpPr>
          <p:nvPr/>
        </p:nvSpPr>
        <p:spPr>
          <a:xfrm>
            <a:off x="942709" y="1190438"/>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a:ea typeface="Calibri" panose="020F0502020204030204" pitchFamily="34" charset="0"/>
              </a:rPr>
              <a:t>Sosyal girişim, kârın yanı sıra sosyal etkiyi de en üst düzeye çıkarmayı amaçlayan bir iştir. Gıda endüstrisinde bu, dezavantajlı grupların çalıştırılmasını, kârın bir kısmının gıdayla ilgili amaçlara bağışlanmasını veya küçük ölçekli çiftçilerden uygun fiyatlarla kaynak sağlanmasını içerebilir.</a:t>
            </a:r>
          </a:p>
          <a:p>
            <a:pPr algn="l" rtl="0">
              <a:lnSpc>
                <a:spcPts val="1320"/>
              </a:lnSpc>
            </a:pPr>
            <a:endParaRPr lang="en-IE" sz="1150">
              <a:ea typeface="Calibri" panose="020F0502020204030204" pitchFamily="34" charset="0"/>
            </a:endParaRPr>
          </a:p>
        </p:txBody>
      </p:sp>
      <p:grpSp>
        <p:nvGrpSpPr>
          <p:cNvPr id="94" name="Group 93">
            <a:extLst>
              <a:ext uri="{FF2B5EF4-FFF2-40B4-BE49-F238E27FC236}">
                <a16:creationId xmlns:a16="http://schemas.microsoft.com/office/drawing/2014/main" id="{30C17473-635C-ABD7-7242-E5DC7475E8D9}"/>
              </a:ext>
            </a:extLst>
          </p:cNvPr>
          <p:cNvGrpSpPr/>
          <p:nvPr/>
        </p:nvGrpSpPr>
        <p:grpSpPr>
          <a:xfrm>
            <a:off x="0" y="739362"/>
            <a:ext cx="856257" cy="123096"/>
            <a:chOff x="3704804" y="7479258"/>
            <a:chExt cx="724283" cy="104123"/>
          </a:xfrm>
          <a:solidFill>
            <a:schemeClr val="tx1"/>
          </a:solidFill>
        </p:grpSpPr>
        <p:cxnSp>
          <p:nvCxnSpPr>
            <p:cNvPr id="95" name="Straight Connector 94">
              <a:extLst>
                <a:ext uri="{FF2B5EF4-FFF2-40B4-BE49-F238E27FC236}">
                  <a16:creationId xmlns:a16="http://schemas.microsoft.com/office/drawing/2014/main" id="{32A1374D-A451-5652-DC7C-B2375AD877BB}"/>
                </a:ext>
              </a:extLst>
            </p:cNvPr>
            <p:cNvCxnSpPr>
              <a:cxnSpLocks/>
            </p:cNvCxnSpPr>
            <p:nvPr/>
          </p:nvCxnSpPr>
          <p:spPr>
            <a:xfrm>
              <a:off x="3704804" y="7531319"/>
              <a:ext cx="657217"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B7F3A9A2-C0DB-DF13-2910-704652068BAD}"/>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97" name="TextBox 96">
            <a:extLst>
              <a:ext uri="{FF2B5EF4-FFF2-40B4-BE49-F238E27FC236}">
                <a16:creationId xmlns:a16="http://schemas.microsoft.com/office/drawing/2014/main" id="{79417F7E-E74F-E6A2-74F5-AAA63867C571}"/>
              </a:ext>
            </a:extLst>
          </p:cNvPr>
          <p:cNvSpPr txBox="1"/>
          <p:nvPr/>
        </p:nvSpPr>
        <p:spPr>
          <a:xfrm>
            <a:off x="936103" y="595569"/>
            <a:ext cx="1914274" cy="384080"/>
          </a:xfrm>
          <a:prstGeom prst="rect">
            <a:avLst/>
          </a:prstGeom>
          <a:solidFill>
            <a:srgbClr val="F1A0C2"/>
          </a:solidFill>
        </p:spPr>
        <p:txBody>
          <a:bodyPr wrap="square" anchor="ctr">
            <a:spAutoFit/>
          </a:bodyPr>
          <a:lstStyle/>
          <a:p>
            <a:pPr algn="l"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Sosyal işletmeler</a:t>
            </a:r>
          </a:p>
        </p:txBody>
      </p:sp>
      <p:sp>
        <p:nvSpPr>
          <p:cNvPr id="98" name="TextBox 97">
            <a:extLst>
              <a:ext uri="{FF2B5EF4-FFF2-40B4-BE49-F238E27FC236}">
                <a16:creationId xmlns:a16="http://schemas.microsoft.com/office/drawing/2014/main" id="{025A3525-C804-5BD3-352D-10AE66D4BC15}"/>
              </a:ext>
            </a:extLst>
          </p:cNvPr>
          <p:cNvSpPr txBox="1"/>
          <p:nvPr/>
        </p:nvSpPr>
        <p:spPr>
          <a:xfrm>
            <a:off x="165319" y="428140"/>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04</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99" name="Text Placeholder 4">
            <a:extLst>
              <a:ext uri="{FF2B5EF4-FFF2-40B4-BE49-F238E27FC236}">
                <a16:creationId xmlns:a16="http://schemas.microsoft.com/office/drawing/2014/main" id="{7DFC5265-02A4-916D-5287-2A77BF871D4F}"/>
              </a:ext>
            </a:extLst>
          </p:cNvPr>
          <p:cNvSpPr txBox="1">
            <a:spLocks/>
          </p:cNvSpPr>
          <p:nvPr/>
        </p:nvSpPr>
        <p:spPr>
          <a:xfrm>
            <a:off x="4050239" y="1581791"/>
            <a:ext cx="3041439" cy="817818"/>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a:ea typeface="Calibri" panose="020F0502020204030204" pitchFamily="34" charset="0"/>
              </a:rPr>
              <a:t>Müşteri desteğini çekebilecek ve hatta yüksek fiyatlara hükmedebilecek sosyal faydaya katkıda bulunur. Ayrıca belirli hibelere veya sosyal yatırım fonlarına da hak kazanabilir.</a:t>
            </a:r>
          </a:p>
        </p:txBody>
      </p:sp>
      <p:grpSp>
        <p:nvGrpSpPr>
          <p:cNvPr id="100" name="Group 99">
            <a:extLst>
              <a:ext uri="{FF2B5EF4-FFF2-40B4-BE49-F238E27FC236}">
                <a16:creationId xmlns:a16="http://schemas.microsoft.com/office/drawing/2014/main" id="{DBAA8D13-4DB3-F1F1-4666-43B8EE13719F}"/>
              </a:ext>
            </a:extLst>
          </p:cNvPr>
          <p:cNvGrpSpPr/>
          <p:nvPr/>
        </p:nvGrpSpPr>
        <p:grpSpPr>
          <a:xfrm>
            <a:off x="3655667" y="1167737"/>
            <a:ext cx="415513" cy="415595"/>
            <a:chOff x="2872398" y="4601387"/>
            <a:chExt cx="1633745" cy="1634066"/>
          </a:xfrm>
        </p:grpSpPr>
        <p:grpSp>
          <p:nvGrpSpPr>
            <p:cNvPr id="101" name="Graphic 3">
              <a:extLst>
                <a:ext uri="{FF2B5EF4-FFF2-40B4-BE49-F238E27FC236}">
                  <a16:creationId xmlns:a16="http://schemas.microsoft.com/office/drawing/2014/main" id="{83026A49-CC54-B7C2-6FF9-F6415E57B2DE}"/>
                </a:ext>
              </a:extLst>
            </p:cNvPr>
            <p:cNvGrpSpPr/>
            <p:nvPr/>
          </p:nvGrpSpPr>
          <p:grpSpPr>
            <a:xfrm>
              <a:off x="3263598" y="4990755"/>
              <a:ext cx="851341" cy="854106"/>
              <a:chOff x="4669868" y="3456115"/>
              <a:chExt cx="851341" cy="854106"/>
            </a:xfrm>
          </p:grpSpPr>
          <p:sp>
            <p:nvSpPr>
              <p:cNvPr id="107" name="Freeform 106">
                <a:extLst>
                  <a:ext uri="{FF2B5EF4-FFF2-40B4-BE49-F238E27FC236}">
                    <a16:creationId xmlns:a16="http://schemas.microsoft.com/office/drawing/2014/main" id="{B2AD5E54-58AC-E1A9-582F-E758A6EE5932}"/>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pPr algn="l" rtl="0"/>
                <a:endParaRPr lang="en-US"/>
              </a:p>
            </p:txBody>
          </p:sp>
          <p:sp>
            <p:nvSpPr>
              <p:cNvPr id="108" name="Freeform 107">
                <a:extLst>
                  <a:ext uri="{FF2B5EF4-FFF2-40B4-BE49-F238E27FC236}">
                    <a16:creationId xmlns:a16="http://schemas.microsoft.com/office/drawing/2014/main" id="{F9CD4BE2-F869-6670-B71E-30BE8403AEE1}"/>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pPr algn="l" rtl="0"/>
                <a:endParaRPr lang="en-US"/>
              </a:p>
            </p:txBody>
          </p:sp>
        </p:grpSp>
        <p:grpSp>
          <p:nvGrpSpPr>
            <p:cNvPr id="102" name="Graphic 3">
              <a:extLst>
                <a:ext uri="{FF2B5EF4-FFF2-40B4-BE49-F238E27FC236}">
                  <a16:creationId xmlns:a16="http://schemas.microsoft.com/office/drawing/2014/main" id="{31C95B98-C548-FB07-B451-06ADA18737F5}"/>
                </a:ext>
              </a:extLst>
            </p:cNvPr>
            <p:cNvGrpSpPr/>
            <p:nvPr/>
          </p:nvGrpSpPr>
          <p:grpSpPr>
            <a:xfrm>
              <a:off x="2872398" y="4601387"/>
              <a:ext cx="1633745" cy="1634066"/>
              <a:chOff x="4278668" y="3066747"/>
              <a:chExt cx="1633745" cy="1634066"/>
            </a:xfrm>
            <a:solidFill>
              <a:srgbClr val="000000"/>
            </a:solidFill>
          </p:grpSpPr>
          <p:sp>
            <p:nvSpPr>
              <p:cNvPr id="103" name="Freeform 102">
                <a:extLst>
                  <a:ext uri="{FF2B5EF4-FFF2-40B4-BE49-F238E27FC236}">
                    <a16:creationId xmlns:a16="http://schemas.microsoft.com/office/drawing/2014/main" id="{8BE0BED3-98F1-895E-2F35-BAE87B87AF4E}"/>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pPr algn="l" rtl="0"/>
                <a:endParaRPr lang="en-US"/>
              </a:p>
            </p:txBody>
          </p:sp>
          <p:sp>
            <p:nvSpPr>
              <p:cNvPr id="104" name="Freeform 103">
                <a:extLst>
                  <a:ext uri="{FF2B5EF4-FFF2-40B4-BE49-F238E27FC236}">
                    <a16:creationId xmlns:a16="http://schemas.microsoft.com/office/drawing/2014/main" id="{14D5CD83-1EB3-AF0D-D9C8-B571EABD076A}"/>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pPr algn="l" rtl="0"/>
                <a:endParaRPr lang="en-US"/>
              </a:p>
            </p:txBody>
          </p:sp>
          <p:sp>
            <p:nvSpPr>
              <p:cNvPr id="105" name="Freeform 104">
                <a:extLst>
                  <a:ext uri="{FF2B5EF4-FFF2-40B4-BE49-F238E27FC236}">
                    <a16:creationId xmlns:a16="http://schemas.microsoft.com/office/drawing/2014/main" id="{C4753EA7-3F21-83E7-D58D-3CFACCA89E92}"/>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pPr algn="l" rtl="0"/>
                <a:endParaRPr lang="en-US"/>
              </a:p>
            </p:txBody>
          </p:sp>
          <p:sp>
            <p:nvSpPr>
              <p:cNvPr id="106" name="Freeform 105">
                <a:extLst>
                  <a:ext uri="{FF2B5EF4-FFF2-40B4-BE49-F238E27FC236}">
                    <a16:creationId xmlns:a16="http://schemas.microsoft.com/office/drawing/2014/main" id="{566E7AE4-3D07-5184-3152-BDAC2AC536AA}"/>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pPr algn="l" rtl="0"/>
                <a:endParaRPr lang="en-US"/>
              </a:p>
            </p:txBody>
          </p:sp>
        </p:grpSp>
      </p:grpSp>
      <p:sp>
        <p:nvSpPr>
          <p:cNvPr id="109" name="TextBox 108">
            <a:extLst>
              <a:ext uri="{FF2B5EF4-FFF2-40B4-BE49-F238E27FC236}">
                <a16:creationId xmlns:a16="http://schemas.microsoft.com/office/drawing/2014/main" id="{D214C0CD-25A9-4DD3-A027-17C33813347A}"/>
              </a:ext>
            </a:extLst>
          </p:cNvPr>
          <p:cNvSpPr txBox="1"/>
          <p:nvPr/>
        </p:nvSpPr>
        <p:spPr>
          <a:xfrm>
            <a:off x="4050394" y="1195152"/>
            <a:ext cx="1110045" cy="384080"/>
          </a:xfrm>
          <a:prstGeom prst="rect">
            <a:avLst/>
          </a:prstGeom>
          <a:noFill/>
        </p:spPr>
        <p:txBody>
          <a:bodyPr wrap="square">
            <a:spAutoFit/>
          </a:bodyPr>
          <a:lstStyle/>
          <a:p>
            <a:pPr algn="l"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Artıları</a:t>
            </a:r>
          </a:p>
        </p:txBody>
      </p:sp>
      <p:cxnSp>
        <p:nvCxnSpPr>
          <p:cNvPr id="110" name="Straight Connector 109">
            <a:extLst>
              <a:ext uri="{FF2B5EF4-FFF2-40B4-BE49-F238E27FC236}">
                <a16:creationId xmlns:a16="http://schemas.microsoft.com/office/drawing/2014/main" id="{B4F79050-F51D-6E59-9CD9-80296FA5F630}"/>
              </a:ext>
            </a:extLst>
          </p:cNvPr>
          <p:cNvCxnSpPr>
            <a:cxnSpLocks/>
          </p:cNvCxnSpPr>
          <p:nvPr/>
        </p:nvCxnSpPr>
        <p:spPr>
          <a:xfrm>
            <a:off x="3629064" y="802907"/>
            <a:ext cx="3604780"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ADD7CB4-525F-7F91-0678-6C56A80F5FBD}"/>
              </a:ext>
            </a:extLst>
          </p:cNvPr>
          <p:cNvCxnSpPr>
            <a:cxnSpLocks/>
          </p:cNvCxnSpPr>
          <p:nvPr/>
        </p:nvCxnSpPr>
        <p:spPr>
          <a:xfrm flipV="1">
            <a:off x="3882907" y="798121"/>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CEEED5B-1E02-BA6C-8511-0D92C6D53EC1}"/>
              </a:ext>
            </a:extLst>
          </p:cNvPr>
          <p:cNvCxnSpPr>
            <a:cxnSpLocks/>
          </p:cNvCxnSpPr>
          <p:nvPr/>
        </p:nvCxnSpPr>
        <p:spPr>
          <a:xfrm flipV="1">
            <a:off x="3875572" y="1634428"/>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Text Placeholder 4">
            <a:extLst>
              <a:ext uri="{FF2B5EF4-FFF2-40B4-BE49-F238E27FC236}">
                <a16:creationId xmlns:a16="http://schemas.microsoft.com/office/drawing/2014/main" id="{3FA7E3EE-F922-5C3B-C902-EB29B47EEA00}"/>
              </a:ext>
            </a:extLst>
          </p:cNvPr>
          <p:cNvSpPr txBox="1">
            <a:spLocks/>
          </p:cNvSpPr>
          <p:nvPr/>
        </p:nvSpPr>
        <p:spPr>
          <a:xfrm>
            <a:off x="4057980" y="2820494"/>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a:ea typeface="Calibri" panose="020F0502020204030204" pitchFamily="34" charset="0"/>
              </a:rPr>
              <a:t>Kâr ve sosyal etki şeklindeki ikili misyonu dengelemek zor olabilir. Ayrıca sosyal etkiyi ölçmek ve raporlamak için önemli miktarda kaynak gerekebilir.</a:t>
            </a:r>
          </a:p>
        </p:txBody>
      </p:sp>
      <p:sp>
        <p:nvSpPr>
          <p:cNvPr id="114" name="TextBox 113">
            <a:extLst>
              <a:ext uri="{FF2B5EF4-FFF2-40B4-BE49-F238E27FC236}">
                <a16:creationId xmlns:a16="http://schemas.microsoft.com/office/drawing/2014/main" id="{6B1A2C24-5C09-EE75-27C4-9B605A83EA35}"/>
              </a:ext>
            </a:extLst>
          </p:cNvPr>
          <p:cNvSpPr txBox="1"/>
          <p:nvPr/>
        </p:nvSpPr>
        <p:spPr>
          <a:xfrm>
            <a:off x="4071180" y="2433855"/>
            <a:ext cx="1110045" cy="384080"/>
          </a:xfrm>
          <a:prstGeom prst="rect">
            <a:avLst/>
          </a:prstGeom>
          <a:noFill/>
        </p:spPr>
        <p:txBody>
          <a:bodyPr wrap="square">
            <a:spAutoFit/>
          </a:bodyPr>
          <a:lstStyle/>
          <a:p>
            <a:pPr algn="l"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Eksileri</a:t>
            </a:r>
          </a:p>
        </p:txBody>
      </p:sp>
      <p:grpSp>
        <p:nvGrpSpPr>
          <p:cNvPr id="115" name="Group 114">
            <a:extLst>
              <a:ext uri="{FF2B5EF4-FFF2-40B4-BE49-F238E27FC236}">
                <a16:creationId xmlns:a16="http://schemas.microsoft.com/office/drawing/2014/main" id="{98AB091E-A93C-AEC9-2C63-2D717052493F}"/>
              </a:ext>
            </a:extLst>
          </p:cNvPr>
          <p:cNvGrpSpPr/>
          <p:nvPr/>
        </p:nvGrpSpPr>
        <p:grpSpPr>
          <a:xfrm>
            <a:off x="3679682" y="2399968"/>
            <a:ext cx="415513" cy="415595"/>
            <a:chOff x="5766825" y="4735040"/>
            <a:chExt cx="1633745" cy="1634066"/>
          </a:xfrm>
        </p:grpSpPr>
        <p:sp>
          <p:nvSpPr>
            <p:cNvPr id="116" name="Freeform 115">
              <a:extLst>
                <a:ext uri="{FF2B5EF4-FFF2-40B4-BE49-F238E27FC236}">
                  <a16:creationId xmlns:a16="http://schemas.microsoft.com/office/drawing/2014/main" id="{5034A80F-067F-98FC-B129-252D637E8CBB}"/>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pPr algn="l" rtl="0"/>
              <a:endParaRPr lang="en-US"/>
            </a:p>
          </p:txBody>
        </p:sp>
        <p:grpSp>
          <p:nvGrpSpPr>
            <p:cNvPr id="117" name="Graphic 3">
              <a:extLst>
                <a:ext uri="{FF2B5EF4-FFF2-40B4-BE49-F238E27FC236}">
                  <a16:creationId xmlns:a16="http://schemas.microsoft.com/office/drawing/2014/main" id="{F33062F0-310E-CB92-3E9C-627CE5A2ED1A}"/>
                </a:ext>
              </a:extLst>
            </p:cNvPr>
            <p:cNvGrpSpPr/>
            <p:nvPr/>
          </p:nvGrpSpPr>
          <p:grpSpPr>
            <a:xfrm>
              <a:off x="5766825" y="4735040"/>
              <a:ext cx="1633745" cy="1634066"/>
              <a:chOff x="7173095" y="3200400"/>
              <a:chExt cx="1633745" cy="1634066"/>
            </a:xfrm>
            <a:solidFill>
              <a:srgbClr val="000000"/>
            </a:solidFill>
          </p:grpSpPr>
          <p:sp>
            <p:nvSpPr>
              <p:cNvPr id="119" name="Freeform 118">
                <a:extLst>
                  <a:ext uri="{FF2B5EF4-FFF2-40B4-BE49-F238E27FC236}">
                    <a16:creationId xmlns:a16="http://schemas.microsoft.com/office/drawing/2014/main" id="{2173719B-4521-5748-3919-4001253F4F90}"/>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pPr algn="l" rtl="0"/>
                <a:endParaRPr lang="en-US"/>
              </a:p>
            </p:txBody>
          </p:sp>
          <p:sp>
            <p:nvSpPr>
              <p:cNvPr id="120" name="Freeform 119">
                <a:extLst>
                  <a:ext uri="{FF2B5EF4-FFF2-40B4-BE49-F238E27FC236}">
                    <a16:creationId xmlns:a16="http://schemas.microsoft.com/office/drawing/2014/main" id="{9AFDE77F-F8D8-E73C-700A-69A9FFDDD487}"/>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pPr algn="l" rtl="0"/>
                <a:endParaRPr lang="en-US"/>
              </a:p>
            </p:txBody>
          </p:sp>
          <p:sp>
            <p:nvSpPr>
              <p:cNvPr id="121" name="Freeform 120">
                <a:extLst>
                  <a:ext uri="{FF2B5EF4-FFF2-40B4-BE49-F238E27FC236}">
                    <a16:creationId xmlns:a16="http://schemas.microsoft.com/office/drawing/2014/main" id="{642FAC0D-1F65-C499-1F0E-342D46AA4CF9}"/>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pPr algn="l" rtl="0"/>
                <a:endParaRPr lang="en-US"/>
              </a:p>
            </p:txBody>
          </p:sp>
          <p:sp>
            <p:nvSpPr>
              <p:cNvPr id="122" name="Freeform 121">
                <a:extLst>
                  <a:ext uri="{FF2B5EF4-FFF2-40B4-BE49-F238E27FC236}">
                    <a16:creationId xmlns:a16="http://schemas.microsoft.com/office/drawing/2014/main" id="{5EFB2706-F31C-3234-4125-4D3C344CCF8B}"/>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pPr algn="l" rtl="0"/>
                <a:endParaRPr lang="en-US"/>
              </a:p>
            </p:txBody>
          </p:sp>
        </p:grpSp>
        <p:sp>
          <p:nvSpPr>
            <p:cNvPr id="118" name="Freeform 117">
              <a:extLst>
                <a:ext uri="{FF2B5EF4-FFF2-40B4-BE49-F238E27FC236}">
                  <a16:creationId xmlns:a16="http://schemas.microsoft.com/office/drawing/2014/main" id="{369ECC0E-24DF-C083-3753-581AA25F13BC}"/>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pPr algn="l" rtl="0"/>
              <a:endParaRPr lang="en-US"/>
            </a:p>
          </p:txBody>
        </p:sp>
      </p:grpSp>
      <p:sp>
        <p:nvSpPr>
          <p:cNvPr id="188" name="Text Placeholder 4">
            <a:extLst>
              <a:ext uri="{FF2B5EF4-FFF2-40B4-BE49-F238E27FC236}">
                <a16:creationId xmlns:a16="http://schemas.microsoft.com/office/drawing/2014/main" id="{6CC2FC81-9781-0C3A-D3C4-05A591F906CD}"/>
              </a:ext>
            </a:extLst>
          </p:cNvPr>
          <p:cNvSpPr txBox="1">
            <a:spLocks/>
          </p:cNvSpPr>
          <p:nvPr/>
        </p:nvSpPr>
        <p:spPr>
          <a:xfrm>
            <a:off x="942709" y="4618479"/>
            <a:ext cx="2079890" cy="186159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a:latin typeface="Calibri"/>
                <a:ea typeface="Calibri"/>
                <a:cs typeface="Calibri"/>
              </a:rPr>
              <a:t>Adil Ticaret </a:t>
            </a:r>
            <a:r>
              <a:rPr lang="en-IE" sz="1150" err="1">
                <a:latin typeface="Calibri"/>
                <a:ea typeface="Calibri"/>
                <a:cs typeface="Calibri"/>
              </a:rPr>
              <a:t>işletmeleri</a:t>
            </a:r>
            <a:r>
              <a:rPr lang="en-IE" sz="1150">
                <a:latin typeface="Calibri"/>
                <a:ea typeface="Calibri"/>
                <a:cs typeface="Calibri"/>
              </a:rPr>
              <a:t>, </a:t>
            </a:r>
            <a:r>
              <a:rPr lang="en-IE" sz="1150" err="1">
                <a:latin typeface="Calibri"/>
                <a:ea typeface="Calibri"/>
                <a:cs typeface="Calibri"/>
              </a:rPr>
              <a:t>gelişmekte</a:t>
            </a:r>
            <a:r>
              <a:rPr lang="en-IE" sz="1150">
                <a:latin typeface="Calibri"/>
                <a:ea typeface="Calibri"/>
                <a:cs typeface="Calibri"/>
              </a:rPr>
              <a:t> </a:t>
            </a:r>
            <a:r>
              <a:rPr lang="en-IE" sz="1150" err="1">
                <a:latin typeface="Calibri"/>
                <a:ea typeface="Calibri"/>
                <a:cs typeface="Calibri"/>
              </a:rPr>
              <a:t>olan</a:t>
            </a:r>
            <a:r>
              <a:rPr lang="en-IE" sz="1150">
                <a:latin typeface="Calibri"/>
                <a:ea typeface="Calibri"/>
                <a:cs typeface="Calibri"/>
              </a:rPr>
              <a:t> </a:t>
            </a:r>
            <a:r>
              <a:rPr lang="en-IE" sz="1150" err="1">
                <a:latin typeface="Calibri"/>
                <a:ea typeface="Calibri"/>
                <a:cs typeface="Calibri"/>
              </a:rPr>
              <a:t>ülkelerdeki</a:t>
            </a:r>
            <a:r>
              <a:rPr lang="en-IE" sz="1150">
                <a:latin typeface="Calibri"/>
                <a:ea typeface="Calibri"/>
                <a:cs typeface="Calibri"/>
              </a:rPr>
              <a:t> </a:t>
            </a:r>
            <a:r>
              <a:rPr lang="en-IE" sz="1150" err="1">
                <a:latin typeface="Calibri"/>
                <a:ea typeface="Calibri"/>
                <a:cs typeface="Calibri"/>
              </a:rPr>
              <a:t>üreticilere</a:t>
            </a:r>
            <a:r>
              <a:rPr lang="en-IE" sz="1150">
                <a:latin typeface="Calibri"/>
                <a:ea typeface="Calibri"/>
                <a:cs typeface="Calibri"/>
              </a:rPr>
              <a:t> </a:t>
            </a:r>
            <a:r>
              <a:rPr lang="en-IE" sz="1150" err="1">
                <a:latin typeface="Calibri"/>
                <a:ea typeface="Calibri"/>
                <a:cs typeface="Calibri"/>
              </a:rPr>
              <a:t>adil</a:t>
            </a:r>
            <a:r>
              <a:rPr lang="en-IE" sz="1150">
                <a:latin typeface="Calibri"/>
                <a:ea typeface="Calibri"/>
                <a:cs typeface="Calibri"/>
              </a:rPr>
              <a:t> </a:t>
            </a:r>
            <a:r>
              <a:rPr lang="en-IE" sz="1150" err="1">
                <a:latin typeface="Calibri"/>
                <a:ea typeface="Calibri"/>
                <a:cs typeface="Calibri"/>
              </a:rPr>
              <a:t>fiyatlar</a:t>
            </a:r>
            <a:r>
              <a:rPr lang="en-IE" sz="1150">
                <a:latin typeface="Calibri"/>
                <a:ea typeface="Calibri"/>
                <a:cs typeface="Calibri"/>
              </a:rPr>
              <a:t> </a:t>
            </a:r>
            <a:r>
              <a:rPr lang="en-IE" sz="1150" err="1">
                <a:latin typeface="Calibri"/>
                <a:ea typeface="Calibri"/>
                <a:cs typeface="Calibri"/>
              </a:rPr>
              <a:t>ödemeyi</a:t>
            </a:r>
            <a:r>
              <a:rPr lang="en-IE" sz="1150">
                <a:latin typeface="Calibri"/>
                <a:ea typeface="Calibri"/>
                <a:cs typeface="Calibri"/>
              </a:rPr>
              <a:t>, </a:t>
            </a:r>
            <a:r>
              <a:rPr lang="en-IE" sz="1150" err="1">
                <a:latin typeface="Calibri"/>
                <a:ea typeface="Calibri"/>
                <a:cs typeface="Calibri"/>
              </a:rPr>
              <a:t>sürdürülebilir</a:t>
            </a:r>
            <a:r>
              <a:rPr lang="en-IE" sz="1150">
                <a:latin typeface="Calibri"/>
                <a:ea typeface="Calibri"/>
                <a:cs typeface="Calibri"/>
              </a:rPr>
              <a:t> </a:t>
            </a:r>
            <a:r>
              <a:rPr lang="en-IE" sz="1150" err="1">
                <a:latin typeface="Calibri"/>
                <a:ea typeface="Calibri"/>
                <a:cs typeface="Calibri"/>
              </a:rPr>
              <a:t>tarım</a:t>
            </a:r>
            <a:r>
              <a:rPr lang="en-IE" sz="1150">
                <a:latin typeface="Calibri"/>
                <a:ea typeface="Calibri"/>
                <a:cs typeface="Calibri"/>
              </a:rPr>
              <a:t> </a:t>
            </a:r>
            <a:r>
              <a:rPr lang="en-IE" sz="1150" err="1">
                <a:latin typeface="Calibri"/>
                <a:ea typeface="Calibri"/>
                <a:cs typeface="Calibri"/>
              </a:rPr>
              <a:t>uygulamalarını</a:t>
            </a:r>
            <a:r>
              <a:rPr lang="en-IE" sz="1150">
                <a:latin typeface="Calibri"/>
                <a:ea typeface="Calibri"/>
                <a:cs typeface="Calibri"/>
              </a:rPr>
              <a:t> </a:t>
            </a:r>
            <a:r>
              <a:rPr lang="en-IE" sz="1150" err="1">
                <a:latin typeface="Calibri"/>
                <a:ea typeface="Calibri"/>
                <a:cs typeface="Calibri"/>
              </a:rPr>
              <a:t>teşvik</a:t>
            </a:r>
            <a:r>
              <a:rPr lang="en-IE" sz="1150">
                <a:latin typeface="Calibri"/>
                <a:ea typeface="Calibri"/>
                <a:cs typeface="Calibri"/>
              </a:rPr>
              <a:t> </a:t>
            </a:r>
            <a:r>
              <a:rPr lang="en-IE" sz="1150" err="1">
                <a:latin typeface="Calibri"/>
                <a:ea typeface="Calibri"/>
                <a:cs typeface="Calibri"/>
              </a:rPr>
              <a:t>etmeyi</a:t>
            </a:r>
            <a:r>
              <a:rPr lang="en-IE" sz="1150">
                <a:latin typeface="Calibri"/>
                <a:ea typeface="Calibri"/>
                <a:cs typeface="Calibri"/>
              </a:rPr>
              <a:t> </a:t>
            </a:r>
            <a:r>
              <a:rPr lang="en-IE" sz="1150" err="1">
                <a:latin typeface="Calibri"/>
                <a:ea typeface="Calibri"/>
                <a:cs typeface="Calibri"/>
              </a:rPr>
              <a:t>ve</a:t>
            </a:r>
            <a:r>
              <a:rPr lang="en-IE" sz="1150">
                <a:latin typeface="Calibri"/>
                <a:ea typeface="Calibri"/>
                <a:cs typeface="Calibri"/>
              </a:rPr>
              <a:t> </a:t>
            </a:r>
            <a:r>
              <a:rPr lang="en-IE" sz="1150" err="1">
                <a:latin typeface="Calibri"/>
                <a:ea typeface="Calibri"/>
                <a:cs typeface="Calibri"/>
              </a:rPr>
              <a:t>sosyal</a:t>
            </a:r>
            <a:r>
              <a:rPr lang="en-IE" sz="1150">
                <a:latin typeface="Calibri"/>
                <a:ea typeface="Calibri"/>
                <a:cs typeface="Calibri"/>
              </a:rPr>
              <a:t> </a:t>
            </a:r>
            <a:r>
              <a:rPr lang="en-IE" sz="1150" err="1">
                <a:latin typeface="Calibri"/>
                <a:ea typeface="Calibri"/>
                <a:cs typeface="Calibri"/>
              </a:rPr>
              <a:t>koşulları</a:t>
            </a:r>
            <a:r>
              <a:rPr lang="en-IE" sz="1150">
                <a:latin typeface="Calibri"/>
                <a:ea typeface="Calibri"/>
                <a:cs typeface="Calibri"/>
              </a:rPr>
              <a:t> </a:t>
            </a:r>
            <a:r>
              <a:rPr lang="en-IE" sz="1150" err="1">
                <a:latin typeface="Calibri"/>
                <a:ea typeface="Calibri"/>
                <a:cs typeface="Calibri"/>
              </a:rPr>
              <a:t>iyileştirmeyi</a:t>
            </a:r>
            <a:r>
              <a:rPr lang="en-IE" sz="1150">
                <a:latin typeface="Calibri"/>
                <a:ea typeface="Calibri"/>
                <a:cs typeface="Calibri"/>
              </a:rPr>
              <a:t> </a:t>
            </a:r>
            <a:r>
              <a:rPr lang="en-IE" sz="1150" err="1">
                <a:latin typeface="Calibri"/>
                <a:ea typeface="Calibri"/>
                <a:cs typeface="Calibri"/>
              </a:rPr>
              <a:t>taahhüt</a:t>
            </a:r>
            <a:r>
              <a:rPr lang="en-IE" sz="1150">
                <a:latin typeface="Calibri"/>
                <a:ea typeface="Calibri"/>
                <a:cs typeface="Calibri"/>
              </a:rPr>
              <a:t> </a:t>
            </a:r>
            <a:r>
              <a:rPr lang="en-IE" sz="1150" err="1">
                <a:latin typeface="Calibri"/>
                <a:ea typeface="Calibri"/>
                <a:cs typeface="Calibri"/>
              </a:rPr>
              <a:t>eder</a:t>
            </a:r>
          </a:p>
          <a:p>
            <a:pPr algn="l">
              <a:lnSpc>
                <a:spcPts val="1320"/>
              </a:lnSpc>
            </a:pPr>
            <a:r>
              <a:rPr lang="en-IE" sz="1150" i="1">
                <a:latin typeface="Calibri"/>
                <a:ea typeface="Calibri"/>
                <a:cs typeface="Calibri"/>
              </a:rPr>
              <a:t>(DeCarlo </a:t>
            </a:r>
            <a:r>
              <a:rPr lang="en-IE" sz="1150" i="1" err="1">
                <a:latin typeface="Calibri"/>
                <a:ea typeface="Calibri"/>
                <a:cs typeface="Calibri"/>
              </a:rPr>
              <a:t>ve</a:t>
            </a:r>
            <a:r>
              <a:rPr lang="en-IE" sz="1150" i="1">
                <a:latin typeface="Calibri"/>
                <a:ea typeface="Calibri"/>
                <a:cs typeface="Calibri"/>
              </a:rPr>
              <a:t> DeCarlo, 2011).</a:t>
            </a:r>
            <a:endParaRPr lang="en-IE" sz="1150" i="1">
              <a:ea typeface="Calibri" panose="020F0502020204030204" pitchFamily="34" charset="0"/>
            </a:endParaRPr>
          </a:p>
          <a:p>
            <a:pPr algn="l" rtl="0">
              <a:lnSpc>
                <a:spcPts val="1320"/>
              </a:lnSpc>
            </a:pPr>
            <a:endParaRPr lang="en-IE" sz="1150">
              <a:ea typeface="Calibri" panose="020F0502020204030204" pitchFamily="34" charset="0"/>
            </a:endParaRPr>
          </a:p>
        </p:txBody>
      </p:sp>
      <p:grpSp>
        <p:nvGrpSpPr>
          <p:cNvPr id="189" name="Group 188">
            <a:extLst>
              <a:ext uri="{FF2B5EF4-FFF2-40B4-BE49-F238E27FC236}">
                <a16:creationId xmlns:a16="http://schemas.microsoft.com/office/drawing/2014/main" id="{F3FA0D59-1C65-2BAD-3DEC-299BFF27F86D}"/>
              </a:ext>
            </a:extLst>
          </p:cNvPr>
          <p:cNvGrpSpPr/>
          <p:nvPr/>
        </p:nvGrpSpPr>
        <p:grpSpPr>
          <a:xfrm>
            <a:off x="148155" y="4167403"/>
            <a:ext cx="708098" cy="123096"/>
            <a:chOff x="3830127" y="7479258"/>
            <a:chExt cx="598960" cy="104123"/>
          </a:xfrm>
          <a:solidFill>
            <a:schemeClr val="tx1"/>
          </a:solidFill>
        </p:grpSpPr>
        <p:cxnSp>
          <p:nvCxnSpPr>
            <p:cNvPr id="190" name="Straight Connector 189">
              <a:extLst>
                <a:ext uri="{FF2B5EF4-FFF2-40B4-BE49-F238E27FC236}">
                  <a16:creationId xmlns:a16="http://schemas.microsoft.com/office/drawing/2014/main" id="{795103FD-7B29-5DF9-8813-97CFA272012F}"/>
                </a:ext>
              </a:extLst>
            </p:cNvPr>
            <p:cNvCxnSpPr>
              <a:cxnSpLocks/>
            </p:cNvCxnSpPr>
            <p:nvPr/>
          </p:nvCxnSpPr>
          <p:spPr>
            <a:xfrm>
              <a:off x="3830127" y="7531319"/>
              <a:ext cx="53189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C6DDE6B8-7B06-591A-8100-E66A38B1D848}"/>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92" name="TextBox 191">
            <a:extLst>
              <a:ext uri="{FF2B5EF4-FFF2-40B4-BE49-F238E27FC236}">
                <a16:creationId xmlns:a16="http://schemas.microsoft.com/office/drawing/2014/main" id="{0C67F950-4363-B9F7-07B5-49D36CDE9094}"/>
              </a:ext>
            </a:extLst>
          </p:cNvPr>
          <p:cNvSpPr txBox="1"/>
          <p:nvPr/>
        </p:nvSpPr>
        <p:spPr>
          <a:xfrm>
            <a:off x="942625" y="4023610"/>
            <a:ext cx="1560239" cy="384080"/>
          </a:xfrm>
          <a:prstGeom prst="rect">
            <a:avLst/>
          </a:prstGeom>
          <a:solidFill>
            <a:srgbClr val="F1A0C2"/>
          </a:solidFill>
        </p:spPr>
        <p:txBody>
          <a:bodyPr wrap="square" lIns="91440" tIns="45720" rIns="91440" bIns="45720" anchor="ctr">
            <a:spAutoFit/>
          </a:bodyPr>
          <a:lstStyle/>
          <a:p>
            <a:pPr algn="l" rtl="0">
              <a:lnSpc>
                <a:spcPts val="2440"/>
              </a:lnSpc>
              <a:tabLst>
                <a:tab pos="177800" algn="l"/>
              </a:tabLst>
            </a:pPr>
            <a:r>
              <a:rPr lang="en-US" sz="1600" b="1">
                <a:solidFill>
                  <a:srgbClr val="000000"/>
                </a:solidFill>
                <a:latin typeface="Calibri"/>
                <a:ea typeface="Calibri"/>
                <a:cs typeface="Calibri"/>
              </a:rPr>
              <a:t>Ticaret Fuarı</a:t>
            </a:r>
            <a:endParaRPr lang="en-US" sz="1600" b="1">
              <a:solidFill>
                <a:srgbClr val="000000"/>
              </a:solidFill>
              <a:latin typeface="Calibri" panose="020F0502020204030204" pitchFamily="34" charset="0"/>
              <a:ea typeface="Calibri"/>
              <a:cs typeface="Calibri" panose="020F0502020204030204" pitchFamily="34" charset="0"/>
            </a:endParaRPr>
          </a:p>
        </p:txBody>
      </p:sp>
      <p:sp>
        <p:nvSpPr>
          <p:cNvPr id="193" name="TextBox 192">
            <a:extLst>
              <a:ext uri="{FF2B5EF4-FFF2-40B4-BE49-F238E27FC236}">
                <a16:creationId xmlns:a16="http://schemas.microsoft.com/office/drawing/2014/main" id="{2FEC9DF6-279A-7719-A90C-F3E97AC4E5C4}"/>
              </a:ext>
            </a:extLst>
          </p:cNvPr>
          <p:cNvSpPr txBox="1"/>
          <p:nvPr/>
        </p:nvSpPr>
        <p:spPr>
          <a:xfrm>
            <a:off x="165319" y="3856181"/>
            <a:ext cx="858890" cy="523220"/>
          </a:xfrm>
          <a:prstGeom prst="rect">
            <a:avLst/>
          </a:prstGeom>
          <a:noFill/>
        </p:spPr>
        <p:txBody>
          <a:bodyPr wrap="square">
            <a:spAutoFit/>
          </a:bodyPr>
          <a:lstStyle/>
          <a:p>
            <a:pPr algn="l" rtl="0"/>
            <a:r>
              <a:rPr lang="en-US" sz="2800" b="1">
                <a:solidFill>
                  <a:srgbClr val="000000"/>
                </a:solidFill>
                <a:latin typeface="Calibri" panose="020F0502020204030204" pitchFamily="34" charset="0"/>
                <a:cs typeface="Calibri" panose="020F0502020204030204" pitchFamily="34" charset="0"/>
              </a:rPr>
              <a:t>05</a:t>
            </a:r>
            <a:r>
              <a:rPr lang="en-US" sz="2800" b="1">
                <a:solidFill>
                  <a:srgbClr val="F1A0C2"/>
                </a:solidFill>
                <a:latin typeface="Calibri" panose="020F0502020204030204" pitchFamily="34" charset="0"/>
                <a:cs typeface="Calibri" panose="020F0502020204030204" pitchFamily="34" charset="0"/>
              </a:rPr>
              <a:t> </a:t>
            </a:r>
            <a:endParaRPr lang="en-US" sz="2800"/>
          </a:p>
        </p:txBody>
      </p:sp>
      <p:sp>
        <p:nvSpPr>
          <p:cNvPr id="194" name="Text Placeholder 4">
            <a:extLst>
              <a:ext uri="{FF2B5EF4-FFF2-40B4-BE49-F238E27FC236}">
                <a16:creationId xmlns:a16="http://schemas.microsoft.com/office/drawing/2014/main" id="{31326209-04F8-CEB3-81F4-72F9F8325831}"/>
              </a:ext>
            </a:extLst>
          </p:cNvPr>
          <p:cNvSpPr txBox="1">
            <a:spLocks/>
          </p:cNvSpPr>
          <p:nvPr/>
        </p:nvSpPr>
        <p:spPr>
          <a:xfrm>
            <a:off x="4037194" y="5009832"/>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a:ea typeface="Calibri" panose="020F0502020204030204" pitchFamily="34" charset="0"/>
              </a:rPr>
              <a:t>Üreticilere adil davranılmasını sağlar ve sürdürülebilirliğe katkıda bulunarak etik düşünceye sahip tüketicilerin ilgisini çeker.</a:t>
            </a:r>
          </a:p>
        </p:txBody>
      </p:sp>
      <p:grpSp>
        <p:nvGrpSpPr>
          <p:cNvPr id="195" name="Group 194">
            <a:extLst>
              <a:ext uri="{FF2B5EF4-FFF2-40B4-BE49-F238E27FC236}">
                <a16:creationId xmlns:a16="http://schemas.microsoft.com/office/drawing/2014/main" id="{E6CE9B82-C490-432F-331E-BB9F28195211}"/>
              </a:ext>
            </a:extLst>
          </p:cNvPr>
          <p:cNvGrpSpPr/>
          <p:nvPr/>
        </p:nvGrpSpPr>
        <p:grpSpPr>
          <a:xfrm>
            <a:off x="3655667" y="4595778"/>
            <a:ext cx="415513" cy="415595"/>
            <a:chOff x="2872398" y="4601387"/>
            <a:chExt cx="1633745" cy="1634066"/>
          </a:xfrm>
        </p:grpSpPr>
        <p:grpSp>
          <p:nvGrpSpPr>
            <p:cNvPr id="196" name="Graphic 3">
              <a:extLst>
                <a:ext uri="{FF2B5EF4-FFF2-40B4-BE49-F238E27FC236}">
                  <a16:creationId xmlns:a16="http://schemas.microsoft.com/office/drawing/2014/main" id="{2E256333-36FB-E08B-A582-75F8FBF91534}"/>
                </a:ext>
              </a:extLst>
            </p:cNvPr>
            <p:cNvGrpSpPr/>
            <p:nvPr/>
          </p:nvGrpSpPr>
          <p:grpSpPr>
            <a:xfrm>
              <a:off x="3263598" y="4990755"/>
              <a:ext cx="851341" cy="854106"/>
              <a:chOff x="4669868" y="3456115"/>
              <a:chExt cx="851341" cy="854106"/>
            </a:xfrm>
          </p:grpSpPr>
          <p:sp>
            <p:nvSpPr>
              <p:cNvPr id="202" name="Freeform 201">
                <a:extLst>
                  <a:ext uri="{FF2B5EF4-FFF2-40B4-BE49-F238E27FC236}">
                    <a16:creationId xmlns:a16="http://schemas.microsoft.com/office/drawing/2014/main" id="{3EF3763D-4837-7B4B-0D48-61C5A125B863}"/>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pPr algn="l" rtl="0"/>
                <a:endParaRPr lang="en-US"/>
              </a:p>
            </p:txBody>
          </p:sp>
          <p:sp>
            <p:nvSpPr>
              <p:cNvPr id="203" name="Freeform 202">
                <a:extLst>
                  <a:ext uri="{FF2B5EF4-FFF2-40B4-BE49-F238E27FC236}">
                    <a16:creationId xmlns:a16="http://schemas.microsoft.com/office/drawing/2014/main" id="{CA949E02-B90E-1C7A-A7DA-FF482E2D9DAB}"/>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B2DEDD"/>
              </a:solidFill>
              <a:ln w="6040" cap="flat">
                <a:noFill/>
                <a:prstDash val="solid"/>
                <a:miter/>
              </a:ln>
            </p:spPr>
            <p:txBody>
              <a:bodyPr rtlCol="0" anchor="ctr"/>
              <a:lstStyle/>
              <a:p>
                <a:pPr algn="l" rtl="0"/>
                <a:endParaRPr lang="en-US"/>
              </a:p>
            </p:txBody>
          </p:sp>
        </p:grpSp>
        <p:grpSp>
          <p:nvGrpSpPr>
            <p:cNvPr id="197" name="Graphic 3">
              <a:extLst>
                <a:ext uri="{FF2B5EF4-FFF2-40B4-BE49-F238E27FC236}">
                  <a16:creationId xmlns:a16="http://schemas.microsoft.com/office/drawing/2014/main" id="{1F5EC478-633B-7849-9377-83456B80F655}"/>
                </a:ext>
              </a:extLst>
            </p:cNvPr>
            <p:cNvGrpSpPr/>
            <p:nvPr/>
          </p:nvGrpSpPr>
          <p:grpSpPr>
            <a:xfrm>
              <a:off x="2872398" y="4601387"/>
              <a:ext cx="1633745" cy="1634066"/>
              <a:chOff x="4278668" y="3066747"/>
              <a:chExt cx="1633745" cy="1634066"/>
            </a:xfrm>
            <a:solidFill>
              <a:srgbClr val="000000"/>
            </a:solidFill>
          </p:grpSpPr>
          <p:sp>
            <p:nvSpPr>
              <p:cNvPr id="198" name="Freeform 197">
                <a:extLst>
                  <a:ext uri="{FF2B5EF4-FFF2-40B4-BE49-F238E27FC236}">
                    <a16:creationId xmlns:a16="http://schemas.microsoft.com/office/drawing/2014/main" id="{A93623B6-576A-F4B4-C10A-C3615F85F1C5}"/>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pPr algn="l" rtl="0"/>
                <a:endParaRPr lang="en-US"/>
              </a:p>
            </p:txBody>
          </p:sp>
          <p:sp>
            <p:nvSpPr>
              <p:cNvPr id="199" name="Freeform 198">
                <a:extLst>
                  <a:ext uri="{FF2B5EF4-FFF2-40B4-BE49-F238E27FC236}">
                    <a16:creationId xmlns:a16="http://schemas.microsoft.com/office/drawing/2014/main" id="{69BBD0A0-F05D-5ED9-F5AD-2FD458FF3E74}"/>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pPr algn="l" rtl="0"/>
                <a:endParaRPr lang="en-US"/>
              </a:p>
            </p:txBody>
          </p:sp>
          <p:sp>
            <p:nvSpPr>
              <p:cNvPr id="200" name="Freeform 199">
                <a:extLst>
                  <a:ext uri="{FF2B5EF4-FFF2-40B4-BE49-F238E27FC236}">
                    <a16:creationId xmlns:a16="http://schemas.microsoft.com/office/drawing/2014/main" id="{56C3AF14-EAAB-DBDC-94C5-AA8AC6892594}"/>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pPr algn="l" rtl="0"/>
                <a:endParaRPr lang="en-US"/>
              </a:p>
            </p:txBody>
          </p:sp>
          <p:sp>
            <p:nvSpPr>
              <p:cNvPr id="201" name="Freeform 200">
                <a:extLst>
                  <a:ext uri="{FF2B5EF4-FFF2-40B4-BE49-F238E27FC236}">
                    <a16:creationId xmlns:a16="http://schemas.microsoft.com/office/drawing/2014/main" id="{0C4E5530-BF07-1BF8-8E98-F2035ECBBA65}"/>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pPr algn="l" rtl="0"/>
                <a:endParaRPr lang="en-US"/>
              </a:p>
            </p:txBody>
          </p:sp>
        </p:grpSp>
      </p:grpSp>
      <p:sp>
        <p:nvSpPr>
          <p:cNvPr id="204" name="TextBox 203">
            <a:extLst>
              <a:ext uri="{FF2B5EF4-FFF2-40B4-BE49-F238E27FC236}">
                <a16:creationId xmlns:a16="http://schemas.microsoft.com/office/drawing/2014/main" id="{D0E3D685-F4EE-9FC2-EE2E-992693C4AF8A}"/>
              </a:ext>
            </a:extLst>
          </p:cNvPr>
          <p:cNvSpPr txBox="1"/>
          <p:nvPr/>
        </p:nvSpPr>
        <p:spPr>
          <a:xfrm>
            <a:off x="4050394" y="4623193"/>
            <a:ext cx="1110045" cy="384080"/>
          </a:xfrm>
          <a:prstGeom prst="rect">
            <a:avLst/>
          </a:prstGeom>
          <a:noFill/>
        </p:spPr>
        <p:txBody>
          <a:bodyPr wrap="square">
            <a:spAutoFit/>
          </a:bodyPr>
          <a:lstStyle/>
          <a:p>
            <a:pPr algn="l"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Artıları</a:t>
            </a:r>
          </a:p>
        </p:txBody>
      </p:sp>
      <p:cxnSp>
        <p:nvCxnSpPr>
          <p:cNvPr id="205" name="Straight Connector 204">
            <a:extLst>
              <a:ext uri="{FF2B5EF4-FFF2-40B4-BE49-F238E27FC236}">
                <a16:creationId xmlns:a16="http://schemas.microsoft.com/office/drawing/2014/main" id="{DC134039-064F-6376-F803-D349CA3D5F61}"/>
              </a:ext>
            </a:extLst>
          </p:cNvPr>
          <p:cNvCxnSpPr>
            <a:cxnSpLocks/>
            <a:stCxn id="192" idx="3"/>
          </p:cNvCxnSpPr>
          <p:nvPr/>
        </p:nvCxnSpPr>
        <p:spPr>
          <a:xfrm>
            <a:off x="2502864" y="4215650"/>
            <a:ext cx="4737502" cy="3723"/>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D3523A6F-7EED-89F4-30FC-44DB1F99BD23}"/>
              </a:ext>
            </a:extLst>
          </p:cNvPr>
          <p:cNvCxnSpPr>
            <a:cxnSpLocks/>
          </p:cNvCxnSpPr>
          <p:nvPr/>
        </p:nvCxnSpPr>
        <p:spPr>
          <a:xfrm flipV="1">
            <a:off x="3882907" y="4226162"/>
            <a:ext cx="0" cy="30584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8B2B7FE8-128E-DA47-27FC-CDC123060EC4}"/>
              </a:ext>
            </a:extLst>
          </p:cNvPr>
          <p:cNvCxnSpPr>
            <a:cxnSpLocks/>
          </p:cNvCxnSpPr>
          <p:nvPr/>
        </p:nvCxnSpPr>
        <p:spPr>
          <a:xfrm flipV="1">
            <a:off x="3875572" y="5062469"/>
            <a:ext cx="0" cy="65011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8" name="Text Placeholder 4">
            <a:extLst>
              <a:ext uri="{FF2B5EF4-FFF2-40B4-BE49-F238E27FC236}">
                <a16:creationId xmlns:a16="http://schemas.microsoft.com/office/drawing/2014/main" id="{8E4B0593-4226-64FE-2DC1-898D513A7808}"/>
              </a:ext>
            </a:extLst>
          </p:cNvPr>
          <p:cNvSpPr txBox="1">
            <a:spLocks/>
          </p:cNvSpPr>
          <p:nvPr/>
        </p:nvSpPr>
        <p:spPr>
          <a:xfrm>
            <a:off x="4057980" y="6248535"/>
            <a:ext cx="305448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150">
                <a:ea typeface="Calibri" panose="020F0502020204030204" pitchFamily="34" charset="0"/>
              </a:rPr>
              <a:t>Sertifika alma süreci uzun ve maliyetli olabilir. Tüketicilerin çeşitli adil ticaret etiketleri ve sertifikaları da kafalarını karıştırabilir.</a:t>
            </a:r>
          </a:p>
        </p:txBody>
      </p:sp>
      <p:sp>
        <p:nvSpPr>
          <p:cNvPr id="209" name="TextBox 208">
            <a:extLst>
              <a:ext uri="{FF2B5EF4-FFF2-40B4-BE49-F238E27FC236}">
                <a16:creationId xmlns:a16="http://schemas.microsoft.com/office/drawing/2014/main" id="{9B550E92-D834-4535-E0AF-68FEE4189A72}"/>
              </a:ext>
            </a:extLst>
          </p:cNvPr>
          <p:cNvSpPr txBox="1"/>
          <p:nvPr/>
        </p:nvSpPr>
        <p:spPr>
          <a:xfrm>
            <a:off x="4071180" y="5861896"/>
            <a:ext cx="1110045" cy="384080"/>
          </a:xfrm>
          <a:prstGeom prst="rect">
            <a:avLst/>
          </a:prstGeom>
          <a:noFill/>
        </p:spPr>
        <p:txBody>
          <a:bodyPr wrap="square">
            <a:spAutoFit/>
          </a:bodyPr>
          <a:lstStyle/>
          <a:p>
            <a:pPr algn="l" rtl="0">
              <a:lnSpc>
                <a:spcPts val="2440"/>
              </a:lnSpc>
              <a:tabLst>
                <a:tab pos="177800" algn="l"/>
              </a:tabLst>
            </a:pPr>
            <a:r>
              <a:rPr lang="en-US" b="1">
                <a:solidFill>
                  <a:srgbClr val="000000"/>
                </a:solidFill>
                <a:latin typeface="Calibri" panose="020F0502020204030204" pitchFamily="34" charset="0"/>
                <a:cs typeface="Calibri" panose="020F0502020204030204" pitchFamily="34" charset="0"/>
              </a:rPr>
              <a:t>Eksileri</a:t>
            </a:r>
          </a:p>
        </p:txBody>
      </p:sp>
      <p:grpSp>
        <p:nvGrpSpPr>
          <p:cNvPr id="210" name="Group 209">
            <a:extLst>
              <a:ext uri="{FF2B5EF4-FFF2-40B4-BE49-F238E27FC236}">
                <a16:creationId xmlns:a16="http://schemas.microsoft.com/office/drawing/2014/main" id="{D6F4651B-30FE-1674-78E9-B0DF53C316ED}"/>
              </a:ext>
            </a:extLst>
          </p:cNvPr>
          <p:cNvGrpSpPr/>
          <p:nvPr/>
        </p:nvGrpSpPr>
        <p:grpSpPr>
          <a:xfrm>
            <a:off x="3679682" y="5828009"/>
            <a:ext cx="415513" cy="415595"/>
            <a:chOff x="5766825" y="4735040"/>
            <a:chExt cx="1633745" cy="1634066"/>
          </a:xfrm>
        </p:grpSpPr>
        <p:sp>
          <p:nvSpPr>
            <p:cNvPr id="211" name="Freeform 210">
              <a:extLst>
                <a:ext uri="{FF2B5EF4-FFF2-40B4-BE49-F238E27FC236}">
                  <a16:creationId xmlns:a16="http://schemas.microsoft.com/office/drawing/2014/main" id="{D9715B5B-FCAC-F72B-40B1-13F498136D26}"/>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B2DEDD"/>
            </a:solidFill>
            <a:ln w="6040" cap="flat">
              <a:noFill/>
              <a:prstDash val="solid"/>
              <a:miter/>
            </a:ln>
          </p:spPr>
          <p:txBody>
            <a:bodyPr rtlCol="0" anchor="ctr"/>
            <a:lstStyle/>
            <a:p>
              <a:pPr algn="l" rtl="0"/>
              <a:endParaRPr lang="en-US"/>
            </a:p>
          </p:txBody>
        </p:sp>
        <p:grpSp>
          <p:nvGrpSpPr>
            <p:cNvPr id="212" name="Graphic 3">
              <a:extLst>
                <a:ext uri="{FF2B5EF4-FFF2-40B4-BE49-F238E27FC236}">
                  <a16:creationId xmlns:a16="http://schemas.microsoft.com/office/drawing/2014/main" id="{F2E8DE7C-D32E-0D64-FCDB-DB80AF7A4535}"/>
                </a:ext>
              </a:extLst>
            </p:cNvPr>
            <p:cNvGrpSpPr/>
            <p:nvPr/>
          </p:nvGrpSpPr>
          <p:grpSpPr>
            <a:xfrm>
              <a:off x="5766825" y="4735040"/>
              <a:ext cx="1633745" cy="1634066"/>
              <a:chOff x="7173095" y="3200400"/>
              <a:chExt cx="1633745" cy="1634066"/>
            </a:xfrm>
            <a:solidFill>
              <a:srgbClr val="000000"/>
            </a:solidFill>
          </p:grpSpPr>
          <p:sp>
            <p:nvSpPr>
              <p:cNvPr id="214" name="Freeform 213">
                <a:extLst>
                  <a:ext uri="{FF2B5EF4-FFF2-40B4-BE49-F238E27FC236}">
                    <a16:creationId xmlns:a16="http://schemas.microsoft.com/office/drawing/2014/main" id="{627874C5-B77D-011B-A206-49EF65D61B8C}"/>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pPr algn="l" rtl="0"/>
                <a:endParaRPr lang="en-US"/>
              </a:p>
            </p:txBody>
          </p:sp>
          <p:sp>
            <p:nvSpPr>
              <p:cNvPr id="215" name="Freeform 214">
                <a:extLst>
                  <a:ext uri="{FF2B5EF4-FFF2-40B4-BE49-F238E27FC236}">
                    <a16:creationId xmlns:a16="http://schemas.microsoft.com/office/drawing/2014/main" id="{81C1981E-0B12-DEE3-6B3F-52D35C1FB26E}"/>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pPr algn="l" rtl="0"/>
                <a:endParaRPr lang="en-US"/>
              </a:p>
            </p:txBody>
          </p:sp>
          <p:sp>
            <p:nvSpPr>
              <p:cNvPr id="216" name="Freeform 215">
                <a:extLst>
                  <a:ext uri="{FF2B5EF4-FFF2-40B4-BE49-F238E27FC236}">
                    <a16:creationId xmlns:a16="http://schemas.microsoft.com/office/drawing/2014/main" id="{F445B734-EB12-9AC7-E8CF-481BFFDEE493}"/>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pPr algn="l" rtl="0"/>
                <a:endParaRPr lang="en-US"/>
              </a:p>
            </p:txBody>
          </p:sp>
          <p:sp>
            <p:nvSpPr>
              <p:cNvPr id="217" name="Freeform 216">
                <a:extLst>
                  <a:ext uri="{FF2B5EF4-FFF2-40B4-BE49-F238E27FC236}">
                    <a16:creationId xmlns:a16="http://schemas.microsoft.com/office/drawing/2014/main" id="{27B97BDE-3E6F-2432-83BF-D6362F00D909}"/>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pPr algn="l" rtl="0"/>
                <a:endParaRPr lang="en-US"/>
              </a:p>
            </p:txBody>
          </p:sp>
        </p:grpSp>
        <p:sp>
          <p:nvSpPr>
            <p:cNvPr id="213" name="Freeform 212">
              <a:extLst>
                <a:ext uri="{FF2B5EF4-FFF2-40B4-BE49-F238E27FC236}">
                  <a16:creationId xmlns:a16="http://schemas.microsoft.com/office/drawing/2014/main" id="{96037892-D13E-D455-2017-F02648245C16}"/>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pPr algn="l" rtl="0"/>
              <a:endParaRPr lang="en-US"/>
            </a:p>
          </p:txBody>
        </p:sp>
      </p:grpSp>
      <p:cxnSp>
        <p:nvCxnSpPr>
          <p:cNvPr id="222" name="Straight Connector 221">
            <a:extLst>
              <a:ext uri="{FF2B5EF4-FFF2-40B4-BE49-F238E27FC236}">
                <a16:creationId xmlns:a16="http://schemas.microsoft.com/office/drawing/2014/main" id="{52BADDBD-6733-5712-FA89-E43D3FEF3EC7}"/>
              </a:ext>
            </a:extLst>
          </p:cNvPr>
          <p:cNvCxnSpPr>
            <a:cxnSpLocks/>
          </p:cNvCxnSpPr>
          <p:nvPr/>
        </p:nvCxnSpPr>
        <p:spPr>
          <a:xfrm flipV="1">
            <a:off x="7233844" y="798121"/>
            <a:ext cx="0" cy="341752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B8F6870B-A4AB-CE7D-16CA-0D638BFAA749}"/>
              </a:ext>
            </a:extLst>
          </p:cNvPr>
          <p:cNvSpPr/>
          <p:nvPr/>
        </p:nvSpPr>
        <p:spPr>
          <a:xfrm rot="5400000">
            <a:off x="669437" y="6826732"/>
            <a:ext cx="2871584" cy="237336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pPr algn="l" rtl="0"/>
            <a:endParaRPr lang="en-US" b="0" i="0">
              <a:latin typeface="Calibri" panose="020F0502020204030204" pitchFamily="34" charset="0"/>
            </a:endParaRPr>
          </a:p>
        </p:txBody>
      </p:sp>
      <p:sp>
        <p:nvSpPr>
          <p:cNvPr id="11" name="Text Placeholder 4">
            <a:extLst>
              <a:ext uri="{FF2B5EF4-FFF2-40B4-BE49-F238E27FC236}">
                <a16:creationId xmlns:a16="http://schemas.microsoft.com/office/drawing/2014/main" id="{5CC1104A-E0FC-5F92-3E37-A1B416C9DDFC}"/>
              </a:ext>
            </a:extLst>
          </p:cNvPr>
          <p:cNvSpPr txBox="1">
            <a:spLocks/>
          </p:cNvSpPr>
          <p:nvPr/>
        </p:nvSpPr>
        <p:spPr>
          <a:xfrm>
            <a:off x="1143552" y="7011719"/>
            <a:ext cx="1998390" cy="191658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lnSpc>
                <a:spcPts val="1420"/>
              </a:lnSpc>
            </a:pPr>
            <a:r>
              <a:rPr lang="en-IE" sz="1300" err="1">
                <a:solidFill>
                  <a:schemeClr val="bg1"/>
                </a:solidFill>
                <a:latin typeface="Calibri"/>
                <a:ea typeface="Calibri"/>
                <a:cs typeface="Calibri"/>
              </a:rPr>
              <a:t>Etik</a:t>
            </a:r>
            <a:r>
              <a:rPr lang="en-IE" sz="1300">
                <a:solidFill>
                  <a:schemeClr val="bg1"/>
                </a:solidFill>
                <a:latin typeface="Calibri"/>
                <a:ea typeface="Calibri"/>
                <a:cs typeface="Calibri"/>
              </a:rPr>
              <a:t> </a:t>
            </a:r>
            <a:r>
              <a:rPr lang="en-IE" sz="1300" err="1">
                <a:solidFill>
                  <a:schemeClr val="bg1"/>
                </a:solidFill>
                <a:latin typeface="Calibri"/>
                <a:ea typeface="Calibri"/>
                <a:cs typeface="Calibri"/>
              </a:rPr>
              <a:t>gıda</a:t>
            </a:r>
            <a:r>
              <a:rPr lang="en-IE" sz="1300">
                <a:solidFill>
                  <a:schemeClr val="bg1"/>
                </a:solidFill>
                <a:latin typeface="Calibri"/>
                <a:ea typeface="Calibri"/>
                <a:cs typeface="Calibri"/>
              </a:rPr>
              <a:t> </a:t>
            </a:r>
            <a:r>
              <a:rPr lang="en-IE" sz="1300" err="1">
                <a:solidFill>
                  <a:schemeClr val="bg1"/>
                </a:solidFill>
                <a:latin typeface="Calibri"/>
                <a:ea typeface="Calibri"/>
                <a:cs typeface="Calibri"/>
              </a:rPr>
              <a:t>işletmeniz</a:t>
            </a:r>
            <a:r>
              <a:rPr lang="en-IE" sz="1300">
                <a:solidFill>
                  <a:schemeClr val="bg1"/>
                </a:solidFill>
                <a:latin typeface="Calibri"/>
                <a:ea typeface="Calibri"/>
                <a:cs typeface="Calibri"/>
              </a:rPr>
              <a:t> </a:t>
            </a:r>
            <a:r>
              <a:rPr lang="en-IE" sz="1300" err="1">
                <a:solidFill>
                  <a:schemeClr val="bg1"/>
                </a:solidFill>
                <a:latin typeface="Calibri"/>
                <a:ea typeface="Calibri"/>
                <a:cs typeface="Calibri"/>
              </a:rPr>
              <a:t>için</a:t>
            </a:r>
            <a:r>
              <a:rPr lang="en-IE" sz="1300">
                <a:solidFill>
                  <a:schemeClr val="bg1"/>
                </a:solidFill>
                <a:latin typeface="Calibri"/>
                <a:ea typeface="Calibri"/>
                <a:cs typeface="Calibri"/>
              </a:rPr>
              <a:t> </a:t>
            </a:r>
            <a:r>
              <a:rPr lang="en-IE" sz="1300" b="1" err="1">
                <a:solidFill>
                  <a:schemeClr val="bg1"/>
                </a:solidFill>
                <a:latin typeface="Calibri"/>
                <a:ea typeface="Calibri"/>
                <a:cs typeface="Calibri"/>
              </a:rPr>
              <a:t>doğru</a:t>
            </a:r>
            <a:r>
              <a:rPr lang="en-IE" sz="1300" b="1">
                <a:solidFill>
                  <a:schemeClr val="bg1"/>
                </a:solidFill>
                <a:latin typeface="Calibri"/>
                <a:ea typeface="Calibri"/>
                <a:cs typeface="Calibri"/>
              </a:rPr>
              <a:t> </a:t>
            </a:r>
            <a:r>
              <a:rPr lang="en-IE" sz="1300" b="1" err="1">
                <a:solidFill>
                  <a:schemeClr val="bg1"/>
                </a:solidFill>
                <a:latin typeface="Calibri"/>
                <a:ea typeface="Calibri"/>
                <a:cs typeface="Calibri"/>
              </a:rPr>
              <a:t>iş</a:t>
            </a:r>
            <a:r>
              <a:rPr lang="en-IE" sz="1300" b="1">
                <a:solidFill>
                  <a:schemeClr val="bg1"/>
                </a:solidFill>
                <a:latin typeface="Calibri"/>
                <a:ea typeface="Calibri"/>
                <a:cs typeface="Calibri"/>
              </a:rPr>
              <a:t> </a:t>
            </a:r>
            <a:r>
              <a:rPr lang="en-IE" sz="1300" b="1" err="1">
                <a:solidFill>
                  <a:schemeClr val="bg1"/>
                </a:solidFill>
                <a:latin typeface="Calibri"/>
                <a:ea typeface="Calibri"/>
                <a:cs typeface="Calibri"/>
              </a:rPr>
              <a:t>modelini</a:t>
            </a:r>
            <a:r>
              <a:rPr lang="en-IE" sz="1300" b="1">
                <a:solidFill>
                  <a:schemeClr val="bg1"/>
                </a:solidFill>
                <a:latin typeface="Calibri"/>
                <a:ea typeface="Calibri"/>
                <a:cs typeface="Calibri"/>
              </a:rPr>
              <a:t> </a:t>
            </a:r>
            <a:r>
              <a:rPr lang="en-IE" sz="1300" err="1">
                <a:solidFill>
                  <a:schemeClr val="bg1"/>
                </a:solidFill>
                <a:latin typeface="Calibri"/>
                <a:ea typeface="Calibri"/>
                <a:cs typeface="Calibri"/>
              </a:rPr>
              <a:t>seçmek</a:t>
            </a:r>
            <a:r>
              <a:rPr lang="en-IE" sz="1300">
                <a:solidFill>
                  <a:schemeClr val="bg1"/>
                </a:solidFill>
                <a:latin typeface="Calibri"/>
                <a:ea typeface="Calibri"/>
                <a:cs typeface="Calibri"/>
              </a:rPr>
              <a:t>, </a:t>
            </a:r>
            <a:r>
              <a:rPr lang="en-IE" sz="1300" err="1">
                <a:solidFill>
                  <a:schemeClr val="bg1"/>
                </a:solidFill>
                <a:latin typeface="Calibri"/>
                <a:ea typeface="Calibri"/>
                <a:cs typeface="Calibri"/>
              </a:rPr>
              <a:t>belirli</a:t>
            </a:r>
            <a:r>
              <a:rPr lang="en-IE" sz="1300">
                <a:solidFill>
                  <a:schemeClr val="bg1"/>
                </a:solidFill>
                <a:latin typeface="Calibri"/>
                <a:ea typeface="Calibri"/>
                <a:cs typeface="Calibri"/>
              </a:rPr>
              <a:t> </a:t>
            </a:r>
            <a:r>
              <a:rPr lang="en-IE" sz="1300" b="1" err="1">
                <a:solidFill>
                  <a:schemeClr val="bg1"/>
                </a:solidFill>
                <a:latin typeface="Calibri"/>
                <a:ea typeface="Calibri"/>
                <a:cs typeface="Calibri"/>
              </a:rPr>
              <a:t>hedeflerinize</a:t>
            </a:r>
            <a:r>
              <a:rPr lang="en-IE" sz="1300" b="1">
                <a:solidFill>
                  <a:schemeClr val="bg1"/>
                </a:solidFill>
                <a:latin typeface="Calibri"/>
                <a:ea typeface="Calibri"/>
                <a:cs typeface="Calibri"/>
              </a:rPr>
              <a:t>, </a:t>
            </a:r>
            <a:r>
              <a:rPr lang="en-IE" sz="1300" b="1" err="1">
                <a:solidFill>
                  <a:schemeClr val="bg1"/>
                </a:solidFill>
                <a:latin typeface="Calibri"/>
                <a:ea typeface="Calibri"/>
                <a:cs typeface="Calibri"/>
              </a:rPr>
              <a:t>kaynaklarınıza</a:t>
            </a:r>
            <a:r>
              <a:rPr lang="en-IE" sz="1300" b="1">
                <a:solidFill>
                  <a:schemeClr val="bg1"/>
                </a:solidFill>
                <a:latin typeface="Calibri"/>
                <a:ea typeface="Calibri"/>
                <a:cs typeface="Calibri"/>
              </a:rPr>
              <a:t> </a:t>
            </a:r>
            <a:r>
              <a:rPr lang="en-IE" sz="1300" b="1" err="1">
                <a:solidFill>
                  <a:schemeClr val="bg1"/>
                </a:solidFill>
                <a:latin typeface="Calibri"/>
                <a:ea typeface="Calibri"/>
                <a:cs typeface="Calibri"/>
              </a:rPr>
              <a:t>ve</a:t>
            </a:r>
            <a:r>
              <a:rPr lang="en-IE" sz="1300" b="1">
                <a:solidFill>
                  <a:schemeClr val="bg1"/>
                </a:solidFill>
                <a:latin typeface="Calibri"/>
                <a:ea typeface="Calibri"/>
                <a:cs typeface="Calibri"/>
              </a:rPr>
              <a:t> </a:t>
            </a:r>
            <a:r>
              <a:rPr lang="en-IE" sz="1300" b="1" err="1">
                <a:solidFill>
                  <a:schemeClr val="bg1"/>
                </a:solidFill>
                <a:latin typeface="Calibri"/>
                <a:ea typeface="Calibri"/>
                <a:cs typeface="Calibri"/>
              </a:rPr>
              <a:t>hedef</a:t>
            </a:r>
            <a:r>
              <a:rPr lang="en-IE" sz="1300" b="1">
                <a:solidFill>
                  <a:schemeClr val="bg1"/>
                </a:solidFill>
                <a:latin typeface="Calibri"/>
                <a:ea typeface="Calibri"/>
                <a:cs typeface="Calibri"/>
              </a:rPr>
              <a:t> </a:t>
            </a:r>
            <a:r>
              <a:rPr lang="en-IE" sz="1300" b="1" err="1">
                <a:solidFill>
                  <a:schemeClr val="bg1"/>
                </a:solidFill>
                <a:latin typeface="Calibri"/>
                <a:ea typeface="Calibri"/>
                <a:cs typeface="Calibri"/>
              </a:rPr>
              <a:t>müşterilerinizin</a:t>
            </a:r>
            <a:r>
              <a:rPr lang="en-IE" sz="1300" b="1">
                <a:solidFill>
                  <a:schemeClr val="bg1"/>
                </a:solidFill>
                <a:latin typeface="Calibri"/>
                <a:ea typeface="Calibri"/>
                <a:cs typeface="Calibri"/>
              </a:rPr>
              <a:t> </a:t>
            </a:r>
            <a:r>
              <a:rPr lang="en-IE" sz="1300" b="1" err="1">
                <a:solidFill>
                  <a:schemeClr val="bg1"/>
                </a:solidFill>
                <a:latin typeface="Calibri"/>
                <a:ea typeface="Calibri"/>
                <a:cs typeface="Calibri"/>
              </a:rPr>
              <a:t>ihtiyaçlarına</a:t>
            </a:r>
            <a:r>
              <a:rPr lang="en-IE" sz="1300" b="1">
                <a:solidFill>
                  <a:schemeClr val="bg1"/>
                </a:solidFill>
                <a:latin typeface="Calibri"/>
                <a:ea typeface="Calibri"/>
                <a:cs typeface="Calibri"/>
              </a:rPr>
              <a:t> </a:t>
            </a:r>
            <a:r>
              <a:rPr lang="en-IE" sz="1300" err="1">
                <a:solidFill>
                  <a:schemeClr val="bg1"/>
                </a:solidFill>
                <a:latin typeface="Calibri"/>
                <a:ea typeface="Calibri"/>
                <a:cs typeface="Calibri"/>
              </a:rPr>
              <a:t>bağlı</a:t>
            </a:r>
            <a:r>
              <a:rPr lang="en-IE" sz="1300">
                <a:solidFill>
                  <a:schemeClr val="bg1"/>
                </a:solidFill>
                <a:latin typeface="Calibri"/>
                <a:ea typeface="Calibri"/>
                <a:cs typeface="Calibri"/>
              </a:rPr>
              <a:t> </a:t>
            </a:r>
            <a:r>
              <a:rPr lang="en-IE" sz="1300" err="1">
                <a:solidFill>
                  <a:schemeClr val="bg1"/>
                </a:solidFill>
                <a:latin typeface="Calibri"/>
                <a:ea typeface="Calibri"/>
                <a:cs typeface="Calibri"/>
              </a:rPr>
              <a:t>olacaktır</a:t>
            </a:r>
            <a:r>
              <a:rPr lang="en-IE" sz="1300">
                <a:solidFill>
                  <a:schemeClr val="bg1"/>
                </a:solidFill>
                <a:latin typeface="Calibri"/>
                <a:ea typeface="Calibri"/>
                <a:cs typeface="Calibri"/>
              </a:rPr>
              <a:t>. </a:t>
            </a:r>
            <a:r>
              <a:rPr lang="en-IE" sz="1300" err="1">
                <a:solidFill>
                  <a:schemeClr val="bg1"/>
                </a:solidFill>
                <a:latin typeface="Calibri"/>
                <a:ea typeface="Calibri"/>
                <a:cs typeface="Calibri"/>
              </a:rPr>
              <a:t>Seçtiğiniz</a:t>
            </a:r>
            <a:r>
              <a:rPr lang="en-IE" sz="1300">
                <a:solidFill>
                  <a:schemeClr val="bg1"/>
                </a:solidFill>
                <a:latin typeface="Calibri"/>
                <a:ea typeface="Calibri"/>
                <a:cs typeface="Calibri"/>
              </a:rPr>
              <a:t> </a:t>
            </a:r>
            <a:r>
              <a:rPr lang="en-IE" sz="1300" err="1">
                <a:solidFill>
                  <a:schemeClr val="bg1"/>
                </a:solidFill>
                <a:latin typeface="Calibri"/>
                <a:ea typeface="Calibri"/>
                <a:cs typeface="Calibri"/>
              </a:rPr>
              <a:t>modele</a:t>
            </a:r>
            <a:r>
              <a:rPr lang="en-IE" sz="1300">
                <a:solidFill>
                  <a:schemeClr val="bg1"/>
                </a:solidFill>
                <a:latin typeface="Calibri"/>
                <a:ea typeface="Calibri"/>
                <a:cs typeface="Calibri"/>
              </a:rPr>
              <a:t> </a:t>
            </a:r>
            <a:r>
              <a:rPr lang="en-IE" sz="1300" err="1">
                <a:solidFill>
                  <a:schemeClr val="bg1"/>
                </a:solidFill>
                <a:latin typeface="Calibri"/>
                <a:ea typeface="Calibri"/>
                <a:cs typeface="Calibri"/>
              </a:rPr>
              <a:t>bakılmaksızın</a:t>
            </a:r>
            <a:r>
              <a:rPr lang="en-IE" sz="1300">
                <a:solidFill>
                  <a:schemeClr val="bg1"/>
                </a:solidFill>
                <a:latin typeface="Calibri"/>
                <a:ea typeface="Calibri"/>
                <a:cs typeface="Calibri"/>
              </a:rPr>
              <a:t>, </a:t>
            </a:r>
            <a:r>
              <a:rPr lang="en-IE" sz="1300" err="1">
                <a:solidFill>
                  <a:schemeClr val="bg1"/>
                </a:solidFill>
                <a:latin typeface="Calibri"/>
                <a:ea typeface="Calibri"/>
                <a:cs typeface="Calibri"/>
              </a:rPr>
              <a:t>etik</a:t>
            </a:r>
            <a:r>
              <a:rPr lang="en-IE" sz="1300">
                <a:solidFill>
                  <a:schemeClr val="bg1"/>
                </a:solidFill>
                <a:latin typeface="Calibri"/>
                <a:ea typeface="Calibri"/>
                <a:cs typeface="Calibri"/>
              </a:rPr>
              <a:t> </a:t>
            </a:r>
            <a:r>
              <a:rPr lang="en-IE" sz="1300" err="1">
                <a:solidFill>
                  <a:schemeClr val="bg1"/>
                </a:solidFill>
                <a:latin typeface="Calibri"/>
                <a:ea typeface="Calibri"/>
                <a:cs typeface="Calibri"/>
              </a:rPr>
              <a:t>uygulamalara</a:t>
            </a:r>
            <a:r>
              <a:rPr lang="en-IE" sz="1300">
                <a:solidFill>
                  <a:schemeClr val="bg1"/>
                </a:solidFill>
                <a:latin typeface="Calibri"/>
                <a:ea typeface="Calibri"/>
                <a:cs typeface="Calibri"/>
              </a:rPr>
              <a:t> </a:t>
            </a:r>
            <a:r>
              <a:rPr lang="en-IE" sz="1300" err="1">
                <a:solidFill>
                  <a:schemeClr val="bg1"/>
                </a:solidFill>
                <a:latin typeface="Calibri"/>
                <a:ea typeface="Calibri"/>
                <a:cs typeface="Calibri"/>
              </a:rPr>
              <a:t>bağlı</a:t>
            </a:r>
            <a:r>
              <a:rPr lang="en-IE" sz="1300">
                <a:solidFill>
                  <a:schemeClr val="bg1"/>
                </a:solidFill>
                <a:latin typeface="Calibri"/>
                <a:ea typeface="Calibri"/>
                <a:cs typeface="Calibri"/>
              </a:rPr>
              <a:t> </a:t>
            </a:r>
            <a:r>
              <a:rPr lang="en-IE" sz="1300" err="1">
                <a:solidFill>
                  <a:schemeClr val="bg1"/>
                </a:solidFill>
                <a:latin typeface="Calibri"/>
                <a:ea typeface="Calibri"/>
                <a:cs typeface="Calibri"/>
              </a:rPr>
              <a:t>kalmak</a:t>
            </a:r>
            <a:r>
              <a:rPr lang="en-IE" sz="1300">
                <a:solidFill>
                  <a:schemeClr val="bg1"/>
                </a:solidFill>
                <a:latin typeface="Calibri"/>
                <a:ea typeface="Calibri"/>
                <a:cs typeface="Calibri"/>
              </a:rPr>
              <a:t>, </a:t>
            </a:r>
            <a:r>
              <a:rPr lang="en-IE" sz="1300" err="1">
                <a:solidFill>
                  <a:schemeClr val="bg1"/>
                </a:solidFill>
                <a:latin typeface="Calibri"/>
                <a:ea typeface="Calibri"/>
                <a:cs typeface="Calibri"/>
              </a:rPr>
              <a:t>bu</a:t>
            </a:r>
            <a:r>
              <a:rPr lang="en-IE" sz="1300">
                <a:solidFill>
                  <a:schemeClr val="bg1"/>
                </a:solidFill>
                <a:latin typeface="Calibri"/>
                <a:ea typeface="Calibri"/>
                <a:cs typeface="Calibri"/>
              </a:rPr>
              <a:t> </a:t>
            </a:r>
            <a:r>
              <a:rPr lang="en-IE" sz="1300" err="1">
                <a:solidFill>
                  <a:schemeClr val="bg1"/>
                </a:solidFill>
                <a:latin typeface="Calibri"/>
                <a:ea typeface="Calibri"/>
                <a:cs typeface="Calibri"/>
              </a:rPr>
              <a:t>sektörde</a:t>
            </a:r>
            <a:r>
              <a:rPr lang="en-IE" sz="1300">
                <a:solidFill>
                  <a:schemeClr val="bg1"/>
                </a:solidFill>
                <a:latin typeface="Calibri"/>
                <a:ea typeface="Calibri"/>
                <a:cs typeface="Calibri"/>
              </a:rPr>
              <a:t> </a:t>
            </a:r>
            <a:r>
              <a:rPr lang="en-IE" sz="1300" err="1">
                <a:solidFill>
                  <a:schemeClr val="bg1"/>
                </a:solidFill>
                <a:latin typeface="Calibri"/>
                <a:ea typeface="Calibri"/>
                <a:cs typeface="Calibri"/>
              </a:rPr>
              <a:t>başarınız</a:t>
            </a:r>
            <a:r>
              <a:rPr lang="en-IE" sz="1300">
                <a:solidFill>
                  <a:schemeClr val="bg1"/>
                </a:solidFill>
                <a:latin typeface="Calibri"/>
                <a:ea typeface="Calibri"/>
                <a:cs typeface="Calibri"/>
              </a:rPr>
              <a:t> </a:t>
            </a:r>
            <a:r>
              <a:rPr lang="en-IE" sz="1300" err="1">
                <a:solidFill>
                  <a:schemeClr val="bg1"/>
                </a:solidFill>
                <a:latin typeface="Calibri"/>
                <a:ea typeface="Calibri"/>
                <a:cs typeface="Calibri"/>
              </a:rPr>
              <a:t>için</a:t>
            </a:r>
            <a:r>
              <a:rPr lang="en-IE" sz="1300">
                <a:solidFill>
                  <a:schemeClr val="bg1"/>
                </a:solidFill>
                <a:latin typeface="Calibri"/>
                <a:ea typeface="Calibri"/>
                <a:cs typeface="Calibri"/>
              </a:rPr>
              <a:t> </a:t>
            </a:r>
            <a:r>
              <a:rPr lang="en-IE" sz="1300" err="1">
                <a:solidFill>
                  <a:schemeClr val="bg1"/>
                </a:solidFill>
                <a:latin typeface="Calibri"/>
                <a:ea typeface="Calibri"/>
                <a:cs typeface="Calibri"/>
              </a:rPr>
              <a:t>önemli</a:t>
            </a:r>
            <a:r>
              <a:rPr lang="en-IE" sz="1300">
                <a:solidFill>
                  <a:schemeClr val="bg1"/>
                </a:solidFill>
                <a:latin typeface="Calibri"/>
                <a:ea typeface="Calibri"/>
                <a:cs typeface="Calibri"/>
              </a:rPr>
              <a:t> </a:t>
            </a:r>
            <a:r>
              <a:rPr lang="en-IE" sz="1300" err="1">
                <a:solidFill>
                  <a:schemeClr val="bg1"/>
                </a:solidFill>
                <a:latin typeface="Calibri"/>
                <a:ea typeface="Calibri"/>
                <a:cs typeface="Calibri"/>
              </a:rPr>
              <a:t>olacaktır</a:t>
            </a:r>
            <a:r>
              <a:rPr lang="en-IE" sz="1300">
                <a:solidFill>
                  <a:schemeClr val="bg1"/>
                </a:solidFill>
                <a:latin typeface="Calibri"/>
                <a:ea typeface="Calibri"/>
                <a:cs typeface="Calibri"/>
              </a:rPr>
              <a:t>.</a:t>
            </a:r>
            <a:endParaRPr lang="en-IE" sz="1300">
              <a:solidFill>
                <a:schemeClr val="bg1"/>
              </a:solidFill>
              <a:ea typeface="Calibri"/>
            </a:endParaRPr>
          </a:p>
        </p:txBody>
      </p:sp>
      <p:sp>
        <p:nvSpPr>
          <p:cNvPr id="12" name="Text Box 5">
            <a:extLst>
              <a:ext uri="{FF2B5EF4-FFF2-40B4-BE49-F238E27FC236}">
                <a16:creationId xmlns:a16="http://schemas.microsoft.com/office/drawing/2014/main" id="{F3DEACA9-4E71-407D-F7FD-D305BF610C30}"/>
              </a:ext>
            </a:extLst>
          </p:cNvPr>
          <p:cNvSpPr txBox="1"/>
          <p:nvPr/>
        </p:nvSpPr>
        <p:spPr>
          <a:xfrm>
            <a:off x="4872381" y="10170487"/>
            <a:ext cx="1968786" cy="384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err="1">
                <a:solidFill>
                  <a:schemeClr val="bg1"/>
                </a:solidFill>
                <a:effectLst/>
                <a:latin typeface="Calibri"/>
                <a:ea typeface="Open Sans"/>
                <a:cs typeface="Calibri"/>
              </a:rPr>
              <a:t>İnsanlar</a:t>
            </a:r>
            <a:r>
              <a:rPr lang="en-US" sz="900">
                <a:solidFill>
                  <a:schemeClr val="bg1"/>
                </a:solidFill>
                <a:latin typeface="Calibri"/>
                <a:ea typeface="Open Sans"/>
                <a:cs typeface="Calibri"/>
              </a:rPr>
              <a:t>, </a:t>
            </a:r>
            <a:r>
              <a:rPr lang="en-US" sz="900" b="0" i="0" err="1">
                <a:solidFill>
                  <a:schemeClr val="bg1"/>
                </a:solidFill>
                <a:effectLst/>
                <a:latin typeface="Calibri"/>
                <a:ea typeface="Open Sans"/>
                <a:cs typeface="Calibri"/>
              </a:rPr>
              <a:t>Gezegen</a:t>
            </a:r>
            <a:r>
              <a:rPr lang="en-US" sz="900">
                <a:solidFill>
                  <a:schemeClr val="bg1"/>
                </a:solidFill>
                <a:latin typeface="Calibri"/>
                <a:ea typeface="Open Sans"/>
                <a:cs typeface="Calibri"/>
              </a:rPr>
              <a:t> </a:t>
            </a:r>
            <a:r>
              <a:rPr lang="en-US" sz="900" err="1">
                <a:solidFill>
                  <a:schemeClr val="bg1"/>
                </a:solidFill>
                <a:latin typeface="Calibri"/>
                <a:ea typeface="Open Sans"/>
                <a:cs typeface="Calibri"/>
              </a:rPr>
              <a:t>ve</a:t>
            </a:r>
            <a:r>
              <a:rPr lang="en-US" sz="900">
                <a:solidFill>
                  <a:schemeClr val="bg1"/>
                </a:solidFill>
                <a:latin typeface="Calibri"/>
                <a:ea typeface="Open Sans"/>
                <a:cs typeface="Calibri"/>
              </a:rPr>
              <a:t> </a:t>
            </a:r>
            <a:r>
              <a:rPr lang="en-US" sz="900" err="1">
                <a:solidFill>
                  <a:schemeClr val="bg1"/>
                </a:solidFill>
                <a:latin typeface="Calibri"/>
                <a:ea typeface="Open Sans"/>
                <a:cs typeface="Calibri"/>
              </a:rPr>
              <a:t>Kârlılık</a:t>
            </a:r>
            <a:r>
              <a:rPr lang="en-US" sz="900">
                <a:solidFill>
                  <a:schemeClr val="bg1"/>
                </a:solidFill>
                <a:latin typeface="Calibri"/>
                <a:ea typeface="Open Sans"/>
                <a:cs typeface="Calibri"/>
              </a:rPr>
              <a:t> </a:t>
            </a:r>
            <a:r>
              <a:rPr lang="en-US" sz="900" err="1">
                <a:solidFill>
                  <a:schemeClr val="bg1"/>
                </a:solidFill>
                <a:latin typeface="Calibri"/>
                <a:ea typeface="Open Sans"/>
                <a:cs typeface="Calibri"/>
              </a:rPr>
              <a:t>için</a:t>
            </a:r>
            <a:r>
              <a:rPr lang="en-US" sz="900">
                <a:solidFill>
                  <a:schemeClr val="bg1"/>
                </a:solidFill>
                <a:latin typeface="Calibri"/>
                <a:ea typeface="Open Sans"/>
                <a:cs typeface="Calibri"/>
              </a:rPr>
              <a:t> </a:t>
            </a:r>
            <a:r>
              <a:rPr lang="en-US" sz="900" err="1">
                <a:solidFill>
                  <a:schemeClr val="bg1"/>
                </a:solidFill>
                <a:latin typeface="Calibri"/>
                <a:ea typeface="Open Sans"/>
                <a:cs typeface="Calibri"/>
              </a:rPr>
              <a:t>Gıda</a:t>
            </a:r>
            <a:endParaRPr lang="en-IE" sz="900" b="0" i="0" err="1">
              <a:solidFill>
                <a:schemeClr val="bg1"/>
              </a:solidFill>
              <a:effectLst/>
              <a:latin typeface="Calibri"/>
              <a:ea typeface="Open Sans"/>
              <a:cs typeface="Calibri"/>
            </a:endParaRPr>
          </a:p>
        </p:txBody>
      </p:sp>
      <p:cxnSp>
        <p:nvCxnSpPr>
          <p:cNvPr id="13" name="Straight Connector 12">
            <a:extLst>
              <a:ext uri="{FF2B5EF4-FFF2-40B4-BE49-F238E27FC236}">
                <a16:creationId xmlns:a16="http://schemas.microsoft.com/office/drawing/2014/main" id="{75760541-DB2D-9700-D6AF-E112E078D826}"/>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84D188A2-600B-0277-C71C-E2E37C98960A}"/>
              </a:ext>
            </a:extLst>
          </p:cNvPr>
          <p:cNvSpPr txBox="1">
            <a:spLocks/>
          </p:cNvSpPr>
          <p:nvPr/>
        </p:nvSpPr>
        <p:spPr>
          <a:xfrm>
            <a:off x="6572485" y="10131488"/>
            <a:ext cx="662705" cy="465822"/>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2079F2-58AF-ED44-82D7-E04B2F6FD686}" type="slidenum">
              <a:rPr lang="en-US" sz="900" dirty="0" smtClean="0">
                <a:solidFill>
                  <a:schemeClr val="bg1"/>
                </a:solidFill>
                <a:latin typeface="Calibri"/>
                <a:ea typeface="Open Sans"/>
                <a:cs typeface="Calibri"/>
              </a:rPr>
              <a:pPr/>
              <a:t>18</a:t>
            </a:fld>
            <a:endParaRPr lang="en-US" sz="900">
              <a:solidFill>
                <a:schemeClr val="bg1"/>
              </a:solidFill>
              <a:latin typeface="Calibri"/>
              <a:ea typeface="Open Sans"/>
              <a:cs typeface="Calibri"/>
            </a:endParaRPr>
          </a:p>
        </p:txBody>
      </p:sp>
    </p:spTree>
    <p:extLst>
      <p:ext uri="{BB962C8B-B14F-4D97-AF65-F5344CB8AC3E}">
        <p14:creationId xmlns:p14="http://schemas.microsoft.com/office/powerpoint/2010/main" val="3521864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19</a:t>
            </a:fld>
            <a:endParaRPr lang="en-US" sz="900">
              <a:solidFill>
                <a:schemeClr val="tx1"/>
              </a:solidFill>
            </a:endParaRPr>
          </a:p>
        </p:txBody>
      </p:sp>
      <p:sp>
        <p:nvSpPr>
          <p:cNvPr id="92" name="Text Placeholder 4">
            <a:extLst>
              <a:ext uri="{FF2B5EF4-FFF2-40B4-BE49-F238E27FC236}">
                <a16:creationId xmlns:a16="http://schemas.microsoft.com/office/drawing/2014/main" id="{12E022A3-6EDC-4F32-B5C7-2AD06A6CBB77}"/>
              </a:ext>
            </a:extLst>
          </p:cNvPr>
          <p:cNvSpPr txBox="1">
            <a:spLocks/>
          </p:cNvSpPr>
          <p:nvPr/>
        </p:nvSpPr>
        <p:spPr>
          <a:xfrm>
            <a:off x="470004" y="1341988"/>
            <a:ext cx="4325783" cy="95827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900"/>
              </a:lnSpc>
            </a:pPr>
            <a:r>
              <a:rPr lang="tr-TR" sz="2000" b="1" i="1">
                <a:solidFill>
                  <a:schemeClr val="tx1"/>
                </a:solidFill>
                <a:latin typeface="Calibri"/>
                <a:ea typeface="Calibri"/>
                <a:cs typeface="Calibri"/>
              </a:rPr>
              <a:t>İş planı hayati bir araçtır</a:t>
            </a:r>
            <a:r>
              <a:rPr lang="tr-TR" sz="2000" i="1">
                <a:solidFill>
                  <a:schemeClr val="tx1"/>
                </a:solidFill>
                <a:latin typeface="Calibri"/>
                <a:ea typeface="Calibri"/>
                <a:cs typeface="Calibri"/>
              </a:rPr>
              <a:t>, işletmenizin gelecekteki gidişatını anlamanıza ve finansmanı güvence altına almanıza yardımcı olur.</a:t>
            </a:r>
          </a:p>
          <a:p>
            <a:pPr algn="l" rtl="0">
              <a:lnSpc>
                <a:spcPts val="1320"/>
              </a:lnSpc>
            </a:pPr>
            <a:endParaRPr lang="tr-TR" sz="1200">
              <a:solidFill>
                <a:schemeClr val="tx1"/>
              </a:solidFill>
              <a:ea typeface="Calibri" panose="020F0502020204030204" pitchFamily="34" charset="0"/>
            </a:endParaRPr>
          </a:p>
        </p:txBody>
      </p:sp>
      <p:sp>
        <p:nvSpPr>
          <p:cNvPr id="5" name="Text Placeholder 2">
            <a:extLst>
              <a:ext uri="{FF2B5EF4-FFF2-40B4-BE49-F238E27FC236}">
                <a16:creationId xmlns:a16="http://schemas.microsoft.com/office/drawing/2014/main" id="{F25BCE35-7F33-0CFB-768C-B9BEE781136F}"/>
              </a:ext>
            </a:extLst>
          </p:cNvPr>
          <p:cNvSpPr txBox="1">
            <a:spLocks/>
          </p:cNvSpPr>
          <p:nvPr/>
        </p:nvSpPr>
        <p:spPr>
          <a:xfrm>
            <a:off x="2302719" y="2410849"/>
            <a:ext cx="4926479" cy="3224851"/>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mj-lt"/>
              <a:buAutoNum type="arabicPeriod"/>
              <a:tabLst>
                <a:tab pos="177800" algn="l"/>
              </a:tabLst>
            </a:pPr>
            <a:r>
              <a:rPr lang="tr-TR" b="1">
                <a:solidFill>
                  <a:schemeClr val="tx1"/>
                </a:solidFill>
                <a:latin typeface="Calibri"/>
                <a:ea typeface="Calibri"/>
                <a:cs typeface="Calibri"/>
              </a:rPr>
              <a:t>Yönetici Özet: </a:t>
            </a:r>
            <a:r>
              <a:rPr lang="tr-TR">
                <a:solidFill>
                  <a:schemeClr val="tx1"/>
                </a:solidFill>
                <a:latin typeface="Calibri"/>
                <a:ea typeface="Calibri"/>
                <a:cs typeface="Calibri"/>
              </a:rPr>
              <a:t>Bu, misyonunuz, ürününüz veya hizmetiniz, şirketinizin yönetici-</a:t>
            </a:r>
            <a:r>
              <a:rPr lang="tr-TR" err="1">
                <a:solidFill>
                  <a:schemeClr val="tx1"/>
                </a:solidFill>
                <a:latin typeface="Calibri"/>
                <a:ea typeface="Calibri"/>
                <a:cs typeface="Calibri"/>
              </a:rPr>
              <a:t>leri</a:t>
            </a:r>
            <a:r>
              <a:rPr lang="tr-TR">
                <a:solidFill>
                  <a:schemeClr val="tx1"/>
                </a:solidFill>
                <a:latin typeface="Calibri"/>
                <a:ea typeface="Calibri"/>
                <a:cs typeface="Calibri"/>
              </a:rPr>
              <a:t>, çalışanları ve konumu hakkındaki temel bilgileri içeren işletmenize kısa bir genel bakıştır (</a:t>
            </a:r>
            <a:r>
              <a:rPr lang="tr-TR" err="1">
                <a:solidFill>
                  <a:schemeClr val="tx1"/>
                </a:solidFill>
                <a:latin typeface="Calibri"/>
                <a:ea typeface="Calibri"/>
                <a:cs typeface="Calibri"/>
              </a:rPr>
              <a:t>Tiffany</a:t>
            </a:r>
            <a:r>
              <a:rPr lang="tr-TR">
                <a:solidFill>
                  <a:schemeClr val="tx1"/>
                </a:solidFill>
                <a:latin typeface="Calibri"/>
                <a:ea typeface="Calibri"/>
                <a:cs typeface="Calibri"/>
              </a:rPr>
              <a:t> ve Peterson 2022).</a:t>
            </a:r>
          </a:p>
          <a:p>
            <a:pPr marL="228600" indent="-228600" algn="l">
              <a:buClr>
                <a:srgbClr val="F1A0C2"/>
              </a:buClr>
              <a:buFont typeface="+mj-lt"/>
              <a:buAutoNum type="arabicPeriod"/>
              <a:tabLst>
                <a:tab pos="177800" algn="l"/>
              </a:tabLst>
            </a:pPr>
            <a:r>
              <a:rPr lang="tr-TR" b="1">
                <a:solidFill>
                  <a:schemeClr val="tx1"/>
                </a:solidFill>
                <a:latin typeface="Calibri"/>
                <a:ea typeface="Calibri"/>
                <a:cs typeface="Calibri"/>
              </a:rPr>
              <a:t>Şirket tanımı: </a:t>
            </a:r>
            <a:r>
              <a:rPr lang="tr-TR">
                <a:solidFill>
                  <a:schemeClr val="tx1"/>
                </a:solidFill>
                <a:latin typeface="Calibri"/>
                <a:ea typeface="Calibri"/>
                <a:cs typeface="Calibri"/>
              </a:rPr>
              <a:t>Bu bölümde işletmeniz, işletmenizin sundukları ve işletmenizin çözdüğü sorunlar hakkında detaylı bilgi verilmektedir.</a:t>
            </a:r>
          </a:p>
          <a:p>
            <a:pPr marL="228600" indent="-228600" algn="l">
              <a:buClr>
                <a:srgbClr val="F1A0C2"/>
              </a:buClr>
              <a:buFont typeface="+mj-lt"/>
              <a:buAutoNum type="arabicPeriod"/>
              <a:tabLst>
                <a:tab pos="177800" algn="l"/>
              </a:tabLst>
            </a:pPr>
            <a:r>
              <a:rPr lang="tr-TR" b="1">
                <a:solidFill>
                  <a:schemeClr val="tx1"/>
                </a:solidFill>
                <a:latin typeface="Calibri"/>
                <a:ea typeface="Calibri"/>
                <a:cs typeface="Calibri"/>
              </a:rPr>
              <a:t>Pazar araştırması: </a:t>
            </a:r>
            <a:r>
              <a:rPr lang="tr-TR">
                <a:solidFill>
                  <a:schemeClr val="tx1"/>
                </a:solidFill>
                <a:latin typeface="Calibri"/>
                <a:ea typeface="Calibri"/>
                <a:cs typeface="Calibri"/>
              </a:rPr>
              <a:t>Burada hedef müşterilerinizi, rakiplerinizle ilgili bilgileri ve pazardaki stratejik fırsatları ayrıntılarıyla anlatmalısınız.</a:t>
            </a:r>
          </a:p>
          <a:p>
            <a:pPr marL="228600" indent="-228600" algn="l">
              <a:buClr>
                <a:srgbClr val="F1A0C2"/>
              </a:buClr>
              <a:buAutoNum type="arabicPeriod"/>
              <a:tabLst>
                <a:tab pos="177800" algn="l"/>
              </a:tabLst>
            </a:pPr>
            <a:r>
              <a:rPr lang="tr-TR" b="1">
                <a:solidFill>
                  <a:schemeClr val="tx1"/>
                </a:solidFill>
                <a:latin typeface="Calibri"/>
                <a:ea typeface="Calibri"/>
                <a:cs typeface="Calibri"/>
              </a:rPr>
              <a:t>Organizasyon ve Yönetim: </a:t>
            </a:r>
            <a:r>
              <a:rPr lang="tr-TR">
                <a:solidFill>
                  <a:schemeClr val="tx1"/>
                </a:solidFill>
                <a:latin typeface="Calibri"/>
                <a:ea typeface="Calibri"/>
                <a:cs typeface="Calibri"/>
              </a:rPr>
              <a:t>Bu bölüm, </a:t>
            </a:r>
            <a:r>
              <a:rPr lang="tr-TR">
                <a:solidFill>
                  <a:srgbClr val="0F0F0F"/>
                </a:solidFill>
                <a:latin typeface="Calibri"/>
                <a:ea typeface="Calibri"/>
                <a:cs typeface="Calibri"/>
              </a:rPr>
              <a:t>Bu, işletmenizin organizasyonel yapısını, sahiplik bilgilerini ve yönetim ekibinizin profillerini içerir</a:t>
            </a:r>
            <a:r>
              <a:rPr lang="tr-TR">
                <a:solidFill>
                  <a:schemeClr val="tx1"/>
                </a:solidFill>
                <a:latin typeface="Calibri"/>
                <a:ea typeface="Calibri"/>
                <a:cs typeface="Calibri"/>
              </a:rPr>
              <a:t>.</a:t>
            </a:r>
          </a:p>
          <a:p>
            <a:pPr marL="228600" indent="-228600" algn="l">
              <a:buClr>
                <a:srgbClr val="F1A0C2"/>
              </a:buClr>
              <a:buFont typeface="+mj-lt"/>
              <a:buAutoNum type="arabicPeriod"/>
              <a:tabLst>
                <a:tab pos="177800" algn="l"/>
              </a:tabLst>
            </a:pPr>
            <a:r>
              <a:rPr lang="tr-TR" b="1">
                <a:solidFill>
                  <a:schemeClr val="tx1"/>
                </a:solidFill>
                <a:latin typeface="Calibri"/>
                <a:ea typeface="Calibri"/>
                <a:cs typeface="Calibri"/>
              </a:rPr>
              <a:t>Hizmet veya Ürün Grubu: </a:t>
            </a:r>
            <a:r>
              <a:rPr lang="tr-TR">
                <a:solidFill>
                  <a:schemeClr val="tx1"/>
                </a:solidFill>
                <a:latin typeface="Calibri"/>
                <a:ea typeface="Calibri"/>
                <a:cs typeface="Calibri"/>
              </a:rPr>
              <a:t>Burada ürününüzü veya hizmetinizi, bunun potansiyel müşterilere sağladığı faydaları ve ürün yaşam döngüsü ayrıntılarını açıklamalısınız.</a:t>
            </a:r>
          </a:p>
          <a:p>
            <a:pPr marL="228600" indent="-228600" algn="l">
              <a:buClr>
                <a:srgbClr val="F1A0C2"/>
              </a:buClr>
              <a:buFont typeface="+mj-lt"/>
              <a:buAutoNum type="arabicPeriod"/>
              <a:tabLst>
                <a:tab pos="177800" algn="l"/>
              </a:tabLst>
            </a:pPr>
            <a:r>
              <a:rPr lang="tr-TR" b="1">
                <a:solidFill>
                  <a:schemeClr val="tx1"/>
                </a:solidFill>
                <a:latin typeface="Calibri"/>
                <a:ea typeface="Calibri"/>
                <a:cs typeface="Calibri"/>
              </a:rPr>
              <a:t>Pazarlama ve Satış Stratejisi: </a:t>
            </a:r>
            <a:r>
              <a:rPr lang="tr-TR">
                <a:solidFill>
                  <a:schemeClr val="tx1"/>
                </a:solidFill>
                <a:latin typeface="Calibri"/>
                <a:ea typeface="Calibri"/>
                <a:cs typeface="Calibri"/>
              </a:rPr>
              <a:t>Bu bölüm, müşterileri nasıl çekmeyi ve elde tutmayı planladığınızı ayrıntılarıyla anlatır.</a:t>
            </a:r>
          </a:p>
          <a:p>
            <a:pPr marL="228600" indent="-228600" algn="l">
              <a:buClr>
                <a:srgbClr val="F1A0C2"/>
              </a:buClr>
              <a:buFont typeface="+mj-lt"/>
              <a:buAutoNum type="arabicPeriod"/>
              <a:tabLst>
                <a:tab pos="177800" algn="l"/>
              </a:tabLst>
            </a:pPr>
            <a:r>
              <a:rPr lang="tr-TR" b="1">
                <a:solidFill>
                  <a:schemeClr val="tx1"/>
                </a:solidFill>
                <a:latin typeface="Calibri"/>
                <a:ea typeface="Calibri"/>
                <a:cs typeface="Calibri"/>
              </a:rPr>
              <a:t>Fon talebi: </a:t>
            </a:r>
            <a:r>
              <a:rPr lang="tr-TR">
                <a:solidFill>
                  <a:schemeClr val="tx1"/>
                </a:solidFill>
                <a:latin typeface="Calibri"/>
                <a:ea typeface="Calibri"/>
                <a:cs typeface="Calibri"/>
              </a:rPr>
              <a:t>Finansman arıyorsanız bu bölüm, mevcut finansman gereksinimlerinizi ve önümüzdeki beş yıl boyunca finansman ihtiyaçlarınızı belirttiğiniz yerdir.</a:t>
            </a:r>
          </a:p>
          <a:p>
            <a:pPr marL="228600" indent="-228600" algn="l">
              <a:buClr>
                <a:srgbClr val="F1A0C2"/>
              </a:buClr>
              <a:buFont typeface="+mj-lt"/>
              <a:buAutoNum type="arabicPeriod"/>
              <a:tabLst>
                <a:tab pos="177800" algn="l"/>
              </a:tabLst>
            </a:pPr>
            <a:r>
              <a:rPr lang="tr-TR" b="1">
                <a:solidFill>
                  <a:schemeClr val="tx1"/>
                </a:solidFill>
                <a:latin typeface="Calibri"/>
                <a:ea typeface="Calibri"/>
                <a:cs typeface="Calibri"/>
              </a:rPr>
              <a:t>Finansal projeler: </a:t>
            </a:r>
            <a:r>
              <a:rPr lang="tr-TR">
                <a:solidFill>
                  <a:schemeClr val="tx1"/>
                </a:solidFill>
                <a:latin typeface="Calibri"/>
                <a:ea typeface="Calibri"/>
                <a:cs typeface="Calibri"/>
              </a:rPr>
              <a:t>Bu bölüm, okuyucuyu işletmenizin istikrarlı ve mali açıdan başarılı olacağına ve aynı zamanda etik açıdan sorumlu olacağına ikna etmeyi amaçlamaktadır.</a:t>
            </a:r>
          </a:p>
          <a:p>
            <a:pPr marL="228600" lvl="0" indent="-228600" algn="l" rtl="0">
              <a:buClr>
                <a:srgbClr val="F1A0C2"/>
              </a:buClr>
              <a:buFont typeface="+mj-lt"/>
              <a:buAutoNum type="arabicPeriod"/>
              <a:tabLst>
                <a:tab pos="177800" algn="l"/>
              </a:tabLst>
            </a:pPr>
            <a:endParaRPr lang="tr-TR">
              <a:solidFill>
                <a:schemeClr val="tx1"/>
              </a:solidFill>
              <a:ea typeface="Calibri"/>
            </a:endParaRPr>
          </a:p>
        </p:txBody>
      </p:sp>
      <p:sp>
        <p:nvSpPr>
          <p:cNvPr id="6" name="Text Placeholder 4">
            <a:extLst>
              <a:ext uri="{FF2B5EF4-FFF2-40B4-BE49-F238E27FC236}">
                <a16:creationId xmlns:a16="http://schemas.microsoft.com/office/drawing/2014/main" id="{5D6D2885-F56D-6B36-59ED-7B8CF5D78CD9}"/>
              </a:ext>
            </a:extLst>
          </p:cNvPr>
          <p:cNvSpPr txBox="1">
            <a:spLocks/>
          </p:cNvSpPr>
          <p:nvPr/>
        </p:nvSpPr>
        <p:spPr>
          <a:xfrm>
            <a:off x="470004" y="2396745"/>
            <a:ext cx="1686895" cy="1785842"/>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520"/>
              </a:lnSpc>
            </a:pPr>
            <a:r>
              <a:rPr lang="en-IE" sz="1600" b="1">
                <a:solidFill>
                  <a:schemeClr val="tx1"/>
                </a:solidFill>
                <a:ea typeface="Calibri" panose="020F0502020204030204" pitchFamily="34" charset="0"/>
              </a:rPr>
              <a:t>Etik bir iş planının temel bileşenleri:</a:t>
            </a:r>
          </a:p>
          <a:p>
            <a:pPr algn="l" rtl="0">
              <a:lnSpc>
                <a:spcPts val="1320"/>
              </a:lnSpc>
            </a:pPr>
            <a:endParaRPr lang="en-IE" sz="1600" b="1">
              <a:solidFill>
                <a:schemeClr val="tx1"/>
              </a:solidFill>
              <a:ea typeface="Calibri" panose="020F0502020204030204" pitchFamily="34" charset="0"/>
            </a:endParaRPr>
          </a:p>
        </p:txBody>
      </p:sp>
      <p:sp>
        <p:nvSpPr>
          <p:cNvPr id="7" name="Freeform 6">
            <a:extLst>
              <a:ext uri="{FF2B5EF4-FFF2-40B4-BE49-F238E27FC236}">
                <a16:creationId xmlns:a16="http://schemas.microsoft.com/office/drawing/2014/main" id="{E7E491F7-1DF5-61FA-AE6F-6DBBC33CA8F2}"/>
              </a:ext>
            </a:extLst>
          </p:cNvPr>
          <p:cNvSpPr/>
          <p:nvPr/>
        </p:nvSpPr>
        <p:spPr>
          <a:xfrm>
            <a:off x="0" y="5984046"/>
            <a:ext cx="7559675" cy="4157288"/>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dpi="0" rotWithShape="0">
            <a:blip r:embed="rId3"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11" name="Freeform 10">
            <a:extLst>
              <a:ext uri="{FF2B5EF4-FFF2-40B4-BE49-F238E27FC236}">
                <a16:creationId xmlns:a16="http://schemas.microsoft.com/office/drawing/2014/main" id="{12F33365-2A5A-3082-8D59-9D87821DA651}"/>
              </a:ext>
            </a:extLst>
          </p:cNvPr>
          <p:cNvSpPr/>
          <p:nvPr/>
        </p:nvSpPr>
        <p:spPr>
          <a:xfrm>
            <a:off x="0" y="532689"/>
            <a:ext cx="4325782" cy="575832"/>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 name="TextBox 9">
            <a:extLst>
              <a:ext uri="{FF2B5EF4-FFF2-40B4-BE49-F238E27FC236}">
                <a16:creationId xmlns:a16="http://schemas.microsoft.com/office/drawing/2014/main" id="{3DC9D9AC-674F-6A37-5D1A-C8E60B6F4611}"/>
              </a:ext>
            </a:extLst>
          </p:cNvPr>
          <p:cNvSpPr txBox="1"/>
          <p:nvPr/>
        </p:nvSpPr>
        <p:spPr>
          <a:xfrm>
            <a:off x="470005" y="619329"/>
            <a:ext cx="3309832" cy="384080"/>
          </a:xfrm>
          <a:prstGeom prst="rect">
            <a:avLst/>
          </a:prstGeom>
          <a:noFill/>
        </p:spPr>
        <p:txBody>
          <a:bodyPr wrap="square" anchor="ctr">
            <a:spAutoFit/>
          </a:bodyPr>
          <a:lstStyle/>
          <a:p>
            <a:pPr algn="l" rtl="0">
              <a:lnSpc>
                <a:spcPts val="2440"/>
              </a:lnSpc>
              <a:tabLst>
                <a:tab pos="177800" algn="l"/>
              </a:tabLst>
            </a:pPr>
            <a:r>
              <a:rPr lang="en-US" b="1">
                <a:solidFill>
                  <a:schemeClr val="bg1"/>
                </a:solidFill>
                <a:latin typeface="Calibri" panose="020F0502020204030204" pitchFamily="34" charset="0"/>
                <a:cs typeface="Calibri" panose="020F0502020204030204" pitchFamily="34" charset="0"/>
              </a:rPr>
              <a:t>Etik İş Planı Oluşturmak</a:t>
            </a:r>
          </a:p>
        </p:txBody>
      </p:sp>
      <p:sp>
        <p:nvSpPr>
          <p:cNvPr id="12" name="Text Placeholder 4">
            <a:extLst>
              <a:ext uri="{FF2B5EF4-FFF2-40B4-BE49-F238E27FC236}">
                <a16:creationId xmlns:a16="http://schemas.microsoft.com/office/drawing/2014/main" id="{31E8BC6D-07BF-6D63-C078-96B432D99D65}"/>
              </a:ext>
            </a:extLst>
          </p:cNvPr>
          <p:cNvSpPr txBox="1">
            <a:spLocks/>
          </p:cNvSpPr>
          <p:nvPr/>
        </p:nvSpPr>
        <p:spPr>
          <a:xfrm>
            <a:off x="630477" y="6312936"/>
            <a:ext cx="1967757" cy="213734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tr-TR" sz="1200">
                <a:solidFill>
                  <a:schemeClr val="bg1"/>
                </a:solidFill>
                <a:latin typeface="Calibri"/>
                <a:ea typeface="Calibri"/>
                <a:cs typeface="Calibri"/>
              </a:rPr>
              <a:t>Bu bölümlerin her biri sadece </a:t>
            </a:r>
            <a:r>
              <a:rPr lang="tr-TR" sz="1200" b="1">
                <a:solidFill>
                  <a:srgbClr val="F79037"/>
                </a:solidFill>
                <a:latin typeface="Calibri"/>
                <a:ea typeface="Calibri"/>
                <a:cs typeface="Calibri"/>
              </a:rPr>
              <a:t>işletmenizin pratik yönlerini </a:t>
            </a:r>
            <a:r>
              <a:rPr lang="tr-TR" sz="1200">
                <a:solidFill>
                  <a:schemeClr val="bg1"/>
                </a:solidFill>
                <a:latin typeface="Calibri"/>
                <a:ea typeface="Calibri"/>
                <a:cs typeface="Calibri"/>
              </a:rPr>
              <a:t>değil,  aynı zamanda </a:t>
            </a:r>
            <a:r>
              <a:rPr lang="tr-TR" sz="1200" b="1">
                <a:solidFill>
                  <a:srgbClr val="F79037"/>
                </a:solidFill>
                <a:latin typeface="Calibri"/>
                <a:ea typeface="Calibri"/>
                <a:cs typeface="Calibri"/>
              </a:rPr>
              <a:t>etik vizyonunuzu </a:t>
            </a:r>
            <a:r>
              <a:rPr lang="tr-TR" sz="1200">
                <a:solidFill>
                  <a:schemeClr val="bg1"/>
                </a:solidFill>
                <a:latin typeface="Calibri"/>
                <a:ea typeface="Calibri"/>
                <a:cs typeface="Calibri"/>
              </a:rPr>
              <a:t>ifade eder. İş planı, sürdürülebilirlik ve etik uygulamaların bir eklenti olarak değil, operasyonların temel bir parçası olarak işinizin tüm yönlerine nasıl entegre edildiğini vurgulamalıdır.</a:t>
            </a:r>
          </a:p>
          <a:p>
            <a:pPr algn="l" rtl="0">
              <a:lnSpc>
                <a:spcPts val="1320"/>
              </a:lnSpc>
            </a:pPr>
            <a:endParaRPr lang="tr-TR" sz="1150">
              <a:solidFill>
                <a:schemeClr val="bg1"/>
              </a:solidFill>
              <a:ea typeface="Calibri" panose="020F0502020204030204" pitchFamily="34" charset="0"/>
            </a:endParaRPr>
          </a:p>
        </p:txBody>
      </p:sp>
      <p:grpSp>
        <p:nvGrpSpPr>
          <p:cNvPr id="13" name="Graphic 3">
            <a:extLst>
              <a:ext uri="{FF2B5EF4-FFF2-40B4-BE49-F238E27FC236}">
                <a16:creationId xmlns:a16="http://schemas.microsoft.com/office/drawing/2014/main" id="{05469A4E-111C-0998-6A23-CCE1575AB795}"/>
              </a:ext>
            </a:extLst>
          </p:cNvPr>
          <p:cNvGrpSpPr/>
          <p:nvPr/>
        </p:nvGrpSpPr>
        <p:grpSpPr>
          <a:xfrm>
            <a:off x="5486400" y="440657"/>
            <a:ext cx="1265097" cy="1398476"/>
            <a:chOff x="2811409" y="3683011"/>
            <a:chExt cx="858485" cy="948995"/>
          </a:xfrm>
        </p:grpSpPr>
        <p:sp>
          <p:nvSpPr>
            <p:cNvPr id="14" name="Freeform 13">
              <a:extLst>
                <a:ext uri="{FF2B5EF4-FFF2-40B4-BE49-F238E27FC236}">
                  <a16:creationId xmlns:a16="http://schemas.microsoft.com/office/drawing/2014/main" id="{D50891F9-A430-F76F-173A-D77D07F65C4B}"/>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1A0C2"/>
            </a:solidFill>
            <a:ln w="27426" cap="flat">
              <a:noFill/>
              <a:prstDash val="solid"/>
              <a:miter/>
            </a:ln>
          </p:spPr>
          <p:txBody>
            <a:bodyPr rtlCol="0" anchor="ctr"/>
            <a:lstStyle/>
            <a:p>
              <a:pPr algn="l" rtl="0"/>
              <a:endParaRPr lang="en-US"/>
            </a:p>
          </p:txBody>
        </p:sp>
        <p:grpSp>
          <p:nvGrpSpPr>
            <p:cNvPr id="15" name="Graphic 3">
              <a:extLst>
                <a:ext uri="{FF2B5EF4-FFF2-40B4-BE49-F238E27FC236}">
                  <a16:creationId xmlns:a16="http://schemas.microsoft.com/office/drawing/2014/main" id="{14D99E34-3ADA-FBF8-CFEC-511DC8E40187}"/>
                </a:ext>
              </a:extLst>
            </p:cNvPr>
            <p:cNvGrpSpPr/>
            <p:nvPr/>
          </p:nvGrpSpPr>
          <p:grpSpPr>
            <a:xfrm>
              <a:off x="2811409" y="3683011"/>
              <a:ext cx="858485" cy="948995"/>
              <a:chOff x="2811409" y="3683011"/>
              <a:chExt cx="858485" cy="948995"/>
            </a:xfrm>
            <a:solidFill>
              <a:srgbClr val="000000"/>
            </a:solidFill>
          </p:grpSpPr>
          <p:sp>
            <p:nvSpPr>
              <p:cNvPr id="16" name="Freeform 15">
                <a:extLst>
                  <a:ext uri="{FF2B5EF4-FFF2-40B4-BE49-F238E27FC236}">
                    <a16:creationId xmlns:a16="http://schemas.microsoft.com/office/drawing/2014/main" id="{2AE198F6-9B6B-097D-CC6B-62EB7676C066}"/>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solidFill>
                <a:srgbClr val="000000"/>
              </a:solidFill>
              <a:ln w="27426" cap="flat">
                <a:noFill/>
                <a:prstDash val="solid"/>
                <a:miter/>
              </a:ln>
            </p:spPr>
            <p:txBody>
              <a:bodyPr rtlCol="0" anchor="ctr"/>
              <a:lstStyle/>
              <a:p>
                <a:pPr algn="l" rtl="0"/>
                <a:endParaRPr lang="en-US"/>
              </a:p>
            </p:txBody>
          </p:sp>
          <p:sp>
            <p:nvSpPr>
              <p:cNvPr id="17" name="Freeform 16">
                <a:extLst>
                  <a:ext uri="{FF2B5EF4-FFF2-40B4-BE49-F238E27FC236}">
                    <a16:creationId xmlns:a16="http://schemas.microsoft.com/office/drawing/2014/main" id="{24DB2EB7-E655-5E86-B7E2-F39FCC4E9455}"/>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solidFill>
                <a:srgbClr val="000000"/>
              </a:solidFill>
              <a:ln w="27426" cap="flat">
                <a:noFill/>
                <a:prstDash val="solid"/>
                <a:miter/>
              </a:ln>
            </p:spPr>
            <p:txBody>
              <a:bodyPr rtlCol="0" anchor="ctr"/>
              <a:lstStyle/>
              <a:p>
                <a:pPr algn="l" rtl="0"/>
                <a:endParaRPr lang="en-US"/>
              </a:p>
            </p:txBody>
          </p:sp>
          <p:sp>
            <p:nvSpPr>
              <p:cNvPr id="18" name="Freeform 17">
                <a:extLst>
                  <a:ext uri="{FF2B5EF4-FFF2-40B4-BE49-F238E27FC236}">
                    <a16:creationId xmlns:a16="http://schemas.microsoft.com/office/drawing/2014/main" id="{2678FE55-8398-A37C-9137-37288791D7EE}"/>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solidFill>
                <a:srgbClr val="000000"/>
              </a:solidFill>
              <a:ln w="27426"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09872BA3-2134-A160-8367-C6DD614D06BE}"/>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solidFill>
                <a:srgbClr val="000000"/>
              </a:solidFill>
              <a:ln w="27426"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06FB7595-F900-A76D-ABAD-5B75AB17BF91}"/>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solidFill>
                <a:srgbClr val="000000"/>
              </a:solidFill>
              <a:ln w="27426"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B38F91F8-1ECA-DE1D-81BC-E91D525FB22C}"/>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solidFill>
                <a:srgbClr val="000000"/>
              </a:solidFill>
              <a:ln w="27426"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B6DD29F6-1335-15B9-23D1-5A573DCF5B90}"/>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A06337EF-2C28-2725-7C62-189064319BCB}"/>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pPr algn="l" rtl="0"/>
                <a:endParaRPr lang="en-US"/>
              </a:p>
            </p:txBody>
          </p:sp>
          <p:sp>
            <p:nvSpPr>
              <p:cNvPr id="24" name="Freeform 23">
                <a:extLst>
                  <a:ext uri="{FF2B5EF4-FFF2-40B4-BE49-F238E27FC236}">
                    <a16:creationId xmlns:a16="http://schemas.microsoft.com/office/drawing/2014/main" id="{7CE4E7D5-CE27-50FF-64C1-53B7BAC0FB81}"/>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pPr algn="l" rtl="0"/>
                <a:endParaRPr lang="en-US"/>
              </a:p>
            </p:txBody>
          </p:sp>
          <p:sp>
            <p:nvSpPr>
              <p:cNvPr id="25" name="Freeform 24">
                <a:extLst>
                  <a:ext uri="{FF2B5EF4-FFF2-40B4-BE49-F238E27FC236}">
                    <a16:creationId xmlns:a16="http://schemas.microsoft.com/office/drawing/2014/main" id="{731F72B5-7110-5A17-27FB-547346F4CC9D}"/>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solidFill>
                <a:srgbClr val="000000"/>
              </a:solidFill>
              <a:ln w="27426"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5C8FAA48-358F-3BE4-FF86-93902FB81BE5}"/>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solidFill>
                <a:srgbClr val="000000"/>
              </a:solidFill>
              <a:ln w="27426" cap="flat">
                <a:noFill/>
                <a:prstDash val="solid"/>
                <a:miter/>
              </a:ln>
            </p:spPr>
            <p:txBody>
              <a:bodyPr rtlCol="0" anchor="ctr"/>
              <a:lstStyle/>
              <a:p>
                <a:pPr algn="l" rtl="0"/>
                <a:endParaRPr lang="en-US"/>
              </a:p>
            </p:txBody>
          </p:sp>
          <p:sp>
            <p:nvSpPr>
              <p:cNvPr id="27" name="Freeform 26">
                <a:extLst>
                  <a:ext uri="{FF2B5EF4-FFF2-40B4-BE49-F238E27FC236}">
                    <a16:creationId xmlns:a16="http://schemas.microsoft.com/office/drawing/2014/main" id="{1419B068-A591-96DB-3F0A-EB6CF5C0AF45}"/>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pPr algn="l" rtl="0"/>
                <a:endParaRPr lang="en-US"/>
              </a:p>
            </p:txBody>
          </p:sp>
          <p:sp>
            <p:nvSpPr>
              <p:cNvPr id="28" name="Freeform 27">
                <a:extLst>
                  <a:ext uri="{FF2B5EF4-FFF2-40B4-BE49-F238E27FC236}">
                    <a16:creationId xmlns:a16="http://schemas.microsoft.com/office/drawing/2014/main" id="{C60B2B3B-AA0B-6DC2-8588-C660CA057105}"/>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pPr algn="l" rtl="0"/>
                <a:endParaRPr lang="en-US"/>
              </a:p>
            </p:txBody>
          </p:sp>
          <p:sp>
            <p:nvSpPr>
              <p:cNvPr id="29" name="Freeform 28">
                <a:extLst>
                  <a:ext uri="{FF2B5EF4-FFF2-40B4-BE49-F238E27FC236}">
                    <a16:creationId xmlns:a16="http://schemas.microsoft.com/office/drawing/2014/main" id="{7D3A3F2B-3451-35BF-6EC4-04017EE5CD68}"/>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solidFill>
                <a:srgbClr val="000000"/>
              </a:solidFill>
              <a:ln w="27426" cap="flat">
                <a:noFill/>
                <a:prstDash val="solid"/>
                <a:miter/>
              </a:ln>
            </p:spPr>
            <p:txBody>
              <a:bodyPr rtlCol="0" anchor="ctr"/>
              <a:lstStyle/>
              <a:p>
                <a:pPr algn="l" rtl="0"/>
                <a:endParaRPr lang="en-US"/>
              </a:p>
            </p:txBody>
          </p:sp>
        </p:grpSp>
      </p:grpSp>
      <p:sp>
        <p:nvSpPr>
          <p:cNvPr id="3" name="Text Box 5">
            <a:extLst>
              <a:ext uri="{FF2B5EF4-FFF2-40B4-BE49-F238E27FC236}">
                <a16:creationId xmlns:a16="http://schemas.microsoft.com/office/drawing/2014/main" id="{C728F9B4-FF2A-5991-A338-7FCFC51BF05B}"/>
              </a:ext>
            </a:extLst>
          </p:cNvPr>
          <p:cNvSpPr txBox="1"/>
          <p:nvPr/>
        </p:nvSpPr>
        <p:spPr>
          <a:xfrm>
            <a:off x="4872381" y="10206697"/>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0" i="0" err="1">
                <a:solidFill>
                  <a:schemeClr val="tx1"/>
                </a:solidFill>
                <a:effectLst/>
                <a:latin typeface="Calibri"/>
                <a:ea typeface="Open Sans"/>
                <a:cs typeface="Calibri"/>
              </a:rPr>
              <a:t>İnsanlar</a:t>
            </a:r>
            <a:r>
              <a:rPr lang="en-US" sz="900">
                <a:solidFill>
                  <a:schemeClr val="tx1"/>
                </a:solidFill>
                <a:latin typeface="Calibri"/>
                <a:ea typeface="Open Sans"/>
                <a:cs typeface="Calibri"/>
              </a:rPr>
              <a:t>, </a:t>
            </a:r>
            <a:r>
              <a:rPr lang="en-US" sz="900" b="0" i="0" err="1">
                <a:solidFill>
                  <a:schemeClr val="tx1"/>
                </a:solidFill>
                <a:effectLst/>
                <a:latin typeface="Calibri"/>
                <a:ea typeface="Open Sans"/>
                <a:cs typeface="Calibri"/>
              </a:rPr>
              <a:t>Gezegen</a:t>
            </a:r>
            <a:r>
              <a:rPr lang="en-US" sz="900">
                <a:solidFill>
                  <a:schemeClr val="tx1"/>
                </a:solidFill>
                <a:latin typeface="Calibri"/>
                <a:ea typeface="Open Sans"/>
                <a:cs typeface="Calibri"/>
              </a:rPr>
              <a:t> </a:t>
            </a:r>
            <a:r>
              <a:rPr lang="en-US" sz="900" err="1">
                <a:solidFill>
                  <a:schemeClr val="tx1"/>
                </a:solidFill>
                <a:latin typeface="Calibri"/>
                <a:ea typeface="Open Sans"/>
                <a:cs typeface="Calibri"/>
              </a:rPr>
              <a:t>ve</a:t>
            </a:r>
            <a:r>
              <a:rPr lang="en-US" sz="900">
                <a:solidFill>
                  <a:schemeClr val="tx1"/>
                </a:solidFill>
                <a:latin typeface="Calibri"/>
                <a:ea typeface="Open Sans"/>
                <a:cs typeface="Calibri"/>
              </a:rPr>
              <a:t> </a:t>
            </a:r>
            <a:r>
              <a:rPr lang="en-US" sz="900" err="1">
                <a:solidFill>
                  <a:schemeClr val="tx1"/>
                </a:solidFill>
                <a:latin typeface="Calibri"/>
                <a:ea typeface="Open Sans"/>
                <a:cs typeface="Calibri"/>
              </a:rPr>
              <a:t>Kârlılık</a:t>
            </a:r>
            <a:r>
              <a:rPr lang="en-US" sz="900">
                <a:solidFill>
                  <a:schemeClr val="tx1"/>
                </a:solidFill>
                <a:latin typeface="Calibri"/>
                <a:ea typeface="Open Sans"/>
                <a:cs typeface="Calibri"/>
              </a:rPr>
              <a:t> </a:t>
            </a:r>
            <a:r>
              <a:rPr lang="en-US" sz="900" err="1">
                <a:solidFill>
                  <a:schemeClr val="tx1"/>
                </a:solidFill>
                <a:latin typeface="Calibri"/>
                <a:ea typeface="Open Sans"/>
                <a:cs typeface="Calibri"/>
              </a:rPr>
              <a:t>için</a:t>
            </a:r>
            <a:r>
              <a:rPr lang="en-US" sz="900">
                <a:solidFill>
                  <a:schemeClr val="tx1"/>
                </a:solidFill>
                <a:latin typeface="Calibri"/>
                <a:ea typeface="Open Sans"/>
                <a:cs typeface="Calibri"/>
              </a:rPr>
              <a:t> </a:t>
            </a:r>
            <a:r>
              <a:rPr lang="en-US" sz="900" err="1">
                <a:solidFill>
                  <a:schemeClr val="tx1"/>
                </a:solidFill>
                <a:latin typeface="Calibri"/>
                <a:ea typeface="Open Sans"/>
                <a:cs typeface="Calibri"/>
              </a:rPr>
              <a:t>Gıda</a:t>
            </a:r>
            <a:endParaRPr lang="en-IE" sz="900" b="0" i="0">
              <a:solidFill>
                <a:schemeClr val="tx1"/>
              </a:solidFill>
              <a:latin typeface="Calibri"/>
              <a:ea typeface="Open Sans"/>
              <a:cs typeface="Calibri"/>
            </a:endParaRPr>
          </a:p>
        </p:txBody>
      </p:sp>
    </p:spTree>
    <p:extLst>
      <p:ext uri="{BB962C8B-B14F-4D97-AF65-F5344CB8AC3E}">
        <p14:creationId xmlns:p14="http://schemas.microsoft.com/office/powerpoint/2010/main" val="2540195241"/>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7329C64-82FA-1241-9B2B-B0C734F71922}"/>
              </a:ext>
            </a:extLst>
          </p:cNvPr>
          <p:cNvSpPr>
            <a:spLocks noGrp="1"/>
          </p:cNvSpPr>
          <p:nvPr>
            <p:ph type="body" sz="quarter" idx="48"/>
          </p:nvPr>
        </p:nvSpPr>
        <p:spPr>
          <a:xfrm>
            <a:off x="2296337" y="2511139"/>
            <a:ext cx="4808708" cy="321368"/>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4486275" algn="l"/>
                <a:tab pos="5724525" algn="r"/>
              </a:tabLst>
            </a:pPr>
            <a:r>
              <a:rPr kumimoji="0" lang="en-US" altLang="en-US" sz="1400" b="0" i="0" u="none" strike="noStrike" cap="none" normalizeH="0" baseline="0">
                <a:ln>
                  <a:noFill/>
                </a:ln>
                <a:effectLst/>
                <a:latin typeface="Calibri"/>
                <a:ea typeface="Calibri"/>
                <a:cs typeface="Times New Roman"/>
              </a:rPr>
              <a:t>Bu </a:t>
            </a:r>
            <a:r>
              <a:rPr kumimoji="0" lang="en-US" altLang="en-US" sz="1400" b="0" i="0" u="none" strike="noStrike" cap="none" normalizeH="0" baseline="0" err="1">
                <a:ln>
                  <a:noFill/>
                </a:ln>
                <a:effectLst/>
                <a:latin typeface="Calibri"/>
                <a:ea typeface="Calibri"/>
                <a:cs typeface="Times New Roman"/>
              </a:rPr>
              <a:t>etkileşimli</a:t>
            </a:r>
            <a:r>
              <a:rPr kumimoji="0" lang="en-US" altLang="en-US" sz="1400" b="0" i="0" u="none" strike="noStrike" cap="none" normalizeH="0" baseline="0">
                <a:ln>
                  <a:noFill/>
                </a:ln>
                <a:effectLst/>
                <a:latin typeface="Calibri"/>
                <a:ea typeface="Calibri"/>
                <a:cs typeface="Times New Roman"/>
              </a:rPr>
              <a:t> </a:t>
            </a:r>
            <a:r>
              <a:rPr kumimoji="0" lang="en-US" altLang="en-US" sz="1400" b="0" i="0" u="none" strike="noStrike" cap="none" normalizeH="0" baseline="0" err="1">
                <a:ln>
                  <a:noFill/>
                </a:ln>
                <a:effectLst/>
                <a:latin typeface="Calibri"/>
                <a:ea typeface="Calibri"/>
                <a:cs typeface="Times New Roman"/>
              </a:rPr>
              <a:t>kılavuz</a:t>
            </a:r>
            <a:r>
              <a:rPr kumimoji="0" lang="en-US" altLang="en-US" sz="1400" b="0" i="0" u="none" strike="noStrike" cap="none" normalizeH="0" baseline="0">
                <a:ln>
                  <a:noFill/>
                </a:ln>
                <a:effectLst/>
                <a:latin typeface="Calibri"/>
                <a:ea typeface="Calibri"/>
                <a:cs typeface="Times New Roman"/>
              </a:rPr>
              <a:t> </a:t>
            </a:r>
            <a:r>
              <a:rPr kumimoji="0" lang="en-US" altLang="en-US" sz="1400" b="0" i="0" u="none" strike="noStrike" cap="none" normalizeH="0" baseline="0" err="1">
                <a:ln>
                  <a:noFill/>
                </a:ln>
                <a:effectLst/>
                <a:latin typeface="Calibri"/>
                <a:ea typeface="Calibri"/>
                <a:cs typeface="Times New Roman"/>
              </a:rPr>
              <a:t>nasıl</a:t>
            </a:r>
            <a:r>
              <a:rPr kumimoji="0" lang="en-US" altLang="en-US" sz="1400" b="0" i="0" u="none" strike="noStrike" cap="none" normalizeH="0" baseline="0">
                <a:ln>
                  <a:noFill/>
                </a:ln>
                <a:effectLst/>
                <a:latin typeface="Calibri"/>
                <a:ea typeface="Calibri"/>
                <a:cs typeface="Times New Roman"/>
              </a:rPr>
              <a:t> </a:t>
            </a:r>
            <a:r>
              <a:rPr lang="en-US" altLang="en-US" sz="1400" err="1">
                <a:latin typeface="Calibri"/>
                <a:ea typeface="Calibri"/>
                <a:cs typeface="Times New Roman"/>
              </a:rPr>
              <a:t>kullanılmalı</a:t>
            </a:r>
            <a:r>
              <a:rPr lang="en-US" altLang="en-US" sz="1400">
                <a:latin typeface="Calibri"/>
                <a:ea typeface="Calibri"/>
                <a:cs typeface="Times New Roman"/>
              </a:rPr>
              <a:t>?</a:t>
            </a:r>
            <a:r>
              <a:rPr lang="en-US" altLang="en-US" sz="800">
                <a:latin typeface="Calibri"/>
                <a:ea typeface="Calibri"/>
                <a:cs typeface="Times New Roman"/>
              </a:rPr>
              <a:t>………………………………………….........……..…..</a:t>
            </a:r>
            <a:r>
              <a:rPr kumimoji="0" lang="en-US" altLang="en-US" sz="1400" b="0" i="0" u="none" strike="noStrike" cap="none" normalizeH="0" baseline="0">
                <a:ln>
                  <a:noFill/>
                </a:ln>
                <a:effectLst/>
                <a:latin typeface="Calibri"/>
                <a:ea typeface="Calibri"/>
                <a:cs typeface="Times New Roman"/>
              </a:rPr>
              <a:t> </a:t>
            </a:r>
            <a:r>
              <a:rPr kumimoji="0" lang="en-US" altLang="en-US" sz="1400" b="0" i="0" u="none" strike="noStrike" cap="none" normalizeH="0" baseline="0">
                <a:ln>
                  <a:noFill/>
                </a:ln>
                <a:effectLst/>
                <a:latin typeface="Calibri"/>
                <a:ea typeface="Calibri"/>
                <a:cs typeface="Times New Roman"/>
                <a:hlinkClick r:id="rId3" action="ppaction://hlinksldjump">
                  <a:extLst>
                    <a:ext uri="{A12FA001-AC4F-418D-AE19-62706E023703}">
                      <ahyp:hlinkClr xmlns:ahyp="http://schemas.microsoft.com/office/drawing/2018/hyperlinkcolor" val="tx"/>
                    </a:ext>
                  </a:extLst>
                </a:hlinkClick>
              </a:rPr>
              <a:t>3</a:t>
            </a:r>
            <a:endParaRPr kumimoji="0" lang="en-US" altLang="en-US" sz="1400" b="0" i="0" u="none" strike="noStrike" cap="none" normalizeH="0" baseline="0">
              <a:ln>
                <a:noFill/>
              </a:ln>
              <a:effectLst/>
              <a:latin typeface="Calibri"/>
              <a:ea typeface="Calibri"/>
              <a:cs typeface="Times New Roman"/>
            </a:endParaRPr>
          </a:p>
        </p:txBody>
      </p:sp>
      <p:sp>
        <p:nvSpPr>
          <p:cNvPr id="6" name="Text Placeholder 5">
            <a:extLst>
              <a:ext uri="{FF2B5EF4-FFF2-40B4-BE49-F238E27FC236}">
                <a16:creationId xmlns:a16="http://schemas.microsoft.com/office/drawing/2014/main" id="{626FBF3D-169F-FE44-9E11-F2EB3C4013A1}"/>
              </a:ext>
            </a:extLst>
          </p:cNvPr>
          <p:cNvSpPr>
            <a:spLocks noGrp="1"/>
          </p:cNvSpPr>
          <p:nvPr>
            <p:ph type="body" sz="quarter" idx="13"/>
          </p:nvPr>
        </p:nvSpPr>
        <p:spPr/>
        <p:txBody>
          <a:bodyPr/>
          <a:lstStyle/>
          <a:p>
            <a:pPr algn="l" rtl="0"/>
            <a:r>
              <a:rPr lang="en-US"/>
              <a:t>01</a:t>
            </a:r>
          </a:p>
        </p:txBody>
      </p:sp>
      <p:sp>
        <p:nvSpPr>
          <p:cNvPr id="7" name="Text Placeholder 6">
            <a:extLst>
              <a:ext uri="{FF2B5EF4-FFF2-40B4-BE49-F238E27FC236}">
                <a16:creationId xmlns:a16="http://schemas.microsoft.com/office/drawing/2014/main" id="{BC0E0B4D-2E2A-3B4B-8492-0085956F97EA}"/>
              </a:ext>
            </a:extLst>
          </p:cNvPr>
          <p:cNvSpPr>
            <a:spLocks noGrp="1"/>
          </p:cNvSpPr>
          <p:nvPr>
            <p:ph type="body" sz="quarter" idx="14"/>
          </p:nvPr>
        </p:nvSpPr>
        <p:spPr>
          <a:xfrm>
            <a:off x="2296211" y="3099464"/>
            <a:ext cx="4808709" cy="267300"/>
          </a:xfrm>
        </p:spPr>
        <p:txBody>
          <a:bodyPr/>
          <a:lstStyle/>
          <a:p>
            <a:pPr defTabSz="914400" eaLnBrk="0" fontAlgn="base" hangingPunct="0">
              <a:lnSpc>
                <a:spcPct val="100000"/>
              </a:lnSpc>
              <a:spcBef>
                <a:spcPct val="0"/>
              </a:spcBef>
              <a:spcAft>
                <a:spcPct val="0"/>
              </a:spcAft>
              <a:tabLst>
                <a:tab pos="4394200" algn="l"/>
                <a:tab pos="5724525" algn="r"/>
              </a:tabLst>
            </a:pPr>
            <a:r>
              <a:rPr lang="en-GB" altLang="en-US" sz="1400" err="1">
                <a:latin typeface="Calibri"/>
                <a:ea typeface="Calibri"/>
                <a:cs typeface="Times New Roman"/>
              </a:rPr>
              <a:t>Giriş</a:t>
            </a:r>
            <a:r>
              <a:rPr lang="en-US" altLang="en-US" sz="800">
                <a:latin typeface="Calibri"/>
                <a:ea typeface="Calibri"/>
                <a:cs typeface="Times New Roman"/>
              </a:rPr>
              <a:t>…….......................................................................………………………………………..….......................................</a:t>
            </a:r>
            <a:r>
              <a:rPr kumimoji="0" lang="en-US" altLang="en-US" sz="1400" b="0" i="0" u="none" strike="noStrike" cap="none" normalizeH="0" baseline="0">
                <a:ln>
                  <a:noFill/>
                </a:ln>
                <a:effectLst/>
                <a:latin typeface="Calibri"/>
                <a:ea typeface="Calibri"/>
                <a:cs typeface="Times New Roman"/>
              </a:rPr>
              <a:t> </a:t>
            </a:r>
            <a:r>
              <a:rPr kumimoji="0" lang="en-US" altLang="en-US" sz="1400" b="0" i="0" u="none" strike="noStrike" cap="none" normalizeH="0" baseline="0">
                <a:ln>
                  <a:noFill/>
                </a:ln>
                <a:effectLst/>
                <a:latin typeface="Calibri"/>
                <a:ea typeface="Calibri"/>
                <a:cs typeface="Calibri"/>
                <a:hlinkClick r:id="rId3" action="ppaction://hlinksldjump">
                  <a:extLst>
                    <a:ext uri="{A12FA001-AC4F-418D-AE19-62706E023703}">
                      <ahyp:hlinkClr xmlns:ahyp="http://schemas.microsoft.com/office/drawing/2018/hyperlinkcolor" val="tx"/>
                    </a:ext>
                  </a:extLst>
                </a:hlinkClick>
              </a:rPr>
              <a:t>4</a:t>
            </a:r>
            <a:endParaRPr kumimoji="0" lang="en-US" altLang="en-US" sz="1400" b="0" i="0" u="none" strike="noStrike" cap="none" normalizeH="0" baseline="0">
              <a:ln>
                <a:noFill/>
              </a:ln>
              <a:effectLst/>
              <a:latin typeface="Calibri"/>
              <a:ea typeface="Calibri"/>
              <a:cs typeface="Calibri"/>
            </a:endParaRPr>
          </a:p>
        </p:txBody>
      </p:sp>
      <p:sp>
        <p:nvSpPr>
          <p:cNvPr id="8" name="Text Placeholder 7">
            <a:extLst>
              <a:ext uri="{FF2B5EF4-FFF2-40B4-BE49-F238E27FC236}">
                <a16:creationId xmlns:a16="http://schemas.microsoft.com/office/drawing/2014/main" id="{8E73B763-BBD0-F74D-88AB-BCB29FC92F8E}"/>
              </a:ext>
            </a:extLst>
          </p:cNvPr>
          <p:cNvSpPr>
            <a:spLocks noGrp="1"/>
          </p:cNvSpPr>
          <p:nvPr>
            <p:ph type="body" sz="quarter" idx="15"/>
          </p:nvPr>
        </p:nvSpPr>
        <p:spPr/>
        <p:txBody>
          <a:bodyPr/>
          <a:lstStyle/>
          <a:p>
            <a:pPr algn="l" rtl="0"/>
            <a:r>
              <a:rPr lang="en-US"/>
              <a:t>02</a:t>
            </a:r>
          </a:p>
        </p:txBody>
      </p:sp>
      <p:sp>
        <p:nvSpPr>
          <p:cNvPr id="10" name="Text Placeholder 9">
            <a:extLst>
              <a:ext uri="{FF2B5EF4-FFF2-40B4-BE49-F238E27FC236}">
                <a16:creationId xmlns:a16="http://schemas.microsoft.com/office/drawing/2014/main" id="{A2CD762B-EFD4-FD43-99AD-352F0A79E2CA}"/>
              </a:ext>
            </a:extLst>
          </p:cNvPr>
          <p:cNvSpPr>
            <a:spLocks noGrp="1"/>
          </p:cNvSpPr>
          <p:nvPr>
            <p:ph type="body" sz="quarter" idx="19"/>
          </p:nvPr>
        </p:nvSpPr>
        <p:spPr>
          <a:xfrm>
            <a:off x="2296253" y="3543037"/>
            <a:ext cx="4808708" cy="334884"/>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US" altLang="en-US" sz="1400" b="0" i="0" u="none" strike="noStrike" cap="none" normalizeH="0" baseline="0" err="1">
                <a:ln>
                  <a:noFill/>
                </a:ln>
                <a:effectLst/>
                <a:latin typeface="Calibri"/>
                <a:ea typeface="Calibri" panose="020F0502020204030204" pitchFamily="34" charset="0"/>
                <a:cs typeface="Calibri"/>
              </a:rPr>
              <a:t>Etik</a:t>
            </a:r>
            <a:r>
              <a:rPr kumimoji="0" lang="en-US" altLang="en-US" sz="1400" b="0" i="0" u="none" strike="noStrike" cap="none" normalizeH="0" baseline="0">
                <a:ln>
                  <a:noFill/>
                </a:ln>
                <a:effectLst/>
                <a:latin typeface="Calibri"/>
                <a:ea typeface="Calibri" panose="020F0502020204030204" pitchFamily="34" charset="0"/>
                <a:cs typeface="Calibri"/>
              </a:rPr>
              <a:t> </a:t>
            </a:r>
            <a:r>
              <a:rPr kumimoji="0" lang="en-US" altLang="en-US" sz="1400" b="0" i="0" u="none" strike="noStrike" cap="none" normalizeH="0" baseline="0" err="1">
                <a:ln>
                  <a:noFill/>
                </a:ln>
                <a:effectLst/>
                <a:latin typeface="Calibri"/>
                <a:ea typeface="Calibri" panose="020F0502020204030204" pitchFamily="34" charset="0"/>
                <a:cs typeface="Calibri"/>
              </a:rPr>
              <a:t>Gıda</a:t>
            </a:r>
            <a:r>
              <a:rPr kumimoji="0" lang="en-US" altLang="en-US" sz="1400" b="0" i="0" u="none" strike="noStrike" cap="none" normalizeH="0" baseline="0">
                <a:ln>
                  <a:noFill/>
                </a:ln>
                <a:effectLst/>
                <a:latin typeface="Calibri"/>
                <a:ea typeface="Calibri" panose="020F0502020204030204" pitchFamily="34" charset="0"/>
                <a:cs typeface="Calibri"/>
              </a:rPr>
              <a:t> </a:t>
            </a:r>
            <a:r>
              <a:rPr kumimoji="0" lang="en-US" altLang="en-US" sz="1400" b="0" i="0" u="none" strike="noStrike" cap="none" normalizeH="0" baseline="0" err="1">
                <a:ln>
                  <a:noFill/>
                </a:ln>
                <a:effectLst/>
                <a:latin typeface="Calibri"/>
                <a:ea typeface="Calibri" panose="020F0502020204030204" pitchFamily="34" charset="0"/>
                <a:cs typeface="Calibri"/>
              </a:rPr>
              <a:t>İşletmeciliği</a:t>
            </a:r>
            <a:r>
              <a:rPr kumimoji="0" lang="en-US" altLang="en-US" sz="1400" b="0" i="0" u="none" strike="noStrike" cap="none" normalizeH="0" baseline="0">
                <a:ln>
                  <a:noFill/>
                </a:ln>
                <a:effectLst/>
                <a:latin typeface="Calibri"/>
                <a:ea typeface="Calibri" panose="020F0502020204030204" pitchFamily="34" charset="0"/>
                <a:cs typeface="Calibri"/>
              </a:rPr>
              <a:t> </a:t>
            </a:r>
            <a:r>
              <a:rPr kumimoji="0" lang="en-US" altLang="en-US" sz="1400" b="0" i="0" u="none" strike="noStrike" cap="none" normalizeH="0" baseline="0" err="1">
                <a:ln>
                  <a:noFill/>
                </a:ln>
                <a:effectLst/>
                <a:latin typeface="Calibri"/>
                <a:ea typeface="Calibri" panose="020F0502020204030204" pitchFamily="34" charset="0"/>
                <a:cs typeface="Calibri"/>
              </a:rPr>
              <a:t>Kavramı</a:t>
            </a:r>
            <a:r>
              <a:rPr lang="en-US" altLang="en-US" sz="800">
                <a:latin typeface="Calibri"/>
                <a:ea typeface="Calibri" panose="020F0502020204030204" pitchFamily="34" charset="0"/>
                <a:cs typeface="Times New Roman"/>
              </a:rPr>
              <a:t>…………………………………………….............................……………</a:t>
            </a:r>
            <a:r>
              <a:rPr kumimoji="0" lang="en-US" altLang="en-US" sz="1400" b="0" i="0" u="none" strike="noStrike" cap="none" normalizeH="0" baseline="0">
                <a:ln>
                  <a:noFill/>
                </a:ln>
                <a:effectLst/>
                <a:latin typeface="Calibri"/>
                <a:ea typeface="Calibri" panose="020F0502020204030204" pitchFamily="34" charset="0"/>
                <a:cs typeface="Calibri"/>
              </a:rPr>
              <a:t> </a:t>
            </a:r>
            <a:r>
              <a:rPr kumimoji="0" lang="en-US" altLang="en-US" sz="1400" b="0" i="0" u="none" strike="noStrike" cap="none" normalizeH="0" baseline="0">
                <a:ln>
                  <a:noFill/>
                </a:ln>
                <a:effectLst/>
                <a:latin typeface="Calibri"/>
                <a:ea typeface="Calibri" panose="020F0502020204030204" pitchFamily="34" charset="0"/>
                <a:cs typeface="Calibri"/>
                <a:hlinkClick r:id="rId4" action="ppaction://hlinksldjump">
                  <a:extLst>
                    <a:ext uri="{A12FA001-AC4F-418D-AE19-62706E023703}">
                      <ahyp:hlinkClr xmlns:ahyp="http://schemas.microsoft.com/office/drawing/2018/hyperlinkcolor" val="tx"/>
                    </a:ext>
                  </a:extLst>
                </a:hlinkClick>
              </a:rPr>
              <a:t>8</a:t>
            </a:r>
            <a:endParaRPr kumimoji="0" lang="en-US" altLang="en-US" sz="1400" b="0" i="0" u="none" strike="noStrike" cap="none" normalizeH="0" baseline="0">
              <a:ln>
                <a:noFill/>
              </a:ln>
              <a:effectLst/>
              <a:latin typeface="Calibri"/>
              <a:cs typeface="Calibri"/>
            </a:endParaRPr>
          </a:p>
        </p:txBody>
      </p:sp>
      <p:sp>
        <p:nvSpPr>
          <p:cNvPr id="9" name="Text Placeholder 8">
            <a:extLst>
              <a:ext uri="{FF2B5EF4-FFF2-40B4-BE49-F238E27FC236}">
                <a16:creationId xmlns:a16="http://schemas.microsoft.com/office/drawing/2014/main" id="{57C09181-4420-B14C-9DBB-E87B4F629970}"/>
              </a:ext>
            </a:extLst>
          </p:cNvPr>
          <p:cNvSpPr>
            <a:spLocks noGrp="1"/>
          </p:cNvSpPr>
          <p:nvPr>
            <p:ph type="body" sz="quarter" idx="17"/>
          </p:nvPr>
        </p:nvSpPr>
        <p:spPr/>
        <p:txBody>
          <a:bodyPr/>
          <a:lstStyle/>
          <a:p>
            <a:pPr algn="l" rtl="0"/>
            <a:r>
              <a:rPr lang="en-US"/>
              <a:t>03</a:t>
            </a:r>
          </a:p>
        </p:txBody>
      </p:sp>
      <p:sp>
        <p:nvSpPr>
          <p:cNvPr id="11" name="Text Placeholder 10">
            <a:extLst>
              <a:ext uri="{FF2B5EF4-FFF2-40B4-BE49-F238E27FC236}">
                <a16:creationId xmlns:a16="http://schemas.microsoft.com/office/drawing/2014/main" id="{5A5AE2C8-21E1-C448-AF12-DC6918B4567A}"/>
              </a:ext>
            </a:extLst>
          </p:cNvPr>
          <p:cNvSpPr>
            <a:spLocks noGrp="1"/>
          </p:cNvSpPr>
          <p:nvPr>
            <p:ph type="body" sz="quarter" idx="20"/>
          </p:nvPr>
        </p:nvSpPr>
        <p:spPr>
          <a:xfrm>
            <a:off x="2296307" y="4042518"/>
            <a:ext cx="4801869" cy="321368"/>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US" altLang="en-US" sz="1400" b="0" i="0" u="none" strike="noStrike" cap="none" normalizeH="0" baseline="0" err="1">
                <a:ln>
                  <a:noFill/>
                </a:ln>
                <a:effectLst/>
                <a:latin typeface="Calibri"/>
                <a:ea typeface="Calibri" panose="020F0502020204030204" pitchFamily="34" charset="0"/>
                <a:cs typeface="Calibri"/>
              </a:rPr>
              <a:t>Etik</a:t>
            </a:r>
            <a:r>
              <a:rPr kumimoji="0" lang="en-US" altLang="en-US" sz="1400" b="0" i="0" u="none" strike="noStrike" cap="none" normalizeH="0" baseline="0">
                <a:ln>
                  <a:noFill/>
                </a:ln>
                <a:effectLst/>
                <a:latin typeface="Calibri"/>
                <a:ea typeface="Calibri" panose="020F0502020204030204" pitchFamily="34" charset="0"/>
                <a:cs typeface="Calibri"/>
              </a:rPr>
              <a:t> </a:t>
            </a:r>
            <a:r>
              <a:rPr kumimoji="0" lang="en-US" altLang="en-US" sz="1400" b="0" i="0" u="none" strike="noStrike" cap="none" normalizeH="0" baseline="0" err="1">
                <a:ln>
                  <a:noFill/>
                </a:ln>
                <a:effectLst/>
                <a:latin typeface="Calibri"/>
                <a:ea typeface="Calibri" panose="020F0502020204030204" pitchFamily="34" charset="0"/>
                <a:cs typeface="Calibri"/>
              </a:rPr>
              <a:t>Gıda</a:t>
            </a:r>
            <a:r>
              <a:rPr kumimoji="0" lang="en-US" altLang="en-US" sz="1400" b="0" i="0" u="none" strike="noStrike" cap="none" normalizeH="0" baseline="0">
                <a:ln>
                  <a:noFill/>
                </a:ln>
                <a:effectLst/>
                <a:latin typeface="Calibri"/>
                <a:ea typeface="Calibri" panose="020F0502020204030204" pitchFamily="34" charset="0"/>
                <a:cs typeface="Calibri"/>
              </a:rPr>
              <a:t> </a:t>
            </a:r>
            <a:r>
              <a:rPr kumimoji="0" lang="en-US" altLang="en-US" sz="1400" b="0" i="0" u="none" strike="noStrike" cap="none" normalizeH="0" baseline="0" err="1">
                <a:ln>
                  <a:noFill/>
                </a:ln>
                <a:effectLst/>
                <a:latin typeface="Calibri"/>
                <a:ea typeface="Calibri" panose="020F0502020204030204" pitchFamily="34" charset="0"/>
                <a:cs typeface="Calibri"/>
              </a:rPr>
              <a:t>İşletmesi</a:t>
            </a:r>
            <a:r>
              <a:rPr kumimoji="0" lang="en-US" altLang="en-US" sz="1400" b="0" i="0" u="none" strike="noStrike" cap="none" normalizeH="0" baseline="0">
                <a:ln>
                  <a:noFill/>
                </a:ln>
                <a:effectLst/>
                <a:latin typeface="Calibri"/>
                <a:ea typeface="Calibri" panose="020F0502020204030204" pitchFamily="34" charset="0"/>
                <a:cs typeface="Calibri"/>
              </a:rPr>
              <a:t> </a:t>
            </a:r>
            <a:r>
              <a:rPr kumimoji="0" lang="en-US" altLang="en-US" sz="1400" b="0" i="0" u="none" strike="noStrike" cap="none" normalizeH="0" baseline="0" err="1">
                <a:ln>
                  <a:noFill/>
                </a:ln>
                <a:effectLst/>
                <a:latin typeface="Calibri"/>
                <a:ea typeface="Calibri" panose="020F0502020204030204" pitchFamily="34" charset="0"/>
                <a:cs typeface="Calibri"/>
              </a:rPr>
              <a:t>için</a:t>
            </a:r>
            <a:r>
              <a:rPr kumimoji="0" lang="en-US" altLang="en-US" sz="1400" b="0" i="0" u="none" strike="noStrike" cap="none" normalizeH="0" baseline="0">
                <a:ln>
                  <a:noFill/>
                </a:ln>
                <a:effectLst/>
                <a:latin typeface="Calibri"/>
                <a:ea typeface="Calibri" panose="020F0502020204030204" pitchFamily="34" charset="0"/>
                <a:cs typeface="Calibri"/>
              </a:rPr>
              <a:t> Pazar </a:t>
            </a:r>
            <a:r>
              <a:rPr kumimoji="0" lang="en-US" altLang="en-US" sz="1400" b="0" i="0" u="none" strike="noStrike" cap="none" normalizeH="0" baseline="0" err="1">
                <a:ln>
                  <a:noFill/>
                </a:ln>
                <a:effectLst/>
                <a:latin typeface="Calibri"/>
                <a:ea typeface="Calibri" panose="020F0502020204030204" pitchFamily="34" charset="0"/>
                <a:cs typeface="Calibri"/>
              </a:rPr>
              <a:t>Araştırması</a:t>
            </a:r>
            <a:r>
              <a:rPr lang="en-US" altLang="en-US" sz="800">
                <a:latin typeface="Calibri"/>
                <a:ea typeface="Calibri" panose="020F0502020204030204" pitchFamily="34" charset="0"/>
                <a:cs typeface="Times New Roman"/>
              </a:rPr>
              <a:t>…………………..……….......................……</a:t>
            </a:r>
            <a:r>
              <a:rPr kumimoji="0" lang="en-US" altLang="en-US" sz="800" b="0" i="0" u="none" strike="noStrike" cap="none" normalizeH="0" baseline="0">
                <a:ln>
                  <a:noFill/>
                </a:ln>
                <a:effectLst/>
                <a:latin typeface="Calibri"/>
                <a:ea typeface="Calibri" panose="020F0502020204030204" pitchFamily="34" charset="0"/>
                <a:cs typeface="Calibri"/>
              </a:rPr>
              <a:t> </a:t>
            </a:r>
            <a:r>
              <a:rPr kumimoji="0" lang="en-US" altLang="en-US" sz="1400" b="0" i="0" u="none" strike="noStrike" cap="none" normalizeH="0" baseline="0">
                <a:ln>
                  <a:noFill/>
                </a:ln>
                <a:effectLst/>
                <a:latin typeface="Calibri"/>
                <a:ea typeface="Calibri" panose="020F0502020204030204" pitchFamily="34" charset="0"/>
                <a:cs typeface="Calibri"/>
                <a:hlinkClick r:id="rId5" action="ppaction://hlinksldjump">
                  <a:extLst>
                    <a:ext uri="{A12FA001-AC4F-418D-AE19-62706E023703}">
                      <ahyp:hlinkClr xmlns:ahyp="http://schemas.microsoft.com/office/drawing/2018/hyperlinkcolor" val="tx"/>
                    </a:ext>
                  </a:extLst>
                </a:hlinkClick>
              </a:rPr>
              <a:t>11</a:t>
            </a:r>
            <a:endParaRPr lang="en-US" altLang="en-US" sz="1400" b="0" i="0" u="none" strike="noStrike" cap="none" normalizeH="0" baseline="0">
              <a:ln>
                <a:noFill/>
              </a:ln>
              <a:effectLst/>
            </a:endParaRPr>
          </a:p>
        </p:txBody>
      </p:sp>
      <p:sp>
        <p:nvSpPr>
          <p:cNvPr id="12" name="Text Placeholder 11">
            <a:extLst>
              <a:ext uri="{FF2B5EF4-FFF2-40B4-BE49-F238E27FC236}">
                <a16:creationId xmlns:a16="http://schemas.microsoft.com/office/drawing/2014/main" id="{9DB13265-F3D2-0B45-A044-D1A8FBA0C7AB}"/>
              </a:ext>
            </a:extLst>
          </p:cNvPr>
          <p:cNvSpPr>
            <a:spLocks noGrp="1"/>
          </p:cNvSpPr>
          <p:nvPr>
            <p:ph type="body" sz="quarter" idx="47"/>
          </p:nvPr>
        </p:nvSpPr>
        <p:spPr/>
        <p:txBody>
          <a:bodyPr vert="horz" lIns="91440" tIns="45720" rIns="91440" bIns="45720" rtlCol="0" anchor="t">
            <a:noAutofit/>
          </a:bodyPr>
          <a:lstStyle/>
          <a:p>
            <a:pPr algn="l" rtl="0"/>
            <a:r>
              <a:rPr lang="en-US" err="1">
                <a:latin typeface="Calibri"/>
                <a:ea typeface="Open Sans"/>
                <a:cs typeface="Calibri"/>
              </a:rPr>
              <a:t>İçindekiler</a:t>
            </a:r>
            <a:endParaRPr lang="en-US" err="1"/>
          </a:p>
        </p:txBody>
      </p:sp>
      <p:sp>
        <p:nvSpPr>
          <p:cNvPr id="14" name="Text Placeholder 13">
            <a:extLst>
              <a:ext uri="{FF2B5EF4-FFF2-40B4-BE49-F238E27FC236}">
                <a16:creationId xmlns:a16="http://schemas.microsoft.com/office/drawing/2014/main" id="{1216C6A4-F0EF-9B40-8AC3-5C26FFFCCAB2}"/>
              </a:ext>
            </a:extLst>
          </p:cNvPr>
          <p:cNvSpPr>
            <a:spLocks noGrp="1"/>
          </p:cNvSpPr>
          <p:nvPr>
            <p:ph type="body" sz="quarter" idx="51"/>
          </p:nvPr>
        </p:nvSpPr>
        <p:spPr/>
        <p:txBody>
          <a:bodyPr/>
          <a:lstStyle/>
          <a:p>
            <a:pPr algn="l" rtl="0"/>
            <a:r>
              <a:rPr lang="en-US"/>
              <a:t>04</a:t>
            </a:r>
          </a:p>
        </p:txBody>
      </p:sp>
      <p:sp>
        <p:nvSpPr>
          <p:cNvPr id="15" name="Text Placeholder 14">
            <a:extLst>
              <a:ext uri="{FF2B5EF4-FFF2-40B4-BE49-F238E27FC236}">
                <a16:creationId xmlns:a16="http://schemas.microsoft.com/office/drawing/2014/main" id="{5E2BC448-54C7-254A-8889-0087FB460491}"/>
              </a:ext>
            </a:extLst>
          </p:cNvPr>
          <p:cNvSpPr>
            <a:spLocks noGrp="1"/>
          </p:cNvSpPr>
          <p:nvPr>
            <p:ph type="body" sz="quarter" idx="52"/>
          </p:nvPr>
        </p:nvSpPr>
        <p:spPr>
          <a:xfrm>
            <a:off x="2302564" y="4516775"/>
            <a:ext cx="4791062" cy="321367"/>
          </a:xfrm>
        </p:spPr>
        <p:txBody>
          <a:body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kumimoji="0" lang="en-US" altLang="en-US" sz="1400" b="0" i="0" u="none" strike="noStrike" cap="none" normalizeH="0" baseline="0" err="1">
                <a:ln>
                  <a:noFill/>
                </a:ln>
                <a:effectLst/>
                <a:latin typeface="Calibri"/>
                <a:ea typeface="Calibri"/>
                <a:cs typeface="Calibri"/>
              </a:rPr>
              <a:t>Etik</a:t>
            </a:r>
            <a:r>
              <a:rPr kumimoji="0" lang="en-US" altLang="en-US" sz="1400" b="0" i="0" u="none" strike="noStrike" cap="none" normalizeH="0" baseline="0">
                <a:ln>
                  <a:noFill/>
                </a:ln>
                <a:effectLst/>
                <a:latin typeface="Calibri"/>
                <a:ea typeface="Calibri"/>
                <a:cs typeface="Calibri"/>
              </a:rPr>
              <a:t> </a:t>
            </a:r>
            <a:r>
              <a:rPr kumimoji="0" lang="en-US" altLang="en-US" sz="1400" b="0" i="0" u="none" strike="noStrike" cap="none" normalizeH="0" baseline="0" err="1">
                <a:ln>
                  <a:noFill/>
                </a:ln>
                <a:effectLst/>
                <a:latin typeface="Calibri"/>
                <a:ea typeface="Calibri"/>
                <a:cs typeface="Calibri"/>
              </a:rPr>
              <a:t>İş</a:t>
            </a:r>
            <a:r>
              <a:rPr kumimoji="0" lang="en-US" altLang="en-US" sz="1400" b="0" i="0" u="none" strike="noStrike" cap="none" normalizeH="0" baseline="0">
                <a:ln>
                  <a:noFill/>
                </a:ln>
                <a:effectLst/>
                <a:latin typeface="Calibri"/>
                <a:ea typeface="Calibri"/>
                <a:cs typeface="Calibri"/>
              </a:rPr>
              <a:t> </a:t>
            </a:r>
            <a:r>
              <a:rPr kumimoji="0" lang="en-US" altLang="en-US" sz="1400" b="0" i="0" u="none" strike="noStrike" cap="none" normalizeH="0" baseline="0" err="1">
                <a:ln>
                  <a:noFill/>
                </a:ln>
                <a:effectLst/>
                <a:latin typeface="Calibri"/>
                <a:ea typeface="Calibri"/>
                <a:cs typeface="Calibri"/>
              </a:rPr>
              <a:t>Modelleri</a:t>
            </a:r>
            <a:r>
              <a:rPr kumimoji="0" lang="en-US" altLang="en-US" sz="1400" b="0" i="0" u="none" strike="noStrike" cap="none" normalizeH="0" baseline="0">
                <a:ln>
                  <a:noFill/>
                </a:ln>
                <a:effectLst/>
                <a:latin typeface="Calibri"/>
                <a:ea typeface="Calibri"/>
                <a:cs typeface="Calibri"/>
              </a:rPr>
              <a:t> </a:t>
            </a:r>
            <a:r>
              <a:rPr kumimoji="0" lang="en-US" altLang="en-US" sz="1400" b="0" i="0" u="none" strike="noStrike" cap="none" normalizeH="0" baseline="0" err="1">
                <a:ln>
                  <a:noFill/>
                </a:ln>
                <a:effectLst/>
                <a:latin typeface="Calibri"/>
                <a:ea typeface="Calibri"/>
                <a:cs typeface="Calibri"/>
              </a:rPr>
              <a:t>ve</a:t>
            </a:r>
            <a:r>
              <a:rPr kumimoji="0" lang="en-US" altLang="en-US" sz="1400" b="0" i="0" u="none" strike="noStrike" cap="none" normalizeH="0" baseline="0">
                <a:ln>
                  <a:noFill/>
                </a:ln>
                <a:effectLst/>
                <a:latin typeface="Calibri"/>
                <a:ea typeface="Calibri"/>
                <a:cs typeface="Calibri"/>
              </a:rPr>
              <a:t> </a:t>
            </a:r>
            <a:r>
              <a:rPr kumimoji="0" lang="en-US" altLang="en-US" sz="1400" b="0" i="0" u="none" strike="noStrike" cap="none" normalizeH="0" baseline="0" err="1">
                <a:ln>
                  <a:noFill/>
                </a:ln>
                <a:effectLst/>
                <a:latin typeface="Calibri"/>
                <a:ea typeface="Calibri"/>
                <a:cs typeface="Calibri"/>
              </a:rPr>
              <a:t>İş</a:t>
            </a:r>
            <a:r>
              <a:rPr kumimoji="0" lang="en-US" altLang="en-US" sz="1400" b="0" i="0" u="none" strike="noStrike" cap="none" normalizeH="0" baseline="0">
                <a:ln>
                  <a:noFill/>
                </a:ln>
                <a:effectLst/>
                <a:latin typeface="Calibri"/>
                <a:ea typeface="Calibri"/>
                <a:cs typeface="Calibri"/>
              </a:rPr>
              <a:t> </a:t>
            </a:r>
            <a:r>
              <a:rPr kumimoji="0" lang="en-US" altLang="en-US" sz="1400" b="0" i="0" u="none" strike="noStrike" cap="none" normalizeH="0" baseline="0" err="1">
                <a:ln>
                  <a:noFill/>
                </a:ln>
                <a:effectLst/>
                <a:latin typeface="Calibri"/>
                <a:ea typeface="Calibri"/>
                <a:cs typeface="Calibri"/>
              </a:rPr>
              <a:t>Planları</a:t>
            </a:r>
            <a:r>
              <a:rPr lang="en-US" altLang="en-US" sz="800">
                <a:latin typeface="Calibri"/>
                <a:ea typeface="Calibri"/>
                <a:cs typeface="Times New Roman"/>
              </a:rPr>
              <a:t>………………………………..…...........................................…….</a:t>
            </a:r>
            <a:r>
              <a:rPr kumimoji="0" lang="en-US" altLang="en-US" sz="1400" b="0" i="0" u="none" strike="noStrike" cap="none" normalizeH="0" baseline="0">
                <a:ln>
                  <a:noFill/>
                </a:ln>
                <a:effectLst/>
                <a:latin typeface="Calibri"/>
                <a:ea typeface="Calibri"/>
                <a:cs typeface="Calibri"/>
              </a:rPr>
              <a:t> </a:t>
            </a:r>
            <a:r>
              <a:rPr kumimoji="0" lang="en-US" altLang="en-US" sz="1400" b="0" i="0" u="none" strike="noStrike" cap="none" normalizeH="0" baseline="0">
                <a:ln>
                  <a:noFill/>
                </a:ln>
                <a:effectLst/>
                <a:latin typeface="Calibri"/>
                <a:ea typeface="Calibri"/>
                <a:cs typeface="Calibri"/>
                <a:hlinkClick r:id="rId6" action="ppaction://hlinksldjump">
                  <a:extLst>
                    <a:ext uri="{A12FA001-AC4F-418D-AE19-62706E023703}">
                      <ahyp:hlinkClr xmlns:ahyp="http://schemas.microsoft.com/office/drawing/2018/hyperlinkcolor" val="tx"/>
                    </a:ext>
                  </a:extLst>
                </a:hlinkClick>
              </a:rPr>
              <a:t>14</a:t>
            </a:r>
            <a:endParaRPr kumimoji="0" lang="en-US" altLang="en-US" sz="1400" b="0" i="0" u="none" strike="noStrike" cap="none" normalizeH="0" baseline="0">
              <a:ln>
                <a:noFill/>
              </a:ln>
              <a:effectLst/>
              <a:latin typeface="Calibri"/>
              <a:ea typeface="Calibri"/>
              <a:cs typeface="Calibri"/>
            </a:endParaRPr>
          </a:p>
        </p:txBody>
      </p:sp>
      <p:sp>
        <p:nvSpPr>
          <p:cNvPr id="16" name="Text Placeholder 15">
            <a:extLst>
              <a:ext uri="{FF2B5EF4-FFF2-40B4-BE49-F238E27FC236}">
                <a16:creationId xmlns:a16="http://schemas.microsoft.com/office/drawing/2014/main" id="{302FF3D8-5D3F-1A4F-BE61-651BAEFB3A05}"/>
              </a:ext>
            </a:extLst>
          </p:cNvPr>
          <p:cNvSpPr>
            <a:spLocks noGrp="1"/>
          </p:cNvSpPr>
          <p:nvPr>
            <p:ph type="body" sz="quarter" idx="53"/>
          </p:nvPr>
        </p:nvSpPr>
        <p:spPr/>
        <p:txBody>
          <a:bodyPr/>
          <a:lstStyle/>
          <a:p>
            <a:pPr algn="l" rtl="0"/>
            <a:r>
              <a:rPr lang="en-US"/>
              <a:t>05</a:t>
            </a:r>
          </a:p>
        </p:txBody>
      </p:sp>
      <p:sp>
        <p:nvSpPr>
          <p:cNvPr id="17" name="Text Placeholder 16">
            <a:extLst>
              <a:ext uri="{FF2B5EF4-FFF2-40B4-BE49-F238E27FC236}">
                <a16:creationId xmlns:a16="http://schemas.microsoft.com/office/drawing/2014/main" id="{0648A857-0CA3-9B41-BF54-58DCB1F246C4}"/>
              </a:ext>
            </a:extLst>
          </p:cNvPr>
          <p:cNvSpPr>
            <a:spLocks noGrp="1"/>
          </p:cNvSpPr>
          <p:nvPr>
            <p:ph type="body" sz="quarter" idx="54"/>
          </p:nvPr>
        </p:nvSpPr>
        <p:spPr>
          <a:xfrm>
            <a:off x="2275480" y="4992350"/>
            <a:ext cx="4804586" cy="348400"/>
          </a:xfrm>
        </p:spPr>
        <p:txBody>
          <a:bodyPr/>
          <a:lstStyle/>
          <a:p>
            <a:pPr>
              <a:tabLst>
                <a:tab pos="4394200" algn="l"/>
              </a:tabLst>
            </a:pPr>
            <a:r>
              <a:rPr lang="en-US" altLang="en-US" sz="1400" err="1">
                <a:latin typeface="Calibri"/>
                <a:ea typeface="Calibri"/>
                <a:cs typeface="Calibri"/>
              </a:rPr>
              <a:t>İşletme</a:t>
            </a:r>
            <a:r>
              <a:rPr lang="en-US" altLang="en-US" sz="1400">
                <a:latin typeface="Calibri"/>
                <a:ea typeface="Calibri"/>
                <a:cs typeface="Calibri"/>
              </a:rPr>
              <a:t> </a:t>
            </a:r>
            <a:r>
              <a:rPr lang="en-US" altLang="en-US" sz="1400" err="1">
                <a:latin typeface="Calibri"/>
                <a:ea typeface="Calibri"/>
                <a:cs typeface="Calibri"/>
              </a:rPr>
              <a:t>Başvurusu</a:t>
            </a:r>
            <a:r>
              <a:rPr lang="en-US" altLang="en-US" sz="1400">
                <a:latin typeface="Calibri"/>
                <a:ea typeface="Calibri"/>
                <a:cs typeface="Calibri"/>
              </a:rPr>
              <a:t> </a:t>
            </a:r>
            <a:r>
              <a:rPr lang="en-US" altLang="en-US" sz="1400" err="1">
                <a:latin typeface="Calibri"/>
                <a:ea typeface="Calibri"/>
                <a:cs typeface="Calibri"/>
              </a:rPr>
              <a:t>ve</a:t>
            </a:r>
            <a:r>
              <a:rPr lang="en-US" altLang="en-US" sz="1400">
                <a:latin typeface="Calibri"/>
                <a:ea typeface="Calibri"/>
                <a:cs typeface="Calibri"/>
              </a:rPr>
              <a:t> </a:t>
            </a:r>
            <a:r>
              <a:rPr kumimoji="0" lang="en-US" altLang="en-US" sz="1400" b="0" i="0" u="none" strike="noStrike" cap="none" normalizeH="0" baseline="0">
                <a:ln>
                  <a:noFill/>
                </a:ln>
                <a:effectLst/>
                <a:latin typeface="Calibri"/>
                <a:ea typeface="Calibri"/>
                <a:cs typeface="Calibri"/>
              </a:rPr>
              <a:t>Fikri </a:t>
            </a:r>
            <a:r>
              <a:rPr kumimoji="0" lang="en-US" altLang="en-US" sz="1400" b="0" i="0" u="none" strike="noStrike" cap="none" normalizeH="0" baseline="0" err="1">
                <a:ln>
                  <a:noFill/>
                </a:ln>
                <a:effectLst/>
                <a:latin typeface="Calibri"/>
                <a:ea typeface="Calibri"/>
                <a:cs typeface="Calibri"/>
              </a:rPr>
              <a:t>Mülkiyetinizi</a:t>
            </a:r>
            <a:r>
              <a:rPr kumimoji="0" lang="en-US" altLang="en-US" sz="1400" b="0" i="0" u="none" strike="noStrike" cap="none" normalizeH="0" baseline="0">
                <a:ln>
                  <a:noFill/>
                </a:ln>
                <a:effectLst/>
                <a:latin typeface="Calibri"/>
                <a:ea typeface="Calibri"/>
                <a:cs typeface="Calibri"/>
              </a:rPr>
              <a:t> </a:t>
            </a:r>
            <a:r>
              <a:rPr kumimoji="0" lang="en-US" altLang="en-US" sz="1400" b="0" i="0" u="none" strike="noStrike" cap="none" normalizeH="0" baseline="0" err="1">
                <a:ln>
                  <a:noFill/>
                </a:ln>
                <a:effectLst/>
                <a:latin typeface="Calibri"/>
                <a:ea typeface="Calibri"/>
                <a:cs typeface="Calibri"/>
              </a:rPr>
              <a:t>Korumak</a:t>
            </a:r>
            <a:r>
              <a:rPr lang="en-US" altLang="en-US" sz="800">
                <a:latin typeface="Calibri"/>
                <a:ea typeface="Calibri"/>
                <a:cs typeface="Times New Roman"/>
              </a:rPr>
              <a:t>……………….…....………</a:t>
            </a:r>
            <a:r>
              <a:rPr kumimoji="0" lang="en-US" altLang="en-US" sz="1400" b="0" i="0" u="none" strike="noStrike" cap="none" normalizeH="0" baseline="0">
                <a:ln>
                  <a:noFill/>
                </a:ln>
                <a:effectLst/>
                <a:latin typeface="Calibri"/>
                <a:ea typeface="Calibri"/>
                <a:cs typeface="Calibri"/>
              </a:rPr>
              <a:t> </a:t>
            </a:r>
            <a:r>
              <a:rPr kumimoji="0" lang="en-US" altLang="en-US" sz="1400" b="0" i="0" u="none" strike="noStrike" cap="none" normalizeH="0" baseline="0">
                <a:ln>
                  <a:noFill/>
                </a:ln>
                <a:effectLst/>
                <a:latin typeface="Calibri"/>
                <a:ea typeface="Calibri"/>
                <a:cs typeface="Calibri"/>
                <a:hlinkClick r:id="rId7" action="ppaction://hlinksldjump">
                  <a:extLst>
                    <a:ext uri="{A12FA001-AC4F-418D-AE19-62706E023703}">
                      <ahyp:hlinkClr xmlns:ahyp="http://schemas.microsoft.com/office/drawing/2018/hyperlinkcolor" val="tx"/>
                    </a:ext>
                  </a:extLst>
                </a:hlinkClick>
              </a:rPr>
              <a:t>19</a:t>
            </a:r>
            <a:endParaRPr lang="en-US" sz="1400">
              <a:latin typeface="Calibri"/>
              <a:ea typeface="Calibri"/>
              <a:cs typeface="Calibri"/>
            </a:endParaRPr>
          </a:p>
        </p:txBody>
      </p:sp>
      <p:sp>
        <p:nvSpPr>
          <p:cNvPr id="2" name="Text Placeholder 1">
            <a:extLst>
              <a:ext uri="{FF2B5EF4-FFF2-40B4-BE49-F238E27FC236}">
                <a16:creationId xmlns:a16="http://schemas.microsoft.com/office/drawing/2014/main" id="{9F8BFC1F-DCF6-EFA6-6C24-881E0E6DABDF}"/>
              </a:ext>
            </a:extLst>
          </p:cNvPr>
          <p:cNvSpPr>
            <a:spLocks noGrp="1"/>
          </p:cNvSpPr>
          <p:nvPr>
            <p:ph type="body" sz="quarter" idx="57"/>
          </p:nvPr>
        </p:nvSpPr>
        <p:spPr/>
        <p:txBody>
          <a:bodyPr/>
          <a:lstStyle/>
          <a:p>
            <a:pPr algn="l" rtl="0"/>
            <a:r>
              <a:rPr lang="en-US"/>
              <a:t>06</a:t>
            </a:r>
          </a:p>
        </p:txBody>
      </p:sp>
      <p:sp>
        <p:nvSpPr>
          <p:cNvPr id="3" name="Text Placeholder 2">
            <a:extLst>
              <a:ext uri="{FF2B5EF4-FFF2-40B4-BE49-F238E27FC236}">
                <a16:creationId xmlns:a16="http://schemas.microsoft.com/office/drawing/2014/main" id="{68389103-9702-E150-AC90-335AE56FD2C2}"/>
              </a:ext>
            </a:extLst>
          </p:cNvPr>
          <p:cNvSpPr>
            <a:spLocks noGrp="1"/>
          </p:cNvSpPr>
          <p:nvPr>
            <p:ph type="body" sz="quarter" idx="58"/>
          </p:nvPr>
        </p:nvSpPr>
        <p:spPr>
          <a:xfrm>
            <a:off x="2287801" y="5481154"/>
            <a:ext cx="4792265" cy="361916"/>
          </a:xfrm>
        </p:spPr>
        <p:txBody>
          <a:bodyPr/>
          <a:lstStyle/>
          <a:p>
            <a:pPr algn="l" rtl="0">
              <a:tabLst>
                <a:tab pos="4394200" algn="l"/>
              </a:tabLst>
            </a:pPr>
            <a:r>
              <a:rPr lang="en-US" altLang="en-US" sz="1400" err="1">
                <a:latin typeface="Calibri"/>
                <a:ea typeface="Calibri"/>
                <a:cs typeface="Calibri"/>
              </a:rPr>
              <a:t>Finansal</a:t>
            </a:r>
            <a:r>
              <a:rPr kumimoji="0" lang="en-US" altLang="en-US" sz="1400" b="0" i="0" u="none" strike="noStrike" cap="none" normalizeH="0" baseline="0">
                <a:ln>
                  <a:noFill/>
                </a:ln>
                <a:effectLst/>
                <a:latin typeface="Calibri"/>
                <a:ea typeface="Calibri"/>
                <a:cs typeface="Calibri"/>
              </a:rPr>
              <a:t> </a:t>
            </a:r>
            <a:r>
              <a:rPr kumimoji="0" lang="en-US" altLang="en-US" sz="1400" b="0" i="0" u="none" strike="noStrike" cap="none" normalizeH="0" baseline="0" err="1">
                <a:ln>
                  <a:noFill/>
                </a:ln>
                <a:effectLst/>
                <a:latin typeface="Calibri"/>
                <a:ea typeface="Calibri"/>
                <a:cs typeface="Calibri"/>
              </a:rPr>
              <a:t>Planlama</a:t>
            </a:r>
            <a:r>
              <a:rPr kumimoji="0" lang="en-US" altLang="en-US" sz="1400" b="0" i="0" u="none" strike="noStrike" cap="none" normalizeH="0" baseline="0">
                <a:ln>
                  <a:noFill/>
                </a:ln>
                <a:effectLst/>
                <a:latin typeface="Calibri"/>
                <a:ea typeface="Calibri"/>
                <a:cs typeface="Calibri"/>
              </a:rPr>
              <a:t> </a:t>
            </a:r>
            <a:r>
              <a:rPr kumimoji="0" lang="en-US" altLang="en-US" sz="1400" b="0" i="0" u="none" strike="noStrike" cap="none" normalizeH="0" baseline="0" err="1">
                <a:ln>
                  <a:noFill/>
                </a:ln>
                <a:effectLst/>
                <a:latin typeface="Calibri"/>
                <a:ea typeface="Calibri"/>
                <a:cs typeface="Calibri"/>
              </a:rPr>
              <a:t>ve</a:t>
            </a:r>
            <a:r>
              <a:rPr kumimoji="0" lang="en-US" altLang="en-US" sz="1400" b="0" i="0" u="none" strike="noStrike" cap="none" normalizeH="0" baseline="0">
                <a:ln>
                  <a:noFill/>
                </a:ln>
                <a:effectLst/>
                <a:latin typeface="Calibri"/>
                <a:ea typeface="Calibri"/>
                <a:cs typeface="Calibri"/>
              </a:rPr>
              <a:t> Kaynak </a:t>
            </a:r>
            <a:r>
              <a:rPr kumimoji="0" lang="en-US" altLang="en-US" sz="1400" b="0" i="0" u="none" strike="noStrike" cap="none" normalizeH="0" baseline="0" err="1">
                <a:ln>
                  <a:noFill/>
                </a:ln>
                <a:effectLst/>
                <a:latin typeface="Calibri"/>
                <a:ea typeface="Calibri"/>
                <a:cs typeface="Calibri"/>
              </a:rPr>
              <a:t>Yaratma</a:t>
            </a:r>
            <a:r>
              <a:rPr lang="en-US" altLang="en-US" sz="800">
                <a:latin typeface="Calibri"/>
                <a:ea typeface="Calibri"/>
                <a:cs typeface="Times New Roman"/>
              </a:rPr>
              <a:t>………………………………………………….…………</a:t>
            </a:r>
            <a:r>
              <a:rPr kumimoji="0" lang="en-US" altLang="en-US" sz="1400" b="0" i="0" u="none" strike="noStrike" cap="none" normalizeH="0" baseline="0">
                <a:ln>
                  <a:noFill/>
                </a:ln>
                <a:effectLst/>
                <a:latin typeface="Calibri"/>
                <a:ea typeface="Calibri"/>
                <a:cs typeface="Calibri"/>
              </a:rPr>
              <a:t> </a:t>
            </a:r>
            <a:r>
              <a:rPr kumimoji="0" lang="en-US" altLang="en-US" sz="1400" b="0" i="0" u="none" strike="noStrike" cap="none" normalizeH="0" baseline="0">
                <a:ln>
                  <a:noFill/>
                </a:ln>
                <a:effectLst/>
                <a:latin typeface="Calibri"/>
                <a:ea typeface="Calibri"/>
                <a:cs typeface="Calibri"/>
                <a:hlinkClick r:id="rId8" action="ppaction://hlinksldjump">
                  <a:extLst>
                    <a:ext uri="{A12FA001-AC4F-418D-AE19-62706E023703}">
                      <ahyp:hlinkClr xmlns:ahyp="http://schemas.microsoft.com/office/drawing/2018/hyperlinkcolor" val="tx"/>
                    </a:ext>
                  </a:extLst>
                </a:hlinkClick>
              </a:rPr>
              <a:t>29</a:t>
            </a:r>
            <a:endParaRPr lang="en-US" sz="1400">
              <a:latin typeface="Calibri"/>
              <a:ea typeface="Calibri"/>
              <a:cs typeface="Calibri"/>
            </a:endParaRPr>
          </a:p>
        </p:txBody>
      </p:sp>
      <p:sp>
        <p:nvSpPr>
          <p:cNvPr id="4" name="Text Placeholder 3">
            <a:extLst>
              <a:ext uri="{FF2B5EF4-FFF2-40B4-BE49-F238E27FC236}">
                <a16:creationId xmlns:a16="http://schemas.microsoft.com/office/drawing/2014/main" id="{0A56513D-788A-8FC6-2AB2-B03091C97059}"/>
              </a:ext>
            </a:extLst>
          </p:cNvPr>
          <p:cNvSpPr>
            <a:spLocks noGrp="1"/>
          </p:cNvSpPr>
          <p:nvPr>
            <p:ph type="body" sz="quarter" idx="59"/>
          </p:nvPr>
        </p:nvSpPr>
        <p:spPr/>
        <p:txBody>
          <a:bodyPr/>
          <a:lstStyle/>
          <a:p>
            <a:pPr algn="l" rtl="0"/>
            <a:r>
              <a:rPr lang="en-US"/>
              <a:t>07</a:t>
            </a:r>
          </a:p>
        </p:txBody>
      </p:sp>
      <p:sp>
        <p:nvSpPr>
          <p:cNvPr id="19" name="Text Placeholder 18">
            <a:extLst>
              <a:ext uri="{FF2B5EF4-FFF2-40B4-BE49-F238E27FC236}">
                <a16:creationId xmlns:a16="http://schemas.microsoft.com/office/drawing/2014/main" id="{1E3E27B6-320A-A9E7-2D47-113C8B9872DB}"/>
              </a:ext>
            </a:extLst>
          </p:cNvPr>
          <p:cNvSpPr>
            <a:spLocks noGrp="1"/>
          </p:cNvSpPr>
          <p:nvPr>
            <p:ph type="body" sz="quarter" idx="60"/>
          </p:nvPr>
        </p:nvSpPr>
        <p:spPr>
          <a:xfrm>
            <a:off x="2262436" y="6021000"/>
            <a:ext cx="4805789" cy="321367"/>
          </a:xfrm>
        </p:spPr>
        <p:txBody>
          <a:bodyPr/>
          <a:lstStyle/>
          <a:p>
            <a:pPr algn="l" rtl="0">
              <a:tabLst>
                <a:tab pos="4394200" algn="l"/>
              </a:tabLst>
            </a:pPr>
            <a:r>
              <a:rPr kumimoji="0" lang="en-US" altLang="en-US" sz="1400" b="0" i="0" u="none" strike="noStrike" cap="none" normalizeH="0" baseline="0" err="1">
                <a:ln>
                  <a:noFill/>
                </a:ln>
                <a:effectLst/>
                <a:latin typeface="Calibri"/>
                <a:ea typeface="Calibri"/>
                <a:cs typeface="Calibri"/>
              </a:rPr>
              <a:t>Tedarik</a:t>
            </a:r>
            <a:r>
              <a:rPr kumimoji="0" lang="en-US" altLang="en-US" sz="1400" b="0" i="0" u="none" strike="noStrike" cap="none" normalizeH="0" baseline="0">
                <a:ln>
                  <a:noFill/>
                </a:ln>
                <a:effectLst/>
                <a:latin typeface="Calibri"/>
                <a:ea typeface="Calibri"/>
                <a:cs typeface="Calibri"/>
              </a:rPr>
              <a:t> </a:t>
            </a:r>
            <a:r>
              <a:rPr kumimoji="0" lang="en-US" altLang="en-US" sz="1400" b="0" i="0" u="none" strike="noStrike" cap="none" normalizeH="0" baseline="0" err="1">
                <a:ln>
                  <a:noFill/>
                </a:ln>
                <a:effectLst/>
                <a:latin typeface="Calibri"/>
                <a:ea typeface="Calibri"/>
                <a:cs typeface="Calibri"/>
              </a:rPr>
              <a:t>Zinciri</a:t>
            </a:r>
            <a:r>
              <a:rPr kumimoji="0" lang="en-US" altLang="en-US" sz="1400" b="0" i="0" u="none" strike="noStrike" cap="none" normalizeH="0" baseline="0">
                <a:ln>
                  <a:noFill/>
                </a:ln>
                <a:effectLst/>
                <a:latin typeface="Calibri"/>
                <a:ea typeface="Calibri"/>
                <a:cs typeface="Calibri"/>
              </a:rPr>
              <a:t> </a:t>
            </a:r>
            <a:r>
              <a:rPr kumimoji="0" lang="en-US" altLang="en-US" sz="1400" b="0" i="0" u="none" strike="noStrike" cap="none" normalizeH="0" baseline="0" err="1">
                <a:ln>
                  <a:noFill/>
                </a:ln>
                <a:effectLst/>
                <a:latin typeface="Calibri"/>
                <a:ea typeface="Calibri"/>
                <a:cs typeface="Calibri"/>
              </a:rPr>
              <a:t>Yönetimi</a:t>
            </a:r>
            <a:r>
              <a:rPr kumimoji="0" lang="en-US" altLang="en-US" sz="1400" b="0" i="0" u="none" strike="noStrike" cap="none" normalizeH="0" baseline="0">
                <a:ln>
                  <a:noFill/>
                </a:ln>
                <a:effectLst/>
                <a:latin typeface="Calibri"/>
                <a:ea typeface="Calibri"/>
                <a:cs typeface="Calibri"/>
              </a:rPr>
              <a:t> </a:t>
            </a:r>
            <a:r>
              <a:rPr kumimoji="0" lang="en-US" altLang="en-US" sz="1400" b="0" i="0" u="none" strike="noStrike" cap="none" normalizeH="0" baseline="0" err="1">
                <a:ln>
                  <a:noFill/>
                </a:ln>
                <a:effectLst/>
                <a:latin typeface="Calibri"/>
                <a:ea typeface="Calibri"/>
                <a:cs typeface="Calibri"/>
              </a:rPr>
              <a:t>ve</a:t>
            </a:r>
            <a:r>
              <a:rPr kumimoji="0" lang="en-US" altLang="en-US" sz="1400" b="0" i="0" u="none" strike="noStrike" cap="none" normalizeH="0" baseline="0">
                <a:ln>
                  <a:noFill/>
                </a:ln>
                <a:effectLst/>
                <a:latin typeface="Calibri"/>
                <a:ea typeface="Calibri"/>
                <a:cs typeface="Calibri"/>
              </a:rPr>
              <a:t> </a:t>
            </a:r>
            <a:r>
              <a:rPr kumimoji="0" lang="en-US" altLang="en-US" sz="1400" b="0" i="0" u="none" strike="noStrike" cap="none" normalizeH="0" baseline="0" err="1">
                <a:ln>
                  <a:noFill/>
                </a:ln>
                <a:effectLst/>
                <a:latin typeface="Calibri"/>
                <a:ea typeface="Calibri"/>
                <a:cs typeface="Calibri"/>
              </a:rPr>
              <a:t>Sürdürülebilirlik</a:t>
            </a:r>
            <a:r>
              <a:rPr lang="en-US" altLang="en-US" sz="800">
                <a:latin typeface="Calibri"/>
                <a:ea typeface="Calibri"/>
                <a:cs typeface="Times New Roman"/>
              </a:rPr>
              <a:t>………………….................……………</a:t>
            </a:r>
            <a:r>
              <a:rPr kumimoji="0" lang="en-US" altLang="en-US" sz="1400" b="0" i="0" u="none" strike="noStrike" cap="none" normalizeH="0" baseline="0">
                <a:ln>
                  <a:noFill/>
                </a:ln>
                <a:effectLst/>
                <a:latin typeface="Calibri"/>
                <a:ea typeface="Calibri"/>
                <a:cs typeface="Calibri"/>
              </a:rPr>
              <a:t> </a:t>
            </a:r>
            <a:r>
              <a:rPr kumimoji="0" lang="en-US" altLang="en-US" sz="1400" b="0" i="0" u="none" strike="noStrike" cap="none" normalizeH="0" baseline="0">
                <a:ln>
                  <a:noFill/>
                </a:ln>
                <a:effectLst/>
                <a:latin typeface="Calibri"/>
                <a:ea typeface="Calibri"/>
                <a:cs typeface="Calibri"/>
                <a:hlinkClick r:id="rId9" action="ppaction://hlinksldjump">
                  <a:extLst>
                    <a:ext uri="{A12FA001-AC4F-418D-AE19-62706E023703}">
                      <ahyp:hlinkClr xmlns:ahyp="http://schemas.microsoft.com/office/drawing/2018/hyperlinkcolor" val="tx"/>
                    </a:ext>
                  </a:extLst>
                </a:hlinkClick>
              </a:rPr>
              <a:t>37</a:t>
            </a:r>
            <a:endParaRPr kumimoji="0" lang="en-US" altLang="en-US" sz="1400" b="0" i="0" u="none" strike="noStrike" cap="none" normalizeH="0" baseline="0">
              <a:ln>
                <a:noFill/>
              </a:ln>
              <a:effectLst/>
              <a:latin typeface="Calibri"/>
              <a:ea typeface="Calibri"/>
              <a:cs typeface="Calibri"/>
            </a:endParaRPr>
          </a:p>
        </p:txBody>
      </p:sp>
      <p:sp>
        <p:nvSpPr>
          <p:cNvPr id="20" name="Text Placeholder 19">
            <a:extLst>
              <a:ext uri="{FF2B5EF4-FFF2-40B4-BE49-F238E27FC236}">
                <a16:creationId xmlns:a16="http://schemas.microsoft.com/office/drawing/2014/main" id="{E69AF5C5-4C90-F334-4E57-26B4457EE18B}"/>
              </a:ext>
            </a:extLst>
          </p:cNvPr>
          <p:cNvSpPr>
            <a:spLocks noGrp="1"/>
          </p:cNvSpPr>
          <p:nvPr>
            <p:ph type="body" sz="quarter" idx="61"/>
          </p:nvPr>
        </p:nvSpPr>
        <p:spPr/>
        <p:txBody>
          <a:bodyPr/>
          <a:lstStyle/>
          <a:p>
            <a:pPr algn="l" rtl="0"/>
            <a:r>
              <a:rPr lang="en-US"/>
              <a:t>08</a:t>
            </a:r>
          </a:p>
        </p:txBody>
      </p:sp>
      <p:sp>
        <p:nvSpPr>
          <p:cNvPr id="21" name="Text Placeholder 20">
            <a:extLst>
              <a:ext uri="{FF2B5EF4-FFF2-40B4-BE49-F238E27FC236}">
                <a16:creationId xmlns:a16="http://schemas.microsoft.com/office/drawing/2014/main" id="{9F2BCA47-5BB8-F6A2-7D57-CBF2201F322F}"/>
              </a:ext>
            </a:extLst>
          </p:cNvPr>
          <p:cNvSpPr>
            <a:spLocks noGrp="1"/>
          </p:cNvSpPr>
          <p:nvPr>
            <p:ph type="body" sz="quarter" idx="62"/>
          </p:nvPr>
        </p:nvSpPr>
        <p:spPr>
          <a:xfrm>
            <a:off x="2262436" y="6506965"/>
            <a:ext cx="4805789" cy="321367"/>
          </a:xfrm>
        </p:spPr>
        <p:txBody>
          <a:bodyPr/>
          <a:lstStyle/>
          <a:p>
            <a:pPr>
              <a:tabLst>
                <a:tab pos="4394200" algn="l"/>
              </a:tabLst>
            </a:pPr>
            <a:r>
              <a:rPr kumimoji="0" lang="en-US" altLang="en-US" sz="1400" b="0" i="0" u="none" strike="noStrike" cap="none" normalizeH="0" baseline="0" err="1">
                <a:ln>
                  <a:noFill/>
                </a:ln>
                <a:effectLst/>
                <a:latin typeface="Calibri"/>
                <a:ea typeface="Calibri"/>
                <a:cs typeface="Calibri"/>
              </a:rPr>
              <a:t>İnsan</a:t>
            </a:r>
            <a:r>
              <a:rPr kumimoji="0" lang="en-US" altLang="en-US" sz="1400" b="0" i="0" u="none" strike="noStrike" cap="none" normalizeH="0" baseline="0">
                <a:ln>
                  <a:noFill/>
                </a:ln>
                <a:effectLst/>
                <a:latin typeface="Calibri"/>
                <a:ea typeface="Calibri"/>
                <a:cs typeface="Calibri"/>
              </a:rPr>
              <a:t> </a:t>
            </a:r>
            <a:r>
              <a:rPr kumimoji="0" lang="en-US" altLang="en-US" sz="1400" b="0" i="0" u="none" strike="noStrike" cap="none" normalizeH="0" baseline="0" err="1">
                <a:ln>
                  <a:noFill/>
                </a:ln>
                <a:effectLst/>
                <a:latin typeface="Calibri"/>
                <a:ea typeface="Calibri"/>
                <a:cs typeface="Calibri"/>
              </a:rPr>
              <a:t>Kaynakları</a:t>
            </a:r>
            <a:r>
              <a:rPr kumimoji="0" lang="en-US" altLang="en-US" sz="1400" b="0" i="0" u="none" strike="noStrike" cap="none" normalizeH="0" baseline="0">
                <a:ln>
                  <a:noFill/>
                </a:ln>
                <a:effectLst/>
                <a:latin typeface="Calibri"/>
                <a:ea typeface="Calibri"/>
                <a:cs typeface="Calibri"/>
              </a:rPr>
              <a:t> </a:t>
            </a:r>
            <a:r>
              <a:rPr kumimoji="0" lang="en-US" altLang="en-US" sz="1400" b="0" i="0" u="none" strike="noStrike" cap="none" normalizeH="0" baseline="0" err="1">
                <a:ln>
                  <a:noFill/>
                </a:ln>
                <a:effectLst/>
                <a:latin typeface="Calibri"/>
                <a:ea typeface="Calibri"/>
                <a:cs typeface="Calibri"/>
              </a:rPr>
              <a:t>Planlaması</a:t>
            </a:r>
            <a:r>
              <a:rPr lang="en-US" altLang="en-US" sz="800">
                <a:latin typeface="Calibri"/>
                <a:ea typeface="Calibri"/>
                <a:cs typeface="Times New Roman"/>
              </a:rPr>
              <a:t>……………………………………………………………...........…………….…</a:t>
            </a:r>
            <a:r>
              <a:rPr lang="en-US" altLang="en-US" sz="1400">
                <a:latin typeface="Calibri"/>
                <a:ea typeface="Calibri"/>
                <a:cs typeface="Calibri"/>
              </a:rPr>
              <a:t> </a:t>
            </a:r>
            <a:r>
              <a:rPr kumimoji="0" lang="en-US" altLang="en-US" sz="1400" b="0" i="0" u="none" strike="noStrike" cap="none" normalizeH="0" baseline="0">
                <a:ln>
                  <a:noFill/>
                </a:ln>
                <a:effectLst/>
                <a:latin typeface="Calibri"/>
                <a:ea typeface="Calibri"/>
                <a:cs typeface="Calibri"/>
                <a:hlinkClick r:id="rId10" action="ppaction://hlinksldjump">
                  <a:extLst>
                    <a:ext uri="{A12FA001-AC4F-418D-AE19-62706E023703}">
                      <ahyp:hlinkClr xmlns:ahyp="http://schemas.microsoft.com/office/drawing/2018/hyperlinkcolor" val="tx"/>
                    </a:ext>
                  </a:extLst>
                </a:hlinkClick>
              </a:rPr>
              <a:t>46</a:t>
            </a:r>
            <a:endParaRPr lang="en-US" altLang="en-US" sz="1400" b="0" i="0" u="none" strike="noStrike" cap="none" normalizeH="0" baseline="0">
              <a:ln>
                <a:noFill/>
              </a:ln>
              <a:effectLst/>
              <a:latin typeface="Calibri"/>
              <a:ea typeface="Calibri"/>
              <a:cs typeface="Calibri"/>
            </a:endParaRPr>
          </a:p>
        </p:txBody>
      </p:sp>
      <p:sp>
        <p:nvSpPr>
          <p:cNvPr id="22" name="Text Placeholder 21">
            <a:extLst>
              <a:ext uri="{FF2B5EF4-FFF2-40B4-BE49-F238E27FC236}">
                <a16:creationId xmlns:a16="http://schemas.microsoft.com/office/drawing/2014/main" id="{E160ABB8-2CBB-3485-18BD-B501D16C2019}"/>
              </a:ext>
            </a:extLst>
          </p:cNvPr>
          <p:cNvSpPr>
            <a:spLocks noGrp="1"/>
          </p:cNvSpPr>
          <p:nvPr>
            <p:ph type="body" sz="quarter" idx="63"/>
          </p:nvPr>
        </p:nvSpPr>
        <p:spPr/>
        <p:txBody>
          <a:bodyPr/>
          <a:lstStyle/>
          <a:p>
            <a:pPr algn="l" rtl="0"/>
            <a:r>
              <a:rPr lang="en-US"/>
              <a:t>09</a:t>
            </a:r>
          </a:p>
        </p:txBody>
      </p:sp>
      <p:sp>
        <p:nvSpPr>
          <p:cNvPr id="23" name="Text Placeholder 22">
            <a:extLst>
              <a:ext uri="{FF2B5EF4-FFF2-40B4-BE49-F238E27FC236}">
                <a16:creationId xmlns:a16="http://schemas.microsoft.com/office/drawing/2014/main" id="{FEB24360-D0BB-0EF5-C927-6A5307B29822}"/>
              </a:ext>
            </a:extLst>
          </p:cNvPr>
          <p:cNvSpPr>
            <a:spLocks noGrp="1"/>
          </p:cNvSpPr>
          <p:nvPr>
            <p:ph type="body" sz="quarter" idx="64"/>
          </p:nvPr>
        </p:nvSpPr>
        <p:spPr>
          <a:xfrm>
            <a:off x="2268609" y="6967704"/>
            <a:ext cx="4813139" cy="334884"/>
          </a:xfrm>
        </p:spPr>
        <p:txBody>
          <a:bodyPr/>
          <a:lstStyle/>
          <a:p>
            <a:pPr>
              <a:tabLst>
                <a:tab pos="4392613" algn="l"/>
              </a:tabLst>
            </a:pPr>
            <a:r>
              <a:rPr kumimoji="0" lang="en-US" altLang="en-US" sz="1400" b="0" i="0" u="none" strike="noStrike" cap="none" normalizeH="0" baseline="0" err="1">
                <a:ln>
                  <a:noFill/>
                </a:ln>
                <a:solidFill>
                  <a:srgbClr val="000000"/>
                </a:solidFill>
                <a:effectLst/>
                <a:latin typeface="Calibri"/>
                <a:ea typeface="Calibri"/>
                <a:cs typeface="Calibri"/>
              </a:rPr>
              <a:t>Etik</a:t>
            </a:r>
            <a:r>
              <a:rPr kumimoji="0" lang="en-US" altLang="en-US" sz="1400" b="0" i="0" u="none" strike="noStrike" cap="none" normalizeH="0" baseline="0">
                <a:ln>
                  <a:noFill/>
                </a:ln>
                <a:solidFill>
                  <a:srgbClr val="000000"/>
                </a:solidFill>
                <a:effectLst/>
                <a:latin typeface="Calibri"/>
                <a:ea typeface="Calibri"/>
                <a:cs typeface="Calibri"/>
              </a:rPr>
              <a:t> </a:t>
            </a:r>
            <a:r>
              <a:rPr kumimoji="0" lang="en-US" altLang="en-US" sz="1400" b="0" i="0" u="none" strike="noStrike" cap="none" normalizeH="0" baseline="0" err="1">
                <a:ln>
                  <a:noFill/>
                </a:ln>
                <a:solidFill>
                  <a:srgbClr val="000000"/>
                </a:solidFill>
                <a:effectLst/>
                <a:latin typeface="Calibri"/>
                <a:ea typeface="Calibri"/>
                <a:cs typeface="Calibri"/>
              </a:rPr>
              <a:t>Gıda</a:t>
            </a:r>
            <a:r>
              <a:rPr kumimoji="0" lang="en-US" altLang="en-US" sz="1400" b="0" i="0" u="none" strike="noStrike" cap="none" normalizeH="0" baseline="0">
                <a:ln>
                  <a:noFill/>
                </a:ln>
                <a:solidFill>
                  <a:srgbClr val="000000"/>
                </a:solidFill>
                <a:effectLst/>
                <a:latin typeface="Calibri"/>
                <a:ea typeface="Calibri"/>
                <a:cs typeface="Calibri"/>
              </a:rPr>
              <a:t> </a:t>
            </a:r>
            <a:r>
              <a:rPr kumimoji="0" lang="en-US" altLang="en-US" sz="1400" b="0" i="0" u="none" strike="noStrike" cap="none" normalizeH="0" baseline="0" err="1">
                <a:ln>
                  <a:noFill/>
                </a:ln>
                <a:solidFill>
                  <a:srgbClr val="000000"/>
                </a:solidFill>
                <a:effectLst/>
                <a:latin typeface="Calibri"/>
                <a:ea typeface="Calibri"/>
                <a:cs typeface="Calibri"/>
              </a:rPr>
              <a:t>İşletmenizi</a:t>
            </a:r>
            <a:r>
              <a:rPr kumimoji="0" lang="en-US" altLang="en-US" sz="1400" b="0" i="0" u="none" strike="noStrike" cap="none" normalizeH="0" baseline="0">
                <a:ln>
                  <a:noFill/>
                </a:ln>
                <a:solidFill>
                  <a:srgbClr val="000000"/>
                </a:solidFill>
                <a:effectLst/>
                <a:latin typeface="Calibri"/>
                <a:ea typeface="Calibri"/>
                <a:cs typeface="Calibri"/>
              </a:rPr>
              <a:t> </a:t>
            </a:r>
            <a:r>
              <a:rPr lang="en-US" altLang="en-US" sz="1400" err="1">
                <a:solidFill>
                  <a:srgbClr val="000000"/>
                </a:solidFill>
                <a:latin typeface="Calibri"/>
                <a:ea typeface="Calibri"/>
                <a:cs typeface="Calibri"/>
              </a:rPr>
              <a:t>Pazarlama</a:t>
            </a:r>
            <a:r>
              <a:rPr kumimoji="0" lang="en-US" altLang="en-US" sz="1400" b="0" i="0" u="none" strike="noStrike" cap="none" normalizeH="0" baseline="0">
                <a:ln>
                  <a:noFill/>
                </a:ln>
                <a:solidFill>
                  <a:srgbClr val="000000"/>
                </a:solidFill>
                <a:effectLst/>
                <a:latin typeface="Calibri"/>
                <a:ea typeface="Calibri"/>
                <a:cs typeface="Calibri"/>
              </a:rPr>
              <a:t> </a:t>
            </a:r>
            <a:r>
              <a:rPr kumimoji="0" lang="en-US" altLang="en-US" sz="1400" b="0" i="0" u="none" strike="noStrike" cap="none" normalizeH="0" baseline="0" err="1">
                <a:ln>
                  <a:noFill/>
                </a:ln>
                <a:solidFill>
                  <a:srgbClr val="000000"/>
                </a:solidFill>
                <a:effectLst/>
                <a:latin typeface="Calibri"/>
                <a:ea typeface="Calibri"/>
                <a:cs typeface="Calibri"/>
              </a:rPr>
              <a:t>ve</a:t>
            </a:r>
            <a:r>
              <a:rPr kumimoji="0" lang="en-US" altLang="en-US" sz="1400" b="0" i="0" u="none" strike="noStrike" cap="none" normalizeH="0" baseline="0">
                <a:ln>
                  <a:noFill/>
                </a:ln>
                <a:solidFill>
                  <a:srgbClr val="000000"/>
                </a:solidFill>
                <a:effectLst/>
                <a:latin typeface="Calibri"/>
                <a:ea typeface="Calibri"/>
                <a:cs typeface="Calibri"/>
              </a:rPr>
              <a:t> </a:t>
            </a:r>
            <a:r>
              <a:rPr lang="en-US" altLang="en-US" sz="1400" err="1">
                <a:solidFill>
                  <a:srgbClr val="000000"/>
                </a:solidFill>
                <a:latin typeface="Calibri"/>
                <a:ea typeface="Calibri"/>
                <a:cs typeface="Calibri"/>
              </a:rPr>
              <a:t>Markalaştırma</a:t>
            </a:r>
            <a:r>
              <a:rPr lang="en-US" altLang="en-US" sz="800">
                <a:solidFill>
                  <a:srgbClr val="000000"/>
                </a:solidFill>
                <a:latin typeface="Calibri"/>
                <a:ea typeface="Calibri"/>
                <a:cs typeface="Times New Roman"/>
              </a:rPr>
              <a:t>………….............………</a:t>
            </a:r>
            <a:r>
              <a:rPr lang="en-US" altLang="en-US" sz="1400">
                <a:solidFill>
                  <a:srgbClr val="000000"/>
                </a:solidFill>
                <a:latin typeface="Calibri"/>
                <a:ea typeface="Calibri"/>
                <a:cs typeface="Calibri"/>
              </a:rPr>
              <a:t> </a:t>
            </a:r>
            <a:r>
              <a:rPr kumimoji="0" lang="en-US" altLang="en-US" sz="1400" b="0" i="0" u="none" strike="noStrike" cap="none" normalizeH="0" baseline="0">
                <a:ln>
                  <a:noFill/>
                </a:ln>
                <a:solidFill>
                  <a:srgbClr val="000000"/>
                </a:solidFill>
                <a:effectLst/>
                <a:latin typeface="Calibri"/>
                <a:ea typeface="Calibri"/>
                <a:cs typeface="Calibri"/>
                <a:hlinkClick r:id="rId11" action="ppaction://hlinksldjump">
                  <a:extLst>
                    <a:ext uri="{A12FA001-AC4F-418D-AE19-62706E023703}">
                      <ahyp:hlinkClr xmlns:ahyp="http://schemas.microsoft.com/office/drawing/2018/hyperlinkcolor" val="tx"/>
                    </a:ext>
                  </a:extLst>
                </a:hlinkClick>
              </a:rPr>
              <a:t>55</a:t>
            </a:r>
            <a:endParaRPr kumimoji="0" lang="en-US" altLang="en-US" sz="1400" b="0" i="0" u="none" strike="noStrike" cap="none" normalizeH="0" baseline="0">
              <a:ln>
                <a:noFill/>
              </a:ln>
              <a:solidFill>
                <a:srgbClr val="000000"/>
              </a:solidFill>
              <a:effectLst/>
              <a:latin typeface="Calibri"/>
              <a:ea typeface="Calibri"/>
              <a:cs typeface="Calibri"/>
            </a:endParaRPr>
          </a:p>
        </p:txBody>
      </p:sp>
      <p:sp>
        <p:nvSpPr>
          <p:cNvPr id="24" name="Text Placeholder 23">
            <a:extLst>
              <a:ext uri="{FF2B5EF4-FFF2-40B4-BE49-F238E27FC236}">
                <a16:creationId xmlns:a16="http://schemas.microsoft.com/office/drawing/2014/main" id="{CCC5FEDA-E2CD-154A-126D-010EC819BD5B}"/>
              </a:ext>
            </a:extLst>
          </p:cNvPr>
          <p:cNvSpPr>
            <a:spLocks noGrp="1"/>
          </p:cNvSpPr>
          <p:nvPr>
            <p:ph type="body" sz="quarter" idx="65"/>
          </p:nvPr>
        </p:nvSpPr>
        <p:spPr/>
        <p:txBody>
          <a:bodyPr/>
          <a:lstStyle/>
          <a:p>
            <a:pPr algn="l" rtl="0"/>
            <a:r>
              <a:rPr lang="en-US"/>
              <a:t>10</a:t>
            </a:r>
          </a:p>
        </p:txBody>
      </p:sp>
      <p:sp>
        <p:nvSpPr>
          <p:cNvPr id="25" name="Text Placeholder 24">
            <a:extLst>
              <a:ext uri="{FF2B5EF4-FFF2-40B4-BE49-F238E27FC236}">
                <a16:creationId xmlns:a16="http://schemas.microsoft.com/office/drawing/2014/main" id="{E0801986-A8FF-154D-3D57-7B3E8B38954F}"/>
              </a:ext>
            </a:extLst>
          </p:cNvPr>
          <p:cNvSpPr>
            <a:spLocks noGrp="1"/>
          </p:cNvSpPr>
          <p:nvPr>
            <p:ph type="body" sz="quarter" idx="66"/>
          </p:nvPr>
        </p:nvSpPr>
        <p:spPr>
          <a:xfrm>
            <a:off x="2268609" y="7497345"/>
            <a:ext cx="4821612" cy="321367"/>
          </a:xfrm>
        </p:spPr>
        <p:txBody>
          <a:bodyPr/>
          <a:lstStyle/>
          <a:p>
            <a:pPr algn="l" rtl="0">
              <a:tabLst>
                <a:tab pos="4394200" algn="l"/>
              </a:tabLst>
            </a:pPr>
            <a:r>
              <a:rPr kumimoji="0" lang="en-US" altLang="en-US" sz="1400" b="0" i="0" u="none" strike="noStrike" cap="none" normalizeH="0" baseline="0">
                <a:ln>
                  <a:noFill/>
                </a:ln>
                <a:solidFill>
                  <a:srgbClr val="000000"/>
                </a:solidFill>
                <a:effectLst/>
                <a:latin typeface="Calibri"/>
                <a:ea typeface="Calibri"/>
                <a:cs typeface="Calibri"/>
              </a:rPr>
              <a:t>Yasal </a:t>
            </a:r>
            <a:r>
              <a:rPr kumimoji="0" lang="en-US" altLang="en-US" sz="1400" b="0" i="0" u="none" strike="noStrike" cap="none" normalizeH="0" baseline="0" err="1">
                <a:ln>
                  <a:noFill/>
                </a:ln>
                <a:solidFill>
                  <a:srgbClr val="000000"/>
                </a:solidFill>
                <a:effectLst/>
                <a:latin typeface="Calibri"/>
                <a:ea typeface="Calibri"/>
                <a:cs typeface="Calibri"/>
              </a:rPr>
              <a:t>ve</a:t>
            </a:r>
            <a:r>
              <a:rPr kumimoji="0" lang="en-US" altLang="en-US" sz="1400" b="0" i="0" u="none" strike="noStrike" cap="none" normalizeH="0" baseline="0">
                <a:ln>
                  <a:noFill/>
                </a:ln>
                <a:solidFill>
                  <a:srgbClr val="000000"/>
                </a:solidFill>
                <a:effectLst/>
                <a:latin typeface="Calibri"/>
                <a:ea typeface="Calibri"/>
                <a:cs typeface="Calibri"/>
              </a:rPr>
              <a:t> </a:t>
            </a:r>
            <a:r>
              <a:rPr kumimoji="0" lang="en-US" altLang="en-US" sz="1400" b="0" i="0" u="none" strike="noStrike" cap="none" normalizeH="0" baseline="0" err="1">
                <a:ln>
                  <a:noFill/>
                </a:ln>
                <a:solidFill>
                  <a:srgbClr val="000000"/>
                </a:solidFill>
                <a:effectLst/>
                <a:latin typeface="Calibri"/>
                <a:ea typeface="Calibri"/>
                <a:cs typeface="Calibri"/>
              </a:rPr>
              <a:t>Düzenleyici</a:t>
            </a:r>
            <a:r>
              <a:rPr kumimoji="0" lang="en-US" altLang="en-US" sz="1400" b="0" i="0" u="none" strike="noStrike" cap="none" normalizeH="0" baseline="0">
                <a:ln>
                  <a:noFill/>
                </a:ln>
                <a:solidFill>
                  <a:srgbClr val="000000"/>
                </a:solidFill>
                <a:effectLst/>
                <a:latin typeface="Calibri"/>
                <a:ea typeface="Calibri"/>
                <a:cs typeface="Calibri"/>
              </a:rPr>
              <a:t> </a:t>
            </a:r>
            <a:r>
              <a:rPr kumimoji="0" lang="en-US" altLang="en-US" sz="1400" b="0" i="0" u="none" strike="noStrike" cap="none" normalizeH="0" baseline="0" err="1">
                <a:ln>
                  <a:noFill/>
                </a:ln>
                <a:solidFill>
                  <a:srgbClr val="000000"/>
                </a:solidFill>
                <a:effectLst/>
                <a:latin typeface="Calibri"/>
                <a:ea typeface="Calibri"/>
                <a:cs typeface="Calibri"/>
              </a:rPr>
              <a:t>Hususlar</a:t>
            </a:r>
            <a:r>
              <a:rPr lang="en-US" altLang="en-US" sz="800">
                <a:solidFill>
                  <a:srgbClr val="000000"/>
                </a:solidFill>
                <a:latin typeface="Calibri"/>
                <a:ea typeface="Calibri"/>
                <a:cs typeface="Times New Roman"/>
              </a:rPr>
              <a:t>………………………………………………............................…………</a:t>
            </a:r>
            <a:r>
              <a:rPr kumimoji="0" lang="en-US" altLang="en-US" sz="1400" b="0" i="0" u="none" strike="noStrike" cap="none" normalizeH="0" baseline="0">
                <a:ln>
                  <a:noFill/>
                </a:ln>
                <a:solidFill>
                  <a:srgbClr val="000000"/>
                </a:solidFill>
                <a:effectLst/>
                <a:latin typeface="Calibri"/>
                <a:ea typeface="Calibri"/>
                <a:cs typeface="Calibri"/>
              </a:rPr>
              <a:t> </a:t>
            </a:r>
            <a:r>
              <a:rPr kumimoji="0" lang="en-US" altLang="en-US" sz="1400" b="0" i="0" u="none" strike="noStrike" cap="none" normalizeH="0" baseline="0">
                <a:ln>
                  <a:noFill/>
                </a:ln>
                <a:solidFill>
                  <a:srgbClr val="000000"/>
                </a:solidFill>
                <a:effectLst/>
                <a:latin typeface="Calibri"/>
                <a:ea typeface="Calibri"/>
                <a:cs typeface="Calibri"/>
                <a:hlinkClick r:id="rId12" action="ppaction://hlinksldjump">
                  <a:extLst>
                    <a:ext uri="{A12FA001-AC4F-418D-AE19-62706E023703}">
                      <ahyp:hlinkClr xmlns:ahyp="http://schemas.microsoft.com/office/drawing/2018/hyperlinkcolor" val="tx"/>
                    </a:ext>
                  </a:extLst>
                </a:hlinkClick>
              </a:rPr>
              <a:t>59</a:t>
            </a:r>
            <a:endParaRPr lang="en-US" altLang="en-US" sz="1400" b="0" i="0" u="none" strike="noStrike" cap="none" baseline="0">
              <a:solidFill>
                <a:srgbClr val="000000"/>
              </a:solidFill>
            </a:endParaRPr>
          </a:p>
        </p:txBody>
      </p:sp>
      <p:sp>
        <p:nvSpPr>
          <p:cNvPr id="27" name="Text Placeholder 26">
            <a:extLst>
              <a:ext uri="{FF2B5EF4-FFF2-40B4-BE49-F238E27FC236}">
                <a16:creationId xmlns:a16="http://schemas.microsoft.com/office/drawing/2014/main" id="{D758D53B-17F2-DE0D-1287-141F5CB9B826}"/>
              </a:ext>
            </a:extLst>
          </p:cNvPr>
          <p:cNvSpPr>
            <a:spLocks noGrp="1"/>
          </p:cNvSpPr>
          <p:nvPr>
            <p:ph type="body" sz="quarter" idx="70"/>
          </p:nvPr>
        </p:nvSpPr>
        <p:spPr>
          <a:xfrm>
            <a:off x="2272706" y="8038639"/>
            <a:ext cx="4811995" cy="321366"/>
          </a:xfrm>
        </p:spPr>
        <p:txBody>
          <a:bodyPr/>
          <a:lstStyle/>
          <a:p>
            <a:pPr>
              <a:tabLst>
                <a:tab pos="4394200" algn="l"/>
              </a:tabLst>
            </a:pPr>
            <a:r>
              <a:rPr kumimoji="0" lang="en-US" altLang="en-US" sz="1400" b="0" i="0" u="none" strike="noStrike" cap="none" normalizeH="0" baseline="0" err="1">
                <a:ln>
                  <a:noFill/>
                </a:ln>
                <a:solidFill>
                  <a:srgbClr val="000000"/>
                </a:solidFill>
                <a:effectLst/>
                <a:latin typeface="Calibri"/>
                <a:ea typeface="Calibri"/>
                <a:cs typeface="Calibri"/>
              </a:rPr>
              <a:t>Sonuç</a:t>
            </a:r>
            <a:r>
              <a:rPr kumimoji="0" lang="en-US" altLang="en-US" sz="1400" b="0" i="0" u="none" strike="noStrike" cap="none" normalizeH="0" baseline="0">
                <a:ln>
                  <a:noFill/>
                </a:ln>
                <a:solidFill>
                  <a:srgbClr val="000000"/>
                </a:solidFill>
                <a:effectLst/>
                <a:latin typeface="Calibri"/>
                <a:ea typeface="Calibri"/>
                <a:cs typeface="Calibri"/>
              </a:rPr>
              <a:t> </a:t>
            </a:r>
            <a:r>
              <a:rPr kumimoji="0" lang="en-US" altLang="en-US" sz="1400" b="0" i="0" u="none" strike="noStrike" cap="none" normalizeH="0" baseline="0" err="1">
                <a:ln>
                  <a:noFill/>
                </a:ln>
                <a:solidFill>
                  <a:srgbClr val="000000"/>
                </a:solidFill>
                <a:effectLst/>
                <a:latin typeface="Calibri"/>
                <a:ea typeface="Calibri"/>
                <a:cs typeface="Calibri"/>
              </a:rPr>
              <a:t>ve</a:t>
            </a:r>
            <a:r>
              <a:rPr kumimoji="0" lang="en-US" altLang="en-US" sz="1400" b="0" i="0" u="none" strike="noStrike" cap="none" normalizeH="0" baseline="0">
                <a:ln>
                  <a:noFill/>
                </a:ln>
                <a:solidFill>
                  <a:srgbClr val="000000"/>
                </a:solidFill>
                <a:effectLst/>
                <a:latin typeface="Calibri"/>
                <a:ea typeface="Calibri"/>
                <a:cs typeface="Calibri"/>
              </a:rPr>
              <a:t> </a:t>
            </a:r>
            <a:r>
              <a:rPr kumimoji="0" lang="en-US" altLang="en-US" sz="1400" b="0" i="0" u="none" strike="noStrike" cap="none" normalizeH="0" baseline="0" err="1">
                <a:ln>
                  <a:noFill/>
                </a:ln>
                <a:solidFill>
                  <a:srgbClr val="000000"/>
                </a:solidFill>
                <a:effectLst/>
                <a:latin typeface="Calibri"/>
                <a:ea typeface="Calibri"/>
                <a:cs typeface="Calibri"/>
              </a:rPr>
              <a:t>Gelecekteki</a:t>
            </a:r>
            <a:r>
              <a:rPr lang="en-US" altLang="en-US" sz="1400">
                <a:solidFill>
                  <a:srgbClr val="000000"/>
                </a:solidFill>
                <a:latin typeface="Calibri"/>
                <a:ea typeface="Calibri"/>
                <a:cs typeface="Calibri"/>
              </a:rPr>
              <a:t> </a:t>
            </a:r>
            <a:r>
              <a:rPr lang="en-US" altLang="en-US" sz="1400" err="1">
                <a:solidFill>
                  <a:srgbClr val="000000"/>
                </a:solidFill>
                <a:latin typeface="Calibri"/>
                <a:ea typeface="Calibri"/>
                <a:cs typeface="Calibri"/>
              </a:rPr>
              <a:t>Yönelimler</a:t>
            </a:r>
            <a:r>
              <a:rPr lang="en-US" altLang="en-US" sz="800">
                <a:solidFill>
                  <a:srgbClr val="000000"/>
                </a:solidFill>
                <a:latin typeface="Calibri"/>
                <a:ea typeface="Calibri"/>
                <a:cs typeface="Times New Roman"/>
              </a:rPr>
              <a:t>……………………………………………………....…………….……</a:t>
            </a:r>
            <a:r>
              <a:rPr kumimoji="0" lang="en-US" altLang="en-US" sz="1400" b="0" i="0" u="none" strike="noStrike" cap="none" normalizeH="0" baseline="0">
                <a:ln>
                  <a:noFill/>
                </a:ln>
                <a:solidFill>
                  <a:srgbClr val="000000"/>
                </a:solidFill>
                <a:effectLst/>
                <a:latin typeface="Calibri"/>
                <a:ea typeface="Calibri"/>
                <a:cs typeface="Calibri"/>
              </a:rPr>
              <a:t> </a:t>
            </a:r>
            <a:r>
              <a:rPr kumimoji="0" lang="en-US" altLang="en-US" sz="1400" b="0" i="0" u="none" strike="noStrike" cap="none" normalizeH="0" baseline="0">
                <a:ln>
                  <a:noFill/>
                </a:ln>
                <a:solidFill>
                  <a:srgbClr val="000000"/>
                </a:solidFill>
                <a:effectLst/>
                <a:latin typeface="Calibri"/>
                <a:ea typeface="Calibri"/>
                <a:cs typeface="Calibri"/>
                <a:hlinkClick r:id="rId13" action="ppaction://hlinksldjump">
                  <a:extLst>
                    <a:ext uri="{A12FA001-AC4F-418D-AE19-62706E023703}">
                      <ahyp:hlinkClr xmlns:ahyp="http://schemas.microsoft.com/office/drawing/2018/hyperlinkcolor" val="tx"/>
                    </a:ext>
                  </a:extLst>
                </a:hlinkClick>
              </a:rPr>
              <a:t>64</a:t>
            </a:r>
            <a:endParaRPr kumimoji="0" lang="en-US" altLang="en-US" sz="1400" b="0" i="0" u="none" strike="noStrike" cap="none" normalizeH="0" baseline="0">
              <a:ln>
                <a:noFill/>
              </a:ln>
              <a:solidFill>
                <a:srgbClr val="000000"/>
              </a:solidFill>
              <a:effectLst/>
              <a:latin typeface="Calibri"/>
              <a:ea typeface="Calibri"/>
              <a:cs typeface="Calibri"/>
            </a:endParaRPr>
          </a:p>
        </p:txBody>
      </p:sp>
      <p:sp>
        <p:nvSpPr>
          <p:cNvPr id="31" name="Text Placeholder 23">
            <a:extLst>
              <a:ext uri="{FF2B5EF4-FFF2-40B4-BE49-F238E27FC236}">
                <a16:creationId xmlns:a16="http://schemas.microsoft.com/office/drawing/2014/main" id="{094471C3-7264-B08C-4E32-DC1E955C464B}"/>
              </a:ext>
            </a:extLst>
          </p:cNvPr>
          <p:cNvSpPr txBox="1">
            <a:spLocks/>
          </p:cNvSpPr>
          <p:nvPr/>
        </p:nvSpPr>
        <p:spPr>
          <a:xfrm>
            <a:off x="1493222" y="8010032"/>
            <a:ext cx="648000" cy="348400"/>
          </a:xfrm>
          <a:prstGeom prst="rect">
            <a:avLst/>
          </a:prstGeom>
        </p:spPr>
        <p:txBody>
          <a:bodyPr vert="horz" lIns="91440" tIns="45720" rIns="91440" bIns="45720" rtlCol="0"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1"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r>
              <a:rPr lang="en-US"/>
              <a:t>11</a:t>
            </a:r>
          </a:p>
        </p:txBody>
      </p:sp>
      <p:sp>
        <p:nvSpPr>
          <p:cNvPr id="32" name="Text Placeholder 26">
            <a:extLst>
              <a:ext uri="{FF2B5EF4-FFF2-40B4-BE49-F238E27FC236}">
                <a16:creationId xmlns:a16="http://schemas.microsoft.com/office/drawing/2014/main" id="{FC9F82B8-9E2B-E21D-18B9-1BE4AB1EB625}"/>
              </a:ext>
            </a:extLst>
          </p:cNvPr>
          <p:cNvSpPr txBox="1">
            <a:spLocks/>
          </p:cNvSpPr>
          <p:nvPr/>
        </p:nvSpPr>
        <p:spPr>
          <a:xfrm>
            <a:off x="2262436" y="8525224"/>
            <a:ext cx="4988945" cy="348400"/>
          </a:xfrm>
          <a:prstGeom prst="rect">
            <a:avLst/>
          </a:prstGeom>
        </p:spPr>
        <p:txBody>
          <a:bodyPr vert="horz" lIns="91440" tIns="45720" rIns="91440" bIns="45720" rtlCol="0" anchor="ctr">
            <a:noAutofit/>
          </a:bodyPr>
          <a:lstStyle>
            <a:lvl1pPr marL="0" indent="0" algn="l" defTabSz="755934" rtl="0" eaLnBrk="1" latinLnBrk="0" hangingPunct="1">
              <a:lnSpc>
                <a:spcPct val="90000"/>
              </a:lnSpc>
              <a:spcBef>
                <a:spcPts val="827"/>
              </a:spcBef>
              <a:buFont typeface="Arial" panose="020B0604020202020204" pitchFamily="34" charset="0"/>
              <a:buNone/>
              <a:defRPr sz="16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R="0" lvl="0" algn="l" defTabSz="914400" rtl="0" eaLnBrk="0" fontAlgn="base" latinLnBrk="0" hangingPunct="0">
              <a:lnSpc>
                <a:spcPct val="100000"/>
              </a:lnSpc>
              <a:spcBef>
                <a:spcPct val="0"/>
              </a:spcBef>
              <a:spcAft>
                <a:spcPct val="0"/>
              </a:spcAft>
              <a:buClrTx/>
              <a:buSzTx/>
              <a:buFontTx/>
              <a:buNone/>
              <a:tabLst>
                <a:tab pos="4394200" algn="l"/>
                <a:tab pos="5724525" algn="r"/>
              </a:tabLst>
            </a:pPr>
            <a:r>
              <a:rPr lang="en-US" altLang="en-US" sz="1400" err="1">
                <a:solidFill>
                  <a:srgbClr val="000000"/>
                </a:solidFill>
                <a:latin typeface="Calibri"/>
                <a:ea typeface="Calibri"/>
                <a:cs typeface="Times New Roman"/>
              </a:rPr>
              <a:t>Kaynakça</a:t>
            </a:r>
            <a:r>
              <a:rPr lang="en-US" altLang="en-US" sz="800">
                <a:solidFill>
                  <a:srgbClr val="000000"/>
                </a:solidFill>
                <a:latin typeface="Calibri"/>
                <a:ea typeface="Calibri"/>
                <a:cs typeface="Times New Roman"/>
              </a:rPr>
              <a:t>…………………………………………………………………………..……………………………………………...........……</a:t>
            </a:r>
            <a:r>
              <a:rPr kumimoji="0" lang="en-US" altLang="en-US" sz="800" b="0" i="0" u="none" strike="noStrike" cap="none" normalizeH="0" baseline="0">
                <a:ln>
                  <a:noFill/>
                </a:ln>
                <a:solidFill>
                  <a:srgbClr val="000000"/>
                </a:solidFill>
                <a:effectLst/>
                <a:latin typeface="Calibri"/>
                <a:ea typeface="Calibri"/>
                <a:cs typeface="Times New Roman"/>
              </a:rPr>
              <a:t> …</a:t>
            </a:r>
            <a:r>
              <a:rPr kumimoji="0" lang="en-US" altLang="en-US" sz="1400" b="0" i="0" u="none" strike="noStrike" cap="none" normalizeH="0" baseline="0">
                <a:ln>
                  <a:noFill/>
                </a:ln>
                <a:solidFill>
                  <a:srgbClr val="000000"/>
                </a:solidFill>
                <a:effectLst/>
                <a:latin typeface="Calibri"/>
                <a:ea typeface="Calibri"/>
                <a:cs typeface="Times New Roman"/>
              </a:rPr>
              <a:t> </a:t>
            </a:r>
            <a:r>
              <a:rPr kumimoji="0" lang="en-US" altLang="en-US" sz="1400" b="0" i="0" u="none" strike="noStrike" cap="none" normalizeH="0" baseline="0">
                <a:ln>
                  <a:noFill/>
                </a:ln>
                <a:solidFill>
                  <a:srgbClr val="000000"/>
                </a:solidFill>
                <a:effectLst/>
                <a:latin typeface="Calibri"/>
                <a:ea typeface="Calibri"/>
                <a:cs typeface="Times New Roman"/>
                <a:hlinkClick r:id="rId14" action="ppaction://hlinksldjump">
                  <a:extLst>
                    <a:ext uri="{A12FA001-AC4F-418D-AE19-62706E023703}">
                      <ahyp:hlinkClr xmlns:ahyp="http://schemas.microsoft.com/office/drawing/2018/hyperlinkcolor" val="tx"/>
                    </a:ext>
                  </a:extLst>
                </a:hlinkClick>
              </a:rPr>
              <a:t>68</a:t>
            </a:r>
            <a:endParaRPr kumimoji="0" lang="en-US" altLang="en-US" sz="1400" b="0" i="0" u="none" strike="noStrike" cap="none" normalizeH="0" baseline="0">
              <a:ln>
                <a:noFill/>
              </a:ln>
              <a:solidFill>
                <a:srgbClr val="000000"/>
              </a:solidFill>
              <a:effectLst/>
              <a:latin typeface="Calibri"/>
              <a:ea typeface="Calibri"/>
              <a:cs typeface="Times New Roman"/>
            </a:endParaRPr>
          </a:p>
        </p:txBody>
      </p:sp>
      <p:grpSp>
        <p:nvGrpSpPr>
          <p:cNvPr id="48" name="Graphic 4">
            <a:extLst>
              <a:ext uri="{FF2B5EF4-FFF2-40B4-BE49-F238E27FC236}">
                <a16:creationId xmlns:a16="http://schemas.microsoft.com/office/drawing/2014/main" id="{66A13E97-2C38-491E-A458-C517E8F969C9}"/>
              </a:ext>
            </a:extLst>
          </p:cNvPr>
          <p:cNvGrpSpPr/>
          <p:nvPr/>
        </p:nvGrpSpPr>
        <p:grpSpPr>
          <a:xfrm rot="19582332">
            <a:off x="6734532" y="8976897"/>
            <a:ext cx="403667" cy="780438"/>
            <a:chOff x="9129274" y="2719113"/>
            <a:chExt cx="717139" cy="1386497"/>
          </a:xfrm>
          <a:solidFill>
            <a:srgbClr val="000000"/>
          </a:solidFill>
        </p:grpSpPr>
        <p:grpSp>
          <p:nvGrpSpPr>
            <p:cNvPr id="49" name="Graphic 4">
              <a:extLst>
                <a:ext uri="{FF2B5EF4-FFF2-40B4-BE49-F238E27FC236}">
                  <a16:creationId xmlns:a16="http://schemas.microsoft.com/office/drawing/2014/main" id="{158403B6-9D99-DC13-2603-4F8CF212B9F4}"/>
                </a:ext>
              </a:extLst>
            </p:cNvPr>
            <p:cNvGrpSpPr/>
            <p:nvPr/>
          </p:nvGrpSpPr>
          <p:grpSpPr>
            <a:xfrm>
              <a:off x="9159507" y="2719113"/>
              <a:ext cx="446280" cy="440141"/>
              <a:chOff x="9159507" y="2719113"/>
              <a:chExt cx="446280" cy="440141"/>
            </a:xfrm>
            <a:grpFill/>
          </p:grpSpPr>
          <p:sp>
            <p:nvSpPr>
              <p:cNvPr id="58" name="Freeform 57">
                <a:extLst>
                  <a:ext uri="{FF2B5EF4-FFF2-40B4-BE49-F238E27FC236}">
                    <a16:creationId xmlns:a16="http://schemas.microsoft.com/office/drawing/2014/main" id="{E58F176F-36F4-EC8A-3036-0FCCC14A614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59" name="Freeform 58">
                <a:extLst>
                  <a:ext uri="{FF2B5EF4-FFF2-40B4-BE49-F238E27FC236}">
                    <a16:creationId xmlns:a16="http://schemas.microsoft.com/office/drawing/2014/main" id="{0CEFE001-ABF1-03BC-2DC0-A312D38016D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50" name="Graphic 4">
              <a:extLst>
                <a:ext uri="{FF2B5EF4-FFF2-40B4-BE49-F238E27FC236}">
                  <a16:creationId xmlns:a16="http://schemas.microsoft.com/office/drawing/2014/main" id="{4AA898CE-ABE3-C18F-76E8-E90D2F3FFF3C}"/>
                </a:ext>
              </a:extLst>
            </p:cNvPr>
            <p:cNvGrpSpPr/>
            <p:nvPr/>
          </p:nvGrpSpPr>
          <p:grpSpPr>
            <a:xfrm>
              <a:off x="9129274" y="2893887"/>
              <a:ext cx="717139" cy="1211724"/>
              <a:chOff x="9129274" y="2893887"/>
              <a:chExt cx="717139" cy="1211724"/>
            </a:xfrm>
            <a:grpFill/>
          </p:grpSpPr>
          <p:sp>
            <p:nvSpPr>
              <p:cNvPr id="51" name="Freeform 50">
                <a:extLst>
                  <a:ext uri="{FF2B5EF4-FFF2-40B4-BE49-F238E27FC236}">
                    <a16:creationId xmlns:a16="http://schemas.microsoft.com/office/drawing/2014/main" id="{E464ADF3-F083-4725-4902-C268814E2AA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44DDB95B-CC03-DC2D-6C7D-06FE3584F05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53" name="Freeform 52">
                <a:extLst>
                  <a:ext uri="{FF2B5EF4-FFF2-40B4-BE49-F238E27FC236}">
                    <a16:creationId xmlns:a16="http://schemas.microsoft.com/office/drawing/2014/main" id="{97B29028-1B5F-8808-8788-B81893606013}"/>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54" name="Freeform 53">
                <a:extLst>
                  <a:ext uri="{FF2B5EF4-FFF2-40B4-BE49-F238E27FC236}">
                    <a16:creationId xmlns:a16="http://schemas.microsoft.com/office/drawing/2014/main" id="{5228E510-9658-F08C-7A37-370FB557C46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55" name="Freeform 54">
                <a:extLst>
                  <a:ext uri="{FF2B5EF4-FFF2-40B4-BE49-F238E27FC236}">
                    <a16:creationId xmlns:a16="http://schemas.microsoft.com/office/drawing/2014/main" id="{31D9809F-F405-C3B7-6988-F0C01B39889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56" name="Freeform 55">
                <a:extLst>
                  <a:ext uri="{FF2B5EF4-FFF2-40B4-BE49-F238E27FC236}">
                    <a16:creationId xmlns:a16="http://schemas.microsoft.com/office/drawing/2014/main" id="{E2488AE4-6145-5920-89D6-2230DAB8292A}"/>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57" name="Freeform 56">
                <a:extLst>
                  <a:ext uri="{FF2B5EF4-FFF2-40B4-BE49-F238E27FC236}">
                    <a16:creationId xmlns:a16="http://schemas.microsoft.com/office/drawing/2014/main" id="{F0FC68FD-5485-105B-0F73-1338F5C5DC4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
        <p:nvSpPr>
          <p:cNvPr id="26" name="Slide Number Placeholder 5">
            <a:extLst>
              <a:ext uri="{FF2B5EF4-FFF2-40B4-BE49-F238E27FC236}">
                <a16:creationId xmlns:a16="http://schemas.microsoft.com/office/drawing/2014/main" id="{8687A1CE-68A1-631F-DD4F-121CDD25C05F}"/>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2</a:t>
            </a:fld>
            <a:endParaRPr lang="en-US" sz="900">
              <a:solidFill>
                <a:schemeClr val="tx1"/>
              </a:solidFill>
            </a:endParaRPr>
          </a:p>
        </p:txBody>
      </p:sp>
      <p:sp>
        <p:nvSpPr>
          <p:cNvPr id="18" name="Text Box 5">
            <a:extLst>
              <a:ext uri="{FF2B5EF4-FFF2-40B4-BE49-F238E27FC236}">
                <a16:creationId xmlns:a16="http://schemas.microsoft.com/office/drawing/2014/main" id="{3E13E0A5-6647-C211-4F96-887CB696891A}"/>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1941281944"/>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05</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545050" cy="2002900"/>
          </a:xfrm>
        </p:spPr>
        <p:txBody>
          <a:bodyPr vert="horz" lIns="91440" tIns="45720" rIns="91440" bIns="45720" rtlCol="0" anchor="t">
            <a:noAutofit/>
          </a:bodyPr>
          <a:lstStyle/>
          <a:p>
            <a:r>
              <a:rPr lang="tr-TR" altLang="en-US">
                <a:latin typeface="Calibri"/>
                <a:ea typeface="Calibri"/>
                <a:cs typeface="Calibri"/>
              </a:rPr>
              <a:t>İşletme Başvurusu ve  Fikri Mülkiyetinizi Korumak</a:t>
            </a:r>
            <a:endParaRPr lang="tr-TR">
              <a:latin typeface="Calibri"/>
              <a:ea typeface="Calibri"/>
              <a:cs typeface="Calibri"/>
            </a:endParaRPr>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619892" y="10131488"/>
            <a:ext cx="615298"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dirty="0" smtClean="0">
                <a:solidFill>
                  <a:schemeClr val="tx1"/>
                </a:solidFill>
              </a:rPr>
              <a:pPr rtl="0"/>
              <a:t>20</a:t>
            </a:fld>
            <a:endParaRPr lang="en-US" sz="900">
              <a:solidFill>
                <a:schemeClr val="tx1"/>
              </a:solidFill>
            </a:endParaRPr>
          </a:p>
        </p:txBody>
      </p:sp>
      <p:sp>
        <p:nvSpPr>
          <p:cNvPr id="6" name="Text Box 5">
            <a:extLst>
              <a:ext uri="{FF2B5EF4-FFF2-40B4-BE49-F238E27FC236}">
                <a16:creationId xmlns:a16="http://schemas.microsoft.com/office/drawing/2014/main" id="{13F125D2-A868-7D5E-3F43-C77132570AD8}"/>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394934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0337CA03-CDA2-199C-FD9D-7F914DC8CE44}"/>
              </a:ext>
            </a:extLst>
          </p:cNvPr>
          <p:cNvSpPr/>
          <p:nvPr/>
        </p:nvSpPr>
        <p:spPr>
          <a:xfrm flipH="1">
            <a:off x="2754777" y="531806"/>
            <a:ext cx="4804898" cy="2973225"/>
          </a:xfrm>
          <a:custGeom>
            <a:avLst/>
            <a:gdLst>
              <a:gd name="connsiteX0" fmla="*/ 4348661 w 4804898"/>
              <a:gd name="connsiteY0" fmla="*/ 0 h 2973225"/>
              <a:gd name="connsiteX1" fmla="*/ 0 w 4804898"/>
              <a:gd name="connsiteY1" fmla="*/ 0 h 2973225"/>
              <a:gd name="connsiteX2" fmla="*/ 0 w 4804898"/>
              <a:gd name="connsiteY2" fmla="*/ 1146142 h 2973225"/>
              <a:gd name="connsiteX3" fmla="*/ 0 w 4804898"/>
              <a:gd name="connsiteY3" fmla="*/ 1827083 h 2973225"/>
              <a:gd name="connsiteX4" fmla="*/ 0 w 4804898"/>
              <a:gd name="connsiteY4" fmla="*/ 2973225 h 2973225"/>
              <a:gd name="connsiteX5" fmla="*/ 4804898 w 4804898"/>
              <a:gd name="connsiteY5" fmla="*/ 2973225 h 2973225"/>
              <a:gd name="connsiteX6" fmla="*/ 4804898 w 4804898"/>
              <a:gd name="connsiteY6" fmla="*/ 1827083 h 2973225"/>
              <a:gd name="connsiteX7" fmla="*/ 4804898 w 4804898"/>
              <a:gd name="connsiteY7" fmla="*/ 1482338 h 2973225"/>
              <a:gd name="connsiteX8" fmla="*/ 4804898 w 4804898"/>
              <a:gd name="connsiteY8" fmla="*/ 336196 h 2973225"/>
              <a:gd name="connsiteX9" fmla="*/ 4348661 w 4804898"/>
              <a:gd name="connsiteY9" fmla="*/ 0 h 297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2973225">
                <a:moveTo>
                  <a:pt x="4348661" y="0"/>
                </a:moveTo>
                <a:lnTo>
                  <a:pt x="0" y="0"/>
                </a:lnTo>
                <a:lnTo>
                  <a:pt x="0" y="1146142"/>
                </a:lnTo>
                <a:lnTo>
                  <a:pt x="0" y="1827083"/>
                </a:lnTo>
                <a:lnTo>
                  <a:pt x="0" y="2973225"/>
                </a:lnTo>
                <a:lnTo>
                  <a:pt x="4804898" y="2973225"/>
                </a:lnTo>
                <a:lnTo>
                  <a:pt x="4804898" y="1827083"/>
                </a:lnTo>
                <a:lnTo>
                  <a:pt x="4804898" y="1482338"/>
                </a:lnTo>
                <a:lnTo>
                  <a:pt x="4804898" y="336196"/>
                </a:lnTo>
                <a:cubicBezTo>
                  <a:pt x="4804898" y="150403"/>
                  <a:pt x="4600793" y="0"/>
                  <a:pt x="4348661" y="0"/>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8" name="Freeform 27">
            <a:extLst>
              <a:ext uri="{FF2B5EF4-FFF2-40B4-BE49-F238E27FC236}">
                <a16:creationId xmlns:a16="http://schemas.microsoft.com/office/drawing/2014/main" id="{B8B41D56-9978-5AE2-77CA-C77AEA32133E}"/>
              </a:ext>
            </a:extLst>
          </p:cNvPr>
          <p:cNvSpPr/>
          <p:nvPr/>
        </p:nvSpPr>
        <p:spPr>
          <a:xfrm flipH="1">
            <a:off x="-43732" y="2653691"/>
            <a:ext cx="7603407" cy="5431295"/>
          </a:xfrm>
          <a:custGeom>
            <a:avLst/>
            <a:gdLst>
              <a:gd name="connsiteX0" fmla="*/ 7207710 w 7559675"/>
              <a:gd name="connsiteY0" fmla="*/ 0 h 5400056"/>
              <a:gd name="connsiteX1" fmla="*/ 5650807 w 7559675"/>
              <a:gd name="connsiteY1" fmla="*/ 0 h 5400056"/>
              <a:gd name="connsiteX2" fmla="*/ 4911683 w 7559675"/>
              <a:gd name="connsiteY2" fmla="*/ 0 h 5400056"/>
              <a:gd name="connsiteX3" fmla="*/ 3852929 w 7559675"/>
              <a:gd name="connsiteY3" fmla="*/ 0 h 5400056"/>
              <a:gd name="connsiteX4" fmla="*/ 3354781 w 7559675"/>
              <a:gd name="connsiteY4" fmla="*/ 0 h 5400056"/>
              <a:gd name="connsiteX5" fmla="*/ 2296026 w 7559675"/>
              <a:gd name="connsiteY5" fmla="*/ 0 h 5400056"/>
              <a:gd name="connsiteX6" fmla="*/ 1556904 w 7559675"/>
              <a:gd name="connsiteY6" fmla="*/ 0 h 5400056"/>
              <a:gd name="connsiteX7" fmla="*/ 0 w 7559675"/>
              <a:gd name="connsiteY7" fmla="*/ 0 h 5400056"/>
              <a:gd name="connsiteX8" fmla="*/ 0 w 7559675"/>
              <a:gd name="connsiteY8" fmla="*/ 1950630 h 5400056"/>
              <a:gd name="connsiteX9" fmla="*/ 0 w 7559675"/>
              <a:gd name="connsiteY9" fmla="*/ 2895798 h 5400056"/>
              <a:gd name="connsiteX10" fmla="*/ 0 w 7559675"/>
              <a:gd name="connsiteY10" fmla="*/ 4846428 h 5400056"/>
              <a:gd name="connsiteX11" fmla="*/ 516832 w 7559675"/>
              <a:gd name="connsiteY11" fmla="*/ 5400056 h 5400056"/>
              <a:gd name="connsiteX12" fmla="*/ 2073735 w 7559675"/>
              <a:gd name="connsiteY12" fmla="*/ 5400056 h 5400056"/>
              <a:gd name="connsiteX13" fmla="*/ 2812858 w 7559675"/>
              <a:gd name="connsiteY13" fmla="*/ 5400056 h 5400056"/>
              <a:gd name="connsiteX14" fmla="*/ 3706746 w 7559675"/>
              <a:gd name="connsiteY14" fmla="*/ 5400056 h 5400056"/>
              <a:gd name="connsiteX15" fmla="*/ 4369762 w 7559675"/>
              <a:gd name="connsiteY15" fmla="*/ 5400056 h 5400056"/>
              <a:gd name="connsiteX16" fmla="*/ 5263649 w 7559675"/>
              <a:gd name="connsiteY16" fmla="*/ 5400056 h 5400056"/>
              <a:gd name="connsiteX17" fmla="*/ 6002772 w 7559675"/>
              <a:gd name="connsiteY17" fmla="*/ 5400056 h 5400056"/>
              <a:gd name="connsiteX18" fmla="*/ 7559675 w 7559675"/>
              <a:gd name="connsiteY18" fmla="*/ 5400056 h 5400056"/>
              <a:gd name="connsiteX19" fmla="*/ 7559675 w 7559675"/>
              <a:gd name="connsiteY19" fmla="*/ 3449426 h 5400056"/>
              <a:gd name="connsiteX20" fmla="*/ 7559675 w 7559675"/>
              <a:gd name="connsiteY20" fmla="*/ 2327654 h 5400056"/>
              <a:gd name="connsiteX21" fmla="*/ 7559675 w 7559675"/>
              <a:gd name="connsiteY21" fmla="*/ 377023 h 5400056"/>
              <a:gd name="connsiteX22" fmla="*/ 7207710 w 7559675"/>
              <a:gd name="connsiteY22" fmla="*/ 0 h 540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59675" h="5400056">
                <a:moveTo>
                  <a:pt x="7207710" y="0"/>
                </a:moveTo>
                <a:lnTo>
                  <a:pt x="5650807" y="0"/>
                </a:lnTo>
                <a:lnTo>
                  <a:pt x="4911683" y="0"/>
                </a:lnTo>
                <a:lnTo>
                  <a:pt x="3852929" y="0"/>
                </a:lnTo>
                <a:lnTo>
                  <a:pt x="3354781" y="0"/>
                </a:lnTo>
                <a:lnTo>
                  <a:pt x="2296026" y="0"/>
                </a:lnTo>
                <a:lnTo>
                  <a:pt x="1556904" y="0"/>
                </a:lnTo>
                <a:lnTo>
                  <a:pt x="0" y="0"/>
                </a:lnTo>
                <a:lnTo>
                  <a:pt x="0" y="1950630"/>
                </a:lnTo>
                <a:lnTo>
                  <a:pt x="0" y="2895798"/>
                </a:lnTo>
                <a:lnTo>
                  <a:pt x="0" y="4846428"/>
                </a:lnTo>
                <a:cubicBezTo>
                  <a:pt x="0" y="5152016"/>
                  <a:pt x="231557" y="5400056"/>
                  <a:pt x="516832" y="5400056"/>
                </a:cubicBezTo>
                <a:lnTo>
                  <a:pt x="2073735" y="5400056"/>
                </a:lnTo>
                <a:lnTo>
                  <a:pt x="2812858" y="5400056"/>
                </a:lnTo>
                <a:lnTo>
                  <a:pt x="3706746" y="5400056"/>
                </a:lnTo>
                <a:lnTo>
                  <a:pt x="4369762" y="5400056"/>
                </a:lnTo>
                <a:lnTo>
                  <a:pt x="5263649" y="5400056"/>
                </a:lnTo>
                <a:lnTo>
                  <a:pt x="6002772" y="5400056"/>
                </a:lnTo>
                <a:lnTo>
                  <a:pt x="7559675" y="5400056"/>
                </a:lnTo>
                <a:lnTo>
                  <a:pt x="7559675" y="3449426"/>
                </a:lnTo>
                <a:lnTo>
                  <a:pt x="7559675" y="2327654"/>
                </a:lnTo>
                <a:lnTo>
                  <a:pt x="7559675" y="377023"/>
                </a:lnTo>
                <a:cubicBezTo>
                  <a:pt x="7559675" y="168668"/>
                  <a:pt x="7402218" y="0"/>
                  <a:pt x="7207710" y="0"/>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3084708" y="791823"/>
            <a:ext cx="3972727" cy="1343725"/>
          </a:xfrm>
        </p:spPr>
        <p:txBody>
          <a:bodyPr vert="horz" lIns="91440" tIns="45720" rIns="91440" bIns="45720" rtlCol="0" anchor="t">
            <a:noAutofit/>
          </a:bodyPr>
          <a:lstStyle/>
          <a:p>
            <a:r>
              <a:rPr lang="en-US" altLang="en-US" sz="2800" err="1">
                <a:solidFill>
                  <a:schemeClr val="tx1"/>
                </a:solidFill>
                <a:latin typeface="Calibri"/>
                <a:ea typeface="Calibri"/>
                <a:cs typeface="Calibri"/>
              </a:rPr>
              <a:t>İşletme</a:t>
            </a:r>
            <a:r>
              <a:rPr lang="en-US" altLang="en-US" sz="2800">
                <a:solidFill>
                  <a:schemeClr val="tx1"/>
                </a:solidFill>
                <a:latin typeface="Calibri"/>
                <a:ea typeface="Calibri"/>
                <a:cs typeface="Calibri"/>
              </a:rPr>
              <a:t> </a:t>
            </a:r>
            <a:r>
              <a:rPr lang="en-US" altLang="en-US" sz="2800" err="1">
                <a:solidFill>
                  <a:schemeClr val="tx1"/>
                </a:solidFill>
                <a:latin typeface="Calibri"/>
                <a:ea typeface="Calibri"/>
                <a:cs typeface="Calibri"/>
              </a:rPr>
              <a:t>Başvurusu</a:t>
            </a:r>
            <a:r>
              <a:rPr kumimoji="0" lang="en-US" altLang="en-US" sz="2800" b="0" i="0" u="none" strike="noStrike" cap="none" normalizeH="0" baseline="0">
                <a:ln>
                  <a:noFill/>
                </a:ln>
                <a:solidFill>
                  <a:schemeClr val="tx1"/>
                </a:solidFill>
                <a:effectLst/>
                <a:latin typeface="Calibri"/>
                <a:ea typeface="Calibri"/>
                <a:cs typeface="Calibri"/>
              </a:rPr>
              <a:t> </a:t>
            </a:r>
            <a:r>
              <a:rPr kumimoji="0" lang="en-US" altLang="en-US" sz="2800" b="0" i="0" u="none" strike="noStrike" cap="none" normalizeH="0" baseline="0" err="1">
                <a:ln>
                  <a:noFill/>
                </a:ln>
                <a:solidFill>
                  <a:schemeClr val="tx1"/>
                </a:solidFill>
                <a:effectLst/>
                <a:latin typeface="Calibri"/>
                <a:ea typeface="Calibri"/>
                <a:cs typeface="Calibri"/>
              </a:rPr>
              <a:t>ve</a:t>
            </a:r>
            <a:r>
              <a:rPr lang="en-US" altLang="en-US" sz="2800">
                <a:solidFill>
                  <a:schemeClr val="tx1"/>
                </a:solidFill>
                <a:latin typeface="Calibri"/>
                <a:ea typeface="Calibri"/>
                <a:cs typeface="Calibri"/>
              </a:rPr>
              <a:t> </a:t>
            </a:r>
            <a:r>
              <a:rPr kumimoji="0" lang="en-US" altLang="en-US" sz="2800" b="0" i="0" u="none" strike="noStrike" cap="none" normalizeH="0" baseline="0">
                <a:ln>
                  <a:noFill/>
                </a:ln>
                <a:solidFill>
                  <a:schemeClr val="tx1"/>
                </a:solidFill>
                <a:effectLst/>
                <a:latin typeface="Calibri"/>
                <a:ea typeface="Calibri"/>
                <a:cs typeface="Calibri"/>
              </a:rPr>
              <a:t> Fikri </a:t>
            </a:r>
            <a:r>
              <a:rPr kumimoji="0" lang="en-US" altLang="en-US" sz="2800" b="0" i="0" u="none" strike="noStrike" cap="none" normalizeH="0" baseline="0" err="1">
                <a:ln>
                  <a:noFill/>
                </a:ln>
                <a:solidFill>
                  <a:schemeClr val="tx1"/>
                </a:solidFill>
                <a:effectLst/>
                <a:latin typeface="Calibri"/>
                <a:ea typeface="Calibri"/>
                <a:cs typeface="Calibri"/>
              </a:rPr>
              <a:t>Mülkiyetinizi</a:t>
            </a:r>
            <a:r>
              <a:rPr kumimoji="0" lang="en-US" altLang="en-US" sz="2800" b="0" i="0" u="none" strike="noStrike" cap="none" normalizeH="0" baseline="0">
                <a:ln>
                  <a:noFill/>
                </a:ln>
                <a:solidFill>
                  <a:schemeClr val="tx1"/>
                </a:solidFill>
                <a:effectLst/>
                <a:latin typeface="Calibri"/>
                <a:ea typeface="Calibri"/>
                <a:cs typeface="Calibri"/>
              </a:rPr>
              <a:t> </a:t>
            </a:r>
            <a:r>
              <a:rPr kumimoji="0" lang="en-US" altLang="en-US" sz="2800" b="0" i="0" u="none" strike="noStrike" cap="none" normalizeH="0" baseline="0" err="1">
                <a:ln>
                  <a:noFill/>
                </a:ln>
                <a:solidFill>
                  <a:schemeClr val="tx1"/>
                </a:solidFill>
                <a:effectLst/>
                <a:latin typeface="Calibri"/>
                <a:ea typeface="Calibri"/>
                <a:cs typeface="Calibri"/>
              </a:rPr>
              <a:t>Korumak</a:t>
            </a:r>
            <a:endParaRPr lang="en-US" altLang="en-US" sz="2800" b="0" i="0" u="none" strike="noStrike" cap="none" normalizeH="0" baseline="0">
              <a:ln>
                <a:noFill/>
              </a:ln>
              <a:solidFill>
                <a:schemeClr val="tx1"/>
              </a:solidFill>
              <a:effectLst/>
              <a:latin typeface="Calibri"/>
              <a:ea typeface="Calibri"/>
              <a:cs typeface="Calibri"/>
            </a:endParaRPr>
          </a:p>
          <a:p>
            <a:pPr algn="l" rtl="0"/>
            <a:endParaRPr lang="en-US" sz="2800"/>
          </a:p>
        </p:txBody>
      </p:sp>
      <p:sp>
        <p:nvSpPr>
          <p:cNvPr id="7" name="Freeform 6">
            <a:extLst>
              <a:ext uri="{FF2B5EF4-FFF2-40B4-BE49-F238E27FC236}">
                <a16:creationId xmlns:a16="http://schemas.microsoft.com/office/drawing/2014/main" id="{BAE2D372-1F8C-61C7-A79C-BAEF2B4FB5D7}"/>
              </a:ext>
            </a:extLst>
          </p:cNvPr>
          <p:cNvSpPr/>
          <p:nvPr/>
        </p:nvSpPr>
        <p:spPr>
          <a:xfrm>
            <a:off x="1161217" y="2127803"/>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1059097"/>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a:solidFill>
                  <a:srgbClr val="F79037"/>
                </a:solidFill>
              </a:rPr>
              <a:t>05</a:t>
            </a:r>
            <a:endParaRPr lang="en-US" sz="8800">
              <a:solidFill>
                <a:srgbClr val="F79037"/>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382812" y="10131488"/>
            <a:ext cx="852378"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21</a:t>
            </a:fld>
            <a:endParaRPr lang="en-US" sz="900">
              <a:solidFill>
                <a:schemeClr val="tx1"/>
              </a:solidFill>
            </a:endParaRPr>
          </a:p>
        </p:txBody>
      </p:sp>
      <p:grpSp>
        <p:nvGrpSpPr>
          <p:cNvPr id="29" name="Group 28">
            <a:extLst>
              <a:ext uri="{FF2B5EF4-FFF2-40B4-BE49-F238E27FC236}">
                <a16:creationId xmlns:a16="http://schemas.microsoft.com/office/drawing/2014/main" id="{A5396028-C19F-95F0-8352-E1CF5FCB0CF9}"/>
              </a:ext>
            </a:extLst>
          </p:cNvPr>
          <p:cNvGrpSpPr/>
          <p:nvPr/>
        </p:nvGrpSpPr>
        <p:grpSpPr>
          <a:xfrm>
            <a:off x="493345" y="7108974"/>
            <a:ext cx="3678827" cy="2328361"/>
            <a:chOff x="-2566" y="5164123"/>
            <a:chExt cx="3678827" cy="2328361"/>
          </a:xfrm>
        </p:grpSpPr>
        <p:sp>
          <p:nvSpPr>
            <p:cNvPr id="11" name="Freeform 10">
              <a:extLst>
                <a:ext uri="{FF2B5EF4-FFF2-40B4-BE49-F238E27FC236}">
                  <a16:creationId xmlns:a16="http://schemas.microsoft.com/office/drawing/2014/main" id="{01B24F74-CBE9-DE0D-3344-9555FCBA5BD3}"/>
                </a:ext>
              </a:extLst>
            </p:cNvPr>
            <p:cNvSpPr/>
            <p:nvPr/>
          </p:nvSpPr>
          <p:spPr>
            <a:xfrm rot="16200000">
              <a:off x="-152280" y="5313837"/>
              <a:ext cx="2328357" cy="2028929"/>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13" name="Freeform 12">
              <a:extLst>
                <a:ext uri="{FF2B5EF4-FFF2-40B4-BE49-F238E27FC236}">
                  <a16:creationId xmlns:a16="http://schemas.microsoft.com/office/drawing/2014/main" id="{F5BA644F-4056-AEE7-1A6F-02D838E4FBD3}"/>
                </a:ext>
              </a:extLst>
            </p:cNvPr>
            <p:cNvSpPr/>
            <p:nvPr/>
          </p:nvSpPr>
          <p:spPr>
            <a:xfrm rot="16200000">
              <a:off x="1385649" y="5313838"/>
              <a:ext cx="2328360" cy="2028931"/>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14" name="TextBox 13">
              <a:extLst>
                <a:ext uri="{FF2B5EF4-FFF2-40B4-BE49-F238E27FC236}">
                  <a16:creationId xmlns:a16="http://schemas.microsoft.com/office/drawing/2014/main" id="{760FA68C-E62A-B757-97DF-6DAC9BF9492A}"/>
                </a:ext>
              </a:extLst>
            </p:cNvPr>
            <p:cNvSpPr txBox="1"/>
            <p:nvPr/>
          </p:nvSpPr>
          <p:spPr>
            <a:xfrm>
              <a:off x="260790" y="5617029"/>
              <a:ext cx="3415471" cy="1169936"/>
            </a:xfrm>
            <a:prstGeom prst="rect">
              <a:avLst/>
            </a:prstGeom>
            <a:noFill/>
          </p:spPr>
          <p:txBody>
            <a:bodyPr wrap="square" lIns="91440" tIns="45720" rIns="91440" bIns="45720" anchor="t">
              <a:spAutoFit/>
            </a:bodyPr>
            <a:lstStyle/>
            <a:p>
              <a:pPr>
                <a:lnSpc>
                  <a:spcPts val="2100"/>
                </a:lnSpc>
              </a:pPr>
              <a:r>
                <a:rPr lang="tr-TR" sz="2000">
                  <a:solidFill>
                    <a:schemeClr val="bg1"/>
                  </a:solidFill>
                  <a:effectLst/>
                  <a:latin typeface="Calibri"/>
                  <a:ea typeface="Calibri"/>
                  <a:cs typeface="Calibri"/>
                </a:rPr>
                <a:t>Bu bölümde, </a:t>
              </a:r>
              <a:r>
                <a:rPr lang="tr-TR" sz="2000">
                  <a:solidFill>
                    <a:schemeClr val="bg1"/>
                  </a:solidFill>
                  <a:latin typeface="Calibri"/>
                  <a:ea typeface="Calibri"/>
                  <a:cs typeface="Calibri"/>
                </a:rPr>
                <a:t>aşağıdakileri öğreniyoruz</a:t>
              </a:r>
              <a:r>
                <a:rPr lang="tr-TR" sz="2000">
                  <a:solidFill>
                    <a:schemeClr val="bg1"/>
                  </a:solidFill>
                  <a:effectLst/>
                  <a:latin typeface="Calibri"/>
                  <a:ea typeface="Calibri"/>
                  <a:cs typeface="Calibri"/>
                </a:rPr>
                <a:t>:</a:t>
              </a:r>
              <a:r>
                <a:rPr lang="tr-TR" sz="2000">
                  <a:solidFill>
                    <a:schemeClr val="bg1"/>
                  </a:solidFill>
                  <a:latin typeface="Calibri"/>
                  <a:ea typeface="Calibri"/>
                  <a:cs typeface="Calibri"/>
                </a:rPr>
                <a:t> </a:t>
              </a:r>
              <a:r>
                <a:rPr lang="tr-TR" sz="2000" b="1">
                  <a:solidFill>
                    <a:schemeClr val="bg1"/>
                  </a:solidFill>
                  <a:effectLst/>
                  <a:latin typeface="Calibri"/>
                  <a:ea typeface="Calibri"/>
                  <a:cs typeface="Calibri"/>
                </a:rPr>
                <a:t>İşletmenizi</a:t>
              </a:r>
              <a:r>
                <a:rPr lang="tr-TR" sz="2000" b="1">
                  <a:solidFill>
                    <a:schemeClr val="bg1"/>
                  </a:solidFill>
                  <a:latin typeface="Calibri"/>
                  <a:ea typeface="Calibri"/>
                  <a:cs typeface="Calibri"/>
                </a:rPr>
                <a:t> açma</a:t>
              </a:r>
              <a:r>
                <a:rPr lang="tr-TR" sz="2000" b="1">
                  <a:solidFill>
                    <a:schemeClr val="bg1"/>
                  </a:solidFill>
                  <a:effectLst/>
                  <a:highlight>
                    <a:srgbClr val="FFFF00"/>
                  </a:highlight>
                  <a:latin typeface="Calibri"/>
                  <a:ea typeface="Calibri"/>
                  <a:cs typeface="Calibri"/>
                </a:rPr>
                <a:t> </a:t>
              </a:r>
              <a:r>
                <a:rPr lang="tr-TR" sz="2000" b="1">
                  <a:solidFill>
                    <a:schemeClr val="bg1"/>
                  </a:solidFill>
                  <a:latin typeface="Calibri"/>
                  <a:ea typeface="Calibri"/>
                  <a:cs typeface="Calibri"/>
                </a:rPr>
                <a:t>süreci ve fikri</a:t>
              </a:r>
              <a:r>
                <a:rPr lang="tr-TR" sz="2000" b="1">
                  <a:solidFill>
                    <a:schemeClr val="bg1"/>
                  </a:solidFill>
                  <a:effectLst/>
                  <a:latin typeface="Calibri"/>
                  <a:ea typeface="Calibri"/>
                  <a:cs typeface="Calibri"/>
                </a:rPr>
                <a:t> mülkiyetinizi </a:t>
              </a:r>
              <a:r>
                <a:rPr lang="tr-TR" sz="2000" b="1">
                  <a:solidFill>
                    <a:schemeClr val="bg1"/>
                  </a:solidFill>
                  <a:latin typeface="Calibri"/>
                  <a:ea typeface="Calibri"/>
                  <a:cs typeface="Calibri"/>
                </a:rPr>
                <a:t>koruma</a:t>
              </a:r>
              <a:r>
                <a:rPr lang="tr-TR" sz="2000">
                  <a:solidFill>
                    <a:schemeClr val="bg1"/>
                  </a:solidFill>
                  <a:effectLst/>
                  <a:latin typeface="Calibri"/>
                  <a:ea typeface="Calibri"/>
                  <a:cs typeface="Calibri"/>
                </a:rPr>
                <a:t>.</a:t>
              </a:r>
            </a:p>
          </p:txBody>
        </p:sp>
      </p:grpSp>
      <p:sp>
        <p:nvSpPr>
          <p:cNvPr id="3" name="Text Box 5">
            <a:extLst>
              <a:ext uri="{FF2B5EF4-FFF2-40B4-BE49-F238E27FC236}">
                <a16:creationId xmlns:a16="http://schemas.microsoft.com/office/drawing/2014/main" id="{F22C0E41-13AA-B885-F862-E929F761684F}"/>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284985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2">
            <a:extLst>
              <a:ext uri="{FF2B5EF4-FFF2-40B4-BE49-F238E27FC236}">
                <a16:creationId xmlns:a16="http://schemas.microsoft.com/office/drawing/2014/main" id="{77BCB315-CE36-25CC-703E-A71650AB7837}"/>
              </a:ext>
            </a:extLst>
          </p:cNvPr>
          <p:cNvSpPr/>
          <p:nvPr/>
        </p:nvSpPr>
        <p:spPr>
          <a:xfrm>
            <a:off x="0" y="10886"/>
            <a:ext cx="7559675" cy="10691813"/>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4" name="Rectangle 413">
            <a:extLst>
              <a:ext uri="{FF2B5EF4-FFF2-40B4-BE49-F238E27FC236}">
                <a16:creationId xmlns:a16="http://schemas.microsoft.com/office/drawing/2014/main" id="{4AE85773-90ED-DB5B-0369-941BCAC3E338}"/>
              </a:ext>
            </a:extLst>
          </p:cNvPr>
          <p:cNvSpPr/>
          <p:nvPr/>
        </p:nvSpPr>
        <p:spPr>
          <a:xfrm>
            <a:off x="275561" y="351361"/>
            <a:ext cx="6736501" cy="9434337"/>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09" name="Freeform 408">
            <a:extLst>
              <a:ext uri="{FF2B5EF4-FFF2-40B4-BE49-F238E27FC236}">
                <a16:creationId xmlns:a16="http://schemas.microsoft.com/office/drawing/2014/main" id="{131B299D-2FFF-0BCB-52E6-7C1C59BCC72C}"/>
              </a:ext>
            </a:extLst>
          </p:cNvPr>
          <p:cNvSpPr/>
          <p:nvPr/>
        </p:nvSpPr>
        <p:spPr>
          <a:xfrm rot="16200000" flipH="1">
            <a:off x="292008" y="-324755"/>
            <a:ext cx="2509895" cy="3127067"/>
          </a:xfrm>
          <a:custGeom>
            <a:avLst/>
            <a:gdLst>
              <a:gd name="connsiteX0" fmla="*/ 0 w 2509895"/>
              <a:gd name="connsiteY0" fmla="*/ 0 h 3127067"/>
              <a:gd name="connsiteX1" fmla="*/ 0 w 2509895"/>
              <a:gd name="connsiteY1" fmla="*/ 3127067 h 3127067"/>
              <a:gd name="connsiteX2" fmla="*/ 967534 w 2509895"/>
              <a:gd name="connsiteY2" fmla="*/ 3127067 h 3127067"/>
              <a:gd name="connsiteX3" fmla="*/ 1258556 w 2509895"/>
              <a:gd name="connsiteY3" fmla="*/ 3127067 h 3127067"/>
              <a:gd name="connsiteX4" fmla="*/ 2226090 w 2509895"/>
              <a:gd name="connsiteY4" fmla="*/ 3127067 h 3127067"/>
              <a:gd name="connsiteX5" fmla="*/ 2509895 w 2509895"/>
              <a:gd name="connsiteY5" fmla="*/ 2741927 h 3127067"/>
              <a:gd name="connsiteX6" fmla="*/ 2509895 w 2509895"/>
              <a:gd name="connsiteY6" fmla="*/ 0 h 3127067"/>
              <a:gd name="connsiteX7" fmla="*/ 0 w 2509895"/>
              <a:gd name="connsiteY7" fmla="*/ 0 h 312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9895" h="3127067">
                <a:moveTo>
                  <a:pt x="0" y="0"/>
                </a:moveTo>
                <a:lnTo>
                  <a:pt x="0" y="3127067"/>
                </a:lnTo>
                <a:lnTo>
                  <a:pt x="967534" y="3127067"/>
                </a:lnTo>
                <a:lnTo>
                  <a:pt x="1258556" y="3127067"/>
                </a:lnTo>
                <a:lnTo>
                  <a:pt x="2226090" y="3127067"/>
                </a:lnTo>
                <a:cubicBezTo>
                  <a:pt x="2382930" y="3127067"/>
                  <a:pt x="2509895" y="2954769"/>
                  <a:pt x="2509895" y="2741927"/>
                </a:cubicBezTo>
                <a:lnTo>
                  <a:pt x="2509895" y="0"/>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22</a:t>
            </a:fld>
            <a:endParaRPr lang="en-US" sz="900">
              <a:solidFill>
                <a:schemeClr val="tx1"/>
              </a:solidFill>
            </a:endParaRPr>
          </a:p>
        </p:txBody>
      </p:sp>
      <p:grpSp>
        <p:nvGrpSpPr>
          <p:cNvPr id="145" name="Group 144">
            <a:extLst>
              <a:ext uri="{FF2B5EF4-FFF2-40B4-BE49-F238E27FC236}">
                <a16:creationId xmlns:a16="http://schemas.microsoft.com/office/drawing/2014/main" id="{111C4C90-4BE7-5974-9DCD-6B5637AD5E02}"/>
              </a:ext>
            </a:extLst>
          </p:cNvPr>
          <p:cNvGrpSpPr/>
          <p:nvPr/>
        </p:nvGrpSpPr>
        <p:grpSpPr>
          <a:xfrm>
            <a:off x="4572906" y="610716"/>
            <a:ext cx="1869100" cy="955577"/>
            <a:chOff x="2358594" y="6077055"/>
            <a:chExt cx="1869100" cy="955577"/>
          </a:xfrm>
        </p:grpSpPr>
        <p:sp>
          <p:nvSpPr>
            <p:cNvPr id="146" name="Text Placeholder 3">
              <a:extLst>
                <a:ext uri="{FF2B5EF4-FFF2-40B4-BE49-F238E27FC236}">
                  <a16:creationId xmlns:a16="http://schemas.microsoft.com/office/drawing/2014/main" id="{6F863615-090F-B97A-0845-62537A0E4269}"/>
                </a:ext>
              </a:extLst>
            </p:cNvPr>
            <p:cNvSpPr txBox="1">
              <a:spLocks/>
            </p:cNvSpPr>
            <p:nvPr/>
          </p:nvSpPr>
          <p:spPr>
            <a:xfrm>
              <a:off x="2442371"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01</a:t>
              </a:r>
              <a:endParaRPr lang="en-US">
                <a:solidFill>
                  <a:srgbClr val="F79037"/>
                </a:solidFill>
              </a:endParaRPr>
            </a:p>
          </p:txBody>
        </p:sp>
        <p:sp>
          <p:nvSpPr>
            <p:cNvPr id="147" name="TextBox 146">
              <a:extLst>
                <a:ext uri="{FF2B5EF4-FFF2-40B4-BE49-F238E27FC236}">
                  <a16:creationId xmlns:a16="http://schemas.microsoft.com/office/drawing/2014/main" id="{C3DD2EAF-21E6-E37D-0910-66C7D34C8CFD}"/>
                </a:ext>
              </a:extLst>
            </p:cNvPr>
            <p:cNvSpPr txBox="1"/>
            <p:nvPr/>
          </p:nvSpPr>
          <p:spPr>
            <a:xfrm>
              <a:off x="2557533" y="6427338"/>
              <a:ext cx="1670161" cy="605294"/>
            </a:xfrm>
            <a:prstGeom prst="rect">
              <a:avLst/>
            </a:prstGeom>
            <a:noFill/>
            <a:ln>
              <a:noFill/>
            </a:ln>
          </p:spPr>
          <p:txBody>
            <a:bodyPr wrap="square" lIns="91440" tIns="45720" rIns="91440" bIns="45720" anchor="t">
              <a:spAutoFit/>
            </a:bodyPr>
            <a:lstStyle/>
            <a:p>
              <a:pPr>
                <a:lnSpc>
                  <a:spcPts val="1960"/>
                </a:lnSpc>
              </a:pPr>
              <a:r>
                <a:rPr lang="en-IE" b="1" kern="0" err="1">
                  <a:latin typeface="Calibri"/>
                  <a:ea typeface="Calibri"/>
                  <a:cs typeface="Calibri"/>
                  <a:hlinkClick r:id="rId3" action="ppaction://hlinksldjump">
                    <a:extLst>
                      <a:ext uri="{A12FA001-AC4F-418D-AE19-62706E023703}">
                        <ahyp:hlinkClr xmlns:ahyp="http://schemas.microsoft.com/office/drawing/2018/hyperlinkcolor" val="tx"/>
                      </a:ext>
                    </a:extLst>
                  </a:hlinkClick>
                </a:rPr>
                <a:t>İşletme</a:t>
              </a:r>
              <a:r>
                <a:rPr lang="en-IE" b="1" kern="0">
                  <a:latin typeface="Calibri"/>
                  <a:ea typeface="Calibri"/>
                  <a:cs typeface="Calibri"/>
                  <a:hlinkClick r:id="rId3" action="ppaction://hlinksldjump">
                    <a:extLst>
                      <a:ext uri="{A12FA001-AC4F-418D-AE19-62706E023703}">
                        <ahyp:hlinkClr xmlns:ahyp="http://schemas.microsoft.com/office/drawing/2018/hyperlinkcolor" val="tx"/>
                      </a:ext>
                    </a:extLst>
                  </a:hlinkClick>
                </a:rPr>
                <a:t> </a:t>
              </a:r>
              <a:r>
                <a:rPr lang="en-IE" b="1" kern="0" err="1">
                  <a:latin typeface="Calibri"/>
                  <a:ea typeface="Calibri"/>
                  <a:cs typeface="Calibri"/>
                  <a:hlinkClick r:id="rId3" action="ppaction://hlinksldjump">
                    <a:extLst>
                      <a:ext uri="{A12FA001-AC4F-418D-AE19-62706E023703}">
                        <ahyp:hlinkClr xmlns:ahyp="http://schemas.microsoft.com/office/drawing/2018/hyperlinkcolor" val="tx"/>
                      </a:ext>
                    </a:extLst>
                  </a:hlinkClick>
                </a:rPr>
                <a:t>Başvurusu</a:t>
              </a:r>
              <a:endParaRPr lang="en-IE" b="1" kern="0" err="1">
                <a:effectLst/>
                <a:latin typeface="Calibri"/>
                <a:ea typeface="Calibri" panose="020F0502020204030204" pitchFamily="34" charset="0"/>
                <a:cs typeface="Calibri"/>
              </a:endParaRPr>
            </a:p>
          </p:txBody>
        </p:sp>
        <p:sp>
          <p:nvSpPr>
            <p:cNvPr id="150" name="Oval 149">
              <a:extLst>
                <a:ext uri="{FF2B5EF4-FFF2-40B4-BE49-F238E27FC236}">
                  <a16:creationId xmlns:a16="http://schemas.microsoft.com/office/drawing/2014/main" id="{447D729D-532E-2D14-155E-A5EA6FB9DA7F}"/>
                </a:ext>
              </a:extLst>
            </p:cNvPr>
            <p:cNvSpPr/>
            <p:nvPr/>
          </p:nvSpPr>
          <p:spPr>
            <a:xfrm>
              <a:off x="2358594"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4" name="TextBox 13">
            <a:extLst>
              <a:ext uri="{FF2B5EF4-FFF2-40B4-BE49-F238E27FC236}">
                <a16:creationId xmlns:a16="http://schemas.microsoft.com/office/drawing/2014/main" id="{760FA68C-E62A-B757-97DF-6DAC9BF9492A}"/>
              </a:ext>
            </a:extLst>
          </p:cNvPr>
          <p:cNvSpPr txBox="1"/>
          <p:nvPr/>
        </p:nvSpPr>
        <p:spPr>
          <a:xfrm>
            <a:off x="606570" y="939066"/>
            <a:ext cx="2419262" cy="1797928"/>
          </a:xfrm>
          <a:prstGeom prst="rect">
            <a:avLst/>
          </a:prstGeom>
          <a:noFill/>
        </p:spPr>
        <p:txBody>
          <a:bodyPr wrap="square" lIns="91440" tIns="45720" rIns="91440" bIns="45720" anchor="t">
            <a:spAutoFit/>
          </a:bodyPr>
          <a:lstStyle/>
          <a:p>
            <a:pPr>
              <a:lnSpc>
                <a:spcPts val="1900"/>
              </a:lnSpc>
            </a:pPr>
            <a:r>
              <a:rPr lang="tr-TR" sz="1700">
                <a:solidFill>
                  <a:srgbClr val="000000"/>
                </a:solidFill>
                <a:effectLst/>
                <a:latin typeface="Calibri"/>
                <a:ea typeface="Calibri"/>
                <a:cs typeface="Calibri"/>
              </a:rPr>
              <a:t>Bu </a:t>
            </a:r>
            <a:r>
              <a:rPr lang="tr-TR" sz="1700">
                <a:solidFill>
                  <a:srgbClr val="000000"/>
                </a:solidFill>
                <a:latin typeface="Calibri"/>
                <a:ea typeface="Calibri"/>
                <a:cs typeface="Calibri"/>
              </a:rPr>
              <a:t>adımlar, </a:t>
            </a:r>
            <a:r>
              <a:rPr lang="tr-TR" sz="1700" b="1">
                <a:solidFill>
                  <a:srgbClr val="000000"/>
                </a:solidFill>
                <a:latin typeface="Calibri"/>
                <a:ea typeface="Calibri"/>
                <a:cs typeface="Calibri"/>
              </a:rPr>
              <a:t>etik</a:t>
            </a:r>
            <a:r>
              <a:rPr lang="tr-TR" sz="1700" b="1">
                <a:solidFill>
                  <a:srgbClr val="000000"/>
                </a:solidFill>
                <a:effectLst/>
                <a:latin typeface="Calibri"/>
                <a:ea typeface="Calibri"/>
                <a:cs typeface="Calibri"/>
              </a:rPr>
              <a:t> gıda </a:t>
            </a:r>
            <a:r>
              <a:rPr lang="tr-TR" sz="1700" b="1">
                <a:solidFill>
                  <a:srgbClr val="000000"/>
                </a:solidFill>
                <a:latin typeface="Calibri"/>
                <a:ea typeface="Calibri"/>
                <a:cs typeface="Calibri"/>
              </a:rPr>
              <a:t>işiniz </a:t>
            </a:r>
            <a:r>
              <a:rPr lang="tr-TR" sz="1700">
                <a:solidFill>
                  <a:srgbClr val="000000"/>
                </a:solidFill>
                <a:latin typeface="Calibri"/>
                <a:ea typeface="Calibri"/>
                <a:cs typeface="Calibri"/>
              </a:rPr>
              <a:t>için</a:t>
            </a:r>
            <a:r>
              <a:rPr lang="tr-TR" sz="1700" b="1">
                <a:solidFill>
                  <a:srgbClr val="000000"/>
                </a:solidFill>
                <a:latin typeface="Calibri"/>
                <a:ea typeface="Calibri"/>
                <a:cs typeface="Calibri"/>
              </a:rPr>
              <a:t> </a:t>
            </a:r>
            <a:r>
              <a:rPr lang="tr-TR" sz="1700" b="1">
                <a:solidFill>
                  <a:srgbClr val="000000"/>
                </a:solidFill>
                <a:ea typeface="+mn-lt"/>
                <a:cs typeface="+mn-lt"/>
              </a:rPr>
              <a:t>yasal dayanak </a:t>
            </a:r>
            <a:r>
              <a:rPr lang="tr-TR" sz="1700" b="1">
                <a:solidFill>
                  <a:srgbClr val="000000"/>
                </a:solidFill>
                <a:latin typeface="Calibri"/>
                <a:ea typeface="Calibri"/>
                <a:cs typeface="Calibri"/>
              </a:rPr>
              <a:t> sağlar </a:t>
            </a:r>
            <a:r>
              <a:rPr lang="tr-TR" sz="1700">
                <a:solidFill>
                  <a:srgbClr val="000000"/>
                </a:solidFill>
                <a:latin typeface="Calibri"/>
                <a:ea typeface="Calibri"/>
                <a:cs typeface="Calibri"/>
              </a:rPr>
              <a:t>ve</a:t>
            </a:r>
            <a:r>
              <a:rPr lang="tr-TR" sz="1700">
                <a:solidFill>
                  <a:srgbClr val="000000"/>
                </a:solidFill>
                <a:effectLst/>
                <a:latin typeface="Calibri"/>
                <a:ea typeface="Calibri"/>
                <a:cs typeface="Calibri"/>
              </a:rPr>
              <a:t> </a:t>
            </a:r>
            <a:r>
              <a:rPr lang="tr-TR" sz="1700" b="1">
                <a:solidFill>
                  <a:srgbClr val="000000"/>
                </a:solidFill>
                <a:latin typeface="Calibri"/>
                <a:ea typeface="Calibri"/>
                <a:cs typeface="Calibri"/>
              </a:rPr>
              <a:t>benzersiz</a:t>
            </a:r>
            <a:r>
              <a:rPr lang="tr-TR" sz="1700" b="1">
                <a:solidFill>
                  <a:srgbClr val="000000"/>
                </a:solidFill>
                <a:effectLst/>
                <a:latin typeface="Calibri"/>
                <a:ea typeface="Calibri"/>
                <a:cs typeface="Calibri"/>
              </a:rPr>
              <a:t> </a:t>
            </a:r>
            <a:r>
              <a:rPr lang="tr-TR" sz="1700" b="1">
                <a:solidFill>
                  <a:srgbClr val="000000"/>
                </a:solidFill>
                <a:latin typeface="Calibri"/>
                <a:ea typeface="Calibri"/>
                <a:cs typeface="Calibri"/>
              </a:rPr>
              <a:t>varlıklarınızın</a:t>
            </a:r>
            <a:r>
              <a:rPr lang="tr-TR" sz="1700" b="1">
                <a:solidFill>
                  <a:srgbClr val="000000"/>
                </a:solidFill>
                <a:effectLst/>
                <a:latin typeface="Calibri"/>
                <a:ea typeface="Calibri"/>
                <a:cs typeface="Calibri"/>
              </a:rPr>
              <a:t> </a:t>
            </a:r>
            <a:r>
              <a:rPr lang="tr-TR" sz="1700" b="1">
                <a:solidFill>
                  <a:srgbClr val="000000"/>
                </a:solidFill>
                <a:latin typeface="Calibri"/>
                <a:ea typeface="Calibri"/>
                <a:cs typeface="Calibri"/>
              </a:rPr>
              <a:t>korunduğundan</a:t>
            </a:r>
            <a:r>
              <a:rPr lang="tr-TR" sz="1700">
                <a:solidFill>
                  <a:srgbClr val="000000"/>
                </a:solidFill>
                <a:latin typeface="Calibri"/>
                <a:ea typeface="Calibri"/>
                <a:cs typeface="Calibri"/>
              </a:rPr>
              <a:t> emin olmanızı sağlar</a:t>
            </a:r>
            <a:r>
              <a:rPr lang="tr-TR" sz="1700">
                <a:solidFill>
                  <a:srgbClr val="000000"/>
                </a:solidFill>
                <a:effectLst/>
                <a:latin typeface="Calibri"/>
                <a:ea typeface="Calibri"/>
                <a:cs typeface="Calibri"/>
              </a:rPr>
              <a:t>.</a:t>
            </a:r>
          </a:p>
        </p:txBody>
      </p:sp>
      <p:grpSp>
        <p:nvGrpSpPr>
          <p:cNvPr id="15" name="Graphic 4">
            <a:extLst>
              <a:ext uri="{FF2B5EF4-FFF2-40B4-BE49-F238E27FC236}">
                <a16:creationId xmlns:a16="http://schemas.microsoft.com/office/drawing/2014/main" id="{15D8FFF1-26F1-40F8-176B-EFBBB1888AA8}"/>
              </a:ext>
            </a:extLst>
          </p:cNvPr>
          <p:cNvGrpSpPr/>
          <p:nvPr/>
        </p:nvGrpSpPr>
        <p:grpSpPr>
          <a:xfrm rot="18456242">
            <a:off x="2320686" y="8722494"/>
            <a:ext cx="340780" cy="658854"/>
            <a:chOff x="9129274" y="2719113"/>
            <a:chExt cx="717139" cy="1386497"/>
          </a:xfrm>
          <a:solidFill>
            <a:srgbClr val="000000"/>
          </a:solidFill>
        </p:grpSpPr>
        <p:grpSp>
          <p:nvGrpSpPr>
            <p:cNvPr id="16" name="Graphic 4">
              <a:extLst>
                <a:ext uri="{FF2B5EF4-FFF2-40B4-BE49-F238E27FC236}">
                  <a16:creationId xmlns:a16="http://schemas.microsoft.com/office/drawing/2014/main" id="{217ECE37-4B3A-F9BD-D275-68DD5B1A4A02}"/>
                </a:ext>
              </a:extLst>
            </p:cNvPr>
            <p:cNvGrpSpPr/>
            <p:nvPr/>
          </p:nvGrpSpPr>
          <p:grpSpPr>
            <a:xfrm>
              <a:off x="9159507" y="2719113"/>
              <a:ext cx="446280" cy="440141"/>
              <a:chOff x="9159507" y="2719113"/>
              <a:chExt cx="446280" cy="440141"/>
            </a:xfrm>
            <a:grpFill/>
          </p:grpSpPr>
          <p:sp>
            <p:nvSpPr>
              <p:cNvPr id="25" name="Freeform 24">
                <a:extLst>
                  <a:ext uri="{FF2B5EF4-FFF2-40B4-BE49-F238E27FC236}">
                    <a16:creationId xmlns:a16="http://schemas.microsoft.com/office/drawing/2014/main" id="{E65907B9-A6DF-016F-3B21-22C88E0883F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6543E89D-DF47-C840-F15C-72B114511BE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17" name="Graphic 4">
              <a:extLst>
                <a:ext uri="{FF2B5EF4-FFF2-40B4-BE49-F238E27FC236}">
                  <a16:creationId xmlns:a16="http://schemas.microsoft.com/office/drawing/2014/main" id="{8447036E-8FD5-C169-DCA6-DB08D7657422}"/>
                </a:ext>
              </a:extLst>
            </p:cNvPr>
            <p:cNvGrpSpPr/>
            <p:nvPr/>
          </p:nvGrpSpPr>
          <p:grpSpPr>
            <a:xfrm>
              <a:off x="9129274" y="2893887"/>
              <a:ext cx="717139" cy="1211724"/>
              <a:chOff x="9129274" y="2893887"/>
              <a:chExt cx="717139" cy="1211724"/>
            </a:xfrm>
            <a:grpFill/>
          </p:grpSpPr>
          <p:sp>
            <p:nvSpPr>
              <p:cNvPr id="18" name="Freeform 17">
                <a:extLst>
                  <a:ext uri="{FF2B5EF4-FFF2-40B4-BE49-F238E27FC236}">
                    <a16:creationId xmlns:a16="http://schemas.microsoft.com/office/drawing/2014/main" id="{C2E937FC-F016-1403-C7B1-B2624AE9EF0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BB524950-9F7D-74DC-C86A-B92753BE07F4}"/>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28319892-3465-D3FF-7102-0A00635D565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708F3833-4ED4-57CB-9506-A5C4686EE97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16404856-4672-9C52-4F5F-8287D8FFE4FB}"/>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635FDFCD-2257-28AD-56E6-05B7CE90D24F}"/>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24" name="Freeform 23">
                <a:extLst>
                  <a:ext uri="{FF2B5EF4-FFF2-40B4-BE49-F238E27FC236}">
                    <a16:creationId xmlns:a16="http://schemas.microsoft.com/office/drawing/2014/main" id="{E3412F10-5418-E6BC-9F78-D6E8704875B1}"/>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grpSp>
        <p:nvGrpSpPr>
          <p:cNvPr id="5" name="Graphic 3">
            <a:extLst>
              <a:ext uri="{FF2B5EF4-FFF2-40B4-BE49-F238E27FC236}">
                <a16:creationId xmlns:a16="http://schemas.microsoft.com/office/drawing/2014/main" id="{94C3542B-3F88-15EE-83CE-4C597D8668D8}"/>
              </a:ext>
            </a:extLst>
          </p:cNvPr>
          <p:cNvGrpSpPr/>
          <p:nvPr/>
        </p:nvGrpSpPr>
        <p:grpSpPr>
          <a:xfrm>
            <a:off x="3382653" y="820389"/>
            <a:ext cx="687600" cy="712800"/>
            <a:chOff x="986212" y="4755836"/>
            <a:chExt cx="715862" cy="735059"/>
          </a:xfrm>
        </p:grpSpPr>
        <p:sp>
          <p:nvSpPr>
            <p:cNvPr id="9" name="Freeform 8">
              <a:extLst>
                <a:ext uri="{FF2B5EF4-FFF2-40B4-BE49-F238E27FC236}">
                  <a16:creationId xmlns:a16="http://schemas.microsoft.com/office/drawing/2014/main" id="{2043B686-C43D-110D-B7C8-AE4A7E43E6D2}"/>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F79037"/>
            </a:solidFill>
            <a:ln w="27426"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12BEE3F4-6A48-A0EC-6FF6-1A9458A88E49}"/>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solidFill>
              <a:srgbClr val="000000"/>
            </a:solidFill>
            <a:ln w="27426" cap="flat">
              <a:noFill/>
              <a:prstDash val="solid"/>
              <a:miter/>
            </a:ln>
          </p:spPr>
          <p:txBody>
            <a:bodyPr rtlCol="0" anchor="ctr"/>
            <a:lstStyle/>
            <a:p>
              <a:pPr algn="l" rtl="0"/>
              <a:endParaRPr lang="en-US"/>
            </a:p>
          </p:txBody>
        </p:sp>
      </p:grpSp>
      <p:grpSp>
        <p:nvGrpSpPr>
          <p:cNvPr id="267" name="Group 266">
            <a:extLst>
              <a:ext uri="{FF2B5EF4-FFF2-40B4-BE49-F238E27FC236}">
                <a16:creationId xmlns:a16="http://schemas.microsoft.com/office/drawing/2014/main" id="{ED072310-443C-DC81-0290-03CACF373364}"/>
              </a:ext>
            </a:extLst>
          </p:cNvPr>
          <p:cNvGrpSpPr>
            <a:grpSpLocks noChangeAspect="1"/>
          </p:cNvGrpSpPr>
          <p:nvPr/>
        </p:nvGrpSpPr>
        <p:grpSpPr>
          <a:xfrm>
            <a:off x="765904" y="7479540"/>
            <a:ext cx="1050297" cy="1039417"/>
            <a:chOff x="-3279694" y="8226785"/>
            <a:chExt cx="1233175" cy="1220399"/>
          </a:xfrm>
        </p:grpSpPr>
        <p:sp>
          <p:nvSpPr>
            <p:cNvPr id="30" name="Freeform 29">
              <a:extLst>
                <a:ext uri="{FF2B5EF4-FFF2-40B4-BE49-F238E27FC236}">
                  <a16:creationId xmlns:a16="http://schemas.microsoft.com/office/drawing/2014/main" id="{B3B2D32B-226A-DF1D-EAE1-CBA3DC26C1E7}"/>
                </a:ext>
              </a:extLst>
            </p:cNvPr>
            <p:cNvSpPr/>
            <p:nvPr/>
          </p:nvSpPr>
          <p:spPr>
            <a:xfrm>
              <a:off x="-3279694" y="8226785"/>
              <a:ext cx="1233175" cy="1220399"/>
            </a:xfrm>
            <a:custGeom>
              <a:avLst/>
              <a:gdLst>
                <a:gd name="connsiteX0" fmla="*/ 1078809 w 1233175"/>
                <a:gd name="connsiteY0" fmla="*/ 950535 h 1220399"/>
                <a:gd name="connsiteX1" fmla="*/ 1057760 w 1233175"/>
                <a:gd name="connsiteY1" fmla="*/ 971581 h 1220399"/>
                <a:gd name="connsiteX2" fmla="*/ 1057760 w 1233175"/>
                <a:gd name="connsiteY2" fmla="*/ 1096097 h 1220399"/>
                <a:gd name="connsiteX3" fmla="*/ 1033201 w 1233175"/>
                <a:gd name="connsiteY3" fmla="*/ 1120650 h 1220399"/>
                <a:gd name="connsiteX4" fmla="*/ 847260 w 1233175"/>
                <a:gd name="connsiteY4" fmla="*/ 1120650 h 1220399"/>
                <a:gd name="connsiteX5" fmla="*/ 831472 w 1233175"/>
                <a:gd name="connsiteY5" fmla="*/ 1127665 h 1220399"/>
                <a:gd name="connsiteX6" fmla="*/ 780602 w 1233175"/>
                <a:gd name="connsiteY6" fmla="*/ 1145202 h 1220399"/>
                <a:gd name="connsiteX7" fmla="*/ 771831 w 1233175"/>
                <a:gd name="connsiteY7" fmla="*/ 1143448 h 1220399"/>
                <a:gd name="connsiteX8" fmla="*/ 685877 w 1233175"/>
                <a:gd name="connsiteY8" fmla="*/ 1176770 h 1220399"/>
                <a:gd name="connsiteX9" fmla="*/ 661319 w 1233175"/>
                <a:gd name="connsiteY9" fmla="*/ 1203076 h 1220399"/>
                <a:gd name="connsiteX10" fmla="*/ 587644 w 1233175"/>
                <a:gd name="connsiteY10" fmla="*/ 1199569 h 1220399"/>
                <a:gd name="connsiteX11" fmla="*/ 559577 w 1233175"/>
                <a:gd name="connsiteY11" fmla="*/ 1187292 h 1220399"/>
                <a:gd name="connsiteX12" fmla="*/ 513970 w 1233175"/>
                <a:gd name="connsiteY12" fmla="*/ 1159232 h 1220399"/>
                <a:gd name="connsiteX13" fmla="*/ 498182 w 1233175"/>
                <a:gd name="connsiteY13" fmla="*/ 1150463 h 1220399"/>
                <a:gd name="connsiteX14" fmla="*/ 450820 w 1233175"/>
                <a:gd name="connsiteY14" fmla="*/ 1124157 h 1220399"/>
                <a:gd name="connsiteX15" fmla="*/ 438540 w 1233175"/>
                <a:gd name="connsiteY15" fmla="*/ 1118896 h 1220399"/>
                <a:gd name="connsiteX16" fmla="*/ 226287 w 1233175"/>
                <a:gd name="connsiteY16" fmla="*/ 1118896 h 1220399"/>
                <a:gd name="connsiteX17" fmla="*/ 201729 w 1233175"/>
                <a:gd name="connsiteY17" fmla="*/ 1094343 h 1220399"/>
                <a:gd name="connsiteX18" fmla="*/ 201729 w 1233175"/>
                <a:gd name="connsiteY18" fmla="*/ 1003148 h 1220399"/>
                <a:gd name="connsiteX19" fmla="*/ 92971 w 1233175"/>
                <a:gd name="connsiteY19" fmla="*/ 982103 h 1220399"/>
                <a:gd name="connsiteX20" fmla="*/ 15787 w 1233175"/>
                <a:gd name="connsiteY20" fmla="*/ 968073 h 1220399"/>
                <a:gd name="connsiteX21" fmla="*/ 0 w 1233175"/>
                <a:gd name="connsiteY21" fmla="*/ 948781 h 1220399"/>
                <a:gd name="connsiteX22" fmla="*/ 0 w 1233175"/>
                <a:gd name="connsiteY22" fmla="*/ 645382 h 1220399"/>
                <a:gd name="connsiteX23" fmla="*/ 22804 w 1233175"/>
                <a:gd name="connsiteY23" fmla="*/ 627844 h 1220399"/>
                <a:gd name="connsiteX24" fmla="*/ 156120 w 1233175"/>
                <a:gd name="connsiteY24" fmla="*/ 648889 h 1220399"/>
                <a:gd name="connsiteX25" fmla="*/ 199974 w 1233175"/>
                <a:gd name="connsiteY25" fmla="*/ 655904 h 1220399"/>
                <a:gd name="connsiteX26" fmla="*/ 199974 w 1233175"/>
                <a:gd name="connsiteY26" fmla="*/ 640121 h 1220399"/>
                <a:gd name="connsiteX27" fmla="*/ 199974 w 1233175"/>
                <a:gd name="connsiteY27" fmla="*/ 26306 h 1220399"/>
                <a:gd name="connsiteX28" fmla="*/ 226287 w 1233175"/>
                <a:gd name="connsiteY28" fmla="*/ 0 h 1220399"/>
                <a:gd name="connsiteX29" fmla="*/ 1027939 w 1233175"/>
                <a:gd name="connsiteY29" fmla="*/ 0 h 1220399"/>
                <a:gd name="connsiteX30" fmla="*/ 1054251 w 1233175"/>
                <a:gd name="connsiteY30" fmla="*/ 26306 h 1220399"/>
                <a:gd name="connsiteX31" fmla="*/ 1054251 w 1233175"/>
                <a:gd name="connsiteY31" fmla="*/ 626091 h 1220399"/>
                <a:gd name="connsiteX32" fmla="*/ 1054251 w 1233175"/>
                <a:gd name="connsiteY32" fmla="*/ 643628 h 1220399"/>
                <a:gd name="connsiteX33" fmla="*/ 1110385 w 1233175"/>
                <a:gd name="connsiteY33" fmla="*/ 631352 h 1220399"/>
                <a:gd name="connsiteX34" fmla="*/ 1210371 w 1233175"/>
                <a:gd name="connsiteY34" fmla="*/ 610307 h 1220399"/>
                <a:gd name="connsiteX35" fmla="*/ 1233176 w 1233175"/>
                <a:gd name="connsiteY35" fmla="*/ 627844 h 1220399"/>
                <a:gd name="connsiteX36" fmla="*/ 1233176 w 1233175"/>
                <a:gd name="connsiteY36" fmla="*/ 938259 h 1220399"/>
                <a:gd name="connsiteX37" fmla="*/ 1215634 w 1233175"/>
                <a:gd name="connsiteY37" fmla="*/ 959304 h 1220399"/>
                <a:gd name="connsiteX38" fmla="*/ 1108630 w 1233175"/>
                <a:gd name="connsiteY38" fmla="*/ 982103 h 1220399"/>
                <a:gd name="connsiteX39" fmla="*/ 1080564 w 1233175"/>
                <a:gd name="connsiteY39" fmla="*/ 964565 h 1220399"/>
                <a:gd name="connsiteX40" fmla="*/ 1078809 w 1233175"/>
                <a:gd name="connsiteY40" fmla="*/ 950535 h 1220399"/>
                <a:gd name="connsiteX41" fmla="*/ 294699 w 1233175"/>
                <a:gd name="connsiteY41" fmla="*/ 99964 h 1220399"/>
                <a:gd name="connsiteX42" fmla="*/ 294699 w 1233175"/>
                <a:gd name="connsiteY42" fmla="*/ 306907 h 1220399"/>
                <a:gd name="connsiteX43" fmla="*/ 294699 w 1233175"/>
                <a:gd name="connsiteY43" fmla="*/ 512096 h 1220399"/>
                <a:gd name="connsiteX44" fmla="*/ 299962 w 1233175"/>
                <a:gd name="connsiteY44" fmla="*/ 717286 h 1220399"/>
                <a:gd name="connsiteX45" fmla="*/ 426262 w 1233175"/>
                <a:gd name="connsiteY45" fmla="*/ 722547 h 1220399"/>
                <a:gd name="connsiteX46" fmla="*/ 563086 w 1233175"/>
                <a:gd name="connsiteY46" fmla="*/ 705010 h 1220399"/>
                <a:gd name="connsiteX47" fmla="*/ 571857 w 1233175"/>
                <a:gd name="connsiteY47" fmla="*/ 699748 h 1220399"/>
                <a:gd name="connsiteX48" fmla="*/ 613957 w 1233175"/>
                <a:gd name="connsiteY48" fmla="*/ 678703 h 1220399"/>
                <a:gd name="connsiteX49" fmla="*/ 645532 w 1233175"/>
                <a:gd name="connsiteY49" fmla="*/ 673442 h 1220399"/>
                <a:gd name="connsiteX50" fmla="*/ 775340 w 1233175"/>
                <a:gd name="connsiteY50" fmla="*/ 692733 h 1220399"/>
                <a:gd name="connsiteX51" fmla="*/ 854277 w 1233175"/>
                <a:gd name="connsiteY51" fmla="*/ 738331 h 1220399"/>
                <a:gd name="connsiteX52" fmla="*/ 882344 w 1233175"/>
                <a:gd name="connsiteY52" fmla="*/ 745346 h 1220399"/>
                <a:gd name="connsiteX53" fmla="*/ 963035 w 1233175"/>
                <a:gd name="connsiteY53" fmla="*/ 733070 h 1220399"/>
                <a:gd name="connsiteX54" fmla="*/ 963035 w 1233175"/>
                <a:gd name="connsiteY54" fmla="*/ 99964 h 1220399"/>
                <a:gd name="connsiteX55" fmla="*/ 294699 w 1233175"/>
                <a:gd name="connsiteY55" fmla="*/ 99964 h 1220399"/>
                <a:gd name="connsiteX56" fmla="*/ 610449 w 1233175"/>
                <a:gd name="connsiteY56" fmla="*/ 1024193 h 1220399"/>
                <a:gd name="connsiteX57" fmla="*/ 680615 w 1233175"/>
                <a:gd name="connsiteY57" fmla="*/ 1043484 h 1220399"/>
                <a:gd name="connsiteX58" fmla="*/ 682369 w 1233175"/>
                <a:gd name="connsiteY58" fmla="*/ 1046992 h 1220399"/>
                <a:gd name="connsiteX59" fmla="*/ 777094 w 1233175"/>
                <a:gd name="connsiteY59" fmla="*/ 1115388 h 1220399"/>
                <a:gd name="connsiteX60" fmla="*/ 812177 w 1233175"/>
                <a:gd name="connsiteY60" fmla="*/ 1096097 h 1220399"/>
                <a:gd name="connsiteX61" fmla="*/ 799898 w 1233175"/>
                <a:gd name="connsiteY61" fmla="*/ 1073298 h 1220399"/>
                <a:gd name="connsiteX62" fmla="*/ 722715 w 1233175"/>
                <a:gd name="connsiteY62" fmla="*/ 1018932 h 1220399"/>
                <a:gd name="connsiteX63" fmla="*/ 715698 w 1233175"/>
                <a:gd name="connsiteY63" fmla="*/ 1001394 h 1220399"/>
                <a:gd name="connsiteX64" fmla="*/ 726223 w 1233175"/>
                <a:gd name="connsiteY64" fmla="*/ 990871 h 1220399"/>
                <a:gd name="connsiteX65" fmla="*/ 742011 w 1233175"/>
                <a:gd name="connsiteY65" fmla="*/ 996133 h 1220399"/>
                <a:gd name="connsiteX66" fmla="*/ 847260 w 1233175"/>
                <a:gd name="connsiteY66" fmla="*/ 1068037 h 1220399"/>
                <a:gd name="connsiteX67" fmla="*/ 868310 w 1233175"/>
                <a:gd name="connsiteY67" fmla="*/ 1075052 h 1220399"/>
                <a:gd name="connsiteX68" fmla="*/ 887606 w 1233175"/>
                <a:gd name="connsiteY68" fmla="*/ 1059268 h 1220399"/>
                <a:gd name="connsiteX69" fmla="*/ 875326 w 1233175"/>
                <a:gd name="connsiteY69" fmla="*/ 1032962 h 1220399"/>
                <a:gd name="connsiteX70" fmla="*/ 754289 w 1233175"/>
                <a:gd name="connsiteY70" fmla="*/ 952289 h 1220399"/>
                <a:gd name="connsiteX71" fmla="*/ 745519 w 1233175"/>
                <a:gd name="connsiteY71" fmla="*/ 945274 h 1220399"/>
                <a:gd name="connsiteX72" fmla="*/ 743764 w 1233175"/>
                <a:gd name="connsiteY72" fmla="*/ 925983 h 1220399"/>
                <a:gd name="connsiteX73" fmla="*/ 761306 w 1233175"/>
                <a:gd name="connsiteY73" fmla="*/ 920721 h 1220399"/>
                <a:gd name="connsiteX74" fmla="*/ 771831 w 1233175"/>
                <a:gd name="connsiteY74" fmla="*/ 925983 h 1220399"/>
                <a:gd name="connsiteX75" fmla="*/ 901639 w 1233175"/>
                <a:gd name="connsiteY75" fmla="*/ 1010163 h 1220399"/>
                <a:gd name="connsiteX76" fmla="*/ 934968 w 1233175"/>
                <a:gd name="connsiteY76" fmla="*/ 1004902 h 1220399"/>
                <a:gd name="connsiteX77" fmla="*/ 927951 w 1233175"/>
                <a:gd name="connsiteY77" fmla="*/ 971581 h 1220399"/>
                <a:gd name="connsiteX78" fmla="*/ 891114 w 1233175"/>
                <a:gd name="connsiteY78" fmla="*/ 941766 h 1220399"/>
                <a:gd name="connsiteX79" fmla="*/ 712190 w 1233175"/>
                <a:gd name="connsiteY79" fmla="*/ 808481 h 1220399"/>
                <a:gd name="connsiteX80" fmla="*/ 663073 w 1233175"/>
                <a:gd name="connsiteY80" fmla="*/ 780421 h 1220399"/>
                <a:gd name="connsiteX81" fmla="*/ 659565 w 1233175"/>
                <a:gd name="connsiteY81" fmla="*/ 783929 h 1220399"/>
                <a:gd name="connsiteX82" fmla="*/ 547299 w 1233175"/>
                <a:gd name="connsiteY82" fmla="*/ 827772 h 1220399"/>
                <a:gd name="connsiteX83" fmla="*/ 526248 w 1233175"/>
                <a:gd name="connsiteY83" fmla="*/ 778667 h 1220399"/>
                <a:gd name="connsiteX84" fmla="*/ 545544 w 1233175"/>
                <a:gd name="connsiteY84" fmla="*/ 750607 h 1220399"/>
                <a:gd name="connsiteX85" fmla="*/ 554315 w 1233175"/>
                <a:gd name="connsiteY85" fmla="*/ 734824 h 1220399"/>
                <a:gd name="connsiteX86" fmla="*/ 506953 w 1233175"/>
                <a:gd name="connsiteY86" fmla="*/ 740085 h 1220399"/>
                <a:gd name="connsiteX87" fmla="*/ 364866 w 1233175"/>
                <a:gd name="connsiteY87" fmla="*/ 755868 h 1220399"/>
                <a:gd name="connsiteX88" fmla="*/ 356095 w 1233175"/>
                <a:gd name="connsiteY88" fmla="*/ 764637 h 1220399"/>
                <a:gd name="connsiteX89" fmla="*/ 335045 w 1233175"/>
                <a:gd name="connsiteY89" fmla="*/ 899676 h 1220399"/>
                <a:gd name="connsiteX90" fmla="*/ 324520 w 1233175"/>
                <a:gd name="connsiteY90" fmla="*/ 964565 h 1220399"/>
                <a:gd name="connsiteX91" fmla="*/ 410474 w 1233175"/>
                <a:gd name="connsiteY91" fmla="*/ 996133 h 1220399"/>
                <a:gd name="connsiteX92" fmla="*/ 492919 w 1233175"/>
                <a:gd name="connsiteY92" fmla="*/ 1034715 h 1220399"/>
                <a:gd name="connsiteX93" fmla="*/ 513970 w 1233175"/>
                <a:gd name="connsiteY93" fmla="*/ 1011917 h 1220399"/>
                <a:gd name="connsiteX94" fmla="*/ 529757 w 1233175"/>
                <a:gd name="connsiteY94" fmla="*/ 997887 h 1220399"/>
                <a:gd name="connsiteX95" fmla="*/ 610449 w 1233175"/>
                <a:gd name="connsiteY95" fmla="*/ 1024193 h 1220399"/>
                <a:gd name="connsiteX96" fmla="*/ 264878 w 1233175"/>
                <a:gd name="connsiteY96" fmla="*/ 669934 h 1220399"/>
                <a:gd name="connsiteX97" fmla="*/ 264878 w 1233175"/>
                <a:gd name="connsiteY97" fmla="*/ 654151 h 1220399"/>
                <a:gd name="connsiteX98" fmla="*/ 264878 w 1233175"/>
                <a:gd name="connsiteY98" fmla="*/ 94703 h 1220399"/>
                <a:gd name="connsiteX99" fmla="*/ 289437 w 1233175"/>
                <a:gd name="connsiteY99" fmla="*/ 70150 h 1220399"/>
                <a:gd name="connsiteX100" fmla="*/ 970052 w 1233175"/>
                <a:gd name="connsiteY100" fmla="*/ 70150 h 1220399"/>
                <a:gd name="connsiteX101" fmla="*/ 994610 w 1233175"/>
                <a:gd name="connsiteY101" fmla="*/ 94703 h 1220399"/>
                <a:gd name="connsiteX102" fmla="*/ 994610 w 1233175"/>
                <a:gd name="connsiteY102" fmla="*/ 706763 h 1220399"/>
                <a:gd name="connsiteX103" fmla="*/ 994610 w 1233175"/>
                <a:gd name="connsiteY103" fmla="*/ 724301 h 1220399"/>
                <a:gd name="connsiteX104" fmla="*/ 1027939 w 1233175"/>
                <a:gd name="connsiteY104" fmla="*/ 715532 h 1220399"/>
                <a:gd name="connsiteX105" fmla="*/ 1020922 w 1233175"/>
                <a:gd name="connsiteY105" fmla="*/ 678703 h 1220399"/>
                <a:gd name="connsiteX106" fmla="*/ 1022676 w 1233175"/>
                <a:gd name="connsiteY106" fmla="*/ 661166 h 1220399"/>
                <a:gd name="connsiteX107" fmla="*/ 1027939 w 1233175"/>
                <a:gd name="connsiteY107" fmla="*/ 641874 h 1220399"/>
                <a:gd name="connsiteX108" fmla="*/ 1027939 w 1233175"/>
                <a:gd name="connsiteY108" fmla="*/ 49105 h 1220399"/>
                <a:gd name="connsiteX109" fmla="*/ 1027939 w 1233175"/>
                <a:gd name="connsiteY109" fmla="*/ 35075 h 1220399"/>
                <a:gd name="connsiteX110" fmla="*/ 235058 w 1233175"/>
                <a:gd name="connsiteY110" fmla="*/ 35075 h 1220399"/>
                <a:gd name="connsiteX111" fmla="*/ 235058 w 1233175"/>
                <a:gd name="connsiteY111" fmla="*/ 666427 h 1220399"/>
                <a:gd name="connsiteX112" fmla="*/ 264878 w 1233175"/>
                <a:gd name="connsiteY112" fmla="*/ 669934 h 1220399"/>
                <a:gd name="connsiteX113" fmla="*/ 968297 w 1233175"/>
                <a:gd name="connsiteY113" fmla="*/ 761130 h 1220399"/>
                <a:gd name="connsiteX114" fmla="*/ 959527 w 1233175"/>
                <a:gd name="connsiteY114" fmla="*/ 762883 h 1220399"/>
                <a:gd name="connsiteX115" fmla="*/ 943739 w 1233175"/>
                <a:gd name="connsiteY115" fmla="*/ 766391 h 1220399"/>
                <a:gd name="connsiteX116" fmla="*/ 805160 w 1233175"/>
                <a:gd name="connsiteY116" fmla="*/ 745346 h 1220399"/>
                <a:gd name="connsiteX117" fmla="*/ 745519 w 1233175"/>
                <a:gd name="connsiteY117" fmla="*/ 710271 h 1220399"/>
                <a:gd name="connsiteX118" fmla="*/ 692894 w 1233175"/>
                <a:gd name="connsiteY118" fmla="*/ 699748 h 1220399"/>
                <a:gd name="connsiteX119" fmla="*/ 619219 w 1233175"/>
                <a:gd name="connsiteY119" fmla="*/ 710271 h 1220399"/>
                <a:gd name="connsiteX120" fmla="*/ 580628 w 1233175"/>
                <a:gd name="connsiteY120" fmla="*/ 743592 h 1220399"/>
                <a:gd name="connsiteX121" fmla="*/ 564840 w 1233175"/>
                <a:gd name="connsiteY121" fmla="*/ 773406 h 1220399"/>
                <a:gd name="connsiteX122" fmla="*/ 549053 w 1233175"/>
                <a:gd name="connsiteY122" fmla="*/ 796205 h 1220399"/>
                <a:gd name="connsiteX123" fmla="*/ 635007 w 1233175"/>
                <a:gd name="connsiteY123" fmla="*/ 750607 h 1220399"/>
                <a:gd name="connsiteX124" fmla="*/ 635007 w 1233175"/>
                <a:gd name="connsiteY124" fmla="*/ 743592 h 1220399"/>
                <a:gd name="connsiteX125" fmla="*/ 650794 w 1233175"/>
                <a:gd name="connsiteY125" fmla="*/ 726055 h 1220399"/>
                <a:gd name="connsiteX126" fmla="*/ 666581 w 1233175"/>
                <a:gd name="connsiteY126" fmla="*/ 743592 h 1220399"/>
                <a:gd name="connsiteX127" fmla="*/ 675352 w 1233175"/>
                <a:gd name="connsiteY127" fmla="*/ 755868 h 1220399"/>
                <a:gd name="connsiteX128" fmla="*/ 768323 w 1233175"/>
                <a:gd name="connsiteY128" fmla="*/ 810235 h 1220399"/>
                <a:gd name="connsiteX129" fmla="*/ 941985 w 1233175"/>
                <a:gd name="connsiteY129" fmla="*/ 943520 h 1220399"/>
                <a:gd name="connsiteX130" fmla="*/ 954264 w 1233175"/>
                <a:gd name="connsiteY130" fmla="*/ 948781 h 1220399"/>
                <a:gd name="connsiteX131" fmla="*/ 1006889 w 1233175"/>
                <a:gd name="connsiteY131" fmla="*/ 936505 h 1220399"/>
                <a:gd name="connsiteX132" fmla="*/ 968297 w 1233175"/>
                <a:gd name="connsiteY132" fmla="*/ 761130 h 1220399"/>
                <a:gd name="connsiteX133" fmla="*/ 147349 w 1233175"/>
                <a:gd name="connsiteY133" fmla="*/ 966319 h 1220399"/>
                <a:gd name="connsiteX134" fmla="*/ 191203 w 1233175"/>
                <a:gd name="connsiteY134" fmla="*/ 689226 h 1220399"/>
                <a:gd name="connsiteX135" fmla="*/ 33329 w 1233175"/>
                <a:gd name="connsiteY135" fmla="*/ 664673 h 1220399"/>
                <a:gd name="connsiteX136" fmla="*/ 33329 w 1233175"/>
                <a:gd name="connsiteY136" fmla="*/ 943520 h 1220399"/>
                <a:gd name="connsiteX137" fmla="*/ 147349 w 1233175"/>
                <a:gd name="connsiteY137" fmla="*/ 966319 h 1220399"/>
                <a:gd name="connsiteX138" fmla="*/ 1205109 w 1233175"/>
                <a:gd name="connsiteY138" fmla="*/ 645382 h 1220399"/>
                <a:gd name="connsiteX139" fmla="*/ 1050743 w 1233175"/>
                <a:gd name="connsiteY139" fmla="*/ 678703 h 1220399"/>
                <a:gd name="connsiteX140" fmla="*/ 1110385 w 1233175"/>
                <a:gd name="connsiteY140" fmla="*/ 955796 h 1220399"/>
                <a:gd name="connsiteX141" fmla="*/ 1203355 w 1233175"/>
                <a:gd name="connsiteY141" fmla="*/ 934752 h 1220399"/>
                <a:gd name="connsiteX142" fmla="*/ 1205109 w 1233175"/>
                <a:gd name="connsiteY142" fmla="*/ 645382 h 1220399"/>
                <a:gd name="connsiteX143" fmla="*/ 224533 w 1233175"/>
                <a:gd name="connsiteY143" fmla="*/ 980349 h 1220399"/>
                <a:gd name="connsiteX144" fmla="*/ 268387 w 1233175"/>
                <a:gd name="connsiteY144" fmla="*/ 701502 h 1220399"/>
                <a:gd name="connsiteX145" fmla="*/ 221024 w 1233175"/>
                <a:gd name="connsiteY145" fmla="*/ 694487 h 1220399"/>
                <a:gd name="connsiteX146" fmla="*/ 177170 w 1233175"/>
                <a:gd name="connsiteY146" fmla="*/ 971581 h 1220399"/>
                <a:gd name="connsiteX147" fmla="*/ 224533 w 1233175"/>
                <a:gd name="connsiteY147" fmla="*/ 980349 h 1220399"/>
                <a:gd name="connsiteX148" fmla="*/ 906902 w 1233175"/>
                <a:gd name="connsiteY148" fmla="*/ 1090836 h 1220399"/>
                <a:gd name="connsiteX149" fmla="*/ 1026184 w 1233175"/>
                <a:gd name="connsiteY149" fmla="*/ 1090836 h 1220399"/>
                <a:gd name="connsiteX150" fmla="*/ 1026184 w 1233175"/>
                <a:gd name="connsiteY150" fmla="*/ 962812 h 1220399"/>
                <a:gd name="connsiteX151" fmla="*/ 968297 w 1233175"/>
                <a:gd name="connsiteY151" fmla="*/ 978595 h 1220399"/>
                <a:gd name="connsiteX152" fmla="*/ 924443 w 1233175"/>
                <a:gd name="connsiteY152" fmla="*/ 1045238 h 1220399"/>
                <a:gd name="connsiteX153" fmla="*/ 906902 w 1233175"/>
                <a:gd name="connsiteY153" fmla="*/ 1090836 h 1220399"/>
                <a:gd name="connsiteX154" fmla="*/ 291191 w 1233175"/>
                <a:gd name="connsiteY154" fmla="*/ 748853 h 1220399"/>
                <a:gd name="connsiteX155" fmla="*/ 257862 w 1233175"/>
                <a:gd name="connsiteY155" fmla="*/ 955796 h 1220399"/>
                <a:gd name="connsiteX156" fmla="*/ 292945 w 1233175"/>
                <a:gd name="connsiteY156" fmla="*/ 962812 h 1220399"/>
                <a:gd name="connsiteX157" fmla="*/ 326274 w 1233175"/>
                <a:gd name="connsiteY157" fmla="*/ 754114 h 1220399"/>
                <a:gd name="connsiteX158" fmla="*/ 291191 w 1233175"/>
                <a:gd name="connsiteY158" fmla="*/ 748853 h 1220399"/>
                <a:gd name="connsiteX159" fmla="*/ 233304 w 1233175"/>
                <a:gd name="connsiteY159" fmla="*/ 1090836 h 1220399"/>
                <a:gd name="connsiteX160" fmla="*/ 394686 w 1233175"/>
                <a:gd name="connsiteY160" fmla="*/ 1090836 h 1220399"/>
                <a:gd name="connsiteX161" fmla="*/ 359603 w 1233175"/>
                <a:gd name="connsiteY161" fmla="*/ 1062775 h 1220399"/>
                <a:gd name="connsiteX162" fmla="*/ 345570 w 1233175"/>
                <a:gd name="connsiteY162" fmla="*/ 1055761 h 1220399"/>
                <a:gd name="connsiteX163" fmla="*/ 282420 w 1233175"/>
                <a:gd name="connsiteY163" fmla="*/ 1055761 h 1220399"/>
                <a:gd name="connsiteX164" fmla="*/ 263124 w 1233175"/>
                <a:gd name="connsiteY164" fmla="*/ 1036469 h 1220399"/>
                <a:gd name="connsiteX165" fmla="*/ 263124 w 1233175"/>
                <a:gd name="connsiteY165" fmla="*/ 994379 h 1220399"/>
                <a:gd name="connsiteX166" fmla="*/ 256108 w 1233175"/>
                <a:gd name="connsiteY166" fmla="*/ 980349 h 1220399"/>
                <a:gd name="connsiteX167" fmla="*/ 231550 w 1233175"/>
                <a:gd name="connsiteY167" fmla="*/ 1013671 h 1220399"/>
                <a:gd name="connsiteX168" fmla="*/ 233304 w 1233175"/>
                <a:gd name="connsiteY168" fmla="*/ 1090836 h 1220399"/>
                <a:gd name="connsiteX169" fmla="*/ 996364 w 1233175"/>
                <a:gd name="connsiteY169" fmla="*/ 754114 h 1220399"/>
                <a:gd name="connsiteX170" fmla="*/ 1034955 w 1233175"/>
                <a:gd name="connsiteY170" fmla="*/ 929490 h 1220399"/>
                <a:gd name="connsiteX171" fmla="*/ 1066530 w 1233175"/>
                <a:gd name="connsiteY171" fmla="*/ 920721 h 1220399"/>
                <a:gd name="connsiteX172" fmla="*/ 1027939 w 1233175"/>
                <a:gd name="connsiteY172" fmla="*/ 745346 h 1220399"/>
                <a:gd name="connsiteX173" fmla="*/ 996364 w 1233175"/>
                <a:gd name="connsiteY173" fmla="*/ 754114 h 1220399"/>
                <a:gd name="connsiteX174" fmla="*/ 557824 w 1233175"/>
                <a:gd name="connsiteY174" fmla="*/ 1164494 h 1220399"/>
                <a:gd name="connsiteX175" fmla="*/ 577119 w 1233175"/>
                <a:gd name="connsiteY175" fmla="*/ 1155725 h 1220399"/>
                <a:gd name="connsiteX176" fmla="*/ 650794 w 1233175"/>
                <a:gd name="connsiteY176" fmla="*/ 1083821 h 1220399"/>
                <a:gd name="connsiteX177" fmla="*/ 650794 w 1233175"/>
                <a:gd name="connsiteY177" fmla="*/ 1054007 h 1220399"/>
                <a:gd name="connsiteX178" fmla="*/ 620973 w 1233175"/>
                <a:gd name="connsiteY178" fmla="*/ 1055761 h 1220399"/>
                <a:gd name="connsiteX179" fmla="*/ 542036 w 1233175"/>
                <a:gd name="connsiteY179" fmla="*/ 1138187 h 1220399"/>
                <a:gd name="connsiteX180" fmla="*/ 540282 w 1233175"/>
                <a:gd name="connsiteY180" fmla="*/ 1150463 h 1220399"/>
                <a:gd name="connsiteX181" fmla="*/ 557824 w 1233175"/>
                <a:gd name="connsiteY181" fmla="*/ 1164494 h 1220399"/>
                <a:gd name="connsiteX182" fmla="*/ 501690 w 1233175"/>
                <a:gd name="connsiteY182" fmla="*/ 1125911 h 1220399"/>
                <a:gd name="connsiteX183" fmla="*/ 517478 w 1233175"/>
                <a:gd name="connsiteY183" fmla="*/ 1117142 h 1220399"/>
                <a:gd name="connsiteX184" fmla="*/ 577119 w 1233175"/>
                <a:gd name="connsiteY184" fmla="*/ 1055761 h 1220399"/>
                <a:gd name="connsiteX185" fmla="*/ 582382 w 1233175"/>
                <a:gd name="connsiteY185" fmla="*/ 1043484 h 1220399"/>
                <a:gd name="connsiteX186" fmla="*/ 570102 w 1233175"/>
                <a:gd name="connsiteY186" fmla="*/ 1018932 h 1220399"/>
                <a:gd name="connsiteX187" fmla="*/ 542036 w 1233175"/>
                <a:gd name="connsiteY187" fmla="*/ 1024193 h 1220399"/>
                <a:gd name="connsiteX188" fmla="*/ 484149 w 1233175"/>
                <a:gd name="connsiteY188" fmla="*/ 1083821 h 1220399"/>
                <a:gd name="connsiteX189" fmla="*/ 478886 w 1233175"/>
                <a:gd name="connsiteY189" fmla="*/ 1108373 h 1220399"/>
                <a:gd name="connsiteX190" fmla="*/ 501690 w 1233175"/>
                <a:gd name="connsiteY190" fmla="*/ 1125911 h 1220399"/>
                <a:gd name="connsiteX191" fmla="*/ 601678 w 1233175"/>
                <a:gd name="connsiteY191" fmla="*/ 1180277 h 1220399"/>
                <a:gd name="connsiteX192" fmla="*/ 615711 w 1233175"/>
                <a:gd name="connsiteY192" fmla="*/ 1190800 h 1220399"/>
                <a:gd name="connsiteX193" fmla="*/ 631498 w 1233175"/>
                <a:gd name="connsiteY193" fmla="*/ 1190800 h 1220399"/>
                <a:gd name="connsiteX194" fmla="*/ 677106 w 1233175"/>
                <a:gd name="connsiteY194" fmla="*/ 1145202 h 1220399"/>
                <a:gd name="connsiteX195" fmla="*/ 675352 w 1233175"/>
                <a:gd name="connsiteY195" fmla="*/ 1124157 h 1220399"/>
                <a:gd name="connsiteX196" fmla="*/ 654303 w 1233175"/>
                <a:gd name="connsiteY196" fmla="*/ 1124157 h 1220399"/>
                <a:gd name="connsiteX197" fmla="*/ 601678 w 1233175"/>
                <a:gd name="connsiteY197" fmla="*/ 1180277 h 1220399"/>
                <a:gd name="connsiteX198" fmla="*/ 361357 w 1233175"/>
                <a:gd name="connsiteY198" fmla="*/ 1008409 h 1220399"/>
                <a:gd name="connsiteX199" fmla="*/ 296453 w 1233175"/>
                <a:gd name="connsiteY199" fmla="*/ 992625 h 1220399"/>
                <a:gd name="connsiteX200" fmla="*/ 296453 w 1233175"/>
                <a:gd name="connsiteY200" fmla="*/ 1025947 h 1220399"/>
                <a:gd name="connsiteX201" fmla="*/ 354341 w 1233175"/>
                <a:gd name="connsiteY201" fmla="*/ 1025947 h 1220399"/>
                <a:gd name="connsiteX202" fmla="*/ 361357 w 1233175"/>
                <a:gd name="connsiteY202" fmla="*/ 1008409 h 1220399"/>
                <a:gd name="connsiteX203" fmla="*/ 684123 w 1233175"/>
                <a:gd name="connsiteY203" fmla="*/ 1085575 h 1220399"/>
                <a:gd name="connsiteX204" fmla="*/ 682369 w 1233175"/>
                <a:gd name="connsiteY204" fmla="*/ 1087328 h 1220399"/>
                <a:gd name="connsiteX205" fmla="*/ 706927 w 1233175"/>
                <a:gd name="connsiteY205" fmla="*/ 1117142 h 1220399"/>
                <a:gd name="connsiteX206" fmla="*/ 710435 w 1233175"/>
                <a:gd name="connsiteY206" fmla="*/ 1159232 h 1220399"/>
                <a:gd name="connsiteX207" fmla="*/ 736748 w 1233175"/>
                <a:gd name="connsiteY207" fmla="*/ 1150463 h 1220399"/>
                <a:gd name="connsiteX208" fmla="*/ 733240 w 1233175"/>
                <a:gd name="connsiteY208" fmla="*/ 1122403 h 1220399"/>
                <a:gd name="connsiteX209" fmla="*/ 684123 w 1233175"/>
                <a:gd name="connsiteY209" fmla="*/ 1085575 h 1220399"/>
                <a:gd name="connsiteX210" fmla="*/ 387670 w 1233175"/>
                <a:gd name="connsiteY210" fmla="*/ 1020685 h 1220399"/>
                <a:gd name="connsiteX211" fmla="*/ 382408 w 1233175"/>
                <a:gd name="connsiteY211" fmla="*/ 1038223 h 1220399"/>
                <a:gd name="connsiteX212" fmla="*/ 403457 w 1233175"/>
                <a:gd name="connsiteY212" fmla="*/ 1059268 h 1220399"/>
                <a:gd name="connsiteX213" fmla="*/ 417491 w 1233175"/>
                <a:gd name="connsiteY213" fmla="*/ 1046992 h 1220399"/>
                <a:gd name="connsiteX214" fmla="*/ 405211 w 1233175"/>
                <a:gd name="connsiteY214" fmla="*/ 1027700 h 1220399"/>
                <a:gd name="connsiteX215" fmla="*/ 387670 w 1233175"/>
                <a:gd name="connsiteY215" fmla="*/ 1020685 h 1220399"/>
                <a:gd name="connsiteX216" fmla="*/ 450820 w 1233175"/>
                <a:gd name="connsiteY216" fmla="*/ 1048746 h 1220399"/>
                <a:gd name="connsiteX217" fmla="*/ 417491 w 1233175"/>
                <a:gd name="connsiteY217" fmla="*/ 1090836 h 1220399"/>
                <a:gd name="connsiteX218" fmla="*/ 440295 w 1233175"/>
                <a:gd name="connsiteY218" fmla="*/ 1090836 h 1220399"/>
                <a:gd name="connsiteX219" fmla="*/ 447311 w 1233175"/>
                <a:gd name="connsiteY219" fmla="*/ 1087328 h 1220399"/>
                <a:gd name="connsiteX220" fmla="*/ 468361 w 1233175"/>
                <a:gd name="connsiteY220" fmla="*/ 1055761 h 1220399"/>
                <a:gd name="connsiteX221" fmla="*/ 450820 w 1233175"/>
                <a:gd name="connsiteY221" fmla="*/ 1048746 h 122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1233175" h="1220399">
                  <a:moveTo>
                    <a:pt x="1078809" y="950535"/>
                  </a:moveTo>
                  <a:cubicBezTo>
                    <a:pt x="1057760" y="952289"/>
                    <a:pt x="1057760" y="952289"/>
                    <a:pt x="1057760" y="971581"/>
                  </a:cubicBezTo>
                  <a:cubicBezTo>
                    <a:pt x="1057760" y="1013671"/>
                    <a:pt x="1057760" y="1055761"/>
                    <a:pt x="1057760" y="1096097"/>
                  </a:cubicBezTo>
                  <a:cubicBezTo>
                    <a:pt x="1057760" y="1117142"/>
                    <a:pt x="1054251" y="1120650"/>
                    <a:pt x="1033201" y="1120650"/>
                  </a:cubicBezTo>
                  <a:cubicBezTo>
                    <a:pt x="971805" y="1120650"/>
                    <a:pt x="908656" y="1120650"/>
                    <a:pt x="847260" y="1120650"/>
                  </a:cubicBezTo>
                  <a:cubicBezTo>
                    <a:pt x="840243" y="1120650"/>
                    <a:pt x="834981" y="1122403"/>
                    <a:pt x="831472" y="1127665"/>
                  </a:cubicBezTo>
                  <a:cubicBezTo>
                    <a:pt x="817439" y="1143448"/>
                    <a:pt x="799898" y="1150463"/>
                    <a:pt x="780602" y="1145202"/>
                  </a:cubicBezTo>
                  <a:cubicBezTo>
                    <a:pt x="777094" y="1145202"/>
                    <a:pt x="775340" y="1145202"/>
                    <a:pt x="771831" y="1143448"/>
                  </a:cubicBezTo>
                  <a:cubicBezTo>
                    <a:pt x="759552" y="1182031"/>
                    <a:pt x="722715" y="1199569"/>
                    <a:pt x="685877" y="1176770"/>
                  </a:cubicBezTo>
                  <a:cubicBezTo>
                    <a:pt x="678861" y="1185538"/>
                    <a:pt x="670090" y="1194307"/>
                    <a:pt x="661319" y="1203076"/>
                  </a:cubicBezTo>
                  <a:cubicBezTo>
                    <a:pt x="643777" y="1225875"/>
                    <a:pt x="608694" y="1227628"/>
                    <a:pt x="587644" y="1199569"/>
                  </a:cubicBezTo>
                  <a:cubicBezTo>
                    <a:pt x="578873" y="1189046"/>
                    <a:pt x="571857" y="1185538"/>
                    <a:pt x="559577" y="1187292"/>
                  </a:cubicBezTo>
                  <a:cubicBezTo>
                    <a:pt x="538528" y="1189046"/>
                    <a:pt x="524494" y="1176770"/>
                    <a:pt x="513970" y="1159232"/>
                  </a:cubicBezTo>
                  <a:cubicBezTo>
                    <a:pt x="510461" y="1152217"/>
                    <a:pt x="506953" y="1150463"/>
                    <a:pt x="498182" y="1150463"/>
                  </a:cubicBezTo>
                  <a:cubicBezTo>
                    <a:pt x="477132" y="1150463"/>
                    <a:pt x="461345" y="1141694"/>
                    <a:pt x="450820" y="1124157"/>
                  </a:cubicBezTo>
                  <a:cubicBezTo>
                    <a:pt x="449065" y="1120650"/>
                    <a:pt x="442049" y="1118896"/>
                    <a:pt x="438540" y="1118896"/>
                  </a:cubicBezTo>
                  <a:cubicBezTo>
                    <a:pt x="368374" y="1118896"/>
                    <a:pt x="296453" y="1118896"/>
                    <a:pt x="226287" y="1118896"/>
                  </a:cubicBezTo>
                  <a:cubicBezTo>
                    <a:pt x="205237" y="1118896"/>
                    <a:pt x="201729" y="1115388"/>
                    <a:pt x="201729" y="1094343"/>
                  </a:cubicBezTo>
                  <a:cubicBezTo>
                    <a:pt x="201729" y="1064529"/>
                    <a:pt x="201729" y="1034715"/>
                    <a:pt x="201729" y="1003148"/>
                  </a:cubicBezTo>
                  <a:cubicBezTo>
                    <a:pt x="164891" y="996133"/>
                    <a:pt x="129808" y="989118"/>
                    <a:pt x="92971" y="982103"/>
                  </a:cubicBezTo>
                  <a:cubicBezTo>
                    <a:pt x="66658" y="976842"/>
                    <a:pt x="42100" y="971581"/>
                    <a:pt x="15787" y="968073"/>
                  </a:cubicBezTo>
                  <a:cubicBezTo>
                    <a:pt x="5263" y="966319"/>
                    <a:pt x="0" y="961058"/>
                    <a:pt x="0" y="948781"/>
                  </a:cubicBezTo>
                  <a:cubicBezTo>
                    <a:pt x="0" y="847064"/>
                    <a:pt x="0" y="747100"/>
                    <a:pt x="0" y="645382"/>
                  </a:cubicBezTo>
                  <a:cubicBezTo>
                    <a:pt x="0" y="631352"/>
                    <a:pt x="7017" y="626091"/>
                    <a:pt x="22804" y="627844"/>
                  </a:cubicBezTo>
                  <a:cubicBezTo>
                    <a:pt x="66658" y="634859"/>
                    <a:pt x="112266" y="641874"/>
                    <a:pt x="156120" y="648889"/>
                  </a:cubicBezTo>
                  <a:cubicBezTo>
                    <a:pt x="170154" y="650643"/>
                    <a:pt x="184187" y="652397"/>
                    <a:pt x="199974" y="655904"/>
                  </a:cubicBezTo>
                  <a:cubicBezTo>
                    <a:pt x="199974" y="648889"/>
                    <a:pt x="199974" y="643628"/>
                    <a:pt x="199974" y="640121"/>
                  </a:cubicBezTo>
                  <a:cubicBezTo>
                    <a:pt x="199974" y="434931"/>
                    <a:pt x="199974" y="231496"/>
                    <a:pt x="199974" y="26306"/>
                  </a:cubicBezTo>
                  <a:cubicBezTo>
                    <a:pt x="199974" y="1754"/>
                    <a:pt x="201729" y="0"/>
                    <a:pt x="226287" y="0"/>
                  </a:cubicBezTo>
                  <a:cubicBezTo>
                    <a:pt x="492919" y="0"/>
                    <a:pt x="761306" y="0"/>
                    <a:pt x="1027939" y="0"/>
                  </a:cubicBezTo>
                  <a:cubicBezTo>
                    <a:pt x="1050743" y="0"/>
                    <a:pt x="1054251" y="1754"/>
                    <a:pt x="1054251" y="26306"/>
                  </a:cubicBezTo>
                  <a:cubicBezTo>
                    <a:pt x="1054251" y="226234"/>
                    <a:pt x="1054251" y="426163"/>
                    <a:pt x="1054251" y="626091"/>
                  </a:cubicBezTo>
                  <a:cubicBezTo>
                    <a:pt x="1054251" y="631352"/>
                    <a:pt x="1054251" y="636613"/>
                    <a:pt x="1054251" y="643628"/>
                  </a:cubicBezTo>
                  <a:cubicBezTo>
                    <a:pt x="1073547" y="640121"/>
                    <a:pt x="1092843" y="634859"/>
                    <a:pt x="1110385" y="631352"/>
                  </a:cubicBezTo>
                  <a:cubicBezTo>
                    <a:pt x="1143713" y="624337"/>
                    <a:pt x="1177042" y="617322"/>
                    <a:pt x="1210371" y="610307"/>
                  </a:cubicBezTo>
                  <a:cubicBezTo>
                    <a:pt x="1226159" y="606799"/>
                    <a:pt x="1233176" y="612060"/>
                    <a:pt x="1233176" y="627844"/>
                  </a:cubicBezTo>
                  <a:cubicBezTo>
                    <a:pt x="1233176" y="731316"/>
                    <a:pt x="1233176" y="834787"/>
                    <a:pt x="1233176" y="938259"/>
                  </a:cubicBezTo>
                  <a:cubicBezTo>
                    <a:pt x="1233176" y="950535"/>
                    <a:pt x="1227913" y="957550"/>
                    <a:pt x="1215634" y="959304"/>
                  </a:cubicBezTo>
                  <a:cubicBezTo>
                    <a:pt x="1178797" y="966319"/>
                    <a:pt x="1143713" y="975088"/>
                    <a:pt x="1108630" y="982103"/>
                  </a:cubicBezTo>
                  <a:cubicBezTo>
                    <a:pt x="1091089" y="985610"/>
                    <a:pt x="1085826" y="982103"/>
                    <a:pt x="1080564" y="964565"/>
                  </a:cubicBezTo>
                  <a:cubicBezTo>
                    <a:pt x="1082318" y="962812"/>
                    <a:pt x="1080564" y="957550"/>
                    <a:pt x="1078809" y="950535"/>
                  </a:cubicBezTo>
                  <a:close/>
                  <a:moveTo>
                    <a:pt x="294699" y="99964"/>
                  </a:moveTo>
                  <a:cubicBezTo>
                    <a:pt x="294699" y="170114"/>
                    <a:pt x="294699" y="238511"/>
                    <a:pt x="294699" y="306907"/>
                  </a:cubicBezTo>
                  <a:cubicBezTo>
                    <a:pt x="294699" y="375304"/>
                    <a:pt x="294699" y="443700"/>
                    <a:pt x="294699" y="512096"/>
                  </a:cubicBezTo>
                  <a:cubicBezTo>
                    <a:pt x="294699" y="580493"/>
                    <a:pt x="292945" y="648889"/>
                    <a:pt x="299962" y="717286"/>
                  </a:cubicBezTo>
                  <a:cubicBezTo>
                    <a:pt x="340307" y="722547"/>
                    <a:pt x="382408" y="729562"/>
                    <a:pt x="426262" y="722547"/>
                  </a:cubicBezTo>
                  <a:cubicBezTo>
                    <a:pt x="471869" y="715532"/>
                    <a:pt x="517478" y="703256"/>
                    <a:pt x="563086" y="705010"/>
                  </a:cubicBezTo>
                  <a:cubicBezTo>
                    <a:pt x="566594" y="705010"/>
                    <a:pt x="570102" y="701502"/>
                    <a:pt x="571857" y="699748"/>
                  </a:cubicBezTo>
                  <a:cubicBezTo>
                    <a:pt x="584136" y="687472"/>
                    <a:pt x="596415" y="680457"/>
                    <a:pt x="613957" y="678703"/>
                  </a:cubicBezTo>
                  <a:cubicBezTo>
                    <a:pt x="624482" y="676949"/>
                    <a:pt x="635007" y="675196"/>
                    <a:pt x="645532" y="673442"/>
                  </a:cubicBezTo>
                  <a:cubicBezTo>
                    <a:pt x="691139" y="664673"/>
                    <a:pt x="734994" y="664673"/>
                    <a:pt x="775340" y="692733"/>
                  </a:cubicBezTo>
                  <a:cubicBezTo>
                    <a:pt x="799898" y="710271"/>
                    <a:pt x="827964" y="724301"/>
                    <a:pt x="854277" y="738331"/>
                  </a:cubicBezTo>
                  <a:cubicBezTo>
                    <a:pt x="863048" y="743592"/>
                    <a:pt x="873573" y="747100"/>
                    <a:pt x="882344" y="745346"/>
                  </a:cubicBezTo>
                  <a:cubicBezTo>
                    <a:pt x="910410" y="741838"/>
                    <a:pt x="936722" y="736577"/>
                    <a:pt x="963035" y="733070"/>
                  </a:cubicBezTo>
                  <a:cubicBezTo>
                    <a:pt x="963035" y="520865"/>
                    <a:pt x="963035" y="310415"/>
                    <a:pt x="963035" y="99964"/>
                  </a:cubicBezTo>
                  <a:cubicBezTo>
                    <a:pt x="740256" y="99964"/>
                    <a:pt x="517478" y="99964"/>
                    <a:pt x="294699" y="99964"/>
                  </a:cubicBezTo>
                  <a:close/>
                  <a:moveTo>
                    <a:pt x="610449" y="1024193"/>
                  </a:moveTo>
                  <a:cubicBezTo>
                    <a:pt x="642023" y="1013671"/>
                    <a:pt x="657811" y="1017178"/>
                    <a:pt x="680615" y="1043484"/>
                  </a:cubicBezTo>
                  <a:cubicBezTo>
                    <a:pt x="680615" y="1045238"/>
                    <a:pt x="682369" y="1045238"/>
                    <a:pt x="682369" y="1046992"/>
                  </a:cubicBezTo>
                  <a:cubicBezTo>
                    <a:pt x="713944" y="1069790"/>
                    <a:pt x="745519" y="1094343"/>
                    <a:pt x="777094" y="1115388"/>
                  </a:cubicBezTo>
                  <a:cubicBezTo>
                    <a:pt x="792881" y="1125911"/>
                    <a:pt x="813931" y="1113634"/>
                    <a:pt x="812177" y="1096097"/>
                  </a:cubicBezTo>
                  <a:cubicBezTo>
                    <a:pt x="812177" y="1089082"/>
                    <a:pt x="806914" y="1078559"/>
                    <a:pt x="799898" y="1073298"/>
                  </a:cubicBezTo>
                  <a:cubicBezTo>
                    <a:pt x="775340" y="1054007"/>
                    <a:pt x="749027" y="1036469"/>
                    <a:pt x="722715" y="1018932"/>
                  </a:cubicBezTo>
                  <a:cubicBezTo>
                    <a:pt x="717452" y="1015424"/>
                    <a:pt x="715698" y="1008409"/>
                    <a:pt x="715698" y="1001394"/>
                  </a:cubicBezTo>
                  <a:cubicBezTo>
                    <a:pt x="715698" y="997887"/>
                    <a:pt x="722715" y="992625"/>
                    <a:pt x="726223" y="990871"/>
                  </a:cubicBezTo>
                  <a:cubicBezTo>
                    <a:pt x="731486" y="989118"/>
                    <a:pt x="736748" y="992625"/>
                    <a:pt x="742011" y="996133"/>
                  </a:cubicBezTo>
                  <a:cubicBezTo>
                    <a:pt x="777094" y="1020685"/>
                    <a:pt x="812177" y="1045238"/>
                    <a:pt x="847260" y="1068037"/>
                  </a:cubicBezTo>
                  <a:cubicBezTo>
                    <a:pt x="852523" y="1071544"/>
                    <a:pt x="861293" y="1075052"/>
                    <a:pt x="868310" y="1075052"/>
                  </a:cubicBezTo>
                  <a:cubicBezTo>
                    <a:pt x="877081" y="1075052"/>
                    <a:pt x="884097" y="1068037"/>
                    <a:pt x="887606" y="1059268"/>
                  </a:cubicBezTo>
                  <a:cubicBezTo>
                    <a:pt x="891114" y="1046992"/>
                    <a:pt x="885852" y="1038223"/>
                    <a:pt x="875326" y="1032962"/>
                  </a:cubicBezTo>
                  <a:cubicBezTo>
                    <a:pt x="834981" y="1006656"/>
                    <a:pt x="794635" y="978595"/>
                    <a:pt x="754289" y="952289"/>
                  </a:cubicBezTo>
                  <a:cubicBezTo>
                    <a:pt x="750781" y="950535"/>
                    <a:pt x="745519" y="948781"/>
                    <a:pt x="745519" y="945274"/>
                  </a:cubicBezTo>
                  <a:cubicBezTo>
                    <a:pt x="743764" y="940013"/>
                    <a:pt x="742011" y="931244"/>
                    <a:pt x="743764" y="925983"/>
                  </a:cubicBezTo>
                  <a:cubicBezTo>
                    <a:pt x="745519" y="922475"/>
                    <a:pt x="754289" y="920721"/>
                    <a:pt x="761306" y="920721"/>
                  </a:cubicBezTo>
                  <a:cubicBezTo>
                    <a:pt x="764814" y="920721"/>
                    <a:pt x="768323" y="924229"/>
                    <a:pt x="771831" y="925983"/>
                  </a:cubicBezTo>
                  <a:cubicBezTo>
                    <a:pt x="815685" y="954043"/>
                    <a:pt x="857785" y="982103"/>
                    <a:pt x="901639" y="1010163"/>
                  </a:cubicBezTo>
                  <a:cubicBezTo>
                    <a:pt x="913918" y="1018932"/>
                    <a:pt x="927951" y="1015424"/>
                    <a:pt x="934968" y="1004902"/>
                  </a:cubicBezTo>
                  <a:cubicBezTo>
                    <a:pt x="941985" y="994379"/>
                    <a:pt x="940231" y="982103"/>
                    <a:pt x="927951" y="971581"/>
                  </a:cubicBezTo>
                  <a:cubicBezTo>
                    <a:pt x="915672" y="961058"/>
                    <a:pt x="903393" y="950535"/>
                    <a:pt x="891114" y="941766"/>
                  </a:cubicBezTo>
                  <a:cubicBezTo>
                    <a:pt x="831472" y="897923"/>
                    <a:pt x="773585" y="852325"/>
                    <a:pt x="712190" y="808481"/>
                  </a:cubicBezTo>
                  <a:cubicBezTo>
                    <a:pt x="696402" y="797958"/>
                    <a:pt x="678861" y="789190"/>
                    <a:pt x="663073" y="780421"/>
                  </a:cubicBezTo>
                  <a:cubicBezTo>
                    <a:pt x="659565" y="783929"/>
                    <a:pt x="659565" y="783929"/>
                    <a:pt x="659565" y="783929"/>
                  </a:cubicBezTo>
                  <a:cubicBezTo>
                    <a:pt x="638515" y="833033"/>
                    <a:pt x="587644" y="840049"/>
                    <a:pt x="547299" y="827772"/>
                  </a:cubicBezTo>
                  <a:cubicBezTo>
                    <a:pt x="522740" y="820757"/>
                    <a:pt x="515723" y="799712"/>
                    <a:pt x="526248" y="778667"/>
                  </a:cubicBezTo>
                  <a:cubicBezTo>
                    <a:pt x="531511" y="768145"/>
                    <a:pt x="538528" y="759376"/>
                    <a:pt x="545544" y="750607"/>
                  </a:cubicBezTo>
                  <a:cubicBezTo>
                    <a:pt x="549053" y="747100"/>
                    <a:pt x="550807" y="741838"/>
                    <a:pt x="554315" y="734824"/>
                  </a:cubicBezTo>
                  <a:cubicBezTo>
                    <a:pt x="535019" y="736577"/>
                    <a:pt x="520986" y="738331"/>
                    <a:pt x="506953" y="740085"/>
                  </a:cubicBezTo>
                  <a:cubicBezTo>
                    <a:pt x="459591" y="747100"/>
                    <a:pt x="413982" y="761130"/>
                    <a:pt x="364866" y="755868"/>
                  </a:cubicBezTo>
                  <a:cubicBezTo>
                    <a:pt x="357849" y="755868"/>
                    <a:pt x="356095" y="759376"/>
                    <a:pt x="356095" y="764637"/>
                  </a:cubicBezTo>
                  <a:cubicBezTo>
                    <a:pt x="349078" y="810235"/>
                    <a:pt x="342061" y="854079"/>
                    <a:pt x="335045" y="899676"/>
                  </a:cubicBezTo>
                  <a:cubicBezTo>
                    <a:pt x="331536" y="922475"/>
                    <a:pt x="328028" y="945274"/>
                    <a:pt x="324520" y="964565"/>
                  </a:cubicBezTo>
                  <a:cubicBezTo>
                    <a:pt x="354341" y="975088"/>
                    <a:pt x="382408" y="983856"/>
                    <a:pt x="410474" y="996133"/>
                  </a:cubicBezTo>
                  <a:cubicBezTo>
                    <a:pt x="438540" y="1008409"/>
                    <a:pt x="464853" y="1022439"/>
                    <a:pt x="492919" y="1034715"/>
                  </a:cubicBezTo>
                  <a:cubicBezTo>
                    <a:pt x="499936" y="1027700"/>
                    <a:pt x="506953" y="1020685"/>
                    <a:pt x="513970" y="1011917"/>
                  </a:cubicBezTo>
                  <a:cubicBezTo>
                    <a:pt x="519232" y="1006656"/>
                    <a:pt x="522740" y="1001394"/>
                    <a:pt x="529757" y="997887"/>
                  </a:cubicBezTo>
                  <a:cubicBezTo>
                    <a:pt x="556069" y="978595"/>
                    <a:pt x="589398" y="989118"/>
                    <a:pt x="610449" y="1024193"/>
                  </a:cubicBezTo>
                  <a:close/>
                  <a:moveTo>
                    <a:pt x="264878" y="669934"/>
                  </a:moveTo>
                  <a:cubicBezTo>
                    <a:pt x="264878" y="664673"/>
                    <a:pt x="264878" y="659412"/>
                    <a:pt x="264878" y="654151"/>
                  </a:cubicBezTo>
                  <a:cubicBezTo>
                    <a:pt x="264878" y="468253"/>
                    <a:pt x="264878" y="280601"/>
                    <a:pt x="264878" y="94703"/>
                  </a:cubicBezTo>
                  <a:cubicBezTo>
                    <a:pt x="264878" y="71904"/>
                    <a:pt x="268387" y="70150"/>
                    <a:pt x="289437" y="70150"/>
                  </a:cubicBezTo>
                  <a:cubicBezTo>
                    <a:pt x="515723" y="70150"/>
                    <a:pt x="743764" y="70150"/>
                    <a:pt x="970052" y="70150"/>
                  </a:cubicBezTo>
                  <a:cubicBezTo>
                    <a:pt x="992855" y="70150"/>
                    <a:pt x="994610" y="71904"/>
                    <a:pt x="994610" y="94703"/>
                  </a:cubicBezTo>
                  <a:cubicBezTo>
                    <a:pt x="994610" y="298138"/>
                    <a:pt x="994610" y="503328"/>
                    <a:pt x="994610" y="706763"/>
                  </a:cubicBezTo>
                  <a:cubicBezTo>
                    <a:pt x="994610" y="712024"/>
                    <a:pt x="994610" y="717286"/>
                    <a:pt x="994610" y="724301"/>
                  </a:cubicBezTo>
                  <a:cubicBezTo>
                    <a:pt x="1006889" y="720793"/>
                    <a:pt x="1017414" y="717286"/>
                    <a:pt x="1027939" y="715532"/>
                  </a:cubicBezTo>
                  <a:cubicBezTo>
                    <a:pt x="1024430" y="701502"/>
                    <a:pt x="1022676" y="690980"/>
                    <a:pt x="1020922" y="678703"/>
                  </a:cubicBezTo>
                  <a:cubicBezTo>
                    <a:pt x="1019168" y="673442"/>
                    <a:pt x="1020922" y="666427"/>
                    <a:pt x="1022676" y="661166"/>
                  </a:cubicBezTo>
                  <a:cubicBezTo>
                    <a:pt x="1024430" y="654151"/>
                    <a:pt x="1027939" y="648889"/>
                    <a:pt x="1027939" y="641874"/>
                  </a:cubicBezTo>
                  <a:cubicBezTo>
                    <a:pt x="1027939" y="443700"/>
                    <a:pt x="1027939" y="247279"/>
                    <a:pt x="1027939" y="49105"/>
                  </a:cubicBezTo>
                  <a:cubicBezTo>
                    <a:pt x="1027939" y="45597"/>
                    <a:pt x="1027939" y="40336"/>
                    <a:pt x="1027939" y="35075"/>
                  </a:cubicBezTo>
                  <a:cubicBezTo>
                    <a:pt x="763060" y="35075"/>
                    <a:pt x="498182" y="35075"/>
                    <a:pt x="235058" y="35075"/>
                  </a:cubicBezTo>
                  <a:cubicBezTo>
                    <a:pt x="235058" y="245526"/>
                    <a:pt x="235058" y="455976"/>
                    <a:pt x="235058" y="666427"/>
                  </a:cubicBezTo>
                  <a:cubicBezTo>
                    <a:pt x="243828" y="666427"/>
                    <a:pt x="252599" y="668181"/>
                    <a:pt x="264878" y="669934"/>
                  </a:cubicBezTo>
                  <a:close/>
                  <a:moveTo>
                    <a:pt x="968297" y="761130"/>
                  </a:moveTo>
                  <a:cubicBezTo>
                    <a:pt x="964789" y="761130"/>
                    <a:pt x="961281" y="762883"/>
                    <a:pt x="959527" y="762883"/>
                  </a:cubicBezTo>
                  <a:cubicBezTo>
                    <a:pt x="954264" y="764637"/>
                    <a:pt x="949001" y="764637"/>
                    <a:pt x="943739" y="766391"/>
                  </a:cubicBezTo>
                  <a:cubicBezTo>
                    <a:pt x="894622" y="782175"/>
                    <a:pt x="849014" y="775160"/>
                    <a:pt x="805160" y="745346"/>
                  </a:cubicBezTo>
                  <a:cubicBezTo>
                    <a:pt x="785865" y="731316"/>
                    <a:pt x="764814" y="720793"/>
                    <a:pt x="745519" y="710271"/>
                  </a:cubicBezTo>
                  <a:cubicBezTo>
                    <a:pt x="729731" y="701502"/>
                    <a:pt x="712190" y="696241"/>
                    <a:pt x="692894" y="699748"/>
                  </a:cubicBezTo>
                  <a:cubicBezTo>
                    <a:pt x="668336" y="703256"/>
                    <a:pt x="643777" y="706763"/>
                    <a:pt x="619219" y="710271"/>
                  </a:cubicBezTo>
                  <a:cubicBezTo>
                    <a:pt x="598169" y="712024"/>
                    <a:pt x="589398" y="727808"/>
                    <a:pt x="580628" y="743592"/>
                  </a:cubicBezTo>
                  <a:cubicBezTo>
                    <a:pt x="575365" y="754114"/>
                    <a:pt x="570102" y="762883"/>
                    <a:pt x="564840" y="773406"/>
                  </a:cubicBezTo>
                  <a:cubicBezTo>
                    <a:pt x="559577" y="780421"/>
                    <a:pt x="554315" y="789190"/>
                    <a:pt x="549053" y="796205"/>
                  </a:cubicBezTo>
                  <a:cubicBezTo>
                    <a:pt x="592907" y="817250"/>
                    <a:pt x="633252" y="794451"/>
                    <a:pt x="635007" y="750607"/>
                  </a:cubicBezTo>
                  <a:cubicBezTo>
                    <a:pt x="635007" y="748853"/>
                    <a:pt x="635007" y="745346"/>
                    <a:pt x="635007" y="743592"/>
                  </a:cubicBezTo>
                  <a:cubicBezTo>
                    <a:pt x="635007" y="733070"/>
                    <a:pt x="638515" y="726055"/>
                    <a:pt x="650794" y="726055"/>
                  </a:cubicBezTo>
                  <a:cubicBezTo>
                    <a:pt x="663073" y="726055"/>
                    <a:pt x="666581" y="734824"/>
                    <a:pt x="666581" y="743592"/>
                  </a:cubicBezTo>
                  <a:cubicBezTo>
                    <a:pt x="666581" y="750607"/>
                    <a:pt x="668336" y="752361"/>
                    <a:pt x="675352" y="755868"/>
                  </a:cubicBezTo>
                  <a:cubicBezTo>
                    <a:pt x="706927" y="773406"/>
                    <a:pt x="738502" y="789190"/>
                    <a:pt x="768323" y="810235"/>
                  </a:cubicBezTo>
                  <a:cubicBezTo>
                    <a:pt x="827964" y="854079"/>
                    <a:pt x="884097" y="899676"/>
                    <a:pt x="941985" y="943520"/>
                  </a:cubicBezTo>
                  <a:cubicBezTo>
                    <a:pt x="945493" y="947028"/>
                    <a:pt x="950756" y="950535"/>
                    <a:pt x="954264" y="948781"/>
                  </a:cubicBezTo>
                  <a:cubicBezTo>
                    <a:pt x="971805" y="945274"/>
                    <a:pt x="989347" y="940013"/>
                    <a:pt x="1006889" y="936505"/>
                  </a:cubicBezTo>
                  <a:cubicBezTo>
                    <a:pt x="992855" y="876877"/>
                    <a:pt x="980576" y="820757"/>
                    <a:pt x="968297" y="761130"/>
                  </a:cubicBezTo>
                  <a:close/>
                  <a:moveTo>
                    <a:pt x="147349" y="966319"/>
                  </a:moveTo>
                  <a:cubicBezTo>
                    <a:pt x="161383" y="873370"/>
                    <a:pt x="175416" y="782175"/>
                    <a:pt x="191203" y="689226"/>
                  </a:cubicBezTo>
                  <a:cubicBezTo>
                    <a:pt x="138579" y="680457"/>
                    <a:pt x="85954" y="673442"/>
                    <a:pt x="33329" y="664673"/>
                  </a:cubicBezTo>
                  <a:cubicBezTo>
                    <a:pt x="33329" y="757622"/>
                    <a:pt x="33329" y="850571"/>
                    <a:pt x="33329" y="943520"/>
                  </a:cubicBezTo>
                  <a:cubicBezTo>
                    <a:pt x="70166" y="952289"/>
                    <a:pt x="108758" y="959304"/>
                    <a:pt x="147349" y="966319"/>
                  </a:cubicBezTo>
                  <a:close/>
                  <a:moveTo>
                    <a:pt x="1205109" y="645382"/>
                  </a:moveTo>
                  <a:cubicBezTo>
                    <a:pt x="1152484" y="655904"/>
                    <a:pt x="1103367" y="668181"/>
                    <a:pt x="1050743" y="678703"/>
                  </a:cubicBezTo>
                  <a:cubicBezTo>
                    <a:pt x="1070038" y="771652"/>
                    <a:pt x="1091089" y="862847"/>
                    <a:pt x="1110385" y="955796"/>
                  </a:cubicBezTo>
                  <a:cubicBezTo>
                    <a:pt x="1141959" y="948781"/>
                    <a:pt x="1173534" y="941766"/>
                    <a:pt x="1203355" y="934752"/>
                  </a:cubicBezTo>
                  <a:cubicBezTo>
                    <a:pt x="1205109" y="838295"/>
                    <a:pt x="1205109" y="743592"/>
                    <a:pt x="1205109" y="645382"/>
                  </a:cubicBezTo>
                  <a:close/>
                  <a:moveTo>
                    <a:pt x="224533" y="980349"/>
                  </a:moveTo>
                  <a:cubicBezTo>
                    <a:pt x="238566" y="887400"/>
                    <a:pt x="254353" y="794451"/>
                    <a:pt x="268387" y="701502"/>
                  </a:cubicBezTo>
                  <a:cubicBezTo>
                    <a:pt x="250845" y="699748"/>
                    <a:pt x="236812" y="696241"/>
                    <a:pt x="221024" y="694487"/>
                  </a:cubicBezTo>
                  <a:cubicBezTo>
                    <a:pt x="206991" y="787436"/>
                    <a:pt x="192958" y="880385"/>
                    <a:pt x="177170" y="971581"/>
                  </a:cubicBezTo>
                  <a:cubicBezTo>
                    <a:pt x="194712" y="975088"/>
                    <a:pt x="208745" y="976842"/>
                    <a:pt x="224533" y="980349"/>
                  </a:cubicBezTo>
                  <a:close/>
                  <a:moveTo>
                    <a:pt x="906902" y="1090836"/>
                  </a:moveTo>
                  <a:cubicBezTo>
                    <a:pt x="945493" y="1090836"/>
                    <a:pt x="985839" y="1090836"/>
                    <a:pt x="1026184" y="1090836"/>
                  </a:cubicBezTo>
                  <a:cubicBezTo>
                    <a:pt x="1026184" y="1046992"/>
                    <a:pt x="1026184" y="1004902"/>
                    <a:pt x="1026184" y="962812"/>
                  </a:cubicBezTo>
                  <a:cubicBezTo>
                    <a:pt x="1005135" y="968073"/>
                    <a:pt x="987593" y="973334"/>
                    <a:pt x="968297" y="978595"/>
                  </a:cubicBezTo>
                  <a:cubicBezTo>
                    <a:pt x="971805" y="1015424"/>
                    <a:pt x="957772" y="1034715"/>
                    <a:pt x="924443" y="1045238"/>
                  </a:cubicBezTo>
                  <a:cubicBezTo>
                    <a:pt x="917427" y="1061022"/>
                    <a:pt x="912164" y="1075052"/>
                    <a:pt x="906902" y="1090836"/>
                  </a:cubicBezTo>
                  <a:close/>
                  <a:moveTo>
                    <a:pt x="291191" y="748853"/>
                  </a:moveTo>
                  <a:cubicBezTo>
                    <a:pt x="280666" y="819004"/>
                    <a:pt x="270141" y="887400"/>
                    <a:pt x="257862" y="955796"/>
                  </a:cubicBezTo>
                  <a:cubicBezTo>
                    <a:pt x="270141" y="957550"/>
                    <a:pt x="280666" y="959304"/>
                    <a:pt x="292945" y="962812"/>
                  </a:cubicBezTo>
                  <a:cubicBezTo>
                    <a:pt x="303470" y="892662"/>
                    <a:pt x="315749" y="822511"/>
                    <a:pt x="326274" y="754114"/>
                  </a:cubicBezTo>
                  <a:cubicBezTo>
                    <a:pt x="313995" y="750607"/>
                    <a:pt x="303470" y="748853"/>
                    <a:pt x="291191" y="748853"/>
                  </a:cubicBezTo>
                  <a:close/>
                  <a:moveTo>
                    <a:pt x="233304" y="1090836"/>
                  </a:moveTo>
                  <a:cubicBezTo>
                    <a:pt x="289437" y="1090836"/>
                    <a:pt x="343816" y="1090836"/>
                    <a:pt x="394686" y="1090836"/>
                  </a:cubicBezTo>
                  <a:cubicBezTo>
                    <a:pt x="384161" y="1082067"/>
                    <a:pt x="371882" y="1071544"/>
                    <a:pt x="359603" y="1062775"/>
                  </a:cubicBezTo>
                  <a:cubicBezTo>
                    <a:pt x="356095" y="1059268"/>
                    <a:pt x="350832" y="1055761"/>
                    <a:pt x="345570" y="1055761"/>
                  </a:cubicBezTo>
                  <a:cubicBezTo>
                    <a:pt x="324520" y="1055761"/>
                    <a:pt x="303470" y="1055761"/>
                    <a:pt x="282420" y="1055761"/>
                  </a:cubicBezTo>
                  <a:cubicBezTo>
                    <a:pt x="268387" y="1055761"/>
                    <a:pt x="263124" y="1050500"/>
                    <a:pt x="263124" y="1036469"/>
                  </a:cubicBezTo>
                  <a:cubicBezTo>
                    <a:pt x="263124" y="1022439"/>
                    <a:pt x="263124" y="1008409"/>
                    <a:pt x="263124" y="994379"/>
                  </a:cubicBezTo>
                  <a:cubicBezTo>
                    <a:pt x="263124" y="990871"/>
                    <a:pt x="259616" y="987364"/>
                    <a:pt x="256108" y="980349"/>
                  </a:cubicBezTo>
                  <a:cubicBezTo>
                    <a:pt x="245583" y="1008409"/>
                    <a:pt x="245583" y="1008409"/>
                    <a:pt x="231550" y="1013671"/>
                  </a:cubicBezTo>
                  <a:cubicBezTo>
                    <a:pt x="233304" y="1039977"/>
                    <a:pt x="233304" y="1066283"/>
                    <a:pt x="233304" y="1090836"/>
                  </a:cubicBezTo>
                  <a:close/>
                  <a:moveTo>
                    <a:pt x="996364" y="754114"/>
                  </a:moveTo>
                  <a:cubicBezTo>
                    <a:pt x="1010397" y="813743"/>
                    <a:pt x="1022676" y="871616"/>
                    <a:pt x="1034955" y="929490"/>
                  </a:cubicBezTo>
                  <a:cubicBezTo>
                    <a:pt x="1047235" y="925983"/>
                    <a:pt x="1056005" y="924229"/>
                    <a:pt x="1066530" y="920721"/>
                  </a:cubicBezTo>
                  <a:cubicBezTo>
                    <a:pt x="1054251" y="862847"/>
                    <a:pt x="1040218" y="804974"/>
                    <a:pt x="1027939" y="745346"/>
                  </a:cubicBezTo>
                  <a:cubicBezTo>
                    <a:pt x="1017414" y="748853"/>
                    <a:pt x="1008643" y="750607"/>
                    <a:pt x="996364" y="754114"/>
                  </a:cubicBezTo>
                  <a:close/>
                  <a:moveTo>
                    <a:pt x="557824" y="1164494"/>
                  </a:moveTo>
                  <a:cubicBezTo>
                    <a:pt x="566594" y="1160986"/>
                    <a:pt x="571857" y="1160986"/>
                    <a:pt x="577119" y="1155725"/>
                  </a:cubicBezTo>
                  <a:cubicBezTo>
                    <a:pt x="601678" y="1131172"/>
                    <a:pt x="626236" y="1108373"/>
                    <a:pt x="650794" y="1083821"/>
                  </a:cubicBezTo>
                  <a:cubicBezTo>
                    <a:pt x="659565" y="1075052"/>
                    <a:pt x="659565" y="1062775"/>
                    <a:pt x="650794" y="1054007"/>
                  </a:cubicBezTo>
                  <a:cubicBezTo>
                    <a:pt x="642023" y="1045238"/>
                    <a:pt x="629744" y="1046992"/>
                    <a:pt x="620973" y="1055761"/>
                  </a:cubicBezTo>
                  <a:cubicBezTo>
                    <a:pt x="594661" y="1082067"/>
                    <a:pt x="568348" y="1110127"/>
                    <a:pt x="542036" y="1138187"/>
                  </a:cubicBezTo>
                  <a:cubicBezTo>
                    <a:pt x="540282" y="1139941"/>
                    <a:pt x="538528" y="1148709"/>
                    <a:pt x="540282" y="1150463"/>
                  </a:cubicBezTo>
                  <a:cubicBezTo>
                    <a:pt x="545544" y="1155725"/>
                    <a:pt x="552561" y="1159232"/>
                    <a:pt x="557824" y="1164494"/>
                  </a:cubicBezTo>
                  <a:close/>
                  <a:moveTo>
                    <a:pt x="501690" y="1125911"/>
                  </a:moveTo>
                  <a:cubicBezTo>
                    <a:pt x="506953" y="1122403"/>
                    <a:pt x="512215" y="1120650"/>
                    <a:pt x="517478" y="1117142"/>
                  </a:cubicBezTo>
                  <a:cubicBezTo>
                    <a:pt x="536774" y="1097851"/>
                    <a:pt x="557824" y="1076806"/>
                    <a:pt x="577119" y="1055761"/>
                  </a:cubicBezTo>
                  <a:cubicBezTo>
                    <a:pt x="580628" y="1052253"/>
                    <a:pt x="582382" y="1048746"/>
                    <a:pt x="582382" y="1043484"/>
                  </a:cubicBezTo>
                  <a:cubicBezTo>
                    <a:pt x="584136" y="1032962"/>
                    <a:pt x="580628" y="1024193"/>
                    <a:pt x="570102" y="1018932"/>
                  </a:cubicBezTo>
                  <a:cubicBezTo>
                    <a:pt x="559577" y="1013671"/>
                    <a:pt x="550807" y="1017178"/>
                    <a:pt x="542036" y="1024193"/>
                  </a:cubicBezTo>
                  <a:cubicBezTo>
                    <a:pt x="522740" y="1043484"/>
                    <a:pt x="503445" y="1064529"/>
                    <a:pt x="484149" y="1083821"/>
                  </a:cubicBezTo>
                  <a:cubicBezTo>
                    <a:pt x="477132" y="1090836"/>
                    <a:pt x="473624" y="1099604"/>
                    <a:pt x="478886" y="1108373"/>
                  </a:cubicBezTo>
                  <a:cubicBezTo>
                    <a:pt x="482394" y="1122403"/>
                    <a:pt x="491165" y="1124157"/>
                    <a:pt x="501690" y="1125911"/>
                  </a:cubicBezTo>
                  <a:close/>
                  <a:moveTo>
                    <a:pt x="601678" y="1180277"/>
                  </a:moveTo>
                  <a:cubicBezTo>
                    <a:pt x="605186" y="1182031"/>
                    <a:pt x="610449" y="1187292"/>
                    <a:pt x="615711" y="1190800"/>
                  </a:cubicBezTo>
                  <a:cubicBezTo>
                    <a:pt x="620973" y="1192553"/>
                    <a:pt x="629744" y="1194307"/>
                    <a:pt x="631498" y="1190800"/>
                  </a:cubicBezTo>
                  <a:cubicBezTo>
                    <a:pt x="647285" y="1176770"/>
                    <a:pt x="661319" y="1160986"/>
                    <a:pt x="677106" y="1145202"/>
                  </a:cubicBezTo>
                  <a:cubicBezTo>
                    <a:pt x="684123" y="1138187"/>
                    <a:pt x="682369" y="1131172"/>
                    <a:pt x="675352" y="1124157"/>
                  </a:cubicBezTo>
                  <a:cubicBezTo>
                    <a:pt x="668336" y="1117142"/>
                    <a:pt x="661319" y="1117142"/>
                    <a:pt x="654303" y="1124157"/>
                  </a:cubicBezTo>
                  <a:cubicBezTo>
                    <a:pt x="638515" y="1139941"/>
                    <a:pt x="622727" y="1159232"/>
                    <a:pt x="601678" y="1180277"/>
                  </a:cubicBezTo>
                  <a:close/>
                  <a:moveTo>
                    <a:pt x="361357" y="1008409"/>
                  </a:moveTo>
                  <a:cubicBezTo>
                    <a:pt x="338553" y="1003148"/>
                    <a:pt x="317503" y="997887"/>
                    <a:pt x="296453" y="992625"/>
                  </a:cubicBezTo>
                  <a:cubicBezTo>
                    <a:pt x="296453" y="1004902"/>
                    <a:pt x="296453" y="1015424"/>
                    <a:pt x="296453" y="1025947"/>
                  </a:cubicBezTo>
                  <a:cubicBezTo>
                    <a:pt x="315749" y="1025947"/>
                    <a:pt x="335045" y="1025947"/>
                    <a:pt x="354341" y="1025947"/>
                  </a:cubicBezTo>
                  <a:cubicBezTo>
                    <a:pt x="356095" y="1020685"/>
                    <a:pt x="357849" y="1015424"/>
                    <a:pt x="361357" y="1008409"/>
                  </a:cubicBezTo>
                  <a:close/>
                  <a:moveTo>
                    <a:pt x="684123" y="1085575"/>
                  </a:moveTo>
                  <a:cubicBezTo>
                    <a:pt x="684123" y="1085575"/>
                    <a:pt x="682369" y="1087328"/>
                    <a:pt x="682369" y="1087328"/>
                  </a:cubicBezTo>
                  <a:cubicBezTo>
                    <a:pt x="691139" y="1096097"/>
                    <a:pt x="701665" y="1104866"/>
                    <a:pt x="706927" y="1117142"/>
                  </a:cubicBezTo>
                  <a:cubicBezTo>
                    <a:pt x="712190" y="1129419"/>
                    <a:pt x="710435" y="1145202"/>
                    <a:pt x="710435" y="1159232"/>
                  </a:cubicBezTo>
                  <a:cubicBezTo>
                    <a:pt x="720960" y="1162740"/>
                    <a:pt x="729731" y="1159232"/>
                    <a:pt x="736748" y="1150463"/>
                  </a:cubicBezTo>
                  <a:cubicBezTo>
                    <a:pt x="742011" y="1139941"/>
                    <a:pt x="742011" y="1129419"/>
                    <a:pt x="733240" y="1122403"/>
                  </a:cubicBezTo>
                  <a:cubicBezTo>
                    <a:pt x="717452" y="1108373"/>
                    <a:pt x="701665" y="1097851"/>
                    <a:pt x="684123" y="1085575"/>
                  </a:cubicBezTo>
                  <a:close/>
                  <a:moveTo>
                    <a:pt x="387670" y="1020685"/>
                  </a:moveTo>
                  <a:cubicBezTo>
                    <a:pt x="385916" y="1027700"/>
                    <a:pt x="382408" y="1032962"/>
                    <a:pt x="382408" y="1038223"/>
                  </a:cubicBezTo>
                  <a:cubicBezTo>
                    <a:pt x="380653" y="1046992"/>
                    <a:pt x="391178" y="1057514"/>
                    <a:pt x="403457" y="1059268"/>
                  </a:cubicBezTo>
                  <a:cubicBezTo>
                    <a:pt x="413982" y="1061022"/>
                    <a:pt x="415736" y="1052253"/>
                    <a:pt x="417491" y="1046992"/>
                  </a:cubicBezTo>
                  <a:cubicBezTo>
                    <a:pt x="422753" y="1034715"/>
                    <a:pt x="413982" y="1031208"/>
                    <a:pt x="405211" y="1027700"/>
                  </a:cubicBezTo>
                  <a:cubicBezTo>
                    <a:pt x="401703" y="1025947"/>
                    <a:pt x="396441" y="1024193"/>
                    <a:pt x="387670" y="1020685"/>
                  </a:cubicBezTo>
                  <a:close/>
                  <a:moveTo>
                    <a:pt x="450820" y="1048746"/>
                  </a:moveTo>
                  <a:cubicBezTo>
                    <a:pt x="445557" y="1069790"/>
                    <a:pt x="436786" y="1083821"/>
                    <a:pt x="417491" y="1090836"/>
                  </a:cubicBezTo>
                  <a:cubicBezTo>
                    <a:pt x="426262" y="1090836"/>
                    <a:pt x="433278" y="1092590"/>
                    <a:pt x="440295" y="1090836"/>
                  </a:cubicBezTo>
                  <a:cubicBezTo>
                    <a:pt x="442049" y="1090836"/>
                    <a:pt x="445557" y="1089082"/>
                    <a:pt x="447311" y="1087328"/>
                  </a:cubicBezTo>
                  <a:cubicBezTo>
                    <a:pt x="454328" y="1076806"/>
                    <a:pt x="461345" y="1068037"/>
                    <a:pt x="468361" y="1055761"/>
                  </a:cubicBezTo>
                  <a:cubicBezTo>
                    <a:pt x="463099" y="1055761"/>
                    <a:pt x="457836" y="1052253"/>
                    <a:pt x="450820" y="1048746"/>
                  </a:cubicBezTo>
                  <a:close/>
                </a:path>
              </a:pathLst>
            </a:custGeom>
            <a:solidFill>
              <a:srgbClr val="000000"/>
            </a:solidFill>
            <a:ln w="17529" cap="flat">
              <a:noFill/>
              <a:prstDash val="solid"/>
              <a:miter/>
            </a:ln>
          </p:spPr>
          <p:txBody>
            <a:bodyPr rtlCol="0" anchor="ctr"/>
            <a:lstStyle/>
            <a:p>
              <a:pPr algn="l" rtl="0"/>
              <a:endParaRPr lang="en-US"/>
            </a:p>
          </p:txBody>
        </p:sp>
        <p:sp>
          <p:nvSpPr>
            <p:cNvPr id="31" name="Freeform 30">
              <a:extLst>
                <a:ext uri="{FF2B5EF4-FFF2-40B4-BE49-F238E27FC236}">
                  <a16:creationId xmlns:a16="http://schemas.microsoft.com/office/drawing/2014/main" id="{34B38FBC-0450-8E9F-A903-3976AE22687C}"/>
                </a:ext>
              </a:extLst>
            </p:cNvPr>
            <p:cNvSpPr/>
            <p:nvPr/>
          </p:nvSpPr>
          <p:spPr>
            <a:xfrm>
              <a:off x="-2919025" y="8355444"/>
              <a:ext cx="318616" cy="338296"/>
            </a:xfrm>
            <a:custGeom>
              <a:avLst/>
              <a:gdLst>
                <a:gd name="connsiteX0" fmla="*/ 251533 w 318616"/>
                <a:gd name="connsiteY0" fmla="*/ 215077 h 338296"/>
                <a:gd name="connsiteX1" fmla="*/ 311175 w 318616"/>
                <a:gd name="connsiteY1" fmla="*/ 283474 h 338296"/>
                <a:gd name="connsiteX2" fmla="*/ 316437 w 318616"/>
                <a:gd name="connsiteY2" fmla="*/ 304519 h 338296"/>
                <a:gd name="connsiteX3" fmla="*/ 295387 w 318616"/>
                <a:gd name="connsiteY3" fmla="*/ 311534 h 338296"/>
                <a:gd name="connsiteX4" fmla="*/ 286616 w 318616"/>
                <a:gd name="connsiteY4" fmla="*/ 309780 h 338296"/>
                <a:gd name="connsiteX5" fmla="*/ 235746 w 318616"/>
                <a:gd name="connsiteY5" fmla="*/ 330825 h 338296"/>
                <a:gd name="connsiteX6" fmla="*/ 218204 w 318616"/>
                <a:gd name="connsiteY6" fmla="*/ 337840 h 338296"/>
                <a:gd name="connsiteX7" fmla="*/ 205925 w 318616"/>
                <a:gd name="connsiteY7" fmla="*/ 323810 h 338296"/>
                <a:gd name="connsiteX8" fmla="*/ 186629 w 318616"/>
                <a:gd name="connsiteY8" fmla="*/ 258921 h 338296"/>
                <a:gd name="connsiteX9" fmla="*/ 162071 w 318616"/>
                <a:gd name="connsiteY9" fmla="*/ 237876 h 338296"/>
                <a:gd name="connsiteX10" fmla="*/ 130496 w 318616"/>
                <a:gd name="connsiteY10" fmla="*/ 258921 h 338296"/>
                <a:gd name="connsiteX11" fmla="*/ 109446 w 318616"/>
                <a:gd name="connsiteY11" fmla="*/ 323810 h 338296"/>
                <a:gd name="connsiteX12" fmla="*/ 95413 w 318616"/>
                <a:gd name="connsiteY12" fmla="*/ 337840 h 338296"/>
                <a:gd name="connsiteX13" fmla="*/ 79625 w 318616"/>
                <a:gd name="connsiteY13" fmla="*/ 329071 h 338296"/>
                <a:gd name="connsiteX14" fmla="*/ 32263 w 318616"/>
                <a:gd name="connsiteY14" fmla="*/ 309780 h 338296"/>
                <a:gd name="connsiteX15" fmla="*/ 18230 w 318616"/>
                <a:gd name="connsiteY15" fmla="*/ 311534 h 338296"/>
                <a:gd name="connsiteX16" fmla="*/ 688 w 318616"/>
                <a:gd name="connsiteY16" fmla="*/ 304519 h 338296"/>
                <a:gd name="connsiteX17" fmla="*/ 4197 w 318616"/>
                <a:gd name="connsiteY17" fmla="*/ 285228 h 338296"/>
                <a:gd name="connsiteX18" fmla="*/ 60330 w 318616"/>
                <a:gd name="connsiteY18" fmla="*/ 222093 h 338296"/>
                <a:gd name="connsiteX19" fmla="*/ 65592 w 318616"/>
                <a:gd name="connsiteY19" fmla="*/ 215077 h 338296"/>
                <a:gd name="connsiteX20" fmla="*/ 58575 w 318616"/>
                <a:gd name="connsiteY20" fmla="*/ 190525 h 338296"/>
                <a:gd name="connsiteX21" fmla="*/ 42788 w 318616"/>
                <a:gd name="connsiteY21" fmla="*/ 157204 h 338296"/>
                <a:gd name="connsiteX22" fmla="*/ 37526 w 318616"/>
                <a:gd name="connsiteY22" fmla="*/ 129143 h 338296"/>
                <a:gd name="connsiteX23" fmla="*/ 42788 w 318616"/>
                <a:gd name="connsiteY23" fmla="*/ 87053 h 338296"/>
                <a:gd name="connsiteX24" fmla="*/ 53313 w 318616"/>
                <a:gd name="connsiteY24" fmla="*/ 64255 h 338296"/>
                <a:gd name="connsiteX25" fmla="*/ 81380 w 318616"/>
                <a:gd name="connsiteY25" fmla="*/ 30933 h 338296"/>
                <a:gd name="connsiteX26" fmla="*/ 102429 w 318616"/>
                <a:gd name="connsiteY26" fmla="*/ 16903 h 338296"/>
                <a:gd name="connsiteX27" fmla="*/ 144530 w 318616"/>
                <a:gd name="connsiteY27" fmla="*/ 4627 h 338296"/>
                <a:gd name="connsiteX28" fmla="*/ 169088 w 318616"/>
                <a:gd name="connsiteY28" fmla="*/ 4627 h 338296"/>
                <a:gd name="connsiteX29" fmla="*/ 211188 w 318616"/>
                <a:gd name="connsiteY29" fmla="*/ 16903 h 338296"/>
                <a:gd name="connsiteX30" fmla="*/ 232238 w 318616"/>
                <a:gd name="connsiteY30" fmla="*/ 30933 h 338296"/>
                <a:gd name="connsiteX31" fmla="*/ 260304 w 318616"/>
                <a:gd name="connsiteY31" fmla="*/ 62501 h 338296"/>
                <a:gd name="connsiteX32" fmla="*/ 270829 w 318616"/>
                <a:gd name="connsiteY32" fmla="*/ 85300 h 338296"/>
                <a:gd name="connsiteX33" fmla="*/ 276092 w 318616"/>
                <a:gd name="connsiteY33" fmla="*/ 127390 h 338296"/>
                <a:gd name="connsiteX34" fmla="*/ 272583 w 318616"/>
                <a:gd name="connsiteY34" fmla="*/ 153696 h 338296"/>
                <a:gd name="connsiteX35" fmla="*/ 255042 w 318616"/>
                <a:gd name="connsiteY35" fmla="*/ 190525 h 338296"/>
                <a:gd name="connsiteX36" fmla="*/ 251533 w 318616"/>
                <a:gd name="connsiteY36" fmla="*/ 215077 h 338296"/>
                <a:gd name="connsiteX37" fmla="*/ 239254 w 318616"/>
                <a:gd name="connsiteY37" fmla="*/ 95822 h 338296"/>
                <a:gd name="connsiteX38" fmla="*/ 244517 w 318616"/>
                <a:gd name="connsiteY38" fmla="*/ 94068 h 338296"/>
                <a:gd name="connsiteX39" fmla="*/ 235746 w 318616"/>
                <a:gd name="connsiteY39" fmla="*/ 83546 h 338296"/>
                <a:gd name="connsiteX40" fmla="*/ 212942 w 318616"/>
                <a:gd name="connsiteY40" fmla="*/ 57239 h 338296"/>
                <a:gd name="connsiteX41" fmla="*/ 198908 w 318616"/>
                <a:gd name="connsiteY41" fmla="*/ 48471 h 338296"/>
                <a:gd name="connsiteX42" fmla="*/ 165579 w 318616"/>
                <a:gd name="connsiteY42" fmla="*/ 37948 h 338296"/>
                <a:gd name="connsiteX43" fmla="*/ 151546 w 318616"/>
                <a:gd name="connsiteY43" fmla="*/ 37948 h 338296"/>
                <a:gd name="connsiteX44" fmla="*/ 116463 w 318616"/>
                <a:gd name="connsiteY44" fmla="*/ 48471 h 338296"/>
                <a:gd name="connsiteX45" fmla="*/ 104184 w 318616"/>
                <a:gd name="connsiteY45" fmla="*/ 57239 h 338296"/>
                <a:gd name="connsiteX46" fmla="*/ 81380 w 318616"/>
                <a:gd name="connsiteY46" fmla="*/ 83546 h 338296"/>
                <a:gd name="connsiteX47" fmla="*/ 74363 w 318616"/>
                <a:gd name="connsiteY47" fmla="*/ 97576 h 338296"/>
                <a:gd name="connsiteX48" fmla="*/ 69100 w 318616"/>
                <a:gd name="connsiteY48" fmla="*/ 132651 h 338296"/>
                <a:gd name="connsiteX49" fmla="*/ 70855 w 318616"/>
                <a:gd name="connsiteY49" fmla="*/ 146681 h 338296"/>
                <a:gd name="connsiteX50" fmla="*/ 86642 w 318616"/>
                <a:gd name="connsiteY50" fmla="*/ 180002 h 338296"/>
                <a:gd name="connsiteX51" fmla="*/ 95413 w 318616"/>
                <a:gd name="connsiteY51" fmla="*/ 190525 h 338296"/>
                <a:gd name="connsiteX52" fmla="*/ 125234 w 318616"/>
                <a:gd name="connsiteY52" fmla="*/ 209816 h 338296"/>
                <a:gd name="connsiteX53" fmla="*/ 139267 w 318616"/>
                <a:gd name="connsiteY53" fmla="*/ 213324 h 338296"/>
                <a:gd name="connsiteX54" fmla="*/ 176104 w 318616"/>
                <a:gd name="connsiteY54" fmla="*/ 213324 h 338296"/>
                <a:gd name="connsiteX55" fmla="*/ 188384 w 318616"/>
                <a:gd name="connsiteY55" fmla="*/ 209816 h 338296"/>
                <a:gd name="connsiteX56" fmla="*/ 219958 w 318616"/>
                <a:gd name="connsiteY56" fmla="*/ 190525 h 338296"/>
                <a:gd name="connsiteX57" fmla="*/ 228729 w 318616"/>
                <a:gd name="connsiteY57" fmla="*/ 180002 h 338296"/>
                <a:gd name="connsiteX58" fmla="*/ 244517 w 318616"/>
                <a:gd name="connsiteY58" fmla="*/ 146681 h 338296"/>
                <a:gd name="connsiteX59" fmla="*/ 246271 w 318616"/>
                <a:gd name="connsiteY59" fmla="*/ 134405 h 338296"/>
                <a:gd name="connsiteX60" fmla="*/ 239254 w 318616"/>
                <a:gd name="connsiteY60" fmla="*/ 95822 h 338296"/>
                <a:gd name="connsiteX61" fmla="*/ 104184 w 318616"/>
                <a:gd name="connsiteY61" fmla="*/ 225600 h 338296"/>
                <a:gd name="connsiteX62" fmla="*/ 100676 w 318616"/>
                <a:gd name="connsiteY62" fmla="*/ 225600 h 338296"/>
                <a:gd name="connsiteX63" fmla="*/ 55067 w 318616"/>
                <a:gd name="connsiteY63" fmla="*/ 278213 h 338296"/>
                <a:gd name="connsiteX64" fmla="*/ 90151 w 318616"/>
                <a:gd name="connsiteY64" fmla="*/ 295750 h 338296"/>
                <a:gd name="connsiteX65" fmla="*/ 107692 w 318616"/>
                <a:gd name="connsiteY65" fmla="*/ 239630 h 338296"/>
                <a:gd name="connsiteX66" fmla="*/ 104184 w 318616"/>
                <a:gd name="connsiteY66" fmla="*/ 225600 h 338296"/>
                <a:gd name="connsiteX67" fmla="*/ 265567 w 318616"/>
                <a:gd name="connsiteY67" fmla="*/ 276459 h 338296"/>
                <a:gd name="connsiteX68" fmla="*/ 218204 w 318616"/>
                <a:gd name="connsiteY68" fmla="*/ 223846 h 338296"/>
                <a:gd name="connsiteX69" fmla="*/ 211188 w 318616"/>
                <a:gd name="connsiteY69" fmla="*/ 236123 h 338296"/>
                <a:gd name="connsiteX70" fmla="*/ 228729 w 318616"/>
                <a:gd name="connsiteY70" fmla="*/ 295750 h 338296"/>
                <a:gd name="connsiteX71" fmla="*/ 265567 w 318616"/>
                <a:gd name="connsiteY71" fmla="*/ 276459 h 33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18616" h="338296">
                  <a:moveTo>
                    <a:pt x="251533" y="215077"/>
                  </a:moveTo>
                  <a:cubicBezTo>
                    <a:pt x="270829" y="237876"/>
                    <a:pt x="291879" y="260675"/>
                    <a:pt x="311175" y="283474"/>
                  </a:cubicBezTo>
                  <a:cubicBezTo>
                    <a:pt x="316437" y="290489"/>
                    <a:pt x="321700" y="297504"/>
                    <a:pt x="316437" y="304519"/>
                  </a:cubicBezTo>
                  <a:cubicBezTo>
                    <a:pt x="311175" y="313288"/>
                    <a:pt x="304158" y="313288"/>
                    <a:pt x="295387" y="311534"/>
                  </a:cubicBezTo>
                  <a:cubicBezTo>
                    <a:pt x="291879" y="311534"/>
                    <a:pt x="290125" y="311534"/>
                    <a:pt x="286616" y="309780"/>
                  </a:cubicBezTo>
                  <a:cubicBezTo>
                    <a:pt x="263812" y="302765"/>
                    <a:pt x="248025" y="309780"/>
                    <a:pt x="235746" y="330825"/>
                  </a:cubicBezTo>
                  <a:cubicBezTo>
                    <a:pt x="233991" y="336087"/>
                    <a:pt x="223467" y="339594"/>
                    <a:pt x="218204" y="337840"/>
                  </a:cubicBezTo>
                  <a:cubicBezTo>
                    <a:pt x="212942" y="337840"/>
                    <a:pt x="207679" y="330825"/>
                    <a:pt x="205925" y="323810"/>
                  </a:cubicBezTo>
                  <a:cubicBezTo>
                    <a:pt x="198908" y="302765"/>
                    <a:pt x="191892" y="279967"/>
                    <a:pt x="186629" y="258921"/>
                  </a:cubicBezTo>
                  <a:cubicBezTo>
                    <a:pt x="183121" y="244891"/>
                    <a:pt x="174350" y="239630"/>
                    <a:pt x="162071" y="237876"/>
                  </a:cubicBezTo>
                  <a:cubicBezTo>
                    <a:pt x="146283" y="236123"/>
                    <a:pt x="135759" y="243138"/>
                    <a:pt x="130496" y="258921"/>
                  </a:cubicBezTo>
                  <a:cubicBezTo>
                    <a:pt x="123480" y="279967"/>
                    <a:pt x="118217" y="302765"/>
                    <a:pt x="109446" y="323810"/>
                  </a:cubicBezTo>
                  <a:cubicBezTo>
                    <a:pt x="107692" y="329071"/>
                    <a:pt x="100676" y="337840"/>
                    <a:pt x="95413" y="337840"/>
                  </a:cubicBezTo>
                  <a:cubicBezTo>
                    <a:pt x="90151" y="339594"/>
                    <a:pt x="81380" y="334333"/>
                    <a:pt x="79625" y="329071"/>
                  </a:cubicBezTo>
                  <a:cubicBezTo>
                    <a:pt x="69100" y="309780"/>
                    <a:pt x="53313" y="302765"/>
                    <a:pt x="32263" y="309780"/>
                  </a:cubicBezTo>
                  <a:cubicBezTo>
                    <a:pt x="28755" y="311534"/>
                    <a:pt x="23492" y="311534"/>
                    <a:pt x="18230" y="311534"/>
                  </a:cubicBezTo>
                  <a:cubicBezTo>
                    <a:pt x="11213" y="309780"/>
                    <a:pt x="2442" y="308026"/>
                    <a:pt x="688" y="304519"/>
                  </a:cubicBezTo>
                  <a:cubicBezTo>
                    <a:pt x="-1066" y="299258"/>
                    <a:pt x="688" y="290489"/>
                    <a:pt x="4197" y="285228"/>
                  </a:cubicBezTo>
                  <a:cubicBezTo>
                    <a:pt x="21738" y="264183"/>
                    <a:pt x="41034" y="243138"/>
                    <a:pt x="60330" y="222093"/>
                  </a:cubicBezTo>
                  <a:cubicBezTo>
                    <a:pt x="62084" y="218585"/>
                    <a:pt x="65592" y="216831"/>
                    <a:pt x="65592" y="215077"/>
                  </a:cubicBezTo>
                  <a:cubicBezTo>
                    <a:pt x="62084" y="206309"/>
                    <a:pt x="58575" y="199294"/>
                    <a:pt x="58575" y="190525"/>
                  </a:cubicBezTo>
                  <a:cubicBezTo>
                    <a:pt x="56822" y="176495"/>
                    <a:pt x="51559" y="165972"/>
                    <a:pt x="42788" y="157204"/>
                  </a:cubicBezTo>
                  <a:cubicBezTo>
                    <a:pt x="34017" y="148435"/>
                    <a:pt x="32263" y="139666"/>
                    <a:pt x="37526" y="129143"/>
                  </a:cubicBezTo>
                  <a:cubicBezTo>
                    <a:pt x="44542" y="116867"/>
                    <a:pt x="46297" y="102837"/>
                    <a:pt x="42788" y="87053"/>
                  </a:cubicBezTo>
                  <a:cubicBezTo>
                    <a:pt x="41034" y="76531"/>
                    <a:pt x="44542" y="69516"/>
                    <a:pt x="53313" y="64255"/>
                  </a:cubicBezTo>
                  <a:cubicBezTo>
                    <a:pt x="67346" y="57239"/>
                    <a:pt x="77871" y="46717"/>
                    <a:pt x="81380" y="30933"/>
                  </a:cubicBezTo>
                  <a:cubicBezTo>
                    <a:pt x="84888" y="20411"/>
                    <a:pt x="91905" y="16903"/>
                    <a:pt x="102429" y="16903"/>
                  </a:cubicBezTo>
                  <a:cubicBezTo>
                    <a:pt x="118217" y="18657"/>
                    <a:pt x="132250" y="13396"/>
                    <a:pt x="144530" y="4627"/>
                  </a:cubicBezTo>
                  <a:cubicBezTo>
                    <a:pt x="151546" y="-2388"/>
                    <a:pt x="160317" y="-634"/>
                    <a:pt x="169088" y="4627"/>
                  </a:cubicBezTo>
                  <a:cubicBezTo>
                    <a:pt x="181367" y="13396"/>
                    <a:pt x="195400" y="18657"/>
                    <a:pt x="211188" y="16903"/>
                  </a:cubicBezTo>
                  <a:cubicBezTo>
                    <a:pt x="221713" y="15149"/>
                    <a:pt x="228729" y="20411"/>
                    <a:pt x="232238" y="30933"/>
                  </a:cubicBezTo>
                  <a:cubicBezTo>
                    <a:pt x="237500" y="44963"/>
                    <a:pt x="246271" y="55486"/>
                    <a:pt x="260304" y="62501"/>
                  </a:cubicBezTo>
                  <a:cubicBezTo>
                    <a:pt x="269075" y="67762"/>
                    <a:pt x="274338" y="74777"/>
                    <a:pt x="270829" y="85300"/>
                  </a:cubicBezTo>
                  <a:cubicBezTo>
                    <a:pt x="267321" y="101083"/>
                    <a:pt x="269075" y="115113"/>
                    <a:pt x="276092" y="127390"/>
                  </a:cubicBezTo>
                  <a:cubicBezTo>
                    <a:pt x="281354" y="136158"/>
                    <a:pt x="279600" y="144927"/>
                    <a:pt x="272583" y="153696"/>
                  </a:cubicBezTo>
                  <a:cubicBezTo>
                    <a:pt x="262058" y="164219"/>
                    <a:pt x="255042" y="176495"/>
                    <a:pt x="255042" y="190525"/>
                  </a:cubicBezTo>
                  <a:cubicBezTo>
                    <a:pt x="258550" y="201048"/>
                    <a:pt x="255042" y="208062"/>
                    <a:pt x="251533" y="215077"/>
                  </a:cubicBezTo>
                  <a:close/>
                  <a:moveTo>
                    <a:pt x="239254" y="95822"/>
                  </a:moveTo>
                  <a:cubicBezTo>
                    <a:pt x="241009" y="95822"/>
                    <a:pt x="242762" y="94068"/>
                    <a:pt x="244517" y="94068"/>
                  </a:cubicBezTo>
                  <a:cubicBezTo>
                    <a:pt x="241009" y="90561"/>
                    <a:pt x="239254" y="87053"/>
                    <a:pt x="235746" y="83546"/>
                  </a:cubicBezTo>
                  <a:cubicBezTo>
                    <a:pt x="225221" y="76531"/>
                    <a:pt x="216450" y="69516"/>
                    <a:pt x="212942" y="57239"/>
                  </a:cubicBezTo>
                  <a:cubicBezTo>
                    <a:pt x="211188" y="50224"/>
                    <a:pt x="205925" y="48471"/>
                    <a:pt x="198908" y="48471"/>
                  </a:cubicBezTo>
                  <a:cubicBezTo>
                    <a:pt x="186629" y="50224"/>
                    <a:pt x="176104" y="44963"/>
                    <a:pt x="165579" y="37948"/>
                  </a:cubicBezTo>
                  <a:cubicBezTo>
                    <a:pt x="162071" y="36194"/>
                    <a:pt x="155054" y="36194"/>
                    <a:pt x="151546" y="37948"/>
                  </a:cubicBezTo>
                  <a:cubicBezTo>
                    <a:pt x="141021" y="44963"/>
                    <a:pt x="130496" y="48471"/>
                    <a:pt x="116463" y="48471"/>
                  </a:cubicBezTo>
                  <a:cubicBezTo>
                    <a:pt x="112954" y="48471"/>
                    <a:pt x="105938" y="51978"/>
                    <a:pt x="104184" y="57239"/>
                  </a:cubicBezTo>
                  <a:cubicBezTo>
                    <a:pt x="98921" y="67762"/>
                    <a:pt x="91905" y="76531"/>
                    <a:pt x="81380" y="83546"/>
                  </a:cubicBezTo>
                  <a:cubicBezTo>
                    <a:pt x="77871" y="85300"/>
                    <a:pt x="74363" y="92315"/>
                    <a:pt x="74363" y="97576"/>
                  </a:cubicBezTo>
                  <a:cubicBezTo>
                    <a:pt x="76117" y="109852"/>
                    <a:pt x="74363" y="122129"/>
                    <a:pt x="69100" y="132651"/>
                  </a:cubicBezTo>
                  <a:cubicBezTo>
                    <a:pt x="67346" y="136158"/>
                    <a:pt x="69100" y="143174"/>
                    <a:pt x="70855" y="146681"/>
                  </a:cubicBezTo>
                  <a:cubicBezTo>
                    <a:pt x="79625" y="155450"/>
                    <a:pt x="84888" y="165972"/>
                    <a:pt x="86642" y="180002"/>
                  </a:cubicBezTo>
                  <a:cubicBezTo>
                    <a:pt x="86642" y="183510"/>
                    <a:pt x="91905" y="188771"/>
                    <a:pt x="95413" y="190525"/>
                  </a:cubicBezTo>
                  <a:cubicBezTo>
                    <a:pt x="107692" y="194032"/>
                    <a:pt x="118217" y="199294"/>
                    <a:pt x="125234" y="209816"/>
                  </a:cubicBezTo>
                  <a:cubicBezTo>
                    <a:pt x="128742" y="213324"/>
                    <a:pt x="134005" y="215077"/>
                    <a:pt x="139267" y="213324"/>
                  </a:cubicBezTo>
                  <a:cubicBezTo>
                    <a:pt x="151546" y="209816"/>
                    <a:pt x="163825" y="209816"/>
                    <a:pt x="176104" y="213324"/>
                  </a:cubicBezTo>
                  <a:cubicBezTo>
                    <a:pt x="179613" y="215077"/>
                    <a:pt x="186629" y="211570"/>
                    <a:pt x="188384" y="209816"/>
                  </a:cubicBezTo>
                  <a:cubicBezTo>
                    <a:pt x="197155" y="199294"/>
                    <a:pt x="207679" y="194032"/>
                    <a:pt x="219958" y="190525"/>
                  </a:cubicBezTo>
                  <a:cubicBezTo>
                    <a:pt x="223467" y="188771"/>
                    <a:pt x="226975" y="185264"/>
                    <a:pt x="228729" y="180002"/>
                  </a:cubicBezTo>
                  <a:cubicBezTo>
                    <a:pt x="230483" y="167726"/>
                    <a:pt x="235746" y="155450"/>
                    <a:pt x="244517" y="146681"/>
                  </a:cubicBezTo>
                  <a:cubicBezTo>
                    <a:pt x="246271" y="144927"/>
                    <a:pt x="248025" y="137912"/>
                    <a:pt x="246271" y="134405"/>
                  </a:cubicBezTo>
                  <a:cubicBezTo>
                    <a:pt x="246271" y="122129"/>
                    <a:pt x="242762" y="109852"/>
                    <a:pt x="239254" y="95822"/>
                  </a:cubicBezTo>
                  <a:close/>
                  <a:moveTo>
                    <a:pt x="104184" y="225600"/>
                  </a:moveTo>
                  <a:cubicBezTo>
                    <a:pt x="102429" y="225600"/>
                    <a:pt x="100676" y="225600"/>
                    <a:pt x="100676" y="225600"/>
                  </a:cubicBezTo>
                  <a:cubicBezTo>
                    <a:pt x="84888" y="243138"/>
                    <a:pt x="70855" y="260675"/>
                    <a:pt x="55067" y="278213"/>
                  </a:cubicBezTo>
                  <a:cubicBezTo>
                    <a:pt x="70855" y="276459"/>
                    <a:pt x="83134" y="279967"/>
                    <a:pt x="90151" y="295750"/>
                  </a:cubicBezTo>
                  <a:cubicBezTo>
                    <a:pt x="97167" y="274705"/>
                    <a:pt x="102429" y="257168"/>
                    <a:pt x="107692" y="239630"/>
                  </a:cubicBezTo>
                  <a:cubicBezTo>
                    <a:pt x="107692" y="234369"/>
                    <a:pt x="104184" y="230861"/>
                    <a:pt x="104184" y="225600"/>
                  </a:cubicBezTo>
                  <a:close/>
                  <a:moveTo>
                    <a:pt x="265567" y="276459"/>
                  </a:moveTo>
                  <a:cubicBezTo>
                    <a:pt x="249779" y="258921"/>
                    <a:pt x="235746" y="243138"/>
                    <a:pt x="218204" y="223846"/>
                  </a:cubicBezTo>
                  <a:cubicBezTo>
                    <a:pt x="214696" y="229107"/>
                    <a:pt x="211188" y="232615"/>
                    <a:pt x="211188" y="236123"/>
                  </a:cubicBezTo>
                  <a:cubicBezTo>
                    <a:pt x="216450" y="255414"/>
                    <a:pt x="221713" y="272951"/>
                    <a:pt x="228729" y="295750"/>
                  </a:cubicBezTo>
                  <a:cubicBezTo>
                    <a:pt x="237500" y="278213"/>
                    <a:pt x="249779" y="276459"/>
                    <a:pt x="265567" y="276459"/>
                  </a:cubicBezTo>
                  <a:close/>
                </a:path>
              </a:pathLst>
            </a:custGeom>
            <a:solidFill>
              <a:srgbClr val="000000"/>
            </a:solidFill>
            <a:ln w="17529" cap="flat">
              <a:noFill/>
              <a:prstDash val="solid"/>
              <a:miter/>
            </a:ln>
          </p:spPr>
          <p:txBody>
            <a:bodyPr rtlCol="0" anchor="ctr"/>
            <a:lstStyle/>
            <a:p>
              <a:pPr algn="l" rtl="0"/>
              <a:endParaRPr lang="en-US"/>
            </a:p>
          </p:txBody>
        </p:sp>
        <p:sp>
          <p:nvSpPr>
            <p:cNvPr id="32" name="Freeform 31">
              <a:extLst>
                <a:ext uri="{FF2B5EF4-FFF2-40B4-BE49-F238E27FC236}">
                  <a16:creationId xmlns:a16="http://schemas.microsoft.com/office/drawing/2014/main" id="{2B890C51-CC0F-D8C9-BBFA-AD6E18D04BAE}"/>
                </a:ext>
              </a:extLst>
            </p:cNvPr>
            <p:cNvSpPr/>
            <p:nvPr/>
          </p:nvSpPr>
          <p:spPr>
            <a:xfrm>
              <a:off x="-2907812" y="8854630"/>
              <a:ext cx="513969" cy="31567"/>
            </a:xfrm>
            <a:custGeom>
              <a:avLst/>
              <a:gdLst>
                <a:gd name="connsiteX0" fmla="*/ 256108 w 513969"/>
                <a:gd name="connsiteY0" fmla="*/ 31567 h 31567"/>
                <a:gd name="connsiteX1" fmla="*/ 29820 w 513969"/>
                <a:gd name="connsiteY1" fmla="*/ 31567 h 31567"/>
                <a:gd name="connsiteX2" fmla="*/ 21050 w 513969"/>
                <a:gd name="connsiteY2" fmla="*/ 31567 h 31567"/>
                <a:gd name="connsiteX3" fmla="*/ 0 w 513969"/>
                <a:gd name="connsiteY3" fmla="*/ 15784 h 31567"/>
                <a:gd name="connsiteX4" fmla="*/ 21050 w 513969"/>
                <a:gd name="connsiteY4" fmla="*/ 0 h 31567"/>
                <a:gd name="connsiteX5" fmla="*/ 492919 w 513969"/>
                <a:gd name="connsiteY5" fmla="*/ 0 h 31567"/>
                <a:gd name="connsiteX6" fmla="*/ 513969 w 513969"/>
                <a:gd name="connsiteY6" fmla="*/ 15784 h 31567"/>
                <a:gd name="connsiteX7" fmla="*/ 492919 w 513969"/>
                <a:gd name="connsiteY7" fmla="*/ 31567 h 31567"/>
                <a:gd name="connsiteX8" fmla="*/ 484149 w 513969"/>
                <a:gd name="connsiteY8" fmla="*/ 31567 h 31567"/>
                <a:gd name="connsiteX9" fmla="*/ 282420 w 513969"/>
                <a:gd name="connsiteY9" fmla="*/ 31567 h 31567"/>
                <a:gd name="connsiteX10" fmla="*/ 256108 w 513969"/>
                <a:gd name="connsiteY10"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969" h="31567">
                  <a:moveTo>
                    <a:pt x="256108" y="31567"/>
                  </a:moveTo>
                  <a:cubicBezTo>
                    <a:pt x="180678" y="31567"/>
                    <a:pt x="105250" y="31567"/>
                    <a:pt x="29820" y="31567"/>
                  </a:cubicBezTo>
                  <a:cubicBezTo>
                    <a:pt x="26312" y="31567"/>
                    <a:pt x="24558" y="31567"/>
                    <a:pt x="21050" y="31567"/>
                  </a:cubicBezTo>
                  <a:cubicBezTo>
                    <a:pt x="7017" y="31567"/>
                    <a:pt x="0" y="26306"/>
                    <a:pt x="0" y="15784"/>
                  </a:cubicBezTo>
                  <a:cubicBezTo>
                    <a:pt x="0" y="5261"/>
                    <a:pt x="7017" y="0"/>
                    <a:pt x="21050" y="0"/>
                  </a:cubicBezTo>
                  <a:cubicBezTo>
                    <a:pt x="178924" y="0"/>
                    <a:pt x="335045" y="0"/>
                    <a:pt x="492919" y="0"/>
                  </a:cubicBezTo>
                  <a:cubicBezTo>
                    <a:pt x="506953" y="0"/>
                    <a:pt x="513969" y="5261"/>
                    <a:pt x="513969" y="15784"/>
                  </a:cubicBezTo>
                  <a:cubicBezTo>
                    <a:pt x="513969" y="26306"/>
                    <a:pt x="506953" y="29814"/>
                    <a:pt x="492919" y="31567"/>
                  </a:cubicBezTo>
                  <a:cubicBezTo>
                    <a:pt x="489411" y="31567"/>
                    <a:pt x="487657" y="31567"/>
                    <a:pt x="484149" y="31567"/>
                  </a:cubicBezTo>
                  <a:cubicBezTo>
                    <a:pt x="417490" y="31567"/>
                    <a:pt x="349078" y="31567"/>
                    <a:pt x="282420" y="31567"/>
                  </a:cubicBezTo>
                  <a:cubicBezTo>
                    <a:pt x="273649" y="31567"/>
                    <a:pt x="264878" y="31567"/>
                    <a:pt x="256108" y="31567"/>
                  </a:cubicBezTo>
                  <a:close/>
                </a:path>
              </a:pathLst>
            </a:custGeom>
            <a:solidFill>
              <a:srgbClr val="000000"/>
            </a:solidFill>
            <a:ln w="17529" cap="flat">
              <a:noFill/>
              <a:prstDash val="solid"/>
              <a:miter/>
            </a:ln>
          </p:spPr>
          <p:txBody>
            <a:bodyPr rtlCol="0" anchor="ctr"/>
            <a:lstStyle/>
            <a:p>
              <a:pPr algn="l" rtl="0"/>
              <a:endParaRPr lang="en-US"/>
            </a:p>
          </p:txBody>
        </p:sp>
        <p:sp>
          <p:nvSpPr>
            <p:cNvPr id="33" name="Freeform 32">
              <a:extLst>
                <a:ext uri="{FF2B5EF4-FFF2-40B4-BE49-F238E27FC236}">
                  <a16:creationId xmlns:a16="http://schemas.microsoft.com/office/drawing/2014/main" id="{92E773D0-8A45-0167-22A2-57E70D5BAE39}"/>
                </a:ext>
              </a:extLst>
            </p:cNvPr>
            <p:cNvSpPr/>
            <p:nvPr/>
          </p:nvSpPr>
          <p:spPr>
            <a:xfrm>
              <a:off x="-2904640" y="8745117"/>
              <a:ext cx="510797" cy="31372"/>
            </a:xfrm>
            <a:custGeom>
              <a:avLst/>
              <a:gdLst>
                <a:gd name="connsiteX0" fmla="*/ 254689 w 510797"/>
                <a:gd name="connsiteY0" fmla="*/ 779 h 31372"/>
                <a:gd name="connsiteX1" fmla="*/ 486239 w 510797"/>
                <a:gd name="connsiteY1" fmla="*/ 779 h 31372"/>
                <a:gd name="connsiteX2" fmla="*/ 498518 w 510797"/>
                <a:gd name="connsiteY2" fmla="*/ 779 h 31372"/>
                <a:gd name="connsiteX3" fmla="*/ 510797 w 510797"/>
                <a:gd name="connsiteY3" fmla="*/ 14809 h 31372"/>
                <a:gd name="connsiteX4" fmla="*/ 500272 w 510797"/>
                <a:gd name="connsiteY4" fmla="*/ 30593 h 31372"/>
                <a:gd name="connsiteX5" fmla="*/ 487993 w 510797"/>
                <a:gd name="connsiteY5" fmla="*/ 30593 h 31372"/>
                <a:gd name="connsiteX6" fmla="*/ 23140 w 510797"/>
                <a:gd name="connsiteY6" fmla="*/ 30593 h 31372"/>
                <a:gd name="connsiteX7" fmla="*/ 12615 w 510797"/>
                <a:gd name="connsiteY7" fmla="*/ 30593 h 31372"/>
                <a:gd name="connsiteX8" fmla="*/ 336 w 510797"/>
                <a:gd name="connsiteY8" fmla="*/ 14809 h 31372"/>
                <a:gd name="connsiteX9" fmla="*/ 14370 w 510797"/>
                <a:gd name="connsiteY9" fmla="*/ 779 h 31372"/>
                <a:gd name="connsiteX10" fmla="*/ 24895 w 510797"/>
                <a:gd name="connsiteY10" fmla="*/ 779 h 31372"/>
                <a:gd name="connsiteX11" fmla="*/ 254689 w 510797"/>
                <a:gd name="connsiteY11" fmla="*/ 779 h 3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797" h="31372">
                  <a:moveTo>
                    <a:pt x="254689" y="779"/>
                  </a:moveTo>
                  <a:cubicBezTo>
                    <a:pt x="331873" y="779"/>
                    <a:pt x="409056" y="779"/>
                    <a:pt x="486239" y="779"/>
                  </a:cubicBezTo>
                  <a:cubicBezTo>
                    <a:pt x="489747" y="779"/>
                    <a:pt x="495010" y="-974"/>
                    <a:pt x="498518" y="779"/>
                  </a:cubicBezTo>
                  <a:cubicBezTo>
                    <a:pt x="503781" y="4287"/>
                    <a:pt x="510797" y="9548"/>
                    <a:pt x="510797" y="14809"/>
                  </a:cubicBezTo>
                  <a:cubicBezTo>
                    <a:pt x="510797" y="20071"/>
                    <a:pt x="503781" y="25332"/>
                    <a:pt x="500272" y="30593"/>
                  </a:cubicBezTo>
                  <a:cubicBezTo>
                    <a:pt x="498518" y="32347"/>
                    <a:pt x="493255" y="30593"/>
                    <a:pt x="487993" y="30593"/>
                  </a:cubicBezTo>
                  <a:cubicBezTo>
                    <a:pt x="333627" y="30593"/>
                    <a:pt x="177506" y="30593"/>
                    <a:pt x="23140" y="30593"/>
                  </a:cubicBezTo>
                  <a:cubicBezTo>
                    <a:pt x="19632" y="30593"/>
                    <a:pt x="16124" y="30593"/>
                    <a:pt x="12615" y="30593"/>
                  </a:cubicBezTo>
                  <a:cubicBezTo>
                    <a:pt x="3845" y="28840"/>
                    <a:pt x="-1418" y="23578"/>
                    <a:pt x="336" y="14809"/>
                  </a:cubicBezTo>
                  <a:cubicBezTo>
                    <a:pt x="336" y="6041"/>
                    <a:pt x="5599" y="779"/>
                    <a:pt x="14370" y="779"/>
                  </a:cubicBezTo>
                  <a:cubicBezTo>
                    <a:pt x="17878" y="779"/>
                    <a:pt x="21386" y="779"/>
                    <a:pt x="24895" y="779"/>
                  </a:cubicBezTo>
                  <a:cubicBezTo>
                    <a:pt x="100323" y="779"/>
                    <a:pt x="177506" y="779"/>
                    <a:pt x="254689" y="779"/>
                  </a:cubicBezTo>
                  <a:close/>
                </a:path>
              </a:pathLst>
            </a:custGeom>
            <a:solidFill>
              <a:srgbClr val="000000"/>
            </a:solidFill>
            <a:ln w="17529" cap="flat">
              <a:noFill/>
              <a:prstDash val="solid"/>
              <a:miter/>
            </a:ln>
          </p:spPr>
          <p:txBody>
            <a:bodyPr rtlCol="0" anchor="ctr"/>
            <a:lstStyle/>
            <a:p>
              <a:pPr algn="l" rtl="0"/>
              <a:endParaRPr lang="en-US"/>
            </a:p>
          </p:txBody>
        </p:sp>
        <p:sp>
          <p:nvSpPr>
            <p:cNvPr id="34" name="Freeform 33">
              <a:extLst>
                <a:ext uri="{FF2B5EF4-FFF2-40B4-BE49-F238E27FC236}">
                  <a16:creationId xmlns:a16="http://schemas.microsoft.com/office/drawing/2014/main" id="{4977BAE9-A5CA-44E2-8F5D-93E1470456C8}"/>
                </a:ext>
              </a:extLst>
            </p:cNvPr>
            <p:cNvSpPr/>
            <p:nvPr/>
          </p:nvSpPr>
          <p:spPr>
            <a:xfrm>
              <a:off x="-2572767" y="8521416"/>
              <a:ext cx="191203" cy="29813"/>
            </a:xfrm>
            <a:custGeom>
              <a:avLst/>
              <a:gdLst>
                <a:gd name="connsiteX0" fmla="*/ 94725 w 191203"/>
                <a:gd name="connsiteY0" fmla="*/ 0 h 29813"/>
                <a:gd name="connsiteX1" fmla="*/ 171908 w 191203"/>
                <a:gd name="connsiteY1" fmla="*/ 0 h 29813"/>
                <a:gd name="connsiteX2" fmla="*/ 191203 w 191203"/>
                <a:gd name="connsiteY2" fmla="*/ 14030 h 29813"/>
                <a:gd name="connsiteX3" fmla="*/ 171908 w 191203"/>
                <a:gd name="connsiteY3" fmla="*/ 29814 h 29813"/>
                <a:gd name="connsiteX4" fmla="*/ 19295 w 191203"/>
                <a:gd name="connsiteY4" fmla="*/ 29814 h 29813"/>
                <a:gd name="connsiteX5" fmla="*/ 0 w 191203"/>
                <a:gd name="connsiteY5" fmla="*/ 14030 h 29813"/>
                <a:gd name="connsiteX6" fmla="*/ 19295 w 191203"/>
                <a:gd name="connsiteY6" fmla="*/ 0 h 29813"/>
                <a:gd name="connsiteX7" fmla="*/ 94725 w 191203"/>
                <a:gd name="connsiteY7" fmla="*/ 0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29813">
                  <a:moveTo>
                    <a:pt x="94725" y="0"/>
                  </a:moveTo>
                  <a:cubicBezTo>
                    <a:pt x="121037" y="0"/>
                    <a:pt x="145595" y="0"/>
                    <a:pt x="171908" y="0"/>
                  </a:cubicBezTo>
                  <a:cubicBezTo>
                    <a:pt x="184187" y="0"/>
                    <a:pt x="191203" y="5261"/>
                    <a:pt x="191203" y="14030"/>
                  </a:cubicBezTo>
                  <a:cubicBezTo>
                    <a:pt x="191203" y="22799"/>
                    <a:pt x="184187" y="29814"/>
                    <a:pt x="171908" y="29814"/>
                  </a:cubicBezTo>
                  <a:cubicBezTo>
                    <a:pt x="121037" y="29814"/>
                    <a:pt x="70166" y="29814"/>
                    <a:pt x="19295" y="29814"/>
                  </a:cubicBezTo>
                  <a:cubicBezTo>
                    <a:pt x="7017" y="29814"/>
                    <a:pt x="0" y="24552"/>
                    <a:pt x="0" y="14030"/>
                  </a:cubicBezTo>
                  <a:cubicBezTo>
                    <a:pt x="0" y="1754"/>
                    <a:pt x="8771" y="0"/>
                    <a:pt x="19295" y="0"/>
                  </a:cubicBezTo>
                  <a:cubicBezTo>
                    <a:pt x="43854" y="0"/>
                    <a:pt x="68412" y="0"/>
                    <a:pt x="94725" y="0"/>
                  </a:cubicBezTo>
                  <a:close/>
                </a:path>
              </a:pathLst>
            </a:custGeom>
            <a:solidFill>
              <a:srgbClr val="000000"/>
            </a:solidFill>
            <a:ln w="17529" cap="flat">
              <a:noFill/>
              <a:prstDash val="solid"/>
              <a:miter/>
            </a:ln>
          </p:spPr>
          <p:txBody>
            <a:bodyPr rtlCol="0" anchor="ctr"/>
            <a:lstStyle/>
            <a:p>
              <a:pPr algn="l" rtl="0"/>
              <a:endParaRPr lang="en-US"/>
            </a:p>
          </p:txBody>
        </p:sp>
        <p:sp>
          <p:nvSpPr>
            <p:cNvPr id="35" name="Freeform 34">
              <a:extLst>
                <a:ext uri="{FF2B5EF4-FFF2-40B4-BE49-F238E27FC236}">
                  <a16:creationId xmlns:a16="http://schemas.microsoft.com/office/drawing/2014/main" id="{FC361F1E-35FD-E173-90C7-60CD06D64C1B}"/>
                </a:ext>
              </a:extLst>
            </p:cNvPr>
            <p:cNvSpPr/>
            <p:nvPr/>
          </p:nvSpPr>
          <p:spPr>
            <a:xfrm>
              <a:off x="-2572767" y="8626642"/>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5784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7017" y="31567"/>
                    <a:pt x="0" y="26306"/>
                    <a:pt x="0" y="15784"/>
                  </a:cubicBezTo>
                  <a:cubicBezTo>
                    <a:pt x="0" y="5261"/>
                    <a:pt x="7017" y="0"/>
                    <a:pt x="19295" y="0"/>
                  </a:cubicBezTo>
                  <a:cubicBezTo>
                    <a:pt x="70166" y="0"/>
                    <a:pt x="121037" y="0"/>
                    <a:pt x="171908" y="0"/>
                  </a:cubicBezTo>
                  <a:cubicBezTo>
                    <a:pt x="185941" y="0"/>
                    <a:pt x="192958" y="5261"/>
                    <a:pt x="192958" y="15784"/>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pPr algn="l" rtl="0"/>
              <a:endParaRPr lang="en-US"/>
            </a:p>
          </p:txBody>
        </p:sp>
        <p:sp>
          <p:nvSpPr>
            <p:cNvPr id="36" name="Freeform 35">
              <a:extLst>
                <a:ext uri="{FF2B5EF4-FFF2-40B4-BE49-F238E27FC236}">
                  <a16:creationId xmlns:a16="http://schemas.microsoft.com/office/drawing/2014/main" id="{8ABA1227-9B5F-80B1-D31E-5650AB17DBDB}"/>
                </a:ext>
              </a:extLst>
            </p:cNvPr>
            <p:cNvSpPr/>
            <p:nvPr/>
          </p:nvSpPr>
          <p:spPr>
            <a:xfrm>
              <a:off x="-2572767" y="8398653"/>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4030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5262" y="31567"/>
                    <a:pt x="0" y="26306"/>
                    <a:pt x="0" y="15784"/>
                  </a:cubicBezTo>
                  <a:cubicBezTo>
                    <a:pt x="0" y="5261"/>
                    <a:pt x="7017" y="0"/>
                    <a:pt x="19295" y="0"/>
                  </a:cubicBezTo>
                  <a:cubicBezTo>
                    <a:pt x="70166" y="0"/>
                    <a:pt x="121037" y="0"/>
                    <a:pt x="171908" y="0"/>
                  </a:cubicBezTo>
                  <a:cubicBezTo>
                    <a:pt x="184187" y="0"/>
                    <a:pt x="191203" y="5261"/>
                    <a:pt x="192958" y="14030"/>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pPr algn="l" rtl="0"/>
              <a:endParaRPr lang="en-US"/>
            </a:p>
          </p:txBody>
        </p:sp>
        <p:sp>
          <p:nvSpPr>
            <p:cNvPr id="37" name="Freeform 36">
              <a:extLst>
                <a:ext uri="{FF2B5EF4-FFF2-40B4-BE49-F238E27FC236}">
                  <a16:creationId xmlns:a16="http://schemas.microsoft.com/office/drawing/2014/main" id="{9AF232A5-B894-3A20-F13F-2870337A419B}"/>
                </a:ext>
              </a:extLst>
            </p:cNvPr>
            <p:cNvSpPr/>
            <p:nvPr/>
          </p:nvSpPr>
          <p:spPr>
            <a:xfrm>
              <a:off x="-2809579" y="8435482"/>
              <a:ext cx="99986" cy="98210"/>
            </a:xfrm>
            <a:custGeom>
              <a:avLst/>
              <a:gdLst>
                <a:gd name="connsiteX0" fmla="*/ 99987 w 99986"/>
                <a:gd name="connsiteY0" fmla="*/ 49105 h 98210"/>
                <a:gd name="connsiteX1" fmla="*/ 50871 w 99986"/>
                <a:gd name="connsiteY1" fmla="*/ 98210 h 98210"/>
                <a:gd name="connsiteX2" fmla="*/ 0 w 99986"/>
                <a:gd name="connsiteY2" fmla="*/ 49105 h 98210"/>
                <a:gd name="connsiteX3" fmla="*/ 49116 w 99986"/>
                <a:gd name="connsiteY3" fmla="*/ 0 h 98210"/>
                <a:gd name="connsiteX4" fmla="*/ 99987 w 99986"/>
                <a:gd name="connsiteY4" fmla="*/ 49105 h 98210"/>
                <a:gd name="connsiteX5" fmla="*/ 70166 w 99986"/>
                <a:gd name="connsiteY5" fmla="*/ 49105 h 98210"/>
                <a:gd name="connsiteX6" fmla="*/ 50871 w 99986"/>
                <a:gd name="connsiteY6" fmla="*/ 31568 h 98210"/>
                <a:gd name="connsiteX7" fmla="*/ 31575 w 99986"/>
                <a:gd name="connsiteY7" fmla="*/ 50859 h 98210"/>
                <a:gd name="connsiteX8" fmla="*/ 50871 w 99986"/>
                <a:gd name="connsiteY8" fmla="*/ 68397 h 98210"/>
                <a:gd name="connsiteX9" fmla="*/ 70166 w 99986"/>
                <a:gd name="connsiteY9" fmla="*/ 49105 h 9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986" h="98210">
                  <a:moveTo>
                    <a:pt x="99987" y="49105"/>
                  </a:moveTo>
                  <a:cubicBezTo>
                    <a:pt x="99987" y="77165"/>
                    <a:pt x="78937" y="98210"/>
                    <a:pt x="50871" y="98210"/>
                  </a:cubicBezTo>
                  <a:cubicBezTo>
                    <a:pt x="22804" y="98210"/>
                    <a:pt x="0" y="75412"/>
                    <a:pt x="0" y="49105"/>
                  </a:cubicBezTo>
                  <a:cubicBezTo>
                    <a:pt x="0" y="22799"/>
                    <a:pt x="22804" y="0"/>
                    <a:pt x="49116" y="0"/>
                  </a:cubicBezTo>
                  <a:cubicBezTo>
                    <a:pt x="77183" y="0"/>
                    <a:pt x="99987" y="21045"/>
                    <a:pt x="99987" y="49105"/>
                  </a:cubicBezTo>
                  <a:close/>
                  <a:moveTo>
                    <a:pt x="70166" y="49105"/>
                  </a:moveTo>
                  <a:cubicBezTo>
                    <a:pt x="70166" y="38583"/>
                    <a:pt x="61396" y="31568"/>
                    <a:pt x="50871" y="31568"/>
                  </a:cubicBezTo>
                  <a:cubicBezTo>
                    <a:pt x="40345" y="31568"/>
                    <a:pt x="31575" y="40336"/>
                    <a:pt x="31575" y="50859"/>
                  </a:cubicBezTo>
                  <a:cubicBezTo>
                    <a:pt x="31575" y="61381"/>
                    <a:pt x="40345" y="68397"/>
                    <a:pt x="50871" y="68397"/>
                  </a:cubicBezTo>
                  <a:cubicBezTo>
                    <a:pt x="61396" y="68397"/>
                    <a:pt x="70166" y="59628"/>
                    <a:pt x="70166" y="49105"/>
                  </a:cubicBezTo>
                  <a:close/>
                </a:path>
              </a:pathLst>
            </a:custGeom>
            <a:solidFill>
              <a:srgbClr val="000000"/>
            </a:solidFill>
            <a:ln w="17529" cap="flat">
              <a:noFill/>
              <a:prstDash val="solid"/>
              <a:miter/>
            </a:ln>
          </p:spPr>
          <p:txBody>
            <a:bodyPr rtlCol="0" anchor="ctr"/>
            <a:lstStyle/>
            <a:p>
              <a:pPr algn="l" rtl="0"/>
              <a:endParaRPr lang="en-US"/>
            </a:p>
          </p:txBody>
        </p:sp>
        <p:grpSp>
          <p:nvGrpSpPr>
            <p:cNvPr id="38" name="Graphic 26">
              <a:extLst>
                <a:ext uri="{FF2B5EF4-FFF2-40B4-BE49-F238E27FC236}">
                  <a16:creationId xmlns:a16="http://schemas.microsoft.com/office/drawing/2014/main" id="{1AA3AE87-F0AD-2C7C-9068-04AF0987453C}"/>
                </a:ext>
              </a:extLst>
            </p:cNvPr>
            <p:cNvGrpSpPr/>
            <p:nvPr/>
          </p:nvGrpSpPr>
          <p:grpSpPr>
            <a:xfrm>
              <a:off x="-3248119" y="8392077"/>
              <a:ext cx="1173533" cy="815057"/>
              <a:chOff x="-3248119" y="8392077"/>
              <a:chExt cx="1173533" cy="815057"/>
            </a:xfrm>
            <a:solidFill>
              <a:srgbClr val="F79038"/>
            </a:solidFill>
          </p:grpSpPr>
          <p:grpSp>
            <p:nvGrpSpPr>
              <p:cNvPr id="39" name="Graphic 26">
                <a:extLst>
                  <a:ext uri="{FF2B5EF4-FFF2-40B4-BE49-F238E27FC236}">
                    <a16:creationId xmlns:a16="http://schemas.microsoft.com/office/drawing/2014/main" id="{CF3BECFF-A784-9E87-FD25-7A75A7CDDFBA}"/>
                  </a:ext>
                </a:extLst>
              </p:cNvPr>
              <p:cNvGrpSpPr/>
              <p:nvPr/>
            </p:nvGrpSpPr>
            <p:grpSpPr>
              <a:xfrm>
                <a:off x="-3248119" y="8872167"/>
                <a:ext cx="1173533" cy="334967"/>
                <a:chOff x="-3248119" y="8872167"/>
                <a:chExt cx="1173533" cy="334967"/>
              </a:xfrm>
              <a:solidFill>
                <a:srgbClr val="F79038"/>
              </a:solidFill>
            </p:grpSpPr>
            <p:sp>
              <p:nvSpPr>
                <p:cNvPr id="40" name="Freeform 39">
                  <a:extLst>
                    <a:ext uri="{FF2B5EF4-FFF2-40B4-BE49-F238E27FC236}">
                      <a16:creationId xmlns:a16="http://schemas.microsoft.com/office/drawing/2014/main" id="{79658C28-40CC-6B9F-10D8-9E64A4D2A91A}"/>
                    </a:ext>
                  </a:extLst>
                </p:cNvPr>
                <p:cNvSpPr/>
                <p:nvPr/>
              </p:nvSpPr>
              <p:spPr>
                <a:xfrm>
                  <a:off x="-3248119" y="8893212"/>
                  <a:ext cx="157874" cy="299891"/>
                </a:xfrm>
                <a:custGeom>
                  <a:avLst/>
                  <a:gdLst>
                    <a:gd name="connsiteX0" fmla="*/ 115774 w 157874"/>
                    <a:gd name="connsiteY0" fmla="*/ 299892 h 299891"/>
                    <a:gd name="connsiteX1" fmla="*/ 0 w 157874"/>
                    <a:gd name="connsiteY1" fmla="*/ 278847 h 299891"/>
                    <a:gd name="connsiteX2" fmla="*/ 0 w 157874"/>
                    <a:gd name="connsiteY2" fmla="*/ 0 h 299891"/>
                    <a:gd name="connsiteX3" fmla="*/ 157875 w 157874"/>
                    <a:gd name="connsiteY3" fmla="*/ 24553 h 299891"/>
                    <a:gd name="connsiteX4" fmla="*/ 115774 w 157874"/>
                    <a:gd name="connsiteY4" fmla="*/ 299892 h 29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74" h="299891">
                      <a:moveTo>
                        <a:pt x="115774" y="299892"/>
                      </a:moveTo>
                      <a:cubicBezTo>
                        <a:pt x="77183" y="292877"/>
                        <a:pt x="38591" y="285862"/>
                        <a:pt x="0" y="278847"/>
                      </a:cubicBezTo>
                      <a:cubicBezTo>
                        <a:pt x="0" y="185898"/>
                        <a:pt x="0" y="92949"/>
                        <a:pt x="0" y="0"/>
                      </a:cubicBezTo>
                      <a:cubicBezTo>
                        <a:pt x="52625" y="8769"/>
                        <a:pt x="105250" y="15784"/>
                        <a:pt x="157875" y="24553"/>
                      </a:cubicBezTo>
                      <a:cubicBezTo>
                        <a:pt x="145595" y="115748"/>
                        <a:pt x="129808" y="206943"/>
                        <a:pt x="115774" y="299892"/>
                      </a:cubicBezTo>
                      <a:close/>
                    </a:path>
                  </a:pathLst>
                </a:custGeom>
                <a:solidFill>
                  <a:srgbClr val="F79038"/>
                </a:solidFill>
                <a:ln w="17529" cap="flat">
                  <a:noFill/>
                  <a:prstDash val="solid"/>
                  <a:miter/>
                </a:ln>
              </p:spPr>
              <p:txBody>
                <a:bodyPr rtlCol="0" anchor="ctr"/>
                <a:lstStyle/>
                <a:p>
                  <a:pPr algn="l" rtl="0"/>
                  <a:endParaRPr lang="en-US"/>
                </a:p>
              </p:txBody>
            </p:sp>
            <p:sp>
              <p:nvSpPr>
                <p:cNvPr id="41" name="Freeform 40">
                  <a:extLst>
                    <a:ext uri="{FF2B5EF4-FFF2-40B4-BE49-F238E27FC236}">
                      <a16:creationId xmlns:a16="http://schemas.microsoft.com/office/drawing/2014/main" id="{FB982781-F004-8708-6215-84F4CFE24547}"/>
                    </a:ext>
                  </a:extLst>
                </p:cNvPr>
                <p:cNvSpPr/>
                <p:nvPr/>
              </p:nvSpPr>
              <p:spPr>
                <a:xfrm>
                  <a:off x="-2227197" y="8872167"/>
                  <a:ext cx="152612" cy="310414"/>
                </a:xfrm>
                <a:custGeom>
                  <a:avLst/>
                  <a:gdLst>
                    <a:gd name="connsiteX0" fmla="*/ 152612 w 152612"/>
                    <a:gd name="connsiteY0" fmla="*/ 0 h 310414"/>
                    <a:gd name="connsiteX1" fmla="*/ 152612 w 152612"/>
                    <a:gd name="connsiteY1" fmla="*/ 289370 h 310414"/>
                    <a:gd name="connsiteX2" fmla="*/ 59641 w 152612"/>
                    <a:gd name="connsiteY2" fmla="*/ 310414 h 310414"/>
                    <a:gd name="connsiteX3" fmla="*/ 0 w 152612"/>
                    <a:gd name="connsiteY3" fmla="*/ 33321 h 310414"/>
                    <a:gd name="connsiteX4" fmla="*/ 152612 w 152612"/>
                    <a:gd name="connsiteY4" fmla="*/ 0 h 31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12" h="310414">
                      <a:moveTo>
                        <a:pt x="152612" y="0"/>
                      </a:moveTo>
                      <a:cubicBezTo>
                        <a:pt x="152612" y="96457"/>
                        <a:pt x="152612" y="192913"/>
                        <a:pt x="152612" y="289370"/>
                      </a:cubicBezTo>
                      <a:cubicBezTo>
                        <a:pt x="121037" y="296385"/>
                        <a:pt x="91217" y="303399"/>
                        <a:pt x="59641" y="310414"/>
                      </a:cubicBezTo>
                      <a:cubicBezTo>
                        <a:pt x="40346" y="217466"/>
                        <a:pt x="19296" y="126270"/>
                        <a:pt x="0" y="33321"/>
                      </a:cubicBezTo>
                      <a:cubicBezTo>
                        <a:pt x="49117" y="22799"/>
                        <a:pt x="99987" y="12276"/>
                        <a:pt x="152612" y="0"/>
                      </a:cubicBezTo>
                      <a:close/>
                    </a:path>
                  </a:pathLst>
                </a:custGeom>
                <a:solidFill>
                  <a:srgbClr val="F79038"/>
                </a:solidFill>
                <a:ln w="17529" cap="flat">
                  <a:noFill/>
                  <a:prstDash val="solid"/>
                  <a:miter/>
                </a:ln>
              </p:spPr>
              <p:txBody>
                <a:bodyPr rtlCol="0" anchor="ctr"/>
                <a:lstStyle/>
                <a:p>
                  <a:pPr algn="l" rtl="0"/>
                  <a:endParaRPr lang="en-US"/>
                </a:p>
              </p:txBody>
            </p:sp>
            <p:sp>
              <p:nvSpPr>
                <p:cNvPr id="42" name="Freeform 41">
                  <a:extLst>
                    <a:ext uri="{FF2B5EF4-FFF2-40B4-BE49-F238E27FC236}">
                      <a16:creationId xmlns:a16="http://schemas.microsoft.com/office/drawing/2014/main" id="{552C6ED2-3F42-E398-1517-0057D0D78788}"/>
                    </a:ext>
                  </a:extLst>
                </p:cNvPr>
                <p:cNvSpPr/>
                <p:nvPr/>
              </p:nvSpPr>
              <p:spPr>
                <a:xfrm>
                  <a:off x="-3102524" y="8921272"/>
                  <a:ext cx="91216" cy="285862"/>
                </a:xfrm>
                <a:custGeom>
                  <a:avLst/>
                  <a:gdLst>
                    <a:gd name="connsiteX0" fmla="*/ 43854 w 91216"/>
                    <a:gd name="connsiteY0" fmla="*/ 0 h 285862"/>
                    <a:gd name="connsiteX1" fmla="*/ 91217 w 91216"/>
                    <a:gd name="connsiteY1" fmla="*/ 7015 h 285862"/>
                    <a:gd name="connsiteX2" fmla="*/ 47363 w 91216"/>
                    <a:gd name="connsiteY2" fmla="*/ 285862 h 285862"/>
                    <a:gd name="connsiteX3" fmla="*/ 0 w 91216"/>
                    <a:gd name="connsiteY3" fmla="*/ 277094 h 285862"/>
                  </a:gdLst>
                  <a:ahLst/>
                  <a:cxnLst>
                    <a:cxn ang="0">
                      <a:pos x="connsiteX0" y="connsiteY0"/>
                    </a:cxn>
                    <a:cxn ang="0">
                      <a:pos x="connsiteX1" y="connsiteY1"/>
                    </a:cxn>
                    <a:cxn ang="0">
                      <a:pos x="connsiteX2" y="connsiteY2"/>
                    </a:cxn>
                    <a:cxn ang="0">
                      <a:pos x="connsiteX3" y="connsiteY3"/>
                    </a:cxn>
                  </a:cxnLst>
                  <a:rect l="l" t="t" r="r" b="b"/>
                  <a:pathLst>
                    <a:path w="91216" h="285862">
                      <a:moveTo>
                        <a:pt x="43854" y="0"/>
                      </a:moveTo>
                      <a:cubicBezTo>
                        <a:pt x="59641" y="1754"/>
                        <a:pt x="73675" y="5262"/>
                        <a:pt x="91217" y="7015"/>
                      </a:cubicBezTo>
                      <a:cubicBezTo>
                        <a:pt x="77183" y="99964"/>
                        <a:pt x="61396" y="192913"/>
                        <a:pt x="47363" y="285862"/>
                      </a:cubicBezTo>
                      <a:cubicBezTo>
                        <a:pt x="31575" y="282355"/>
                        <a:pt x="17542" y="280601"/>
                        <a:pt x="0" y="277094"/>
                      </a:cubicBezTo>
                    </a:path>
                  </a:pathLst>
                </a:custGeom>
                <a:solidFill>
                  <a:srgbClr val="F79038"/>
                </a:solidFill>
                <a:ln w="17529" cap="flat">
                  <a:noFill/>
                  <a:prstDash val="solid"/>
                  <a:miter/>
                </a:ln>
              </p:spPr>
              <p:txBody>
                <a:bodyPr rtlCol="0" anchor="ctr"/>
                <a:lstStyle/>
                <a:p>
                  <a:pPr algn="l" rtl="0"/>
                  <a:endParaRPr lang="en-US"/>
                </a:p>
              </p:txBody>
            </p:sp>
          </p:grpSp>
          <p:sp>
            <p:nvSpPr>
              <p:cNvPr id="43" name="Freeform 42">
                <a:extLst>
                  <a:ext uri="{FF2B5EF4-FFF2-40B4-BE49-F238E27FC236}">
                    <a16:creationId xmlns:a16="http://schemas.microsoft.com/office/drawing/2014/main" id="{32BBF033-7A01-4F4A-A088-76F39EAA44CC}"/>
                  </a:ext>
                </a:extLst>
              </p:cNvPr>
              <p:cNvSpPr/>
              <p:nvPr/>
            </p:nvSpPr>
            <p:spPr>
              <a:xfrm>
                <a:off x="-2849323" y="8392077"/>
                <a:ext cx="178322" cy="177378"/>
              </a:xfrm>
              <a:custGeom>
                <a:avLst/>
                <a:gdLst>
                  <a:gd name="connsiteX0" fmla="*/ 169552 w 178322"/>
                  <a:gd name="connsiteY0" fmla="*/ 59189 h 177378"/>
                  <a:gd name="connsiteX1" fmla="*/ 178323 w 178322"/>
                  <a:gd name="connsiteY1" fmla="*/ 97772 h 177378"/>
                  <a:gd name="connsiteX2" fmla="*/ 176568 w 178322"/>
                  <a:gd name="connsiteY2" fmla="*/ 110048 h 177378"/>
                  <a:gd name="connsiteX3" fmla="*/ 160781 w 178322"/>
                  <a:gd name="connsiteY3" fmla="*/ 143369 h 177378"/>
                  <a:gd name="connsiteX4" fmla="*/ 152010 w 178322"/>
                  <a:gd name="connsiteY4" fmla="*/ 153892 h 177378"/>
                  <a:gd name="connsiteX5" fmla="*/ 120435 w 178322"/>
                  <a:gd name="connsiteY5" fmla="*/ 173183 h 177378"/>
                  <a:gd name="connsiteX6" fmla="*/ 108156 w 178322"/>
                  <a:gd name="connsiteY6" fmla="*/ 176691 h 177378"/>
                  <a:gd name="connsiteX7" fmla="*/ 71319 w 178322"/>
                  <a:gd name="connsiteY7" fmla="*/ 176691 h 177378"/>
                  <a:gd name="connsiteX8" fmla="*/ 57286 w 178322"/>
                  <a:gd name="connsiteY8" fmla="*/ 173183 h 177378"/>
                  <a:gd name="connsiteX9" fmla="*/ 27465 w 178322"/>
                  <a:gd name="connsiteY9" fmla="*/ 153892 h 177378"/>
                  <a:gd name="connsiteX10" fmla="*/ 18694 w 178322"/>
                  <a:gd name="connsiteY10" fmla="*/ 143369 h 177378"/>
                  <a:gd name="connsiteX11" fmla="*/ 2907 w 178322"/>
                  <a:gd name="connsiteY11" fmla="*/ 110048 h 177378"/>
                  <a:gd name="connsiteX12" fmla="*/ 1152 w 178322"/>
                  <a:gd name="connsiteY12" fmla="*/ 96018 h 177378"/>
                  <a:gd name="connsiteX13" fmla="*/ 6415 w 178322"/>
                  <a:gd name="connsiteY13" fmla="*/ 60943 h 177378"/>
                  <a:gd name="connsiteX14" fmla="*/ 13432 w 178322"/>
                  <a:gd name="connsiteY14" fmla="*/ 46913 h 177378"/>
                  <a:gd name="connsiteX15" fmla="*/ 36236 w 178322"/>
                  <a:gd name="connsiteY15" fmla="*/ 20607 h 177378"/>
                  <a:gd name="connsiteX16" fmla="*/ 48515 w 178322"/>
                  <a:gd name="connsiteY16" fmla="*/ 11838 h 177378"/>
                  <a:gd name="connsiteX17" fmla="*/ 83598 w 178322"/>
                  <a:gd name="connsiteY17" fmla="*/ 1315 h 177378"/>
                  <a:gd name="connsiteX18" fmla="*/ 97631 w 178322"/>
                  <a:gd name="connsiteY18" fmla="*/ 1315 h 177378"/>
                  <a:gd name="connsiteX19" fmla="*/ 130960 w 178322"/>
                  <a:gd name="connsiteY19" fmla="*/ 11838 h 177378"/>
                  <a:gd name="connsiteX20" fmla="*/ 144994 w 178322"/>
                  <a:gd name="connsiteY20" fmla="*/ 20607 h 177378"/>
                  <a:gd name="connsiteX21" fmla="*/ 167798 w 178322"/>
                  <a:gd name="connsiteY21" fmla="*/ 46913 h 177378"/>
                  <a:gd name="connsiteX22" fmla="*/ 176568 w 178322"/>
                  <a:gd name="connsiteY22" fmla="*/ 57436 h 177378"/>
                  <a:gd name="connsiteX23" fmla="*/ 169552 w 178322"/>
                  <a:gd name="connsiteY23" fmla="*/ 59189 h 177378"/>
                  <a:gd name="connsiteX24" fmla="*/ 139731 w 178322"/>
                  <a:gd name="connsiteY24" fmla="*/ 92511 h 177378"/>
                  <a:gd name="connsiteX25" fmla="*/ 90615 w 178322"/>
                  <a:gd name="connsiteY25" fmla="*/ 43405 h 177378"/>
                  <a:gd name="connsiteX26" fmla="*/ 41498 w 178322"/>
                  <a:gd name="connsiteY26" fmla="*/ 92511 h 177378"/>
                  <a:gd name="connsiteX27" fmla="*/ 92369 w 178322"/>
                  <a:gd name="connsiteY27" fmla="*/ 141616 h 177378"/>
                  <a:gd name="connsiteX28" fmla="*/ 139731 w 178322"/>
                  <a:gd name="connsiteY28" fmla="*/ 92511 h 17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8322" h="177378">
                    <a:moveTo>
                      <a:pt x="169552" y="59189"/>
                    </a:moveTo>
                    <a:cubicBezTo>
                      <a:pt x="173060" y="71466"/>
                      <a:pt x="176568" y="83742"/>
                      <a:pt x="178323" y="97772"/>
                    </a:cubicBezTo>
                    <a:cubicBezTo>
                      <a:pt x="178323" y="101279"/>
                      <a:pt x="178323" y="106541"/>
                      <a:pt x="176568" y="110048"/>
                    </a:cubicBezTo>
                    <a:cubicBezTo>
                      <a:pt x="167798" y="120571"/>
                      <a:pt x="162535" y="131093"/>
                      <a:pt x="160781" y="143369"/>
                    </a:cubicBezTo>
                    <a:cubicBezTo>
                      <a:pt x="160781" y="146877"/>
                      <a:pt x="155518" y="152138"/>
                      <a:pt x="152010" y="153892"/>
                    </a:cubicBezTo>
                    <a:cubicBezTo>
                      <a:pt x="139731" y="157400"/>
                      <a:pt x="129206" y="162661"/>
                      <a:pt x="120435" y="173183"/>
                    </a:cubicBezTo>
                    <a:cubicBezTo>
                      <a:pt x="118681" y="176691"/>
                      <a:pt x="111664" y="178445"/>
                      <a:pt x="108156" y="176691"/>
                    </a:cubicBezTo>
                    <a:cubicBezTo>
                      <a:pt x="95877" y="173183"/>
                      <a:pt x="83598" y="173183"/>
                      <a:pt x="71319" y="176691"/>
                    </a:cubicBezTo>
                    <a:cubicBezTo>
                      <a:pt x="67810" y="178445"/>
                      <a:pt x="60794" y="174937"/>
                      <a:pt x="57286" y="173183"/>
                    </a:cubicBezTo>
                    <a:cubicBezTo>
                      <a:pt x="48515" y="162661"/>
                      <a:pt x="39744" y="157400"/>
                      <a:pt x="27465" y="153892"/>
                    </a:cubicBezTo>
                    <a:cubicBezTo>
                      <a:pt x="23956" y="152138"/>
                      <a:pt x="18694" y="146877"/>
                      <a:pt x="18694" y="143369"/>
                    </a:cubicBezTo>
                    <a:cubicBezTo>
                      <a:pt x="16940" y="131093"/>
                      <a:pt x="11677" y="120571"/>
                      <a:pt x="2907" y="110048"/>
                    </a:cubicBezTo>
                    <a:cubicBezTo>
                      <a:pt x="-602" y="106541"/>
                      <a:pt x="-602" y="99526"/>
                      <a:pt x="1152" y="96018"/>
                    </a:cubicBezTo>
                    <a:cubicBezTo>
                      <a:pt x="6415" y="83742"/>
                      <a:pt x="8169" y="73219"/>
                      <a:pt x="6415" y="60943"/>
                    </a:cubicBezTo>
                    <a:cubicBezTo>
                      <a:pt x="6415" y="57436"/>
                      <a:pt x="9923" y="50421"/>
                      <a:pt x="13432" y="46913"/>
                    </a:cubicBezTo>
                    <a:cubicBezTo>
                      <a:pt x="23956" y="39898"/>
                      <a:pt x="30973" y="31129"/>
                      <a:pt x="36236" y="20607"/>
                    </a:cubicBezTo>
                    <a:cubicBezTo>
                      <a:pt x="37990" y="17099"/>
                      <a:pt x="45006" y="11838"/>
                      <a:pt x="48515" y="11838"/>
                    </a:cubicBezTo>
                    <a:cubicBezTo>
                      <a:pt x="60794" y="11838"/>
                      <a:pt x="73073" y="8330"/>
                      <a:pt x="83598" y="1315"/>
                    </a:cubicBezTo>
                    <a:cubicBezTo>
                      <a:pt x="87106" y="-438"/>
                      <a:pt x="94123" y="-438"/>
                      <a:pt x="97631" y="1315"/>
                    </a:cubicBezTo>
                    <a:cubicBezTo>
                      <a:pt x="108156" y="8330"/>
                      <a:pt x="118681" y="11838"/>
                      <a:pt x="130960" y="11838"/>
                    </a:cubicBezTo>
                    <a:cubicBezTo>
                      <a:pt x="137977" y="11838"/>
                      <a:pt x="143239" y="13592"/>
                      <a:pt x="144994" y="20607"/>
                    </a:cubicBezTo>
                    <a:cubicBezTo>
                      <a:pt x="148502" y="32883"/>
                      <a:pt x="157273" y="39898"/>
                      <a:pt x="167798" y="46913"/>
                    </a:cubicBezTo>
                    <a:cubicBezTo>
                      <a:pt x="171306" y="48667"/>
                      <a:pt x="173060" y="53928"/>
                      <a:pt x="176568" y="57436"/>
                    </a:cubicBezTo>
                    <a:cubicBezTo>
                      <a:pt x="173060" y="57436"/>
                      <a:pt x="171306" y="59189"/>
                      <a:pt x="169552" y="59189"/>
                    </a:cubicBezTo>
                    <a:close/>
                    <a:moveTo>
                      <a:pt x="139731" y="92511"/>
                    </a:moveTo>
                    <a:cubicBezTo>
                      <a:pt x="139731" y="66204"/>
                      <a:pt x="116927" y="43405"/>
                      <a:pt x="90615" y="43405"/>
                    </a:cubicBezTo>
                    <a:cubicBezTo>
                      <a:pt x="64302" y="43405"/>
                      <a:pt x="41498" y="66204"/>
                      <a:pt x="41498" y="92511"/>
                    </a:cubicBezTo>
                    <a:cubicBezTo>
                      <a:pt x="41498" y="120571"/>
                      <a:pt x="64302" y="141616"/>
                      <a:pt x="92369" y="141616"/>
                    </a:cubicBezTo>
                    <a:cubicBezTo>
                      <a:pt x="118681" y="141616"/>
                      <a:pt x="139731" y="120571"/>
                      <a:pt x="139731" y="92511"/>
                    </a:cubicBezTo>
                    <a:close/>
                  </a:path>
                </a:pathLst>
              </a:custGeom>
              <a:solidFill>
                <a:srgbClr val="F79038"/>
              </a:solidFill>
              <a:ln w="17529" cap="flat">
                <a:noFill/>
                <a:prstDash val="solid"/>
                <a:miter/>
              </a:ln>
            </p:spPr>
            <p:txBody>
              <a:bodyPr rtlCol="0" anchor="ctr"/>
              <a:lstStyle/>
              <a:p>
                <a:pPr algn="l" rtl="0"/>
                <a:endParaRPr lang="en-US"/>
              </a:p>
            </p:txBody>
          </p:sp>
          <p:sp>
            <p:nvSpPr>
              <p:cNvPr id="44" name="Freeform 43">
                <a:extLst>
                  <a:ext uri="{FF2B5EF4-FFF2-40B4-BE49-F238E27FC236}">
                    <a16:creationId xmlns:a16="http://schemas.microsoft.com/office/drawing/2014/main" id="{0DA059AC-6227-8CE6-A57B-7D909556CCE8}"/>
                  </a:ext>
                </a:extLst>
              </p:cNvPr>
              <p:cNvSpPr/>
              <p:nvPr/>
            </p:nvSpPr>
            <p:spPr>
              <a:xfrm>
                <a:off x="-2863958" y="8579290"/>
                <a:ext cx="52624" cy="70150"/>
              </a:xfrm>
              <a:custGeom>
                <a:avLst/>
                <a:gdLst>
                  <a:gd name="connsiteX0" fmla="*/ 49116 w 52624"/>
                  <a:gd name="connsiteY0" fmla="*/ 1754 h 70150"/>
                  <a:gd name="connsiteX1" fmla="*/ 52625 w 52624"/>
                  <a:gd name="connsiteY1" fmla="*/ 14030 h 70150"/>
                  <a:gd name="connsiteX2" fmla="*/ 35083 w 52624"/>
                  <a:gd name="connsiteY2" fmla="*/ 70150 h 70150"/>
                  <a:gd name="connsiteX3" fmla="*/ 0 w 52624"/>
                  <a:gd name="connsiteY3" fmla="*/ 52613 h 70150"/>
                  <a:gd name="connsiteX4" fmla="*/ 45608 w 52624"/>
                  <a:gd name="connsiteY4" fmla="*/ 0 h 70150"/>
                  <a:gd name="connsiteX5" fmla="*/ 49116 w 52624"/>
                  <a:gd name="connsiteY5" fmla="*/ 1754 h 7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24" h="70150">
                    <a:moveTo>
                      <a:pt x="49116" y="1754"/>
                    </a:moveTo>
                    <a:cubicBezTo>
                      <a:pt x="50871" y="5261"/>
                      <a:pt x="52625" y="10523"/>
                      <a:pt x="52625" y="14030"/>
                    </a:cubicBezTo>
                    <a:cubicBezTo>
                      <a:pt x="47362" y="31568"/>
                      <a:pt x="42100" y="50859"/>
                      <a:pt x="35083" y="70150"/>
                    </a:cubicBezTo>
                    <a:cubicBezTo>
                      <a:pt x="26312" y="54367"/>
                      <a:pt x="15787" y="50859"/>
                      <a:pt x="0" y="52613"/>
                    </a:cubicBezTo>
                    <a:cubicBezTo>
                      <a:pt x="15787" y="35075"/>
                      <a:pt x="29820" y="17538"/>
                      <a:pt x="45608" y="0"/>
                    </a:cubicBezTo>
                    <a:cubicBezTo>
                      <a:pt x="45608" y="1754"/>
                      <a:pt x="47362" y="1754"/>
                      <a:pt x="49116" y="1754"/>
                    </a:cubicBezTo>
                    <a:close/>
                  </a:path>
                </a:pathLst>
              </a:custGeom>
              <a:solidFill>
                <a:srgbClr val="F79038"/>
              </a:solidFill>
              <a:ln w="17529" cap="flat">
                <a:noFill/>
                <a:prstDash val="solid"/>
                <a:miter/>
              </a:ln>
            </p:spPr>
            <p:txBody>
              <a:bodyPr rtlCol="0" anchor="ctr"/>
              <a:lstStyle/>
              <a:p>
                <a:pPr algn="l" rtl="0"/>
                <a:endParaRPr lang="en-US"/>
              </a:p>
            </p:txBody>
          </p:sp>
          <p:sp>
            <p:nvSpPr>
              <p:cNvPr id="45" name="Freeform 44">
                <a:extLst>
                  <a:ext uri="{FF2B5EF4-FFF2-40B4-BE49-F238E27FC236}">
                    <a16:creationId xmlns:a16="http://schemas.microsoft.com/office/drawing/2014/main" id="{E956F6AA-E551-6BB5-AD43-86C60EF8292B}"/>
                  </a:ext>
                </a:extLst>
              </p:cNvPr>
              <p:cNvSpPr/>
              <p:nvPr/>
            </p:nvSpPr>
            <p:spPr>
              <a:xfrm>
                <a:off x="-2706083" y="8579290"/>
                <a:ext cx="52624" cy="71904"/>
              </a:xfrm>
              <a:custGeom>
                <a:avLst/>
                <a:gdLst>
                  <a:gd name="connsiteX0" fmla="*/ 52625 w 52624"/>
                  <a:gd name="connsiteY0" fmla="*/ 52613 h 71904"/>
                  <a:gd name="connsiteX1" fmla="*/ 17542 w 52624"/>
                  <a:gd name="connsiteY1" fmla="*/ 71904 h 71904"/>
                  <a:gd name="connsiteX2" fmla="*/ 0 w 52624"/>
                  <a:gd name="connsiteY2" fmla="*/ 12277 h 71904"/>
                  <a:gd name="connsiteX3" fmla="*/ 7017 w 52624"/>
                  <a:gd name="connsiteY3" fmla="*/ 0 h 71904"/>
                  <a:gd name="connsiteX4" fmla="*/ 52625 w 52624"/>
                  <a:gd name="connsiteY4" fmla="*/ 52613 h 7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4" h="71904">
                    <a:moveTo>
                      <a:pt x="52625" y="52613"/>
                    </a:moveTo>
                    <a:cubicBezTo>
                      <a:pt x="38591" y="52613"/>
                      <a:pt x="26312" y="54367"/>
                      <a:pt x="17542" y="71904"/>
                    </a:cubicBezTo>
                    <a:cubicBezTo>
                      <a:pt x="10525" y="49105"/>
                      <a:pt x="5262" y="31568"/>
                      <a:pt x="0" y="12277"/>
                    </a:cubicBezTo>
                    <a:cubicBezTo>
                      <a:pt x="0" y="8769"/>
                      <a:pt x="3508" y="5261"/>
                      <a:pt x="7017" y="0"/>
                    </a:cubicBezTo>
                    <a:cubicBezTo>
                      <a:pt x="21050" y="19291"/>
                      <a:pt x="36837" y="36829"/>
                      <a:pt x="52625" y="52613"/>
                    </a:cubicBezTo>
                    <a:close/>
                  </a:path>
                </a:pathLst>
              </a:custGeom>
              <a:solidFill>
                <a:srgbClr val="F79038"/>
              </a:solidFill>
              <a:ln w="17529" cap="flat">
                <a:noFill/>
                <a:prstDash val="solid"/>
                <a:miter/>
              </a:ln>
            </p:spPr>
            <p:txBody>
              <a:bodyPr rtlCol="0" anchor="ctr"/>
              <a:lstStyle/>
              <a:p>
                <a:pPr algn="l" rtl="0"/>
                <a:endParaRPr lang="en-US"/>
              </a:p>
            </p:txBody>
          </p:sp>
          <p:sp>
            <p:nvSpPr>
              <p:cNvPr id="46" name="Freeform 45">
                <a:extLst>
                  <a:ext uri="{FF2B5EF4-FFF2-40B4-BE49-F238E27FC236}">
                    <a16:creationId xmlns:a16="http://schemas.microsoft.com/office/drawing/2014/main" id="{7C7D8AF2-704E-09B1-E159-5DCE6130509A}"/>
                  </a:ext>
                </a:extLst>
              </p:cNvPr>
              <p:cNvSpPr/>
              <p:nvPr/>
            </p:nvSpPr>
            <p:spPr>
              <a:xfrm>
                <a:off x="-2776250" y="8467050"/>
                <a:ext cx="36837" cy="36828"/>
              </a:xfrm>
              <a:custGeom>
                <a:avLst/>
                <a:gdLst>
                  <a:gd name="connsiteX0" fmla="*/ 36837 w 36837"/>
                  <a:gd name="connsiteY0" fmla="*/ 17538 h 36828"/>
                  <a:gd name="connsiteX1" fmla="*/ 19296 w 36837"/>
                  <a:gd name="connsiteY1" fmla="*/ 36829 h 36828"/>
                  <a:gd name="connsiteX2" fmla="*/ 0 w 36837"/>
                  <a:gd name="connsiteY2" fmla="*/ 19291 h 36828"/>
                  <a:gd name="connsiteX3" fmla="*/ 19296 w 36837"/>
                  <a:gd name="connsiteY3" fmla="*/ 0 h 36828"/>
                  <a:gd name="connsiteX4" fmla="*/ 36837 w 36837"/>
                  <a:gd name="connsiteY4" fmla="*/ 17538 h 3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7" h="36828">
                    <a:moveTo>
                      <a:pt x="36837" y="17538"/>
                    </a:moveTo>
                    <a:cubicBezTo>
                      <a:pt x="36837" y="28060"/>
                      <a:pt x="29820" y="36829"/>
                      <a:pt x="19296" y="36829"/>
                    </a:cubicBezTo>
                    <a:cubicBezTo>
                      <a:pt x="8771" y="36829"/>
                      <a:pt x="0" y="29814"/>
                      <a:pt x="0" y="19291"/>
                    </a:cubicBezTo>
                    <a:cubicBezTo>
                      <a:pt x="0" y="8769"/>
                      <a:pt x="7017" y="0"/>
                      <a:pt x="19296" y="0"/>
                    </a:cubicBezTo>
                    <a:cubicBezTo>
                      <a:pt x="28067" y="0"/>
                      <a:pt x="35083" y="7015"/>
                      <a:pt x="36837" y="17538"/>
                    </a:cubicBezTo>
                    <a:close/>
                  </a:path>
                </a:pathLst>
              </a:custGeom>
              <a:solidFill>
                <a:srgbClr val="F79038"/>
              </a:solidFill>
              <a:ln w="17529" cap="flat">
                <a:noFill/>
                <a:prstDash val="solid"/>
                <a:miter/>
              </a:ln>
            </p:spPr>
            <p:txBody>
              <a:bodyPr rtlCol="0" anchor="ctr"/>
              <a:lstStyle/>
              <a:p>
                <a:pPr algn="l" rtl="0"/>
                <a:endParaRPr lang="en-US"/>
              </a:p>
            </p:txBody>
          </p:sp>
        </p:grpSp>
      </p:grpSp>
      <p:grpSp>
        <p:nvGrpSpPr>
          <p:cNvPr id="51" name="Graphic 26">
            <a:extLst>
              <a:ext uri="{FF2B5EF4-FFF2-40B4-BE49-F238E27FC236}">
                <a16:creationId xmlns:a16="http://schemas.microsoft.com/office/drawing/2014/main" id="{A99843F8-B0B3-2246-081B-B38FBA59F089}"/>
              </a:ext>
            </a:extLst>
          </p:cNvPr>
          <p:cNvGrpSpPr/>
          <p:nvPr/>
        </p:nvGrpSpPr>
        <p:grpSpPr>
          <a:xfrm>
            <a:off x="4880130" y="8833811"/>
            <a:ext cx="867869" cy="866332"/>
            <a:chOff x="-4949656" y="8214509"/>
            <a:chExt cx="1140205" cy="1138186"/>
          </a:xfrm>
        </p:grpSpPr>
        <p:sp>
          <p:nvSpPr>
            <p:cNvPr id="52" name="Freeform 51">
              <a:extLst>
                <a:ext uri="{FF2B5EF4-FFF2-40B4-BE49-F238E27FC236}">
                  <a16:creationId xmlns:a16="http://schemas.microsoft.com/office/drawing/2014/main" id="{BF43A3D8-5D03-03BC-0444-62A3AFA1FE80}"/>
                </a:ext>
              </a:extLst>
            </p:cNvPr>
            <p:cNvSpPr/>
            <p:nvPr/>
          </p:nvSpPr>
          <p:spPr>
            <a:xfrm>
              <a:off x="-4284828" y="8938810"/>
              <a:ext cx="456081" cy="377057"/>
            </a:xfrm>
            <a:custGeom>
              <a:avLst/>
              <a:gdLst>
                <a:gd name="connsiteX0" fmla="*/ 3508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1 w 456081"/>
                <a:gd name="connsiteY7" fmla="*/ 224481 h 377057"/>
                <a:gd name="connsiteX8" fmla="*/ 75429 w 456081"/>
                <a:gd name="connsiteY8" fmla="*/ 205190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5 w 456081"/>
                <a:gd name="connsiteY13" fmla="*/ 149069 h 377057"/>
                <a:gd name="connsiteX14" fmla="*/ 59641 w 456081"/>
                <a:gd name="connsiteY14" fmla="*/ 149069 h 377057"/>
                <a:gd name="connsiteX15" fmla="*/ 77183 w 456081"/>
                <a:gd name="connsiteY15" fmla="*/ 129778 h 377057"/>
                <a:gd name="connsiteX16" fmla="*/ 59641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1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3 w 456081"/>
                <a:gd name="connsiteY41" fmla="*/ 150823 h 377057"/>
                <a:gd name="connsiteX42" fmla="*/ 452573 w 456081"/>
                <a:gd name="connsiteY42" fmla="*/ 189406 h 377057"/>
                <a:gd name="connsiteX43" fmla="*/ 398194 w 456081"/>
                <a:gd name="connsiteY43" fmla="*/ 189406 h 377057"/>
                <a:gd name="connsiteX44" fmla="*/ 377145 w 456081"/>
                <a:gd name="connsiteY44" fmla="*/ 206943 h 377057"/>
                <a:gd name="connsiteX45" fmla="*/ 399949 w 456081"/>
                <a:gd name="connsiteY45" fmla="*/ 226234 h 377057"/>
                <a:gd name="connsiteX46" fmla="*/ 452573 w 456081"/>
                <a:gd name="connsiteY46" fmla="*/ 226234 h 377057"/>
                <a:gd name="connsiteX47" fmla="*/ 452573 w 456081"/>
                <a:gd name="connsiteY47" fmla="*/ 264817 h 377057"/>
                <a:gd name="connsiteX48" fmla="*/ 396441 w 456081"/>
                <a:gd name="connsiteY48" fmla="*/ 264817 h 377057"/>
                <a:gd name="connsiteX49" fmla="*/ 377145 w 456081"/>
                <a:gd name="connsiteY49" fmla="*/ 289370 h 377057"/>
                <a:gd name="connsiteX50" fmla="*/ 398194 w 456081"/>
                <a:gd name="connsiteY50" fmla="*/ 301646 h 377057"/>
                <a:gd name="connsiteX51" fmla="*/ 449065 w 456081"/>
                <a:gd name="connsiteY51" fmla="*/ 301646 h 377057"/>
                <a:gd name="connsiteX52" fmla="*/ 389424 w 456081"/>
                <a:gd name="connsiteY52" fmla="*/ 370042 h 377057"/>
                <a:gd name="connsiteX53" fmla="*/ 354340 w 456081"/>
                <a:gd name="connsiteY53" fmla="*/ 377057 h 377057"/>
                <a:gd name="connsiteX54" fmla="*/ 91216 w 456081"/>
                <a:gd name="connsiteY54" fmla="*/ 377057 h 377057"/>
                <a:gd name="connsiteX55" fmla="*/ 3508 w 456081"/>
                <a:gd name="connsiteY55" fmla="*/ 299892 h 377057"/>
                <a:gd name="connsiteX56" fmla="*/ 208745 w 456081"/>
                <a:gd name="connsiteY56" fmla="*/ 224481 h 377057"/>
                <a:gd name="connsiteX57" fmla="*/ 208745 w 456081"/>
                <a:gd name="connsiteY57" fmla="*/ 242019 h 377057"/>
                <a:gd name="connsiteX58" fmla="*/ 228041 w 456081"/>
                <a:gd name="connsiteY58" fmla="*/ 261309 h 377057"/>
                <a:gd name="connsiteX59" fmla="*/ 247337 w 456081"/>
                <a:gd name="connsiteY59" fmla="*/ 242019 h 377057"/>
                <a:gd name="connsiteX60" fmla="*/ 247337 w 456081"/>
                <a:gd name="connsiteY60" fmla="*/ 213958 h 377057"/>
                <a:gd name="connsiteX61" fmla="*/ 256107 w 456081"/>
                <a:gd name="connsiteY61" fmla="*/ 198175 h 377057"/>
                <a:gd name="connsiteX62" fmla="*/ 282420 w 456081"/>
                <a:gd name="connsiteY62" fmla="*/ 135039 h 377057"/>
                <a:gd name="connsiteX63" fmla="*/ 229795 w 456081"/>
                <a:gd name="connsiteY63" fmla="*/ 91195 h 377057"/>
                <a:gd name="connsiteX64" fmla="*/ 173662 w 456081"/>
                <a:gd name="connsiteY64" fmla="*/ 129778 h 377057"/>
                <a:gd name="connsiteX65" fmla="*/ 196466 w 456081"/>
                <a:gd name="connsiteY65" fmla="*/ 194667 h 377057"/>
                <a:gd name="connsiteX66" fmla="*/ 208745 w 456081"/>
                <a:gd name="connsiteY66" fmla="*/ 219219 h 377057"/>
                <a:gd name="connsiteX67" fmla="*/ 208745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8"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7" y="224481"/>
                    <a:pt x="29821" y="224481"/>
                    <a:pt x="45608" y="224481"/>
                  </a:cubicBezTo>
                  <a:cubicBezTo>
                    <a:pt x="50871" y="224481"/>
                    <a:pt x="54379" y="224481"/>
                    <a:pt x="59641" y="224481"/>
                  </a:cubicBezTo>
                  <a:cubicBezTo>
                    <a:pt x="70166" y="222727"/>
                    <a:pt x="75429" y="215712"/>
                    <a:pt x="75429" y="205190"/>
                  </a:cubicBezTo>
                  <a:cubicBezTo>
                    <a:pt x="75429" y="194667"/>
                    <a:pt x="68412" y="187652"/>
                    <a:pt x="57887" y="187652"/>
                  </a:cubicBezTo>
                  <a:cubicBezTo>
                    <a:pt x="43854" y="187652"/>
                    <a:pt x="28066" y="187652"/>
                    <a:pt x="14033" y="187652"/>
                  </a:cubicBezTo>
                  <a:cubicBezTo>
                    <a:pt x="10525" y="187652"/>
                    <a:pt x="5262" y="187652"/>
                    <a:pt x="1754" y="187652"/>
                  </a:cubicBezTo>
                  <a:cubicBezTo>
                    <a:pt x="1754" y="175376"/>
                    <a:pt x="1754" y="163100"/>
                    <a:pt x="1754" y="149069"/>
                  </a:cubicBezTo>
                  <a:cubicBezTo>
                    <a:pt x="14033" y="149069"/>
                    <a:pt x="28066" y="149069"/>
                    <a:pt x="40345" y="149069"/>
                  </a:cubicBezTo>
                  <a:cubicBezTo>
                    <a:pt x="47362" y="149069"/>
                    <a:pt x="54379" y="149069"/>
                    <a:pt x="59641" y="149069"/>
                  </a:cubicBezTo>
                  <a:cubicBezTo>
                    <a:pt x="70166" y="147315"/>
                    <a:pt x="77183" y="140300"/>
                    <a:pt x="77183" y="129778"/>
                  </a:cubicBezTo>
                  <a:cubicBezTo>
                    <a:pt x="77183" y="119256"/>
                    <a:pt x="70166" y="112240"/>
                    <a:pt x="59641" y="112240"/>
                  </a:cubicBezTo>
                  <a:cubicBezTo>
                    <a:pt x="43854" y="112240"/>
                    <a:pt x="29821" y="112240"/>
                    <a:pt x="14033" y="112240"/>
                  </a:cubicBezTo>
                  <a:cubicBezTo>
                    <a:pt x="10525" y="112240"/>
                    <a:pt x="5262" y="112240"/>
                    <a:pt x="1754" y="112240"/>
                  </a:cubicBezTo>
                  <a:cubicBezTo>
                    <a:pt x="1754" y="99964"/>
                    <a:pt x="1754" y="87688"/>
                    <a:pt x="1754" y="73658"/>
                  </a:cubicBezTo>
                  <a:cubicBezTo>
                    <a:pt x="15787" y="73658"/>
                    <a:pt x="29821" y="73658"/>
                    <a:pt x="43854" y="73658"/>
                  </a:cubicBezTo>
                  <a:cubicBezTo>
                    <a:pt x="49116" y="73658"/>
                    <a:pt x="54379" y="73658"/>
                    <a:pt x="57887" y="73658"/>
                  </a:cubicBezTo>
                  <a:cubicBezTo>
                    <a:pt x="68412" y="73658"/>
                    <a:pt x="75429" y="66643"/>
                    <a:pt x="77183" y="56120"/>
                  </a:cubicBezTo>
                  <a:cubicBezTo>
                    <a:pt x="77183" y="45598"/>
                    <a:pt x="70166" y="36829"/>
                    <a:pt x="59641" y="36829"/>
                  </a:cubicBezTo>
                  <a:cubicBezTo>
                    <a:pt x="47362" y="36829"/>
                    <a:pt x="35083" y="36829"/>
                    <a:pt x="22804" y="36829"/>
                  </a:cubicBezTo>
                  <a:cubicBezTo>
                    <a:pt x="15787" y="36829"/>
                    <a:pt x="8771" y="36829"/>
                    <a:pt x="1754" y="36829"/>
                  </a:cubicBezTo>
                  <a:cubicBezTo>
                    <a:pt x="1754" y="24552"/>
                    <a:pt x="1754" y="12277"/>
                    <a:pt x="1754" y="0"/>
                  </a:cubicBezTo>
                  <a:cubicBezTo>
                    <a:pt x="152612" y="0"/>
                    <a:pt x="305224" y="0"/>
                    <a:pt x="456082" y="0"/>
                  </a:cubicBezTo>
                  <a:cubicBezTo>
                    <a:pt x="456082" y="12277"/>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8" y="112240"/>
                    <a:pt x="429770" y="112240"/>
                    <a:pt x="417490" y="112240"/>
                  </a:cubicBezTo>
                  <a:cubicBezTo>
                    <a:pt x="412228" y="112240"/>
                    <a:pt x="405211" y="112240"/>
                    <a:pt x="399949" y="112240"/>
                  </a:cubicBezTo>
                  <a:cubicBezTo>
                    <a:pt x="385916" y="112240"/>
                    <a:pt x="378899" y="119256"/>
                    <a:pt x="378899" y="131532"/>
                  </a:cubicBezTo>
                  <a:cubicBezTo>
                    <a:pt x="378899" y="142054"/>
                    <a:pt x="387670" y="150823"/>
                    <a:pt x="399949" y="150823"/>
                  </a:cubicBezTo>
                  <a:cubicBezTo>
                    <a:pt x="413982" y="150823"/>
                    <a:pt x="428015" y="150823"/>
                    <a:pt x="440295" y="150823"/>
                  </a:cubicBezTo>
                  <a:cubicBezTo>
                    <a:pt x="443803" y="150823"/>
                    <a:pt x="449065" y="150823"/>
                    <a:pt x="452573" y="150823"/>
                  </a:cubicBezTo>
                  <a:cubicBezTo>
                    <a:pt x="452573" y="163100"/>
                    <a:pt x="452573" y="175376"/>
                    <a:pt x="452573" y="189406"/>
                  </a:cubicBezTo>
                  <a:cubicBezTo>
                    <a:pt x="435032" y="189406"/>
                    <a:pt x="415736" y="189406"/>
                    <a:pt x="398194" y="189406"/>
                  </a:cubicBezTo>
                  <a:cubicBezTo>
                    <a:pt x="385916" y="189406"/>
                    <a:pt x="377145" y="196421"/>
                    <a:pt x="377145" y="206943"/>
                  </a:cubicBezTo>
                  <a:cubicBezTo>
                    <a:pt x="377145" y="219219"/>
                    <a:pt x="384161" y="226234"/>
                    <a:pt x="399949" y="226234"/>
                  </a:cubicBezTo>
                  <a:cubicBezTo>
                    <a:pt x="417490" y="226234"/>
                    <a:pt x="435032" y="226234"/>
                    <a:pt x="452573" y="226234"/>
                  </a:cubicBezTo>
                  <a:cubicBezTo>
                    <a:pt x="452573" y="238511"/>
                    <a:pt x="452573" y="250787"/>
                    <a:pt x="452573" y="264817"/>
                  </a:cubicBezTo>
                  <a:cubicBezTo>
                    <a:pt x="433278" y="264817"/>
                    <a:pt x="415736" y="264817"/>
                    <a:pt x="396441" y="264817"/>
                  </a:cubicBezTo>
                  <a:cubicBezTo>
                    <a:pt x="382407" y="264817"/>
                    <a:pt x="373636" y="277094"/>
                    <a:pt x="377145" y="289370"/>
                  </a:cubicBezTo>
                  <a:cubicBezTo>
                    <a:pt x="380653" y="298138"/>
                    <a:pt x="387670" y="301646"/>
                    <a:pt x="398194" y="301646"/>
                  </a:cubicBezTo>
                  <a:cubicBezTo>
                    <a:pt x="413982" y="301646"/>
                    <a:pt x="431524" y="301646"/>
                    <a:pt x="449065" y="301646"/>
                  </a:cubicBezTo>
                  <a:cubicBezTo>
                    <a:pt x="440295" y="334967"/>
                    <a:pt x="420999" y="359520"/>
                    <a:pt x="389424" y="370042"/>
                  </a:cubicBezTo>
                  <a:cubicBezTo>
                    <a:pt x="378899" y="373550"/>
                    <a:pt x="364865" y="377057"/>
                    <a:pt x="354340" y="377057"/>
                  </a:cubicBezTo>
                  <a:cubicBezTo>
                    <a:pt x="266632" y="377057"/>
                    <a:pt x="178924" y="377057"/>
                    <a:pt x="91216" y="377057"/>
                  </a:cubicBezTo>
                  <a:cubicBezTo>
                    <a:pt x="49116" y="375304"/>
                    <a:pt x="10525" y="343736"/>
                    <a:pt x="3508" y="299892"/>
                  </a:cubicBezTo>
                  <a:close/>
                  <a:moveTo>
                    <a:pt x="208745" y="224481"/>
                  </a:moveTo>
                  <a:cubicBezTo>
                    <a:pt x="208745" y="229742"/>
                    <a:pt x="208745" y="236757"/>
                    <a:pt x="208745" y="242019"/>
                  </a:cubicBezTo>
                  <a:cubicBezTo>
                    <a:pt x="208745" y="254294"/>
                    <a:pt x="217516" y="261309"/>
                    <a:pt x="228041" y="261309"/>
                  </a:cubicBezTo>
                  <a:cubicBezTo>
                    <a:pt x="238566" y="261309"/>
                    <a:pt x="247337" y="252541"/>
                    <a:pt x="247337" y="242019"/>
                  </a:cubicBezTo>
                  <a:cubicBezTo>
                    <a:pt x="247337" y="233250"/>
                    <a:pt x="247337" y="222727"/>
                    <a:pt x="247337" y="213958"/>
                  </a:cubicBezTo>
                  <a:cubicBezTo>
                    <a:pt x="247337" y="205190"/>
                    <a:pt x="249091" y="201682"/>
                    <a:pt x="256107" y="198175"/>
                  </a:cubicBezTo>
                  <a:cubicBezTo>
                    <a:pt x="278912" y="185898"/>
                    <a:pt x="289437" y="159592"/>
                    <a:pt x="282420" y="135039"/>
                  </a:cubicBezTo>
                  <a:cubicBezTo>
                    <a:pt x="275403" y="110487"/>
                    <a:pt x="254353" y="92949"/>
                    <a:pt x="229795" y="91195"/>
                  </a:cubicBezTo>
                  <a:cubicBezTo>
                    <a:pt x="203483" y="91195"/>
                    <a:pt x="180678" y="105225"/>
                    <a:pt x="173662" y="129778"/>
                  </a:cubicBezTo>
                  <a:cubicBezTo>
                    <a:pt x="164891" y="154331"/>
                    <a:pt x="173662" y="182390"/>
                    <a:pt x="196466" y="194667"/>
                  </a:cubicBezTo>
                  <a:cubicBezTo>
                    <a:pt x="206991" y="201682"/>
                    <a:pt x="210499" y="208697"/>
                    <a:pt x="208745" y="219219"/>
                  </a:cubicBezTo>
                  <a:cubicBezTo>
                    <a:pt x="208745" y="220973"/>
                    <a:pt x="208745" y="222727"/>
                    <a:pt x="208745" y="224481"/>
                  </a:cubicBezTo>
                  <a:close/>
                </a:path>
              </a:pathLst>
            </a:custGeom>
            <a:solidFill>
              <a:srgbClr val="F79038"/>
            </a:solidFill>
            <a:ln w="17529" cap="flat">
              <a:noFill/>
              <a:prstDash val="solid"/>
              <a:miter/>
            </a:ln>
          </p:spPr>
          <p:txBody>
            <a:bodyPr rtlCol="0" anchor="ctr"/>
            <a:lstStyle/>
            <a:p>
              <a:pPr algn="l" rtl="0"/>
              <a:endParaRPr lang="en-US"/>
            </a:p>
          </p:txBody>
        </p:sp>
        <p:sp>
          <p:nvSpPr>
            <p:cNvPr id="53" name="Freeform 52">
              <a:extLst>
                <a:ext uri="{FF2B5EF4-FFF2-40B4-BE49-F238E27FC236}">
                  <a16:creationId xmlns:a16="http://schemas.microsoft.com/office/drawing/2014/main" id="{2FAA4A08-99DC-C47B-4D60-086F71F755B0}"/>
                </a:ext>
              </a:extLst>
            </p:cNvPr>
            <p:cNvSpPr/>
            <p:nvPr/>
          </p:nvSpPr>
          <p:spPr>
            <a:xfrm>
              <a:off x="-4949656" y="8214509"/>
              <a:ext cx="1140205" cy="1138186"/>
            </a:xfrm>
            <a:custGeom>
              <a:avLst/>
              <a:gdLst>
                <a:gd name="connsiteX0" fmla="*/ 1024430 w 1140205"/>
                <a:gd name="connsiteY0" fmla="*/ 1138187 h 1138186"/>
                <a:gd name="connsiteX1" fmla="*/ 724469 w 1140205"/>
                <a:gd name="connsiteY1" fmla="*/ 1138187 h 1138186"/>
                <a:gd name="connsiteX2" fmla="*/ 720960 w 1140205"/>
                <a:gd name="connsiteY2" fmla="*/ 1136433 h 1138186"/>
                <a:gd name="connsiteX3" fmla="*/ 608694 w 1140205"/>
                <a:gd name="connsiteY3" fmla="*/ 997887 h 1138186"/>
                <a:gd name="connsiteX4" fmla="*/ 608694 w 1140205"/>
                <a:gd name="connsiteY4" fmla="*/ 948782 h 1138186"/>
                <a:gd name="connsiteX5" fmla="*/ 594661 w 1140205"/>
                <a:gd name="connsiteY5" fmla="*/ 948782 h 1138186"/>
                <a:gd name="connsiteX6" fmla="*/ 413982 w 1140205"/>
                <a:gd name="connsiteY6" fmla="*/ 948782 h 1138186"/>
                <a:gd name="connsiteX7" fmla="*/ 99987 w 1140205"/>
                <a:gd name="connsiteY7" fmla="*/ 948782 h 1138186"/>
                <a:gd name="connsiteX8" fmla="*/ 5263 w 1140205"/>
                <a:gd name="connsiteY8" fmla="*/ 885646 h 1138186"/>
                <a:gd name="connsiteX9" fmla="*/ 0 w 1140205"/>
                <a:gd name="connsiteY9" fmla="*/ 868109 h 1138186"/>
                <a:gd name="connsiteX10" fmla="*/ 0 w 1140205"/>
                <a:gd name="connsiteY10" fmla="*/ 80673 h 1138186"/>
                <a:gd name="connsiteX11" fmla="*/ 1754 w 1140205"/>
                <a:gd name="connsiteY11" fmla="*/ 78919 h 1138186"/>
                <a:gd name="connsiteX12" fmla="*/ 105250 w 1140205"/>
                <a:gd name="connsiteY12" fmla="*/ 0 h 1138186"/>
                <a:gd name="connsiteX13" fmla="*/ 922689 w 1140205"/>
                <a:gd name="connsiteY13" fmla="*/ 0 h 1138186"/>
                <a:gd name="connsiteX14" fmla="*/ 943739 w 1140205"/>
                <a:gd name="connsiteY14" fmla="*/ 1754 h 1138186"/>
                <a:gd name="connsiteX15" fmla="*/ 1026185 w 1140205"/>
                <a:gd name="connsiteY15" fmla="*/ 99964 h 1138186"/>
                <a:gd name="connsiteX16" fmla="*/ 1026185 w 1140205"/>
                <a:gd name="connsiteY16" fmla="*/ 436685 h 1138186"/>
                <a:gd name="connsiteX17" fmla="*/ 1031447 w 1140205"/>
                <a:gd name="connsiteY17" fmla="*/ 452469 h 1138186"/>
                <a:gd name="connsiteX18" fmla="*/ 1082318 w 1140205"/>
                <a:gd name="connsiteY18" fmla="*/ 592769 h 1138186"/>
                <a:gd name="connsiteX19" fmla="*/ 1082318 w 1140205"/>
                <a:gd name="connsiteY19" fmla="*/ 671688 h 1138186"/>
                <a:gd name="connsiteX20" fmla="*/ 1082318 w 1140205"/>
                <a:gd name="connsiteY20" fmla="*/ 683965 h 1138186"/>
                <a:gd name="connsiteX21" fmla="*/ 1098105 w 1140205"/>
                <a:gd name="connsiteY21" fmla="*/ 683965 h 1138186"/>
                <a:gd name="connsiteX22" fmla="*/ 1140205 w 1140205"/>
                <a:gd name="connsiteY22" fmla="*/ 726055 h 1138186"/>
                <a:gd name="connsiteX23" fmla="*/ 1140205 w 1140205"/>
                <a:gd name="connsiteY23" fmla="*/ 1006655 h 1138186"/>
                <a:gd name="connsiteX24" fmla="*/ 1050743 w 1140205"/>
                <a:gd name="connsiteY24" fmla="*/ 1132926 h 1138186"/>
                <a:gd name="connsiteX25" fmla="*/ 1024430 w 1140205"/>
                <a:gd name="connsiteY25" fmla="*/ 1138187 h 1138186"/>
                <a:gd name="connsiteX26" fmla="*/ 38591 w 1140205"/>
                <a:gd name="connsiteY26" fmla="*/ 189405 h 1138186"/>
                <a:gd name="connsiteX27" fmla="*/ 38591 w 1140205"/>
                <a:gd name="connsiteY27" fmla="*/ 203435 h 1138186"/>
                <a:gd name="connsiteX28" fmla="*/ 38591 w 1140205"/>
                <a:gd name="connsiteY28" fmla="*/ 847064 h 1138186"/>
                <a:gd name="connsiteX29" fmla="*/ 103496 w 1140205"/>
                <a:gd name="connsiteY29" fmla="*/ 911953 h 1138186"/>
                <a:gd name="connsiteX30" fmla="*/ 596415 w 1140205"/>
                <a:gd name="connsiteY30" fmla="*/ 911953 h 1138186"/>
                <a:gd name="connsiteX31" fmla="*/ 608694 w 1140205"/>
                <a:gd name="connsiteY31" fmla="*/ 911953 h 1138186"/>
                <a:gd name="connsiteX32" fmla="*/ 608694 w 1140205"/>
                <a:gd name="connsiteY32" fmla="*/ 897922 h 1138186"/>
                <a:gd name="connsiteX33" fmla="*/ 608694 w 1140205"/>
                <a:gd name="connsiteY33" fmla="*/ 724301 h 1138186"/>
                <a:gd name="connsiteX34" fmla="*/ 649040 w 1140205"/>
                <a:gd name="connsiteY34" fmla="*/ 683965 h 1138186"/>
                <a:gd name="connsiteX35" fmla="*/ 666581 w 1140205"/>
                <a:gd name="connsiteY35" fmla="*/ 683965 h 1138186"/>
                <a:gd name="connsiteX36" fmla="*/ 666581 w 1140205"/>
                <a:gd name="connsiteY36" fmla="*/ 613814 h 1138186"/>
                <a:gd name="connsiteX37" fmla="*/ 670090 w 1140205"/>
                <a:gd name="connsiteY37" fmla="*/ 548925 h 1138186"/>
                <a:gd name="connsiteX38" fmla="*/ 980576 w 1140205"/>
                <a:gd name="connsiteY38" fmla="*/ 408625 h 1138186"/>
                <a:gd name="connsiteX39" fmla="*/ 989347 w 1140205"/>
                <a:gd name="connsiteY39" fmla="*/ 412132 h 1138186"/>
                <a:gd name="connsiteX40" fmla="*/ 989347 w 1140205"/>
                <a:gd name="connsiteY40" fmla="*/ 189405 h 1138186"/>
                <a:gd name="connsiteX41" fmla="*/ 38591 w 1140205"/>
                <a:gd name="connsiteY41" fmla="*/ 189405 h 1138186"/>
                <a:gd name="connsiteX42" fmla="*/ 649040 w 1140205"/>
                <a:gd name="connsiteY42" fmla="*/ 1024193 h 1138186"/>
                <a:gd name="connsiteX43" fmla="*/ 742010 w 1140205"/>
                <a:gd name="connsiteY43" fmla="*/ 1099604 h 1138186"/>
                <a:gd name="connsiteX44" fmla="*/ 1005135 w 1140205"/>
                <a:gd name="connsiteY44" fmla="*/ 1099604 h 1138186"/>
                <a:gd name="connsiteX45" fmla="*/ 1040218 w 1140205"/>
                <a:gd name="connsiteY45" fmla="*/ 1092589 h 1138186"/>
                <a:gd name="connsiteX46" fmla="*/ 1099859 w 1140205"/>
                <a:gd name="connsiteY46" fmla="*/ 1024193 h 1138186"/>
                <a:gd name="connsiteX47" fmla="*/ 1048989 w 1140205"/>
                <a:gd name="connsiteY47" fmla="*/ 1024193 h 1138186"/>
                <a:gd name="connsiteX48" fmla="*/ 1027938 w 1140205"/>
                <a:gd name="connsiteY48" fmla="*/ 1011916 h 1138186"/>
                <a:gd name="connsiteX49" fmla="*/ 1047234 w 1140205"/>
                <a:gd name="connsiteY49" fmla="*/ 987364 h 1138186"/>
                <a:gd name="connsiteX50" fmla="*/ 1103368 w 1140205"/>
                <a:gd name="connsiteY50" fmla="*/ 987364 h 1138186"/>
                <a:gd name="connsiteX51" fmla="*/ 1103368 w 1140205"/>
                <a:gd name="connsiteY51" fmla="*/ 948782 h 1138186"/>
                <a:gd name="connsiteX52" fmla="*/ 1050743 w 1140205"/>
                <a:gd name="connsiteY52" fmla="*/ 948782 h 1138186"/>
                <a:gd name="connsiteX53" fmla="*/ 1027938 w 1140205"/>
                <a:gd name="connsiteY53" fmla="*/ 929490 h 1138186"/>
                <a:gd name="connsiteX54" fmla="*/ 1048989 w 1140205"/>
                <a:gd name="connsiteY54" fmla="*/ 911953 h 1138186"/>
                <a:gd name="connsiteX55" fmla="*/ 1103368 w 1140205"/>
                <a:gd name="connsiteY55" fmla="*/ 911953 h 1138186"/>
                <a:gd name="connsiteX56" fmla="*/ 1103368 w 1140205"/>
                <a:gd name="connsiteY56" fmla="*/ 873370 h 1138186"/>
                <a:gd name="connsiteX57" fmla="*/ 1091088 w 1140205"/>
                <a:gd name="connsiteY57" fmla="*/ 873370 h 1138186"/>
                <a:gd name="connsiteX58" fmla="*/ 1050743 w 1140205"/>
                <a:gd name="connsiteY58" fmla="*/ 873370 h 1138186"/>
                <a:gd name="connsiteX59" fmla="*/ 1029693 w 1140205"/>
                <a:gd name="connsiteY59" fmla="*/ 854078 h 1138186"/>
                <a:gd name="connsiteX60" fmla="*/ 1050743 w 1140205"/>
                <a:gd name="connsiteY60" fmla="*/ 834788 h 1138186"/>
                <a:gd name="connsiteX61" fmla="*/ 1068284 w 1140205"/>
                <a:gd name="connsiteY61" fmla="*/ 834788 h 1138186"/>
                <a:gd name="connsiteX62" fmla="*/ 1105122 w 1140205"/>
                <a:gd name="connsiteY62" fmla="*/ 834788 h 1138186"/>
                <a:gd name="connsiteX63" fmla="*/ 1105122 w 1140205"/>
                <a:gd name="connsiteY63" fmla="*/ 796205 h 1138186"/>
                <a:gd name="connsiteX64" fmla="*/ 1091088 w 1140205"/>
                <a:gd name="connsiteY64" fmla="*/ 796205 h 1138186"/>
                <a:gd name="connsiteX65" fmla="*/ 1047234 w 1140205"/>
                <a:gd name="connsiteY65" fmla="*/ 796205 h 1138186"/>
                <a:gd name="connsiteX66" fmla="*/ 1031447 w 1140205"/>
                <a:gd name="connsiteY66" fmla="*/ 780421 h 1138186"/>
                <a:gd name="connsiteX67" fmla="*/ 1041972 w 1140205"/>
                <a:gd name="connsiteY67" fmla="*/ 761130 h 1138186"/>
                <a:gd name="connsiteX68" fmla="*/ 1056005 w 1140205"/>
                <a:gd name="connsiteY68" fmla="*/ 759376 h 1138186"/>
                <a:gd name="connsiteX69" fmla="*/ 1106876 w 1140205"/>
                <a:gd name="connsiteY69" fmla="*/ 759376 h 1138186"/>
                <a:gd name="connsiteX70" fmla="*/ 1106876 w 1140205"/>
                <a:gd name="connsiteY70" fmla="*/ 722547 h 1138186"/>
                <a:gd name="connsiteX71" fmla="*/ 652548 w 1140205"/>
                <a:gd name="connsiteY71" fmla="*/ 722547 h 1138186"/>
                <a:gd name="connsiteX72" fmla="*/ 652548 w 1140205"/>
                <a:gd name="connsiteY72" fmla="*/ 759376 h 1138186"/>
                <a:gd name="connsiteX73" fmla="*/ 673598 w 1140205"/>
                <a:gd name="connsiteY73" fmla="*/ 759376 h 1138186"/>
                <a:gd name="connsiteX74" fmla="*/ 710435 w 1140205"/>
                <a:gd name="connsiteY74" fmla="*/ 759376 h 1138186"/>
                <a:gd name="connsiteX75" fmla="*/ 727977 w 1140205"/>
                <a:gd name="connsiteY75" fmla="*/ 778667 h 1138186"/>
                <a:gd name="connsiteX76" fmla="*/ 708681 w 1140205"/>
                <a:gd name="connsiteY76" fmla="*/ 796205 h 1138186"/>
                <a:gd name="connsiteX77" fmla="*/ 694648 w 1140205"/>
                <a:gd name="connsiteY77" fmla="*/ 796205 h 1138186"/>
                <a:gd name="connsiteX78" fmla="*/ 652548 w 1140205"/>
                <a:gd name="connsiteY78" fmla="*/ 796205 h 1138186"/>
                <a:gd name="connsiteX79" fmla="*/ 652548 w 1140205"/>
                <a:gd name="connsiteY79" fmla="*/ 834788 h 1138186"/>
                <a:gd name="connsiteX80" fmla="*/ 664827 w 1140205"/>
                <a:gd name="connsiteY80" fmla="*/ 834788 h 1138186"/>
                <a:gd name="connsiteX81" fmla="*/ 710435 w 1140205"/>
                <a:gd name="connsiteY81" fmla="*/ 834788 h 1138186"/>
                <a:gd name="connsiteX82" fmla="*/ 727977 w 1140205"/>
                <a:gd name="connsiteY82" fmla="*/ 852325 h 1138186"/>
                <a:gd name="connsiteX83" fmla="*/ 710435 w 1140205"/>
                <a:gd name="connsiteY83" fmla="*/ 871616 h 1138186"/>
                <a:gd name="connsiteX84" fmla="*/ 691140 w 1140205"/>
                <a:gd name="connsiteY84" fmla="*/ 871616 h 1138186"/>
                <a:gd name="connsiteX85" fmla="*/ 652548 w 1140205"/>
                <a:gd name="connsiteY85" fmla="*/ 871616 h 1138186"/>
                <a:gd name="connsiteX86" fmla="*/ 652548 w 1140205"/>
                <a:gd name="connsiteY86" fmla="*/ 910199 h 1138186"/>
                <a:gd name="connsiteX87" fmla="*/ 664827 w 1140205"/>
                <a:gd name="connsiteY87" fmla="*/ 910199 h 1138186"/>
                <a:gd name="connsiteX88" fmla="*/ 708681 w 1140205"/>
                <a:gd name="connsiteY88" fmla="*/ 910199 h 1138186"/>
                <a:gd name="connsiteX89" fmla="*/ 726223 w 1140205"/>
                <a:gd name="connsiteY89" fmla="*/ 927736 h 1138186"/>
                <a:gd name="connsiteX90" fmla="*/ 710435 w 1140205"/>
                <a:gd name="connsiteY90" fmla="*/ 947028 h 1138186"/>
                <a:gd name="connsiteX91" fmla="*/ 696402 w 1140205"/>
                <a:gd name="connsiteY91" fmla="*/ 947028 h 1138186"/>
                <a:gd name="connsiteX92" fmla="*/ 650794 w 1140205"/>
                <a:gd name="connsiteY92" fmla="*/ 947028 h 1138186"/>
                <a:gd name="connsiteX93" fmla="*/ 650794 w 1140205"/>
                <a:gd name="connsiteY93" fmla="*/ 985610 h 1138186"/>
                <a:gd name="connsiteX94" fmla="*/ 703419 w 1140205"/>
                <a:gd name="connsiteY94" fmla="*/ 985610 h 1138186"/>
                <a:gd name="connsiteX95" fmla="*/ 726223 w 1140205"/>
                <a:gd name="connsiteY95" fmla="*/ 1003148 h 1138186"/>
                <a:gd name="connsiteX96" fmla="*/ 703419 w 1140205"/>
                <a:gd name="connsiteY96" fmla="*/ 1022439 h 1138186"/>
                <a:gd name="connsiteX97" fmla="*/ 649040 w 1140205"/>
                <a:gd name="connsiteY97" fmla="*/ 1024193 h 1138186"/>
                <a:gd name="connsiteX98" fmla="*/ 38591 w 1140205"/>
                <a:gd name="connsiteY98" fmla="*/ 149069 h 1138186"/>
                <a:gd name="connsiteX99" fmla="*/ 989347 w 1140205"/>
                <a:gd name="connsiteY99" fmla="*/ 149069 h 1138186"/>
                <a:gd name="connsiteX100" fmla="*/ 989347 w 1140205"/>
                <a:gd name="connsiteY100" fmla="*/ 101718 h 1138186"/>
                <a:gd name="connsiteX101" fmla="*/ 924443 w 1140205"/>
                <a:gd name="connsiteY101" fmla="*/ 36829 h 1138186"/>
                <a:gd name="connsiteX102" fmla="*/ 105250 w 1140205"/>
                <a:gd name="connsiteY102" fmla="*/ 36829 h 1138186"/>
                <a:gd name="connsiteX103" fmla="*/ 94725 w 1140205"/>
                <a:gd name="connsiteY103" fmla="*/ 36829 h 1138186"/>
                <a:gd name="connsiteX104" fmla="*/ 40346 w 1140205"/>
                <a:gd name="connsiteY104" fmla="*/ 89441 h 1138186"/>
                <a:gd name="connsiteX105" fmla="*/ 38591 w 1140205"/>
                <a:gd name="connsiteY105" fmla="*/ 149069 h 1138186"/>
                <a:gd name="connsiteX106" fmla="*/ 1045480 w 1140205"/>
                <a:gd name="connsiteY106" fmla="*/ 682211 h 1138186"/>
                <a:gd name="connsiteX107" fmla="*/ 1040218 w 1140205"/>
                <a:gd name="connsiteY107" fmla="*/ 557694 h 1138186"/>
                <a:gd name="connsiteX108" fmla="*/ 871818 w 1140205"/>
                <a:gd name="connsiteY108" fmla="*/ 417394 h 1138186"/>
                <a:gd name="connsiteX109" fmla="*/ 705173 w 1140205"/>
                <a:gd name="connsiteY109" fmla="*/ 557694 h 1138186"/>
                <a:gd name="connsiteX110" fmla="*/ 701665 w 1140205"/>
                <a:gd name="connsiteY110" fmla="*/ 680457 h 1138186"/>
                <a:gd name="connsiteX111" fmla="*/ 703419 w 1140205"/>
                <a:gd name="connsiteY111" fmla="*/ 682211 h 1138186"/>
                <a:gd name="connsiteX112" fmla="*/ 1045480 w 1140205"/>
                <a:gd name="connsiteY112" fmla="*/ 682211 h 1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40205" h="1138186">
                  <a:moveTo>
                    <a:pt x="1024430" y="1138187"/>
                  </a:moveTo>
                  <a:cubicBezTo>
                    <a:pt x="924443" y="1138187"/>
                    <a:pt x="824456" y="1138187"/>
                    <a:pt x="724469" y="1138187"/>
                  </a:cubicBezTo>
                  <a:cubicBezTo>
                    <a:pt x="722714" y="1138187"/>
                    <a:pt x="722714" y="1136433"/>
                    <a:pt x="720960" y="1136433"/>
                  </a:cubicBezTo>
                  <a:cubicBezTo>
                    <a:pt x="659565" y="1127664"/>
                    <a:pt x="605186" y="1073298"/>
                    <a:pt x="608694" y="997887"/>
                  </a:cubicBezTo>
                  <a:cubicBezTo>
                    <a:pt x="608694" y="982103"/>
                    <a:pt x="608694" y="966319"/>
                    <a:pt x="608694" y="948782"/>
                  </a:cubicBezTo>
                  <a:cubicBezTo>
                    <a:pt x="603432" y="948782"/>
                    <a:pt x="598169" y="948782"/>
                    <a:pt x="594661" y="948782"/>
                  </a:cubicBezTo>
                  <a:cubicBezTo>
                    <a:pt x="535019" y="948782"/>
                    <a:pt x="475378" y="948782"/>
                    <a:pt x="413982" y="948782"/>
                  </a:cubicBezTo>
                  <a:cubicBezTo>
                    <a:pt x="308733" y="948782"/>
                    <a:pt x="205237" y="948782"/>
                    <a:pt x="99987" y="948782"/>
                  </a:cubicBezTo>
                  <a:cubicBezTo>
                    <a:pt x="54379" y="948782"/>
                    <a:pt x="19296" y="924229"/>
                    <a:pt x="5263" y="885646"/>
                  </a:cubicBezTo>
                  <a:cubicBezTo>
                    <a:pt x="3508" y="880385"/>
                    <a:pt x="1754" y="873370"/>
                    <a:pt x="0" y="868109"/>
                  </a:cubicBezTo>
                  <a:cubicBezTo>
                    <a:pt x="0" y="605046"/>
                    <a:pt x="0" y="343736"/>
                    <a:pt x="0" y="80673"/>
                  </a:cubicBezTo>
                  <a:cubicBezTo>
                    <a:pt x="0" y="80673"/>
                    <a:pt x="1754" y="78919"/>
                    <a:pt x="1754" y="78919"/>
                  </a:cubicBezTo>
                  <a:cubicBezTo>
                    <a:pt x="17542" y="24552"/>
                    <a:pt x="49117" y="0"/>
                    <a:pt x="105250" y="0"/>
                  </a:cubicBezTo>
                  <a:cubicBezTo>
                    <a:pt x="377145" y="0"/>
                    <a:pt x="650794" y="0"/>
                    <a:pt x="922689" y="0"/>
                  </a:cubicBezTo>
                  <a:cubicBezTo>
                    <a:pt x="929706" y="0"/>
                    <a:pt x="936722" y="0"/>
                    <a:pt x="943739" y="1754"/>
                  </a:cubicBezTo>
                  <a:cubicBezTo>
                    <a:pt x="992855" y="10522"/>
                    <a:pt x="1026185" y="47351"/>
                    <a:pt x="1026185" y="99964"/>
                  </a:cubicBezTo>
                  <a:cubicBezTo>
                    <a:pt x="1026185" y="212204"/>
                    <a:pt x="1026185" y="324445"/>
                    <a:pt x="1026185" y="436685"/>
                  </a:cubicBezTo>
                  <a:cubicBezTo>
                    <a:pt x="1026185" y="441946"/>
                    <a:pt x="1027938" y="448961"/>
                    <a:pt x="1031447" y="452469"/>
                  </a:cubicBezTo>
                  <a:cubicBezTo>
                    <a:pt x="1066530" y="492805"/>
                    <a:pt x="1084072" y="540156"/>
                    <a:pt x="1082318" y="592769"/>
                  </a:cubicBezTo>
                  <a:cubicBezTo>
                    <a:pt x="1082318" y="619075"/>
                    <a:pt x="1082318" y="645382"/>
                    <a:pt x="1082318" y="671688"/>
                  </a:cubicBezTo>
                  <a:cubicBezTo>
                    <a:pt x="1082318" y="675196"/>
                    <a:pt x="1082318" y="678703"/>
                    <a:pt x="1082318" y="683965"/>
                  </a:cubicBezTo>
                  <a:cubicBezTo>
                    <a:pt x="1087580" y="683965"/>
                    <a:pt x="1092843" y="683965"/>
                    <a:pt x="1098105" y="683965"/>
                  </a:cubicBezTo>
                  <a:cubicBezTo>
                    <a:pt x="1124417" y="683965"/>
                    <a:pt x="1140205" y="699748"/>
                    <a:pt x="1140205" y="726055"/>
                  </a:cubicBezTo>
                  <a:cubicBezTo>
                    <a:pt x="1140205" y="819003"/>
                    <a:pt x="1140205" y="913707"/>
                    <a:pt x="1140205" y="1006655"/>
                  </a:cubicBezTo>
                  <a:cubicBezTo>
                    <a:pt x="1140205" y="1064529"/>
                    <a:pt x="1105122" y="1113635"/>
                    <a:pt x="1050743" y="1132926"/>
                  </a:cubicBezTo>
                  <a:cubicBezTo>
                    <a:pt x="1041972" y="1132926"/>
                    <a:pt x="1033201" y="1134679"/>
                    <a:pt x="1024430" y="1138187"/>
                  </a:cubicBezTo>
                  <a:close/>
                  <a:moveTo>
                    <a:pt x="38591" y="189405"/>
                  </a:moveTo>
                  <a:cubicBezTo>
                    <a:pt x="38591" y="194667"/>
                    <a:pt x="38591" y="198174"/>
                    <a:pt x="38591" y="203435"/>
                  </a:cubicBezTo>
                  <a:cubicBezTo>
                    <a:pt x="38591" y="417394"/>
                    <a:pt x="38591" y="631352"/>
                    <a:pt x="38591" y="847064"/>
                  </a:cubicBezTo>
                  <a:cubicBezTo>
                    <a:pt x="38591" y="889154"/>
                    <a:pt x="61396" y="911953"/>
                    <a:pt x="103496" y="911953"/>
                  </a:cubicBezTo>
                  <a:cubicBezTo>
                    <a:pt x="268387" y="911953"/>
                    <a:pt x="431524" y="911953"/>
                    <a:pt x="596415" y="911953"/>
                  </a:cubicBezTo>
                  <a:cubicBezTo>
                    <a:pt x="599923" y="911953"/>
                    <a:pt x="603432" y="911953"/>
                    <a:pt x="608694" y="911953"/>
                  </a:cubicBezTo>
                  <a:cubicBezTo>
                    <a:pt x="608694" y="906691"/>
                    <a:pt x="608694" y="901430"/>
                    <a:pt x="608694" y="897922"/>
                  </a:cubicBezTo>
                  <a:cubicBezTo>
                    <a:pt x="608694" y="840049"/>
                    <a:pt x="608694" y="782175"/>
                    <a:pt x="608694" y="724301"/>
                  </a:cubicBezTo>
                  <a:cubicBezTo>
                    <a:pt x="608694" y="699748"/>
                    <a:pt x="624482" y="683965"/>
                    <a:pt x="649040" y="683965"/>
                  </a:cubicBezTo>
                  <a:cubicBezTo>
                    <a:pt x="654302" y="683965"/>
                    <a:pt x="659565" y="683965"/>
                    <a:pt x="666581" y="683965"/>
                  </a:cubicBezTo>
                  <a:cubicBezTo>
                    <a:pt x="666581" y="659412"/>
                    <a:pt x="666581" y="636613"/>
                    <a:pt x="666581" y="613814"/>
                  </a:cubicBezTo>
                  <a:cubicBezTo>
                    <a:pt x="666581" y="592769"/>
                    <a:pt x="666581" y="569970"/>
                    <a:pt x="670090" y="548925"/>
                  </a:cubicBezTo>
                  <a:cubicBezTo>
                    <a:pt x="698156" y="406871"/>
                    <a:pt x="854277" y="336721"/>
                    <a:pt x="980576" y="408625"/>
                  </a:cubicBezTo>
                  <a:cubicBezTo>
                    <a:pt x="982331" y="410379"/>
                    <a:pt x="985839" y="410379"/>
                    <a:pt x="989347" y="412132"/>
                  </a:cubicBezTo>
                  <a:cubicBezTo>
                    <a:pt x="989347" y="336721"/>
                    <a:pt x="989347" y="264817"/>
                    <a:pt x="989347" y="189405"/>
                  </a:cubicBezTo>
                  <a:cubicBezTo>
                    <a:pt x="670090" y="189405"/>
                    <a:pt x="354341" y="189405"/>
                    <a:pt x="38591" y="189405"/>
                  </a:cubicBezTo>
                  <a:close/>
                  <a:moveTo>
                    <a:pt x="649040" y="1024193"/>
                  </a:moveTo>
                  <a:cubicBezTo>
                    <a:pt x="656057" y="1068037"/>
                    <a:pt x="696402" y="1099604"/>
                    <a:pt x="742010" y="1099604"/>
                  </a:cubicBezTo>
                  <a:cubicBezTo>
                    <a:pt x="829718" y="1099604"/>
                    <a:pt x="917426" y="1099604"/>
                    <a:pt x="1005135" y="1099604"/>
                  </a:cubicBezTo>
                  <a:cubicBezTo>
                    <a:pt x="1017414" y="1099604"/>
                    <a:pt x="1029693" y="1097851"/>
                    <a:pt x="1040218" y="1092589"/>
                  </a:cubicBezTo>
                  <a:cubicBezTo>
                    <a:pt x="1071792" y="1080313"/>
                    <a:pt x="1091088" y="1057514"/>
                    <a:pt x="1099859" y="1024193"/>
                  </a:cubicBezTo>
                  <a:cubicBezTo>
                    <a:pt x="1082318" y="1024193"/>
                    <a:pt x="1064776" y="1024193"/>
                    <a:pt x="1048989" y="1024193"/>
                  </a:cubicBezTo>
                  <a:cubicBezTo>
                    <a:pt x="1038463" y="1024193"/>
                    <a:pt x="1031447" y="1020685"/>
                    <a:pt x="1027938" y="1011916"/>
                  </a:cubicBezTo>
                  <a:cubicBezTo>
                    <a:pt x="1022676" y="999640"/>
                    <a:pt x="1031447" y="987364"/>
                    <a:pt x="1047234" y="987364"/>
                  </a:cubicBezTo>
                  <a:cubicBezTo>
                    <a:pt x="1064776" y="987364"/>
                    <a:pt x="1084072" y="987364"/>
                    <a:pt x="1103368" y="987364"/>
                  </a:cubicBezTo>
                  <a:cubicBezTo>
                    <a:pt x="1103368" y="973334"/>
                    <a:pt x="1103368" y="962811"/>
                    <a:pt x="1103368" y="948782"/>
                  </a:cubicBezTo>
                  <a:cubicBezTo>
                    <a:pt x="1085826" y="948782"/>
                    <a:pt x="1068284" y="948782"/>
                    <a:pt x="1050743" y="948782"/>
                  </a:cubicBezTo>
                  <a:cubicBezTo>
                    <a:pt x="1036709" y="948782"/>
                    <a:pt x="1027938" y="941766"/>
                    <a:pt x="1027938" y="929490"/>
                  </a:cubicBezTo>
                  <a:cubicBezTo>
                    <a:pt x="1027938" y="918968"/>
                    <a:pt x="1034955" y="911953"/>
                    <a:pt x="1048989" y="911953"/>
                  </a:cubicBezTo>
                  <a:cubicBezTo>
                    <a:pt x="1066530" y="911953"/>
                    <a:pt x="1085826" y="911953"/>
                    <a:pt x="1103368" y="911953"/>
                  </a:cubicBezTo>
                  <a:cubicBezTo>
                    <a:pt x="1103368" y="897922"/>
                    <a:pt x="1103368" y="887400"/>
                    <a:pt x="1103368" y="873370"/>
                  </a:cubicBezTo>
                  <a:cubicBezTo>
                    <a:pt x="1098105" y="873370"/>
                    <a:pt x="1094597" y="873370"/>
                    <a:pt x="1091088" y="873370"/>
                  </a:cubicBezTo>
                  <a:cubicBezTo>
                    <a:pt x="1077055" y="873370"/>
                    <a:pt x="1063022" y="873370"/>
                    <a:pt x="1050743" y="873370"/>
                  </a:cubicBezTo>
                  <a:cubicBezTo>
                    <a:pt x="1036709" y="873370"/>
                    <a:pt x="1029693" y="866355"/>
                    <a:pt x="1029693" y="854078"/>
                  </a:cubicBezTo>
                  <a:cubicBezTo>
                    <a:pt x="1029693" y="841802"/>
                    <a:pt x="1036709" y="834788"/>
                    <a:pt x="1050743" y="834788"/>
                  </a:cubicBezTo>
                  <a:cubicBezTo>
                    <a:pt x="1056005" y="834788"/>
                    <a:pt x="1063022" y="834788"/>
                    <a:pt x="1068284" y="834788"/>
                  </a:cubicBezTo>
                  <a:cubicBezTo>
                    <a:pt x="1080563" y="834788"/>
                    <a:pt x="1092843" y="834788"/>
                    <a:pt x="1105122" y="834788"/>
                  </a:cubicBezTo>
                  <a:cubicBezTo>
                    <a:pt x="1105122" y="820757"/>
                    <a:pt x="1105122" y="810235"/>
                    <a:pt x="1105122" y="796205"/>
                  </a:cubicBezTo>
                  <a:cubicBezTo>
                    <a:pt x="1099859" y="796205"/>
                    <a:pt x="1096351" y="796205"/>
                    <a:pt x="1091088" y="796205"/>
                  </a:cubicBezTo>
                  <a:cubicBezTo>
                    <a:pt x="1077055" y="796205"/>
                    <a:pt x="1061268" y="796205"/>
                    <a:pt x="1047234" y="796205"/>
                  </a:cubicBezTo>
                  <a:cubicBezTo>
                    <a:pt x="1038463" y="796205"/>
                    <a:pt x="1031447" y="789190"/>
                    <a:pt x="1031447" y="780421"/>
                  </a:cubicBezTo>
                  <a:cubicBezTo>
                    <a:pt x="1029693" y="771652"/>
                    <a:pt x="1033201" y="764637"/>
                    <a:pt x="1041972" y="761130"/>
                  </a:cubicBezTo>
                  <a:cubicBezTo>
                    <a:pt x="1045480" y="759376"/>
                    <a:pt x="1050743" y="759376"/>
                    <a:pt x="1056005" y="759376"/>
                  </a:cubicBezTo>
                  <a:cubicBezTo>
                    <a:pt x="1071792" y="759376"/>
                    <a:pt x="1089334" y="759376"/>
                    <a:pt x="1106876" y="759376"/>
                  </a:cubicBezTo>
                  <a:cubicBezTo>
                    <a:pt x="1106876" y="747100"/>
                    <a:pt x="1106876" y="734823"/>
                    <a:pt x="1106876" y="722547"/>
                  </a:cubicBezTo>
                  <a:cubicBezTo>
                    <a:pt x="954264" y="722547"/>
                    <a:pt x="803406" y="722547"/>
                    <a:pt x="652548" y="722547"/>
                  </a:cubicBezTo>
                  <a:cubicBezTo>
                    <a:pt x="652548" y="734823"/>
                    <a:pt x="652548" y="747100"/>
                    <a:pt x="652548" y="759376"/>
                  </a:cubicBezTo>
                  <a:cubicBezTo>
                    <a:pt x="659565" y="759376"/>
                    <a:pt x="666581" y="759376"/>
                    <a:pt x="673598" y="759376"/>
                  </a:cubicBezTo>
                  <a:cubicBezTo>
                    <a:pt x="685877" y="759376"/>
                    <a:pt x="698156" y="759376"/>
                    <a:pt x="710435" y="759376"/>
                  </a:cubicBezTo>
                  <a:cubicBezTo>
                    <a:pt x="720960" y="759376"/>
                    <a:pt x="727977" y="768145"/>
                    <a:pt x="727977" y="778667"/>
                  </a:cubicBezTo>
                  <a:cubicBezTo>
                    <a:pt x="727977" y="789190"/>
                    <a:pt x="720960" y="796205"/>
                    <a:pt x="708681" y="796205"/>
                  </a:cubicBezTo>
                  <a:cubicBezTo>
                    <a:pt x="703419" y="796205"/>
                    <a:pt x="699911" y="796205"/>
                    <a:pt x="694648" y="796205"/>
                  </a:cubicBezTo>
                  <a:cubicBezTo>
                    <a:pt x="680615" y="796205"/>
                    <a:pt x="666581" y="796205"/>
                    <a:pt x="652548" y="796205"/>
                  </a:cubicBezTo>
                  <a:cubicBezTo>
                    <a:pt x="652548" y="810235"/>
                    <a:pt x="652548" y="820757"/>
                    <a:pt x="652548" y="834788"/>
                  </a:cubicBezTo>
                  <a:cubicBezTo>
                    <a:pt x="657811" y="834788"/>
                    <a:pt x="661319" y="834788"/>
                    <a:pt x="664827" y="834788"/>
                  </a:cubicBezTo>
                  <a:cubicBezTo>
                    <a:pt x="680615" y="834788"/>
                    <a:pt x="694648" y="834788"/>
                    <a:pt x="710435" y="834788"/>
                  </a:cubicBezTo>
                  <a:cubicBezTo>
                    <a:pt x="720960" y="834788"/>
                    <a:pt x="727977" y="843556"/>
                    <a:pt x="727977" y="852325"/>
                  </a:cubicBezTo>
                  <a:cubicBezTo>
                    <a:pt x="727977" y="862847"/>
                    <a:pt x="720960" y="869863"/>
                    <a:pt x="710435" y="871616"/>
                  </a:cubicBezTo>
                  <a:cubicBezTo>
                    <a:pt x="703419" y="871616"/>
                    <a:pt x="696402" y="871616"/>
                    <a:pt x="691140" y="871616"/>
                  </a:cubicBezTo>
                  <a:cubicBezTo>
                    <a:pt x="678860" y="871616"/>
                    <a:pt x="664827" y="871616"/>
                    <a:pt x="652548" y="871616"/>
                  </a:cubicBezTo>
                  <a:cubicBezTo>
                    <a:pt x="652548" y="885646"/>
                    <a:pt x="652548" y="896169"/>
                    <a:pt x="652548" y="910199"/>
                  </a:cubicBezTo>
                  <a:cubicBezTo>
                    <a:pt x="657811" y="910199"/>
                    <a:pt x="661319" y="910199"/>
                    <a:pt x="664827" y="910199"/>
                  </a:cubicBezTo>
                  <a:cubicBezTo>
                    <a:pt x="678860" y="910199"/>
                    <a:pt x="694648" y="910199"/>
                    <a:pt x="708681" y="910199"/>
                  </a:cubicBezTo>
                  <a:cubicBezTo>
                    <a:pt x="719206" y="910199"/>
                    <a:pt x="726223" y="917214"/>
                    <a:pt x="726223" y="927736"/>
                  </a:cubicBezTo>
                  <a:cubicBezTo>
                    <a:pt x="726223" y="938259"/>
                    <a:pt x="720960" y="945274"/>
                    <a:pt x="710435" y="947028"/>
                  </a:cubicBezTo>
                  <a:cubicBezTo>
                    <a:pt x="706927" y="947028"/>
                    <a:pt x="701665" y="947028"/>
                    <a:pt x="696402" y="947028"/>
                  </a:cubicBezTo>
                  <a:cubicBezTo>
                    <a:pt x="680615" y="947028"/>
                    <a:pt x="666581" y="947028"/>
                    <a:pt x="650794" y="947028"/>
                  </a:cubicBezTo>
                  <a:cubicBezTo>
                    <a:pt x="650794" y="961058"/>
                    <a:pt x="650794" y="971580"/>
                    <a:pt x="650794" y="985610"/>
                  </a:cubicBezTo>
                  <a:cubicBezTo>
                    <a:pt x="668336" y="985610"/>
                    <a:pt x="685877" y="985610"/>
                    <a:pt x="703419" y="985610"/>
                  </a:cubicBezTo>
                  <a:cubicBezTo>
                    <a:pt x="717452" y="985610"/>
                    <a:pt x="726223" y="992626"/>
                    <a:pt x="726223" y="1003148"/>
                  </a:cubicBezTo>
                  <a:cubicBezTo>
                    <a:pt x="726223" y="1015424"/>
                    <a:pt x="717452" y="1022439"/>
                    <a:pt x="703419" y="1022439"/>
                  </a:cubicBezTo>
                  <a:cubicBezTo>
                    <a:pt x="682369" y="1024193"/>
                    <a:pt x="666581" y="1024193"/>
                    <a:pt x="649040" y="1024193"/>
                  </a:cubicBezTo>
                  <a:close/>
                  <a:moveTo>
                    <a:pt x="38591" y="149069"/>
                  </a:moveTo>
                  <a:cubicBezTo>
                    <a:pt x="356095" y="149069"/>
                    <a:pt x="671844" y="149069"/>
                    <a:pt x="989347" y="149069"/>
                  </a:cubicBezTo>
                  <a:cubicBezTo>
                    <a:pt x="989347" y="133285"/>
                    <a:pt x="989347" y="117502"/>
                    <a:pt x="989347" y="101718"/>
                  </a:cubicBezTo>
                  <a:cubicBezTo>
                    <a:pt x="989347" y="59628"/>
                    <a:pt x="966543" y="36829"/>
                    <a:pt x="924443" y="36829"/>
                  </a:cubicBezTo>
                  <a:cubicBezTo>
                    <a:pt x="650794" y="36829"/>
                    <a:pt x="377145" y="36829"/>
                    <a:pt x="105250" y="36829"/>
                  </a:cubicBezTo>
                  <a:cubicBezTo>
                    <a:pt x="101741" y="36829"/>
                    <a:pt x="98233" y="36829"/>
                    <a:pt x="94725" y="36829"/>
                  </a:cubicBezTo>
                  <a:cubicBezTo>
                    <a:pt x="66658" y="38583"/>
                    <a:pt x="42100" y="59628"/>
                    <a:pt x="40346" y="89441"/>
                  </a:cubicBezTo>
                  <a:cubicBezTo>
                    <a:pt x="36837" y="108733"/>
                    <a:pt x="38591" y="128024"/>
                    <a:pt x="38591" y="149069"/>
                  </a:cubicBezTo>
                  <a:close/>
                  <a:moveTo>
                    <a:pt x="1045480" y="682211"/>
                  </a:moveTo>
                  <a:cubicBezTo>
                    <a:pt x="1043726" y="640121"/>
                    <a:pt x="1045480" y="598030"/>
                    <a:pt x="1040218" y="557694"/>
                  </a:cubicBezTo>
                  <a:cubicBezTo>
                    <a:pt x="1029693" y="477021"/>
                    <a:pt x="956018" y="417394"/>
                    <a:pt x="871818" y="417394"/>
                  </a:cubicBezTo>
                  <a:cubicBezTo>
                    <a:pt x="789373" y="417394"/>
                    <a:pt x="715698" y="477021"/>
                    <a:pt x="705173" y="557694"/>
                  </a:cubicBezTo>
                  <a:cubicBezTo>
                    <a:pt x="699911" y="598030"/>
                    <a:pt x="703419" y="638367"/>
                    <a:pt x="701665" y="680457"/>
                  </a:cubicBezTo>
                  <a:cubicBezTo>
                    <a:pt x="701665" y="680457"/>
                    <a:pt x="701665" y="682211"/>
                    <a:pt x="703419" y="682211"/>
                  </a:cubicBezTo>
                  <a:cubicBezTo>
                    <a:pt x="817439" y="682211"/>
                    <a:pt x="929706" y="682211"/>
                    <a:pt x="1045480" y="682211"/>
                  </a:cubicBezTo>
                  <a:close/>
                </a:path>
              </a:pathLst>
            </a:custGeom>
            <a:solidFill>
              <a:srgbClr val="000000"/>
            </a:solidFill>
            <a:ln w="17529" cap="flat">
              <a:noFill/>
              <a:prstDash val="solid"/>
              <a:miter/>
            </a:ln>
          </p:spPr>
          <p:txBody>
            <a:bodyPr rtlCol="0" anchor="ctr"/>
            <a:lstStyle/>
            <a:p>
              <a:pPr algn="l" rtl="0"/>
              <a:endParaRPr lang="en-US"/>
            </a:p>
          </p:txBody>
        </p:sp>
        <p:sp>
          <p:nvSpPr>
            <p:cNvPr id="54" name="Freeform 53">
              <a:extLst>
                <a:ext uri="{FF2B5EF4-FFF2-40B4-BE49-F238E27FC236}">
                  <a16:creationId xmlns:a16="http://schemas.microsoft.com/office/drawing/2014/main" id="{885D30B9-E18A-9E96-974A-6E4157D3B737}"/>
                </a:ext>
              </a:extLst>
            </p:cNvPr>
            <p:cNvSpPr/>
            <p:nvPr/>
          </p:nvSpPr>
          <p:spPr>
            <a:xfrm>
              <a:off x="-4854931" y="8288167"/>
              <a:ext cx="836734" cy="38582"/>
            </a:xfrm>
            <a:custGeom>
              <a:avLst/>
              <a:gdLst>
                <a:gd name="connsiteX0" fmla="*/ 561332 w 836734"/>
                <a:gd name="connsiteY0" fmla="*/ 38583 h 38582"/>
                <a:gd name="connsiteX1" fmla="*/ 808668 w 836734"/>
                <a:gd name="connsiteY1" fmla="*/ 38583 h 38582"/>
                <a:gd name="connsiteX2" fmla="*/ 819193 w 836734"/>
                <a:gd name="connsiteY2" fmla="*/ 38583 h 38582"/>
                <a:gd name="connsiteX3" fmla="*/ 836735 w 836734"/>
                <a:gd name="connsiteY3" fmla="*/ 21045 h 38582"/>
                <a:gd name="connsiteX4" fmla="*/ 822702 w 836734"/>
                <a:gd name="connsiteY4" fmla="*/ 1754 h 38582"/>
                <a:gd name="connsiteX5" fmla="*/ 810423 w 836734"/>
                <a:gd name="connsiteY5" fmla="*/ 1754 h 38582"/>
                <a:gd name="connsiteX6" fmla="*/ 313995 w 836734"/>
                <a:gd name="connsiteY6" fmla="*/ 1754 h 38582"/>
                <a:gd name="connsiteX7" fmla="*/ 299961 w 836734"/>
                <a:gd name="connsiteY7" fmla="*/ 3507 h 38582"/>
                <a:gd name="connsiteX8" fmla="*/ 287682 w 836734"/>
                <a:gd name="connsiteY8" fmla="*/ 22799 h 38582"/>
                <a:gd name="connsiteX9" fmla="*/ 303470 w 836734"/>
                <a:gd name="connsiteY9" fmla="*/ 38583 h 38582"/>
                <a:gd name="connsiteX10" fmla="*/ 313995 w 836734"/>
                <a:gd name="connsiteY10" fmla="*/ 38583 h 38582"/>
                <a:gd name="connsiteX11" fmla="*/ 561332 w 836734"/>
                <a:gd name="connsiteY11" fmla="*/ 38583 h 38582"/>
                <a:gd name="connsiteX12" fmla="*/ 122791 w 836734"/>
                <a:gd name="connsiteY12" fmla="*/ 38583 h 38582"/>
                <a:gd name="connsiteX13" fmla="*/ 133316 w 836734"/>
                <a:gd name="connsiteY13" fmla="*/ 38583 h 38582"/>
                <a:gd name="connsiteX14" fmla="*/ 152612 w 836734"/>
                <a:gd name="connsiteY14" fmla="*/ 21045 h 38582"/>
                <a:gd name="connsiteX15" fmla="*/ 135070 w 836734"/>
                <a:gd name="connsiteY15" fmla="*/ 1754 h 38582"/>
                <a:gd name="connsiteX16" fmla="*/ 124545 w 836734"/>
                <a:gd name="connsiteY16" fmla="*/ 1754 h 38582"/>
                <a:gd name="connsiteX17" fmla="*/ 96479 w 836734"/>
                <a:gd name="connsiteY17" fmla="*/ 21045 h 38582"/>
                <a:gd name="connsiteX18" fmla="*/ 122791 w 836734"/>
                <a:gd name="connsiteY18" fmla="*/ 38583 h 38582"/>
                <a:gd name="connsiteX19" fmla="*/ 28066 w 836734"/>
                <a:gd name="connsiteY19" fmla="*/ 38583 h 38582"/>
                <a:gd name="connsiteX20" fmla="*/ 28066 w 836734"/>
                <a:gd name="connsiteY20" fmla="*/ 38583 h 38582"/>
                <a:gd name="connsiteX21" fmla="*/ 35083 w 836734"/>
                <a:gd name="connsiteY21" fmla="*/ 38583 h 38582"/>
                <a:gd name="connsiteX22" fmla="*/ 56133 w 836734"/>
                <a:gd name="connsiteY22" fmla="*/ 19291 h 38582"/>
                <a:gd name="connsiteX23" fmla="*/ 36837 w 836734"/>
                <a:gd name="connsiteY23" fmla="*/ 0 h 38582"/>
                <a:gd name="connsiteX24" fmla="*/ 17542 w 836734"/>
                <a:gd name="connsiteY24" fmla="*/ 0 h 38582"/>
                <a:gd name="connsiteX25" fmla="*/ 0 w 836734"/>
                <a:gd name="connsiteY25" fmla="*/ 19291 h 38582"/>
                <a:gd name="connsiteX26" fmla="*/ 17542 w 836734"/>
                <a:gd name="connsiteY26" fmla="*/ 38583 h 38582"/>
                <a:gd name="connsiteX27" fmla="*/ 28066 w 836734"/>
                <a:gd name="connsiteY27" fmla="*/ 38583 h 38582"/>
                <a:gd name="connsiteX28" fmla="*/ 219270 w 836734"/>
                <a:gd name="connsiteY28" fmla="*/ 38583 h 38582"/>
                <a:gd name="connsiteX29" fmla="*/ 226287 w 836734"/>
                <a:gd name="connsiteY29" fmla="*/ 38583 h 38582"/>
                <a:gd name="connsiteX30" fmla="*/ 247337 w 836734"/>
                <a:gd name="connsiteY30" fmla="*/ 19291 h 38582"/>
                <a:gd name="connsiteX31" fmla="*/ 228041 w 836734"/>
                <a:gd name="connsiteY31" fmla="*/ 0 h 38582"/>
                <a:gd name="connsiteX32" fmla="*/ 210499 w 836734"/>
                <a:gd name="connsiteY32" fmla="*/ 0 h 38582"/>
                <a:gd name="connsiteX33" fmla="*/ 191203 w 836734"/>
                <a:gd name="connsiteY33" fmla="*/ 19291 h 38582"/>
                <a:gd name="connsiteX34" fmla="*/ 210499 w 836734"/>
                <a:gd name="connsiteY34" fmla="*/ 38583 h 38582"/>
                <a:gd name="connsiteX35" fmla="*/ 219270 w 836734"/>
                <a:gd name="connsiteY35"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6734" h="38582">
                  <a:moveTo>
                    <a:pt x="561332" y="38583"/>
                  </a:moveTo>
                  <a:cubicBezTo>
                    <a:pt x="643777" y="38583"/>
                    <a:pt x="726223" y="38583"/>
                    <a:pt x="808668" y="38583"/>
                  </a:cubicBezTo>
                  <a:cubicBezTo>
                    <a:pt x="812177" y="38583"/>
                    <a:pt x="815685" y="38583"/>
                    <a:pt x="819193" y="38583"/>
                  </a:cubicBezTo>
                  <a:cubicBezTo>
                    <a:pt x="829718" y="36829"/>
                    <a:pt x="834981" y="29814"/>
                    <a:pt x="836735" y="21045"/>
                  </a:cubicBezTo>
                  <a:cubicBezTo>
                    <a:pt x="836735" y="12276"/>
                    <a:pt x="831472" y="3507"/>
                    <a:pt x="822702" y="1754"/>
                  </a:cubicBezTo>
                  <a:cubicBezTo>
                    <a:pt x="819193" y="1754"/>
                    <a:pt x="813931" y="1754"/>
                    <a:pt x="810423" y="1754"/>
                  </a:cubicBezTo>
                  <a:cubicBezTo>
                    <a:pt x="645531" y="1754"/>
                    <a:pt x="478886" y="1754"/>
                    <a:pt x="313995" y="1754"/>
                  </a:cubicBezTo>
                  <a:cubicBezTo>
                    <a:pt x="308732" y="1754"/>
                    <a:pt x="303470" y="1754"/>
                    <a:pt x="299961" y="3507"/>
                  </a:cubicBezTo>
                  <a:cubicBezTo>
                    <a:pt x="291191" y="7015"/>
                    <a:pt x="285928" y="14030"/>
                    <a:pt x="287682" y="22799"/>
                  </a:cubicBezTo>
                  <a:cubicBezTo>
                    <a:pt x="289437" y="31568"/>
                    <a:pt x="294699" y="36829"/>
                    <a:pt x="303470" y="38583"/>
                  </a:cubicBezTo>
                  <a:cubicBezTo>
                    <a:pt x="306978" y="38583"/>
                    <a:pt x="310487" y="38583"/>
                    <a:pt x="313995" y="38583"/>
                  </a:cubicBezTo>
                  <a:cubicBezTo>
                    <a:pt x="396440" y="38583"/>
                    <a:pt x="478886" y="38583"/>
                    <a:pt x="561332" y="38583"/>
                  </a:cubicBezTo>
                  <a:close/>
                  <a:moveTo>
                    <a:pt x="122791" y="38583"/>
                  </a:moveTo>
                  <a:cubicBezTo>
                    <a:pt x="126300" y="38583"/>
                    <a:pt x="129808" y="38583"/>
                    <a:pt x="133316" y="38583"/>
                  </a:cubicBezTo>
                  <a:cubicBezTo>
                    <a:pt x="143841" y="38583"/>
                    <a:pt x="152612" y="29814"/>
                    <a:pt x="152612" y="21045"/>
                  </a:cubicBezTo>
                  <a:cubicBezTo>
                    <a:pt x="152612" y="10522"/>
                    <a:pt x="145595" y="3507"/>
                    <a:pt x="135070" y="1754"/>
                  </a:cubicBezTo>
                  <a:cubicBezTo>
                    <a:pt x="131562" y="1754"/>
                    <a:pt x="128054" y="1754"/>
                    <a:pt x="124545" y="1754"/>
                  </a:cubicBezTo>
                  <a:cubicBezTo>
                    <a:pt x="105250" y="1754"/>
                    <a:pt x="96479" y="8769"/>
                    <a:pt x="96479" y="21045"/>
                  </a:cubicBezTo>
                  <a:cubicBezTo>
                    <a:pt x="94725" y="33321"/>
                    <a:pt x="105250" y="38583"/>
                    <a:pt x="122791" y="38583"/>
                  </a:cubicBezTo>
                  <a:close/>
                  <a:moveTo>
                    <a:pt x="28066" y="38583"/>
                  </a:moveTo>
                  <a:cubicBezTo>
                    <a:pt x="28066" y="38583"/>
                    <a:pt x="28066" y="38583"/>
                    <a:pt x="28066" y="38583"/>
                  </a:cubicBezTo>
                  <a:cubicBezTo>
                    <a:pt x="29821" y="38583"/>
                    <a:pt x="33329" y="38583"/>
                    <a:pt x="35083" y="38583"/>
                  </a:cubicBezTo>
                  <a:cubicBezTo>
                    <a:pt x="47362" y="38583"/>
                    <a:pt x="56133" y="31568"/>
                    <a:pt x="56133" y="19291"/>
                  </a:cubicBezTo>
                  <a:cubicBezTo>
                    <a:pt x="56133" y="8769"/>
                    <a:pt x="49116" y="0"/>
                    <a:pt x="36837" y="0"/>
                  </a:cubicBezTo>
                  <a:cubicBezTo>
                    <a:pt x="29821" y="0"/>
                    <a:pt x="24558" y="0"/>
                    <a:pt x="17542" y="0"/>
                  </a:cubicBezTo>
                  <a:cubicBezTo>
                    <a:pt x="7017" y="1754"/>
                    <a:pt x="0" y="8769"/>
                    <a:pt x="0" y="19291"/>
                  </a:cubicBezTo>
                  <a:cubicBezTo>
                    <a:pt x="0" y="29814"/>
                    <a:pt x="7017" y="36829"/>
                    <a:pt x="17542" y="38583"/>
                  </a:cubicBezTo>
                  <a:cubicBezTo>
                    <a:pt x="22804" y="38583"/>
                    <a:pt x="26312" y="38583"/>
                    <a:pt x="28066" y="38583"/>
                  </a:cubicBezTo>
                  <a:close/>
                  <a:moveTo>
                    <a:pt x="219270" y="38583"/>
                  </a:moveTo>
                  <a:cubicBezTo>
                    <a:pt x="221024" y="38583"/>
                    <a:pt x="224532" y="38583"/>
                    <a:pt x="226287" y="38583"/>
                  </a:cubicBezTo>
                  <a:cubicBezTo>
                    <a:pt x="238566" y="38583"/>
                    <a:pt x="247337" y="31568"/>
                    <a:pt x="247337" y="19291"/>
                  </a:cubicBezTo>
                  <a:cubicBezTo>
                    <a:pt x="247337" y="8769"/>
                    <a:pt x="240320" y="0"/>
                    <a:pt x="228041" y="0"/>
                  </a:cubicBezTo>
                  <a:cubicBezTo>
                    <a:pt x="222778" y="0"/>
                    <a:pt x="215762" y="0"/>
                    <a:pt x="210499" y="0"/>
                  </a:cubicBezTo>
                  <a:cubicBezTo>
                    <a:pt x="199974" y="0"/>
                    <a:pt x="191203" y="8769"/>
                    <a:pt x="191203" y="19291"/>
                  </a:cubicBezTo>
                  <a:cubicBezTo>
                    <a:pt x="191203" y="29814"/>
                    <a:pt x="199974" y="36829"/>
                    <a:pt x="210499" y="38583"/>
                  </a:cubicBezTo>
                  <a:cubicBezTo>
                    <a:pt x="212253" y="38583"/>
                    <a:pt x="215762" y="38583"/>
                    <a:pt x="219270" y="38583"/>
                  </a:cubicBezTo>
                  <a:close/>
                </a:path>
              </a:pathLst>
            </a:custGeom>
            <a:solidFill>
              <a:srgbClr val="000000"/>
            </a:solidFill>
            <a:ln w="17529" cap="flat">
              <a:noFill/>
              <a:prstDash val="solid"/>
              <a:miter/>
            </a:ln>
          </p:spPr>
          <p:txBody>
            <a:bodyPr rtlCol="0" anchor="ctr"/>
            <a:lstStyle/>
            <a:p>
              <a:pPr algn="l" rtl="0"/>
              <a:endParaRPr lang="en-US"/>
            </a:p>
          </p:txBody>
        </p:sp>
        <p:sp>
          <p:nvSpPr>
            <p:cNvPr id="55" name="Freeform 54">
              <a:extLst>
                <a:ext uri="{FF2B5EF4-FFF2-40B4-BE49-F238E27FC236}">
                  <a16:creationId xmlns:a16="http://schemas.microsoft.com/office/drawing/2014/main" id="{52EB1D52-EA67-53A8-6214-D1D6F56A7D1C}"/>
                </a:ext>
              </a:extLst>
            </p:cNvPr>
            <p:cNvSpPr/>
            <p:nvPr/>
          </p:nvSpPr>
          <p:spPr>
            <a:xfrm>
              <a:off x="-4837389" y="8478547"/>
              <a:ext cx="228820" cy="227013"/>
            </a:xfrm>
            <a:custGeom>
              <a:avLst/>
              <a:gdLst>
                <a:gd name="connsiteX0" fmla="*/ 40345 w 228820"/>
                <a:gd name="connsiteY0" fmla="*/ 39362 h 227013"/>
                <a:gd name="connsiteX1" fmla="*/ 40345 w 228820"/>
                <a:gd name="connsiteY1" fmla="*/ 190185 h 227013"/>
                <a:gd name="connsiteX2" fmla="*/ 191203 w 228820"/>
                <a:gd name="connsiteY2" fmla="*/ 190185 h 227013"/>
                <a:gd name="connsiteX3" fmla="*/ 191203 w 228820"/>
                <a:gd name="connsiteY3" fmla="*/ 149849 h 227013"/>
                <a:gd name="connsiteX4" fmla="*/ 191203 w 228820"/>
                <a:gd name="connsiteY4" fmla="*/ 134065 h 227013"/>
                <a:gd name="connsiteX5" fmla="*/ 208745 w 228820"/>
                <a:gd name="connsiteY5" fmla="*/ 114773 h 227013"/>
                <a:gd name="connsiteX6" fmla="*/ 228041 w 228820"/>
                <a:gd name="connsiteY6" fmla="*/ 132311 h 227013"/>
                <a:gd name="connsiteX7" fmla="*/ 228041 w 228820"/>
                <a:gd name="connsiteY7" fmla="*/ 193692 h 227013"/>
                <a:gd name="connsiteX8" fmla="*/ 191203 w 228820"/>
                <a:gd name="connsiteY8" fmla="*/ 227014 h 227013"/>
                <a:gd name="connsiteX9" fmla="*/ 36837 w 228820"/>
                <a:gd name="connsiteY9" fmla="*/ 227014 h 227013"/>
                <a:gd name="connsiteX10" fmla="*/ 0 w 228820"/>
                <a:gd name="connsiteY10" fmla="*/ 190185 h 227013"/>
                <a:gd name="connsiteX11" fmla="*/ 0 w 228820"/>
                <a:gd name="connsiteY11" fmla="*/ 35854 h 227013"/>
                <a:gd name="connsiteX12" fmla="*/ 35083 w 228820"/>
                <a:gd name="connsiteY12" fmla="*/ 779 h 227013"/>
                <a:gd name="connsiteX13" fmla="*/ 112266 w 228820"/>
                <a:gd name="connsiteY13" fmla="*/ 779 h 227013"/>
                <a:gd name="connsiteX14" fmla="*/ 131562 w 228820"/>
                <a:gd name="connsiteY14" fmla="*/ 20071 h 227013"/>
                <a:gd name="connsiteX15" fmla="*/ 110512 w 228820"/>
                <a:gd name="connsiteY15" fmla="*/ 39362 h 227013"/>
                <a:gd name="connsiteX16" fmla="*/ 49116 w 228820"/>
                <a:gd name="connsiteY16" fmla="*/ 39362 h 227013"/>
                <a:gd name="connsiteX17" fmla="*/ 40345 w 228820"/>
                <a:gd name="connsiteY17" fmla="*/ 39362 h 2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820" h="227013">
                  <a:moveTo>
                    <a:pt x="40345" y="39362"/>
                  </a:moveTo>
                  <a:cubicBezTo>
                    <a:pt x="40345" y="90221"/>
                    <a:pt x="40345" y="141080"/>
                    <a:pt x="40345" y="190185"/>
                  </a:cubicBezTo>
                  <a:cubicBezTo>
                    <a:pt x="91216" y="190185"/>
                    <a:pt x="140333" y="190185"/>
                    <a:pt x="191203" y="190185"/>
                  </a:cubicBezTo>
                  <a:cubicBezTo>
                    <a:pt x="191203" y="176155"/>
                    <a:pt x="191203" y="162125"/>
                    <a:pt x="191203" y="149849"/>
                  </a:cubicBezTo>
                  <a:cubicBezTo>
                    <a:pt x="191203" y="144587"/>
                    <a:pt x="191203" y="139326"/>
                    <a:pt x="191203" y="134065"/>
                  </a:cubicBezTo>
                  <a:cubicBezTo>
                    <a:pt x="192958" y="123542"/>
                    <a:pt x="198220" y="116527"/>
                    <a:pt x="208745" y="114773"/>
                  </a:cubicBezTo>
                  <a:cubicBezTo>
                    <a:pt x="219270" y="114773"/>
                    <a:pt x="228041" y="121789"/>
                    <a:pt x="228041" y="132311"/>
                  </a:cubicBezTo>
                  <a:cubicBezTo>
                    <a:pt x="228041" y="153356"/>
                    <a:pt x="229795" y="174401"/>
                    <a:pt x="228041" y="193692"/>
                  </a:cubicBezTo>
                  <a:cubicBezTo>
                    <a:pt x="226287" y="212984"/>
                    <a:pt x="210499" y="227014"/>
                    <a:pt x="191203" y="227014"/>
                  </a:cubicBezTo>
                  <a:cubicBezTo>
                    <a:pt x="140333" y="227014"/>
                    <a:pt x="89462" y="227014"/>
                    <a:pt x="36837" y="227014"/>
                  </a:cubicBezTo>
                  <a:cubicBezTo>
                    <a:pt x="15787" y="227014"/>
                    <a:pt x="0" y="211230"/>
                    <a:pt x="0" y="190185"/>
                  </a:cubicBezTo>
                  <a:cubicBezTo>
                    <a:pt x="0" y="139326"/>
                    <a:pt x="0" y="86714"/>
                    <a:pt x="0" y="35854"/>
                  </a:cubicBezTo>
                  <a:cubicBezTo>
                    <a:pt x="0" y="16563"/>
                    <a:pt x="15787" y="779"/>
                    <a:pt x="35083" y="779"/>
                  </a:cubicBezTo>
                  <a:cubicBezTo>
                    <a:pt x="61396" y="-974"/>
                    <a:pt x="87708" y="779"/>
                    <a:pt x="112266" y="779"/>
                  </a:cubicBezTo>
                  <a:cubicBezTo>
                    <a:pt x="124545" y="779"/>
                    <a:pt x="131562" y="9548"/>
                    <a:pt x="131562" y="20071"/>
                  </a:cubicBezTo>
                  <a:cubicBezTo>
                    <a:pt x="131562" y="30593"/>
                    <a:pt x="124545" y="39362"/>
                    <a:pt x="110512" y="39362"/>
                  </a:cubicBezTo>
                  <a:cubicBezTo>
                    <a:pt x="89462" y="39362"/>
                    <a:pt x="70166" y="39362"/>
                    <a:pt x="49116" y="39362"/>
                  </a:cubicBezTo>
                  <a:cubicBezTo>
                    <a:pt x="49116" y="39362"/>
                    <a:pt x="45608" y="39362"/>
                    <a:pt x="40345" y="39362"/>
                  </a:cubicBezTo>
                  <a:close/>
                </a:path>
              </a:pathLst>
            </a:custGeom>
            <a:solidFill>
              <a:srgbClr val="000000"/>
            </a:solidFill>
            <a:ln w="17529" cap="flat">
              <a:noFill/>
              <a:prstDash val="solid"/>
              <a:miter/>
            </a:ln>
          </p:spPr>
          <p:txBody>
            <a:bodyPr rtlCol="0" anchor="ctr"/>
            <a:lstStyle/>
            <a:p>
              <a:pPr algn="l" rtl="0"/>
              <a:endParaRPr lang="en-US"/>
            </a:p>
          </p:txBody>
        </p:sp>
        <p:sp>
          <p:nvSpPr>
            <p:cNvPr id="56" name="Freeform 55">
              <a:extLst>
                <a:ext uri="{FF2B5EF4-FFF2-40B4-BE49-F238E27FC236}">
                  <a16:creationId xmlns:a16="http://schemas.microsoft.com/office/drawing/2014/main" id="{66D2DDC6-6621-96D2-875B-65B0DEE46CB4}"/>
                </a:ext>
              </a:extLst>
            </p:cNvPr>
            <p:cNvSpPr/>
            <p:nvPr/>
          </p:nvSpPr>
          <p:spPr>
            <a:xfrm>
              <a:off x="-4837389" y="8805525"/>
              <a:ext cx="228479" cy="226234"/>
            </a:xfrm>
            <a:custGeom>
              <a:avLst/>
              <a:gdLst>
                <a:gd name="connsiteX0" fmla="*/ 40345 w 228479"/>
                <a:gd name="connsiteY0" fmla="*/ 35075 h 226234"/>
                <a:gd name="connsiteX1" fmla="*/ 40345 w 228479"/>
                <a:gd name="connsiteY1" fmla="*/ 185898 h 226234"/>
                <a:gd name="connsiteX2" fmla="*/ 192958 w 228479"/>
                <a:gd name="connsiteY2" fmla="*/ 185898 h 226234"/>
                <a:gd name="connsiteX3" fmla="*/ 192958 w 228479"/>
                <a:gd name="connsiteY3" fmla="*/ 173622 h 226234"/>
                <a:gd name="connsiteX4" fmla="*/ 192958 w 228479"/>
                <a:gd name="connsiteY4" fmla="*/ 128024 h 226234"/>
                <a:gd name="connsiteX5" fmla="*/ 208745 w 228479"/>
                <a:gd name="connsiteY5" fmla="*/ 112240 h 226234"/>
                <a:gd name="connsiteX6" fmla="*/ 228041 w 228479"/>
                <a:gd name="connsiteY6" fmla="*/ 126270 h 226234"/>
                <a:gd name="connsiteX7" fmla="*/ 226287 w 228479"/>
                <a:gd name="connsiteY7" fmla="*/ 199928 h 226234"/>
                <a:gd name="connsiteX8" fmla="*/ 191203 w 228479"/>
                <a:gd name="connsiteY8" fmla="*/ 226235 h 226234"/>
                <a:gd name="connsiteX9" fmla="*/ 36837 w 228479"/>
                <a:gd name="connsiteY9" fmla="*/ 226235 h 226234"/>
                <a:gd name="connsiteX10" fmla="*/ 0 w 228479"/>
                <a:gd name="connsiteY10" fmla="*/ 189406 h 226234"/>
                <a:gd name="connsiteX11" fmla="*/ 0 w 228479"/>
                <a:gd name="connsiteY11" fmla="*/ 36829 h 226234"/>
                <a:gd name="connsiteX12" fmla="*/ 36837 w 228479"/>
                <a:gd name="connsiteY12" fmla="*/ 0 h 226234"/>
                <a:gd name="connsiteX13" fmla="*/ 110512 w 228479"/>
                <a:gd name="connsiteY13" fmla="*/ 0 h 226234"/>
                <a:gd name="connsiteX14" fmla="*/ 131562 w 228479"/>
                <a:gd name="connsiteY14" fmla="*/ 19291 h 226234"/>
                <a:gd name="connsiteX15" fmla="*/ 110512 w 228479"/>
                <a:gd name="connsiteY15" fmla="*/ 38583 h 226234"/>
                <a:gd name="connsiteX16" fmla="*/ 50871 w 228479"/>
                <a:gd name="connsiteY16" fmla="*/ 38583 h 226234"/>
                <a:gd name="connsiteX17" fmla="*/ 40345 w 228479"/>
                <a:gd name="connsiteY17" fmla="*/ 35075 h 22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479" h="226234">
                  <a:moveTo>
                    <a:pt x="40345" y="35075"/>
                  </a:moveTo>
                  <a:cubicBezTo>
                    <a:pt x="40345" y="85934"/>
                    <a:pt x="40345" y="135039"/>
                    <a:pt x="40345" y="185898"/>
                  </a:cubicBezTo>
                  <a:cubicBezTo>
                    <a:pt x="91216" y="185898"/>
                    <a:pt x="140333" y="185898"/>
                    <a:pt x="192958" y="185898"/>
                  </a:cubicBezTo>
                  <a:cubicBezTo>
                    <a:pt x="192958" y="182391"/>
                    <a:pt x="192958" y="177129"/>
                    <a:pt x="192958" y="173622"/>
                  </a:cubicBezTo>
                  <a:cubicBezTo>
                    <a:pt x="192958" y="157838"/>
                    <a:pt x="192958" y="143808"/>
                    <a:pt x="192958" y="128024"/>
                  </a:cubicBezTo>
                  <a:cubicBezTo>
                    <a:pt x="192958" y="117502"/>
                    <a:pt x="199974" y="112240"/>
                    <a:pt x="208745" y="112240"/>
                  </a:cubicBezTo>
                  <a:cubicBezTo>
                    <a:pt x="219270" y="110487"/>
                    <a:pt x="228041" y="117502"/>
                    <a:pt x="228041" y="126270"/>
                  </a:cubicBezTo>
                  <a:cubicBezTo>
                    <a:pt x="228041" y="150823"/>
                    <a:pt x="229795" y="175375"/>
                    <a:pt x="226287" y="199928"/>
                  </a:cubicBezTo>
                  <a:cubicBezTo>
                    <a:pt x="224532" y="215712"/>
                    <a:pt x="208745" y="226235"/>
                    <a:pt x="191203" y="226235"/>
                  </a:cubicBezTo>
                  <a:cubicBezTo>
                    <a:pt x="140333" y="226235"/>
                    <a:pt x="87708" y="226235"/>
                    <a:pt x="36837" y="226235"/>
                  </a:cubicBezTo>
                  <a:cubicBezTo>
                    <a:pt x="15787" y="226235"/>
                    <a:pt x="0" y="210450"/>
                    <a:pt x="0" y="189406"/>
                  </a:cubicBezTo>
                  <a:cubicBezTo>
                    <a:pt x="0" y="138547"/>
                    <a:pt x="0" y="87688"/>
                    <a:pt x="0" y="36829"/>
                  </a:cubicBezTo>
                  <a:cubicBezTo>
                    <a:pt x="0" y="15784"/>
                    <a:pt x="15787" y="0"/>
                    <a:pt x="36837" y="0"/>
                  </a:cubicBezTo>
                  <a:cubicBezTo>
                    <a:pt x="61396" y="0"/>
                    <a:pt x="85954" y="0"/>
                    <a:pt x="110512" y="0"/>
                  </a:cubicBezTo>
                  <a:cubicBezTo>
                    <a:pt x="122791" y="0"/>
                    <a:pt x="131562" y="7015"/>
                    <a:pt x="131562" y="19291"/>
                  </a:cubicBezTo>
                  <a:cubicBezTo>
                    <a:pt x="131562" y="29814"/>
                    <a:pt x="122791" y="38583"/>
                    <a:pt x="110512" y="38583"/>
                  </a:cubicBezTo>
                  <a:cubicBezTo>
                    <a:pt x="91216" y="38583"/>
                    <a:pt x="70166" y="38583"/>
                    <a:pt x="50871" y="38583"/>
                  </a:cubicBezTo>
                  <a:cubicBezTo>
                    <a:pt x="49116" y="35075"/>
                    <a:pt x="45608" y="35075"/>
                    <a:pt x="40345" y="35075"/>
                  </a:cubicBezTo>
                  <a:close/>
                </a:path>
              </a:pathLst>
            </a:custGeom>
            <a:solidFill>
              <a:srgbClr val="000000"/>
            </a:solidFill>
            <a:ln w="17529" cap="flat">
              <a:noFill/>
              <a:prstDash val="solid"/>
              <a:miter/>
            </a:ln>
          </p:spPr>
          <p:txBody>
            <a:bodyPr rtlCol="0" anchor="ctr"/>
            <a:lstStyle/>
            <a:p>
              <a:pPr algn="l" rtl="0"/>
              <a:endParaRPr lang="en-US"/>
            </a:p>
          </p:txBody>
        </p:sp>
        <p:sp>
          <p:nvSpPr>
            <p:cNvPr id="58" name="Freeform 57">
              <a:extLst>
                <a:ext uri="{FF2B5EF4-FFF2-40B4-BE49-F238E27FC236}">
                  <a16:creationId xmlns:a16="http://schemas.microsoft.com/office/drawing/2014/main" id="{904BAEE9-0A2F-CC17-216A-D8707272A800}"/>
                </a:ext>
              </a:extLst>
            </p:cNvPr>
            <p:cNvSpPr/>
            <p:nvPr/>
          </p:nvSpPr>
          <p:spPr>
            <a:xfrm>
              <a:off x="-4549707" y="8593320"/>
              <a:ext cx="285094" cy="36828"/>
            </a:xfrm>
            <a:custGeom>
              <a:avLst/>
              <a:gdLst>
                <a:gd name="connsiteX0" fmla="*/ 142087 w 285094"/>
                <a:gd name="connsiteY0" fmla="*/ 0 h 36828"/>
                <a:gd name="connsiteX1" fmla="*/ 261370 w 285094"/>
                <a:gd name="connsiteY1" fmla="*/ 0 h 36828"/>
                <a:gd name="connsiteX2" fmla="*/ 280666 w 285094"/>
                <a:gd name="connsiteY2" fmla="*/ 7015 h 36828"/>
                <a:gd name="connsiteX3" fmla="*/ 273649 w 285094"/>
                <a:gd name="connsiteY3" fmla="*/ 35075 h 36828"/>
                <a:gd name="connsiteX4" fmla="*/ 261370 w 285094"/>
                <a:gd name="connsiteY4" fmla="*/ 36829 h 36828"/>
                <a:gd name="connsiteX5" fmla="*/ 26312 w 285094"/>
                <a:gd name="connsiteY5" fmla="*/ 36829 h 36828"/>
                <a:gd name="connsiteX6" fmla="*/ 19296 w 285094"/>
                <a:gd name="connsiteY6" fmla="*/ 36829 h 36828"/>
                <a:gd name="connsiteX7" fmla="*/ 0 w 285094"/>
                <a:gd name="connsiteY7" fmla="*/ 17538 h 36828"/>
                <a:gd name="connsiteX8" fmla="*/ 19296 w 285094"/>
                <a:gd name="connsiteY8" fmla="*/ 0 h 36828"/>
                <a:gd name="connsiteX9" fmla="*/ 142087 w 285094"/>
                <a:gd name="connsiteY9" fmla="*/ 0 h 36828"/>
                <a:gd name="connsiteX10" fmla="*/ 142087 w 285094"/>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4" h="36828">
                  <a:moveTo>
                    <a:pt x="142087" y="0"/>
                  </a:moveTo>
                  <a:cubicBezTo>
                    <a:pt x="182433" y="0"/>
                    <a:pt x="221024" y="0"/>
                    <a:pt x="261370" y="0"/>
                  </a:cubicBezTo>
                  <a:cubicBezTo>
                    <a:pt x="268387" y="0"/>
                    <a:pt x="275403" y="3507"/>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pPr algn="l" rtl="0"/>
              <a:endParaRPr lang="en-US"/>
            </a:p>
          </p:txBody>
        </p:sp>
        <p:sp>
          <p:nvSpPr>
            <p:cNvPr id="59" name="Freeform 58">
              <a:extLst>
                <a:ext uri="{FF2B5EF4-FFF2-40B4-BE49-F238E27FC236}">
                  <a16:creationId xmlns:a16="http://schemas.microsoft.com/office/drawing/2014/main" id="{E603D15A-EB9C-9478-615B-F97C528E3B9D}"/>
                </a:ext>
              </a:extLst>
            </p:cNvPr>
            <p:cNvSpPr/>
            <p:nvPr/>
          </p:nvSpPr>
          <p:spPr>
            <a:xfrm>
              <a:off x="-4779301" y="8478879"/>
              <a:ext cx="172000" cy="153078"/>
            </a:xfrm>
            <a:custGeom>
              <a:avLst/>
              <a:gdLst>
                <a:gd name="connsiteX0" fmla="*/ 55932 w 172000"/>
                <a:gd name="connsiteY0" fmla="*/ 105672 h 153078"/>
                <a:gd name="connsiteX1" fmla="*/ 136624 w 172000"/>
                <a:gd name="connsiteY1" fmla="*/ 9216 h 153078"/>
                <a:gd name="connsiteX2" fmla="*/ 157673 w 172000"/>
                <a:gd name="connsiteY2" fmla="*/ 447 h 153078"/>
                <a:gd name="connsiteX3" fmla="*/ 166444 w 172000"/>
                <a:gd name="connsiteY3" fmla="*/ 33768 h 153078"/>
                <a:gd name="connsiteX4" fmla="*/ 96278 w 172000"/>
                <a:gd name="connsiteY4" fmla="*/ 117948 h 153078"/>
                <a:gd name="connsiteX5" fmla="*/ 73474 w 172000"/>
                <a:gd name="connsiteY5" fmla="*/ 144255 h 153078"/>
                <a:gd name="connsiteX6" fmla="*/ 41899 w 172000"/>
                <a:gd name="connsiteY6" fmla="*/ 146009 h 153078"/>
                <a:gd name="connsiteX7" fmla="*/ 6816 w 172000"/>
                <a:gd name="connsiteY7" fmla="*/ 110933 h 153078"/>
                <a:gd name="connsiteX8" fmla="*/ 5061 w 172000"/>
                <a:gd name="connsiteY8" fmla="*/ 82873 h 153078"/>
                <a:gd name="connsiteX9" fmla="*/ 33128 w 172000"/>
                <a:gd name="connsiteY9" fmla="*/ 84627 h 153078"/>
                <a:gd name="connsiteX10" fmla="*/ 43653 w 172000"/>
                <a:gd name="connsiteY10" fmla="*/ 95150 h 153078"/>
                <a:gd name="connsiteX11" fmla="*/ 55932 w 172000"/>
                <a:gd name="connsiteY11" fmla="*/ 105672 h 1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000" h="153078">
                  <a:moveTo>
                    <a:pt x="55932" y="105672"/>
                  </a:moveTo>
                  <a:cubicBezTo>
                    <a:pt x="83999" y="72351"/>
                    <a:pt x="110311" y="40783"/>
                    <a:pt x="136624" y="9216"/>
                  </a:cubicBezTo>
                  <a:cubicBezTo>
                    <a:pt x="141886" y="2201"/>
                    <a:pt x="148903" y="-1307"/>
                    <a:pt x="157673" y="447"/>
                  </a:cubicBezTo>
                  <a:cubicBezTo>
                    <a:pt x="171707" y="3954"/>
                    <a:pt x="176969" y="19738"/>
                    <a:pt x="166444" y="33768"/>
                  </a:cubicBezTo>
                  <a:cubicBezTo>
                    <a:pt x="143640" y="61828"/>
                    <a:pt x="120836" y="89888"/>
                    <a:pt x="96278" y="117948"/>
                  </a:cubicBezTo>
                  <a:cubicBezTo>
                    <a:pt x="89261" y="126717"/>
                    <a:pt x="82245" y="135486"/>
                    <a:pt x="73474" y="144255"/>
                  </a:cubicBezTo>
                  <a:cubicBezTo>
                    <a:pt x="62949" y="154777"/>
                    <a:pt x="52424" y="156531"/>
                    <a:pt x="41899" y="146009"/>
                  </a:cubicBezTo>
                  <a:cubicBezTo>
                    <a:pt x="29620" y="133732"/>
                    <a:pt x="17341" y="123210"/>
                    <a:pt x="6816" y="110933"/>
                  </a:cubicBezTo>
                  <a:cubicBezTo>
                    <a:pt x="-1955" y="102165"/>
                    <a:pt x="-1955" y="91642"/>
                    <a:pt x="5061" y="82873"/>
                  </a:cubicBezTo>
                  <a:cubicBezTo>
                    <a:pt x="12078" y="75858"/>
                    <a:pt x="24357" y="75858"/>
                    <a:pt x="33128" y="84627"/>
                  </a:cubicBezTo>
                  <a:cubicBezTo>
                    <a:pt x="36636" y="88135"/>
                    <a:pt x="40145" y="91642"/>
                    <a:pt x="43653" y="95150"/>
                  </a:cubicBezTo>
                  <a:cubicBezTo>
                    <a:pt x="48915" y="96903"/>
                    <a:pt x="50670" y="102165"/>
                    <a:pt x="55932" y="105672"/>
                  </a:cubicBezTo>
                  <a:close/>
                </a:path>
              </a:pathLst>
            </a:custGeom>
            <a:solidFill>
              <a:srgbClr val="000000"/>
            </a:solidFill>
            <a:ln w="17529" cap="flat">
              <a:noFill/>
              <a:prstDash val="solid"/>
              <a:miter/>
            </a:ln>
          </p:spPr>
          <p:txBody>
            <a:bodyPr rtlCol="0" anchor="ctr"/>
            <a:lstStyle/>
            <a:p>
              <a:pPr algn="l" rtl="0"/>
              <a:endParaRPr lang="en-US"/>
            </a:p>
          </p:txBody>
        </p:sp>
        <p:sp>
          <p:nvSpPr>
            <p:cNvPr id="60" name="Freeform 59">
              <a:extLst>
                <a:ext uri="{FF2B5EF4-FFF2-40B4-BE49-F238E27FC236}">
                  <a16:creationId xmlns:a16="http://schemas.microsoft.com/office/drawing/2014/main" id="{F3874EDB-8819-E89C-0648-00DDB7EA4FCC}"/>
                </a:ext>
              </a:extLst>
            </p:cNvPr>
            <p:cNvSpPr/>
            <p:nvPr/>
          </p:nvSpPr>
          <p:spPr>
            <a:xfrm>
              <a:off x="-4780006" y="8802389"/>
              <a:ext cx="171973" cy="152434"/>
            </a:xfrm>
            <a:custGeom>
              <a:avLst/>
              <a:gdLst>
                <a:gd name="connsiteX0" fmla="*/ 56637 w 171973"/>
                <a:gd name="connsiteY0" fmla="*/ 104853 h 152434"/>
                <a:gd name="connsiteX1" fmla="*/ 105753 w 171973"/>
                <a:gd name="connsiteY1" fmla="*/ 45225 h 152434"/>
                <a:gd name="connsiteX2" fmla="*/ 137328 w 171973"/>
                <a:gd name="connsiteY2" fmla="*/ 8397 h 152434"/>
                <a:gd name="connsiteX3" fmla="*/ 165395 w 171973"/>
                <a:gd name="connsiteY3" fmla="*/ 4889 h 152434"/>
                <a:gd name="connsiteX4" fmla="*/ 165395 w 171973"/>
                <a:gd name="connsiteY4" fmla="*/ 32949 h 152434"/>
                <a:gd name="connsiteX5" fmla="*/ 74179 w 171973"/>
                <a:gd name="connsiteY5" fmla="*/ 141682 h 152434"/>
                <a:gd name="connsiteX6" fmla="*/ 40850 w 171973"/>
                <a:gd name="connsiteY6" fmla="*/ 143435 h 152434"/>
                <a:gd name="connsiteX7" fmla="*/ 7521 w 171973"/>
                <a:gd name="connsiteY7" fmla="*/ 110114 h 152434"/>
                <a:gd name="connsiteX8" fmla="*/ 5766 w 171973"/>
                <a:gd name="connsiteY8" fmla="*/ 82054 h 152434"/>
                <a:gd name="connsiteX9" fmla="*/ 33833 w 171973"/>
                <a:gd name="connsiteY9" fmla="*/ 83808 h 152434"/>
                <a:gd name="connsiteX10" fmla="*/ 56637 w 171973"/>
                <a:gd name="connsiteY10" fmla="*/ 104853 h 1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73" h="152434">
                  <a:moveTo>
                    <a:pt x="56637" y="104853"/>
                  </a:moveTo>
                  <a:cubicBezTo>
                    <a:pt x="74179" y="83808"/>
                    <a:pt x="89966" y="64517"/>
                    <a:pt x="105753" y="45225"/>
                  </a:cubicBezTo>
                  <a:cubicBezTo>
                    <a:pt x="116279" y="32949"/>
                    <a:pt x="126804" y="20673"/>
                    <a:pt x="137328" y="8397"/>
                  </a:cubicBezTo>
                  <a:cubicBezTo>
                    <a:pt x="146099" y="-2126"/>
                    <a:pt x="156624" y="-2126"/>
                    <a:pt x="165395" y="4889"/>
                  </a:cubicBezTo>
                  <a:cubicBezTo>
                    <a:pt x="174166" y="11904"/>
                    <a:pt x="174166" y="24180"/>
                    <a:pt x="165395" y="32949"/>
                  </a:cubicBezTo>
                  <a:cubicBezTo>
                    <a:pt x="135574" y="69778"/>
                    <a:pt x="105753" y="104853"/>
                    <a:pt x="74179" y="141682"/>
                  </a:cubicBezTo>
                  <a:cubicBezTo>
                    <a:pt x="63654" y="155712"/>
                    <a:pt x="53129" y="155712"/>
                    <a:pt x="40850" y="143435"/>
                  </a:cubicBezTo>
                  <a:cubicBezTo>
                    <a:pt x="30325" y="132913"/>
                    <a:pt x="18045" y="122391"/>
                    <a:pt x="7521" y="110114"/>
                  </a:cubicBezTo>
                  <a:cubicBezTo>
                    <a:pt x="-1250" y="101345"/>
                    <a:pt x="-3004" y="89069"/>
                    <a:pt x="5766" y="82054"/>
                  </a:cubicBezTo>
                  <a:cubicBezTo>
                    <a:pt x="12783" y="75039"/>
                    <a:pt x="25062" y="75039"/>
                    <a:pt x="33833" y="83808"/>
                  </a:cubicBezTo>
                  <a:cubicBezTo>
                    <a:pt x="42604" y="89069"/>
                    <a:pt x="49620" y="97838"/>
                    <a:pt x="56637" y="104853"/>
                  </a:cubicBezTo>
                  <a:close/>
                </a:path>
              </a:pathLst>
            </a:custGeom>
            <a:solidFill>
              <a:srgbClr val="000000"/>
            </a:solidFill>
            <a:ln w="17529" cap="flat">
              <a:noFill/>
              <a:prstDash val="solid"/>
              <a:miter/>
            </a:ln>
          </p:spPr>
          <p:txBody>
            <a:bodyPr rtlCol="0" anchor="ctr"/>
            <a:lstStyle/>
            <a:p>
              <a:pPr algn="l" rtl="0"/>
              <a:endParaRPr lang="en-US"/>
            </a:p>
          </p:txBody>
        </p:sp>
        <p:sp>
          <p:nvSpPr>
            <p:cNvPr id="61" name="Freeform 60">
              <a:extLst>
                <a:ext uri="{FF2B5EF4-FFF2-40B4-BE49-F238E27FC236}">
                  <a16:creationId xmlns:a16="http://schemas.microsoft.com/office/drawing/2014/main" id="{4DD0969B-FB34-E3CC-70A2-97DA37CF06CB}"/>
                </a:ext>
              </a:extLst>
            </p:cNvPr>
            <p:cNvSpPr/>
            <p:nvPr/>
          </p:nvSpPr>
          <p:spPr>
            <a:xfrm>
              <a:off x="-4549707" y="8496864"/>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pPr algn="l" rtl="0"/>
              <a:endParaRPr lang="en-US"/>
            </a:p>
          </p:txBody>
        </p:sp>
        <p:sp>
          <p:nvSpPr>
            <p:cNvPr id="62" name="Freeform 61">
              <a:extLst>
                <a:ext uri="{FF2B5EF4-FFF2-40B4-BE49-F238E27FC236}">
                  <a16:creationId xmlns:a16="http://schemas.microsoft.com/office/drawing/2014/main" id="{46310EFA-0B80-C13D-15C3-1E560D58758D}"/>
                </a:ext>
              </a:extLst>
            </p:cNvPr>
            <p:cNvSpPr/>
            <p:nvPr/>
          </p:nvSpPr>
          <p:spPr>
            <a:xfrm>
              <a:off x="-4551461" y="8819555"/>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3" y="38583"/>
                    <a:pt x="22804" y="38583"/>
                  </a:cubicBezTo>
                  <a:cubicBezTo>
                    <a:pt x="8771" y="38583"/>
                    <a:pt x="0" y="31567"/>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pPr algn="l" rtl="0"/>
              <a:endParaRPr lang="en-US"/>
            </a:p>
          </p:txBody>
        </p:sp>
        <p:sp>
          <p:nvSpPr>
            <p:cNvPr id="63" name="Freeform 62">
              <a:extLst>
                <a:ext uri="{FF2B5EF4-FFF2-40B4-BE49-F238E27FC236}">
                  <a16:creationId xmlns:a16="http://schemas.microsoft.com/office/drawing/2014/main" id="{13BCB1DD-3B4F-F2B1-2F08-CA33690E9D46}"/>
                </a:ext>
              </a:extLst>
            </p:cNvPr>
            <p:cNvSpPr/>
            <p:nvPr/>
          </p:nvSpPr>
          <p:spPr>
            <a:xfrm>
              <a:off x="-4553215" y="8914257"/>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7"/>
                    <a:pt x="163137" y="38583"/>
                    <a:pt x="149104" y="38583"/>
                  </a:cubicBezTo>
                  <a:cubicBezTo>
                    <a:pt x="107004" y="38583"/>
                    <a:pt x="64904" y="38583"/>
                    <a:pt x="22804" y="38583"/>
                  </a:cubicBezTo>
                  <a:cubicBezTo>
                    <a:pt x="10525" y="38583"/>
                    <a:pt x="1754" y="31567"/>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pPr algn="l" rtl="0"/>
              <a:endParaRPr lang="en-US"/>
            </a:p>
          </p:txBody>
        </p:sp>
        <p:sp>
          <p:nvSpPr>
            <p:cNvPr id="128" name="Freeform 127">
              <a:extLst>
                <a:ext uri="{FF2B5EF4-FFF2-40B4-BE49-F238E27FC236}">
                  <a16:creationId xmlns:a16="http://schemas.microsoft.com/office/drawing/2014/main" id="{2D76C70E-C50E-C0B7-F5AE-AED3E611E9BE}"/>
                </a:ext>
              </a:extLst>
            </p:cNvPr>
            <p:cNvSpPr/>
            <p:nvPr/>
          </p:nvSpPr>
          <p:spPr>
            <a:xfrm>
              <a:off x="-4133067" y="9030005"/>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4 w 113344"/>
                <a:gd name="connsiteY3" fmla="*/ 38582 h 170337"/>
                <a:gd name="connsiteX4" fmla="*/ 58738 w 113344"/>
                <a:gd name="connsiteY4" fmla="*/ 0 h 170337"/>
                <a:gd name="connsiteX5" fmla="*/ 111363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4 w 113344"/>
                <a:gd name="connsiteY9" fmla="*/ 170114 h 170337"/>
                <a:gd name="connsiteX10" fmla="*/ 37688 w 113344"/>
                <a:gd name="connsiteY10" fmla="*/ 150823 h 170337"/>
                <a:gd name="connsiteX11" fmla="*/ 37688 w 113344"/>
                <a:gd name="connsiteY11" fmla="*/ 133286 h 170337"/>
                <a:gd name="connsiteX12" fmla="*/ 76279 w 113344"/>
                <a:gd name="connsiteY12" fmla="*/ 56120 h 170337"/>
                <a:gd name="connsiteX13" fmla="*/ 56984 w 113344"/>
                <a:gd name="connsiteY13" fmla="*/ 36829 h 170337"/>
                <a:gd name="connsiteX14" fmla="*/ 39442 w 113344"/>
                <a:gd name="connsiteY14" fmla="*/ 56120 h 170337"/>
                <a:gd name="connsiteX15" fmla="*/ 58738 w 113344"/>
                <a:gd name="connsiteY15" fmla="*/ 75411 h 170337"/>
                <a:gd name="connsiteX16" fmla="*/ 76279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1"/>
                    <a:pt x="35934" y="110486"/>
                    <a:pt x="25409" y="103471"/>
                  </a:cubicBezTo>
                  <a:cubicBezTo>
                    <a:pt x="2604" y="91195"/>
                    <a:pt x="-4412" y="63135"/>
                    <a:pt x="2604" y="38582"/>
                  </a:cubicBezTo>
                  <a:cubicBezTo>
                    <a:pt x="11375" y="14030"/>
                    <a:pt x="34179" y="0"/>
                    <a:pt x="58738" y="0"/>
                  </a:cubicBezTo>
                  <a:cubicBezTo>
                    <a:pt x="83296" y="0"/>
                    <a:pt x="104346" y="17538"/>
                    <a:pt x="111363" y="43844"/>
                  </a:cubicBezTo>
                  <a:cubicBezTo>
                    <a:pt x="118379" y="68396"/>
                    <a:pt x="106100" y="94703"/>
                    <a:pt x="85050" y="106979"/>
                  </a:cubicBezTo>
                  <a:cubicBezTo>
                    <a:pt x="78033" y="110486"/>
                    <a:pt x="74525" y="115748"/>
                    <a:pt x="76279" y="122763"/>
                  </a:cubicBezTo>
                  <a:cubicBezTo>
                    <a:pt x="76279" y="131532"/>
                    <a:pt x="76279" y="142054"/>
                    <a:pt x="76279" y="150823"/>
                  </a:cubicBezTo>
                  <a:cubicBezTo>
                    <a:pt x="76279" y="163099"/>
                    <a:pt x="67509" y="171868"/>
                    <a:pt x="56984" y="170114"/>
                  </a:cubicBezTo>
                  <a:cubicBezTo>
                    <a:pt x="46458" y="170114"/>
                    <a:pt x="39442" y="161345"/>
                    <a:pt x="37688" y="150823"/>
                  </a:cubicBezTo>
                  <a:cubicBezTo>
                    <a:pt x="37688" y="145561"/>
                    <a:pt x="37688" y="138547"/>
                    <a:pt x="37688" y="133286"/>
                  </a:cubicBezTo>
                  <a:close/>
                  <a:moveTo>
                    <a:pt x="76279" y="56120"/>
                  </a:moveTo>
                  <a:cubicBezTo>
                    <a:pt x="76279" y="45598"/>
                    <a:pt x="67509" y="36829"/>
                    <a:pt x="56984" y="36829"/>
                  </a:cubicBezTo>
                  <a:cubicBezTo>
                    <a:pt x="46458" y="36829"/>
                    <a:pt x="39442" y="45598"/>
                    <a:pt x="39442" y="56120"/>
                  </a:cubicBezTo>
                  <a:cubicBezTo>
                    <a:pt x="39442" y="66642"/>
                    <a:pt x="48213" y="75411"/>
                    <a:pt x="58738" y="75411"/>
                  </a:cubicBezTo>
                  <a:cubicBezTo>
                    <a:pt x="67509" y="75411"/>
                    <a:pt x="76279" y="66642"/>
                    <a:pt x="76279" y="56120"/>
                  </a:cubicBezTo>
                  <a:close/>
                </a:path>
              </a:pathLst>
            </a:custGeom>
            <a:solidFill>
              <a:srgbClr val="000000"/>
            </a:solidFill>
            <a:ln w="17529" cap="flat">
              <a:noFill/>
              <a:prstDash val="solid"/>
              <a:miter/>
            </a:ln>
          </p:spPr>
          <p:txBody>
            <a:bodyPr rtlCol="0" anchor="ctr"/>
            <a:lstStyle/>
            <a:p>
              <a:pPr algn="l" rtl="0"/>
              <a:endParaRPr lang="en-US"/>
            </a:p>
          </p:txBody>
        </p:sp>
        <p:sp>
          <p:nvSpPr>
            <p:cNvPr id="129" name="Freeform 128">
              <a:extLst>
                <a:ext uri="{FF2B5EF4-FFF2-40B4-BE49-F238E27FC236}">
                  <a16:creationId xmlns:a16="http://schemas.microsoft.com/office/drawing/2014/main" id="{603DEC49-DF25-42BF-B9F9-CB3D566D37DA}"/>
                </a:ext>
              </a:extLst>
            </p:cNvPr>
            <p:cNvSpPr/>
            <p:nvPr/>
          </p:nvSpPr>
          <p:spPr>
            <a:xfrm>
              <a:off x="-4567585" y="8289920"/>
              <a:ext cx="549659" cy="36828"/>
            </a:xfrm>
            <a:custGeom>
              <a:avLst/>
              <a:gdLst>
                <a:gd name="connsiteX0" fmla="*/ 273985 w 549659"/>
                <a:gd name="connsiteY0" fmla="*/ 36829 h 36828"/>
                <a:gd name="connsiteX1" fmla="*/ 26649 w 549659"/>
                <a:gd name="connsiteY1" fmla="*/ 36829 h 36828"/>
                <a:gd name="connsiteX2" fmla="*/ 16123 w 549659"/>
                <a:gd name="connsiteY2" fmla="*/ 36829 h 36828"/>
                <a:gd name="connsiteX3" fmla="*/ 336 w 549659"/>
                <a:gd name="connsiteY3" fmla="*/ 21045 h 36828"/>
                <a:gd name="connsiteX4" fmla="*/ 12615 w 549659"/>
                <a:gd name="connsiteY4" fmla="*/ 1754 h 36828"/>
                <a:gd name="connsiteX5" fmla="*/ 26649 w 549659"/>
                <a:gd name="connsiteY5" fmla="*/ 0 h 36828"/>
                <a:gd name="connsiteX6" fmla="*/ 523076 w 549659"/>
                <a:gd name="connsiteY6" fmla="*/ 0 h 36828"/>
                <a:gd name="connsiteX7" fmla="*/ 535355 w 549659"/>
                <a:gd name="connsiteY7" fmla="*/ 0 h 36828"/>
                <a:gd name="connsiteX8" fmla="*/ 549388 w 549659"/>
                <a:gd name="connsiteY8" fmla="*/ 19291 h 36828"/>
                <a:gd name="connsiteX9" fmla="*/ 531847 w 549659"/>
                <a:gd name="connsiteY9" fmla="*/ 36829 h 36828"/>
                <a:gd name="connsiteX10" fmla="*/ 521322 w 549659"/>
                <a:gd name="connsiteY10" fmla="*/ 36829 h 36828"/>
                <a:gd name="connsiteX11" fmla="*/ 273985 w 549659"/>
                <a:gd name="connsiteY11" fmla="*/ 36829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9659" h="36828">
                  <a:moveTo>
                    <a:pt x="273985" y="36829"/>
                  </a:moveTo>
                  <a:cubicBezTo>
                    <a:pt x="191540" y="36829"/>
                    <a:pt x="109094" y="36829"/>
                    <a:pt x="26649" y="36829"/>
                  </a:cubicBezTo>
                  <a:cubicBezTo>
                    <a:pt x="23140" y="36829"/>
                    <a:pt x="19632" y="36829"/>
                    <a:pt x="16123" y="36829"/>
                  </a:cubicBezTo>
                  <a:cubicBezTo>
                    <a:pt x="7353" y="35075"/>
                    <a:pt x="2090" y="29814"/>
                    <a:pt x="336" y="21045"/>
                  </a:cubicBezTo>
                  <a:cubicBezTo>
                    <a:pt x="-1418" y="12277"/>
                    <a:pt x="3844" y="3508"/>
                    <a:pt x="12615" y="1754"/>
                  </a:cubicBezTo>
                  <a:cubicBezTo>
                    <a:pt x="17878" y="0"/>
                    <a:pt x="21386" y="0"/>
                    <a:pt x="26649" y="0"/>
                  </a:cubicBezTo>
                  <a:cubicBezTo>
                    <a:pt x="191540" y="0"/>
                    <a:pt x="358185" y="0"/>
                    <a:pt x="523076" y="0"/>
                  </a:cubicBezTo>
                  <a:cubicBezTo>
                    <a:pt x="526585" y="0"/>
                    <a:pt x="531847" y="0"/>
                    <a:pt x="535355" y="0"/>
                  </a:cubicBezTo>
                  <a:cubicBezTo>
                    <a:pt x="544126" y="1754"/>
                    <a:pt x="551143" y="10523"/>
                    <a:pt x="549388" y="19291"/>
                  </a:cubicBezTo>
                  <a:cubicBezTo>
                    <a:pt x="549388" y="28060"/>
                    <a:pt x="542372" y="35075"/>
                    <a:pt x="531847" y="36829"/>
                  </a:cubicBezTo>
                  <a:cubicBezTo>
                    <a:pt x="528339" y="36829"/>
                    <a:pt x="524830" y="36829"/>
                    <a:pt x="521322" y="36829"/>
                  </a:cubicBezTo>
                  <a:cubicBezTo>
                    <a:pt x="438876" y="36829"/>
                    <a:pt x="356431" y="36829"/>
                    <a:pt x="273985" y="36829"/>
                  </a:cubicBezTo>
                  <a:close/>
                </a:path>
              </a:pathLst>
            </a:custGeom>
            <a:solidFill>
              <a:srgbClr val="000000"/>
            </a:solidFill>
            <a:ln w="17529" cap="flat">
              <a:noFill/>
              <a:prstDash val="solid"/>
              <a:miter/>
            </a:ln>
          </p:spPr>
          <p:txBody>
            <a:bodyPr rtlCol="0" anchor="ctr"/>
            <a:lstStyle/>
            <a:p>
              <a:pPr algn="l" rtl="0"/>
              <a:endParaRPr lang="en-US"/>
            </a:p>
          </p:txBody>
        </p:sp>
        <p:sp>
          <p:nvSpPr>
            <p:cNvPr id="130" name="Freeform 129">
              <a:extLst>
                <a:ext uri="{FF2B5EF4-FFF2-40B4-BE49-F238E27FC236}">
                  <a16:creationId xmlns:a16="http://schemas.microsoft.com/office/drawing/2014/main" id="{CD96A15C-4969-FCF6-A8EF-6FAC873E9F52}"/>
                </a:ext>
              </a:extLst>
            </p:cNvPr>
            <p:cNvSpPr/>
            <p:nvPr/>
          </p:nvSpPr>
          <p:spPr>
            <a:xfrm>
              <a:off x="-4760206" y="8288167"/>
              <a:ext cx="56133" cy="38582"/>
            </a:xfrm>
            <a:custGeom>
              <a:avLst/>
              <a:gdLst>
                <a:gd name="connsiteX0" fmla="*/ 28067 w 56133"/>
                <a:gd name="connsiteY0" fmla="*/ 38583 h 38582"/>
                <a:gd name="connsiteX1" fmla="*/ 0 w 56133"/>
                <a:gd name="connsiteY1" fmla="*/ 19291 h 38582"/>
                <a:gd name="connsiteX2" fmla="*/ 28067 w 56133"/>
                <a:gd name="connsiteY2" fmla="*/ 0 h 38582"/>
                <a:gd name="connsiteX3" fmla="*/ 38591 w 56133"/>
                <a:gd name="connsiteY3" fmla="*/ 0 h 38582"/>
                <a:gd name="connsiteX4" fmla="*/ 56133 w 56133"/>
                <a:gd name="connsiteY4" fmla="*/ 19291 h 38582"/>
                <a:gd name="connsiteX5" fmla="*/ 36837 w 56133"/>
                <a:gd name="connsiteY5" fmla="*/ 36829 h 38582"/>
                <a:gd name="connsiteX6" fmla="*/ 28067 w 56133"/>
                <a:gd name="connsiteY6"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33" h="38582">
                  <a:moveTo>
                    <a:pt x="28067" y="38583"/>
                  </a:moveTo>
                  <a:cubicBezTo>
                    <a:pt x="8771" y="38583"/>
                    <a:pt x="0" y="33321"/>
                    <a:pt x="0" y="19291"/>
                  </a:cubicBezTo>
                  <a:cubicBezTo>
                    <a:pt x="0" y="7015"/>
                    <a:pt x="8771" y="0"/>
                    <a:pt x="28067" y="0"/>
                  </a:cubicBezTo>
                  <a:cubicBezTo>
                    <a:pt x="31575" y="0"/>
                    <a:pt x="35083" y="0"/>
                    <a:pt x="38591" y="0"/>
                  </a:cubicBezTo>
                  <a:cubicBezTo>
                    <a:pt x="49117" y="1754"/>
                    <a:pt x="56133" y="10522"/>
                    <a:pt x="56133" y="19291"/>
                  </a:cubicBezTo>
                  <a:cubicBezTo>
                    <a:pt x="56133" y="29814"/>
                    <a:pt x="47362" y="36829"/>
                    <a:pt x="36837" y="36829"/>
                  </a:cubicBezTo>
                  <a:cubicBezTo>
                    <a:pt x="35083" y="38583"/>
                    <a:pt x="31575" y="38583"/>
                    <a:pt x="28067" y="38583"/>
                  </a:cubicBezTo>
                  <a:close/>
                </a:path>
              </a:pathLst>
            </a:custGeom>
            <a:solidFill>
              <a:srgbClr val="000000"/>
            </a:solidFill>
            <a:ln w="17529" cap="flat">
              <a:noFill/>
              <a:prstDash val="solid"/>
              <a:miter/>
            </a:ln>
          </p:spPr>
          <p:txBody>
            <a:bodyPr rtlCol="0" anchor="ctr"/>
            <a:lstStyle/>
            <a:p>
              <a:pPr algn="l" rtl="0"/>
              <a:endParaRPr lang="en-US"/>
            </a:p>
          </p:txBody>
        </p:sp>
        <p:sp>
          <p:nvSpPr>
            <p:cNvPr id="131" name="Freeform 130">
              <a:extLst>
                <a:ext uri="{FF2B5EF4-FFF2-40B4-BE49-F238E27FC236}">
                  <a16:creationId xmlns:a16="http://schemas.microsoft.com/office/drawing/2014/main" id="{189E73B9-E420-3478-4FD8-1FB829EAE42F}"/>
                </a:ext>
              </a:extLst>
            </p:cNvPr>
            <p:cNvSpPr/>
            <p:nvPr/>
          </p:nvSpPr>
          <p:spPr>
            <a:xfrm>
              <a:off x="-4854931" y="8288167"/>
              <a:ext cx="56133" cy="38582"/>
            </a:xfrm>
            <a:custGeom>
              <a:avLst/>
              <a:gdLst>
                <a:gd name="connsiteX0" fmla="*/ 28066 w 56133"/>
                <a:gd name="connsiteY0" fmla="*/ 38583 h 38582"/>
                <a:gd name="connsiteX1" fmla="*/ 17542 w 56133"/>
                <a:gd name="connsiteY1" fmla="*/ 38583 h 38582"/>
                <a:gd name="connsiteX2" fmla="*/ 0 w 56133"/>
                <a:gd name="connsiteY2" fmla="*/ 19291 h 38582"/>
                <a:gd name="connsiteX3" fmla="*/ 17542 w 56133"/>
                <a:gd name="connsiteY3" fmla="*/ 0 h 38582"/>
                <a:gd name="connsiteX4" fmla="*/ 36837 w 56133"/>
                <a:gd name="connsiteY4" fmla="*/ 0 h 38582"/>
                <a:gd name="connsiteX5" fmla="*/ 56133 w 56133"/>
                <a:gd name="connsiteY5" fmla="*/ 19291 h 38582"/>
                <a:gd name="connsiteX6" fmla="*/ 35083 w 56133"/>
                <a:gd name="connsiteY6" fmla="*/ 38583 h 38582"/>
                <a:gd name="connsiteX7" fmla="*/ 28066 w 56133"/>
                <a:gd name="connsiteY7" fmla="*/ 38583 h 38582"/>
                <a:gd name="connsiteX8" fmla="*/ 28066 w 56133"/>
                <a:gd name="connsiteY8"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33" h="38582">
                  <a:moveTo>
                    <a:pt x="28066" y="38583"/>
                  </a:moveTo>
                  <a:cubicBezTo>
                    <a:pt x="24558" y="38583"/>
                    <a:pt x="21050" y="38583"/>
                    <a:pt x="17542" y="38583"/>
                  </a:cubicBezTo>
                  <a:cubicBezTo>
                    <a:pt x="7017" y="38583"/>
                    <a:pt x="0" y="29814"/>
                    <a:pt x="0" y="19291"/>
                  </a:cubicBezTo>
                  <a:cubicBezTo>
                    <a:pt x="0" y="8769"/>
                    <a:pt x="7017" y="1754"/>
                    <a:pt x="17542" y="0"/>
                  </a:cubicBezTo>
                  <a:cubicBezTo>
                    <a:pt x="24558" y="0"/>
                    <a:pt x="29821" y="0"/>
                    <a:pt x="36837" y="0"/>
                  </a:cubicBezTo>
                  <a:cubicBezTo>
                    <a:pt x="49116" y="0"/>
                    <a:pt x="56133" y="8769"/>
                    <a:pt x="56133" y="19291"/>
                  </a:cubicBezTo>
                  <a:cubicBezTo>
                    <a:pt x="56133" y="29814"/>
                    <a:pt x="49116" y="36829"/>
                    <a:pt x="35083" y="38583"/>
                  </a:cubicBezTo>
                  <a:cubicBezTo>
                    <a:pt x="33329" y="38583"/>
                    <a:pt x="31575" y="38583"/>
                    <a:pt x="28066" y="38583"/>
                  </a:cubicBezTo>
                  <a:cubicBezTo>
                    <a:pt x="28066" y="38583"/>
                    <a:pt x="28066" y="38583"/>
                    <a:pt x="28066" y="38583"/>
                  </a:cubicBezTo>
                  <a:close/>
                </a:path>
              </a:pathLst>
            </a:custGeom>
            <a:solidFill>
              <a:srgbClr val="000000"/>
            </a:solidFill>
            <a:ln w="17529" cap="flat">
              <a:noFill/>
              <a:prstDash val="solid"/>
              <a:miter/>
            </a:ln>
          </p:spPr>
          <p:txBody>
            <a:bodyPr rtlCol="0" anchor="ctr"/>
            <a:lstStyle/>
            <a:p>
              <a:pPr algn="l" rtl="0"/>
              <a:endParaRPr lang="en-US"/>
            </a:p>
          </p:txBody>
        </p:sp>
        <p:sp>
          <p:nvSpPr>
            <p:cNvPr id="132" name="Freeform 131">
              <a:extLst>
                <a:ext uri="{FF2B5EF4-FFF2-40B4-BE49-F238E27FC236}">
                  <a16:creationId xmlns:a16="http://schemas.microsoft.com/office/drawing/2014/main" id="{11221609-50BF-AF16-CA54-E0641018E071}"/>
                </a:ext>
              </a:extLst>
            </p:cNvPr>
            <p:cNvSpPr/>
            <p:nvPr/>
          </p:nvSpPr>
          <p:spPr>
            <a:xfrm>
              <a:off x="-4663727" y="8288167"/>
              <a:ext cx="56356" cy="38582"/>
            </a:xfrm>
            <a:custGeom>
              <a:avLst/>
              <a:gdLst>
                <a:gd name="connsiteX0" fmla="*/ 28067 w 56356"/>
                <a:gd name="connsiteY0" fmla="*/ 38583 h 38582"/>
                <a:gd name="connsiteX1" fmla="*/ 19296 w 56356"/>
                <a:gd name="connsiteY1" fmla="*/ 38583 h 38582"/>
                <a:gd name="connsiteX2" fmla="*/ 0 w 56356"/>
                <a:gd name="connsiteY2" fmla="*/ 19291 h 38582"/>
                <a:gd name="connsiteX3" fmla="*/ 19296 w 56356"/>
                <a:gd name="connsiteY3" fmla="*/ 0 h 38582"/>
                <a:gd name="connsiteX4" fmla="*/ 36837 w 56356"/>
                <a:gd name="connsiteY4" fmla="*/ 0 h 38582"/>
                <a:gd name="connsiteX5" fmla="*/ 56133 w 56356"/>
                <a:gd name="connsiteY5" fmla="*/ 19291 h 38582"/>
                <a:gd name="connsiteX6" fmla="*/ 35083 w 56356"/>
                <a:gd name="connsiteY6" fmla="*/ 38583 h 38582"/>
                <a:gd name="connsiteX7" fmla="*/ 28067 w 56356"/>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56" h="38582">
                  <a:moveTo>
                    <a:pt x="28067" y="38583"/>
                  </a:moveTo>
                  <a:cubicBezTo>
                    <a:pt x="24558" y="38583"/>
                    <a:pt x="22804" y="38583"/>
                    <a:pt x="19296" y="38583"/>
                  </a:cubicBezTo>
                  <a:cubicBezTo>
                    <a:pt x="7017" y="38583"/>
                    <a:pt x="0" y="29814"/>
                    <a:pt x="0" y="19291"/>
                  </a:cubicBezTo>
                  <a:cubicBezTo>
                    <a:pt x="0" y="8769"/>
                    <a:pt x="7017" y="1754"/>
                    <a:pt x="19296" y="0"/>
                  </a:cubicBezTo>
                  <a:cubicBezTo>
                    <a:pt x="24558" y="0"/>
                    <a:pt x="31575" y="0"/>
                    <a:pt x="36837" y="0"/>
                  </a:cubicBezTo>
                  <a:cubicBezTo>
                    <a:pt x="49117" y="0"/>
                    <a:pt x="57887" y="8769"/>
                    <a:pt x="56133" y="19291"/>
                  </a:cubicBezTo>
                  <a:cubicBezTo>
                    <a:pt x="56133" y="29814"/>
                    <a:pt x="47362" y="36829"/>
                    <a:pt x="35083" y="38583"/>
                  </a:cubicBezTo>
                  <a:cubicBezTo>
                    <a:pt x="33329" y="38583"/>
                    <a:pt x="29821" y="38583"/>
                    <a:pt x="28067" y="38583"/>
                  </a:cubicBezTo>
                  <a:close/>
                </a:path>
              </a:pathLst>
            </a:custGeom>
            <a:solidFill>
              <a:srgbClr val="000000"/>
            </a:solidFill>
            <a:ln w="17529" cap="flat">
              <a:noFill/>
              <a:prstDash val="solid"/>
              <a:miter/>
            </a:ln>
          </p:spPr>
          <p:txBody>
            <a:bodyPr rtlCol="0" anchor="ctr"/>
            <a:lstStyle/>
            <a:p>
              <a:pPr algn="l" rtl="0"/>
              <a:endParaRPr lang="en-US"/>
            </a:p>
          </p:txBody>
        </p:sp>
      </p:grpSp>
      <p:grpSp>
        <p:nvGrpSpPr>
          <p:cNvPr id="246" name="Group 245">
            <a:extLst>
              <a:ext uri="{FF2B5EF4-FFF2-40B4-BE49-F238E27FC236}">
                <a16:creationId xmlns:a16="http://schemas.microsoft.com/office/drawing/2014/main" id="{D7E87704-D1F4-8A8A-AA44-4A6A78A91555}"/>
              </a:ext>
            </a:extLst>
          </p:cNvPr>
          <p:cNvGrpSpPr>
            <a:grpSpLocks noChangeAspect="1"/>
          </p:cNvGrpSpPr>
          <p:nvPr/>
        </p:nvGrpSpPr>
        <p:grpSpPr>
          <a:xfrm>
            <a:off x="5420226" y="2776598"/>
            <a:ext cx="687600" cy="880850"/>
            <a:chOff x="-5193484" y="6277997"/>
            <a:chExt cx="949001" cy="1215718"/>
          </a:xfrm>
        </p:grpSpPr>
        <p:sp>
          <p:nvSpPr>
            <p:cNvPr id="29" name="Freeform 28">
              <a:extLst>
                <a:ext uri="{FF2B5EF4-FFF2-40B4-BE49-F238E27FC236}">
                  <a16:creationId xmlns:a16="http://schemas.microsoft.com/office/drawing/2014/main" id="{E3A98926-CE4B-4308-3F34-2DD4DACB0EF1}"/>
                </a:ext>
              </a:extLst>
            </p:cNvPr>
            <p:cNvSpPr/>
            <p:nvPr/>
          </p:nvSpPr>
          <p:spPr>
            <a:xfrm>
              <a:off x="-5074201" y="6334484"/>
              <a:ext cx="712189" cy="291123"/>
            </a:xfrm>
            <a:custGeom>
              <a:avLst/>
              <a:gdLst>
                <a:gd name="connsiteX0" fmla="*/ 0 w 712189"/>
                <a:gd name="connsiteY0" fmla="*/ 140300 h 291123"/>
                <a:gd name="connsiteX1" fmla="*/ 0 w 712189"/>
                <a:gd name="connsiteY1" fmla="*/ 0 h 291123"/>
                <a:gd name="connsiteX2" fmla="*/ 591152 w 712189"/>
                <a:gd name="connsiteY2" fmla="*/ 0 h 291123"/>
                <a:gd name="connsiteX3" fmla="*/ 591152 w 712189"/>
                <a:gd name="connsiteY3" fmla="*/ 42090 h 291123"/>
                <a:gd name="connsiteX4" fmla="*/ 591152 w 712189"/>
                <a:gd name="connsiteY4" fmla="*/ 85934 h 291123"/>
                <a:gd name="connsiteX5" fmla="*/ 626236 w 712189"/>
                <a:gd name="connsiteY5" fmla="*/ 121009 h 291123"/>
                <a:gd name="connsiteX6" fmla="*/ 699910 w 712189"/>
                <a:gd name="connsiteY6" fmla="*/ 121009 h 291123"/>
                <a:gd name="connsiteX7" fmla="*/ 712189 w 712189"/>
                <a:gd name="connsiteY7" fmla="*/ 121009 h 291123"/>
                <a:gd name="connsiteX8" fmla="*/ 712189 w 712189"/>
                <a:gd name="connsiteY8" fmla="*/ 291123 h 291123"/>
                <a:gd name="connsiteX9" fmla="*/ 698156 w 712189"/>
                <a:gd name="connsiteY9" fmla="*/ 291123 h 291123"/>
                <a:gd name="connsiteX10" fmla="*/ 263124 w 712189"/>
                <a:gd name="connsiteY10" fmla="*/ 291123 h 291123"/>
                <a:gd name="connsiteX11" fmla="*/ 243828 w 712189"/>
                <a:gd name="connsiteY11" fmla="*/ 280601 h 291123"/>
                <a:gd name="connsiteX12" fmla="*/ 212253 w 712189"/>
                <a:gd name="connsiteY12" fmla="*/ 226234 h 291123"/>
                <a:gd name="connsiteX13" fmla="*/ 228041 w 712189"/>
                <a:gd name="connsiteY13" fmla="*/ 226234 h 291123"/>
                <a:gd name="connsiteX14" fmla="*/ 605186 w 712189"/>
                <a:gd name="connsiteY14" fmla="*/ 226234 h 291123"/>
                <a:gd name="connsiteX15" fmla="*/ 613957 w 712189"/>
                <a:gd name="connsiteY15" fmla="*/ 226234 h 291123"/>
                <a:gd name="connsiteX16" fmla="*/ 638515 w 712189"/>
                <a:gd name="connsiteY16" fmla="*/ 206943 h 291123"/>
                <a:gd name="connsiteX17" fmla="*/ 613957 w 712189"/>
                <a:gd name="connsiteY17" fmla="*/ 187652 h 291123"/>
                <a:gd name="connsiteX18" fmla="*/ 205237 w 712189"/>
                <a:gd name="connsiteY18" fmla="*/ 187652 h 291123"/>
                <a:gd name="connsiteX19" fmla="*/ 182433 w 712189"/>
                <a:gd name="connsiteY19" fmla="*/ 175376 h 291123"/>
                <a:gd name="connsiteX20" fmla="*/ 121037 w 712189"/>
                <a:gd name="connsiteY20" fmla="*/ 140300 h 291123"/>
                <a:gd name="connsiteX21" fmla="*/ 14033 w 712189"/>
                <a:gd name="connsiteY21" fmla="*/ 140300 h 291123"/>
                <a:gd name="connsiteX22" fmla="*/ 0 w 712189"/>
                <a:gd name="connsiteY22" fmla="*/ 140300 h 291123"/>
                <a:gd name="connsiteX23" fmla="*/ 235058 w 712189"/>
                <a:gd name="connsiteY23" fmla="*/ 84180 h 291123"/>
                <a:gd name="connsiteX24" fmla="*/ 121037 w 712189"/>
                <a:gd name="connsiteY24" fmla="*/ 84180 h 291123"/>
                <a:gd name="connsiteX25" fmla="*/ 92970 w 712189"/>
                <a:gd name="connsiteY25" fmla="*/ 84180 h 291123"/>
                <a:gd name="connsiteX26" fmla="*/ 71920 w 712189"/>
                <a:gd name="connsiteY26" fmla="*/ 103472 h 291123"/>
                <a:gd name="connsiteX27" fmla="*/ 92970 w 712189"/>
                <a:gd name="connsiteY27" fmla="*/ 122763 h 291123"/>
                <a:gd name="connsiteX28" fmla="*/ 101741 w 712189"/>
                <a:gd name="connsiteY28" fmla="*/ 122763 h 291123"/>
                <a:gd name="connsiteX29" fmla="*/ 345570 w 712189"/>
                <a:gd name="connsiteY29" fmla="*/ 122763 h 291123"/>
                <a:gd name="connsiteX30" fmla="*/ 382407 w 712189"/>
                <a:gd name="connsiteY30" fmla="*/ 122763 h 291123"/>
                <a:gd name="connsiteX31" fmla="*/ 399949 w 712189"/>
                <a:gd name="connsiteY31" fmla="*/ 103472 h 291123"/>
                <a:gd name="connsiteX32" fmla="*/ 382407 w 712189"/>
                <a:gd name="connsiteY32" fmla="*/ 84180 h 291123"/>
                <a:gd name="connsiteX33" fmla="*/ 371882 w 712189"/>
                <a:gd name="connsiteY33" fmla="*/ 84180 h 291123"/>
                <a:gd name="connsiteX34" fmla="*/ 235058 w 712189"/>
                <a:gd name="connsiteY34" fmla="*/ 84180 h 29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2189" h="291123">
                  <a:moveTo>
                    <a:pt x="0" y="140300"/>
                  </a:moveTo>
                  <a:cubicBezTo>
                    <a:pt x="0" y="92949"/>
                    <a:pt x="0" y="47351"/>
                    <a:pt x="0" y="0"/>
                  </a:cubicBezTo>
                  <a:cubicBezTo>
                    <a:pt x="196466" y="0"/>
                    <a:pt x="392932" y="0"/>
                    <a:pt x="591152" y="0"/>
                  </a:cubicBezTo>
                  <a:cubicBezTo>
                    <a:pt x="591152" y="14030"/>
                    <a:pt x="591152" y="28060"/>
                    <a:pt x="591152" y="42090"/>
                  </a:cubicBezTo>
                  <a:cubicBezTo>
                    <a:pt x="591152" y="56120"/>
                    <a:pt x="591152" y="71904"/>
                    <a:pt x="591152" y="85934"/>
                  </a:cubicBezTo>
                  <a:cubicBezTo>
                    <a:pt x="591152" y="110486"/>
                    <a:pt x="601677" y="121009"/>
                    <a:pt x="626236" y="121009"/>
                  </a:cubicBezTo>
                  <a:cubicBezTo>
                    <a:pt x="650794" y="121009"/>
                    <a:pt x="675352" y="121009"/>
                    <a:pt x="699910" y="121009"/>
                  </a:cubicBezTo>
                  <a:cubicBezTo>
                    <a:pt x="703419" y="121009"/>
                    <a:pt x="708681" y="121009"/>
                    <a:pt x="712189" y="121009"/>
                  </a:cubicBezTo>
                  <a:cubicBezTo>
                    <a:pt x="712189" y="178883"/>
                    <a:pt x="712189" y="233249"/>
                    <a:pt x="712189" y="291123"/>
                  </a:cubicBezTo>
                  <a:cubicBezTo>
                    <a:pt x="706927" y="291123"/>
                    <a:pt x="703419" y="291123"/>
                    <a:pt x="698156" y="291123"/>
                  </a:cubicBezTo>
                  <a:cubicBezTo>
                    <a:pt x="552561" y="291123"/>
                    <a:pt x="408719" y="291123"/>
                    <a:pt x="263124" y="291123"/>
                  </a:cubicBezTo>
                  <a:cubicBezTo>
                    <a:pt x="254353" y="291123"/>
                    <a:pt x="249091" y="289370"/>
                    <a:pt x="243828" y="280601"/>
                  </a:cubicBezTo>
                  <a:cubicBezTo>
                    <a:pt x="235058" y="263063"/>
                    <a:pt x="224532" y="245526"/>
                    <a:pt x="212253" y="226234"/>
                  </a:cubicBezTo>
                  <a:cubicBezTo>
                    <a:pt x="219270" y="226234"/>
                    <a:pt x="222778" y="226234"/>
                    <a:pt x="228041" y="226234"/>
                  </a:cubicBezTo>
                  <a:cubicBezTo>
                    <a:pt x="354341" y="226234"/>
                    <a:pt x="478886" y="226234"/>
                    <a:pt x="605186" y="226234"/>
                  </a:cubicBezTo>
                  <a:cubicBezTo>
                    <a:pt x="608694" y="226234"/>
                    <a:pt x="610448" y="226234"/>
                    <a:pt x="613957" y="226234"/>
                  </a:cubicBezTo>
                  <a:cubicBezTo>
                    <a:pt x="629744" y="226234"/>
                    <a:pt x="638515" y="219219"/>
                    <a:pt x="638515" y="206943"/>
                  </a:cubicBezTo>
                  <a:cubicBezTo>
                    <a:pt x="638515" y="194667"/>
                    <a:pt x="629744" y="187652"/>
                    <a:pt x="613957" y="187652"/>
                  </a:cubicBezTo>
                  <a:cubicBezTo>
                    <a:pt x="477132" y="187652"/>
                    <a:pt x="342061" y="187652"/>
                    <a:pt x="205237" y="187652"/>
                  </a:cubicBezTo>
                  <a:cubicBezTo>
                    <a:pt x="194712" y="187652"/>
                    <a:pt x="187695" y="185898"/>
                    <a:pt x="182433" y="175376"/>
                  </a:cubicBezTo>
                  <a:cubicBezTo>
                    <a:pt x="168399" y="152577"/>
                    <a:pt x="147349" y="140300"/>
                    <a:pt x="121037" y="140300"/>
                  </a:cubicBezTo>
                  <a:cubicBezTo>
                    <a:pt x="85954" y="140300"/>
                    <a:pt x="49116" y="140300"/>
                    <a:pt x="14033" y="140300"/>
                  </a:cubicBezTo>
                  <a:cubicBezTo>
                    <a:pt x="10525" y="140300"/>
                    <a:pt x="5262" y="140300"/>
                    <a:pt x="0" y="140300"/>
                  </a:cubicBezTo>
                  <a:close/>
                  <a:moveTo>
                    <a:pt x="235058" y="84180"/>
                  </a:moveTo>
                  <a:cubicBezTo>
                    <a:pt x="196466" y="84180"/>
                    <a:pt x="159629" y="84180"/>
                    <a:pt x="121037" y="84180"/>
                  </a:cubicBezTo>
                  <a:cubicBezTo>
                    <a:pt x="112266" y="84180"/>
                    <a:pt x="101741" y="84180"/>
                    <a:pt x="92970" y="84180"/>
                  </a:cubicBezTo>
                  <a:cubicBezTo>
                    <a:pt x="80691" y="84180"/>
                    <a:pt x="71920" y="92949"/>
                    <a:pt x="71920" y="103472"/>
                  </a:cubicBezTo>
                  <a:cubicBezTo>
                    <a:pt x="71920" y="115748"/>
                    <a:pt x="80691" y="122763"/>
                    <a:pt x="92970" y="122763"/>
                  </a:cubicBezTo>
                  <a:cubicBezTo>
                    <a:pt x="96479" y="122763"/>
                    <a:pt x="98233" y="122763"/>
                    <a:pt x="101741" y="122763"/>
                  </a:cubicBezTo>
                  <a:cubicBezTo>
                    <a:pt x="182433" y="122763"/>
                    <a:pt x="264878" y="122763"/>
                    <a:pt x="345570" y="122763"/>
                  </a:cubicBezTo>
                  <a:cubicBezTo>
                    <a:pt x="357849" y="122763"/>
                    <a:pt x="370128" y="122763"/>
                    <a:pt x="382407" y="122763"/>
                  </a:cubicBezTo>
                  <a:cubicBezTo>
                    <a:pt x="392932" y="122763"/>
                    <a:pt x="401703" y="113994"/>
                    <a:pt x="399949" y="103472"/>
                  </a:cubicBezTo>
                  <a:cubicBezTo>
                    <a:pt x="399949" y="92949"/>
                    <a:pt x="392932" y="85934"/>
                    <a:pt x="382407" y="84180"/>
                  </a:cubicBezTo>
                  <a:cubicBezTo>
                    <a:pt x="378899" y="84180"/>
                    <a:pt x="375390" y="84180"/>
                    <a:pt x="371882" y="84180"/>
                  </a:cubicBezTo>
                  <a:cubicBezTo>
                    <a:pt x="326274" y="84180"/>
                    <a:pt x="280666" y="84180"/>
                    <a:pt x="235058" y="84180"/>
                  </a:cubicBezTo>
                  <a:close/>
                </a:path>
              </a:pathLst>
            </a:custGeom>
            <a:solidFill>
              <a:srgbClr val="F79038"/>
            </a:solidFill>
            <a:ln w="17529" cap="flat">
              <a:noFill/>
              <a:prstDash val="solid"/>
              <a:miter/>
            </a:ln>
          </p:spPr>
          <p:txBody>
            <a:bodyPr rtlCol="0" anchor="ctr"/>
            <a:lstStyle/>
            <a:p>
              <a:pPr algn="l" rtl="0"/>
              <a:endParaRPr lang="en-US"/>
            </a:p>
          </p:txBody>
        </p:sp>
        <p:sp>
          <p:nvSpPr>
            <p:cNvPr id="133" name="Freeform 132">
              <a:extLst>
                <a:ext uri="{FF2B5EF4-FFF2-40B4-BE49-F238E27FC236}">
                  <a16:creationId xmlns:a16="http://schemas.microsoft.com/office/drawing/2014/main" id="{6F58090F-2C77-B48F-9FD5-141C4AA46999}"/>
                </a:ext>
              </a:extLst>
            </p:cNvPr>
            <p:cNvSpPr/>
            <p:nvPr/>
          </p:nvSpPr>
          <p:spPr>
            <a:xfrm>
              <a:off x="-4442703" y="6350267"/>
              <a:ext cx="49116" cy="49105"/>
            </a:xfrm>
            <a:custGeom>
              <a:avLst/>
              <a:gdLst>
                <a:gd name="connsiteX0" fmla="*/ 0 w 49116"/>
                <a:gd name="connsiteY0" fmla="*/ 0 h 49105"/>
                <a:gd name="connsiteX1" fmla="*/ 49116 w 49116"/>
                <a:gd name="connsiteY1" fmla="*/ 49105 h 49105"/>
                <a:gd name="connsiteX2" fmla="*/ 0 w 49116"/>
                <a:gd name="connsiteY2" fmla="*/ 49105 h 49105"/>
                <a:gd name="connsiteX3" fmla="*/ 0 w 49116"/>
                <a:gd name="connsiteY3" fmla="*/ 0 h 49105"/>
              </a:gdLst>
              <a:ahLst/>
              <a:cxnLst>
                <a:cxn ang="0">
                  <a:pos x="connsiteX0" y="connsiteY0"/>
                </a:cxn>
                <a:cxn ang="0">
                  <a:pos x="connsiteX1" y="connsiteY1"/>
                </a:cxn>
                <a:cxn ang="0">
                  <a:pos x="connsiteX2" y="connsiteY2"/>
                </a:cxn>
                <a:cxn ang="0">
                  <a:pos x="connsiteX3" y="connsiteY3"/>
                </a:cxn>
              </a:cxnLst>
              <a:rect l="l" t="t" r="r" b="b"/>
              <a:pathLst>
                <a:path w="49116" h="49105">
                  <a:moveTo>
                    <a:pt x="0" y="0"/>
                  </a:moveTo>
                  <a:cubicBezTo>
                    <a:pt x="15787" y="15784"/>
                    <a:pt x="33329" y="33321"/>
                    <a:pt x="49116" y="49105"/>
                  </a:cubicBezTo>
                  <a:cubicBezTo>
                    <a:pt x="33329" y="49105"/>
                    <a:pt x="17542" y="49105"/>
                    <a:pt x="0" y="49105"/>
                  </a:cubicBezTo>
                  <a:cubicBezTo>
                    <a:pt x="0" y="31568"/>
                    <a:pt x="0" y="14030"/>
                    <a:pt x="0" y="0"/>
                  </a:cubicBezTo>
                  <a:close/>
                </a:path>
              </a:pathLst>
            </a:custGeom>
            <a:solidFill>
              <a:srgbClr val="000000"/>
            </a:solidFill>
            <a:ln w="17529" cap="flat">
              <a:noFill/>
              <a:prstDash val="solid"/>
              <a:miter/>
            </a:ln>
          </p:spPr>
          <p:txBody>
            <a:bodyPr rtlCol="0" anchor="ctr"/>
            <a:lstStyle/>
            <a:p>
              <a:pPr algn="l" rtl="0"/>
              <a:endParaRPr lang="en-US"/>
            </a:p>
          </p:txBody>
        </p:sp>
        <p:sp>
          <p:nvSpPr>
            <p:cNvPr id="134" name="Freeform 133">
              <a:extLst>
                <a:ext uri="{FF2B5EF4-FFF2-40B4-BE49-F238E27FC236}">
                  <a16:creationId xmlns:a16="http://schemas.microsoft.com/office/drawing/2014/main" id="{558E0D93-20D4-A44F-5336-604815AE904E}"/>
                </a:ext>
              </a:extLst>
            </p:cNvPr>
            <p:cNvSpPr/>
            <p:nvPr/>
          </p:nvSpPr>
          <p:spPr>
            <a:xfrm>
              <a:off x="-5193484" y="6277997"/>
              <a:ext cx="949001" cy="952655"/>
            </a:xfrm>
            <a:custGeom>
              <a:avLst/>
              <a:gdLst>
                <a:gd name="connsiteX0" fmla="*/ 949001 w 949001"/>
                <a:gd name="connsiteY0" fmla="*/ 403730 h 952655"/>
                <a:gd name="connsiteX1" fmla="*/ 891114 w 949001"/>
                <a:gd name="connsiteY1" fmla="*/ 333580 h 952655"/>
                <a:gd name="connsiteX2" fmla="*/ 871818 w 949001"/>
                <a:gd name="connsiteY2" fmla="*/ 330073 h 952655"/>
                <a:gd name="connsiteX3" fmla="*/ 871818 w 949001"/>
                <a:gd name="connsiteY3" fmla="*/ 316042 h 952655"/>
                <a:gd name="connsiteX4" fmla="*/ 871818 w 949001"/>
                <a:gd name="connsiteY4" fmla="*/ 154697 h 952655"/>
                <a:gd name="connsiteX5" fmla="*/ 856031 w 949001"/>
                <a:gd name="connsiteY5" fmla="*/ 117868 h 952655"/>
                <a:gd name="connsiteX6" fmla="*/ 778848 w 949001"/>
                <a:gd name="connsiteY6" fmla="*/ 40703 h 952655"/>
                <a:gd name="connsiteX7" fmla="*/ 678860 w 949001"/>
                <a:gd name="connsiteY7" fmla="*/ 366 h 952655"/>
                <a:gd name="connsiteX8" fmla="*/ 121037 w 949001"/>
                <a:gd name="connsiteY8" fmla="*/ 366 h 952655"/>
                <a:gd name="connsiteX9" fmla="*/ 77183 w 949001"/>
                <a:gd name="connsiteY9" fmla="*/ 44210 h 952655"/>
                <a:gd name="connsiteX10" fmla="*/ 77183 w 949001"/>
                <a:gd name="connsiteY10" fmla="*/ 165220 h 952655"/>
                <a:gd name="connsiteX11" fmla="*/ 77183 w 949001"/>
                <a:gd name="connsiteY11" fmla="*/ 179250 h 952655"/>
                <a:gd name="connsiteX12" fmla="*/ 56133 w 949001"/>
                <a:gd name="connsiteY12" fmla="*/ 182757 h 952655"/>
                <a:gd name="connsiteX13" fmla="*/ 0 w 949001"/>
                <a:gd name="connsiteY13" fmla="*/ 259922 h 952655"/>
                <a:gd name="connsiteX14" fmla="*/ 0 w 949001"/>
                <a:gd name="connsiteY14" fmla="*/ 868475 h 952655"/>
                <a:gd name="connsiteX15" fmla="*/ 84200 w 949001"/>
                <a:gd name="connsiteY15" fmla="*/ 952656 h 952655"/>
                <a:gd name="connsiteX16" fmla="*/ 273649 w 949001"/>
                <a:gd name="connsiteY16" fmla="*/ 952656 h 952655"/>
                <a:gd name="connsiteX17" fmla="*/ 273649 w 949001"/>
                <a:gd name="connsiteY17" fmla="*/ 912319 h 952655"/>
                <a:gd name="connsiteX18" fmla="*/ 84200 w 949001"/>
                <a:gd name="connsiteY18" fmla="*/ 912319 h 952655"/>
                <a:gd name="connsiteX19" fmla="*/ 40346 w 949001"/>
                <a:gd name="connsiteY19" fmla="*/ 868475 h 952655"/>
                <a:gd name="connsiteX20" fmla="*/ 40346 w 949001"/>
                <a:gd name="connsiteY20" fmla="*/ 387946 h 952655"/>
                <a:gd name="connsiteX21" fmla="*/ 40346 w 949001"/>
                <a:gd name="connsiteY21" fmla="*/ 373916 h 952655"/>
                <a:gd name="connsiteX22" fmla="*/ 57887 w 949001"/>
                <a:gd name="connsiteY22" fmla="*/ 373916 h 952655"/>
                <a:gd name="connsiteX23" fmla="*/ 859539 w 949001"/>
                <a:gd name="connsiteY23" fmla="*/ 373916 h 952655"/>
                <a:gd name="connsiteX24" fmla="*/ 877081 w 949001"/>
                <a:gd name="connsiteY24" fmla="*/ 373916 h 952655"/>
                <a:gd name="connsiteX25" fmla="*/ 905147 w 949001"/>
                <a:gd name="connsiteY25" fmla="*/ 398469 h 952655"/>
                <a:gd name="connsiteX26" fmla="*/ 906901 w 949001"/>
                <a:gd name="connsiteY26" fmla="*/ 417760 h 952655"/>
                <a:gd name="connsiteX27" fmla="*/ 906901 w 949001"/>
                <a:gd name="connsiteY27" fmla="*/ 770265 h 952655"/>
                <a:gd name="connsiteX28" fmla="*/ 926197 w 949001"/>
                <a:gd name="connsiteY28" fmla="*/ 793064 h 952655"/>
                <a:gd name="connsiteX29" fmla="*/ 945493 w 949001"/>
                <a:gd name="connsiteY29" fmla="*/ 770265 h 952655"/>
                <a:gd name="connsiteX30" fmla="*/ 949001 w 949001"/>
                <a:gd name="connsiteY30" fmla="*/ 403730 h 952655"/>
                <a:gd name="connsiteX31" fmla="*/ 750781 w 949001"/>
                <a:gd name="connsiteY31" fmla="*/ 72271 h 952655"/>
                <a:gd name="connsiteX32" fmla="*/ 799897 w 949001"/>
                <a:gd name="connsiteY32" fmla="*/ 121376 h 952655"/>
                <a:gd name="connsiteX33" fmla="*/ 750781 w 949001"/>
                <a:gd name="connsiteY33" fmla="*/ 121376 h 952655"/>
                <a:gd name="connsiteX34" fmla="*/ 750781 w 949001"/>
                <a:gd name="connsiteY34" fmla="*/ 72271 h 952655"/>
                <a:gd name="connsiteX35" fmla="*/ 42100 w 949001"/>
                <a:gd name="connsiteY35" fmla="*/ 330073 h 952655"/>
                <a:gd name="connsiteX36" fmla="*/ 42100 w 949001"/>
                <a:gd name="connsiteY36" fmla="*/ 249400 h 952655"/>
                <a:gd name="connsiteX37" fmla="*/ 73675 w 949001"/>
                <a:gd name="connsiteY37" fmla="*/ 219586 h 952655"/>
                <a:gd name="connsiteX38" fmla="*/ 238566 w 949001"/>
                <a:gd name="connsiteY38" fmla="*/ 219586 h 952655"/>
                <a:gd name="connsiteX39" fmla="*/ 324520 w 949001"/>
                <a:gd name="connsiteY39" fmla="*/ 330073 h 952655"/>
                <a:gd name="connsiteX40" fmla="*/ 42100 w 949001"/>
                <a:gd name="connsiteY40" fmla="*/ 330073 h 952655"/>
                <a:gd name="connsiteX41" fmla="*/ 831472 w 949001"/>
                <a:gd name="connsiteY41" fmla="*/ 331826 h 952655"/>
                <a:gd name="connsiteX42" fmla="*/ 817439 w 949001"/>
                <a:gd name="connsiteY42" fmla="*/ 331826 h 952655"/>
                <a:gd name="connsiteX43" fmla="*/ 382407 w 949001"/>
                <a:gd name="connsiteY43" fmla="*/ 331826 h 952655"/>
                <a:gd name="connsiteX44" fmla="*/ 363111 w 949001"/>
                <a:gd name="connsiteY44" fmla="*/ 321304 h 952655"/>
                <a:gd name="connsiteX45" fmla="*/ 331536 w 949001"/>
                <a:gd name="connsiteY45" fmla="*/ 266937 h 952655"/>
                <a:gd name="connsiteX46" fmla="*/ 724469 w 949001"/>
                <a:gd name="connsiteY46" fmla="*/ 266937 h 952655"/>
                <a:gd name="connsiteX47" fmla="*/ 733240 w 949001"/>
                <a:gd name="connsiteY47" fmla="*/ 266937 h 952655"/>
                <a:gd name="connsiteX48" fmla="*/ 757798 w 949001"/>
                <a:gd name="connsiteY48" fmla="*/ 247646 h 952655"/>
                <a:gd name="connsiteX49" fmla="*/ 733240 w 949001"/>
                <a:gd name="connsiteY49" fmla="*/ 228355 h 952655"/>
                <a:gd name="connsiteX50" fmla="*/ 324520 w 949001"/>
                <a:gd name="connsiteY50" fmla="*/ 228355 h 952655"/>
                <a:gd name="connsiteX51" fmla="*/ 301716 w 949001"/>
                <a:gd name="connsiteY51" fmla="*/ 216078 h 952655"/>
                <a:gd name="connsiteX52" fmla="*/ 240320 w 949001"/>
                <a:gd name="connsiteY52" fmla="*/ 181003 h 952655"/>
                <a:gd name="connsiteX53" fmla="*/ 133316 w 949001"/>
                <a:gd name="connsiteY53" fmla="*/ 181003 h 952655"/>
                <a:gd name="connsiteX54" fmla="*/ 117529 w 949001"/>
                <a:gd name="connsiteY54" fmla="*/ 181003 h 952655"/>
                <a:gd name="connsiteX55" fmla="*/ 117529 w 949001"/>
                <a:gd name="connsiteY55" fmla="*/ 40703 h 952655"/>
                <a:gd name="connsiteX56" fmla="*/ 708681 w 949001"/>
                <a:gd name="connsiteY56" fmla="*/ 40703 h 952655"/>
                <a:gd name="connsiteX57" fmla="*/ 708681 w 949001"/>
                <a:gd name="connsiteY57" fmla="*/ 82793 h 952655"/>
                <a:gd name="connsiteX58" fmla="*/ 708681 w 949001"/>
                <a:gd name="connsiteY58" fmla="*/ 126637 h 952655"/>
                <a:gd name="connsiteX59" fmla="*/ 743764 w 949001"/>
                <a:gd name="connsiteY59" fmla="*/ 161712 h 952655"/>
                <a:gd name="connsiteX60" fmla="*/ 817439 w 949001"/>
                <a:gd name="connsiteY60" fmla="*/ 161712 h 952655"/>
                <a:gd name="connsiteX61" fmla="*/ 829718 w 949001"/>
                <a:gd name="connsiteY61" fmla="*/ 161712 h 952655"/>
                <a:gd name="connsiteX62" fmla="*/ 829718 w 949001"/>
                <a:gd name="connsiteY62" fmla="*/ 331826 h 95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9001" h="952655">
                  <a:moveTo>
                    <a:pt x="949001" y="403730"/>
                  </a:moveTo>
                  <a:cubicBezTo>
                    <a:pt x="949001" y="368655"/>
                    <a:pt x="924443" y="340595"/>
                    <a:pt x="891114" y="333580"/>
                  </a:cubicBezTo>
                  <a:cubicBezTo>
                    <a:pt x="885852" y="331826"/>
                    <a:pt x="878835" y="331826"/>
                    <a:pt x="871818" y="330073"/>
                  </a:cubicBezTo>
                  <a:lnTo>
                    <a:pt x="871818" y="316042"/>
                  </a:lnTo>
                  <a:cubicBezTo>
                    <a:pt x="871818" y="261676"/>
                    <a:pt x="871818" y="209063"/>
                    <a:pt x="871818" y="154697"/>
                  </a:cubicBezTo>
                  <a:cubicBezTo>
                    <a:pt x="871818" y="138913"/>
                    <a:pt x="866556" y="128391"/>
                    <a:pt x="856031" y="117868"/>
                  </a:cubicBezTo>
                  <a:cubicBezTo>
                    <a:pt x="829718" y="91562"/>
                    <a:pt x="805160" y="67009"/>
                    <a:pt x="778848" y="40703"/>
                  </a:cubicBezTo>
                  <a:cubicBezTo>
                    <a:pt x="729731" y="-6648"/>
                    <a:pt x="747273" y="366"/>
                    <a:pt x="678860" y="366"/>
                  </a:cubicBezTo>
                  <a:cubicBezTo>
                    <a:pt x="492919" y="366"/>
                    <a:pt x="306978" y="366"/>
                    <a:pt x="121037" y="366"/>
                  </a:cubicBezTo>
                  <a:cubicBezTo>
                    <a:pt x="92971" y="366"/>
                    <a:pt x="77183" y="16150"/>
                    <a:pt x="77183" y="44210"/>
                  </a:cubicBezTo>
                  <a:cubicBezTo>
                    <a:pt x="77183" y="84547"/>
                    <a:pt x="77183" y="124883"/>
                    <a:pt x="77183" y="165220"/>
                  </a:cubicBezTo>
                  <a:lnTo>
                    <a:pt x="77183" y="179250"/>
                  </a:lnTo>
                  <a:cubicBezTo>
                    <a:pt x="70166" y="181003"/>
                    <a:pt x="63150" y="181003"/>
                    <a:pt x="56133" y="182757"/>
                  </a:cubicBezTo>
                  <a:cubicBezTo>
                    <a:pt x="21050" y="191526"/>
                    <a:pt x="0" y="221340"/>
                    <a:pt x="0" y="259922"/>
                  </a:cubicBezTo>
                  <a:cubicBezTo>
                    <a:pt x="0" y="463358"/>
                    <a:pt x="0" y="665040"/>
                    <a:pt x="0" y="868475"/>
                  </a:cubicBezTo>
                  <a:cubicBezTo>
                    <a:pt x="0" y="922842"/>
                    <a:pt x="29821" y="952656"/>
                    <a:pt x="84200" y="952656"/>
                  </a:cubicBezTo>
                  <a:cubicBezTo>
                    <a:pt x="147349" y="952656"/>
                    <a:pt x="210499" y="952656"/>
                    <a:pt x="273649" y="952656"/>
                  </a:cubicBezTo>
                  <a:lnTo>
                    <a:pt x="273649" y="912319"/>
                  </a:lnTo>
                  <a:cubicBezTo>
                    <a:pt x="210499" y="912319"/>
                    <a:pt x="147349" y="912319"/>
                    <a:pt x="84200" y="912319"/>
                  </a:cubicBezTo>
                  <a:cubicBezTo>
                    <a:pt x="52625" y="912319"/>
                    <a:pt x="40346" y="900043"/>
                    <a:pt x="40346" y="868475"/>
                  </a:cubicBezTo>
                  <a:cubicBezTo>
                    <a:pt x="40346" y="708884"/>
                    <a:pt x="40346" y="547538"/>
                    <a:pt x="40346" y="387946"/>
                  </a:cubicBezTo>
                  <a:lnTo>
                    <a:pt x="40346" y="373916"/>
                  </a:lnTo>
                  <a:lnTo>
                    <a:pt x="57887" y="373916"/>
                  </a:lnTo>
                  <a:cubicBezTo>
                    <a:pt x="324520" y="373916"/>
                    <a:pt x="592907" y="373916"/>
                    <a:pt x="859539" y="373916"/>
                  </a:cubicBezTo>
                  <a:cubicBezTo>
                    <a:pt x="864802" y="373916"/>
                    <a:pt x="871818" y="373916"/>
                    <a:pt x="877081" y="373916"/>
                  </a:cubicBezTo>
                  <a:cubicBezTo>
                    <a:pt x="891114" y="375670"/>
                    <a:pt x="901639" y="384439"/>
                    <a:pt x="905147" y="398469"/>
                  </a:cubicBezTo>
                  <a:cubicBezTo>
                    <a:pt x="906901" y="405484"/>
                    <a:pt x="906901" y="410745"/>
                    <a:pt x="906901" y="417760"/>
                  </a:cubicBezTo>
                  <a:cubicBezTo>
                    <a:pt x="906901" y="535262"/>
                    <a:pt x="906901" y="652763"/>
                    <a:pt x="906901" y="770265"/>
                  </a:cubicBezTo>
                  <a:cubicBezTo>
                    <a:pt x="906901" y="784295"/>
                    <a:pt x="913918" y="793064"/>
                    <a:pt x="926197" y="793064"/>
                  </a:cubicBezTo>
                  <a:cubicBezTo>
                    <a:pt x="938476" y="793064"/>
                    <a:pt x="945493" y="784295"/>
                    <a:pt x="945493" y="770265"/>
                  </a:cubicBezTo>
                  <a:cubicBezTo>
                    <a:pt x="949001" y="647502"/>
                    <a:pt x="949001" y="526493"/>
                    <a:pt x="949001" y="403730"/>
                  </a:cubicBezTo>
                  <a:close/>
                  <a:moveTo>
                    <a:pt x="750781" y="72271"/>
                  </a:moveTo>
                  <a:cubicBezTo>
                    <a:pt x="766568" y="88054"/>
                    <a:pt x="784110" y="105592"/>
                    <a:pt x="799897" y="121376"/>
                  </a:cubicBezTo>
                  <a:lnTo>
                    <a:pt x="750781" y="121376"/>
                  </a:lnTo>
                  <a:lnTo>
                    <a:pt x="750781" y="72271"/>
                  </a:lnTo>
                  <a:close/>
                  <a:moveTo>
                    <a:pt x="42100" y="330073"/>
                  </a:moveTo>
                  <a:cubicBezTo>
                    <a:pt x="42100" y="302012"/>
                    <a:pt x="42100" y="275706"/>
                    <a:pt x="42100" y="249400"/>
                  </a:cubicBezTo>
                  <a:cubicBezTo>
                    <a:pt x="42100" y="231862"/>
                    <a:pt x="56133" y="219586"/>
                    <a:pt x="73675" y="219586"/>
                  </a:cubicBezTo>
                  <a:cubicBezTo>
                    <a:pt x="128054" y="219586"/>
                    <a:pt x="184187" y="217832"/>
                    <a:pt x="238566" y="219586"/>
                  </a:cubicBezTo>
                  <a:lnTo>
                    <a:pt x="324520" y="330073"/>
                  </a:lnTo>
                  <a:lnTo>
                    <a:pt x="42100" y="330073"/>
                  </a:lnTo>
                  <a:close/>
                  <a:moveTo>
                    <a:pt x="831472" y="331826"/>
                  </a:moveTo>
                  <a:cubicBezTo>
                    <a:pt x="826210" y="331826"/>
                    <a:pt x="822702" y="331826"/>
                    <a:pt x="817439" y="331826"/>
                  </a:cubicBezTo>
                  <a:cubicBezTo>
                    <a:pt x="671844" y="331826"/>
                    <a:pt x="528002" y="331826"/>
                    <a:pt x="382407" y="331826"/>
                  </a:cubicBezTo>
                  <a:cubicBezTo>
                    <a:pt x="373636" y="331826"/>
                    <a:pt x="368374" y="330073"/>
                    <a:pt x="363111" y="321304"/>
                  </a:cubicBezTo>
                  <a:cubicBezTo>
                    <a:pt x="354341" y="303766"/>
                    <a:pt x="343815" y="286229"/>
                    <a:pt x="331536" y="266937"/>
                  </a:cubicBezTo>
                  <a:lnTo>
                    <a:pt x="724469" y="266937"/>
                  </a:lnTo>
                  <a:cubicBezTo>
                    <a:pt x="727977" y="266937"/>
                    <a:pt x="729731" y="266937"/>
                    <a:pt x="733240" y="266937"/>
                  </a:cubicBezTo>
                  <a:cubicBezTo>
                    <a:pt x="749027" y="266937"/>
                    <a:pt x="757798" y="259922"/>
                    <a:pt x="757798" y="247646"/>
                  </a:cubicBezTo>
                  <a:cubicBezTo>
                    <a:pt x="757798" y="235370"/>
                    <a:pt x="749027" y="228355"/>
                    <a:pt x="733240" y="228355"/>
                  </a:cubicBezTo>
                  <a:cubicBezTo>
                    <a:pt x="596415" y="228355"/>
                    <a:pt x="461345" y="228355"/>
                    <a:pt x="324520" y="228355"/>
                  </a:cubicBezTo>
                  <a:cubicBezTo>
                    <a:pt x="313995" y="228355"/>
                    <a:pt x="306978" y="226601"/>
                    <a:pt x="301716" y="216078"/>
                  </a:cubicBezTo>
                  <a:cubicBezTo>
                    <a:pt x="287682" y="193280"/>
                    <a:pt x="266632" y="181003"/>
                    <a:pt x="240320" y="181003"/>
                  </a:cubicBezTo>
                  <a:cubicBezTo>
                    <a:pt x="205237" y="181003"/>
                    <a:pt x="168399" y="181003"/>
                    <a:pt x="133316" y="181003"/>
                  </a:cubicBezTo>
                  <a:cubicBezTo>
                    <a:pt x="128054" y="181003"/>
                    <a:pt x="122791" y="181003"/>
                    <a:pt x="117529" y="181003"/>
                  </a:cubicBezTo>
                  <a:lnTo>
                    <a:pt x="117529" y="40703"/>
                  </a:lnTo>
                  <a:lnTo>
                    <a:pt x="708681" y="40703"/>
                  </a:lnTo>
                  <a:lnTo>
                    <a:pt x="708681" y="82793"/>
                  </a:lnTo>
                  <a:cubicBezTo>
                    <a:pt x="708681" y="96823"/>
                    <a:pt x="708681" y="112607"/>
                    <a:pt x="708681" y="126637"/>
                  </a:cubicBezTo>
                  <a:cubicBezTo>
                    <a:pt x="708681" y="151190"/>
                    <a:pt x="719206" y="161712"/>
                    <a:pt x="743764" y="161712"/>
                  </a:cubicBezTo>
                  <a:cubicBezTo>
                    <a:pt x="768323" y="161712"/>
                    <a:pt x="792881" y="161712"/>
                    <a:pt x="817439" y="161712"/>
                  </a:cubicBezTo>
                  <a:lnTo>
                    <a:pt x="829718" y="161712"/>
                  </a:lnTo>
                  <a:lnTo>
                    <a:pt x="829718" y="331826"/>
                  </a:lnTo>
                  <a:close/>
                </a:path>
              </a:pathLst>
            </a:custGeom>
            <a:solidFill>
              <a:srgbClr val="000000"/>
            </a:solidFill>
            <a:ln w="17529" cap="flat">
              <a:noFill/>
              <a:prstDash val="solid"/>
              <a:miter/>
            </a:ln>
          </p:spPr>
          <p:txBody>
            <a:bodyPr rtlCol="0" anchor="ctr"/>
            <a:lstStyle/>
            <a:p>
              <a:pPr algn="l" rtl="0"/>
              <a:endParaRPr lang="en-US"/>
            </a:p>
          </p:txBody>
        </p:sp>
        <p:sp>
          <p:nvSpPr>
            <p:cNvPr id="135" name="Freeform 134">
              <a:extLst>
                <a:ext uri="{FF2B5EF4-FFF2-40B4-BE49-F238E27FC236}">
                  <a16:creationId xmlns:a16="http://schemas.microsoft.com/office/drawing/2014/main" id="{3A9AD7D8-3261-4823-E95F-A26EB4AF5F44}"/>
                </a:ext>
              </a:extLst>
            </p:cNvPr>
            <p:cNvSpPr/>
            <p:nvPr/>
          </p:nvSpPr>
          <p:spPr>
            <a:xfrm>
              <a:off x="-5004257" y="6401126"/>
              <a:ext cx="328250" cy="38582"/>
            </a:xfrm>
            <a:custGeom>
              <a:avLst/>
              <a:gdLst>
                <a:gd name="connsiteX0" fmla="*/ 165114 w 328250"/>
                <a:gd name="connsiteY0" fmla="*/ 0 h 38582"/>
                <a:gd name="connsiteX1" fmla="*/ 300184 w 328250"/>
                <a:gd name="connsiteY1" fmla="*/ 0 h 38582"/>
                <a:gd name="connsiteX2" fmla="*/ 310709 w 328250"/>
                <a:gd name="connsiteY2" fmla="*/ 0 h 38582"/>
                <a:gd name="connsiteX3" fmla="*/ 328251 w 328250"/>
                <a:gd name="connsiteY3" fmla="*/ 19291 h 38582"/>
                <a:gd name="connsiteX4" fmla="*/ 310709 w 328250"/>
                <a:gd name="connsiteY4" fmla="*/ 38583 h 38582"/>
                <a:gd name="connsiteX5" fmla="*/ 273871 w 328250"/>
                <a:gd name="connsiteY5" fmla="*/ 38583 h 38582"/>
                <a:gd name="connsiteX6" fmla="*/ 30043 w 328250"/>
                <a:gd name="connsiteY6" fmla="*/ 38583 h 38582"/>
                <a:gd name="connsiteX7" fmla="*/ 21272 w 328250"/>
                <a:gd name="connsiteY7" fmla="*/ 38583 h 38582"/>
                <a:gd name="connsiteX8" fmla="*/ 222 w 328250"/>
                <a:gd name="connsiteY8" fmla="*/ 19291 h 38582"/>
                <a:gd name="connsiteX9" fmla="*/ 21272 w 328250"/>
                <a:gd name="connsiteY9" fmla="*/ 0 h 38582"/>
                <a:gd name="connsiteX10" fmla="*/ 49339 w 328250"/>
                <a:gd name="connsiteY10" fmla="*/ 0 h 38582"/>
                <a:gd name="connsiteX11" fmla="*/ 165114 w 328250"/>
                <a:gd name="connsiteY11" fmla="*/ 0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250" h="38582">
                  <a:moveTo>
                    <a:pt x="165114" y="0"/>
                  </a:moveTo>
                  <a:cubicBezTo>
                    <a:pt x="210722" y="0"/>
                    <a:pt x="254576" y="0"/>
                    <a:pt x="300184" y="0"/>
                  </a:cubicBezTo>
                  <a:cubicBezTo>
                    <a:pt x="303692" y="0"/>
                    <a:pt x="307201" y="0"/>
                    <a:pt x="310709" y="0"/>
                  </a:cubicBezTo>
                  <a:cubicBezTo>
                    <a:pt x="321234" y="1754"/>
                    <a:pt x="328251" y="8769"/>
                    <a:pt x="328251" y="19291"/>
                  </a:cubicBezTo>
                  <a:cubicBezTo>
                    <a:pt x="328251" y="29814"/>
                    <a:pt x="321234" y="38583"/>
                    <a:pt x="310709" y="38583"/>
                  </a:cubicBezTo>
                  <a:cubicBezTo>
                    <a:pt x="298430" y="38583"/>
                    <a:pt x="286151" y="38583"/>
                    <a:pt x="273871" y="38583"/>
                  </a:cubicBezTo>
                  <a:cubicBezTo>
                    <a:pt x="193180" y="38583"/>
                    <a:pt x="110734" y="38583"/>
                    <a:pt x="30043" y="38583"/>
                  </a:cubicBezTo>
                  <a:cubicBezTo>
                    <a:pt x="26535" y="38583"/>
                    <a:pt x="24781" y="38583"/>
                    <a:pt x="21272" y="38583"/>
                  </a:cubicBezTo>
                  <a:cubicBezTo>
                    <a:pt x="7239" y="38583"/>
                    <a:pt x="-1532" y="29814"/>
                    <a:pt x="222" y="19291"/>
                  </a:cubicBezTo>
                  <a:cubicBezTo>
                    <a:pt x="222" y="7015"/>
                    <a:pt x="8993" y="0"/>
                    <a:pt x="21272" y="0"/>
                  </a:cubicBezTo>
                  <a:cubicBezTo>
                    <a:pt x="30043" y="0"/>
                    <a:pt x="40568" y="0"/>
                    <a:pt x="49339" y="0"/>
                  </a:cubicBezTo>
                  <a:cubicBezTo>
                    <a:pt x="89685" y="0"/>
                    <a:pt x="126522" y="0"/>
                    <a:pt x="165114" y="0"/>
                  </a:cubicBezTo>
                  <a:close/>
                </a:path>
              </a:pathLst>
            </a:custGeom>
            <a:solidFill>
              <a:srgbClr val="000000"/>
            </a:solidFill>
            <a:ln w="17529" cap="flat">
              <a:noFill/>
              <a:prstDash val="solid"/>
              <a:miter/>
            </a:ln>
          </p:spPr>
          <p:txBody>
            <a:bodyPr rtlCol="0" anchor="ctr"/>
            <a:lstStyle/>
            <a:p>
              <a:pPr algn="l" rtl="0"/>
              <a:endParaRPr lang="en-US"/>
            </a:p>
          </p:txBody>
        </p:sp>
        <p:grpSp>
          <p:nvGrpSpPr>
            <p:cNvPr id="139" name="Graphic 26">
              <a:extLst>
                <a:ext uri="{FF2B5EF4-FFF2-40B4-BE49-F238E27FC236}">
                  <a16:creationId xmlns:a16="http://schemas.microsoft.com/office/drawing/2014/main" id="{EFAB0B5D-8C0D-9553-6B6E-6FEE279FDD71}"/>
                </a:ext>
              </a:extLst>
            </p:cNvPr>
            <p:cNvGrpSpPr/>
            <p:nvPr/>
          </p:nvGrpSpPr>
          <p:grpSpPr>
            <a:xfrm>
              <a:off x="-4837389" y="6734489"/>
              <a:ext cx="531657" cy="759226"/>
              <a:chOff x="-4837389" y="6734489"/>
              <a:chExt cx="531657" cy="759226"/>
            </a:xfrm>
          </p:grpSpPr>
          <p:sp>
            <p:nvSpPr>
              <p:cNvPr id="140" name="Freeform 139">
                <a:extLst>
                  <a:ext uri="{FF2B5EF4-FFF2-40B4-BE49-F238E27FC236}">
                    <a16:creationId xmlns:a16="http://schemas.microsoft.com/office/drawing/2014/main" id="{E8D1E05B-F9F0-B2C8-2DC2-F314E49CDD3B}"/>
                  </a:ext>
                </a:extLst>
              </p:cNvPr>
              <p:cNvSpPr/>
              <p:nvPr/>
            </p:nvSpPr>
            <p:spPr>
              <a:xfrm>
                <a:off x="-4779503" y="7078076"/>
                <a:ext cx="456081" cy="377057"/>
              </a:xfrm>
              <a:custGeom>
                <a:avLst/>
                <a:gdLst>
                  <a:gd name="connsiteX0" fmla="*/ 3509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2 w 456081"/>
                  <a:gd name="connsiteY7" fmla="*/ 224481 h 377057"/>
                  <a:gd name="connsiteX8" fmla="*/ 75429 w 456081"/>
                  <a:gd name="connsiteY8" fmla="*/ 205189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6 w 456081"/>
                  <a:gd name="connsiteY13" fmla="*/ 149069 h 377057"/>
                  <a:gd name="connsiteX14" fmla="*/ 59642 w 456081"/>
                  <a:gd name="connsiteY14" fmla="*/ 149069 h 377057"/>
                  <a:gd name="connsiteX15" fmla="*/ 77183 w 456081"/>
                  <a:gd name="connsiteY15" fmla="*/ 129778 h 377057"/>
                  <a:gd name="connsiteX16" fmla="*/ 59642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2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4 w 456081"/>
                  <a:gd name="connsiteY41" fmla="*/ 150823 h 377057"/>
                  <a:gd name="connsiteX42" fmla="*/ 452574 w 456081"/>
                  <a:gd name="connsiteY42" fmla="*/ 189406 h 377057"/>
                  <a:gd name="connsiteX43" fmla="*/ 398195 w 456081"/>
                  <a:gd name="connsiteY43" fmla="*/ 189406 h 377057"/>
                  <a:gd name="connsiteX44" fmla="*/ 377145 w 456081"/>
                  <a:gd name="connsiteY44" fmla="*/ 206943 h 377057"/>
                  <a:gd name="connsiteX45" fmla="*/ 399949 w 456081"/>
                  <a:gd name="connsiteY45" fmla="*/ 226234 h 377057"/>
                  <a:gd name="connsiteX46" fmla="*/ 452574 w 456081"/>
                  <a:gd name="connsiteY46" fmla="*/ 226234 h 377057"/>
                  <a:gd name="connsiteX47" fmla="*/ 452574 w 456081"/>
                  <a:gd name="connsiteY47" fmla="*/ 264817 h 377057"/>
                  <a:gd name="connsiteX48" fmla="*/ 396441 w 456081"/>
                  <a:gd name="connsiteY48" fmla="*/ 264817 h 377057"/>
                  <a:gd name="connsiteX49" fmla="*/ 377145 w 456081"/>
                  <a:gd name="connsiteY49" fmla="*/ 289370 h 377057"/>
                  <a:gd name="connsiteX50" fmla="*/ 398195 w 456081"/>
                  <a:gd name="connsiteY50" fmla="*/ 301646 h 377057"/>
                  <a:gd name="connsiteX51" fmla="*/ 449065 w 456081"/>
                  <a:gd name="connsiteY51" fmla="*/ 301646 h 377057"/>
                  <a:gd name="connsiteX52" fmla="*/ 389424 w 456081"/>
                  <a:gd name="connsiteY52" fmla="*/ 370042 h 377057"/>
                  <a:gd name="connsiteX53" fmla="*/ 354341 w 456081"/>
                  <a:gd name="connsiteY53" fmla="*/ 377057 h 377057"/>
                  <a:gd name="connsiteX54" fmla="*/ 91217 w 456081"/>
                  <a:gd name="connsiteY54" fmla="*/ 377057 h 377057"/>
                  <a:gd name="connsiteX55" fmla="*/ 3509 w 456081"/>
                  <a:gd name="connsiteY55" fmla="*/ 299892 h 377057"/>
                  <a:gd name="connsiteX56" fmla="*/ 210499 w 456081"/>
                  <a:gd name="connsiteY56" fmla="*/ 224481 h 377057"/>
                  <a:gd name="connsiteX57" fmla="*/ 210499 w 456081"/>
                  <a:gd name="connsiteY57" fmla="*/ 242018 h 377057"/>
                  <a:gd name="connsiteX58" fmla="*/ 229795 w 456081"/>
                  <a:gd name="connsiteY58" fmla="*/ 261309 h 377057"/>
                  <a:gd name="connsiteX59" fmla="*/ 249091 w 456081"/>
                  <a:gd name="connsiteY59" fmla="*/ 242018 h 377057"/>
                  <a:gd name="connsiteX60" fmla="*/ 249091 w 456081"/>
                  <a:gd name="connsiteY60" fmla="*/ 213958 h 377057"/>
                  <a:gd name="connsiteX61" fmla="*/ 257862 w 456081"/>
                  <a:gd name="connsiteY61" fmla="*/ 198174 h 377057"/>
                  <a:gd name="connsiteX62" fmla="*/ 284174 w 456081"/>
                  <a:gd name="connsiteY62" fmla="*/ 135039 h 377057"/>
                  <a:gd name="connsiteX63" fmla="*/ 231550 w 456081"/>
                  <a:gd name="connsiteY63" fmla="*/ 91195 h 377057"/>
                  <a:gd name="connsiteX64" fmla="*/ 175416 w 456081"/>
                  <a:gd name="connsiteY64" fmla="*/ 129778 h 377057"/>
                  <a:gd name="connsiteX65" fmla="*/ 198220 w 456081"/>
                  <a:gd name="connsiteY65" fmla="*/ 194667 h 377057"/>
                  <a:gd name="connsiteX66" fmla="*/ 210499 w 456081"/>
                  <a:gd name="connsiteY66" fmla="*/ 219219 h 377057"/>
                  <a:gd name="connsiteX67" fmla="*/ 210499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9"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8" y="224481"/>
                      <a:pt x="29821" y="224481"/>
                      <a:pt x="45608" y="224481"/>
                    </a:cubicBezTo>
                    <a:cubicBezTo>
                      <a:pt x="50871" y="224481"/>
                      <a:pt x="54379" y="224481"/>
                      <a:pt x="59642" y="224481"/>
                    </a:cubicBezTo>
                    <a:cubicBezTo>
                      <a:pt x="70166" y="222727"/>
                      <a:pt x="75429" y="215712"/>
                      <a:pt x="75429" y="205189"/>
                    </a:cubicBezTo>
                    <a:cubicBezTo>
                      <a:pt x="75429" y="194667"/>
                      <a:pt x="68412" y="187652"/>
                      <a:pt x="57887" y="187652"/>
                    </a:cubicBezTo>
                    <a:cubicBezTo>
                      <a:pt x="43854" y="187652"/>
                      <a:pt x="28067" y="187652"/>
                      <a:pt x="14033" y="187652"/>
                    </a:cubicBezTo>
                    <a:cubicBezTo>
                      <a:pt x="10525" y="187652"/>
                      <a:pt x="5263" y="187652"/>
                      <a:pt x="1754" y="187652"/>
                    </a:cubicBezTo>
                    <a:cubicBezTo>
                      <a:pt x="1754" y="175376"/>
                      <a:pt x="1754" y="163099"/>
                      <a:pt x="1754" y="149069"/>
                    </a:cubicBezTo>
                    <a:cubicBezTo>
                      <a:pt x="14033" y="149069"/>
                      <a:pt x="28067" y="149069"/>
                      <a:pt x="40346" y="149069"/>
                    </a:cubicBezTo>
                    <a:cubicBezTo>
                      <a:pt x="47363" y="149069"/>
                      <a:pt x="54379" y="149069"/>
                      <a:pt x="59642" y="149069"/>
                    </a:cubicBezTo>
                    <a:cubicBezTo>
                      <a:pt x="70166" y="147315"/>
                      <a:pt x="77183" y="140300"/>
                      <a:pt x="77183" y="129778"/>
                    </a:cubicBezTo>
                    <a:cubicBezTo>
                      <a:pt x="77183" y="119255"/>
                      <a:pt x="70166" y="112240"/>
                      <a:pt x="59642" y="112240"/>
                    </a:cubicBezTo>
                    <a:cubicBezTo>
                      <a:pt x="43854" y="112240"/>
                      <a:pt x="29821" y="112240"/>
                      <a:pt x="14033" y="112240"/>
                    </a:cubicBezTo>
                    <a:cubicBezTo>
                      <a:pt x="10525" y="112240"/>
                      <a:pt x="5263" y="112240"/>
                      <a:pt x="1754" y="112240"/>
                    </a:cubicBezTo>
                    <a:cubicBezTo>
                      <a:pt x="1754" y="99964"/>
                      <a:pt x="1754" y="87688"/>
                      <a:pt x="1754" y="73658"/>
                    </a:cubicBezTo>
                    <a:cubicBezTo>
                      <a:pt x="15788" y="73658"/>
                      <a:pt x="29821" y="73658"/>
                      <a:pt x="43854" y="73658"/>
                    </a:cubicBezTo>
                    <a:cubicBezTo>
                      <a:pt x="49117" y="73658"/>
                      <a:pt x="54379" y="73658"/>
                      <a:pt x="57887" y="73658"/>
                    </a:cubicBezTo>
                    <a:cubicBezTo>
                      <a:pt x="68412" y="73658"/>
                      <a:pt x="75429" y="66643"/>
                      <a:pt x="77183" y="56120"/>
                    </a:cubicBezTo>
                    <a:cubicBezTo>
                      <a:pt x="77183" y="45597"/>
                      <a:pt x="70166" y="36829"/>
                      <a:pt x="59642" y="36829"/>
                    </a:cubicBezTo>
                    <a:cubicBezTo>
                      <a:pt x="47363" y="36829"/>
                      <a:pt x="35083" y="36829"/>
                      <a:pt x="22804" y="36829"/>
                    </a:cubicBezTo>
                    <a:cubicBezTo>
                      <a:pt x="15788" y="36829"/>
                      <a:pt x="8771" y="36829"/>
                      <a:pt x="1754" y="36829"/>
                    </a:cubicBezTo>
                    <a:cubicBezTo>
                      <a:pt x="1754" y="24552"/>
                      <a:pt x="1754" y="12276"/>
                      <a:pt x="1754" y="0"/>
                    </a:cubicBezTo>
                    <a:cubicBezTo>
                      <a:pt x="152612" y="0"/>
                      <a:pt x="305224" y="0"/>
                      <a:pt x="456082" y="0"/>
                    </a:cubicBezTo>
                    <a:cubicBezTo>
                      <a:pt x="456082" y="12276"/>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9" y="112240"/>
                      <a:pt x="429770" y="112240"/>
                      <a:pt x="417490" y="112240"/>
                    </a:cubicBezTo>
                    <a:cubicBezTo>
                      <a:pt x="412228" y="112240"/>
                      <a:pt x="405211" y="112240"/>
                      <a:pt x="399949" y="112240"/>
                    </a:cubicBezTo>
                    <a:cubicBezTo>
                      <a:pt x="385916" y="112240"/>
                      <a:pt x="378899" y="119255"/>
                      <a:pt x="378899" y="131532"/>
                    </a:cubicBezTo>
                    <a:cubicBezTo>
                      <a:pt x="378899" y="142054"/>
                      <a:pt x="387670" y="150823"/>
                      <a:pt x="399949" y="150823"/>
                    </a:cubicBezTo>
                    <a:cubicBezTo>
                      <a:pt x="413982" y="150823"/>
                      <a:pt x="428016" y="150823"/>
                      <a:pt x="440295" y="150823"/>
                    </a:cubicBezTo>
                    <a:cubicBezTo>
                      <a:pt x="443803" y="150823"/>
                      <a:pt x="449065" y="150823"/>
                      <a:pt x="452574" y="150823"/>
                    </a:cubicBezTo>
                    <a:cubicBezTo>
                      <a:pt x="452574" y="163099"/>
                      <a:pt x="452574" y="175376"/>
                      <a:pt x="452574" y="189406"/>
                    </a:cubicBezTo>
                    <a:cubicBezTo>
                      <a:pt x="435032" y="189406"/>
                      <a:pt x="415736" y="189406"/>
                      <a:pt x="398195" y="189406"/>
                    </a:cubicBezTo>
                    <a:cubicBezTo>
                      <a:pt x="385916" y="189406"/>
                      <a:pt x="377145" y="196421"/>
                      <a:pt x="377145" y="206943"/>
                    </a:cubicBezTo>
                    <a:cubicBezTo>
                      <a:pt x="377145" y="219219"/>
                      <a:pt x="384162" y="226234"/>
                      <a:pt x="399949" y="226234"/>
                    </a:cubicBezTo>
                    <a:cubicBezTo>
                      <a:pt x="417490" y="226234"/>
                      <a:pt x="435032" y="226234"/>
                      <a:pt x="452574" y="226234"/>
                    </a:cubicBezTo>
                    <a:cubicBezTo>
                      <a:pt x="452574" y="238511"/>
                      <a:pt x="452574" y="250787"/>
                      <a:pt x="452574" y="264817"/>
                    </a:cubicBezTo>
                    <a:cubicBezTo>
                      <a:pt x="433278" y="264817"/>
                      <a:pt x="415736" y="264817"/>
                      <a:pt x="396441" y="264817"/>
                    </a:cubicBezTo>
                    <a:cubicBezTo>
                      <a:pt x="382407" y="264817"/>
                      <a:pt x="373636" y="277093"/>
                      <a:pt x="377145" y="289370"/>
                    </a:cubicBezTo>
                    <a:cubicBezTo>
                      <a:pt x="380653" y="298138"/>
                      <a:pt x="387670" y="301646"/>
                      <a:pt x="398195" y="301646"/>
                    </a:cubicBezTo>
                    <a:cubicBezTo>
                      <a:pt x="413982" y="301646"/>
                      <a:pt x="431524" y="301646"/>
                      <a:pt x="449065" y="301646"/>
                    </a:cubicBezTo>
                    <a:cubicBezTo>
                      <a:pt x="440295" y="334967"/>
                      <a:pt x="420999" y="359520"/>
                      <a:pt x="389424" y="370042"/>
                    </a:cubicBezTo>
                    <a:cubicBezTo>
                      <a:pt x="378899" y="373550"/>
                      <a:pt x="364866" y="377057"/>
                      <a:pt x="354341" y="377057"/>
                    </a:cubicBezTo>
                    <a:cubicBezTo>
                      <a:pt x="266633" y="377057"/>
                      <a:pt x="178925" y="377057"/>
                      <a:pt x="91217" y="377057"/>
                    </a:cubicBezTo>
                    <a:cubicBezTo>
                      <a:pt x="50871" y="375304"/>
                      <a:pt x="10525" y="343736"/>
                      <a:pt x="3509" y="299892"/>
                    </a:cubicBezTo>
                    <a:close/>
                    <a:moveTo>
                      <a:pt x="210499" y="224481"/>
                    </a:moveTo>
                    <a:cubicBezTo>
                      <a:pt x="210499" y="229742"/>
                      <a:pt x="210499" y="236757"/>
                      <a:pt x="210499" y="242018"/>
                    </a:cubicBezTo>
                    <a:cubicBezTo>
                      <a:pt x="210499" y="254294"/>
                      <a:pt x="219270" y="261309"/>
                      <a:pt x="229795" y="261309"/>
                    </a:cubicBezTo>
                    <a:cubicBezTo>
                      <a:pt x="240320" y="261309"/>
                      <a:pt x="249091" y="252541"/>
                      <a:pt x="249091" y="242018"/>
                    </a:cubicBezTo>
                    <a:cubicBezTo>
                      <a:pt x="249091" y="233249"/>
                      <a:pt x="249091" y="222727"/>
                      <a:pt x="249091" y="213958"/>
                    </a:cubicBezTo>
                    <a:cubicBezTo>
                      <a:pt x="249091" y="205189"/>
                      <a:pt x="250845" y="201682"/>
                      <a:pt x="257862" y="198174"/>
                    </a:cubicBezTo>
                    <a:cubicBezTo>
                      <a:pt x="280666" y="185898"/>
                      <a:pt x="291191" y="159592"/>
                      <a:pt x="284174" y="135039"/>
                    </a:cubicBezTo>
                    <a:cubicBezTo>
                      <a:pt x="277158" y="110487"/>
                      <a:pt x="256108" y="92949"/>
                      <a:pt x="231550" y="91195"/>
                    </a:cubicBezTo>
                    <a:cubicBezTo>
                      <a:pt x="205237" y="91195"/>
                      <a:pt x="182433" y="105225"/>
                      <a:pt x="175416" y="129778"/>
                    </a:cubicBezTo>
                    <a:cubicBezTo>
                      <a:pt x="166645" y="154331"/>
                      <a:pt x="175416" y="182390"/>
                      <a:pt x="198220" y="194667"/>
                    </a:cubicBezTo>
                    <a:cubicBezTo>
                      <a:pt x="208745" y="201682"/>
                      <a:pt x="212254" y="208697"/>
                      <a:pt x="210499" y="219219"/>
                    </a:cubicBezTo>
                    <a:cubicBezTo>
                      <a:pt x="210499" y="220973"/>
                      <a:pt x="210499" y="222727"/>
                      <a:pt x="210499" y="224481"/>
                    </a:cubicBezTo>
                    <a:close/>
                  </a:path>
                </a:pathLst>
              </a:custGeom>
              <a:solidFill>
                <a:srgbClr val="F79038"/>
              </a:solidFill>
              <a:ln w="17529" cap="flat">
                <a:noFill/>
                <a:prstDash val="solid"/>
                <a:miter/>
              </a:ln>
            </p:spPr>
            <p:txBody>
              <a:bodyPr rtlCol="0" anchor="ctr"/>
              <a:lstStyle/>
              <a:p>
                <a:pPr algn="l" rtl="0"/>
                <a:endParaRPr lang="en-US"/>
              </a:p>
            </p:txBody>
          </p:sp>
          <p:grpSp>
            <p:nvGrpSpPr>
              <p:cNvPr id="141" name="Graphic 26">
                <a:extLst>
                  <a:ext uri="{FF2B5EF4-FFF2-40B4-BE49-F238E27FC236}">
                    <a16:creationId xmlns:a16="http://schemas.microsoft.com/office/drawing/2014/main" id="{5921D54E-8CD8-44BD-0537-DD6D562B03AD}"/>
                  </a:ext>
                </a:extLst>
              </p:cNvPr>
              <p:cNvGrpSpPr/>
              <p:nvPr/>
            </p:nvGrpSpPr>
            <p:grpSpPr>
              <a:xfrm>
                <a:off x="-4837389" y="6734489"/>
                <a:ext cx="531657" cy="759226"/>
                <a:chOff x="-4837389" y="6734489"/>
                <a:chExt cx="531657" cy="759226"/>
              </a:xfrm>
              <a:solidFill>
                <a:srgbClr val="000000"/>
              </a:solidFill>
            </p:grpSpPr>
            <p:sp>
              <p:nvSpPr>
                <p:cNvPr id="142" name="Freeform 141">
                  <a:extLst>
                    <a:ext uri="{FF2B5EF4-FFF2-40B4-BE49-F238E27FC236}">
                      <a16:creationId xmlns:a16="http://schemas.microsoft.com/office/drawing/2014/main" id="{C4B14DD3-729A-1FE8-3CB6-335E2979CA2C}"/>
                    </a:ext>
                  </a:extLst>
                </p:cNvPr>
                <p:cNvSpPr/>
                <p:nvPr/>
              </p:nvSpPr>
              <p:spPr>
                <a:xfrm>
                  <a:off x="-4837389" y="6734489"/>
                  <a:ext cx="531657" cy="759226"/>
                </a:xfrm>
                <a:custGeom>
                  <a:avLst/>
                  <a:gdLst>
                    <a:gd name="connsiteX0" fmla="*/ 491165 w 531657"/>
                    <a:gd name="connsiteY0" fmla="*/ 301496 h 759226"/>
                    <a:gd name="connsiteX1" fmla="*/ 475378 w 531657"/>
                    <a:gd name="connsiteY1" fmla="*/ 301496 h 759226"/>
                    <a:gd name="connsiteX2" fmla="*/ 475378 w 531657"/>
                    <a:gd name="connsiteY2" fmla="*/ 289220 h 759226"/>
                    <a:gd name="connsiteX3" fmla="*/ 475378 w 531657"/>
                    <a:gd name="connsiteY3" fmla="*/ 210301 h 759226"/>
                    <a:gd name="connsiteX4" fmla="*/ 424507 w 531657"/>
                    <a:gd name="connsiteY4" fmla="*/ 70001 h 759226"/>
                    <a:gd name="connsiteX5" fmla="*/ 424507 w 531657"/>
                    <a:gd name="connsiteY5" fmla="*/ 70001 h 759226"/>
                    <a:gd name="connsiteX6" fmla="*/ 364865 w 531657"/>
                    <a:gd name="connsiteY6" fmla="*/ 24403 h 759226"/>
                    <a:gd name="connsiteX7" fmla="*/ 61396 w 531657"/>
                    <a:gd name="connsiteY7" fmla="*/ 168211 h 759226"/>
                    <a:gd name="connsiteX8" fmla="*/ 57887 w 531657"/>
                    <a:gd name="connsiteY8" fmla="*/ 233100 h 759226"/>
                    <a:gd name="connsiteX9" fmla="*/ 57887 w 531657"/>
                    <a:gd name="connsiteY9" fmla="*/ 303250 h 759226"/>
                    <a:gd name="connsiteX10" fmla="*/ 40345 w 531657"/>
                    <a:gd name="connsiteY10" fmla="*/ 303250 h 759226"/>
                    <a:gd name="connsiteX11" fmla="*/ 0 w 531657"/>
                    <a:gd name="connsiteY11" fmla="*/ 340079 h 759226"/>
                    <a:gd name="connsiteX12" fmla="*/ 0 w 531657"/>
                    <a:gd name="connsiteY12" fmla="*/ 352355 h 759226"/>
                    <a:gd name="connsiteX13" fmla="*/ 0 w 531657"/>
                    <a:gd name="connsiteY13" fmla="*/ 641725 h 759226"/>
                    <a:gd name="connsiteX14" fmla="*/ 112266 w 531657"/>
                    <a:gd name="connsiteY14" fmla="*/ 757473 h 759226"/>
                    <a:gd name="connsiteX15" fmla="*/ 115774 w 531657"/>
                    <a:gd name="connsiteY15" fmla="*/ 759227 h 759226"/>
                    <a:gd name="connsiteX16" fmla="*/ 415736 w 531657"/>
                    <a:gd name="connsiteY16" fmla="*/ 759227 h 759226"/>
                    <a:gd name="connsiteX17" fmla="*/ 442049 w 531657"/>
                    <a:gd name="connsiteY17" fmla="*/ 752212 h 759226"/>
                    <a:gd name="connsiteX18" fmla="*/ 531511 w 531657"/>
                    <a:gd name="connsiteY18" fmla="*/ 625941 h 759226"/>
                    <a:gd name="connsiteX19" fmla="*/ 531511 w 531657"/>
                    <a:gd name="connsiteY19" fmla="*/ 345340 h 759226"/>
                    <a:gd name="connsiteX20" fmla="*/ 491165 w 531657"/>
                    <a:gd name="connsiteY20" fmla="*/ 301496 h 759226"/>
                    <a:gd name="connsiteX21" fmla="*/ 99987 w 531657"/>
                    <a:gd name="connsiteY21" fmla="*/ 176980 h 759226"/>
                    <a:gd name="connsiteX22" fmla="*/ 266632 w 531657"/>
                    <a:gd name="connsiteY22" fmla="*/ 36679 h 759226"/>
                    <a:gd name="connsiteX23" fmla="*/ 435032 w 531657"/>
                    <a:gd name="connsiteY23" fmla="*/ 176980 h 759226"/>
                    <a:gd name="connsiteX24" fmla="*/ 440294 w 531657"/>
                    <a:gd name="connsiteY24" fmla="*/ 301496 h 759226"/>
                    <a:gd name="connsiteX25" fmla="*/ 98233 w 531657"/>
                    <a:gd name="connsiteY25" fmla="*/ 301496 h 759226"/>
                    <a:gd name="connsiteX26" fmla="*/ 96479 w 531657"/>
                    <a:gd name="connsiteY26" fmla="*/ 299743 h 759226"/>
                    <a:gd name="connsiteX27" fmla="*/ 99987 w 531657"/>
                    <a:gd name="connsiteY27" fmla="*/ 176980 h 759226"/>
                    <a:gd name="connsiteX28" fmla="*/ 494673 w 531657"/>
                    <a:gd name="connsiteY28" fmla="*/ 529485 h 759226"/>
                    <a:gd name="connsiteX29" fmla="*/ 440294 w 531657"/>
                    <a:gd name="connsiteY29" fmla="*/ 529485 h 759226"/>
                    <a:gd name="connsiteX30" fmla="*/ 419244 w 531657"/>
                    <a:gd name="connsiteY30" fmla="*/ 547022 h 759226"/>
                    <a:gd name="connsiteX31" fmla="*/ 442049 w 531657"/>
                    <a:gd name="connsiteY31" fmla="*/ 566313 h 759226"/>
                    <a:gd name="connsiteX32" fmla="*/ 494673 w 531657"/>
                    <a:gd name="connsiteY32" fmla="*/ 566313 h 759226"/>
                    <a:gd name="connsiteX33" fmla="*/ 494673 w 531657"/>
                    <a:gd name="connsiteY33" fmla="*/ 604896 h 759226"/>
                    <a:gd name="connsiteX34" fmla="*/ 438540 w 531657"/>
                    <a:gd name="connsiteY34" fmla="*/ 604896 h 759226"/>
                    <a:gd name="connsiteX35" fmla="*/ 419244 w 531657"/>
                    <a:gd name="connsiteY35" fmla="*/ 629449 h 759226"/>
                    <a:gd name="connsiteX36" fmla="*/ 440294 w 531657"/>
                    <a:gd name="connsiteY36" fmla="*/ 641725 h 759226"/>
                    <a:gd name="connsiteX37" fmla="*/ 491165 w 531657"/>
                    <a:gd name="connsiteY37" fmla="*/ 641725 h 759226"/>
                    <a:gd name="connsiteX38" fmla="*/ 431524 w 531657"/>
                    <a:gd name="connsiteY38" fmla="*/ 710121 h 759226"/>
                    <a:gd name="connsiteX39" fmla="*/ 396440 w 531657"/>
                    <a:gd name="connsiteY39" fmla="*/ 717137 h 759226"/>
                    <a:gd name="connsiteX40" fmla="*/ 133316 w 531657"/>
                    <a:gd name="connsiteY40" fmla="*/ 717137 h 759226"/>
                    <a:gd name="connsiteX41" fmla="*/ 40345 w 531657"/>
                    <a:gd name="connsiteY41" fmla="*/ 641725 h 759226"/>
                    <a:gd name="connsiteX42" fmla="*/ 89462 w 531657"/>
                    <a:gd name="connsiteY42" fmla="*/ 641725 h 759226"/>
                    <a:gd name="connsiteX43" fmla="*/ 112266 w 531657"/>
                    <a:gd name="connsiteY43" fmla="*/ 622434 h 759226"/>
                    <a:gd name="connsiteX44" fmla="*/ 89462 w 531657"/>
                    <a:gd name="connsiteY44" fmla="*/ 604896 h 759226"/>
                    <a:gd name="connsiteX45" fmla="*/ 36837 w 531657"/>
                    <a:gd name="connsiteY45" fmla="*/ 604896 h 759226"/>
                    <a:gd name="connsiteX46" fmla="*/ 36837 w 531657"/>
                    <a:gd name="connsiteY46" fmla="*/ 566313 h 759226"/>
                    <a:gd name="connsiteX47" fmla="*/ 82446 w 531657"/>
                    <a:gd name="connsiteY47" fmla="*/ 566313 h 759226"/>
                    <a:gd name="connsiteX48" fmla="*/ 96479 w 531657"/>
                    <a:gd name="connsiteY48" fmla="*/ 566313 h 759226"/>
                    <a:gd name="connsiteX49" fmla="*/ 112266 w 531657"/>
                    <a:gd name="connsiteY49" fmla="*/ 547022 h 759226"/>
                    <a:gd name="connsiteX50" fmla="*/ 94725 w 531657"/>
                    <a:gd name="connsiteY50" fmla="*/ 529485 h 759226"/>
                    <a:gd name="connsiteX51" fmla="*/ 50871 w 531657"/>
                    <a:gd name="connsiteY51" fmla="*/ 529485 h 759226"/>
                    <a:gd name="connsiteX52" fmla="*/ 38591 w 531657"/>
                    <a:gd name="connsiteY52" fmla="*/ 529485 h 759226"/>
                    <a:gd name="connsiteX53" fmla="*/ 38591 w 531657"/>
                    <a:gd name="connsiteY53" fmla="*/ 490902 h 759226"/>
                    <a:gd name="connsiteX54" fmla="*/ 77183 w 531657"/>
                    <a:gd name="connsiteY54" fmla="*/ 490902 h 759226"/>
                    <a:gd name="connsiteX55" fmla="*/ 96479 w 531657"/>
                    <a:gd name="connsiteY55" fmla="*/ 490902 h 759226"/>
                    <a:gd name="connsiteX56" fmla="*/ 114020 w 531657"/>
                    <a:gd name="connsiteY56" fmla="*/ 471611 h 759226"/>
                    <a:gd name="connsiteX57" fmla="*/ 96479 w 531657"/>
                    <a:gd name="connsiteY57" fmla="*/ 454073 h 759226"/>
                    <a:gd name="connsiteX58" fmla="*/ 50871 w 531657"/>
                    <a:gd name="connsiteY58" fmla="*/ 454073 h 759226"/>
                    <a:gd name="connsiteX59" fmla="*/ 38591 w 531657"/>
                    <a:gd name="connsiteY59" fmla="*/ 454073 h 759226"/>
                    <a:gd name="connsiteX60" fmla="*/ 38591 w 531657"/>
                    <a:gd name="connsiteY60" fmla="*/ 415490 h 759226"/>
                    <a:gd name="connsiteX61" fmla="*/ 80691 w 531657"/>
                    <a:gd name="connsiteY61" fmla="*/ 415490 h 759226"/>
                    <a:gd name="connsiteX62" fmla="*/ 94725 w 531657"/>
                    <a:gd name="connsiteY62" fmla="*/ 415490 h 759226"/>
                    <a:gd name="connsiteX63" fmla="*/ 114020 w 531657"/>
                    <a:gd name="connsiteY63" fmla="*/ 397953 h 759226"/>
                    <a:gd name="connsiteX64" fmla="*/ 96479 w 531657"/>
                    <a:gd name="connsiteY64" fmla="*/ 378662 h 759226"/>
                    <a:gd name="connsiteX65" fmla="*/ 59641 w 531657"/>
                    <a:gd name="connsiteY65" fmla="*/ 378662 h 759226"/>
                    <a:gd name="connsiteX66" fmla="*/ 38591 w 531657"/>
                    <a:gd name="connsiteY66" fmla="*/ 378662 h 759226"/>
                    <a:gd name="connsiteX67" fmla="*/ 38591 w 531657"/>
                    <a:gd name="connsiteY67" fmla="*/ 341833 h 759226"/>
                    <a:gd name="connsiteX68" fmla="*/ 492919 w 531657"/>
                    <a:gd name="connsiteY68" fmla="*/ 341833 h 759226"/>
                    <a:gd name="connsiteX69" fmla="*/ 492919 w 531657"/>
                    <a:gd name="connsiteY69" fmla="*/ 378662 h 759226"/>
                    <a:gd name="connsiteX70" fmla="*/ 442049 w 531657"/>
                    <a:gd name="connsiteY70" fmla="*/ 378662 h 759226"/>
                    <a:gd name="connsiteX71" fmla="*/ 428015 w 531657"/>
                    <a:gd name="connsiteY71" fmla="*/ 380415 h 759226"/>
                    <a:gd name="connsiteX72" fmla="*/ 417490 w 531657"/>
                    <a:gd name="connsiteY72" fmla="*/ 399707 h 759226"/>
                    <a:gd name="connsiteX73" fmla="*/ 433278 w 531657"/>
                    <a:gd name="connsiteY73" fmla="*/ 415490 h 759226"/>
                    <a:gd name="connsiteX74" fmla="*/ 477132 w 531657"/>
                    <a:gd name="connsiteY74" fmla="*/ 415490 h 759226"/>
                    <a:gd name="connsiteX75" fmla="*/ 491165 w 531657"/>
                    <a:gd name="connsiteY75" fmla="*/ 415490 h 759226"/>
                    <a:gd name="connsiteX76" fmla="*/ 491165 w 531657"/>
                    <a:gd name="connsiteY76" fmla="*/ 454073 h 759226"/>
                    <a:gd name="connsiteX77" fmla="*/ 454328 w 531657"/>
                    <a:gd name="connsiteY77" fmla="*/ 454073 h 759226"/>
                    <a:gd name="connsiteX78" fmla="*/ 436786 w 531657"/>
                    <a:gd name="connsiteY78" fmla="*/ 454073 h 759226"/>
                    <a:gd name="connsiteX79" fmla="*/ 415736 w 531657"/>
                    <a:gd name="connsiteY79" fmla="*/ 473364 h 759226"/>
                    <a:gd name="connsiteX80" fmla="*/ 436786 w 531657"/>
                    <a:gd name="connsiteY80" fmla="*/ 492656 h 759226"/>
                    <a:gd name="connsiteX81" fmla="*/ 477132 w 531657"/>
                    <a:gd name="connsiteY81" fmla="*/ 492656 h 759226"/>
                    <a:gd name="connsiteX82" fmla="*/ 489411 w 531657"/>
                    <a:gd name="connsiteY82" fmla="*/ 492656 h 759226"/>
                    <a:gd name="connsiteX83" fmla="*/ 489411 w 531657"/>
                    <a:gd name="connsiteY83" fmla="*/ 529485 h 75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31657" h="759226">
                      <a:moveTo>
                        <a:pt x="491165" y="301496"/>
                      </a:moveTo>
                      <a:cubicBezTo>
                        <a:pt x="485903" y="301496"/>
                        <a:pt x="482394" y="301496"/>
                        <a:pt x="475378" y="301496"/>
                      </a:cubicBezTo>
                      <a:lnTo>
                        <a:pt x="475378" y="289220"/>
                      </a:lnTo>
                      <a:cubicBezTo>
                        <a:pt x="475378" y="262914"/>
                        <a:pt x="475378" y="236607"/>
                        <a:pt x="475378" y="210301"/>
                      </a:cubicBezTo>
                      <a:cubicBezTo>
                        <a:pt x="475378" y="157688"/>
                        <a:pt x="457836" y="110337"/>
                        <a:pt x="424507" y="70001"/>
                      </a:cubicBezTo>
                      <a:cubicBezTo>
                        <a:pt x="424507" y="70001"/>
                        <a:pt x="424507" y="70001"/>
                        <a:pt x="424507" y="70001"/>
                      </a:cubicBezTo>
                      <a:cubicBezTo>
                        <a:pt x="417490" y="66493"/>
                        <a:pt x="396440" y="36679"/>
                        <a:pt x="364865" y="24403"/>
                      </a:cubicBezTo>
                      <a:cubicBezTo>
                        <a:pt x="240320" y="-40486"/>
                        <a:pt x="89462" y="29664"/>
                        <a:pt x="61396" y="168211"/>
                      </a:cubicBezTo>
                      <a:cubicBezTo>
                        <a:pt x="57887" y="189256"/>
                        <a:pt x="57887" y="210301"/>
                        <a:pt x="57887" y="233100"/>
                      </a:cubicBezTo>
                      <a:cubicBezTo>
                        <a:pt x="57887" y="255899"/>
                        <a:pt x="57887" y="278698"/>
                        <a:pt x="57887" y="303250"/>
                      </a:cubicBezTo>
                      <a:cubicBezTo>
                        <a:pt x="50871" y="303250"/>
                        <a:pt x="45608" y="303250"/>
                        <a:pt x="40345" y="303250"/>
                      </a:cubicBezTo>
                      <a:cubicBezTo>
                        <a:pt x="17542" y="303250"/>
                        <a:pt x="1754" y="317280"/>
                        <a:pt x="0" y="340079"/>
                      </a:cubicBezTo>
                      <a:cubicBezTo>
                        <a:pt x="0" y="343587"/>
                        <a:pt x="0" y="347094"/>
                        <a:pt x="0" y="352355"/>
                      </a:cubicBezTo>
                      <a:lnTo>
                        <a:pt x="0" y="641725"/>
                      </a:lnTo>
                      <a:cubicBezTo>
                        <a:pt x="8771" y="704860"/>
                        <a:pt x="57887" y="750458"/>
                        <a:pt x="112266" y="757473"/>
                      </a:cubicBezTo>
                      <a:cubicBezTo>
                        <a:pt x="114020" y="757473"/>
                        <a:pt x="114020" y="759227"/>
                        <a:pt x="115774" y="759227"/>
                      </a:cubicBezTo>
                      <a:lnTo>
                        <a:pt x="415736" y="759227"/>
                      </a:lnTo>
                      <a:cubicBezTo>
                        <a:pt x="424507" y="757473"/>
                        <a:pt x="433278" y="753965"/>
                        <a:pt x="442049" y="752212"/>
                      </a:cubicBezTo>
                      <a:cubicBezTo>
                        <a:pt x="496427" y="732920"/>
                        <a:pt x="531511" y="683815"/>
                        <a:pt x="531511" y="625941"/>
                      </a:cubicBezTo>
                      <a:cubicBezTo>
                        <a:pt x="531511" y="532992"/>
                        <a:pt x="531511" y="438289"/>
                        <a:pt x="531511" y="345340"/>
                      </a:cubicBezTo>
                      <a:cubicBezTo>
                        <a:pt x="533265" y="317280"/>
                        <a:pt x="519232" y="301496"/>
                        <a:pt x="491165" y="301496"/>
                      </a:cubicBezTo>
                      <a:close/>
                      <a:moveTo>
                        <a:pt x="99987" y="176980"/>
                      </a:moveTo>
                      <a:cubicBezTo>
                        <a:pt x="110512" y="96307"/>
                        <a:pt x="184187" y="36679"/>
                        <a:pt x="266632" y="36679"/>
                      </a:cubicBezTo>
                      <a:cubicBezTo>
                        <a:pt x="349078" y="36679"/>
                        <a:pt x="424507" y="96307"/>
                        <a:pt x="435032" y="176980"/>
                      </a:cubicBezTo>
                      <a:cubicBezTo>
                        <a:pt x="440294" y="217316"/>
                        <a:pt x="438540" y="259406"/>
                        <a:pt x="440294" y="301496"/>
                      </a:cubicBezTo>
                      <a:lnTo>
                        <a:pt x="98233" y="301496"/>
                      </a:lnTo>
                      <a:cubicBezTo>
                        <a:pt x="98233" y="299743"/>
                        <a:pt x="96479" y="299743"/>
                        <a:pt x="96479" y="299743"/>
                      </a:cubicBezTo>
                      <a:cubicBezTo>
                        <a:pt x="98233" y="257652"/>
                        <a:pt x="94725" y="217316"/>
                        <a:pt x="99987" y="176980"/>
                      </a:cubicBezTo>
                      <a:close/>
                      <a:moveTo>
                        <a:pt x="494673" y="529485"/>
                      </a:moveTo>
                      <a:cubicBezTo>
                        <a:pt x="477132" y="529485"/>
                        <a:pt x="457836" y="529485"/>
                        <a:pt x="440294" y="529485"/>
                      </a:cubicBezTo>
                      <a:cubicBezTo>
                        <a:pt x="428015" y="529485"/>
                        <a:pt x="419244" y="536500"/>
                        <a:pt x="419244" y="547022"/>
                      </a:cubicBezTo>
                      <a:cubicBezTo>
                        <a:pt x="419244" y="559299"/>
                        <a:pt x="426261" y="566313"/>
                        <a:pt x="442049" y="566313"/>
                      </a:cubicBezTo>
                      <a:cubicBezTo>
                        <a:pt x="459590" y="566313"/>
                        <a:pt x="477132" y="566313"/>
                        <a:pt x="494673" y="566313"/>
                      </a:cubicBezTo>
                      <a:lnTo>
                        <a:pt x="494673" y="604896"/>
                      </a:lnTo>
                      <a:cubicBezTo>
                        <a:pt x="475378" y="604896"/>
                        <a:pt x="457836" y="604896"/>
                        <a:pt x="438540" y="604896"/>
                      </a:cubicBezTo>
                      <a:cubicBezTo>
                        <a:pt x="424507" y="604896"/>
                        <a:pt x="415736" y="617172"/>
                        <a:pt x="419244" y="629449"/>
                      </a:cubicBezTo>
                      <a:cubicBezTo>
                        <a:pt x="422753" y="638218"/>
                        <a:pt x="429770" y="641725"/>
                        <a:pt x="440294" y="641725"/>
                      </a:cubicBezTo>
                      <a:cubicBezTo>
                        <a:pt x="456082" y="641725"/>
                        <a:pt x="473624" y="641725"/>
                        <a:pt x="491165" y="641725"/>
                      </a:cubicBezTo>
                      <a:cubicBezTo>
                        <a:pt x="482394" y="675046"/>
                        <a:pt x="463099" y="699599"/>
                        <a:pt x="431524" y="710121"/>
                      </a:cubicBezTo>
                      <a:cubicBezTo>
                        <a:pt x="420999" y="713629"/>
                        <a:pt x="406965" y="717137"/>
                        <a:pt x="396440" y="717137"/>
                      </a:cubicBezTo>
                      <a:cubicBezTo>
                        <a:pt x="308732" y="717137"/>
                        <a:pt x="221024" y="717137"/>
                        <a:pt x="133316" y="717137"/>
                      </a:cubicBezTo>
                      <a:cubicBezTo>
                        <a:pt x="85954" y="717137"/>
                        <a:pt x="47362" y="685569"/>
                        <a:pt x="40345" y="641725"/>
                      </a:cubicBezTo>
                      <a:cubicBezTo>
                        <a:pt x="57887" y="641725"/>
                        <a:pt x="73675" y="641725"/>
                        <a:pt x="89462" y="641725"/>
                      </a:cubicBezTo>
                      <a:cubicBezTo>
                        <a:pt x="103495" y="641725"/>
                        <a:pt x="112266" y="634710"/>
                        <a:pt x="112266" y="622434"/>
                      </a:cubicBezTo>
                      <a:cubicBezTo>
                        <a:pt x="112266" y="610157"/>
                        <a:pt x="103495" y="604896"/>
                        <a:pt x="89462" y="604896"/>
                      </a:cubicBezTo>
                      <a:cubicBezTo>
                        <a:pt x="71920" y="604896"/>
                        <a:pt x="56133" y="604896"/>
                        <a:pt x="36837" y="604896"/>
                      </a:cubicBezTo>
                      <a:lnTo>
                        <a:pt x="36837" y="566313"/>
                      </a:lnTo>
                      <a:cubicBezTo>
                        <a:pt x="52625" y="566313"/>
                        <a:pt x="66658" y="566313"/>
                        <a:pt x="82446" y="566313"/>
                      </a:cubicBezTo>
                      <a:cubicBezTo>
                        <a:pt x="87708" y="566313"/>
                        <a:pt x="91216" y="566313"/>
                        <a:pt x="96479" y="566313"/>
                      </a:cubicBezTo>
                      <a:cubicBezTo>
                        <a:pt x="107004" y="564560"/>
                        <a:pt x="112266" y="557545"/>
                        <a:pt x="112266" y="547022"/>
                      </a:cubicBezTo>
                      <a:cubicBezTo>
                        <a:pt x="112266" y="536500"/>
                        <a:pt x="105250" y="529485"/>
                        <a:pt x="94725" y="529485"/>
                      </a:cubicBezTo>
                      <a:cubicBezTo>
                        <a:pt x="80691" y="529485"/>
                        <a:pt x="64904" y="529485"/>
                        <a:pt x="50871" y="529485"/>
                      </a:cubicBezTo>
                      <a:cubicBezTo>
                        <a:pt x="47362" y="529485"/>
                        <a:pt x="42100" y="529485"/>
                        <a:pt x="38591" y="529485"/>
                      </a:cubicBezTo>
                      <a:lnTo>
                        <a:pt x="38591" y="490902"/>
                      </a:lnTo>
                      <a:cubicBezTo>
                        <a:pt x="50871" y="490902"/>
                        <a:pt x="64904" y="490902"/>
                        <a:pt x="77183" y="490902"/>
                      </a:cubicBezTo>
                      <a:cubicBezTo>
                        <a:pt x="84200" y="490902"/>
                        <a:pt x="91216" y="490902"/>
                        <a:pt x="96479" y="490902"/>
                      </a:cubicBezTo>
                      <a:cubicBezTo>
                        <a:pt x="107004" y="489148"/>
                        <a:pt x="114020" y="482133"/>
                        <a:pt x="114020" y="471611"/>
                      </a:cubicBezTo>
                      <a:cubicBezTo>
                        <a:pt x="114020" y="461088"/>
                        <a:pt x="107004" y="454073"/>
                        <a:pt x="96479" y="454073"/>
                      </a:cubicBezTo>
                      <a:cubicBezTo>
                        <a:pt x="80691" y="454073"/>
                        <a:pt x="66658" y="454073"/>
                        <a:pt x="50871" y="454073"/>
                      </a:cubicBezTo>
                      <a:cubicBezTo>
                        <a:pt x="47362" y="454073"/>
                        <a:pt x="42100" y="454073"/>
                        <a:pt x="38591" y="454073"/>
                      </a:cubicBezTo>
                      <a:lnTo>
                        <a:pt x="38591" y="415490"/>
                      </a:lnTo>
                      <a:cubicBezTo>
                        <a:pt x="52625" y="415490"/>
                        <a:pt x="66658" y="415490"/>
                        <a:pt x="80691" y="415490"/>
                      </a:cubicBezTo>
                      <a:cubicBezTo>
                        <a:pt x="85954" y="415490"/>
                        <a:pt x="91216" y="415490"/>
                        <a:pt x="94725" y="415490"/>
                      </a:cubicBezTo>
                      <a:cubicBezTo>
                        <a:pt x="105250" y="415490"/>
                        <a:pt x="112266" y="408475"/>
                        <a:pt x="114020" y="397953"/>
                      </a:cubicBezTo>
                      <a:cubicBezTo>
                        <a:pt x="114020" y="387430"/>
                        <a:pt x="107004" y="378662"/>
                        <a:pt x="96479" y="378662"/>
                      </a:cubicBezTo>
                      <a:cubicBezTo>
                        <a:pt x="84200" y="378662"/>
                        <a:pt x="71920" y="378662"/>
                        <a:pt x="59641" y="378662"/>
                      </a:cubicBezTo>
                      <a:cubicBezTo>
                        <a:pt x="52625" y="378662"/>
                        <a:pt x="45608" y="378662"/>
                        <a:pt x="38591" y="378662"/>
                      </a:cubicBezTo>
                      <a:lnTo>
                        <a:pt x="38591" y="341833"/>
                      </a:lnTo>
                      <a:lnTo>
                        <a:pt x="492919" y="341833"/>
                      </a:lnTo>
                      <a:lnTo>
                        <a:pt x="492919" y="378662"/>
                      </a:lnTo>
                      <a:cubicBezTo>
                        <a:pt x="475378" y="378662"/>
                        <a:pt x="459590" y="378662"/>
                        <a:pt x="442049" y="378662"/>
                      </a:cubicBezTo>
                      <a:cubicBezTo>
                        <a:pt x="436786" y="378662"/>
                        <a:pt x="431524" y="378662"/>
                        <a:pt x="428015" y="380415"/>
                      </a:cubicBezTo>
                      <a:cubicBezTo>
                        <a:pt x="419244" y="383923"/>
                        <a:pt x="415736" y="390938"/>
                        <a:pt x="417490" y="399707"/>
                      </a:cubicBezTo>
                      <a:cubicBezTo>
                        <a:pt x="419244" y="408475"/>
                        <a:pt x="424507" y="413737"/>
                        <a:pt x="433278" y="415490"/>
                      </a:cubicBezTo>
                      <a:cubicBezTo>
                        <a:pt x="447311" y="415490"/>
                        <a:pt x="463099" y="415490"/>
                        <a:pt x="477132" y="415490"/>
                      </a:cubicBezTo>
                      <a:cubicBezTo>
                        <a:pt x="480640" y="415490"/>
                        <a:pt x="485903" y="415490"/>
                        <a:pt x="491165" y="415490"/>
                      </a:cubicBezTo>
                      <a:lnTo>
                        <a:pt x="491165" y="454073"/>
                      </a:lnTo>
                      <a:cubicBezTo>
                        <a:pt x="478886" y="454073"/>
                        <a:pt x="466607" y="454073"/>
                        <a:pt x="454328" y="454073"/>
                      </a:cubicBezTo>
                      <a:cubicBezTo>
                        <a:pt x="449065" y="454073"/>
                        <a:pt x="442049" y="454073"/>
                        <a:pt x="436786" y="454073"/>
                      </a:cubicBezTo>
                      <a:cubicBezTo>
                        <a:pt x="422753" y="454073"/>
                        <a:pt x="415736" y="461088"/>
                        <a:pt x="415736" y="473364"/>
                      </a:cubicBezTo>
                      <a:cubicBezTo>
                        <a:pt x="415736" y="483887"/>
                        <a:pt x="424507" y="492656"/>
                        <a:pt x="436786" y="492656"/>
                      </a:cubicBezTo>
                      <a:cubicBezTo>
                        <a:pt x="450819" y="492656"/>
                        <a:pt x="464853" y="492656"/>
                        <a:pt x="477132" y="492656"/>
                      </a:cubicBezTo>
                      <a:cubicBezTo>
                        <a:pt x="480640" y="492656"/>
                        <a:pt x="485903" y="492656"/>
                        <a:pt x="489411" y="492656"/>
                      </a:cubicBezTo>
                      <a:lnTo>
                        <a:pt x="489411" y="529485"/>
                      </a:lnTo>
                      <a:close/>
                    </a:path>
                  </a:pathLst>
                </a:custGeom>
                <a:solidFill>
                  <a:srgbClr val="000000"/>
                </a:solidFill>
                <a:ln w="17529" cap="flat">
                  <a:noFill/>
                  <a:prstDash val="solid"/>
                  <a:miter/>
                </a:ln>
              </p:spPr>
              <p:txBody>
                <a:bodyPr rtlCol="0" anchor="ctr"/>
                <a:lstStyle/>
                <a:p>
                  <a:pPr algn="l" rtl="0"/>
                  <a:endParaRPr lang="en-US"/>
                </a:p>
              </p:txBody>
            </p:sp>
            <p:sp>
              <p:nvSpPr>
                <p:cNvPr id="143" name="Freeform 142">
                  <a:extLst>
                    <a:ext uri="{FF2B5EF4-FFF2-40B4-BE49-F238E27FC236}">
                      <a16:creationId xmlns:a16="http://schemas.microsoft.com/office/drawing/2014/main" id="{7230E75D-0643-E3D7-8012-43B703F80A08}"/>
                    </a:ext>
                  </a:extLst>
                </p:cNvPr>
                <p:cNvSpPr/>
                <p:nvPr/>
              </p:nvSpPr>
              <p:spPr>
                <a:xfrm>
                  <a:off x="-4625986" y="7169271"/>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5 w 113344"/>
                    <a:gd name="connsiteY3" fmla="*/ 38583 h 170337"/>
                    <a:gd name="connsiteX4" fmla="*/ 58738 w 113344"/>
                    <a:gd name="connsiteY4" fmla="*/ 0 h 170337"/>
                    <a:gd name="connsiteX5" fmla="*/ 111362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3 w 113344"/>
                    <a:gd name="connsiteY9" fmla="*/ 170114 h 170337"/>
                    <a:gd name="connsiteX10" fmla="*/ 37688 w 113344"/>
                    <a:gd name="connsiteY10" fmla="*/ 150823 h 170337"/>
                    <a:gd name="connsiteX11" fmla="*/ 37688 w 113344"/>
                    <a:gd name="connsiteY11" fmla="*/ 133286 h 170337"/>
                    <a:gd name="connsiteX12" fmla="*/ 74525 w 113344"/>
                    <a:gd name="connsiteY12" fmla="*/ 56120 h 170337"/>
                    <a:gd name="connsiteX13" fmla="*/ 55229 w 113344"/>
                    <a:gd name="connsiteY13" fmla="*/ 36829 h 170337"/>
                    <a:gd name="connsiteX14" fmla="*/ 37688 w 113344"/>
                    <a:gd name="connsiteY14" fmla="*/ 56120 h 170337"/>
                    <a:gd name="connsiteX15" fmla="*/ 56983 w 113344"/>
                    <a:gd name="connsiteY15" fmla="*/ 75412 h 170337"/>
                    <a:gd name="connsiteX16" fmla="*/ 74525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2"/>
                        <a:pt x="35933" y="110487"/>
                        <a:pt x="25409" y="103471"/>
                      </a:cubicBezTo>
                      <a:cubicBezTo>
                        <a:pt x="2605" y="91195"/>
                        <a:pt x="-4412" y="63135"/>
                        <a:pt x="2605" y="38583"/>
                      </a:cubicBezTo>
                      <a:cubicBezTo>
                        <a:pt x="11375" y="14030"/>
                        <a:pt x="34179" y="0"/>
                        <a:pt x="58738" y="0"/>
                      </a:cubicBezTo>
                      <a:cubicBezTo>
                        <a:pt x="83296" y="0"/>
                        <a:pt x="104346" y="17538"/>
                        <a:pt x="111362" y="43844"/>
                      </a:cubicBezTo>
                      <a:cubicBezTo>
                        <a:pt x="118379" y="68396"/>
                        <a:pt x="106100" y="94703"/>
                        <a:pt x="85050" y="106979"/>
                      </a:cubicBezTo>
                      <a:cubicBezTo>
                        <a:pt x="78034" y="110487"/>
                        <a:pt x="74525" y="115748"/>
                        <a:pt x="76279" y="122763"/>
                      </a:cubicBezTo>
                      <a:cubicBezTo>
                        <a:pt x="76279" y="131532"/>
                        <a:pt x="76279" y="142054"/>
                        <a:pt x="76279" y="150823"/>
                      </a:cubicBezTo>
                      <a:cubicBezTo>
                        <a:pt x="76279" y="163099"/>
                        <a:pt x="67508" y="171868"/>
                        <a:pt x="56983" y="170114"/>
                      </a:cubicBezTo>
                      <a:cubicBezTo>
                        <a:pt x="46459" y="170114"/>
                        <a:pt x="39442" y="161345"/>
                        <a:pt x="37688" y="150823"/>
                      </a:cubicBezTo>
                      <a:cubicBezTo>
                        <a:pt x="37688" y="145562"/>
                        <a:pt x="37688" y="138547"/>
                        <a:pt x="37688" y="133286"/>
                      </a:cubicBezTo>
                      <a:close/>
                      <a:moveTo>
                        <a:pt x="74525" y="56120"/>
                      </a:moveTo>
                      <a:cubicBezTo>
                        <a:pt x="74525" y="45598"/>
                        <a:pt x="65754" y="36829"/>
                        <a:pt x="55229" y="36829"/>
                      </a:cubicBezTo>
                      <a:cubicBezTo>
                        <a:pt x="44704" y="36829"/>
                        <a:pt x="37688" y="45598"/>
                        <a:pt x="37688" y="56120"/>
                      </a:cubicBezTo>
                      <a:cubicBezTo>
                        <a:pt x="37688" y="66643"/>
                        <a:pt x="46459" y="75412"/>
                        <a:pt x="56983" y="75412"/>
                      </a:cubicBezTo>
                      <a:cubicBezTo>
                        <a:pt x="67508" y="75412"/>
                        <a:pt x="76279" y="66643"/>
                        <a:pt x="74525" y="56120"/>
                      </a:cubicBezTo>
                      <a:close/>
                    </a:path>
                  </a:pathLst>
                </a:custGeom>
                <a:solidFill>
                  <a:srgbClr val="000000"/>
                </a:solidFill>
                <a:ln w="17529" cap="flat">
                  <a:noFill/>
                  <a:prstDash val="solid"/>
                  <a:miter/>
                </a:ln>
              </p:spPr>
              <p:txBody>
                <a:bodyPr rtlCol="0" anchor="ctr"/>
                <a:lstStyle/>
                <a:p>
                  <a:pPr algn="l" rtl="0"/>
                  <a:endParaRPr lang="en-US"/>
                </a:p>
              </p:txBody>
            </p:sp>
          </p:grpSp>
        </p:grpSp>
        <p:sp>
          <p:nvSpPr>
            <p:cNvPr id="202" name="Freeform 201">
              <a:extLst>
                <a:ext uri="{FF2B5EF4-FFF2-40B4-BE49-F238E27FC236}">
                  <a16:creationId xmlns:a16="http://schemas.microsoft.com/office/drawing/2014/main" id="{4860E449-09AA-C7EA-657E-2D3BB50B41B4}"/>
                </a:ext>
              </a:extLst>
            </p:cNvPr>
            <p:cNvSpPr/>
            <p:nvPr/>
          </p:nvSpPr>
          <p:spPr>
            <a:xfrm>
              <a:off x="-5097005" y="6807997"/>
              <a:ext cx="285093" cy="36828"/>
            </a:xfrm>
            <a:custGeom>
              <a:avLst/>
              <a:gdLst>
                <a:gd name="connsiteX0" fmla="*/ 142087 w 285093"/>
                <a:gd name="connsiteY0" fmla="*/ 0 h 36828"/>
                <a:gd name="connsiteX1" fmla="*/ 261370 w 285093"/>
                <a:gd name="connsiteY1" fmla="*/ 0 h 36828"/>
                <a:gd name="connsiteX2" fmla="*/ 280666 w 285093"/>
                <a:gd name="connsiteY2" fmla="*/ 7015 h 36828"/>
                <a:gd name="connsiteX3" fmla="*/ 273649 w 285093"/>
                <a:gd name="connsiteY3" fmla="*/ 35075 h 36828"/>
                <a:gd name="connsiteX4" fmla="*/ 261370 w 285093"/>
                <a:gd name="connsiteY4" fmla="*/ 36829 h 36828"/>
                <a:gd name="connsiteX5" fmla="*/ 26312 w 285093"/>
                <a:gd name="connsiteY5" fmla="*/ 36829 h 36828"/>
                <a:gd name="connsiteX6" fmla="*/ 19296 w 285093"/>
                <a:gd name="connsiteY6" fmla="*/ 36829 h 36828"/>
                <a:gd name="connsiteX7" fmla="*/ 0 w 285093"/>
                <a:gd name="connsiteY7" fmla="*/ 17538 h 36828"/>
                <a:gd name="connsiteX8" fmla="*/ 19296 w 285093"/>
                <a:gd name="connsiteY8" fmla="*/ 0 h 36828"/>
                <a:gd name="connsiteX9" fmla="*/ 142087 w 285093"/>
                <a:gd name="connsiteY9" fmla="*/ 0 h 36828"/>
                <a:gd name="connsiteX10" fmla="*/ 142087 w 285093"/>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3" h="36828">
                  <a:moveTo>
                    <a:pt x="142087" y="0"/>
                  </a:moveTo>
                  <a:cubicBezTo>
                    <a:pt x="182433" y="0"/>
                    <a:pt x="221024" y="0"/>
                    <a:pt x="261370" y="0"/>
                  </a:cubicBezTo>
                  <a:cubicBezTo>
                    <a:pt x="268387" y="0"/>
                    <a:pt x="275403" y="3508"/>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pPr algn="l" rtl="0"/>
              <a:endParaRPr lang="en-US"/>
            </a:p>
          </p:txBody>
        </p:sp>
        <p:sp>
          <p:nvSpPr>
            <p:cNvPr id="203" name="Freeform 202">
              <a:extLst>
                <a:ext uri="{FF2B5EF4-FFF2-40B4-BE49-F238E27FC236}">
                  <a16:creationId xmlns:a16="http://schemas.microsoft.com/office/drawing/2014/main" id="{8922A073-0E51-CA44-6AD1-89CE3A5D49D6}"/>
                </a:ext>
              </a:extLst>
            </p:cNvPr>
            <p:cNvSpPr/>
            <p:nvPr/>
          </p:nvSpPr>
          <p:spPr>
            <a:xfrm>
              <a:off x="-5097005" y="6711541"/>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pPr algn="l" rtl="0"/>
              <a:endParaRPr lang="en-US"/>
            </a:p>
          </p:txBody>
        </p:sp>
        <p:sp>
          <p:nvSpPr>
            <p:cNvPr id="204" name="Freeform 203">
              <a:extLst>
                <a:ext uri="{FF2B5EF4-FFF2-40B4-BE49-F238E27FC236}">
                  <a16:creationId xmlns:a16="http://schemas.microsoft.com/office/drawing/2014/main" id="{907EA211-2628-8550-26AD-383B7C7ECC61}"/>
                </a:ext>
              </a:extLst>
            </p:cNvPr>
            <p:cNvSpPr/>
            <p:nvPr/>
          </p:nvSpPr>
          <p:spPr>
            <a:xfrm>
              <a:off x="-5098759" y="6920238"/>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2" y="38583"/>
                    <a:pt x="22804" y="38583"/>
                  </a:cubicBezTo>
                  <a:cubicBezTo>
                    <a:pt x="8771" y="38583"/>
                    <a:pt x="0" y="31568"/>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pPr algn="l" rtl="0"/>
              <a:endParaRPr lang="en-US"/>
            </a:p>
          </p:txBody>
        </p:sp>
        <p:sp>
          <p:nvSpPr>
            <p:cNvPr id="205" name="Freeform 204">
              <a:extLst>
                <a:ext uri="{FF2B5EF4-FFF2-40B4-BE49-F238E27FC236}">
                  <a16:creationId xmlns:a16="http://schemas.microsoft.com/office/drawing/2014/main" id="{D01A1656-61DB-06F5-4D49-2D10216D8FED}"/>
                </a:ext>
              </a:extLst>
            </p:cNvPr>
            <p:cNvSpPr/>
            <p:nvPr/>
          </p:nvSpPr>
          <p:spPr>
            <a:xfrm>
              <a:off x="-5100513" y="7014941"/>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8"/>
                    <a:pt x="163137" y="38583"/>
                    <a:pt x="149104" y="38583"/>
                  </a:cubicBezTo>
                  <a:cubicBezTo>
                    <a:pt x="107004" y="38583"/>
                    <a:pt x="64904" y="38583"/>
                    <a:pt x="22804" y="38583"/>
                  </a:cubicBezTo>
                  <a:cubicBezTo>
                    <a:pt x="10525" y="38583"/>
                    <a:pt x="1754" y="31568"/>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pPr algn="l" rtl="0"/>
              <a:endParaRPr lang="en-US"/>
            </a:p>
          </p:txBody>
        </p:sp>
      </p:grpSp>
      <p:grpSp>
        <p:nvGrpSpPr>
          <p:cNvPr id="264" name="Group 263">
            <a:extLst>
              <a:ext uri="{FF2B5EF4-FFF2-40B4-BE49-F238E27FC236}">
                <a16:creationId xmlns:a16="http://schemas.microsoft.com/office/drawing/2014/main" id="{AC52E1E9-4C58-5F43-36E5-7A1841190F77}"/>
              </a:ext>
            </a:extLst>
          </p:cNvPr>
          <p:cNvGrpSpPr>
            <a:grpSpLocks noChangeAspect="1"/>
          </p:cNvGrpSpPr>
          <p:nvPr/>
        </p:nvGrpSpPr>
        <p:grpSpPr>
          <a:xfrm>
            <a:off x="5876967" y="5633240"/>
            <a:ext cx="1075944" cy="861774"/>
            <a:chOff x="-904560" y="6171384"/>
            <a:chExt cx="1353174" cy="1083821"/>
          </a:xfrm>
        </p:grpSpPr>
        <p:sp>
          <p:nvSpPr>
            <p:cNvPr id="206" name="Freeform 205">
              <a:extLst>
                <a:ext uri="{FF2B5EF4-FFF2-40B4-BE49-F238E27FC236}">
                  <a16:creationId xmlns:a16="http://schemas.microsoft.com/office/drawing/2014/main" id="{0576F816-F3CF-DAF2-9288-BC3F4FABDDD3}"/>
                </a:ext>
              </a:extLst>
            </p:cNvPr>
            <p:cNvSpPr/>
            <p:nvPr/>
          </p:nvSpPr>
          <p:spPr>
            <a:xfrm>
              <a:off x="-904560" y="6171384"/>
              <a:ext cx="822702" cy="422654"/>
            </a:xfrm>
            <a:custGeom>
              <a:avLst/>
              <a:gdLst>
                <a:gd name="connsiteX0" fmla="*/ 43854 w 822702"/>
                <a:gd name="connsiteY0" fmla="*/ 54366 h 422654"/>
                <a:gd name="connsiteX1" fmla="*/ 43854 w 822702"/>
                <a:gd name="connsiteY1" fmla="*/ 42090 h 422654"/>
                <a:gd name="connsiteX2" fmla="*/ 780602 w 822702"/>
                <a:gd name="connsiteY2" fmla="*/ 42090 h 422654"/>
                <a:gd name="connsiteX3" fmla="*/ 780602 w 822702"/>
                <a:gd name="connsiteY3" fmla="*/ 49105 h 422654"/>
                <a:gd name="connsiteX4" fmla="*/ 780602 w 822702"/>
                <a:gd name="connsiteY4" fmla="*/ 178883 h 422654"/>
                <a:gd name="connsiteX5" fmla="*/ 822702 w 822702"/>
                <a:gd name="connsiteY5" fmla="*/ 178883 h 422654"/>
                <a:gd name="connsiteX6" fmla="*/ 822702 w 822702"/>
                <a:gd name="connsiteY6" fmla="*/ 29814 h 422654"/>
                <a:gd name="connsiteX7" fmla="*/ 792881 w 822702"/>
                <a:gd name="connsiteY7" fmla="*/ 0 h 422654"/>
                <a:gd name="connsiteX8" fmla="*/ 29821 w 822702"/>
                <a:gd name="connsiteY8" fmla="*/ 0 h 422654"/>
                <a:gd name="connsiteX9" fmla="*/ 0 w 822702"/>
                <a:gd name="connsiteY9" fmla="*/ 28060 h 422654"/>
                <a:gd name="connsiteX10" fmla="*/ 0 w 822702"/>
                <a:gd name="connsiteY10" fmla="*/ 394595 h 422654"/>
                <a:gd name="connsiteX11" fmla="*/ 0 w 822702"/>
                <a:gd name="connsiteY11" fmla="*/ 403364 h 422654"/>
                <a:gd name="connsiteX12" fmla="*/ 21050 w 822702"/>
                <a:gd name="connsiteY12" fmla="*/ 422655 h 422654"/>
                <a:gd name="connsiteX13" fmla="*/ 42100 w 822702"/>
                <a:gd name="connsiteY13" fmla="*/ 405117 h 422654"/>
                <a:gd name="connsiteX14" fmla="*/ 42100 w 822702"/>
                <a:gd name="connsiteY14" fmla="*/ 392841 h 422654"/>
                <a:gd name="connsiteX15" fmla="*/ 43854 w 822702"/>
                <a:gd name="connsiteY15" fmla="*/ 54366 h 42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2" h="422654">
                  <a:moveTo>
                    <a:pt x="43854" y="54366"/>
                  </a:moveTo>
                  <a:lnTo>
                    <a:pt x="43854" y="42090"/>
                  </a:lnTo>
                  <a:lnTo>
                    <a:pt x="780602" y="42090"/>
                  </a:lnTo>
                  <a:lnTo>
                    <a:pt x="780602" y="49105"/>
                  </a:lnTo>
                  <a:cubicBezTo>
                    <a:pt x="780602" y="92949"/>
                    <a:pt x="780602" y="135039"/>
                    <a:pt x="780602" y="178883"/>
                  </a:cubicBezTo>
                  <a:cubicBezTo>
                    <a:pt x="794635" y="175376"/>
                    <a:pt x="808669" y="175376"/>
                    <a:pt x="822702" y="178883"/>
                  </a:cubicBezTo>
                  <a:cubicBezTo>
                    <a:pt x="822702" y="129778"/>
                    <a:pt x="822702" y="78919"/>
                    <a:pt x="822702" y="29814"/>
                  </a:cubicBezTo>
                  <a:cubicBezTo>
                    <a:pt x="822702" y="7015"/>
                    <a:pt x="815685" y="0"/>
                    <a:pt x="792881" y="0"/>
                  </a:cubicBezTo>
                  <a:cubicBezTo>
                    <a:pt x="538528" y="0"/>
                    <a:pt x="284174" y="0"/>
                    <a:pt x="29821" y="0"/>
                  </a:cubicBezTo>
                  <a:cubicBezTo>
                    <a:pt x="7017" y="0"/>
                    <a:pt x="0" y="7015"/>
                    <a:pt x="0" y="28060"/>
                  </a:cubicBezTo>
                  <a:cubicBezTo>
                    <a:pt x="0" y="150823"/>
                    <a:pt x="0" y="271832"/>
                    <a:pt x="0" y="394595"/>
                  </a:cubicBezTo>
                  <a:cubicBezTo>
                    <a:pt x="0" y="398103"/>
                    <a:pt x="0" y="401610"/>
                    <a:pt x="0" y="403364"/>
                  </a:cubicBezTo>
                  <a:cubicBezTo>
                    <a:pt x="1754" y="413886"/>
                    <a:pt x="10525" y="422655"/>
                    <a:pt x="21050" y="422655"/>
                  </a:cubicBezTo>
                  <a:cubicBezTo>
                    <a:pt x="31575" y="422655"/>
                    <a:pt x="40346" y="415640"/>
                    <a:pt x="42100" y="405117"/>
                  </a:cubicBezTo>
                  <a:cubicBezTo>
                    <a:pt x="42100" y="401610"/>
                    <a:pt x="42100" y="398103"/>
                    <a:pt x="42100" y="392841"/>
                  </a:cubicBezTo>
                  <a:cubicBezTo>
                    <a:pt x="43854" y="280601"/>
                    <a:pt x="43854" y="166607"/>
                    <a:pt x="43854" y="54366"/>
                  </a:cubicBezTo>
                  <a:close/>
                </a:path>
              </a:pathLst>
            </a:custGeom>
            <a:solidFill>
              <a:srgbClr val="000000"/>
            </a:solidFill>
            <a:ln w="17529" cap="flat">
              <a:noFill/>
              <a:prstDash val="solid"/>
              <a:miter/>
            </a:ln>
          </p:spPr>
          <p:txBody>
            <a:bodyPr rtlCol="0" anchor="ctr"/>
            <a:lstStyle/>
            <a:p>
              <a:pPr algn="l" rtl="0"/>
              <a:endParaRPr lang="en-US"/>
            </a:p>
          </p:txBody>
        </p:sp>
        <p:sp>
          <p:nvSpPr>
            <p:cNvPr id="207" name="Freeform 206">
              <a:extLst>
                <a:ext uri="{FF2B5EF4-FFF2-40B4-BE49-F238E27FC236}">
                  <a16:creationId xmlns:a16="http://schemas.microsoft.com/office/drawing/2014/main" id="{BF7DCA77-FBAE-D56C-0A58-B41FB1108488}"/>
                </a:ext>
              </a:extLst>
            </p:cNvPr>
            <p:cNvSpPr/>
            <p:nvPr/>
          </p:nvSpPr>
          <p:spPr>
            <a:xfrm>
              <a:off x="-902806" y="6646652"/>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2"/>
                    <a:pt x="0" y="21045"/>
                  </a:cubicBezTo>
                  <a:cubicBezTo>
                    <a:pt x="0" y="10523"/>
                    <a:pt x="10525" y="0"/>
                    <a:pt x="21050" y="0"/>
                  </a:cubicBezTo>
                  <a:cubicBezTo>
                    <a:pt x="33329" y="0"/>
                    <a:pt x="42100" y="10523"/>
                    <a:pt x="42100" y="21045"/>
                  </a:cubicBezTo>
                  <a:cubicBezTo>
                    <a:pt x="42100" y="33322"/>
                    <a:pt x="33329" y="42090"/>
                    <a:pt x="21050" y="42090"/>
                  </a:cubicBezTo>
                  <a:close/>
                </a:path>
              </a:pathLst>
            </a:custGeom>
            <a:solidFill>
              <a:srgbClr val="000000"/>
            </a:solidFill>
            <a:ln w="17529" cap="flat">
              <a:noFill/>
              <a:prstDash val="solid"/>
              <a:miter/>
            </a:ln>
          </p:spPr>
          <p:txBody>
            <a:bodyPr rtlCol="0" anchor="ctr"/>
            <a:lstStyle/>
            <a:p>
              <a:pPr algn="l" rtl="0"/>
              <a:endParaRPr lang="en-US"/>
            </a:p>
          </p:txBody>
        </p:sp>
        <p:grpSp>
          <p:nvGrpSpPr>
            <p:cNvPr id="208" name="Graphic 26">
              <a:extLst>
                <a:ext uri="{FF2B5EF4-FFF2-40B4-BE49-F238E27FC236}">
                  <a16:creationId xmlns:a16="http://schemas.microsoft.com/office/drawing/2014/main" id="{D45EC40B-8650-3277-FAD4-B3A785AE6414}"/>
                </a:ext>
              </a:extLst>
            </p:cNvPr>
            <p:cNvGrpSpPr/>
            <p:nvPr/>
          </p:nvGrpSpPr>
          <p:grpSpPr>
            <a:xfrm>
              <a:off x="-329195" y="6304670"/>
              <a:ext cx="777809" cy="777675"/>
              <a:chOff x="-329195" y="6304670"/>
              <a:chExt cx="777809" cy="777675"/>
            </a:xfrm>
          </p:grpSpPr>
          <p:sp>
            <p:nvSpPr>
              <p:cNvPr id="209" name="Freeform 208">
                <a:extLst>
                  <a:ext uri="{FF2B5EF4-FFF2-40B4-BE49-F238E27FC236}">
                    <a16:creationId xmlns:a16="http://schemas.microsoft.com/office/drawing/2014/main" id="{3DF48A49-0A47-24C4-4F8A-FAA8B62D6C12}"/>
                  </a:ext>
                </a:extLst>
              </p:cNvPr>
              <p:cNvSpPr/>
              <p:nvPr/>
            </p:nvSpPr>
            <p:spPr>
              <a:xfrm>
                <a:off x="-292357" y="6337968"/>
                <a:ext cx="428038" cy="427963"/>
              </a:xfrm>
              <a:custGeom>
                <a:avLst/>
                <a:gdLst>
                  <a:gd name="connsiteX0" fmla="*/ 428015 w 428038"/>
                  <a:gd name="connsiteY0" fmla="*/ 213982 h 427963"/>
                  <a:gd name="connsiteX1" fmla="*/ 214007 w 428038"/>
                  <a:gd name="connsiteY1" fmla="*/ 427940 h 427963"/>
                  <a:gd name="connsiteX2" fmla="*/ 0 w 428038"/>
                  <a:gd name="connsiteY2" fmla="*/ 212228 h 427963"/>
                  <a:gd name="connsiteX3" fmla="*/ 215762 w 428038"/>
                  <a:gd name="connsiteY3" fmla="*/ 24 h 427963"/>
                  <a:gd name="connsiteX4" fmla="*/ 428015 w 428038"/>
                  <a:gd name="connsiteY4" fmla="*/ 213982 h 427963"/>
                  <a:gd name="connsiteX5" fmla="*/ 389424 w 428038"/>
                  <a:gd name="connsiteY5" fmla="*/ 215735 h 427963"/>
                  <a:gd name="connsiteX6" fmla="*/ 214007 w 428038"/>
                  <a:gd name="connsiteY6" fmla="*/ 40360 h 427963"/>
                  <a:gd name="connsiteX7" fmla="*/ 38591 w 428038"/>
                  <a:gd name="connsiteY7" fmla="*/ 217489 h 427963"/>
                  <a:gd name="connsiteX8" fmla="*/ 214007 w 428038"/>
                  <a:gd name="connsiteY8" fmla="*/ 391111 h 427963"/>
                  <a:gd name="connsiteX9" fmla="*/ 389424 w 428038"/>
                  <a:gd name="connsiteY9" fmla="*/ 215735 h 42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38" h="427963">
                    <a:moveTo>
                      <a:pt x="428015" y="213982"/>
                    </a:moveTo>
                    <a:cubicBezTo>
                      <a:pt x="428015" y="333237"/>
                      <a:pt x="331536" y="429694"/>
                      <a:pt x="214007" y="427940"/>
                    </a:cubicBezTo>
                    <a:cubicBezTo>
                      <a:pt x="94725" y="427940"/>
                      <a:pt x="0" y="331483"/>
                      <a:pt x="0" y="212228"/>
                    </a:cubicBezTo>
                    <a:cubicBezTo>
                      <a:pt x="0" y="94726"/>
                      <a:pt x="98233" y="-1730"/>
                      <a:pt x="215762" y="24"/>
                    </a:cubicBezTo>
                    <a:cubicBezTo>
                      <a:pt x="333291" y="24"/>
                      <a:pt x="429770" y="98234"/>
                      <a:pt x="428015" y="213982"/>
                    </a:cubicBezTo>
                    <a:close/>
                    <a:moveTo>
                      <a:pt x="389424" y="215735"/>
                    </a:moveTo>
                    <a:cubicBezTo>
                      <a:pt x="389424" y="119279"/>
                      <a:pt x="310486" y="40360"/>
                      <a:pt x="214007" y="40360"/>
                    </a:cubicBezTo>
                    <a:cubicBezTo>
                      <a:pt x="117528" y="40360"/>
                      <a:pt x="38591" y="119279"/>
                      <a:pt x="38591" y="217489"/>
                    </a:cubicBezTo>
                    <a:cubicBezTo>
                      <a:pt x="38591" y="312192"/>
                      <a:pt x="117528" y="391111"/>
                      <a:pt x="214007" y="391111"/>
                    </a:cubicBezTo>
                    <a:cubicBezTo>
                      <a:pt x="310486" y="391111"/>
                      <a:pt x="389424" y="312192"/>
                      <a:pt x="389424" y="215735"/>
                    </a:cubicBezTo>
                    <a:close/>
                  </a:path>
                </a:pathLst>
              </a:custGeom>
              <a:solidFill>
                <a:srgbClr val="F79038"/>
              </a:solidFill>
              <a:ln w="17529" cap="flat">
                <a:noFill/>
                <a:prstDash val="solid"/>
                <a:miter/>
              </a:ln>
            </p:spPr>
            <p:txBody>
              <a:bodyPr rtlCol="0" anchor="ctr"/>
              <a:lstStyle/>
              <a:p>
                <a:pPr algn="l" rtl="0"/>
                <a:endParaRPr lang="en-US"/>
              </a:p>
            </p:txBody>
          </p:sp>
          <p:sp>
            <p:nvSpPr>
              <p:cNvPr id="210" name="Freeform 209">
                <a:extLst>
                  <a:ext uri="{FF2B5EF4-FFF2-40B4-BE49-F238E27FC236}">
                    <a16:creationId xmlns:a16="http://schemas.microsoft.com/office/drawing/2014/main" id="{563D45A0-41E2-4A50-6A8A-5B075C5DE363}"/>
                  </a:ext>
                </a:extLst>
              </p:cNvPr>
              <p:cNvSpPr/>
              <p:nvPr/>
            </p:nvSpPr>
            <p:spPr>
              <a:xfrm>
                <a:off x="126886" y="6757139"/>
                <a:ext cx="282455" cy="281515"/>
              </a:xfrm>
              <a:custGeom>
                <a:avLst/>
                <a:gdLst>
                  <a:gd name="connsiteX0" fmla="*/ 0 w 282455"/>
                  <a:gd name="connsiteY0" fmla="*/ 49105 h 281515"/>
                  <a:gd name="connsiteX1" fmla="*/ 49116 w 282455"/>
                  <a:gd name="connsiteY1" fmla="*/ 0 h 281515"/>
                  <a:gd name="connsiteX2" fmla="*/ 56133 w 282455"/>
                  <a:gd name="connsiteY2" fmla="*/ 5261 h 281515"/>
                  <a:gd name="connsiteX3" fmla="*/ 268386 w 282455"/>
                  <a:gd name="connsiteY3" fmla="*/ 217466 h 281515"/>
                  <a:gd name="connsiteX4" fmla="*/ 280666 w 282455"/>
                  <a:gd name="connsiteY4" fmla="*/ 256048 h 281515"/>
                  <a:gd name="connsiteX5" fmla="*/ 224532 w 282455"/>
                  <a:gd name="connsiteY5" fmla="*/ 273586 h 281515"/>
                  <a:gd name="connsiteX6" fmla="*/ 217516 w 282455"/>
                  <a:gd name="connsiteY6" fmla="*/ 268325 h 281515"/>
                  <a:gd name="connsiteX7" fmla="*/ 3508 w 282455"/>
                  <a:gd name="connsiteY7" fmla="*/ 54367 h 281515"/>
                  <a:gd name="connsiteX8" fmla="*/ 0 w 282455"/>
                  <a:gd name="connsiteY8" fmla="*/ 49105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455" h="281515">
                    <a:moveTo>
                      <a:pt x="0" y="49105"/>
                    </a:moveTo>
                    <a:cubicBezTo>
                      <a:pt x="17542" y="31568"/>
                      <a:pt x="33329" y="15784"/>
                      <a:pt x="49116" y="0"/>
                    </a:cubicBezTo>
                    <a:cubicBezTo>
                      <a:pt x="50871" y="1754"/>
                      <a:pt x="54379" y="3507"/>
                      <a:pt x="56133" y="5261"/>
                    </a:cubicBezTo>
                    <a:cubicBezTo>
                      <a:pt x="126299" y="75412"/>
                      <a:pt x="198220" y="147315"/>
                      <a:pt x="268386" y="217466"/>
                    </a:cubicBezTo>
                    <a:cubicBezTo>
                      <a:pt x="278912" y="227988"/>
                      <a:pt x="285928" y="240264"/>
                      <a:pt x="280666" y="256048"/>
                    </a:cubicBezTo>
                    <a:cubicBezTo>
                      <a:pt x="273649" y="280601"/>
                      <a:pt x="245583" y="289370"/>
                      <a:pt x="224532" y="273586"/>
                    </a:cubicBezTo>
                    <a:cubicBezTo>
                      <a:pt x="222778" y="271832"/>
                      <a:pt x="221024" y="270078"/>
                      <a:pt x="217516" y="268325"/>
                    </a:cubicBezTo>
                    <a:cubicBezTo>
                      <a:pt x="145595" y="196421"/>
                      <a:pt x="73674" y="124517"/>
                      <a:pt x="3508" y="54367"/>
                    </a:cubicBezTo>
                    <a:cubicBezTo>
                      <a:pt x="1754" y="54367"/>
                      <a:pt x="1754" y="52613"/>
                      <a:pt x="0" y="49105"/>
                    </a:cubicBezTo>
                    <a:close/>
                  </a:path>
                </a:pathLst>
              </a:custGeom>
              <a:solidFill>
                <a:srgbClr val="F79038"/>
              </a:solidFill>
              <a:ln w="17529" cap="flat">
                <a:noFill/>
                <a:prstDash val="solid"/>
                <a:miter/>
              </a:ln>
            </p:spPr>
            <p:txBody>
              <a:bodyPr rtlCol="0" anchor="ctr"/>
              <a:lstStyle/>
              <a:p>
                <a:pPr algn="l" rtl="0"/>
                <a:endParaRPr lang="en-US"/>
              </a:p>
            </p:txBody>
          </p:sp>
          <p:sp>
            <p:nvSpPr>
              <p:cNvPr id="211" name="Freeform 210">
                <a:extLst>
                  <a:ext uri="{FF2B5EF4-FFF2-40B4-BE49-F238E27FC236}">
                    <a16:creationId xmlns:a16="http://schemas.microsoft.com/office/drawing/2014/main" id="{48F451DD-4B70-A903-4C0F-172776B0226F}"/>
                  </a:ext>
                </a:extLst>
              </p:cNvPr>
              <p:cNvSpPr/>
              <p:nvPr/>
            </p:nvSpPr>
            <p:spPr>
              <a:xfrm>
                <a:off x="51457" y="6681727"/>
                <a:ext cx="112266" cy="113994"/>
              </a:xfrm>
              <a:custGeom>
                <a:avLst/>
                <a:gdLst>
                  <a:gd name="connsiteX0" fmla="*/ 87708 w 112266"/>
                  <a:gd name="connsiteY0" fmla="*/ 0 h 113994"/>
                  <a:gd name="connsiteX1" fmla="*/ 112267 w 112266"/>
                  <a:gd name="connsiteY1" fmla="*/ 26306 h 113994"/>
                  <a:gd name="connsiteX2" fmla="*/ 22804 w 112266"/>
                  <a:gd name="connsiteY2" fmla="*/ 113994 h 113994"/>
                  <a:gd name="connsiteX3" fmla="*/ 0 w 112266"/>
                  <a:gd name="connsiteY3" fmla="*/ 89442 h 113994"/>
                  <a:gd name="connsiteX4" fmla="*/ 87708 w 112266"/>
                  <a:gd name="connsiteY4" fmla="*/ 0 h 113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3994">
                    <a:moveTo>
                      <a:pt x="87708" y="0"/>
                    </a:moveTo>
                    <a:cubicBezTo>
                      <a:pt x="96479" y="8769"/>
                      <a:pt x="105250" y="17538"/>
                      <a:pt x="112267" y="26306"/>
                    </a:cubicBezTo>
                    <a:cubicBezTo>
                      <a:pt x="82446" y="56120"/>
                      <a:pt x="52625" y="84180"/>
                      <a:pt x="22804" y="113994"/>
                    </a:cubicBezTo>
                    <a:cubicBezTo>
                      <a:pt x="15788" y="106979"/>
                      <a:pt x="8771" y="98210"/>
                      <a:pt x="0" y="89442"/>
                    </a:cubicBezTo>
                    <a:cubicBezTo>
                      <a:pt x="36837" y="66643"/>
                      <a:pt x="64904" y="36829"/>
                      <a:pt x="87708" y="0"/>
                    </a:cubicBezTo>
                    <a:close/>
                  </a:path>
                </a:pathLst>
              </a:custGeom>
              <a:solidFill>
                <a:srgbClr val="F79038"/>
              </a:solidFill>
              <a:ln w="17529" cap="flat">
                <a:noFill/>
                <a:prstDash val="solid"/>
                <a:miter/>
              </a:ln>
            </p:spPr>
            <p:txBody>
              <a:bodyPr rtlCol="0" anchor="ctr"/>
              <a:lstStyle/>
              <a:p>
                <a:pPr algn="l" rtl="0"/>
                <a:endParaRPr lang="en-US"/>
              </a:p>
            </p:txBody>
          </p:sp>
          <p:sp>
            <p:nvSpPr>
              <p:cNvPr id="212" name="Freeform 211">
                <a:extLst>
                  <a:ext uri="{FF2B5EF4-FFF2-40B4-BE49-F238E27FC236}">
                    <a16:creationId xmlns:a16="http://schemas.microsoft.com/office/drawing/2014/main" id="{E8A50AED-20C0-C16E-E82A-1DC1C7F1D5C1}"/>
                  </a:ext>
                </a:extLst>
              </p:cNvPr>
              <p:cNvSpPr/>
              <p:nvPr/>
            </p:nvSpPr>
            <p:spPr>
              <a:xfrm>
                <a:off x="-255520" y="6378327"/>
                <a:ext cx="352586" cy="350750"/>
              </a:xfrm>
              <a:custGeom>
                <a:avLst/>
                <a:gdLst>
                  <a:gd name="connsiteX0" fmla="*/ 352587 w 352586"/>
                  <a:gd name="connsiteY0" fmla="*/ 175376 h 350750"/>
                  <a:gd name="connsiteX1" fmla="*/ 175416 w 352586"/>
                  <a:gd name="connsiteY1" fmla="*/ 350751 h 350750"/>
                  <a:gd name="connsiteX2" fmla="*/ 0 w 352586"/>
                  <a:gd name="connsiteY2" fmla="*/ 177129 h 350750"/>
                  <a:gd name="connsiteX3" fmla="*/ 175416 w 352586"/>
                  <a:gd name="connsiteY3" fmla="*/ 0 h 350750"/>
                  <a:gd name="connsiteX4" fmla="*/ 352587 w 352586"/>
                  <a:gd name="connsiteY4" fmla="*/ 175376 h 350750"/>
                  <a:gd name="connsiteX5" fmla="*/ 177170 w 352586"/>
                  <a:gd name="connsiteY5" fmla="*/ 38583 h 350750"/>
                  <a:gd name="connsiteX6" fmla="*/ 40346 w 352586"/>
                  <a:gd name="connsiteY6" fmla="*/ 175376 h 350750"/>
                  <a:gd name="connsiteX7" fmla="*/ 177170 w 352586"/>
                  <a:gd name="connsiteY7" fmla="*/ 310415 h 350750"/>
                  <a:gd name="connsiteX8" fmla="*/ 313995 w 352586"/>
                  <a:gd name="connsiteY8" fmla="*/ 173622 h 350750"/>
                  <a:gd name="connsiteX9" fmla="*/ 177170 w 352586"/>
                  <a:gd name="connsiteY9" fmla="*/ 38583 h 35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586" h="350750">
                    <a:moveTo>
                      <a:pt x="352587" y="175376"/>
                    </a:moveTo>
                    <a:cubicBezTo>
                      <a:pt x="352587" y="271832"/>
                      <a:pt x="273649" y="350751"/>
                      <a:pt x="175416" y="350751"/>
                    </a:cubicBezTo>
                    <a:cubicBezTo>
                      <a:pt x="78937" y="350751"/>
                      <a:pt x="0" y="271832"/>
                      <a:pt x="0" y="177129"/>
                    </a:cubicBezTo>
                    <a:cubicBezTo>
                      <a:pt x="0" y="78919"/>
                      <a:pt x="78937" y="0"/>
                      <a:pt x="175416" y="0"/>
                    </a:cubicBezTo>
                    <a:cubicBezTo>
                      <a:pt x="273649" y="0"/>
                      <a:pt x="352587" y="77165"/>
                      <a:pt x="352587" y="175376"/>
                    </a:cubicBezTo>
                    <a:close/>
                    <a:moveTo>
                      <a:pt x="177170" y="38583"/>
                    </a:moveTo>
                    <a:cubicBezTo>
                      <a:pt x="101742" y="38583"/>
                      <a:pt x="40346" y="99964"/>
                      <a:pt x="40346" y="175376"/>
                    </a:cubicBezTo>
                    <a:cubicBezTo>
                      <a:pt x="40346" y="250787"/>
                      <a:pt x="101742" y="312168"/>
                      <a:pt x="177170" y="310415"/>
                    </a:cubicBezTo>
                    <a:cubicBezTo>
                      <a:pt x="252600" y="310415"/>
                      <a:pt x="313995" y="249033"/>
                      <a:pt x="313995" y="173622"/>
                    </a:cubicBezTo>
                    <a:cubicBezTo>
                      <a:pt x="313995" y="99964"/>
                      <a:pt x="252600" y="38583"/>
                      <a:pt x="177170" y="38583"/>
                    </a:cubicBezTo>
                    <a:close/>
                  </a:path>
                </a:pathLst>
              </a:custGeom>
              <a:solidFill>
                <a:srgbClr val="000000"/>
              </a:solidFill>
              <a:ln w="17529" cap="flat">
                <a:noFill/>
                <a:prstDash val="solid"/>
                <a:miter/>
              </a:ln>
            </p:spPr>
            <p:txBody>
              <a:bodyPr rtlCol="0" anchor="ctr"/>
              <a:lstStyle/>
              <a:p>
                <a:pPr algn="l" rtl="0"/>
                <a:endParaRPr lang="en-US"/>
              </a:p>
            </p:txBody>
          </p:sp>
          <p:sp>
            <p:nvSpPr>
              <p:cNvPr id="213" name="Freeform 212">
                <a:extLst>
                  <a:ext uri="{FF2B5EF4-FFF2-40B4-BE49-F238E27FC236}">
                    <a16:creationId xmlns:a16="http://schemas.microsoft.com/office/drawing/2014/main" id="{AADBA839-9FEE-0F25-AF3D-B7DB8298C992}"/>
                  </a:ext>
                </a:extLst>
              </p:cNvPr>
              <p:cNvSpPr/>
              <p:nvPr/>
            </p:nvSpPr>
            <p:spPr>
              <a:xfrm>
                <a:off x="-192370" y="6487060"/>
                <a:ext cx="96478" cy="113994"/>
              </a:xfrm>
              <a:custGeom>
                <a:avLst/>
                <a:gdLst>
                  <a:gd name="connsiteX0" fmla="*/ 85954 w 96478"/>
                  <a:gd name="connsiteY0" fmla="*/ 17538 h 113994"/>
                  <a:gd name="connsiteX1" fmla="*/ 61396 w 96478"/>
                  <a:gd name="connsiteY1" fmla="*/ 17538 h 113994"/>
                  <a:gd name="connsiteX2" fmla="*/ 61396 w 96478"/>
                  <a:gd name="connsiteY2" fmla="*/ 99964 h 113994"/>
                  <a:gd name="connsiteX3" fmla="*/ 57888 w 96478"/>
                  <a:gd name="connsiteY3" fmla="*/ 110487 h 113994"/>
                  <a:gd name="connsiteX4" fmla="*/ 49117 w 96478"/>
                  <a:gd name="connsiteY4" fmla="*/ 113994 h 113994"/>
                  <a:gd name="connsiteX5" fmla="*/ 40346 w 96478"/>
                  <a:gd name="connsiteY5" fmla="*/ 110487 h 113994"/>
                  <a:gd name="connsiteX6" fmla="*/ 36837 w 96478"/>
                  <a:gd name="connsiteY6" fmla="*/ 99964 h 113994"/>
                  <a:gd name="connsiteX7" fmla="*/ 36837 w 96478"/>
                  <a:gd name="connsiteY7" fmla="*/ 17538 h 113994"/>
                  <a:gd name="connsiteX8" fmla="*/ 12279 w 96478"/>
                  <a:gd name="connsiteY8" fmla="*/ 17538 h 113994"/>
                  <a:gd name="connsiteX9" fmla="*/ 3509 w 96478"/>
                  <a:gd name="connsiteY9" fmla="*/ 15784 h 113994"/>
                  <a:gd name="connsiteX10" fmla="*/ 0 w 96478"/>
                  <a:gd name="connsiteY10" fmla="*/ 8769 h 113994"/>
                  <a:gd name="connsiteX11" fmla="*/ 3509 w 96478"/>
                  <a:gd name="connsiteY11" fmla="*/ 1754 h 113994"/>
                  <a:gd name="connsiteX12" fmla="*/ 12279 w 96478"/>
                  <a:gd name="connsiteY12" fmla="*/ 0 h 113994"/>
                  <a:gd name="connsiteX13" fmla="*/ 84200 w 96478"/>
                  <a:gd name="connsiteY13" fmla="*/ 0 h 113994"/>
                  <a:gd name="connsiteX14" fmla="*/ 92971 w 96478"/>
                  <a:gd name="connsiteY14" fmla="*/ 1754 h 113994"/>
                  <a:gd name="connsiteX15" fmla="*/ 96479 w 96478"/>
                  <a:gd name="connsiteY15" fmla="*/ 8769 h 113994"/>
                  <a:gd name="connsiteX16" fmla="*/ 92971 w 96478"/>
                  <a:gd name="connsiteY16" fmla="*/ 15784 h 113994"/>
                  <a:gd name="connsiteX17" fmla="*/ 85954 w 96478"/>
                  <a:gd name="connsiteY17" fmla="*/ 17538 h 1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78" h="113994">
                    <a:moveTo>
                      <a:pt x="85954" y="17538"/>
                    </a:moveTo>
                    <a:lnTo>
                      <a:pt x="61396" y="17538"/>
                    </a:lnTo>
                    <a:lnTo>
                      <a:pt x="61396" y="99964"/>
                    </a:lnTo>
                    <a:cubicBezTo>
                      <a:pt x="61396" y="105225"/>
                      <a:pt x="59641" y="108733"/>
                      <a:pt x="57888" y="110487"/>
                    </a:cubicBezTo>
                    <a:cubicBezTo>
                      <a:pt x="56133" y="112240"/>
                      <a:pt x="52625" y="113994"/>
                      <a:pt x="49117" y="113994"/>
                    </a:cubicBezTo>
                    <a:cubicBezTo>
                      <a:pt x="45608" y="113994"/>
                      <a:pt x="42100" y="112240"/>
                      <a:pt x="40346" y="110487"/>
                    </a:cubicBezTo>
                    <a:cubicBezTo>
                      <a:pt x="38592" y="108733"/>
                      <a:pt x="36837" y="105225"/>
                      <a:pt x="36837" y="99964"/>
                    </a:cubicBezTo>
                    <a:lnTo>
                      <a:pt x="36837" y="17538"/>
                    </a:lnTo>
                    <a:lnTo>
                      <a:pt x="12279" y="17538"/>
                    </a:lnTo>
                    <a:cubicBezTo>
                      <a:pt x="8771" y="17538"/>
                      <a:pt x="5263" y="17538"/>
                      <a:pt x="3509" y="15784"/>
                    </a:cubicBezTo>
                    <a:cubicBezTo>
                      <a:pt x="1754" y="14030"/>
                      <a:pt x="0" y="12276"/>
                      <a:pt x="0" y="8769"/>
                    </a:cubicBezTo>
                    <a:cubicBezTo>
                      <a:pt x="0" y="5261"/>
                      <a:pt x="1754" y="3508"/>
                      <a:pt x="3509" y="1754"/>
                    </a:cubicBezTo>
                    <a:cubicBezTo>
                      <a:pt x="5263" y="0"/>
                      <a:pt x="8771" y="0"/>
                      <a:pt x="12279" y="0"/>
                    </a:cubicBezTo>
                    <a:lnTo>
                      <a:pt x="84200" y="0"/>
                    </a:lnTo>
                    <a:cubicBezTo>
                      <a:pt x="87708" y="0"/>
                      <a:pt x="91217" y="0"/>
                      <a:pt x="92971" y="1754"/>
                    </a:cubicBezTo>
                    <a:cubicBezTo>
                      <a:pt x="94725" y="3508"/>
                      <a:pt x="96479" y="5261"/>
                      <a:pt x="96479" y="8769"/>
                    </a:cubicBezTo>
                    <a:cubicBezTo>
                      <a:pt x="96479" y="12276"/>
                      <a:pt x="94725" y="14030"/>
                      <a:pt x="92971" y="15784"/>
                    </a:cubicBezTo>
                    <a:cubicBezTo>
                      <a:pt x="91217" y="17538"/>
                      <a:pt x="89462" y="17538"/>
                      <a:pt x="85954" y="17538"/>
                    </a:cubicBezTo>
                    <a:close/>
                  </a:path>
                </a:pathLst>
              </a:custGeom>
              <a:solidFill>
                <a:srgbClr val="000000"/>
              </a:solidFill>
              <a:ln w="17529" cap="flat">
                <a:noFill/>
                <a:prstDash val="solid"/>
                <a:miter/>
              </a:ln>
            </p:spPr>
            <p:txBody>
              <a:bodyPr rtlCol="0" anchor="ctr"/>
              <a:lstStyle/>
              <a:p>
                <a:pPr algn="l" rtl="0"/>
                <a:endParaRPr lang="en-US"/>
              </a:p>
            </p:txBody>
          </p:sp>
          <p:sp>
            <p:nvSpPr>
              <p:cNvPr id="214" name="Freeform 213">
                <a:extLst>
                  <a:ext uri="{FF2B5EF4-FFF2-40B4-BE49-F238E27FC236}">
                    <a16:creationId xmlns:a16="http://schemas.microsoft.com/office/drawing/2014/main" id="{DF2E73EB-594B-A5F4-5973-7514F93BAB92}"/>
                  </a:ext>
                </a:extLst>
              </p:cNvPr>
              <p:cNvSpPr/>
              <p:nvPr/>
            </p:nvSpPr>
            <p:spPr>
              <a:xfrm>
                <a:off x="-81858" y="6485307"/>
                <a:ext cx="105249" cy="115747"/>
              </a:xfrm>
              <a:custGeom>
                <a:avLst/>
                <a:gdLst>
                  <a:gd name="connsiteX0" fmla="*/ 38591 w 105249"/>
                  <a:gd name="connsiteY0" fmla="*/ 96457 h 115747"/>
                  <a:gd name="connsiteX1" fmla="*/ 21050 w 105249"/>
                  <a:gd name="connsiteY1" fmla="*/ 24553 h 115747"/>
                  <a:gd name="connsiteX2" fmla="*/ 21050 w 105249"/>
                  <a:gd name="connsiteY2" fmla="*/ 101718 h 115747"/>
                  <a:gd name="connsiteX3" fmla="*/ 17542 w 105249"/>
                  <a:gd name="connsiteY3" fmla="*/ 112240 h 115747"/>
                  <a:gd name="connsiteX4" fmla="*/ 10525 w 105249"/>
                  <a:gd name="connsiteY4" fmla="*/ 115748 h 115747"/>
                  <a:gd name="connsiteX5" fmla="*/ 3508 w 105249"/>
                  <a:gd name="connsiteY5" fmla="*/ 112240 h 115747"/>
                  <a:gd name="connsiteX6" fmla="*/ 0 w 105249"/>
                  <a:gd name="connsiteY6" fmla="*/ 101718 h 115747"/>
                  <a:gd name="connsiteX7" fmla="*/ 0 w 105249"/>
                  <a:gd name="connsiteY7" fmla="*/ 12276 h 115747"/>
                  <a:gd name="connsiteX8" fmla="*/ 3508 w 105249"/>
                  <a:gd name="connsiteY8" fmla="*/ 1754 h 115747"/>
                  <a:gd name="connsiteX9" fmla="*/ 14033 w 105249"/>
                  <a:gd name="connsiteY9" fmla="*/ 0 h 115747"/>
                  <a:gd name="connsiteX10" fmla="*/ 21050 w 105249"/>
                  <a:gd name="connsiteY10" fmla="*/ 0 h 115747"/>
                  <a:gd name="connsiteX11" fmla="*/ 29820 w 105249"/>
                  <a:gd name="connsiteY11" fmla="*/ 1754 h 115747"/>
                  <a:gd name="connsiteX12" fmla="*/ 33329 w 105249"/>
                  <a:gd name="connsiteY12" fmla="*/ 5261 h 115747"/>
                  <a:gd name="connsiteX13" fmla="*/ 36837 w 105249"/>
                  <a:gd name="connsiteY13" fmla="*/ 15784 h 115747"/>
                  <a:gd name="connsiteX14" fmla="*/ 52625 w 105249"/>
                  <a:gd name="connsiteY14" fmla="*/ 77165 h 115747"/>
                  <a:gd name="connsiteX15" fmla="*/ 68412 w 105249"/>
                  <a:gd name="connsiteY15" fmla="*/ 15784 h 115747"/>
                  <a:gd name="connsiteX16" fmla="*/ 71920 w 105249"/>
                  <a:gd name="connsiteY16" fmla="*/ 5261 h 115747"/>
                  <a:gd name="connsiteX17" fmla="*/ 75429 w 105249"/>
                  <a:gd name="connsiteY17" fmla="*/ 1754 h 115747"/>
                  <a:gd name="connsiteX18" fmla="*/ 84200 w 105249"/>
                  <a:gd name="connsiteY18" fmla="*/ 0 h 115747"/>
                  <a:gd name="connsiteX19" fmla="*/ 91216 w 105249"/>
                  <a:gd name="connsiteY19" fmla="*/ 0 h 115747"/>
                  <a:gd name="connsiteX20" fmla="*/ 101741 w 105249"/>
                  <a:gd name="connsiteY20" fmla="*/ 1754 h 115747"/>
                  <a:gd name="connsiteX21" fmla="*/ 105250 w 105249"/>
                  <a:gd name="connsiteY21" fmla="*/ 12276 h 115747"/>
                  <a:gd name="connsiteX22" fmla="*/ 105250 w 105249"/>
                  <a:gd name="connsiteY22" fmla="*/ 101718 h 115747"/>
                  <a:gd name="connsiteX23" fmla="*/ 101741 w 105249"/>
                  <a:gd name="connsiteY23" fmla="*/ 112240 h 115747"/>
                  <a:gd name="connsiteX24" fmla="*/ 94725 w 105249"/>
                  <a:gd name="connsiteY24" fmla="*/ 115748 h 115747"/>
                  <a:gd name="connsiteX25" fmla="*/ 87708 w 105249"/>
                  <a:gd name="connsiteY25" fmla="*/ 112240 h 115747"/>
                  <a:gd name="connsiteX26" fmla="*/ 84200 w 105249"/>
                  <a:gd name="connsiteY26" fmla="*/ 101718 h 115747"/>
                  <a:gd name="connsiteX27" fmla="*/ 84200 w 105249"/>
                  <a:gd name="connsiteY27" fmla="*/ 24553 h 115747"/>
                  <a:gd name="connsiteX28" fmla="*/ 66658 w 105249"/>
                  <a:gd name="connsiteY28" fmla="*/ 96457 h 115747"/>
                  <a:gd name="connsiteX29" fmla="*/ 63149 w 105249"/>
                  <a:gd name="connsiteY29" fmla="*/ 106979 h 115747"/>
                  <a:gd name="connsiteX30" fmla="*/ 59641 w 105249"/>
                  <a:gd name="connsiteY30" fmla="*/ 112240 h 115747"/>
                  <a:gd name="connsiteX31" fmla="*/ 50871 w 105249"/>
                  <a:gd name="connsiteY31" fmla="*/ 115748 h 115747"/>
                  <a:gd name="connsiteX32" fmla="*/ 43854 w 105249"/>
                  <a:gd name="connsiteY32" fmla="*/ 113994 h 115747"/>
                  <a:gd name="connsiteX33" fmla="*/ 40345 w 105249"/>
                  <a:gd name="connsiteY33" fmla="*/ 108733 h 115747"/>
                  <a:gd name="connsiteX34" fmla="*/ 38591 w 105249"/>
                  <a:gd name="connsiteY34" fmla="*/ 103472 h 115747"/>
                  <a:gd name="connsiteX35" fmla="*/ 38591 w 105249"/>
                  <a:gd name="connsiteY35" fmla="*/ 96457 h 11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249" h="115747">
                    <a:moveTo>
                      <a:pt x="38591" y="96457"/>
                    </a:moveTo>
                    <a:lnTo>
                      <a:pt x="21050" y="24553"/>
                    </a:lnTo>
                    <a:lnTo>
                      <a:pt x="21050" y="101718"/>
                    </a:lnTo>
                    <a:cubicBezTo>
                      <a:pt x="21050" y="105225"/>
                      <a:pt x="19295" y="108733"/>
                      <a:pt x="17542" y="112240"/>
                    </a:cubicBezTo>
                    <a:cubicBezTo>
                      <a:pt x="15787" y="113994"/>
                      <a:pt x="12279" y="115748"/>
                      <a:pt x="10525" y="115748"/>
                    </a:cubicBezTo>
                    <a:cubicBezTo>
                      <a:pt x="7017" y="115748"/>
                      <a:pt x="5262" y="113994"/>
                      <a:pt x="3508" y="112240"/>
                    </a:cubicBezTo>
                    <a:cubicBezTo>
                      <a:pt x="1754" y="110487"/>
                      <a:pt x="0" y="106979"/>
                      <a:pt x="0" y="101718"/>
                    </a:cubicBezTo>
                    <a:lnTo>
                      <a:pt x="0" y="12276"/>
                    </a:lnTo>
                    <a:cubicBezTo>
                      <a:pt x="0" y="7015"/>
                      <a:pt x="1754" y="3507"/>
                      <a:pt x="3508" y="1754"/>
                    </a:cubicBezTo>
                    <a:cubicBezTo>
                      <a:pt x="5262" y="0"/>
                      <a:pt x="8771" y="0"/>
                      <a:pt x="14033" y="0"/>
                    </a:cubicBezTo>
                    <a:lnTo>
                      <a:pt x="21050" y="0"/>
                    </a:lnTo>
                    <a:cubicBezTo>
                      <a:pt x="24558" y="0"/>
                      <a:pt x="28066" y="0"/>
                      <a:pt x="29820" y="1754"/>
                    </a:cubicBezTo>
                    <a:cubicBezTo>
                      <a:pt x="31575" y="1754"/>
                      <a:pt x="33329" y="3507"/>
                      <a:pt x="33329" y="5261"/>
                    </a:cubicBezTo>
                    <a:cubicBezTo>
                      <a:pt x="35083" y="7015"/>
                      <a:pt x="35083" y="10523"/>
                      <a:pt x="36837" y="15784"/>
                    </a:cubicBezTo>
                    <a:lnTo>
                      <a:pt x="52625" y="77165"/>
                    </a:lnTo>
                    <a:lnTo>
                      <a:pt x="68412" y="15784"/>
                    </a:lnTo>
                    <a:cubicBezTo>
                      <a:pt x="70166" y="10523"/>
                      <a:pt x="70166" y="8769"/>
                      <a:pt x="71920" y="5261"/>
                    </a:cubicBezTo>
                    <a:cubicBezTo>
                      <a:pt x="73674" y="1754"/>
                      <a:pt x="73674" y="1754"/>
                      <a:pt x="75429" y="1754"/>
                    </a:cubicBezTo>
                    <a:cubicBezTo>
                      <a:pt x="77183" y="1754"/>
                      <a:pt x="80691" y="0"/>
                      <a:pt x="84200" y="0"/>
                    </a:cubicBezTo>
                    <a:lnTo>
                      <a:pt x="91216" y="0"/>
                    </a:lnTo>
                    <a:cubicBezTo>
                      <a:pt x="94725" y="0"/>
                      <a:pt x="98233" y="0"/>
                      <a:pt x="101741" y="1754"/>
                    </a:cubicBezTo>
                    <a:cubicBezTo>
                      <a:pt x="103495" y="3507"/>
                      <a:pt x="105250" y="7015"/>
                      <a:pt x="105250" y="12276"/>
                    </a:cubicBezTo>
                    <a:lnTo>
                      <a:pt x="105250" y="101718"/>
                    </a:lnTo>
                    <a:cubicBezTo>
                      <a:pt x="105250" y="105225"/>
                      <a:pt x="103495" y="108733"/>
                      <a:pt x="101741" y="112240"/>
                    </a:cubicBezTo>
                    <a:cubicBezTo>
                      <a:pt x="99987" y="113994"/>
                      <a:pt x="96479" y="115748"/>
                      <a:pt x="94725" y="115748"/>
                    </a:cubicBezTo>
                    <a:cubicBezTo>
                      <a:pt x="91216" y="115748"/>
                      <a:pt x="89462" y="113994"/>
                      <a:pt x="87708" y="112240"/>
                    </a:cubicBezTo>
                    <a:cubicBezTo>
                      <a:pt x="85954" y="110487"/>
                      <a:pt x="84200" y="106979"/>
                      <a:pt x="84200" y="101718"/>
                    </a:cubicBezTo>
                    <a:lnTo>
                      <a:pt x="84200" y="24553"/>
                    </a:lnTo>
                    <a:lnTo>
                      <a:pt x="66658" y="96457"/>
                    </a:lnTo>
                    <a:cubicBezTo>
                      <a:pt x="64904" y="101718"/>
                      <a:pt x="64904" y="105225"/>
                      <a:pt x="63149" y="106979"/>
                    </a:cubicBezTo>
                    <a:cubicBezTo>
                      <a:pt x="63149" y="108733"/>
                      <a:pt x="61396" y="110487"/>
                      <a:pt x="59641" y="112240"/>
                    </a:cubicBezTo>
                    <a:cubicBezTo>
                      <a:pt x="57887" y="113994"/>
                      <a:pt x="54379" y="115748"/>
                      <a:pt x="50871" y="115748"/>
                    </a:cubicBezTo>
                    <a:cubicBezTo>
                      <a:pt x="47362" y="115748"/>
                      <a:pt x="45608" y="115748"/>
                      <a:pt x="43854" y="113994"/>
                    </a:cubicBezTo>
                    <a:cubicBezTo>
                      <a:pt x="42100" y="112240"/>
                      <a:pt x="40345" y="112240"/>
                      <a:pt x="40345" y="108733"/>
                    </a:cubicBezTo>
                    <a:cubicBezTo>
                      <a:pt x="38591" y="106979"/>
                      <a:pt x="38591" y="105225"/>
                      <a:pt x="38591" y="103472"/>
                    </a:cubicBezTo>
                    <a:cubicBezTo>
                      <a:pt x="40345" y="99964"/>
                      <a:pt x="38591" y="98210"/>
                      <a:pt x="38591" y="96457"/>
                    </a:cubicBezTo>
                    <a:close/>
                  </a:path>
                </a:pathLst>
              </a:custGeom>
              <a:solidFill>
                <a:srgbClr val="000000"/>
              </a:solidFill>
              <a:ln w="17529" cap="flat">
                <a:noFill/>
                <a:prstDash val="solid"/>
                <a:miter/>
              </a:ln>
            </p:spPr>
            <p:txBody>
              <a:bodyPr rtlCol="0" anchor="ctr"/>
              <a:lstStyle/>
              <a:p>
                <a:pPr algn="l" rtl="0"/>
                <a:endParaRPr lang="en-US"/>
              </a:p>
            </p:txBody>
          </p:sp>
          <p:sp>
            <p:nvSpPr>
              <p:cNvPr id="215" name="Freeform 214">
                <a:extLst>
                  <a:ext uri="{FF2B5EF4-FFF2-40B4-BE49-F238E27FC236}">
                    <a16:creationId xmlns:a16="http://schemas.microsoft.com/office/drawing/2014/main" id="{0D8E879D-E270-944D-046E-D1CC7A845481}"/>
                  </a:ext>
                </a:extLst>
              </p:cNvPr>
              <p:cNvSpPr/>
              <p:nvPr/>
            </p:nvSpPr>
            <p:spPr>
              <a:xfrm>
                <a:off x="51457" y="6681727"/>
                <a:ext cx="112266" cy="112240"/>
              </a:xfrm>
              <a:custGeom>
                <a:avLst/>
                <a:gdLst>
                  <a:gd name="connsiteX0" fmla="*/ 87708 w 112266"/>
                  <a:gd name="connsiteY0" fmla="*/ 0 h 112240"/>
                  <a:gd name="connsiteX1" fmla="*/ 0 w 112266"/>
                  <a:gd name="connsiteY1" fmla="*/ 87688 h 112240"/>
                  <a:gd name="connsiteX2" fmla="*/ 22804 w 112266"/>
                  <a:gd name="connsiteY2" fmla="*/ 112240 h 112240"/>
                  <a:gd name="connsiteX3" fmla="*/ 112267 w 112266"/>
                  <a:gd name="connsiteY3" fmla="*/ 24553 h 112240"/>
                  <a:gd name="connsiteX4" fmla="*/ 87708 w 112266"/>
                  <a:gd name="connsiteY4" fmla="*/ 0 h 11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2240">
                    <a:moveTo>
                      <a:pt x="87708" y="0"/>
                    </a:moveTo>
                    <a:cubicBezTo>
                      <a:pt x="64904" y="36829"/>
                      <a:pt x="35083" y="66643"/>
                      <a:pt x="0" y="87688"/>
                    </a:cubicBezTo>
                    <a:cubicBezTo>
                      <a:pt x="8771" y="96457"/>
                      <a:pt x="15788" y="106979"/>
                      <a:pt x="22804" y="112240"/>
                    </a:cubicBezTo>
                    <a:cubicBezTo>
                      <a:pt x="52625" y="82426"/>
                      <a:pt x="82446" y="54367"/>
                      <a:pt x="112267" y="24553"/>
                    </a:cubicBezTo>
                    <a:cubicBezTo>
                      <a:pt x="105250" y="17538"/>
                      <a:pt x="98233" y="8769"/>
                      <a:pt x="87708" y="0"/>
                    </a:cubicBezTo>
                    <a:close/>
                  </a:path>
                </a:pathLst>
              </a:custGeom>
              <a:noFill/>
              <a:ln w="17529" cap="flat">
                <a:noFill/>
                <a:prstDash val="solid"/>
                <a:miter/>
              </a:ln>
            </p:spPr>
            <p:txBody>
              <a:bodyPr rtlCol="0" anchor="ctr"/>
              <a:lstStyle/>
              <a:p>
                <a:pPr algn="l" rtl="0"/>
                <a:endParaRPr lang="en-US"/>
              </a:p>
            </p:txBody>
          </p:sp>
          <p:sp>
            <p:nvSpPr>
              <p:cNvPr id="216" name="Freeform 215">
                <a:extLst>
                  <a:ext uri="{FF2B5EF4-FFF2-40B4-BE49-F238E27FC236}">
                    <a16:creationId xmlns:a16="http://schemas.microsoft.com/office/drawing/2014/main" id="{49D0BC9D-DC44-1FBD-ACCB-E6798CDA806C}"/>
                  </a:ext>
                </a:extLst>
              </p:cNvPr>
              <p:cNvSpPr/>
              <p:nvPr/>
            </p:nvSpPr>
            <p:spPr>
              <a:xfrm>
                <a:off x="126886" y="6757139"/>
                <a:ext cx="284209" cy="281515"/>
              </a:xfrm>
              <a:custGeom>
                <a:avLst/>
                <a:gdLst>
                  <a:gd name="connsiteX0" fmla="*/ 56133 w 284209"/>
                  <a:gd name="connsiteY0" fmla="*/ 5261 h 281515"/>
                  <a:gd name="connsiteX1" fmla="*/ 49116 w 284209"/>
                  <a:gd name="connsiteY1" fmla="*/ 0 h 281515"/>
                  <a:gd name="connsiteX2" fmla="*/ 0 w 284209"/>
                  <a:gd name="connsiteY2" fmla="*/ 49105 h 281515"/>
                  <a:gd name="connsiteX3" fmla="*/ 5262 w 284209"/>
                  <a:gd name="connsiteY3" fmla="*/ 54367 h 281515"/>
                  <a:gd name="connsiteX4" fmla="*/ 219270 w 284209"/>
                  <a:gd name="connsiteY4" fmla="*/ 268325 h 281515"/>
                  <a:gd name="connsiteX5" fmla="*/ 226287 w 284209"/>
                  <a:gd name="connsiteY5" fmla="*/ 273586 h 281515"/>
                  <a:gd name="connsiteX6" fmla="*/ 282420 w 284209"/>
                  <a:gd name="connsiteY6" fmla="*/ 256048 h 281515"/>
                  <a:gd name="connsiteX7" fmla="*/ 270141 w 284209"/>
                  <a:gd name="connsiteY7" fmla="*/ 217466 h 281515"/>
                  <a:gd name="connsiteX8" fmla="*/ 56133 w 284209"/>
                  <a:gd name="connsiteY8" fmla="*/ 5261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09" h="281515">
                    <a:moveTo>
                      <a:pt x="56133" y="5261"/>
                    </a:moveTo>
                    <a:cubicBezTo>
                      <a:pt x="54379" y="3507"/>
                      <a:pt x="50871" y="1754"/>
                      <a:pt x="49116" y="0"/>
                    </a:cubicBezTo>
                    <a:cubicBezTo>
                      <a:pt x="33329" y="15784"/>
                      <a:pt x="15787" y="33321"/>
                      <a:pt x="0" y="49105"/>
                    </a:cubicBezTo>
                    <a:cubicBezTo>
                      <a:pt x="1754" y="50859"/>
                      <a:pt x="3508" y="52613"/>
                      <a:pt x="5262" y="54367"/>
                    </a:cubicBezTo>
                    <a:cubicBezTo>
                      <a:pt x="77183" y="126270"/>
                      <a:pt x="149104" y="198174"/>
                      <a:pt x="219270" y="268325"/>
                    </a:cubicBezTo>
                    <a:cubicBezTo>
                      <a:pt x="221024" y="270078"/>
                      <a:pt x="222778" y="271832"/>
                      <a:pt x="226287" y="273586"/>
                    </a:cubicBezTo>
                    <a:cubicBezTo>
                      <a:pt x="245583" y="289370"/>
                      <a:pt x="275403" y="280601"/>
                      <a:pt x="282420" y="256048"/>
                    </a:cubicBezTo>
                    <a:cubicBezTo>
                      <a:pt x="287682" y="240264"/>
                      <a:pt x="280666" y="227988"/>
                      <a:pt x="270141" y="217466"/>
                    </a:cubicBezTo>
                    <a:cubicBezTo>
                      <a:pt x="196466" y="147315"/>
                      <a:pt x="126299" y="77165"/>
                      <a:pt x="56133" y="5261"/>
                    </a:cubicBezTo>
                    <a:close/>
                  </a:path>
                </a:pathLst>
              </a:custGeom>
              <a:noFill/>
              <a:ln w="17529" cap="flat">
                <a:noFill/>
                <a:prstDash val="solid"/>
                <a:miter/>
              </a:ln>
            </p:spPr>
            <p:txBody>
              <a:bodyPr rtlCol="0" anchor="ctr"/>
              <a:lstStyle/>
              <a:p>
                <a:pPr algn="l" rtl="0"/>
                <a:endParaRPr lang="en-US"/>
              </a:p>
            </p:txBody>
          </p:sp>
          <p:sp>
            <p:nvSpPr>
              <p:cNvPr id="217" name="Freeform 216">
                <a:extLst>
                  <a:ext uri="{FF2B5EF4-FFF2-40B4-BE49-F238E27FC236}">
                    <a16:creationId xmlns:a16="http://schemas.microsoft.com/office/drawing/2014/main" id="{BC0CF209-0C55-0923-CDBE-A9E4C5715C0F}"/>
                  </a:ext>
                </a:extLst>
              </p:cNvPr>
              <p:cNvSpPr/>
              <p:nvPr/>
            </p:nvSpPr>
            <p:spPr>
              <a:xfrm>
                <a:off x="587" y="6634376"/>
                <a:ext cx="448027" cy="447969"/>
              </a:xfrm>
              <a:custGeom>
                <a:avLst/>
                <a:gdLst>
                  <a:gd name="connsiteX0" fmla="*/ 424507 w 448027"/>
                  <a:gd name="connsiteY0" fmla="*/ 317430 h 447969"/>
                  <a:gd name="connsiteX1" fmla="*/ 203483 w 448027"/>
                  <a:gd name="connsiteY1" fmla="*/ 94703 h 447969"/>
                  <a:gd name="connsiteX2" fmla="*/ 206991 w 448027"/>
                  <a:gd name="connsiteY2" fmla="*/ 89442 h 447969"/>
                  <a:gd name="connsiteX3" fmla="*/ 205237 w 448027"/>
                  <a:gd name="connsiteY3" fmla="*/ 59628 h 447969"/>
                  <a:gd name="connsiteX4" fmla="*/ 163137 w 448027"/>
                  <a:gd name="connsiteY4" fmla="*/ 15784 h 447969"/>
                  <a:gd name="connsiteX5" fmla="*/ 147349 w 448027"/>
                  <a:gd name="connsiteY5" fmla="*/ 0 h 447969"/>
                  <a:gd name="connsiteX6" fmla="*/ 140333 w 448027"/>
                  <a:gd name="connsiteY6" fmla="*/ 24553 h 447969"/>
                  <a:gd name="connsiteX7" fmla="*/ 10525 w 448027"/>
                  <a:gd name="connsiteY7" fmla="*/ 149069 h 447969"/>
                  <a:gd name="connsiteX8" fmla="*/ 5263 w 448027"/>
                  <a:gd name="connsiteY8" fmla="*/ 145562 h 447969"/>
                  <a:gd name="connsiteX9" fmla="*/ 0 w 448027"/>
                  <a:gd name="connsiteY9" fmla="*/ 147315 h 447969"/>
                  <a:gd name="connsiteX10" fmla="*/ 63150 w 448027"/>
                  <a:gd name="connsiteY10" fmla="*/ 210451 h 447969"/>
                  <a:gd name="connsiteX11" fmla="*/ 92971 w 448027"/>
                  <a:gd name="connsiteY11" fmla="*/ 212204 h 447969"/>
                  <a:gd name="connsiteX12" fmla="*/ 98233 w 448027"/>
                  <a:gd name="connsiteY12" fmla="*/ 208697 h 447969"/>
                  <a:gd name="connsiteX13" fmla="*/ 231550 w 448027"/>
                  <a:gd name="connsiteY13" fmla="*/ 338475 h 447969"/>
                  <a:gd name="connsiteX14" fmla="*/ 317503 w 448027"/>
                  <a:gd name="connsiteY14" fmla="*/ 424409 h 447969"/>
                  <a:gd name="connsiteX15" fmla="*/ 384161 w 448027"/>
                  <a:gd name="connsiteY15" fmla="*/ 447208 h 447969"/>
                  <a:gd name="connsiteX16" fmla="*/ 442049 w 448027"/>
                  <a:gd name="connsiteY16" fmla="*/ 396349 h 447969"/>
                  <a:gd name="connsiteX17" fmla="*/ 424507 w 448027"/>
                  <a:gd name="connsiteY17" fmla="*/ 317430 h 447969"/>
                  <a:gd name="connsiteX18" fmla="*/ 75429 w 448027"/>
                  <a:gd name="connsiteY18" fmla="*/ 161345 h 447969"/>
                  <a:gd name="connsiteX19" fmla="*/ 52625 w 448027"/>
                  <a:gd name="connsiteY19" fmla="*/ 136793 h 447969"/>
                  <a:gd name="connsiteX20" fmla="*/ 140333 w 448027"/>
                  <a:gd name="connsiteY20" fmla="*/ 49105 h 447969"/>
                  <a:gd name="connsiteX21" fmla="*/ 164891 w 448027"/>
                  <a:gd name="connsiteY21" fmla="*/ 75412 h 447969"/>
                  <a:gd name="connsiteX22" fmla="*/ 75429 w 448027"/>
                  <a:gd name="connsiteY22" fmla="*/ 161345 h 447969"/>
                  <a:gd name="connsiteX23" fmla="*/ 406966 w 448027"/>
                  <a:gd name="connsiteY23" fmla="*/ 380565 h 447969"/>
                  <a:gd name="connsiteX24" fmla="*/ 350832 w 448027"/>
                  <a:gd name="connsiteY24" fmla="*/ 398102 h 447969"/>
                  <a:gd name="connsiteX25" fmla="*/ 343816 w 448027"/>
                  <a:gd name="connsiteY25" fmla="*/ 392841 h 447969"/>
                  <a:gd name="connsiteX26" fmla="*/ 129808 w 448027"/>
                  <a:gd name="connsiteY26" fmla="*/ 178883 h 447969"/>
                  <a:gd name="connsiteX27" fmla="*/ 124546 w 448027"/>
                  <a:gd name="connsiteY27" fmla="*/ 173622 h 447969"/>
                  <a:gd name="connsiteX28" fmla="*/ 173662 w 448027"/>
                  <a:gd name="connsiteY28" fmla="*/ 124517 h 447969"/>
                  <a:gd name="connsiteX29" fmla="*/ 180679 w 448027"/>
                  <a:gd name="connsiteY29" fmla="*/ 129778 h 447969"/>
                  <a:gd name="connsiteX30" fmla="*/ 392932 w 448027"/>
                  <a:gd name="connsiteY30" fmla="*/ 341982 h 447969"/>
                  <a:gd name="connsiteX31" fmla="*/ 406966 w 448027"/>
                  <a:gd name="connsiteY31" fmla="*/ 380565 h 4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8027" h="447969">
                    <a:moveTo>
                      <a:pt x="424507" y="317430"/>
                    </a:moveTo>
                    <a:cubicBezTo>
                      <a:pt x="382408" y="275340"/>
                      <a:pt x="212254" y="105225"/>
                      <a:pt x="203483" y="94703"/>
                    </a:cubicBezTo>
                    <a:cubicBezTo>
                      <a:pt x="205237" y="92949"/>
                      <a:pt x="205237" y="91195"/>
                      <a:pt x="206991" y="89442"/>
                    </a:cubicBezTo>
                    <a:cubicBezTo>
                      <a:pt x="215762" y="78919"/>
                      <a:pt x="215762" y="70150"/>
                      <a:pt x="205237" y="59628"/>
                    </a:cubicBezTo>
                    <a:cubicBezTo>
                      <a:pt x="191203" y="45598"/>
                      <a:pt x="175416" y="31568"/>
                      <a:pt x="163137" y="15784"/>
                    </a:cubicBezTo>
                    <a:cubicBezTo>
                      <a:pt x="161383" y="14030"/>
                      <a:pt x="147349" y="1754"/>
                      <a:pt x="147349" y="0"/>
                    </a:cubicBezTo>
                    <a:cubicBezTo>
                      <a:pt x="142087" y="5261"/>
                      <a:pt x="149104" y="19291"/>
                      <a:pt x="140333" y="24553"/>
                    </a:cubicBezTo>
                    <a:cubicBezTo>
                      <a:pt x="114020" y="80673"/>
                      <a:pt x="66658" y="124517"/>
                      <a:pt x="10525" y="149069"/>
                    </a:cubicBezTo>
                    <a:cubicBezTo>
                      <a:pt x="10525" y="149069"/>
                      <a:pt x="7017" y="145562"/>
                      <a:pt x="5263" y="145562"/>
                    </a:cubicBezTo>
                    <a:cubicBezTo>
                      <a:pt x="5263" y="147315"/>
                      <a:pt x="0" y="143808"/>
                      <a:pt x="0" y="147315"/>
                    </a:cubicBezTo>
                    <a:cubicBezTo>
                      <a:pt x="8771" y="156084"/>
                      <a:pt x="56133" y="201682"/>
                      <a:pt x="63150" y="210451"/>
                    </a:cubicBezTo>
                    <a:cubicBezTo>
                      <a:pt x="73675" y="219219"/>
                      <a:pt x="80692" y="220973"/>
                      <a:pt x="92971" y="212204"/>
                    </a:cubicBezTo>
                    <a:cubicBezTo>
                      <a:pt x="94725" y="210451"/>
                      <a:pt x="96479" y="210451"/>
                      <a:pt x="98233" y="208697"/>
                    </a:cubicBezTo>
                    <a:cubicBezTo>
                      <a:pt x="126300" y="236757"/>
                      <a:pt x="228041" y="334967"/>
                      <a:pt x="231550" y="338475"/>
                    </a:cubicBezTo>
                    <a:cubicBezTo>
                      <a:pt x="261370" y="366535"/>
                      <a:pt x="289437" y="396349"/>
                      <a:pt x="317503" y="424409"/>
                    </a:cubicBezTo>
                    <a:cubicBezTo>
                      <a:pt x="336799" y="441946"/>
                      <a:pt x="357849" y="450715"/>
                      <a:pt x="384161" y="447208"/>
                    </a:cubicBezTo>
                    <a:cubicBezTo>
                      <a:pt x="413982" y="441946"/>
                      <a:pt x="433278" y="424409"/>
                      <a:pt x="442049" y="396349"/>
                    </a:cubicBezTo>
                    <a:cubicBezTo>
                      <a:pt x="454328" y="364781"/>
                      <a:pt x="447311" y="338475"/>
                      <a:pt x="424507" y="317430"/>
                    </a:cubicBezTo>
                    <a:close/>
                    <a:moveTo>
                      <a:pt x="75429" y="161345"/>
                    </a:moveTo>
                    <a:cubicBezTo>
                      <a:pt x="68412" y="154331"/>
                      <a:pt x="61396" y="145562"/>
                      <a:pt x="52625" y="136793"/>
                    </a:cubicBezTo>
                    <a:cubicBezTo>
                      <a:pt x="87708" y="115748"/>
                      <a:pt x="117529" y="85934"/>
                      <a:pt x="140333" y="49105"/>
                    </a:cubicBezTo>
                    <a:cubicBezTo>
                      <a:pt x="149104" y="57874"/>
                      <a:pt x="157875" y="66643"/>
                      <a:pt x="164891" y="75412"/>
                    </a:cubicBezTo>
                    <a:cubicBezTo>
                      <a:pt x="135071" y="101718"/>
                      <a:pt x="105250" y="131532"/>
                      <a:pt x="75429" y="161345"/>
                    </a:cubicBezTo>
                    <a:close/>
                    <a:moveTo>
                      <a:pt x="406966" y="380565"/>
                    </a:moveTo>
                    <a:cubicBezTo>
                      <a:pt x="399949" y="405118"/>
                      <a:pt x="371882" y="413886"/>
                      <a:pt x="350832" y="398102"/>
                    </a:cubicBezTo>
                    <a:cubicBezTo>
                      <a:pt x="349078" y="396349"/>
                      <a:pt x="347324" y="394595"/>
                      <a:pt x="343816" y="392841"/>
                    </a:cubicBezTo>
                    <a:cubicBezTo>
                      <a:pt x="271895" y="320937"/>
                      <a:pt x="199974" y="249033"/>
                      <a:pt x="129808" y="178883"/>
                    </a:cubicBezTo>
                    <a:cubicBezTo>
                      <a:pt x="128054" y="177129"/>
                      <a:pt x="126300" y="175376"/>
                      <a:pt x="124546" y="173622"/>
                    </a:cubicBezTo>
                    <a:cubicBezTo>
                      <a:pt x="142087" y="156084"/>
                      <a:pt x="157875" y="140300"/>
                      <a:pt x="173662" y="124517"/>
                    </a:cubicBezTo>
                    <a:cubicBezTo>
                      <a:pt x="175416" y="126270"/>
                      <a:pt x="178925" y="128024"/>
                      <a:pt x="180679" y="129778"/>
                    </a:cubicBezTo>
                    <a:cubicBezTo>
                      <a:pt x="250845" y="199928"/>
                      <a:pt x="322766" y="271832"/>
                      <a:pt x="392932" y="341982"/>
                    </a:cubicBezTo>
                    <a:cubicBezTo>
                      <a:pt x="405211" y="352505"/>
                      <a:pt x="412228" y="364781"/>
                      <a:pt x="406966" y="380565"/>
                    </a:cubicBezTo>
                    <a:close/>
                  </a:path>
                </a:pathLst>
              </a:custGeom>
              <a:solidFill>
                <a:srgbClr val="000000"/>
              </a:solidFill>
              <a:ln w="17529" cap="flat">
                <a:noFill/>
                <a:prstDash val="solid"/>
                <a:miter/>
              </a:ln>
            </p:spPr>
            <p:txBody>
              <a:bodyPr rtlCol="0" anchor="ctr"/>
              <a:lstStyle/>
              <a:p>
                <a:pPr algn="l" rtl="0"/>
                <a:endParaRPr lang="en-US"/>
              </a:p>
            </p:txBody>
          </p:sp>
          <p:sp>
            <p:nvSpPr>
              <p:cNvPr id="218" name="Freeform 217">
                <a:extLst>
                  <a:ext uri="{FF2B5EF4-FFF2-40B4-BE49-F238E27FC236}">
                    <a16:creationId xmlns:a16="http://schemas.microsoft.com/office/drawing/2014/main" id="{B4A986F7-18F0-D9A7-E346-EAAA1938E41E}"/>
                  </a:ext>
                </a:extLst>
              </p:cNvPr>
              <p:cNvSpPr/>
              <p:nvPr/>
            </p:nvSpPr>
            <p:spPr>
              <a:xfrm>
                <a:off x="-329195" y="6304670"/>
                <a:ext cx="494673" cy="494558"/>
              </a:xfrm>
              <a:custGeom>
                <a:avLst/>
                <a:gdLst>
                  <a:gd name="connsiteX0" fmla="*/ 494673 w 494673"/>
                  <a:gd name="connsiteY0" fmla="*/ 247280 h 494558"/>
                  <a:gd name="connsiteX1" fmla="*/ 247337 w 494673"/>
                  <a:gd name="connsiteY1" fmla="*/ 0 h 494558"/>
                  <a:gd name="connsiteX2" fmla="*/ 0 w 494673"/>
                  <a:gd name="connsiteY2" fmla="*/ 247280 h 494558"/>
                  <a:gd name="connsiteX3" fmla="*/ 247337 w 494673"/>
                  <a:gd name="connsiteY3" fmla="*/ 494559 h 494558"/>
                  <a:gd name="connsiteX4" fmla="*/ 494673 w 494673"/>
                  <a:gd name="connsiteY4" fmla="*/ 247280 h 494558"/>
                  <a:gd name="connsiteX5" fmla="*/ 250845 w 494673"/>
                  <a:gd name="connsiteY5" fmla="*/ 462992 h 494558"/>
                  <a:gd name="connsiteX6" fmla="*/ 36837 w 494673"/>
                  <a:gd name="connsiteY6" fmla="*/ 247280 h 494558"/>
                  <a:gd name="connsiteX7" fmla="*/ 252599 w 494673"/>
                  <a:gd name="connsiteY7" fmla="*/ 35075 h 494558"/>
                  <a:gd name="connsiteX8" fmla="*/ 464853 w 494673"/>
                  <a:gd name="connsiteY8" fmla="*/ 249033 h 494558"/>
                  <a:gd name="connsiteX9" fmla="*/ 250845 w 494673"/>
                  <a:gd name="connsiteY9" fmla="*/ 462992 h 49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673" h="494558">
                    <a:moveTo>
                      <a:pt x="494673" y="247280"/>
                    </a:moveTo>
                    <a:cubicBezTo>
                      <a:pt x="494673" y="110487"/>
                      <a:pt x="384161" y="0"/>
                      <a:pt x="247337" y="0"/>
                    </a:cubicBezTo>
                    <a:cubicBezTo>
                      <a:pt x="110512" y="0"/>
                      <a:pt x="0" y="110487"/>
                      <a:pt x="0" y="247280"/>
                    </a:cubicBezTo>
                    <a:cubicBezTo>
                      <a:pt x="0" y="384073"/>
                      <a:pt x="110512" y="494559"/>
                      <a:pt x="247337" y="494559"/>
                    </a:cubicBezTo>
                    <a:cubicBezTo>
                      <a:pt x="384161" y="494559"/>
                      <a:pt x="494673" y="384073"/>
                      <a:pt x="494673" y="247280"/>
                    </a:cubicBezTo>
                    <a:close/>
                    <a:moveTo>
                      <a:pt x="250845" y="462992"/>
                    </a:moveTo>
                    <a:cubicBezTo>
                      <a:pt x="131562" y="462992"/>
                      <a:pt x="36837" y="366535"/>
                      <a:pt x="36837" y="247280"/>
                    </a:cubicBezTo>
                    <a:cubicBezTo>
                      <a:pt x="36837" y="129778"/>
                      <a:pt x="135070" y="33321"/>
                      <a:pt x="252599" y="35075"/>
                    </a:cubicBezTo>
                    <a:cubicBezTo>
                      <a:pt x="370128" y="35075"/>
                      <a:pt x="464853" y="133286"/>
                      <a:pt x="464853" y="249033"/>
                    </a:cubicBezTo>
                    <a:cubicBezTo>
                      <a:pt x="464853" y="366535"/>
                      <a:pt x="368374" y="462992"/>
                      <a:pt x="250845" y="462992"/>
                    </a:cubicBezTo>
                    <a:close/>
                  </a:path>
                </a:pathLst>
              </a:custGeom>
              <a:solidFill>
                <a:srgbClr val="000000"/>
              </a:solidFill>
              <a:ln w="17529" cap="flat">
                <a:noFill/>
                <a:prstDash val="solid"/>
                <a:miter/>
              </a:ln>
            </p:spPr>
            <p:txBody>
              <a:bodyPr rtlCol="0" anchor="ctr"/>
              <a:lstStyle/>
              <a:p>
                <a:pPr algn="l" rtl="0"/>
                <a:endParaRPr lang="en-US"/>
              </a:p>
            </p:txBody>
          </p:sp>
        </p:grpSp>
        <p:sp>
          <p:nvSpPr>
            <p:cNvPr id="219" name="Freeform 218">
              <a:extLst>
                <a:ext uri="{FF2B5EF4-FFF2-40B4-BE49-F238E27FC236}">
                  <a16:creationId xmlns:a16="http://schemas.microsoft.com/office/drawing/2014/main" id="{A82947E1-3E5E-9B9B-5617-3838B847BA25}"/>
                </a:ext>
              </a:extLst>
            </p:cNvPr>
            <p:cNvSpPr/>
            <p:nvPr/>
          </p:nvSpPr>
          <p:spPr>
            <a:xfrm>
              <a:off x="-901051" y="6741355"/>
              <a:ext cx="1024430" cy="513850"/>
            </a:xfrm>
            <a:custGeom>
              <a:avLst/>
              <a:gdLst>
                <a:gd name="connsiteX0" fmla="*/ 996363 w 1024430"/>
                <a:gd name="connsiteY0" fmla="*/ 177129 h 513850"/>
                <a:gd name="connsiteX1" fmla="*/ 831472 w 1024430"/>
                <a:gd name="connsiteY1" fmla="*/ 177129 h 513850"/>
                <a:gd name="connsiteX2" fmla="*/ 819194 w 1024430"/>
                <a:gd name="connsiteY2" fmla="*/ 177129 h 513850"/>
                <a:gd name="connsiteX3" fmla="*/ 819194 w 1024430"/>
                <a:gd name="connsiteY3" fmla="*/ 164853 h 513850"/>
                <a:gd name="connsiteX4" fmla="*/ 819194 w 1024430"/>
                <a:gd name="connsiteY4" fmla="*/ 150823 h 513850"/>
                <a:gd name="connsiteX5" fmla="*/ 819194 w 1024430"/>
                <a:gd name="connsiteY5" fmla="*/ 150823 h 513850"/>
                <a:gd name="connsiteX6" fmla="*/ 819194 w 1024430"/>
                <a:gd name="connsiteY6" fmla="*/ 145561 h 513850"/>
                <a:gd name="connsiteX7" fmla="*/ 819194 w 1024430"/>
                <a:gd name="connsiteY7" fmla="*/ 133285 h 513850"/>
                <a:gd name="connsiteX8" fmla="*/ 798143 w 1024430"/>
                <a:gd name="connsiteY8" fmla="*/ 117502 h 513850"/>
                <a:gd name="connsiteX9" fmla="*/ 778848 w 1024430"/>
                <a:gd name="connsiteY9" fmla="*/ 136793 h 513850"/>
                <a:gd name="connsiteX10" fmla="*/ 778848 w 1024430"/>
                <a:gd name="connsiteY10" fmla="*/ 147315 h 513850"/>
                <a:gd name="connsiteX11" fmla="*/ 778848 w 1024430"/>
                <a:gd name="connsiteY11" fmla="*/ 343736 h 513850"/>
                <a:gd name="connsiteX12" fmla="*/ 778848 w 1024430"/>
                <a:gd name="connsiteY12" fmla="*/ 343736 h 513850"/>
                <a:gd name="connsiteX13" fmla="*/ 778848 w 1024430"/>
                <a:gd name="connsiteY13" fmla="*/ 377057 h 513850"/>
                <a:gd name="connsiteX14" fmla="*/ 806914 w 1024430"/>
                <a:gd name="connsiteY14" fmla="*/ 468253 h 513850"/>
                <a:gd name="connsiteX15" fmla="*/ 806914 w 1024430"/>
                <a:gd name="connsiteY15" fmla="*/ 470006 h 513850"/>
                <a:gd name="connsiteX16" fmla="*/ 796389 w 1024430"/>
                <a:gd name="connsiteY16" fmla="*/ 470006 h 513850"/>
                <a:gd name="connsiteX17" fmla="*/ 129808 w 1024430"/>
                <a:gd name="connsiteY17" fmla="*/ 470006 h 513850"/>
                <a:gd name="connsiteX18" fmla="*/ 42100 w 1024430"/>
                <a:gd name="connsiteY18" fmla="*/ 382318 h 513850"/>
                <a:gd name="connsiteX19" fmla="*/ 42100 w 1024430"/>
                <a:gd name="connsiteY19" fmla="*/ 26306 h 513850"/>
                <a:gd name="connsiteX20" fmla="*/ 21050 w 1024430"/>
                <a:gd name="connsiteY20" fmla="*/ 0 h 513850"/>
                <a:gd name="connsiteX21" fmla="*/ 0 w 1024430"/>
                <a:gd name="connsiteY21" fmla="*/ 26306 h 513850"/>
                <a:gd name="connsiteX22" fmla="*/ 0 w 1024430"/>
                <a:gd name="connsiteY22" fmla="*/ 391087 h 513850"/>
                <a:gd name="connsiteX23" fmla="*/ 70166 w 1024430"/>
                <a:gd name="connsiteY23" fmla="*/ 501574 h 513850"/>
                <a:gd name="connsiteX24" fmla="*/ 108758 w 1024430"/>
                <a:gd name="connsiteY24" fmla="*/ 513850 h 513850"/>
                <a:gd name="connsiteX25" fmla="*/ 917426 w 1024430"/>
                <a:gd name="connsiteY25" fmla="*/ 513850 h 513850"/>
                <a:gd name="connsiteX26" fmla="*/ 920935 w 1024430"/>
                <a:gd name="connsiteY26" fmla="*/ 512096 h 513850"/>
                <a:gd name="connsiteX27" fmla="*/ 1024430 w 1024430"/>
                <a:gd name="connsiteY27" fmla="*/ 387580 h 513850"/>
                <a:gd name="connsiteX28" fmla="*/ 1024430 w 1024430"/>
                <a:gd name="connsiteY28" fmla="*/ 205189 h 513850"/>
                <a:gd name="connsiteX29" fmla="*/ 996363 w 1024430"/>
                <a:gd name="connsiteY29" fmla="*/ 177129 h 513850"/>
                <a:gd name="connsiteX30" fmla="*/ 980576 w 1024430"/>
                <a:gd name="connsiteY30" fmla="*/ 391087 h 513850"/>
                <a:gd name="connsiteX31" fmla="*/ 908655 w 1024430"/>
                <a:gd name="connsiteY31" fmla="*/ 470006 h 513850"/>
                <a:gd name="connsiteX32" fmla="*/ 822702 w 1024430"/>
                <a:gd name="connsiteY32" fmla="*/ 412132 h 513850"/>
                <a:gd name="connsiteX33" fmla="*/ 819194 w 1024430"/>
                <a:gd name="connsiteY33" fmla="*/ 391087 h 513850"/>
                <a:gd name="connsiteX34" fmla="*/ 819194 w 1024430"/>
                <a:gd name="connsiteY34" fmla="*/ 224480 h 513850"/>
                <a:gd name="connsiteX35" fmla="*/ 819194 w 1024430"/>
                <a:gd name="connsiteY35" fmla="*/ 219219 h 513850"/>
                <a:gd name="connsiteX36" fmla="*/ 978822 w 1024430"/>
                <a:gd name="connsiteY36" fmla="*/ 219219 h 513850"/>
                <a:gd name="connsiteX37" fmla="*/ 980576 w 1024430"/>
                <a:gd name="connsiteY37" fmla="*/ 226234 h 513850"/>
                <a:gd name="connsiteX38" fmla="*/ 980576 w 1024430"/>
                <a:gd name="connsiteY38" fmla="*/ 391087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4430" h="513850">
                  <a:moveTo>
                    <a:pt x="996363" y="177129"/>
                  </a:moveTo>
                  <a:cubicBezTo>
                    <a:pt x="941985" y="177129"/>
                    <a:pt x="887606" y="177129"/>
                    <a:pt x="831472" y="177129"/>
                  </a:cubicBezTo>
                  <a:lnTo>
                    <a:pt x="819194" y="177129"/>
                  </a:lnTo>
                  <a:lnTo>
                    <a:pt x="819194" y="164853"/>
                  </a:lnTo>
                  <a:cubicBezTo>
                    <a:pt x="819194" y="159592"/>
                    <a:pt x="819194" y="156084"/>
                    <a:pt x="819194" y="150823"/>
                  </a:cubicBezTo>
                  <a:cubicBezTo>
                    <a:pt x="819194" y="150823"/>
                    <a:pt x="819194" y="150823"/>
                    <a:pt x="819194" y="150823"/>
                  </a:cubicBezTo>
                  <a:cubicBezTo>
                    <a:pt x="819194" y="149069"/>
                    <a:pt x="819194" y="147315"/>
                    <a:pt x="819194" y="145561"/>
                  </a:cubicBezTo>
                  <a:cubicBezTo>
                    <a:pt x="819194" y="142054"/>
                    <a:pt x="819194" y="136793"/>
                    <a:pt x="819194" y="133285"/>
                  </a:cubicBezTo>
                  <a:cubicBezTo>
                    <a:pt x="817439" y="122763"/>
                    <a:pt x="806914" y="115748"/>
                    <a:pt x="798143" y="117502"/>
                  </a:cubicBezTo>
                  <a:cubicBezTo>
                    <a:pt x="787618" y="117502"/>
                    <a:pt x="778848" y="126270"/>
                    <a:pt x="778848" y="136793"/>
                  </a:cubicBezTo>
                  <a:cubicBezTo>
                    <a:pt x="778848" y="140300"/>
                    <a:pt x="778848" y="143808"/>
                    <a:pt x="778848" y="147315"/>
                  </a:cubicBezTo>
                  <a:cubicBezTo>
                    <a:pt x="778848" y="212204"/>
                    <a:pt x="778848" y="278847"/>
                    <a:pt x="778848" y="343736"/>
                  </a:cubicBezTo>
                  <a:cubicBezTo>
                    <a:pt x="778848" y="343736"/>
                    <a:pt x="778848" y="343736"/>
                    <a:pt x="778848" y="343736"/>
                  </a:cubicBezTo>
                  <a:cubicBezTo>
                    <a:pt x="778848" y="354258"/>
                    <a:pt x="778848" y="364781"/>
                    <a:pt x="778848" y="377057"/>
                  </a:cubicBezTo>
                  <a:cubicBezTo>
                    <a:pt x="778848" y="410379"/>
                    <a:pt x="785864" y="441946"/>
                    <a:pt x="806914" y="468253"/>
                  </a:cubicBezTo>
                  <a:cubicBezTo>
                    <a:pt x="806914" y="468253"/>
                    <a:pt x="806914" y="470006"/>
                    <a:pt x="806914" y="470006"/>
                  </a:cubicBezTo>
                  <a:lnTo>
                    <a:pt x="796389" y="470006"/>
                  </a:lnTo>
                  <a:cubicBezTo>
                    <a:pt x="573611" y="470006"/>
                    <a:pt x="352587" y="470006"/>
                    <a:pt x="129808" y="470006"/>
                  </a:cubicBezTo>
                  <a:cubicBezTo>
                    <a:pt x="75429" y="470006"/>
                    <a:pt x="42100" y="436685"/>
                    <a:pt x="42100" y="382318"/>
                  </a:cubicBezTo>
                  <a:cubicBezTo>
                    <a:pt x="42100" y="263063"/>
                    <a:pt x="42100" y="143808"/>
                    <a:pt x="42100" y="26306"/>
                  </a:cubicBezTo>
                  <a:cubicBezTo>
                    <a:pt x="42100" y="10522"/>
                    <a:pt x="33329" y="1754"/>
                    <a:pt x="21050" y="0"/>
                  </a:cubicBezTo>
                  <a:cubicBezTo>
                    <a:pt x="8771" y="0"/>
                    <a:pt x="0" y="10522"/>
                    <a:pt x="0" y="26306"/>
                  </a:cubicBezTo>
                  <a:cubicBezTo>
                    <a:pt x="0" y="147315"/>
                    <a:pt x="0" y="268324"/>
                    <a:pt x="0" y="391087"/>
                  </a:cubicBezTo>
                  <a:cubicBezTo>
                    <a:pt x="0" y="441946"/>
                    <a:pt x="24558" y="478775"/>
                    <a:pt x="70166" y="501574"/>
                  </a:cubicBezTo>
                  <a:cubicBezTo>
                    <a:pt x="82446" y="506835"/>
                    <a:pt x="94725" y="510343"/>
                    <a:pt x="108758" y="513850"/>
                  </a:cubicBezTo>
                  <a:lnTo>
                    <a:pt x="917426" y="513850"/>
                  </a:lnTo>
                  <a:cubicBezTo>
                    <a:pt x="919180" y="513850"/>
                    <a:pt x="919180" y="512096"/>
                    <a:pt x="920935" y="512096"/>
                  </a:cubicBezTo>
                  <a:cubicBezTo>
                    <a:pt x="984085" y="499820"/>
                    <a:pt x="1024430" y="452469"/>
                    <a:pt x="1024430" y="387580"/>
                  </a:cubicBezTo>
                  <a:cubicBezTo>
                    <a:pt x="1024430" y="326198"/>
                    <a:pt x="1024430" y="264817"/>
                    <a:pt x="1024430" y="205189"/>
                  </a:cubicBezTo>
                  <a:cubicBezTo>
                    <a:pt x="1022676" y="184144"/>
                    <a:pt x="1015659" y="177129"/>
                    <a:pt x="996363" y="177129"/>
                  </a:cubicBezTo>
                  <a:close/>
                  <a:moveTo>
                    <a:pt x="980576" y="391087"/>
                  </a:moveTo>
                  <a:cubicBezTo>
                    <a:pt x="980576" y="431424"/>
                    <a:pt x="950756" y="464745"/>
                    <a:pt x="908655" y="470006"/>
                  </a:cubicBezTo>
                  <a:cubicBezTo>
                    <a:pt x="871818" y="475267"/>
                    <a:pt x="833227" y="450715"/>
                    <a:pt x="822702" y="412132"/>
                  </a:cubicBezTo>
                  <a:cubicBezTo>
                    <a:pt x="820947" y="405117"/>
                    <a:pt x="819194" y="398102"/>
                    <a:pt x="819194" y="391087"/>
                  </a:cubicBezTo>
                  <a:cubicBezTo>
                    <a:pt x="819194" y="334967"/>
                    <a:pt x="819194" y="280601"/>
                    <a:pt x="819194" y="224480"/>
                  </a:cubicBezTo>
                  <a:cubicBezTo>
                    <a:pt x="819194" y="222727"/>
                    <a:pt x="819194" y="220973"/>
                    <a:pt x="819194" y="219219"/>
                  </a:cubicBezTo>
                  <a:lnTo>
                    <a:pt x="978822" y="219219"/>
                  </a:lnTo>
                  <a:cubicBezTo>
                    <a:pt x="978822" y="220973"/>
                    <a:pt x="980576" y="224480"/>
                    <a:pt x="980576" y="226234"/>
                  </a:cubicBezTo>
                  <a:cubicBezTo>
                    <a:pt x="980576" y="280601"/>
                    <a:pt x="980576" y="336721"/>
                    <a:pt x="980576" y="391087"/>
                  </a:cubicBezTo>
                  <a:close/>
                </a:path>
              </a:pathLst>
            </a:custGeom>
            <a:solidFill>
              <a:srgbClr val="000000"/>
            </a:solidFill>
            <a:ln w="17529" cap="flat">
              <a:noFill/>
              <a:prstDash val="solid"/>
              <a:miter/>
            </a:ln>
          </p:spPr>
          <p:txBody>
            <a:bodyPr rtlCol="0" anchor="ctr"/>
            <a:lstStyle/>
            <a:p>
              <a:pPr algn="l" rtl="0"/>
              <a:endParaRPr lang="en-US"/>
            </a:p>
          </p:txBody>
        </p:sp>
        <p:sp>
          <p:nvSpPr>
            <p:cNvPr id="220" name="Freeform 219">
              <a:extLst>
                <a:ext uri="{FF2B5EF4-FFF2-40B4-BE49-F238E27FC236}">
                  <a16:creationId xmlns:a16="http://schemas.microsoft.com/office/drawing/2014/main" id="{EE0CB076-94C2-66DB-C805-2453B4063A93}"/>
                </a:ext>
              </a:extLst>
            </p:cNvPr>
            <p:cNvSpPr/>
            <p:nvPr/>
          </p:nvSpPr>
          <p:spPr>
            <a:xfrm>
              <a:off x="-755456" y="6466015"/>
              <a:ext cx="187695" cy="42090"/>
            </a:xfrm>
            <a:custGeom>
              <a:avLst/>
              <a:gdLst>
                <a:gd name="connsiteX0" fmla="*/ 94725 w 187695"/>
                <a:gd name="connsiteY0" fmla="*/ 42090 h 42090"/>
                <a:gd name="connsiteX1" fmla="*/ 24559 w 187695"/>
                <a:gd name="connsiteY1" fmla="*/ 42090 h 42090"/>
                <a:gd name="connsiteX2" fmla="*/ 0 w 187695"/>
                <a:gd name="connsiteY2" fmla="*/ 21045 h 42090"/>
                <a:gd name="connsiteX3" fmla="*/ 24559 w 187695"/>
                <a:gd name="connsiteY3" fmla="*/ 0 h 42090"/>
                <a:gd name="connsiteX4" fmla="*/ 163137 w 187695"/>
                <a:gd name="connsiteY4" fmla="*/ 0 h 42090"/>
                <a:gd name="connsiteX5" fmla="*/ 187695 w 187695"/>
                <a:gd name="connsiteY5" fmla="*/ 21045 h 42090"/>
                <a:gd name="connsiteX6" fmla="*/ 163137 w 187695"/>
                <a:gd name="connsiteY6" fmla="*/ 42090 h 42090"/>
                <a:gd name="connsiteX7" fmla="*/ 94725 w 187695"/>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5" h="42090">
                  <a:moveTo>
                    <a:pt x="94725" y="42090"/>
                  </a:moveTo>
                  <a:cubicBezTo>
                    <a:pt x="71921" y="42090"/>
                    <a:pt x="47363" y="42090"/>
                    <a:pt x="24559" y="42090"/>
                  </a:cubicBezTo>
                  <a:cubicBezTo>
                    <a:pt x="8771" y="42090"/>
                    <a:pt x="0" y="33321"/>
                    <a:pt x="0" y="21045"/>
                  </a:cubicBezTo>
                  <a:cubicBezTo>
                    <a:pt x="0" y="8769"/>
                    <a:pt x="10525" y="0"/>
                    <a:pt x="24559" y="0"/>
                  </a:cubicBezTo>
                  <a:cubicBezTo>
                    <a:pt x="70166" y="0"/>
                    <a:pt x="117529" y="0"/>
                    <a:pt x="163137" y="0"/>
                  </a:cubicBezTo>
                  <a:cubicBezTo>
                    <a:pt x="178925" y="0"/>
                    <a:pt x="187695" y="8769"/>
                    <a:pt x="187695" y="21045"/>
                  </a:cubicBezTo>
                  <a:cubicBezTo>
                    <a:pt x="187695" y="33321"/>
                    <a:pt x="178925" y="42090"/>
                    <a:pt x="163137" y="42090"/>
                  </a:cubicBezTo>
                  <a:cubicBezTo>
                    <a:pt x="140333" y="42090"/>
                    <a:pt x="117529" y="42090"/>
                    <a:pt x="94725" y="42090"/>
                  </a:cubicBezTo>
                  <a:close/>
                </a:path>
              </a:pathLst>
            </a:custGeom>
            <a:solidFill>
              <a:srgbClr val="000000"/>
            </a:solidFill>
            <a:ln w="17529" cap="flat">
              <a:noFill/>
              <a:prstDash val="solid"/>
              <a:miter/>
            </a:ln>
          </p:spPr>
          <p:txBody>
            <a:bodyPr rtlCol="0" anchor="ctr"/>
            <a:lstStyle/>
            <a:p>
              <a:pPr algn="l" rtl="0"/>
              <a:endParaRPr lang="en-US"/>
            </a:p>
          </p:txBody>
        </p:sp>
        <p:grpSp>
          <p:nvGrpSpPr>
            <p:cNvPr id="221" name="Graphic 26">
              <a:extLst>
                <a:ext uri="{FF2B5EF4-FFF2-40B4-BE49-F238E27FC236}">
                  <a16:creationId xmlns:a16="http://schemas.microsoft.com/office/drawing/2014/main" id="{F224EAB6-C95F-6D05-879C-FEE0FC9C1577}"/>
                </a:ext>
              </a:extLst>
            </p:cNvPr>
            <p:cNvGrpSpPr/>
            <p:nvPr/>
          </p:nvGrpSpPr>
          <p:grpSpPr>
            <a:xfrm>
              <a:off x="-757210" y="6325715"/>
              <a:ext cx="275403" cy="42090"/>
              <a:chOff x="-757210" y="6325715"/>
              <a:chExt cx="275403" cy="42090"/>
            </a:xfrm>
            <a:solidFill>
              <a:srgbClr val="000000"/>
            </a:solidFill>
          </p:grpSpPr>
          <p:sp>
            <p:nvSpPr>
              <p:cNvPr id="222" name="Freeform 221">
                <a:extLst>
                  <a:ext uri="{FF2B5EF4-FFF2-40B4-BE49-F238E27FC236}">
                    <a16:creationId xmlns:a16="http://schemas.microsoft.com/office/drawing/2014/main" id="{304CC761-14D9-4982-0968-D47CF5EC9F1A}"/>
                  </a:ext>
                </a:extLst>
              </p:cNvPr>
              <p:cNvSpPr/>
              <p:nvPr/>
            </p:nvSpPr>
            <p:spPr>
              <a:xfrm>
                <a:off x="-757210" y="632571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pPr algn="l" rtl="0"/>
                <a:endParaRPr lang="en-US"/>
              </a:p>
            </p:txBody>
          </p:sp>
          <p:sp>
            <p:nvSpPr>
              <p:cNvPr id="223" name="Freeform 222">
                <a:extLst>
                  <a:ext uri="{FF2B5EF4-FFF2-40B4-BE49-F238E27FC236}">
                    <a16:creationId xmlns:a16="http://schemas.microsoft.com/office/drawing/2014/main" id="{C552AB7A-0884-DDAB-49A7-E2EDED12A260}"/>
                  </a:ext>
                </a:extLst>
              </p:cNvPr>
              <p:cNvSpPr/>
              <p:nvPr/>
            </p:nvSpPr>
            <p:spPr>
              <a:xfrm>
                <a:off x="-669502" y="6325715"/>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pPr algn="l" rtl="0"/>
                <a:endParaRPr lang="en-US"/>
              </a:p>
            </p:txBody>
          </p:sp>
        </p:grpSp>
        <p:sp>
          <p:nvSpPr>
            <p:cNvPr id="224" name="Freeform 223">
              <a:extLst>
                <a:ext uri="{FF2B5EF4-FFF2-40B4-BE49-F238E27FC236}">
                  <a16:creationId xmlns:a16="http://schemas.microsoft.com/office/drawing/2014/main" id="{3A0A6B64-BD16-92FC-4E4A-27F3AFBA909F}"/>
                </a:ext>
              </a:extLst>
            </p:cNvPr>
            <p:cNvSpPr/>
            <p:nvPr/>
          </p:nvSpPr>
          <p:spPr>
            <a:xfrm>
              <a:off x="-755456" y="6604562"/>
              <a:ext cx="338553" cy="42090"/>
            </a:xfrm>
            <a:custGeom>
              <a:avLst/>
              <a:gdLst>
                <a:gd name="connsiteX0" fmla="*/ 312241 w 338553"/>
                <a:gd name="connsiteY0" fmla="*/ 0 h 42090"/>
                <a:gd name="connsiteX1" fmla="*/ 173662 w 338553"/>
                <a:gd name="connsiteY1" fmla="*/ 0 h 42090"/>
                <a:gd name="connsiteX2" fmla="*/ 168400 w 338553"/>
                <a:gd name="connsiteY2" fmla="*/ 0 h 42090"/>
                <a:gd name="connsiteX3" fmla="*/ 163137 w 338553"/>
                <a:gd name="connsiteY3" fmla="*/ 0 h 42090"/>
                <a:gd name="connsiteX4" fmla="*/ 24559 w 338553"/>
                <a:gd name="connsiteY4" fmla="*/ 0 h 42090"/>
                <a:gd name="connsiteX5" fmla="*/ 0 w 338553"/>
                <a:gd name="connsiteY5" fmla="*/ 21045 h 42090"/>
                <a:gd name="connsiteX6" fmla="*/ 24559 w 338553"/>
                <a:gd name="connsiteY6" fmla="*/ 42090 h 42090"/>
                <a:gd name="connsiteX7" fmla="*/ 94725 w 338553"/>
                <a:gd name="connsiteY7" fmla="*/ 42090 h 42090"/>
                <a:gd name="connsiteX8" fmla="*/ 164892 w 338553"/>
                <a:gd name="connsiteY8" fmla="*/ 42090 h 42090"/>
                <a:gd name="connsiteX9" fmla="*/ 168400 w 338553"/>
                <a:gd name="connsiteY9" fmla="*/ 42090 h 42090"/>
                <a:gd name="connsiteX10" fmla="*/ 173662 w 338553"/>
                <a:gd name="connsiteY10" fmla="*/ 42090 h 42090"/>
                <a:gd name="connsiteX11" fmla="*/ 243829 w 338553"/>
                <a:gd name="connsiteY11" fmla="*/ 42090 h 42090"/>
                <a:gd name="connsiteX12" fmla="*/ 313995 w 338553"/>
                <a:gd name="connsiteY12" fmla="*/ 42090 h 42090"/>
                <a:gd name="connsiteX13" fmla="*/ 338553 w 338553"/>
                <a:gd name="connsiteY13" fmla="*/ 21045 h 42090"/>
                <a:gd name="connsiteX14" fmla="*/ 312241 w 338553"/>
                <a:gd name="connsiteY14"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553" h="42090">
                  <a:moveTo>
                    <a:pt x="312241" y="0"/>
                  </a:moveTo>
                  <a:cubicBezTo>
                    <a:pt x="266633" y="0"/>
                    <a:pt x="219270" y="0"/>
                    <a:pt x="173662" y="0"/>
                  </a:cubicBezTo>
                  <a:cubicBezTo>
                    <a:pt x="171908" y="0"/>
                    <a:pt x="170154" y="0"/>
                    <a:pt x="168400" y="0"/>
                  </a:cubicBezTo>
                  <a:cubicBezTo>
                    <a:pt x="166645" y="0"/>
                    <a:pt x="164892"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40333" y="42090"/>
                    <a:pt x="164892" y="42090"/>
                  </a:cubicBezTo>
                  <a:cubicBezTo>
                    <a:pt x="166645" y="42090"/>
                    <a:pt x="168400" y="42090"/>
                    <a:pt x="168400" y="42090"/>
                  </a:cubicBezTo>
                  <a:cubicBezTo>
                    <a:pt x="170154" y="42090"/>
                    <a:pt x="171908" y="42090"/>
                    <a:pt x="173662" y="42090"/>
                  </a:cubicBezTo>
                  <a:cubicBezTo>
                    <a:pt x="196466" y="42090"/>
                    <a:pt x="221024" y="42090"/>
                    <a:pt x="243829" y="42090"/>
                  </a:cubicBezTo>
                  <a:cubicBezTo>
                    <a:pt x="266633" y="42090"/>
                    <a:pt x="289437" y="42090"/>
                    <a:pt x="313995" y="42090"/>
                  </a:cubicBezTo>
                  <a:cubicBezTo>
                    <a:pt x="329783" y="42090"/>
                    <a:pt x="338553" y="33321"/>
                    <a:pt x="338553" y="21045"/>
                  </a:cubicBezTo>
                  <a:cubicBezTo>
                    <a:pt x="338553" y="8769"/>
                    <a:pt x="328028" y="0"/>
                    <a:pt x="312241" y="0"/>
                  </a:cubicBezTo>
                  <a:close/>
                </a:path>
              </a:pathLst>
            </a:custGeom>
            <a:solidFill>
              <a:srgbClr val="000000"/>
            </a:solidFill>
            <a:ln w="17529" cap="flat">
              <a:noFill/>
              <a:prstDash val="solid"/>
              <a:miter/>
            </a:ln>
          </p:spPr>
          <p:txBody>
            <a:bodyPr rtlCol="0" anchor="ctr"/>
            <a:lstStyle/>
            <a:p>
              <a:pPr algn="l" rtl="0"/>
              <a:endParaRPr lang="en-US"/>
            </a:p>
          </p:txBody>
        </p:sp>
        <p:grpSp>
          <p:nvGrpSpPr>
            <p:cNvPr id="225" name="Graphic 26">
              <a:extLst>
                <a:ext uri="{FF2B5EF4-FFF2-40B4-BE49-F238E27FC236}">
                  <a16:creationId xmlns:a16="http://schemas.microsoft.com/office/drawing/2014/main" id="{D78E1D3C-67CB-7B00-FC16-F3142B89A068}"/>
                </a:ext>
              </a:extLst>
            </p:cNvPr>
            <p:cNvGrpSpPr/>
            <p:nvPr/>
          </p:nvGrpSpPr>
          <p:grpSpPr>
            <a:xfrm>
              <a:off x="-755456" y="6797475"/>
              <a:ext cx="573610" cy="320937"/>
              <a:chOff x="-755456" y="6797475"/>
              <a:chExt cx="573610" cy="320937"/>
            </a:xfrm>
            <a:solidFill>
              <a:srgbClr val="000000"/>
            </a:solidFill>
          </p:grpSpPr>
          <p:sp>
            <p:nvSpPr>
              <p:cNvPr id="226" name="Freeform 225">
                <a:extLst>
                  <a:ext uri="{FF2B5EF4-FFF2-40B4-BE49-F238E27FC236}">
                    <a16:creationId xmlns:a16="http://schemas.microsoft.com/office/drawing/2014/main" id="{4C0C4A0E-030D-2E61-E90A-940A9C05CBA3}"/>
                  </a:ext>
                </a:extLst>
              </p:cNvPr>
              <p:cNvSpPr/>
              <p:nvPr/>
            </p:nvSpPr>
            <p:spPr>
              <a:xfrm>
                <a:off x="-755456" y="67974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pPr algn="l" rtl="0"/>
                <a:endParaRPr lang="en-US"/>
              </a:p>
            </p:txBody>
          </p:sp>
          <p:sp>
            <p:nvSpPr>
              <p:cNvPr id="227" name="Freeform 226">
                <a:extLst>
                  <a:ext uri="{FF2B5EF4-FFF2-40B4-BE49-F238E27FC236}">
                    <a16:creationId xmlns:a16="http://schemas.microsoft.com/office/drawing/2014/main" id="{0940ED71-8EF5-56DE-87B8-41A6BC09AF05}"/>
                  </a:ext>
                </a:extLst>
              </p:cNvPr>
              <p:cNvSpPr/>
              <p:nvPr/>
            </p:nvSpPr>
            <p:spPr>
              <a:xfrm>
                <a:off x="-755456" y="69377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pPr algn="l" rtl="0"/>
                <a:endParaRPr lang="en-US"/>
              </a:p>
            </p:txBody>
          </p:sp>
          <p:sp>
            <p:nvSpPr>
              <p:cNvPr id="228" name="Freeform 227">
                <a:extLst>
                  <a:ext uri="{FF2B5EF4-FFF2-40B4-BE49-F238E27FC236}">
                    <a16:creationId xmlns:a16="http://schemas.microsoft.com/office/drawing/2014/main" id="{606A0E10-F2D2-4C46-7825-876B278DADD3}"/>
                  </a:ext>
                </a:extLst>
              </p:cNvPr>
              <p:cNvSpPr/>
              <p:nvPr/>
            </p:nvSpPr>
            <p:spPr>
              <a:xfrm>
                <a:off x="-755456" y="7076322"/>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2"/>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2"/>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pPr algn="l" rtl="0"/>
                <a:endParaRPr lang="en-US"/>
              </a:p>
            </p:txBody>
          </p:sp>
        </p:grpSp>
      </p:grpSp>
      <p:grpSp>
        <p:nvGrpSpPr>
          <p:cNvPr id="266" name="Group 265">
            <a:extLst>
              <a:ext uri="{FF2B5EF4-FFF2-40B4-BE49-F238E27FC236}">
                <a16:creationId xmlns:a16="http://schemas.microsoft.com/office/drawing/2014/main" id="{20671337-0FAF-14F6-E3BE-846083695998}"/>
              </a:ext>
            </a:extLst>
          </p:cNvPr>
          <p:cNvGrpSpPr/>
          <p:nvPr/>
        </p:nvGrpSpPr>
        <p:grpSpPr>
          <a:xfrm>
            <a:off x="717755" y="3537495"/>
            <a:ext cx="815688" cy="861502"/>
            <a:chOff x="-3634034" y="6124033"/>
            <a:chExt cx="1026183" cy="1083820"/>
          </a:xfrm>
        </p:grpSpPr>
        <p:sp>
          <p:nvSpPr>
            <p:cNvPr id="47" name="Freeform 46">
              <a:extLst>
                <a:ext uri="{FF2B5EF4-FFF2-40B4-BE49-F238E27FC236}">
                  <a16:creationId xmlns:a16="http://schemas.microsoft.com/office/drawing/2014/main" id="{A8A1D258-2A04-D298-C3C8-6C5F7F5751FA}"/>
                </a:ext>
              </a:extLst>
            </p:cNvPr>
            <p:cNvSpPr/>
            <p:nvPr/>
          </p:nvSpPr>
          <p:spPr>
            <a:xfrm>
              <a:off x="-3632281" y="6694003"/>
              <a:ext cx="1024430" cy="513850"/>
            </a:xfrm>
            <a:custGeom>
              <a:avLst/>
              <a:gdLst>
                <a:gd name="connsiteX0" fmla="*/ 998118 w 1024430"/>
                <a:gd name="connsiteY0" fmla="*/ 178883 h 513850"/>
                <a:gd name="connsiteX1" fmla="*/ 833227 w 1024430"/>
                <a:gd name="connsiteY1" fmla="*/ 178883 h 513850"/>
                <a:gd name="connsiteX2" fmla="*/ 820948 w 1024430"/>
                <a:gd name="connsiteY2" fmla="*/ 178883 h 513850"/>
                <a:gd name="connsiteX3" fmla="*/ 820948 w 1024430"/>
                <a:gd name="connsiteY3" fmla="*/ 166607 h 513850"/>
                <a:gd name="connsiteX4" fmla="*/ 820948 w 1024430"/>
                <a:gd name="connsiteY4" fmla="*/ 122763 h 513850"/>
                <a:gd name="connsiteX5" fmla="*/ 785865 w 1024430"/>
                <a:gd name="connsiteY5" fmla="*/ 150823 h 513850"/>
                <a:gd name="connsiteX6" fmla="*/ 778848 w 1024430"/>
                <a:gd name="connsiteY6" fmla="*/ 156084 h 513850"/>
                <a:gd name="connsiteX7" fmla="*/ 778848 w 1024430"/>
                <a:gd name="connsiteY7" fmla="*/ 377057 h 513850"/>
                <a:gd name="connsiteX8" fmla="*/ 806914 w 1024430"/>
                <a:gd name="connsiteY8" fmla="*/ 468253 h 513850"/>
                <a:gd name="connsiteX9" fmla="*/ 806914 w 1024430"/>
                <a:gd name="connsiteY9" fmla="*/ 470006 h 513850"/>
                <a:gd name="connsiteX10" fmla="*/ 796390 w 1024430"/>
                <a:gd name="connsiteY10" fmla="*/ 470006 h 513850"/>
                <a:gd name="connsiteX11" fmla="*/ 129808 w 1024430"/>
                <a:gd name="connsiteY11" fmla="*/ 470006 h 513850"/>
                <a:gd name="connsiteX12" fmla="*/ 42100 w 1024430"/>
                <a:gd name="connsiteY12" fmla="*/ 382319 h 513850"/>
                <a:gd name="connsiteX13" fmla="*/ 42100 w 1024430"/>
                <a:gd name="connsiteY13" fmla="*/ 26306 h 513850"/>
                <a:gd name="connsiteX14" fmla="*/ 21050 w 1024430"/>
                <a:gd name="connsiteY14" fmla="*/ 0 h 513850"/>
                <a:gd name="connsiteX15" fmla="*/ 0 w 1024430"/>
                <a:gd name="connsiteY15" fmla="*/ 26306 h 513850"/>
                <a:gd name="connsiteX16" fmla="*/ 0 w 1024430"/>
                <a:gd name="connsiteY16" fmla="*/ 391087 h 513850"/>
                <a:gd name="connsiteX17" fmla="*/ 70166 w 1024430"/>
                <a:gd name="connsiteY17" fmla="*/ 501574 h 513850"/>
                <a:gd name="connsiteX18" fmla="*/ 108758 w 1024430"/>
                <a:gd name="connsiteY18" fmla="*/ 513850 h 513850"/>
                <a:gd name="connsiteX19" fmla="*/ 917427 w 1024430"/>
                <a:gd name="connsiteY19" fmla="*/ 513850 h 513850"/>
                <a:gd name="connsiteX20" fmla="*/ 920935 w 1024430"/>
                <a:gd name="connsiteY20" fmla="*/ 512097 h 513850"/>
                <a:gd name="connsiteX21" fmla="*/ 1024431 w 1024430"/>
                <a:gd name="connsiteY21" fmla="*/ 387580 h 513850"/>
                <a:gd name="connsiteX22" fmla="*/ 1024431 w 1024430"/>
                <a:gd name="connsiteY22" fmla="*/ 205190 h 513850"/>
                <a:gd name="connsiteX23" fmla="*/ 998118 w 1024430"/>
                <a:gd name="connsiteY23" fmla="*/ 178883 h 513850"/>
                <a:gd name="connsiteX24" fmla="*/ 982330 w 1024430"/>
                <a:gd name="connsiteY24" fmla="*/ 392841 h 513850"/>
                <a:gd name="connsiteX25" fmla="*/ 910410 w 1024430"/>
                <a:gd name="connsiteY25" fmla="*/ 471760 h 513850"/>
                <a:gd name="connsiteX26" fmla="*/ 824456 w 1024430"/>
                <a:gd name="connsiteY26" fmla="*/ 413886 h 513850"/>
                <a:gd name="connsiteX27" fmla="*/ 820948 w 1024430"/>
                <a:gd name="connsiteY27" fmla="*/ 392841 h 513850"/>
                <a:gd name="connsiteX28" fmla="*/ 820948 w 1024430"/>
                <a:gd name="connsiteY28" fmla="*/ 226235 h 513850"/>
                <a:gd name="connsiteX29" fmla="*/ 820948 w 1024430"/>
                <a:gd name="connsiteY29" fmla="*/ 220973 h 513850"/>
                <a:gd name="connsiteX30" fmla="*/ 980577 w 1024430"/>
                <a:gd name="connsiteY30" fmla="*/ 220973 h 513850"/>
                <a:gd name="connsiteX31" fmla="*/ 982330 w 1024430"/>
                <a:gd name="connsiteY31" fmla="*/ 227988 h 513850"/>
                <a:gd name="connsiteX32" fmla="*/ 982330 w 1024430"/>
                <a:gd name="connsiteY32" fmla="*/ 392841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4430" h="513850">
                  <a:moveTo>
                    <a:pt x="998118" y="178883"/>
                  </a:moveTo>
                  <a:cubicBezTo>
                    <a:pt x="943739" y="178883"/>
                    <a:pt x="889360" y="178883"/>
                    <a:pt x="833227" y="178883"/>
                  </a:cubicBezTo>
                  <a:lnTo>
                    <a:pt x="820948" y="178883"/>
                  </a:lnTo>
                  <a:lnTo>
                    <a:pt x="820948" y="166607"/>
                  </a:lnTo>
                  <a:cubicBezTo>
                    <a:pt x="820948" y="152577"/>
                    <a:pt x="820948" y="136793"/>
                    <a:pt x="820948" y="122763"/>
                  </a:cubicBezTo>
                  <a:cubicBezTo>
                    <a:pt x="810423" y="131532"/>
                    <a:pt x="798143" y="142054"/>
                    <a:pt x="785865" y="150823"/>
                  </a:cubicBezTo>
                  <a:cubicBezTo>
                    <a:pt x="784110" y="152577"/>
                    <a:pt x="780602" y="154331"/>
                    <a:pt x="778848" y="156084"/>
                  </a:cubicBezTo>
                  <a:cubicBezTo>
                    <a:pt x="778848" y="229742"/>
                    <a:pt x="778848" y="303400"/>
                    <a:pt x="778848" y="377057"/>
                  </a:cubicBezTo>
                  <a:cubicBezTo>
                    <a:pt x="778848" y="410379"/>
                    <a:pt x="785865" y="441947"/>
                    <a:pt x="806914" y="468253"/>
                  </a:cubicBezTo>
                  <a:cubicBezTo>
                    <a:pt x="806914" y="468253"/>
                    <a:pt x="806914" y="470006"/>
                    <a:pt x="806914" y="470006"/>
                  </a:cubicBezTo>
                  <a:lnTo>
                    <a:pt x="796390" y="470006"/>
                  </a:lnTo>
                  <a:cubicBezTo>
                    <a:pt x="573611" y="470006"/>
                    <a:pt x="352587" y="470006"/>
                    <a:pt x="129808" y="470006"/>
                  </a:cubicBezTo>
                  <a:cubicBezTo>
                    <a:pt x="75429" y="470006"/>
                    <a:pt x="42100" y="436685"/>
                    <a:pt x="42100" y="382319"/>
                  </a:cubicBezTo>
                  <a:cubicBezTo>
                    <a:pt x="42100" y="263063"/>
                    <a:pt x="42100" y="143808"/>
                    <a:pt x="42100" y="26306"/>
                  </a:cubicBezTo>
                  <a:cubicBezTo>
                    <a:pt x="42100" y="10523"/>
                    <a:pt x="33329" y="1754"/>
                    <a:pt x="21050" y="0"/>
                  </a:cubicBezTo>
                  <a:cubicBezTo>
                    <a:pt x="8771" y="0"/>
                    <a:pt x="0" y="10523"/>
                    <a:pt x="0" y="26306"/>
                  </a:cubicBezTo>
                  <a:cubicBezTo>
                    <a:pt x="0" y="147316"/>
                    <a:pt x="0" y="268325"/>
                    <a:pt x="0" y="391087"/>
                  </a:cubicBezTo>
                  <a:cubicBezTo>
                    <a:pt x="0" y="441947"/>
                    <a:pt x="24559" y="478775"/>
                    <a:pt x="70166" y="501574"/>
                  </a:cubicBezTo>
                  <a:cubicBezTo>
                    <a:pt x="82446" y="506835"/>
                    <a:pt x="94725" y="510343"/>
                    <a:pt x="108758" y="513850"/>
                  </a:cubicBezTo>
                  <a:lnTo>
                    <a:pt x="917427" y="513850"/>
                  </a:lnTo>
                  <a:cubicBezTo>
                    <a:pt x="919181" y="513850"/>
                    <a:pt x="919181" y="512097"/>
                    <a:pt x="920935" y="512097"/>
                  </a:cubicBezTo>
                  <a:cubicBezTo>
                    <a:pt x="984085" y="499820"/>
                    <a:pt x="1024431" y="452469"/>
                    <a:pt x="1024431" y="387580"/>
                  </a:cubicBezTo>
                  <a:cubicBezTo>
                    <a:pt x="1024431" y="326199"/>
                    <a:pt x="1024431" y="264817"/>
                    <a:pt x="1024431" y="205190"/>
                  </a:cubicBezTo>
                  <a:cubicBezTo>
                    <a:pt x="1024431" y="185898"/>
                    <a:pt x="1017414" y="178883"/>
                    <a:pt x="998118" y="178883"/>
                  </a:cubicBezTo>
                  <a:close/>
                  <a:moveTo>
                    <a:pt x="982330" y="392841"/>
                  </a:moveTo>
                  <a:cubicBezTo>
                    <a:pt x="982330" y="433178"/>
                    <a:pt x="952510" y="466499"/>
                    <a:pt x="910410" y="471760"/>
                  </a:cubicBezTo>
                  <a:cubicBezTo>
                    <a:pt x="873573" y="477022"/>
                    <a:pt x="834981" y="452469"/>
                    <a:pt x="824456" y="413886"/>
                  </a:cubicBezTo>
                  <a:cubicBezTo>
                    <a:pt x="822702" y="406871"/>
                    <a:pt x="820948" y="399856"/>
                    <a:pt x="820948" y="392841"/>
                  </a:cubicBezTo>
                  <a:cubicBezTo>
                    <a:pt x="820948" y="336721"/>
                    <a:pt x="820948" y="282355"/>
                    <a:pt x="820948" y="226235"/>
                  </a:cubicBezTo>
                  <a:cubicBezTo>
                    <a:pt x="820948" y="224481"/>
                    <a:pt x="820948" y="222727"/>
                    <a:pt x="820948" y="220973"/>
                  </a:cubicBezTo>
                  <a:lnTo>
                    <a:pt x="980577" y="220973"/>
                  </a:lnTo>
                  <a:cubicBezTo>
                    <a:pt x="980577" y="222727"/>
                    <a:pt x="982330" y="226235"/>
                    <a:pt x="982330" y="227988"/>
                  </a:cubicBezTo>
                  <a:cubicBezTo>
                    <a:pt x="982330" y="284109"/>
                    <a:pt x="982330" y="338475"/>
                    <a:pt x="982330" y="392841"/>
                  </a:cubicBezTo>
                  <a:close/>
                </a:path>
              </a:pathLst>
            </a:custGeom>
            <a:solidFill>
              <a:srgbClr val="000000"/>
            </a:solidFill>
            <a:ln w="17529" cap="flat">
              <a:noFill/>
              <a:prstDash val="solid"/>
              <a:miter/>
            </a:ln>
          </p:spPr>
          <p:txBody>
            <a:bodyPr rtlCol="0" anchor="ctr"/>
            <a:lstStyle/>
            <a:p>
              <a:pPr algn="l" rtl="0"/>
              <a:endParaRPr lang="en-US"/>
            </a:p>
          </p:txBody>
        </p:sp>
        <p:sp>
          <p:nvSpPr>
            <p:cNvPr id="48" name="Freeform 47">
              <a:extLst>
                <a:ext uri="{FF2B5EF4-FFF2-40B4-BE49-F238E27FC236}">
                  <a16:creationId xmlns:a16="http://schemas.microsoft.com/office/drawing/2014/main" id="{64DD7C12-7B99-B895-E52C-781ABCEA1DAB}"/>
                </a:ext>
              </a:extLst>
            </p:cNvPr>
            <p:cNvSpPr/>
            <p:nvPr/>
          </p:nvSpPr>
          <p:spPr>
            <a:xfrm>
              <a:off x="-3634034" y="6124033"/>
              <a:ext cx="822701" cy="747170"/>
            </a:xfrm>
            <a:custGeom>
              <a:avLst/>
              <a:gdLst>
                <a:gd name="connsiteX0" fmla="*/ 43854 w 822701"/>
                <a:gd name="connsiteY0" fmla="*/ 56120 h 747170"/>
                <a:gd name="connsiteX1" fmla="*/ 43854 w 822701"/>
                <a:gd name="connsiteY1" fmla="*/ 43844 h 747170"/>
                <a:gd name="connsiteX2" fmla="*/ 780602 w 822701"/>
                <a:gd name="connsiteY2" fmla="*/ 43844 h 747170"/>
                <a:gd name="connsiteX3" fmla="*/ 780602 w 822701"/>
                <a:gd name="connsiteY3" fmla="*/ 50859 h 747170"/>
                <a:gd name="connsiteX4" fmla="*/ 780602 w 822701"/>
                <a:gd name="connsiteY4" fmla="*/ 726055 h 747170"/>
                <a:gd name="connsiteX5" fmla="*/ 822702 w 822701"/>
                <a:gd name="connsiteY5" fmla="*/ 747100 h 747170"/>
                <a:gd name="connsiteX6" fmla="*/ 822702 w 822701"/>
                <a:gd name="connsiteY6" fmla="*/ 29814 h 747170"/>
                <a:gd name="connsiteX7" fmla="*/ 792881 w 822701"/>
                <a:gd name="connsiteY7" fmla="*/ 0 h 747170"/>
                <a:gd name="connsiteX8" fmla="*/ 29820 w 822701"/>
                <a:gd name="connsiteY8" fmla="*/ 0 h 747170"/>
                <a:gd name="connsiteX9" fmla="*/ 0 w 822701"/>
                <a:gd name="connsiteY9" fmla="*/ 28060 h 747170"/>
                <a:gd name="connsiteX10" fmla="*/ 0 w 822701"/>
                <a:gd name="connsiteY10" fmla="*/ 394595 h 747170"/>
                <a:gd name="connsiteX11" fmla="*/ 0 w 822701"/>
                <a:gd name="connsiteY11" fmla="*/ 403364 h 747170"/>
                <a:gd name="connsiteX12" fmla="*/ 21050 w 822701"/>
                <a:gd name="connsiteY12" fmla="*/ 422655 h 747170"/>
                <a:gd name="connsiteX13" fmla="*/ 42100 w 822701"/>
                <a:gd name="connsiteY13" fmla="*/ 405117 h 747170"/>
                <a:gd name="connsiteX14" fmla="*/ 42100 w 822701"/>
                <a:gd name="connsiteY14" fmla="*/ 392841 h 747170"/>
                <a:gd name="connsiteX15" fmla="*/ 43854 w 822701"/>
                <a:gd name="connsiteY15" fmla="*/ 56120 h 74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1" h="747170">
                  <a:moveTo>
                    <a:pt x="43854" y="56120"/>
                  </a:moveTo>
                  <a:lnTo>
                    <a:pt x="43854" y="43844"/>
                  </a:lnTo>
                  <a:lnTo>
                    <a:pt x="780602" y="43844"/>
                  </a:lnTo>
                  <a:lnTo>
                    <a:pt x="780602" y="50859"/>
                  </a:lnTo>
                  <a:cubicBezTo>
                    <a:pt x="780602" y="112240"/>
                    <a:pt x="780602" y="664673"/>
                    <a:pt x="780602" y="726055"/>
                  </a:cubicBezTo>
                  <a:cubicBezTo>
                    <a:pt x="792881" y="717286"/>
                    <a:pt x="808668" y="748854"/>
                    <a:pt x="822702" y="747100"/>
                  </a:cubicBezTo>
                  <a:cubicBezTo>
                    <a:pt x="822702" y="683964"/>
                    <a:pt x="822702" y="92949"/>
                    <a:pt x="822702" y="29814"/>
                  </a:cubicBezTo>
                  <a:cubicBezTo>
                    <a:pt x="822702" y="7015"/>
                    <a:pt x="815685" y="0"/>
                    <a:pt x="792881" y="0"/>
                  </a:cubicBezTo>
                  <a:cubicBezTo>
                    <a:pt x="538527" y="0"/>
                    <a:pt x="284174" y="0"/>
                    <a:pt x="29820" y="0"/>
                  </a:cubicBezTo>
                  <a:cubicBezTo>
                    <a:pt x="7017" y="0"/>
                    <a:pt x="0" y="7015"/>
                    <a:pt x="0" y="28060"/>
                  </a:cubicBezTo>
                  <a:cubicBezTo>
                    <a:pt x="0" y="150823"/>
                    <a:pt x="0" y="271832"/>
                    <a:pt x="0" y="394595"/>
                  </a:cubicBezTo>
                  <a:cubicBezTo>
                    <a:pt x="0" y="398102"/>
                    <a:pt x="0" y="401610"/>
                    <a:pt x="0" y="403364"/>
                  </a:cubicBezTo>
                  <a:cubicBezTo>
                    <a:pt x="1754" y="413886"/>
                    <a:pt x="10525" y="422655"/>
                    <a:pt x="21050" y="422655"/>
                  </a:cubicBezTo>
                  <a:cubicBezTo>
                    <a:pt x="31575" y="422655"/>
                    <a:pt x="40345" y="415640"/>
                    <a:pt x="42100" y="405117"/>
                  </a:cubicBezTo>
                  <a:cubicBezTo>
                    <a:pt x="42100" y="401610"/>
                    <a:pt x="42100" y="398102"/>
                    <a:pt x="42100" y="392841"/>
                  </a:cubicBezTo>
                  <a:cubicBezTo>
                    <a:pt x="43854" y="282355"/>
                    <a:pt x="43854" y="170114"/>
                    <a:pt x="43854" y="56120"/>
                  </a:cubicBezTo>
                  <a:close/>
                </a:path>
              </a:pathLst>
            </a:custGeom>
            <a:solidFill>
              <a:srgbClr val="000000"/>
            </a:solidFill>
            <a:ln w="17529" cap="flat">
              <a:noFill/>
              <a:prstDash val="solid"/>
              <a:miter/>
            </a:ln>
          </p:spPr>
          <p:txBody>
            <a:bodyPr rtlCol="0" anchor="ctr"/>
            <a:lstStyle/>
            <a:p>
              <a:pPr algn="l" rtl="0"/>
              <a:endParaRPr lang="en-US"/>
            </a:p>
          </p:txBody>
        </p:sp>
        <p:sp>
          <p:nvSpPr>
            <p:cNvPr id="49" name="Freeform 48">
              <a:extLst>
                <a:ext uri="{FF2B5EF4-FFF2-40B4-BE49-F238E27FC236}">
                  <a16:creationId xmlns:a16="http://schemas.microsoft.com/office/drawing/2014/main" id="{3F2C17C4-070B-3D69-7FC7-C4727E4C0228}"/>
                </a:ext>
              </a:extLst>
            </p:cNvPr>
            <p:cNvSpPr/>
            <p:nvPr/>
          </p:nvSpPr>
          <p:spPr>
            <a:xfrm>
              <a:off x="-3484931" y="687288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pPr algn="l" rtl="0"/>
              <a:endParaRPr lang="en-US"/>
            </a:p>
          </p:txBody>
        </p:sp>
        <p:sp>
          <p:nvSpPr>
            <p:cNvPr id="50" name="Freeform 49">
              <a:extLst>
                <a:ext uri="{FF2B5EF4-FFF2-40B4-BE49-F238E27FC236}">
                  <a16:creationId xmlns:a16="http://schemas.microsoft.com/office/drawing/2014/main" id="{C0DBE609-FEEC-AD01-EB40-2D808393FBC9}"/>
                </a:ext>
              </a:extLst>
            </p:cNvPr>
            <p:cNvSpPr/>
            <p:nvPr/>
          </p:nvSpPr>
          <p:spPr>
            <a:xfrm>
              <a:off x="-3484931" y="674135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2"/>
                    <a:pt x="10525" y="0"/>
                    <a:pt x="21050" y="0"/>
                  </a:cubicBezTo>
                  <a:cubicBezTo>
                    <a:pt x="33329" y="0"/>
                    <a:pt x="42100" y="10522"/>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pPr algn="l" rtl="0"/>
              <a:endParaRPr lang="en-US"/>
            </a:p>
          </p:txBody>
        </p:sp>
        <p:sp>
          <p:nvSpPr>
            <p:cNvPr id="194" name="Freeform 193">
              <a:extLst>
                <a:ext uri="{FF2B5EF4-FFF2-40B4-BE49-F238E27FC236}">
                  <a16:creationId xmlns:a16="http://schemas.microsoft.com/office/drawing/2014/main" id="{0B8BC065-2E47-182A-574A-A5772C994FB7}"/>
                </a:ext>
              </a:extLst>
            </p:cNvPr>
            <p:cNvSpPr/>
            <p:nvPr/>
          </p:nvSpPr>
          <p:spPr>
            <a:xfrm>
              <a:off x="-3493702" y="700967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pPr algn="l" rtl="0"/>
              <a:endParaRPr lang="en-US"/>
            </a:p>
          </p:txBody>
        </p:sp>
        <p:sp>
          <p:nvSpPr>
            <p:cNvPr id="195" name="Freeform 194">
              <a:extLst>
                <a:ext uri="{FF2B5EF4-FFF2-40B4-BE49-F238E27FC236}">
                  <a16:creationId xmlns:a16="http://schemas.microsoft.com/office/drawing/2014/main" id="{43D6EDCD-8EDB-F796-96C5-578882822BFD}"/>
                </a:ext>
              </a:extLst>
            </p:cNvPr>
            <p:cNvSpPr/>
            <p:nvPr/>
          </p:nvSpPr>
          <p:spPr>
            <a:xfrm>
              <a:off x="-3398977" y="673784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pPr algn="l" rtl="0"/>
              <a:endParaRPr lang="en-US"/>
            </a:p>
          </p:txBody>
        </p:sp>
        <p:grpSp>
          <p:nvGrpSpPr>
            <p:cNvPr id="196" name="Graphic 26">
              <a:extLst>
                <a:ext uri="{FF2B5EF4-FFF2-40B4-BE49-F238E27FC236}">
                  <a16:creationId xmlns:a16="http://schemas.microsoft.com/office/drawing/2014/main" id="{71E9EEFB-134D-FD9B-49B0-3457A893A9DF}"/>
                </a:ext>
              </a:extLst>
            </p:cNvPr>
            <p:cNvGrpSpPr/>
            <p:nvPr/>
          </p:nvGrpSpPr>
          <p:grpSpPr>
            <a:xfrm>
              <a:off x="-3277940" y="6525643"/>
              <a:ext cx="419299" cy="543664"/>
              <a:chOff x="-3277940" y="6525643"/>
              <a:chExt cx="419299" cy="543664"/>
            </a:xfrm>
          </p:grpSpPr>
          <p:grpSp>
            <p:nvGrpSpPr>
              <p:cNvPr id="197" name="Graphic 26">
                <a:extLst>
                  <a:ext uri="{FF2B5EF4-FFF2-40B4-BE49-F238E27FC236}">
                    <a16:creationId xmlns:a16="http://schemas.microsoft.com/office/drawing/2014/main" id="{BA79A65A-50B1-8ABA-64A6-1A025971944E}"/>
                  </a:ext>
                </a:extLst>
              </p:cNvPr>
              <p:cNvGrpSpPr/>
              <p:nvPr/>
            </p:nvGrpSpPr>
            <p:grpSpPr>
              <a:xfrm>
                <a:off x="-3218299" y="6578573"/>
                <a:ext cx="342061" cy="471442"/>
                <a:chOff x="-3218299" y="6578573"/>
                <a:chExt cx="342061" cy="471442"/>
              </a:xfrm>
              <a:solidFill>
                <a:srgbClr val="F79038"/>
              </a:solidFill>
            </p:grpSpPr>
            <p:sp>
              <p:nvSpPr>
                <p:cNvPr id="198" name="Freeform 197">
                  <a:extLst>
                    <a:ext uri="{FF2B5EF4-FFF2-40B4-BE49-F238E27FC236}">
                      <a16:creationId xmlns:a16="http://schemas.microsoft.com/office/drawing/2014/main" id="{D6BE4A88-D5EC-40B0-9F21-5E72002484F6}"/>
                    </a:ext>
                  </a:extLst>
                </p:cNvPr>
                <p:cNvSpPr/>
                <p:nvPr/>
              </p:nvSpPr>
              <p:spPr>
                <a:xfrm>
                  <a:off x="-3132619" y="6578573"/>
                  <a:ext cx="167138" cy="308343"/>
                </a:xfrm>
                <a:custGeom>
                  <a:avLst/>
                  <a:gdLst>
                    <a:gd name="connsiteX0" fmla="*/ 123065 w 167138"/>
                    <a:gd name="connsiteY0" fmla="*/ 308344 h 308343"/>
                    <a:gd name="connsiteX1" fmla="*/ 49391 w 167138"/>
                    <a:gd name="connsiteY1" fmla="*/ 308344 h 308343"/>
                    <a:gd name="connsiteX2" fmla="*/ 49391 w 167138"/>
                    <a:gd name="connsiteY2" fmla="*/ 294314 h 308343"/>
                    <a:gd name="connsiteX3" fmla="*/ 47636 w 167138"/>
                    <a:gd name="connsiteY3" fmla="*/ 201365 h 308343"/>
                    <a:gd name="connsiteX4" fmla="*/ 19570 w 167138"/>
                    <a:gd name="connsiteY4" fmla="*/ 134722 h 308343"/>
                    <a:gd name="connsiteX5" fmla="*/ 16062 w 167138"/>
                    <a:gd name="connsiteY5" fmla="*/ 34758 h 308343"/>
                    <a:gd name="connsiteX6" fmla="*/ 100261 w 167138"/>
                    <a:gd name="connsiteY6" fmla="*/ 1436 h 308343"/>
                    <a:gd name="connsiteX7" fmla="*/ 165165 w 167138"/>
                    <a:gd name="connsiteY7" fmla="*/ 66325 h 308343"/>
                    <a:gd name="connsiteX8" fmla="*/ 149378 w 167138"/>
                    <a:gd name="connsiteY8" fmla="*/ 138229 h 308343"/>
                    <a:gd name="connsiteX9" fmla="*/ 121311 w 167138"/>
                    <a:gd name="connsiteY9" fmla="*/ 229425 h 308343"/>
                    <a:gd name="connsiteX10" fmla="*/ 123065 w 167138"/>
                    <a:gd name="connsiteY10" fmla="*/ 308344 h 30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138" h="308343">
                      <a:moveTo>
                        <a:pt x="123065" y="308344"/>
                      </a:moveTo>
                      <a:cubicBezTo>
                        <a:pt x="98507" y="308344"/>
                        <a:pt x="73949" y="308344"/>
                        <a:pt x="49391" y="308344"/>
                      </a:cubicBezTo>
                      <a:cubicBezTo>
                        <a:pt x="49391" y="303082"/>
                        <a:pt x="49391" y="299575"/>
                        <a:pt x="49391" y="294314"/>
                      </a:cubicBezTo>
                      <a:cubicBezTo>
                        <a:pt x="49391" y="262746"/>
                        <a:pt x="49391" y="232932"/>
                        <a:pt x="47636" y="201365"/>
                      </a:cubicBezTo>
                      <a:cubicBezTo>
                        <a:pt x="47636" y="176812"/>
                        <a:pt x="37111" y="154013"/>
                        <a:pt x="19570" y="134722"/>
                      </a:cubicBezTo>
                      <a:cubicBezTo>
                        <a:pt x="-4988" y="104908"/>
                        <a:pt x="-6743" y="64572"/>
                        <a:pt x="16062" y="34758"/>
                      </a:cubicBezTo>
                      <a:cubicBezTo>
                        <a:pt x="37111" y="4944"/>
                        <a:pt x="66932" y="-3825"/>
                        <a:pt x="100261" y="1436"/>
                      </a:cubicBezTo>
                      <a:cubicBezTo>
                        <a:pt x="131836" y="6698"/>
                        <a:pt x="158148" y="34758"/>
                        <a:pt x="165165" y="66325"/>
                      </a:cubicBezTo>
                      <a:cubicBezTo>
                        <a:pt x="170428" y="92632"/>
                        <a:pt x="165165" y="117184"/>
                        <a:pt x="149378" y="138229"/>
                      </a:cubicBezTo>
                      <a:cubicBezTo>
                        <a:pt x="130082" y="166290"/>
                        <a:pt x="119557" y="196103"/>
                        <a:pt x="121311" y="229425"/>
                      </a:cubicBezTo>
                      <a:cubicBezTo>
                        <a:pt x="123065" y="257485"/>
                        <a:pt x="123065" y="282037"/>
                        <a:pt x="123065" y="308344"/>
                      </a:cubicBezTo>
                      <a:close/>
                    </a:path>
                  </a:pathLst>
                </a:custGeom>
                <a:solidFill>
                  <a:srgbClr val="F79038"/>
                </a:solidFill>
                <a:ln w="17529" cap="flat">
                  <a:noFill/>
                  <a:prstDash val="solid"/>
                  <a:miter/>
                </a:ln>
              </p:spPr>
              <p:txBody>
                <a:bodyPr rtlCol="0" anchor="ctr"/>
                <a:lstStyle/>
                <a:p>
                  <a:pPr algn="l" rtl="0"/>
                  <a:endParaRPr lang="en-US"/>
                </a:p>
              </p:txBody>
            </p:sp>
            <p:sp>
              <p:nvSpPr>
                <p:cNvPr id="199" name="Freeform 198">
                  <a:extLst>
                    <a:ext uri="{FF2B5EF4-FFF2-40B4-BE49-F238E27FC236}">
                      <a16:creationId xmlns:a16="http://schemas.microsoft.com/office/drawing/2014/main" id="{3BDC7A7C-E68C-A49C-7110-34294C01E7CB}"/>
                    </a:ext>
                  </a:extLst>
                </p:cNvPr>
                <p:cNvSpPr/>
                <p:nvPr/>
              </p:nvSpPr>
              <p:spPr>
                <a:xfrm>
                  <a:off x="-3218299" y="6923745"/>
                  <a:ext cx="342061" cy="57873"/>
                </a:xfrm>
                <a:custGeom>
                  <a:avLst/>
                  <a:gdLst>
                    <a:gd name="connsiteX0" fmla="*/ 342061 w 342061"/>
                    <a:gd name="connsiteY0" fmla="*/ 57874 h 57873"/>
                    <a:gd name="connsiteX1" fmla="*/ 0 w 342061"/>
                    <a:gd name="connsiteY1" fmla="*/ 57874 h 57873"/>
                    <a:gd name="connsiteX2" fmla="*/ 54379 w 342061"/>
                    <a:gd name="connsiteY2" fmla="*/ 1754 h 57873"/>
                    <a:gd name="connsiteX3" fmla="*/ 71921 w 342061"/>
                    <a:gd name="connsiteY3" fmla="*/ 0 h 57873"/>
                    <a:gd name="connsiteX4" fmla="*/ 266633 w 342061"/>
                    <a:gd name="connsiteY4" fmla="*/ 0 h 57873"/>
                    <a:gd name="connsiteX5" fmla="*/ 338553 w 342061"/>
                    <a:gd name="connsiteY5" fmla="*/ 50859 h 57873"/>
                    <a:gd name="connsiteX6" fmla="*/ 342061 w 342061"/>
                    <a:gd name="connsiteY6" fmla="*/ 57874 h 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061" h="57873">
                      <a:moveTo>
                        <a:pt x="342061" y="57874"/>
                      </a:moveTo>
                      <a:cubicBezTo>
                        <a:pt x="228041" y="57874"/>
                        <a:pt x="114020" y="57874"/>
                        <a:pt x="0" y="57874"/>
                      </a:cubicBezTo>
                      <a:cubicBezTo>
                        <a:pt x="3509" y="33321"/>
                        <a:pt x="28067" y="7015"/>
                        <a:pt x="54379" y="1754"/>
                      </a:cubicBezTo>
                      <a:cubicBezTo>
                        <a:pt x="59641" y="0"/>
                        <a:pt x="66658" y="0"/>
                        <a:pt x="71921" y="0"/>
                      </a:cubicBezTo>
                      <a:cubicBezTo>
                        <a:pt x="136825" y="0"/>
                        <a:pt x="201729" y="0"/>
                        <a:pt x="266633" y="0"/>
                      </a:cubicBezTo>
                      <a:cubicBezTo>
                        <a:pt x="298207" y="0"/>
                        <a:pt x="328028" y="21045"/>
                        <a:pt x="338553" y="50859"/>
                      </a:cubicBezTo>
                      <a:cubicBezTo>
                        <a:pt x="340307" y="52613"/>
                        <a:pt x="340307" y="56120"/>
                        <a:pt x="342061" y="57874"/>
                      </a:cubicBezTo>
                      <a:close/>
                    </a:path>
                  </a:pathLst>
                </a:custGeom>
                <a:solidFill>
                  <a:srgbClr val="F79038"/>
                </a:solidFill>
                <a:ln w="17529" cap="flat">
                  <a:noFill/>
                  <a:prstDash val="solid"/>
                  <a:miter/>
                </a:ln>
              </p:spPr>
              <p:txBody>
                <a:bodyPr rtlCol="0" anchor="ctr"/>
                <a:lstStyle/>
                <a:p>
                  <a:pPr algn="l" rtl="0"/>
                  <a:endParaRPr lang="en-US"/>
                </a:p>
              </p:txBody>
            </p:sp>
            <p:sp>
              <p:nvSpPr>
                <p:cNvPr id="200" name="Freeform 199">
                  <a:extLst>
                    <a:ext uri="{FF2B5EF4-FFF2-40B4-BE49-F238E27FC236}">
                      <a16:creationId xmlns:a16="http://schemas.microsoft.com/office/drawing/2014/main" id="{9C042726-DAD2-F87A-E6DB-7539A7E84629}"/>
                    </a:ext>
                  </a:extLst>
                </p:cNvPr>
                <p:cNvSpPr/>
                <p:nvPr/>
              </p:nvSpPr>
              <p:spPr>
                <a:xfrm>
                  <a:off x="-3177952" y="7020202"/>
                  <a:ext cx="261369" cy="29813"/>
                </a:xfrm>
                <a:custGeom>
                  <a:avLst/>
                  <a:gdLst>
                    <a:gd name="connsiteX0" fmla="*/ 0 w 261369"/>
                    <a:gd name="connsiteY0" fmla="*/ 29814 h 29813"/>
                    <a:gd name="connsiteX1" fmla="*/ 0 w 261369"/>
                    <a:gd name="connsiteY1" fmla="*/ 0 h 29813"/>
                    <a:gd name="connsiteX2" fmla="*/ 261370 w 261369"/>
                    <a:gd name="connsiteY2" fmla="*/ 0 h 29813"/>
                    <a:gd name="connsiteX3" fmla="*/ 261370 w 261369"/>
                    <a:gd name="connsiteY3" fmla="*/ 29814 h 29813"/>
                    <a:gd name="connsiteX4" fmla="*/ 0 w 261369"/>
                    <a:gd name="connsiteY4" fmla="*/ 29814 h 2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9" h="29813">
                      <a:moveTo>
                        <a:pt x="0" y="29814"/>
                      </a:moveTo>
                      <a:cubicBezTo>
                        <a:pt x="0" y="19291"/>
                        <a:pt x="0" y="10523"/>
                        <a:pt x="0" y="0"/>
                      </a:cubicBezTo>
                      <a:cubicBezTo>
                        <a:pt x="87708" y="0"/>
                        <a:pt x="173662" y="0"/>
                        <a:pt x="261370" y="0"/>
                      </a:cubicBezTo>
                      <a:cubicBezTo>
                        <a:pt x="261370" y="10523"/>
                        <a:pt x="261370" y="19291"/>
                        <a:pt x="261370" y="29814"/>
                      </a:cubicBezTo>
                      <a:cubicBezTo>
                        <a:pt x="173662" y="29814"/>
                        <a:pt x="87708" y="29814"/>
                        <a:pt x="0" y="29814"/>
                      </a:cubicBezTo>
                      <a:close/>
                    </a:path>
                  </a:pathLst>
                </a:custGeom>
                <a:solidFill>
                  <a:srgbClr val="F79038"/>
                </a:solidFill>
                <a:ln w="17529" cap="flat">
                  <a:noFill/>
                  <a:prstDash val="solid"/>
                  <a:miter/>
                </a:ln>
              </p:spPr>
              <p:txBody>
                <a:bodyPr rtlCol="0" anchor="ctr"/>
                <a:lstStyle/>
                <a:p>
                  <a:pPr algn="l" rtl="0"/>
                  <a:endParaRPr lang="en-US"/>
                </a:p>
              </p:txBody>
            </p:sp>
          </p:grpSp>
          <p:sp>
            <p:nvSpPr>
              <p:cNvPr id="201" name="Freeform 200">
                <a:extLst>
                  <a:ext uri="{FF2B5EF4-FFF2-40B4-BE49-F238E27FC236}">
                    <a16:creationId xmlns:a16="http://schemas.microsoft.com/office/drawing/2014/main" id="{77E484E2-819A-C083-D9B7-A02B5EB9FF46}"/>
                  </a:ext>
                </a:extLst>
              </p:cNvPr>
              <p:cNvSpPr/>
              <p:nvPr/>
            </p:nvSpPr>
            <p:spPr>
              <a:xfrm>
                <a:off x="-3277940" y="6525643"/>
                <a:ext cx="419299" cy="543664"/>
              </a:xfrm>
              <a:custGeom>
                <a:avLst/>
                <a:gdLst>
                  <a:gd name="connsiteX0" fmla="*/ 326274 w 419299"/>
                  <a:gd name="connsiteY0" fmla="*/ 345490 h 543664"/>
                  <a:gd name="connsiteX1" fmla="*/ 285928 w 419299"/>
                  <a:gd name="connsiteY1" fmla="*/ 341982 h 543664"/>
                  <a:gd name="connsiteX2" fmla="*/ 285928 w 419299"/>
                  <a:gd name="connsiteY2" fmla="*/ 270078 h 543664"/>
                  <a:gd name="connsiteX3" fmla="*/ 308733 w 419299"/>
                  <a:gd name="connsiteY3" fmla="*/ 192913 h 543664"/>
                  <a:gd name="connsiteX4" fmla="*/ 282420 w 419299"/>
                  <a:gd name="connsiteY4" fmla="*/ 22799 h 543664"/>
                  <a:gd name="connsiteX5" fmla="*/ 214008 w 419299"/>
                  <a:gd name="connsiteY5" fmla="*/ 0 h 543664"/>
                  <a:gd name="connsiteX6" fmla="*/ 187695 w 419299"/>
                  <a:gd name="connsiteY6" fmla="*/ 0 h 543664"/>
                  <a:gd name="connsiteX7" fmla="*/ 164891 w 419299"/>
                  <a:gd name="connsiteY7" fmla="*/ 8769 h 543664"/>
                  <a:gd name="connsiteX8" fmla="*/ 161383 w 419299"/>
                  <a:gd name="connsiteY8" fmla="*/ 10523 h 543664"/>
                  <a:gd name="connsiteX9" fmla="*/ 117529 w 419299"/>
                  <a:gd name="connsiteY9" fmla="*/ 192913 h 543664"/>
                  <a:gd name="connsiteX10" fmla="*/ 138579 w 419299"/>
                  <a:gd name="connsiteY10" fmla="*/ 254294 h 543664"/>
                  <a:gd name="connsiteX11" fmla="*/ 138579 w 419299"/>
                  <a:gd name="connsiteY11" fmla="*/ 341982 h 543664"/>
                  <a:gd name="connsiteX12" fmla="*/ 94725 w 419299"/>
                  <a:gd name="connsiteY12" fmla="*/ 345490 h 543664"/>
                  <a:gd name="connsiteX13" fmla="*/ 0 w 419299"/>
                  <a:gd name="connsiteY13" fmla="*/ 454222 h 543664"/>
                  <a:gd name="connsiteX14" fmla="*/ 21050 w 419299"/>
                  <a:gd name="connsiteY14" fmla="*/ 475267 h 543664"/>
                  <a:gd name="connsiteX15" fmla="*/ 43854 w 419299"/>
                  <a:gd name="connsiteY15" fmla="*/ 475267 h 543664"/>
                  <a:gd name="connsiteX16" fmla="*/ 43854 w 419299"/>
                  <a:gd name="connsiteY16" fmla="*/ 506835 h 543664"/>
                  <a:gd name="connsiteX17" fmla="*/ 43854 w 419299"/>
                  <a:gd name="connsiteY17" fmla="*/ 506835 h 543664"/>
                  <a:gd name="connsiteX18" fmla="*/ 43854 w 419299"/>
                  <a:gd name="connsiteY18" fmla="*/ 506835 h 543664"/>
                  <a:gd name="connsiteX19" fmla="*/ 43854 w 419299"/>
                  <a:gd name="connsiteY19" fmla="*/ 543664 h 543664"/>
                  <a:gd name="connsiteX20" fmla="*/ 52625 w 419299"/>
                  <a:gd name="connsiteY20" fmla="*/ 543664 h 543664"/>
                  <a:gd name="connsiteX21" fmla="*/ 366620 w 419299"/>
                  <a:gd name="connsiteY21" fmla="*/ 543664 h 543664"/>
                  <a:gd name="connsiteX22" fmla="*/ 378899 w 419299"/>
                  <a:gd name="connsiteY22" fmla="*/ 543664 h 543664"/>
                  <a:gd name="connsiteX23" fmla="*/ 378899 w 419299"/>
                  <a:gd name="connsiteY23" fmla="*/ 510343 h 543664"/>
                  <a:gd name="connsiteX24" fmla="*/ 378899 w 419299"/>
                  <a:gd name="connsiteY24" fmla="*/ 506835 h 543664"/>
                  <a:gd name="connsiteX25" fmla="*/ 378899 w 419299"/>
                  <a:gd name="connsiteY25" fmla="*/ 475267 h 543664"/>
                  <a:gd name="connsiteX26" fmla="*/ 399949 w 419299"/>
                  <a:gd name="connsiteY26" fmla="*/ 475267 h 543664"/>
                  <a:gd name="connsiteX27" fmla="*/ 419244 w 419299"/>
                  <a:gd name="connsiteY27" fmla="*/ 455976 h 543664"/>
                  <a:gd name="connsiteX28" fmla="*/ 326274 w 419299"/>
                  <a:gd name="connsiteY28" fmla="*/ 345490 h 543664"/>
                  <a:gd name="connsiteX29" fmla="*/ 143841 w 419299"/>
                  <a:gd name="connsiteY29" fmla="*/ 70150 h 543664"/>
                  <a:gd name="connsiteX30" fmla="*/ 228041 w 419299"/>
                  <a:gd name="connsiteY30" fmla="*/ 36829 h 543664"/>
                  <a:gd name="connsiteX31" fmla="*/ 292945 w 419299"/>
                  <a:gd name="connsiteY31" fmla="*/ 101718 h 543664"/>
                  <a:gd name="connsiteX32" fmla="*/ 277157 w 419299"/>
                  <a:gd name="connsiteY32" fmla="*/ 173622 h 543664"/>
                  <a:gd name="connsiteX33" fmla="*/ 249091 w 419299"/>
                  <a:gd name="connsiteY33" fmla="*/ 264817 h 543664"/>
                  <a:gd name="connsiteX34" fmla="*/ 249091 w 419299"/>
                  <a:gd name="connsiteY34" fmla="*/ 341982 h 543664"/>
                  <a:gd name="connsiteX35" fmla="*/ 175416 w 419299"/>
                  <a:gd name="connsiteY35" fmla="*/ 341982 h 543664"/>
                  <a:gd name="connsiteX36" fmla="*/ 175416 w 419299"/>
                  <a:gd name="connsiteY36" fmla="*/ 327952 h 543664"/>
                  <a:gd name="connsiteX37" fmla="*/ 173662 w 419299"/>
                  <a:gd name="connsiteY37" fmla="*/ 235003 h 543664"/>
                  <a:gd name="connsiteX38" fmla="*/ 145595 w 419299"/>
                  <a:gd name="connsiteY38" fmla="*/ 168360 h 543664"/>
                  <a:gd name="connsiteX39" fmla="*/ 143841 w 419299"/>
                  <a:gd name="connsiteY39" fmla="*/ 70150 h 543664"/>
                  <a:gd name="connsiteX40" fmla="*/ 80692 w 419299"/>
                  <a:gd name="connsiteY40" fmla="*/ 505082 h 543664"/>
                  <a:gd name="connsiteX41" fmla="*/ 80692 w 419299"/>
                  <a:gd name="connsiteY41" fmla="*/ 475267 h 543664"/>
                  <a:gd name="connsiteX42" fmla="*/ 342061 w 419299"/>
                  <a:gd name="connsiteY42" fmla="*/ 475267 h 543664"/>
                  <a:gd name="connsiteX43" fmla="*/ 342061 w 419299"/>
                  <a:gd name="connsiteY43" fmla="*/ 505082 h 543664"/>
                  <a:gd name="connsiteX44" fmla="*/ 80692 w 419299"/>
                  <a:gd name="connsiteY44" fmla="*/ 505082 h 543664"/>
                  <a:gd name="connsiteX45" fmla="*/ 40345 w 419299"/>
                  <a:gd name="connsiteY45" fmla="*/ 438439 h 543664"/>
                  <a:gd name="connsiteX46" fmla="*/ 94725 w 419299"/>
                  <a:gd name="connsiteY46" fmla="*/ 382319 h 543664"/>
                  <a:gd name="connsiteX47" fmla="*/ 112266 w 419299"/>
                  <a:gd name="connsiteY47" fmla="*/ 380565 h 543664"/>
                  <a:gd name="connsiteX48" fmla="*/ 306978 w 419299"/>
                  <a:gd name="connsiteY48" fmla="*/ 380565 h 543664"/>
                  <a:gd name="connsiteX49" fmla="*/ 378899 w 419299"/>
                  <a:gd name="connsiteY49" fmla="*/ 431424 h 543664"/>
                  <a:gd name="connsiteX50" fmla="*/ 380653 w 419299"/>
                  <a:gd name="connsiteY50" fmla="*/ 440192 h 543664"/>
                  <a:gd name="connsiteX51" fmla="*/ 40345 w 419299"/>
                  <a:gd name="connsiteY51" fmla="*/ 440192 h 54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19299" h="543664">
                    <a:moveTo>
                      <a:pt x="326274" y="345490"/>
                    </a:moveTo>
                    <a:cubicBezTo>
                      <a:pt x="312241" y="343736"/>
                      <a:pt x="299962" y="343736"/>
                      <a:pt x="285928" y="341982"/>
                    </a:cubicBezTo>
                    <a:cubicBezTo>
                      <a:pt x="285928" y="317430"/>
                      <a:pt x="285928" y="292877"/>
                      <a:pt x="285928" y="270078"/>
                    </a:cubicBezTo>
                    <a:cubicBezTo>
                      <a:pt x="284174" y="242018"/>
                      <a:pt x="292945" y="217466"/>
                      <a:pt x="308733" y="192913"/>
                    </a:cubicBezTo>
                    <a:cubicBezTo>
                      <a:pt x="347324" y="136793"/>
                      <a:pt x="335045" y="63135"/>
                      <a:pt x="282420" y="22799"/>
                    </a:cubicBezTo>
                    <a:cubicBezTo>
                      <a:pt x="263124" y="8769"/>
                      <a:pt x="240320" y="1754"/>
                      <a:pt x="214008" y="0"/>
                    </a:cubicBezTo>
                    <a:cubicBezTo>
                      <a:pt x="205237" y="0"/>
                      <a:pt x="196466" y="0"/>
                      <a:pt x="187695" y="0"/>
                    </a:cubicBezTo>
                    <a:cubicBezTo>
                      <a:pt x="180678" y="3507"/>
                      <a:pt x="173662" y="7015"/>
                      <a:pt x="164891" y="8769"/>
                    </a:cubicBezTo>
                    <a:cubicBezTo>
                      <a:pt x="163137" y="8769"/>
                      <a:pt x="163137" y="10523"/>
                      <a:pt x="161383" y="10523"/>
                    </a:cubicBezTo>
                    <a:cubicBezTo>
                      <a:pt x="91217" y="42090"/>
                      <a:pt x="68412" y="133285"/>
                      <a:pt x="117529" y="192913"/>
                    </a:cubicBezTo>
                    <a:cubicBezTo>
                      <a:pt x="133316" y="210451"/>
                      <a:pt x="138579" y="231496"/>
                      <a:pt x="138579" y="254294"/>
                    </a:cubicBezTo>
                    <a:cubicBezTo>
                      <a:pt x="138579" y="284108"/>
                      <a:pt x="138579" y="312168"/>
                      <a:pt x="138579" y="341982"/>
                    </a:cubicBezTo>
                    <a:cubicBezTo>
                      <a:pt x="122791" y="343736"/>
                      <a:pt x="108758" y="343736"/>
                      <a:pt x="94725" y="345490"/>
                    </a:cubicBezTo>
                    <a:cubicBezTo>
                      <a:pt x="43854" y="352505"/>
                      <a:pt x="0" y="401610"/>
                      <a:pt x="0" y="454222"/>
                    </a:cubicBezTo>
                    <a:cubicBezTo>
                      <a:pt x="0" y="466499"/>
                      <a:pt x="7017" y="475267"/>
                      <a:pt x="21050" y="475267"/>
                    </a:cubicBezTo>
                    <a:cubicBezTo>
                      <a:pt x="28067" y="475267"/>
                      <a:pt x="35083" y="475267"/>
                      <a:pt x="43854" y="475267"/>
                    </a:cubicBezTo>
                    <a:lnTo>
                      <a:pt x="43854" y="506835"/>
                    </a:lnTo>
                    <a:cubicBezTo>
                      <a:pt x="43854" y="506835"/>
                      <a:pt x="43854" y="506835"/>
                      <a:pt x="43854" y="506835"/>
                    </a:cubicBezTo>
                    <a:lnTo>
                      <a:pt x="43854" y="506835"/>
                    </a:lnTo>
                    <a:lnTo>
                      <a:pt x="43854" y="543664"/>
                    </a:lnTo>
                    <a:lnTo>
                      <a:pt x="52625" y="543664"/>
                    </a:lnTo>
                    <a:lnTo>
                      <a:pt x="366620" y="543664"/>
                    </a:lnTo>
                    <a:lnTo>
                      <a:pt x="378899" y="543664"/>
                    </a:lnTo>
                    <a:lnTo>
                      <a:pt x="378899" y="510343"/>
                    </a:lnTo>
                    <a:cubicBezTo>
                      <a:pt x="378899" y="508589"/>
                      <a:pt x="378899" y="506835"/>
                      <a:pt x="378899" y="506835"/>
                    </a:cubicBezTo>
                    <a:lnTo>
                      <a:pt x="378899" y="475267"/>
                    </a:lnTo>
                    <a:cubicBezTo>
                      <a:pt x="385916" y="475267"/>
                      <a:pt x="392932" y="475267"/>
                      <a:pt x="399949" y="475267"/>
                    </a:cubicBezTo>
                    <a:cubicBezTo>
                      <a:pt x="412228" y="475267"/>
                      <a:pt x="419244" y="468253"/>
                      <a:pt x="419244" y="455976"/>
                    </a:cubicBezTo>
                    <a:cubicBezTo>
                      <a:pt x="420999" y="401610"/>
                      <a:pt x="380653" y="352505"/>
                      <a:pt x="326274" y="345490"/>
                    </a:cubicBezTo>
                    <a:close/>
                    <a:moveTo>
                      <a:pt x="143841" y="70150"/>
                    </a:moveTo>
                    <a:cubicBezTo>
                      <a:pt x="164891" y="40336"/>
                      <a:pt x="194712" y="31568"/>
                      <a:pt x="228041" y="36829"/>
                    </a:cubicBezTo>
                    <a:cubicBezTo>
                      <a:pt x="259616" y="42090"/>
                      <a:pt x="285928" y="70150"/>
                      <a:pt x="292945" y="101718"/>
                    </a:cubicBezTo>
                    <a:cubicBezTo>
                      <a:pt x="298207" y="128024"/>
                      <a:pt x="292945" y="152577"/>
                      <a:pt x="277157" y="173622"/>
                    </a:cubicBezTo>
                    <a:cubicBezTo>
                      <a:pt x="257862" y="201682"/>
                      <a:pt x="247337" y="231496"/>
                      <a:pt x="249091" y="264817"/>
                    </a:cubicBezTo>
                    <a:cubicBezTo>
                      <a:pt x="249091" y="289370"/>
                      <a:pt x="249091" y="315676"/>
                      <a:pt x="249091" y="341982"/>
                    </a:cubicBezTo>
                    <a:lnTo>
                      <a:pt x="175416" y="341982"/>
                    </a:lnTo>
                    <a:cubicBezTo>
                      <a:pt x="175416" y="336721"/>
                      <a:pt x="175416" y="333213"/>
                      <a:pt x="175416" y="327952"/>
                    </a:cubicBezTo>
                    <a:cubicBezTo>
                      <a:pt x="175416" y="296385"/>
                      <a:pt x="175416" y="266571"/>
                      <a:pt x="173662" y="235003"/>
                    </a:cubicBezTo>
                    <a:cubicBezTo>
                      <a:pt x="173662" y="210451"/>
                      <a:pt x="163137" y="187652"/>
                      <a:pt x="145595" y="168360"/>
                    </a:cubicBezTo>
                    <a:cubicBezTo>
                      <a:pt x="122791" y="142054"/>
                      <a:pt x="121037" y="101718"/>
                      <a:pt x="143841" y="70150"/>
                    </a:cubicBezTo>
                    <a:close/>
                    <a:moveTo>
                      <a:pt x="80692" y="505082"/>
                    </a:moveTo>
                    <a:lnTo>
                      <a:pt x="80692" y="475267"/>
                    </a:lnTo>
                    <a:lnTo>
                      <a:pt x="342061" y="475267"/>
                    </a:lnTo>
                    <a:lnTo>
                      <a:pt x="342061" y="505082"/>
                    </a:lnTo>
                    <a:lnTo>
                      <a:pt x="80692" y="505082"/>
                    </a:lnTo>
                    <a:close/>
                    <a:moveTo>
                      <a:pt x="40345" y="438439"/>
                    </a:moveTo>
                    <a:cubicBezTo>
                      <a:pt x="43854" y="413886"/>
                      <a:pt x="68412" y="387580"/>
                      <a:pt x="94725" y="382319"/>
                    </a:cubicBezTo>
                    <a:cubicBezTo>
                      <a:pt x="99987" y="380565"/>
                      <a:pt x="107004" y="380565"/>
                      <a:pt x="112266" y="380565"/>
                    </a:cubicBezTo>
                    <a:cubicBezTo>
                      <a:pt x="177170" y="380565"/>
                      <a:pt x="242074" y="380565"/>
                      <a:pt x="306978" y="380565"/>
                    </a:cubicBezTo>
                    <a:cubicBezTo>
                      <a:pt x="338553" y="380565"/>
                      <a:pt x="368374" y="401610"/>
                      <a:pt x="378899" y="431424"/>
                    </a:cubicBezTo>
                    <a:cubicBezTo>
                      <a:pt x="378899" y="433177"/>
                      <a:pt x="380653" y="436685"/>
                      <a:pt x="380653" y="440192"/>
                    </a:cubicBezTo>
                    <a:lnTo>
                      <a:pt x="40345" y="440192"/>
                    </a:lnTo>
                    <a:close/>
                  </a:path>
                </a:pathLst>
              </a:custGeom>
              <a:solidFill>
                <a:srgbClr val="000000"/>
              </a:solidFill>
              <a:ln w="17529" cap="flat">
                <a:noFill/>
                <a:prstDash val="solid"/>
                <a:miter/>
              </a:ln>
            </p:spPr>
            <p:txBody>
              <a:bodyPr rtlCol="0" anchor="ctr"/>
              <a:lstStyle/>
              <a:p>
                <a:pPr algn="l" rtl="0"/>
                <a:endParaRPr lang="en-US"/>
              </a:p>
            </p:txBody>
          </p:sp>
        </p:grpSp>
        <p:grpSp>
          <p:nvGrpSpPr>
            <p:cNvPr id="229" name="Graphic 26">
              <a:extLst>
                <a:ext uri="{FF2B5EF4-FFF2-40B4-BE49-F238E27FC236}">
                  <a16:creationId xmlns:a16="http://schemas.microsoft.com/office/drawing/2014/main" id="{B98B2A81-8A9F-22EE-1400-955004506856}"/>
                </a:ext>
              </a:extLst>
            </p:cNvPr>
            <p:cNvGrpSpPr/>
            <p:nvPr/>
          </p:nvGrpSpPr>
          <p:grpSpPr>
            <a:xfrm>
              <a:off x="-3497210" y="6278363"/>
              <a:ext cx="573610" cy="320937"/>
              <a:chOff x="-3497210" y="6278363"/>
              <a:chExt cx="573610" cy="320937"/>
            </a:xfrm>
            <a:solidFill>
              <a:srgbClr val="000000"/>
            </a:solidFill>
          </p:grpSpPr>
          <p:sp>
            <p:nvSpPr>
              <p:cNvPr id="230" name="Freeform 229">
                <a:extLst>
                  <a:ext uri="{FF2B5EF4-FFF2-40B4-BE49-F238E27FC236}">
                    <a16:creationId xmlns:a16="http://schemas.microsoft.com/office/drawing/2014/main" id="{E8391E52-BBBE-B9A5-DF11-2702E5C0AE36}"/>
                  </a:ext>
                </a:extLst>
              </p:cNvPr>
              <p:cNvSpPr/>
              <p:nvPr/>
            </p:nvSpPr>
            <p:spPr>
              <a:xfrm>
                <a:off x="-3497210" y="6278363"/>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pPr algn="l" rtl="0"/>
                <a:endParaRPr lang="en-US"/>
              </a:p>
            </p:txBody>
          </p:sp>
          <p:sp>
            <p:nvSpPr>
              <p:cNvPr id="231" name="Freeform 230">
                <a:extLst>
                  <a:ext uri="{FF2B5EF4-FFF2-40B4-BE49-F238E27FC236}">
                    <a16:creationId xmlns:a16="http://schemas.microsoft.com/office/drawing/2014/main" id="{849322A1-AADE-5696-3B53-CFE23773EBE8}"/>
                  </a:ext>
                </a:extLst>
              </p:cNvPr>
              <p:cNvSpPr/>
              <p:nvPr/>
            </p:nvSpPr>
            <p:spPr>
              <a:xfrm>
                <a:off x="-3497210" y="6418664"/>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pPr algn="l" rtl="0"/>
                <a:endParaRPr lang="en-US"/>
              </a:p>
            </p:txBody>
          </p:sp>
          <p:sp>
            <p:nvSpPr>
              <p:cNvPr id="232" name="Freeform 231">
                <a:extLst>
                  <a:ext uri="{FF2B5EF4-FFF2-40B4-BE49-F238E27FC236}">
                    <a16:creationId xmlns:a16="http://schemas.microsoft.com/office/drawing/2014/main" id="{4E2E5661-D5A9-5071-9B70-4EDD011F9524}"/>
                  </a:ext>
                </a:extLst>
              </p:cNvPr>
              <p:cNvSpPr/>
              <p:nvPr/>
            </p:nvSpPr>
            <p:spPr>
              <a:xfrm>
                <a:off x="-3495456" y="6557210"/>
                <a:ext cx="275403" cy="42090"/>
              </a:xfrm>
              <a:custGeom>
                <a:avLst/>
                <a:gdLst>
                  <a:gd name="connsiteX0" fmla="*/ 275403 w 275403"/>
                  <a:gd name="connsiteY0" fmla="*/ 0 h 42090"/>
                  <a:gd name="connsiteX1" fmla="*/ 163137 w 275403"/>
                  <a:gd name="connsiteY1" fmla="*/ 0 h 42090"/>
                  <a:gd name="connsiteX2" fmla="*/ 163137 w 275403"/>
                  <a:gd name="connsiteY2" fmla="*/ 0 h 42090"/>
                  <a:gd name="connsiteX3" fmla="*/ 24558 w 275403"/>
                  <a:gd name="connsiteY3" fmla="*/ 0 h 42090"/>
                  <a:gd name="connsiteX4" fmla="*/ 0 w 275403"/>
                  <a:gd name="connsiteY4" fmla="*/ 21045 h 42090"/>
                  <a:gd name="connsiteX5" fmla="*/ 24558 w 275403"/>
                  <a:gd name="connsiteY5" fmla="*/ 42090 h 42090"/>
                  <a:gd name="connsiteX6" fmla="*/ 94725 w 275403"/>
                  <a:gd name="connsiteY6" fmla="*/ 42090 h 42090"/>
                  <a:gd name="connsiteX7" fmla="*/ 161383 w 275403"/>
                  <a:gd name="connsiteY7" fmla="*/ 42090 h 42090"/>
                  <a:gd name="connsiteX8" fmla="*/ 226287 w 275403"/>
                  <a:gd name="connsiteY8" fmla="*/ 42090 h 42090"/>
                  <a:gd name="connsiteX9" fmla="*/ 264878 w 275403"/>
                  <a:gd name="connsiteY9" fmla="*/ 42090 h 42090"/>
                  <a:gd name="connsiteX10" fmla="*/ 275403 w 275403"/>
                  <a:gd name="connsiteY10"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403" h="42090">
                    <a:moveTo>
                      <a:pt x="275403" y="0"/>
                    </a:moveTo>
                    <a:cubicBezTo>
                      <a:pt x="238566" y="0"/>
                      <a:pt x="199974" y="0"/>
                      <a:pt x="163137" y="0"/>
                    </a:cubicBezTo>
                    <a:cubicBezTo>
                      <a:pt x="163137" y="0"/>
                      <a:pt x="163137" y="0"/>
                      <a:pt x="163137" y="0"/>
                    </a:cubicBezTo>
                    <a:cubicBezTo>
                      <a:pt x="117528" y="0"/>
                      <a:pt x="70166" y="0"/>
                      <a:pt x="24558" y="0"/>
                    </a:cubicBezTo>
                    <a:cubicBezTo>
                      <a:pt x="8771" y="0"/>
                      <a:pt x="0" y="8769"/>
                      <a:pt x="0" y="21045"/>
                    </a:cubicBezTo>
                    <a:cubicBezTo>
                      <a:pt x="0" y="33321"/>
                      <a:pt x="8771" y="42090"/>
                      <a:pt x="24558" y="42090"/>
                    </a:cubicBezTo>
                    <a:cubicBezTo>
                      <a:pt x="47362" y="42090"/>
                      <a:pt x="71921" y="42090"/>
                      <a:pt x="94725" y="42090"/>
                    </a:cubicBezTo>
                    <a:cubicBezTo>
                      <a:pt x="117528" y="42090"/>
                      <a:pt x="138579" y="42090"/>
                      <a:pt x="161383" y="42090"/>
                    </a:cubicBezTo>
                    <a:cubicBezTo>
                      <a:pt x="182433" y="42090"/>
                      <a:pt x="205237" y="42090"/>
                      <a:pt x="226287" y="42090"/>
                    </a:cubicBezTo>
                    <a:cubicBezTo>
                      <a:pt x="238566" y="42090"/>
                      <a:pt x="252599" y="42090"/>
                      <a:pt x="264878" y="42090"/>
                    </a:cubicBezTo>
                    <a:cubicBezTo>
                      <a:pt x="263124" y="28060"/>
                      <a:pt x="266632" y="12276"/>
                      <a:pt x="275403" y="0"/>
                    </a:cubicBezTo>
                    <a:close/>
                  </a:path>
                </a:pathLst>
              </a:custGeom>
              <a:solidFill>
                <a:srgbClr val="000000"/>
              </a:solidFill>
              <a:ln w="17529" cap="flat">
                <a:noFill/>
                <a:prstDash val="solid"/>
                <a:miter/>
              </a:ln>
            </p:spPr>
            <p:txBody>
              <a:bodyPr rtlCol="0" anchor="ctr"/>
              <a:lstStyle/>
              <a:p>
                <a:pPr algn="l" rtl="0"/>
                <a:endParaRPr lang="en-US"/>
              </a:p>
            </p:txBody>
          </p:sp>
          <p:sp>
            <p:nvSpPr>
              <p:cNvPr id="233" name="Freeform 232">
                <a:extLst>
                  <a:ext uri="{FF2B5EF4-FFF2-40B4-BE49-F238E27FC236}">
                    <a16:creationId xmlns:a16="http://schemas.microsoft.com/office/drawing/2014/main" id="{86F7E7F5-C514-C861-70AA-74B806D02EA1}"/>
                  </a:ext>
                </a:extLst>
              </p:cNvPr>
              <p:cNvSpPr/>
              <p:nvPr/>
            </p:nvSpPr>
            <p:spPr>
              <a:xfrm>
                <a:off x="-2977978" y="6557210"/>
                <a:ext cx="54379" cy="42090"/>
              </a:xfrm>
              <a:custGeom>
                <a:avLst/>
                <a:gdLst>
                  <a:gd name="connsiteX0" fmla="*/ 28067 w 54379"/>
                  <a:gd name="connsiteY0" fmla="*/ 0 h 42090"/>
                  <a:gd name="connsiteX1" fmla="*/ 0 w 54379"/>
                  <a:gd name="connsiteY1" fmla="*/ 0 h 42090"/>
                  <a:gd name="connsiteX2" fmla="*/ 7017 w 54379"/>
                  <a:gd name="connsiteY2" fmla="*/ 42090 h 42090"/>
                  <a:gd name="connsiteX3" fmla="*/ 29820 w 54379"/>
                  <a:gd name="connsiteY3" fmla="*/ 42090 h 42090"/>
                  <a:gd name="connsiteX4" fmla="*/ 54379 w 54379"/>
                  <a:gd name="connsiteY4" fmla="*/ 21045 h 42090"/>
                  <a:gd name="connsiteX5" fmla="*/ 28067 w 54379"/>
                  <a:gd name="connsiteY5"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79" h="42090">
                    <a:moveTo>
                      <a:pt x="28067" y="0"/>
                    </a:moveTo>
                    <a:cubicBezTo>
                      <a:pt x="19296" y="0"/>
                      <a:pt x="8771" y="0"/>
                      <a:pt x="0" y="0"/>
                    </a:cubicBezTo>
                    <a:cubicBezTo>
                      <a:pt x="5262" y="14030"/>
                      <a:pt x="7017" y="28060"/>
                      <a:pt x="7017" y="42090"/>
                    </a:cubicBezTo>
                    <a:cubicBezTo>
                      <a:pt x="14033" y="42090"/>
                      <a:pt x="21050" y="42090"/>
                      <a:pt x="29820" y="42090"/>
                    </a:cubicBezTo>
                    <a:cubicBezTo>
                      <a:pt x="45608" y="42090"/>
                      <a:pt x="54379" y="33321"/>
                      <a:pt x="54379" y="21045"/>
                    </a:cubicBezTo>
                    <a:cubicBezTo>
                      <a:pt x="54379" y="8769"/>
                      <a:pt x="43854" y="0"/>
                      <a:pt x="28067" y="0"/>
                    </a:cubicBezTo>
                    <a:close/>
                  </a:path>
                </a:pathLst>
              </a:custGeom>
              <a:solidFill>
                <a:srgbClr val="000000"/>
              </a:solidFill>
              <a:ln w="17529" cap="flat">
                <a:noFill/>
                <a:prstDash val="solid"/>
                <a:miter/>
              </a:ln>
            </p:spPr>
            <p:txBody>
              <a:bodyPr rtlCol="0" anchor="ctr"/>
              <a:lstStyle/>
              <a:p>
                <a:pPr algn="l" rtl="0"/>
                <a:endParaRPr lang="en-US"/>
              </a:p>
            </p:txBody>
          </p:sp>
        </p:grpSp>
      </p:grpSp>
      <p:cxnSp>
        <p:nvCxnSpPr>
          <p:cNvPr id="234" name="Straight Connector 233">
            <a:extLst>
              <a:ext uri="{FF2B5EF4-FFF2-40B4-BE49-F238E27FC236}">
                <a16:creationId xmlns:a16="http://schemas.microsoft.com/office/drawing/2014/main" id="{87A8D5CB-8546-860E-046A-813C0313351D}"/>
              </a:ext>
            </a:extLst>
          </p:cNvPr>
          <p:cNvCxnSpPr>
            <a:cxnSpLocks/>
          </p:cNvCxnSpPr>
          <p:nvPr/>
        </p:nvCxnSpPr>
        <p:spPr>
          <a:xfrm>
            <a:off x="6135154" y="1125351"/>
            <a:ext cx="740769"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38CC0A09-BD2A-46C2-45FD-F58A81EC224B}"/>
              </a:ext>
            </a:extLst>
          </p:cNvPr>
          <p:cNvCxnSpPr>
            <a:cxnSpLocks/>
          </p:cNvCxnSpPr>
          <p:nvPr/>
        </p:nvCxnSpPr>
        <p:spPr>
          <a:xfrm flipV="1">
            <a:off x="6875923" y="1119039"/>
            <a:ext cx="0" cy="1997095"/>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58" name="Group 257">
            <a:extLst>
              <a:ext uri="{FF2B5EF4-FFF2-40B4-BE49-F238E27FC236}">
                <a16:creationId xmlns:a16="http://schemas.microsoft.com/office/drawing/2014/main" id="{98DBE145-058B-1D7B-AAAF-0D7224FEA6DD}"/>
              </a:ext>
            </a:extLst>
          </p:cNvPr>
          <p:cNvGrpSpPr/>
          <p:nvPr/>
        </p:nvGrpSpPr>
        <p:grpSpPr>
          <a:xfrm>
            <a:off x="3883492" y="8521250"/>
            <a:ext cx="967623" cy="955577"/>
            <a:chOff x="3259980" y="5751321"/>
            <a:chExt cx="967623" cy="955577"/>
          </a:xfrm>
          <a:solidFill>
            <a:schemeClr val="bg1"/>
          </a:solidFill>
        </p:grpSpPr>
        <p:sp>
          <p:nvSpPr>
            <p:cNvPr id="259" name="Text Placeholder 3">
              <a:extLst>
                <a:ext uri="{FF2B5EF4-FFF2-40B4-BE49-F238E27FC236}">
                  <a16:creationId xmlns:a16="http://schemas.microsoft.com/office/drawing/2014/main" id="{9B32451D-3FCA-6324-BFF5-EAE7D6DD7356}"/>
                </a:ext>
              </a:extLst>
            </p:cNvPr>
            <p:cNvSpPr txBox="1">
              <a:spLocks/>
            </p:cNvSpPr>
            <p:nvPr/>
          </p:nvSpPr>
          <p:spPr>
            <a:xfrm>
              <a:off x="3259980" y="5751321"/>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06</a:t>
              </a:r>
              <a:endParaRPr lang="en-US">
                <a:solidFill>
                  <a:srgbClr val="F79037"/>
                </a:solidFill>
              </a:endParaRPr>
            </a:p>
          </p:txBody>
        </p:sp>
        <p:sp>
          <p:nvSpPr>
            <p:cNvPr id="260" name="TextBox 259">
              <a:extLst>
                <a:ext uri="{FF2B5EF4-FFF2-40B4-BE49-F238E27FC236}">
                  <a16:creationId xmlns:a16="http://schemas.microsoft.com/office/drawing/2014/main" id="{C0EBBD27-8144-A641-66A4-896B49B91C71}"/>
                </a:ext>
              </a:extLst>
            </p:cNvPr>
            <p:cNvSpPr txBox="1"/>
            <p:nvPr/>
          </p:nvSpPr>
          <p:spPr>
            <a:xfrm>
              <a:off x="3278482" y="6101604"/>
              <a:ext cx="949121" cy="605294"/>
            </a:xfrm>
            <a:prstGeom prst="rect">
              <a:avLst/>
            </a:prstGeom>
            <a:grpFill/>
          </p:spPr>
          <p:txBody>
            <a:bodyPr wrap="square">
              <a:spAutoFit/>
            </a:bodyPr>
            <a:lstStyle/>
            <a:p>
              <a:pPr algn="l" rtl="0">
                <a:lnSpc>
                  <a:spcPts val="1960"/>
                </a:lnSpc>
              </a:pPr>
              <a:r>
                <a:rPr lang="en-IE" sz="1800" b="1" kern="0">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Ticaret Sırları</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61" name="Group 260">
            <a:extLst>
              <a:ext uri="{FF2B5EF4-FFF2-40B4-BE49-F238E27FC236}">
                <a16:creationId xmlns:a16="http://schemas.microsoft.com/office/drawing/2014/main" id="{8E57377F-C7D6-E009-5592-3C9321D45449}"/>
              </a:ext>
            </a:extLst>
          </p:cNvPr>
          <p:cNvGrpSpPr/>
          <p:nvPr/>
        </p:nvGrpSpPr>
        <p:grpSpPr>
          <a:xfrm>
            <a:off x="734275" y="8469687"/>
            <a:ext cx="1615408" cy="1019841"/>
            <a:chOff x="2762763" y="6040166"/>
            <a:chExt cx="1615408" cy="1019841"/>
          </a:xfrm>
          <a:solidFill>
            <a:schemeClr val="bg1"/>
          </a:solidFill>
        </p:grpSpPr>
        <p:sp>
          <p:nvSpPr>
            <p:cNvPr id="262" name="Text Placeholder 3">
              <a:extLst>
                <a:ext uri="{FF2B5EF4-FFF2-40B4-BE49-F238E27FC236}">
                  <a16:creationId xmlns:a16="http://schemas.microsoft.com/office/drawing/2014/main" id="{614F1BE7-FBCE-F83A-BF47-B80C33415C19}"/>
                </a:ext>
              </a:extLst>
            </p:cNvPr>
            <p:cNvSpPr txBox="1">
              <a:spLocks/>
            </p:cNvSpPr>
            <p:nvPr/>
          </p:nvSpPr>
          <p:spPr>
            <a:xfrm>
              <a:off x="2762763" y="6040166"/>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07</a:t>
              </a:r>
              <a:endParaRPr lang="en-US">
                <a:solidFill>
                  <a:srgbClr val="F79037"/>
                </a:solidFill>
              </a:endParaRPr>
            </a:p>
          </p:txBody>
        </p:sp>
        <p:sp>
          <p:nvSpPr>
            <p:cNvPr id="263" name="TextBox 262">
              <a:extLst>
                <a:ext uri="{FF2B5EF4-FFF2-40B4-BE49-F238E27FC236}">
                  <a16:creationId xmlns:a16="http://schemas.microsoft.com/office/drawing/2014/main" id="{A9ED376F-5FD7-AC50-B827-5B2E6E31099F}"/>
                </a:ext>
              </a:extLst>
            </p:cNvPr>
            <p:cNvSpPr txBox="1"/>
            <p:nvPr/>
          </p:nvSpPr>
          <p:spPr>
            <a:xfrm>
              <a:off x="2864871" y="6454713"/>
              <a:ext cx="1513300" cy="605294"/>
            </a:xfrm>
            <a:prstGeom prst="rect">
              <a:avLst/>
            </a:prstGeom>
            <a:grpFill/>
          </p:spPr>
          <p:txBody>
            <a:bodyPr wrap="square" lIns="91440" tIns="45720" rIns="91440" bIns="45720" anchor="t">
              <a:spAutoFit/>
            </a:bodyPr>
            <a:lstStyle/>
            <a:p>
              <a:pPr>
                <a:lnSpc>
                  <a:spcPts val="1960"/>
                </a:lnSpc>
              </a:pPr>
              <a:r>
                <a:rPr lang="en-IE" b="1" kern="0" err="1">
                  <a:latin typeface="Calibri"/>
                  <a:ea typeface="Calibri"/>
                  <a:cs typeface="Calibri"/>
                  <a:hlinkClick r:id="rId5" action="ppaction://hlinksldjump">
                    <a:extLst>
                      <a:ext uri="{A12FA001-AC4F-418D-AE19-62706E023703}">
                        <ahyp:hlinkClr xmlns:ahyp="http://schemas.microsoft.com/office/drawing/2018/hyperlinkcolor" val="tx"/>
                      </a:ext>
                    </a:extLst>
                  </a:hlinkClick>
                </a:rPr>
                <a:t>Gıdada</a:t>
              </a:r>
              <a:r>
                <a:rPr lang="en-IE" b="1" kern="0">
                  <a:latin typeface="Calibri"/>
                  <a:ea typeface="Calibri"/>
                  <a:cs typeface="Calibri"/>
                  <a:hlinkClick r:id="rId5" action="ppaction://hlinksldjump">
                    <a:extLst>
                      <a:ext uri="{A12FA001-AC4F-418D-AE19-62706E023703}">
                        <ahyp:hlinkClr xmlns:ahyp="http://schemas.microsoft.com/office/drawing/2018/hyperlinkcolor" val="tx"/>
                      </a:ext>
                    </a:extLst>
                  </a:hlinkClick>
                </a:rPr>
                <a:t> </a:t>
              </a:r>
              <a:r>
                <a:rPr lang="en-IE" b="1" kern="0" err="1">
                  <a:latin typeface="Calibri"/>
                  <a:ea typeface="Calibri"/>
                  <a:cs typeface="Calibri"/>
                  <a:hlinkClick r:id="rId5" action="ppaction://hlinksldjump">
                    <a:extLst>
                      <a:ext uri="{A12FA001-AC4F-418D-AE19-62706E023703}">
                        <ahyp:hlinkClr xmlns:ahyp="http://schemas.microsoft.com/office/drawing/2018/hyperlinkcolor" val="tx"/>
                      </a:ext>
                    </a:extLst>
                  </a:hlinkClick>
                </a:rPr>
                <a:t>Patentler</a:t>
              </a:r>
              <a:endParaRPr lang="en-IE" sz="1800" b="1" kern="0" err="1">
                <a:effectLst/>
                <a:latin typeface="Calibri" panose="020F0502020204030204" pitchFamily="34" charset="0"/>
                <a:ea typeface="Calibri" panose="020F0502020204030204" pitchFamily="34" charset="0"/>
                <a:cs typeface="Calibri"/>
              </a:endParaRPr>
            </a:p>
          </p:txBody>
        </p:sp>
      </p:grpSp>
      <p:cxnSp>
        <p:nvCxnSpPr>
          <p:cNvPr id="270" name="Straight Connector 269">
            <a:extLst>
              <a:ext uri="{FF2B5EF4-FFF2-40B4-BE49-F238E27FC236}">
                <a16:creationId xmlns:a16="http://schemas.microsoft.com/office/drawing/2014/main" id="{8A57F799-4D71-8A2C-1A3F-E1CC05B0D638}"/>
              </a:ext>
            </a:extLst>
          </p:cNvPr>
          <p:cNvCxnSpPr>
            <a:cxnSpLocks/>
          </p:cNvCxnSpPr>
          <p:nvPr/>
        </p:nvCxnSpPr>
        <p:spPr>
          <a:xfrm>
            <a:off x="4684803" y="5695879"/>
            <a:ext cx="510903"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FCF8BE05-F93C-4EEE-CA9F-64EDA3B834C7}"/>
              </a:ext>
            </a:extLst>
          </p:cNvPr>
          <p:cNvCxnSpPr>
            <a:cxnSpLocks/>
          </p:cNvCxnSpPr>
          <p:nvPr/>
        </p:nvCxnSpPr>
        <p:spPr>
          <a:xfrm>
            <a:off x="1004703" y="3106603"/>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B386C2E9-FC96-6BBE-D2B8-F31D52F376D9}"/>
              </a:ext>
            </a:extLst>
          </p:cNvPr>
          <p:cNvCxnSpPr>
            <a:cxnSpLocks/>
          </p:cNvCxnSpPr>
          <p:nvPr/>
        </p:nvCxnSpPr>
        <p:spPr>
          <a:xfrm flipV="1">
            <a:off x="6471968" y="7510456"/>
            <a:ext cx="0" cy="161556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B4C2EA53-8355-226A-5A7D-DB5EDC4FC4F0}"/>
              </a:ext>
            </a:extLst>
          </p:cNvPr>
          <p:cNvCxnSpPr>
            <a:cxnSpLocks/>
          </p:cNvCxnSpPr>
          <p:nvPr/>
        </p:nvCxnSpPr>
        <p:spPr>
          <a:xfrm>
            <a:off x="3306065" y="9080146"/>
            <a:ext cx="495690"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8" name="Group 277">
            <a:extLst>
              <a:ext uri="{FF2B5EF4-FFF2-40B4-BE49-F238E27FC236}">
                <a16:creationId xmlns:a16="http://schemas.microsoft.com/office/drawing/2014/main" id="{B05EBBE0-2148-7184-4068-A41626605B7F}"/>
              </a:ext>
            </a:extLst>
          </p:cNvPr>
          <p:cNvGrpSpPr/>
          <p:nvPr/>
        </p:nvGrpSpPr>
        <p:grpSpPr>
          <a:xfrm>
            <a:off x="5243693" y="6595538"/>
            <a:ext cx="1581305" cy="953292"/>
            <a:chOff x="2284008" y="5773142"/>
            <a:chExt cx="1581305" cy="953292"/>
          </a:xfrm>
          <a:solidFill>
            <a:schemeClr val="bg1"/>
          </a:solidFill>
        </p:grpSpPr>
        <p:sp>
          <p:nvSpPr>
            <p:cNvPr id="279" name="Text Placeholder 3">
              <a:extLst>
                <a:ext uri="{FF2B5EF4-FFF2-40B4-BE49-F238E27FC236}">
                  <a16:creationId xmlns:a16="http://schemas.microsoft.com/office/drawing/2014/main" id="{83408341-5CF2-65FA-769F-A652951466B1}"/>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05</a:t>
              </a:r>
              <a:endParaRPr lang="en-US">
                <a:solidFill>
                  <a:srgbClr val="F79037"/>
                </a:solidFill>
              </a:endParaRPr>
            </a:p>
          </p:txBody>
        </p:sp>
        <p:sp>
          <p:nvSpPr>
            <p:cNvPr id="280" name="TextBox 279">
              <a:extLst>
                <a:ext uri="{FF2B5EF4-FFF2-40B4-BE49-F238E27FC236}">
                  <a16:creationId xmlns:a16="http://schemas.microsoft.com/office/drawing/2014/main" id="{07F65434-7DF3-6181-57CD-A56C40E827F8}"/>
                </a:ext>
              </a:extLst>
            </p:cNvPr>
            <p:cNvSpPr txBox="1"/>
            <p:nvPr/>
          </p:nvSpPr>
          <p:spPr>
            <a:xfrm>
              <a:off x="2284008" y="6121140"/>
              <a:ext cx="1481559" cy="605294"/>
            </a:xfrm>
            <a:prstGeom prst="rect">
              <a:avLst/>
            </a:prstGeom>
            <a:grpFill/>
          </p:spPr>
          <p:txBody>
            <a:bodyPr wrap="square">
              <a:spAutoFit/>
            </a:bodyPr>
            <a:lstStyle/>
            <a:p>
              <a:pPr algn="l" rtl="0">
                <a:lnSpc>
                  <a:spcPts val="1960"/>
                </a:lnSpc>
              </a:pPr>
              <a:r>
                <a:rPr lang="en-IE" sz="1800" b="1" kern="0">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Ticari markanın kaydedilmesi</a:t>
              </a:r>
              <a:endParaRPr lang="en-IE" sz="1800" b="1" kern="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91" name="Group 290">
            <a:extLst>
              <a:ext uri="{FF2B5EF4-FFF2-40B4-BE49-F238E27FC236}">
                <a16:creationId xmlns:a16="http://schemas.microsoft.com/office/drawing/2014/main" id="{613BAC97-C04F-7585-BF0F-4C14492C6682}"/>
              </a:ext>
            </a:extLst>
          </p:cNvPr>
          <p:cNvGrpSpPr/>
          <p:nvPr/>
        </p:nvGrpSpPr>
        <p:grpSpPr>
          <a:xfrm rot="10800000">
            <a:off x="6300744" y="3064072"/>
            <a:ext cx="575179" cy="104123"/>
            <a:chOff x="5111755" y="3969979"/>
            <a:chExt cx="575179" cy="104123"/>
          </a:xfrm>
        </p:grpSpPr>
        <p:sp>
          <p:nvSpPr>
            <p:cNvPr id="247" name="Oval 246">
              <a:extLst>
                <a:ext uri="{FF2B5EF4-FFF2-40B4-BE49-F238E27FC236}">
                  <a16:creationId xmlns:a16="http://schemas.microsoft.com/office/drawing/2014/main" id="{6B8179CA-C14D-73EC-5111-41FDCC163C41}"/>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282" name="Straight Connector 281">
              <a:extLst>
                <a:ext uri="{FF2B5EF4-FFF2-40B4-BE49-F238E27FC236}">
                  <a16:creationId xmlns:a16="http://schemas.microsoft.com/office/drawing/2014/main" id="{FACD45DF-387E-EFF3-3809-B8F8B53DD7D0}"/>
                </a:ext>
              </a:extLst>
            </p:cNvPr>
            <p:cNvCxnSpPr>
              <a:cxnSpLocks/>
            </p:cNvCxnSpPr>
            <p:nvPr/>
          </p:nvCxnSpPr>
          <p:spPr>
            <a:xfrm rot="10800000" flipH="1">
              <a:off x="5111755" y="4022040"/>
              <a:ext cx="480137"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88F7EB47-CA7A-D4FF-5F73-4332E731AE70}"/>
              </a:ext>
            </a:extLst>
          </p:cNvPr>
          <p:cNvGrpSpPr/>
          <p:nvPr/>
        </p:nvGrpSpPr>
        <p:grpSpPr>
          <a:xfrm>
            <a:off x="3509554" y="2593634"/>
            <a:ext cx="1772971" cy="1217086"/>
            <a:chOff x="2805055" y="6069500"/>
            <a:chExt cx="1772971" cy="1217086"/>
          </a:xfrm>
          <a:solidFill>
            <a:schemeClr val="bg1"/>
          </a:solidFill>
        </p:grpSpPr>
        <p:sp>
          <p:nvSpPr>
            <p:cNvPr id="284" name="Text Placeholder 3">
              <a:extLst>
                <a:ext uri="{FF2B5EF4-FFF2-40B4-BE49-F238E27FC236}">
                  <a16:creationId xmlns:a16="http://schemas.microsoft.com/office/drawing/2014/main" id="{E0016FB0-2115-DB0E-FF8D-E4BCD6F0E7D2}"/>
                </a:ext>
              </a:extLst>
            </p:cNvPr>
            <p:cNvSpPr txBox="1">
              <a:spLocks/>
            </p:cNvSpPr>
            <p:nvPr/>
          </p:nvSpPr>
          <p:spPr>
            <a:xfrm>
              <a:off x="2805055" y="6069500"/>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02</a:t>
              </a:r>
              <a:endParaRPr lang="en-US">
                <a:solidFill>
                  <a:srgbClr val="F79037"/>
                </a:solidFill>
              </a:endParaRPr>
            </a:p>
          </p:txBody>
        </p:sp>
        <p:sp>
          <p:nvSpPr>
            <p:cNvPr id="285" name="TextBox 284">
              <a:extLst>
                <a:ext uri="{FF2B5EF4-FFF2-40B4-BE49-F238E27FC236}">
                  <a16:creationId xmlns:a16="http://schemas.microsoft.com/office/drawing/2014/main" id="{32C78296-EA1C-9482-0CA2-A45633BF0C51}"/>
                </a:ext>
              </a:extLst>
            </p:cNvPr>
            <p:cNvSpPr txBox="1"/>
            <p:nvPr/>
          </p:nvSpPr>
          <p:spPr>
            <a:xfrm>
              <a:off x="2907865" y="6424812"/>
              <a:ext cx="1670161" cy="861774"/>
            </a:xfrm>
            <a:prstGeom prst="rect">
              <a:avLst/>
            </a:prstGeom>
            <a:grpFill/>
          </p:spPr>
          <p:txBody>
            <a:bodyPr wrap="square">
              <a:spAutoFit/>
            </a:bodyPr>
            <a:lstStyle/>
            <a:p>
              <a:pPr algn="l" rtl="0">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Fikri Mülkiyetinizin Korunması</a:t>
              </a:r>
              <a:endParaRPr lang="en-IE" b="1" kern="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292" name="Straight Connector 291">
            <a:extLst>
              <a:ext uri="{FF2B5EF4-FFF2-40B4-BE49-F238E27FC236}">
                <a16:creationId xmlns:a16="http://schemas.microsoft.com/office/drawing/2014/main" id="{3C5EF7DF-7046-6479-CA1D-AD878C09FE7E}"/>
              </a:ext>
            </a:extLst>
          </p:cNvPr>
          <p:cNvCxnSpPr>
            <a:cxnSpLocks/>
          </p:cNvCxnSpPr>
          <p:nvPr/>
        </p:nvCxnSpPr>
        <p:spPr>
          <a:xfrm>
            <a:off x="4179458" y="1133038"/>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96" name="Group 295">
            <a:extLst>
              <a:ext uri="{FF2B5EF4-FFF2-40B4-BE49-F238E27FC236}">
                <a16:creationId xmlns:a16="http://schemas.microsoft.com/office/drawing/2014/main" id="{DD3C9E06-E2D5-AC7E-F06E-31A13911F303}"/>
              </a:ext>
            </a:extLst>
          </p:cNvPr>
          <p:cNvGrpSpPr/>
          <p:nvPr/>
        </p:nvGrpSpPr>
        <p:grpSpPr>
          <a:xfrm>
            <a:off x="3358942" y="5134227"/>
            <a:ext cx="1325860" cy="719615"/>
            <a:chOff x="3151558" y="5735569"/>
            <a:chExt cx="1325860" cy="719615"/>
          </a:xfrm>
          <a:solidFill>
            <a:schemeClr val="bg1"/>
          </a:solidFill>
        </p:grpSpPr>
        <p:sp>
          <p:nvSpPr>
            <p:cNvPr id="297" name="Text Placeholder 3">
              <a:extLst>
                <a:ext uri="{FF2B5EF4-FFF2-40B4-BE49-F238E27FC236}">
                  <a16:creationId xmlns:a16="http://schemas.microsoft.com/office/drawing/2014/main" id="{4332693C-F4B4-8A74-63BA-A7D7F684CDEA}"/>
                </a:ext>
              </a:extLst>
            </p:cNvPr>
            <p:cNvSpPr txBox="1">
              <a:spLocks/>
            </p:cNvSpPr>
            <p:nvPr/>
          </p:nvSpPr>
          <p:spPr>
            <a:xfrm>
              <a:off x="3151558" y="573556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04</a:t>
              </a:r>
              <a:endParaRPr lang="en-US">
                <a:solidFill>
                  <a:srgbClr val="F79037"/>
                </a:solidFill>
              </a:endParaRPr>
            </a:p>
          </p:txBody>
        </p:sp>
        <p:sp>
          <p:nvSpPr>
            <p:cNvPr id="298" name="TextBox 297">
              <a:extLst>
                <a:ext uri="{FF2B5EF4-FFF2-40B4-BE49-F238E27FC236}">
                  <a16:creationId xmlns:a16="http://schemas.microsoft.com/office/drawing/2014/main" id="{24C6CA7B-3223-96AB-1FC1-BACE51BEEE1B}"/>
                </a:ext>
              </a:extLst>
            </p:cNvPr>
            <p:cNvSpPr txBox="1"/>
            <p:nvPr/>
          </p:nvSpPr>
          <p:spPr>
            <a:xfrm>
              <a:off x="3272909" y="6085852"/>
              <a:ext cx="1204509" cy="369332"/>
            </a:xfrm>
            <a:prstGeom prst="rect">
              <a:avLst/>
            </a:prstGeom>
            <a:grpFill/>
          </p:spPr>
          <p:txBody>
            <a:bodyPr wrap="square">
              <a:spAutoFit/>
            </a:bodyPr>
            <a:lstStyle/>
            <a:p>
              <a:pPr algn="l" rtl="0"/>
              <a:r>
                <a:rPr lang="en-IE" sz="1800" b="1" kern="0">
                  <a:effectLst/>
                  <a:latin typeface="Calibri" panose="020F0502020204030204" pitchFamily="34" charset="0"/>
                  <a:ea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Telif hakkı</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300" name="Straight Connector 299">
            <a:extLst>
              <a:ext uri="{FF2B5EF4-FFF2-40B4-BE49-F238E27FC236}">
                <a16:creationId xmlns:a16="http://schemas.microsoft.com/office/drawing/2014/main" id="{C9CA5DDE-803F-65DC-DE45-3D2EBECBA2CB}"/>
              </a:ext>
            </a:extLst>
          </p:cNvPr>
          <p:cNvCxnSpPr>
            <a:cxnSpLocks/>
          </p:cNvCxnSpPr>
          <p:nvPr/>
        </p:nvCxnSpPr>
        <p:spPr>
          <a:xfrm flipV="1">
            <a:off x="993820" y="4904954"/>
            <a:ext cx="0" cy="790102"/>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2" name="Group 301">
            <a:extLst>
              <a:ext uri="{FF2B5EF4-FFF2-40B4-BE49-F238E27FC236}">
                <a16:creationId xmlns:a16="http://schemas.microsoft.com/office/drawing/2014/main" id="{CC594997-0C5C-F597-EB48-2DB2F7F636C4}"/>
              </a:ext>
            </a:extLst>
          </p:cNvPr>
          <p:cNvGrpSpPr/>
          <p:nvPr/>
        </p:nvGrpSpPr>
        <p:grpSpPr>
          <a:xfrm rot="5400000">
            <a:off x="831655" y="3224709"/>
            <a:ext cx="345091" cy="104123"/>
            <a:chOff x="5341843" y="3969979"/>
            <a:chExt cx="345091" cy="104123"/>
          </a:xfrm>
        </p:grpSpPr>
        <p:sp>
          <p:nvSpPr>
            <p:cNvPr id="303" name="Oval 302">
              <a:extLst>
                <a:ext uri="{FF2B5EF4-FFF2-40B4-BE49-F238E27FC236}">
                  <a16:creationId xmlns:a16="http://schemas.microsoft.com/office/drawing/2014/main" id="{6072FF76-AC46-5474-3292-3DD15E5FD58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304" name="Straight Connector 303">
              <a:extLst>
                <a:ext uri="{FF2B5EF4-FFF2-40B4-BE49-F238E27FC236}">
                  <a16:creationId xmlns:a16="http://schemas.microsoft.com/office/drawing/2014/main" id="{9FFC3FEC-3A51-8C41-D1D9-A0455F946DEA}"/>
                </a:ext>
              </a:extLst>
            </p:cNvPr>
            <p:cNvCxnSpPr>
              <a:cxnSpLocks/>
            </p:cNvCxnSpPr>
            <p:nvPr/>
          </p:nvCxnSpPr>
          <p:spPr>
            <a:xfrm rot="16200000">
              <a:off x="5466868" y="3897015"/>
              <a:ext cx="0" cy="25005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05" name="Group 304">
            <a:extLst>
              <a:ext uri="{FF2B5EF4-FFF2-40B4-BE49-F238E27FC236}">
                <a16:creationId xmlns:a16="http://schemas.microsoft.com/office/drawing/2014/main" id="{FCCDE922-C6F1-1D4F-1D7C-A14314EEE674}"/>
              </a:ext>
            </a:extLst>
          </p:cNvPr>
          <p:cNvGrpSpPr/>
          <p:nvPr/>
        </p:nvGrpSpPr>
        <p:grpSpPr>
          <a:xfrm>
            <a:off x="525465" y="4412103"/>
            <a:ext cx="1815207" cy="953280"/>
            <a:chOff x="3139370" y="5794563"/>
            <a:chExt cx="1815207" cy="953280"/>
          </a:xfrm>
          <a:solidFill>
            <a:schemeClr val="bg1"/>
          </a:solidFill>
        </p:grpSpPr>
        <p:sp>
          <p:nvSpPr>
            <p:cNvPr id="306" name="Text Placeholder 3">
              <a:extLst>
                <a:ext uri="{FF2B5EF4-FFF2-40B4-BE49-F238E27FC236}">
                  <a16:creationId xmlns:a16="http://schemas.microsoft.com/office/drawing/2014/main" id="{70070ED8-3B5C-C93B-C4B5-92CFFC5D6BF1}"/>
                </a:ext>
              </a:extLst>
            </p:cNvPr>
            <p:cNvSpPr txBox="1">
              <a:spLocks/>
            </p:cNvSpPr>
            <p:nvPr/>
          </p:nvSpPr>
          <p:spPr>
            <a:xfrm>
              <a:off x="3139370" y="57945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03</a:t>
              </a:r>
              <a:endParaRPr lang="en-US">
                <a:solidFill>
                  <a:srgbClr val="F79037"/>
                </a:solidFill>
              </a:endParaRPr>
            </a:p>
          </p:txBody>
        </p:sp>
        <p:sp>
          <p:nvSpPr>
            <p:cNvPr id="307" name="TextBox 306">
              <a:extLst>
                <a:ext uri="{FF2B5EF4-FFF2-40B4-BE49-F238E27FC236}">
                  <a16:creationId xmlns:a16="http://schemas.microsoft.com/office/drawing/2014/main" id="{0ACB6E29-5D5C-F874-FEC3-B7A542253578}"/>
                </a:ext>
              </a:extLst>
            </p:cNvPr>
            <p:cNvSpPr txBox="1"/>
            <p:nvPr/>
          </p:nvSpPr>
          <p:spPr>
            <a:xfrm>
              <a:off x="3284416" y="6142549"/>
              <a:ext cx="1670161" cy="605294"/>
            </a:xfrm>
            <a:prstGeom prst="rect">
              <a:avLst/>
            </a:prstGeom>
            <a:grpFill/>
          </p:spPr>
          <p:txBody>
            <a:bodyPr wrap="square">
              <a:spAutoFit/>
            </a:bodyPr>
            <a:lstStyle/>
            <a:p>
              <a:pPr algn="l" rtl="0">
                <a:lnSpc>
                  <a:spcPts val="1960"/>
                </a:lnSpc>
              </a:pPr>
              <a:r>
                <a:rPr lang="en-IE" sz="1800" b="1" kern="100">
                  <a:effectLst/>
                  <a:latin typeface="Calibri" panose="020F0502020204030204" pitchFamily="34" charset="0"/>
                  <a:ea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İzinler ve Lisanslar</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11" name="Group 310">
            <a:extLst>
              <a:ext uri="{FF2B5EF4-FFF2-40B4-BE49-F238E27FC236}">
                <a16:creationId xmlns:a16="http://schemas.microsoft.com/office/drawing/2014/main" id="{8CADF76D-0D73-B152-AD27-E2C35EE4DE44}"/>
              </a:ext>
            </a:extLst>
          </p:cNvPr>
          <p:cNvGrpSpPr/>
          <p:nvPr/>
        </p:nvGrpSpPr>
        <p:grpSpPr>
          <a:xfrm>
            <a:off x="978495" y="5648970"/>
            <a:ext cx="1242661" cy="104123"/>
            <a:chOff x="4444273" y="3969979"/>
            <a:chExt cx="1242661" cy="104123"/>
          </a:xfrm>
        </p:grpSpPr>
        <p:sp>
          <p:nvSpPr>
            <p:cNvPr id="312" name="Oval 311">
              <a:extLst>
                <a:ext uri="{FF2B5EF4-FFF2-40B4-BE49-F238E27FC236}">
                  <a16:creationId xmlns:a16="http://schemas.microsoft.com/office/drawing/2014/main" id="{3094595F-25AA-0C00-5328-29583423B1E5}"/>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313" name="Straight Connector 312">
              <a:extLst>
                <a:ext uri="{FF2B5EF4-FFF2-40B4-BE49-F238E27FC236}">
                  <a16:creationId xmlns:a16="http://schemas.microsoft.com/office/drawing/2014/main" id="{7E85ACB5-771D-EA4F-C988-BFC7C8562B51}"/>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15" name="Group 314">
            <a:extLst>
              <a:ext uri="{FF2B5EF4-FFF2-40B4-BE49-F238E27FC236}">
                <a16:creationId xmlns:a16="http://schemas.microsoft.com/office/drawing/2014/main" id="{ECAC932A-80B1-7377-2C86-AB020194EF4F}"/>
              </a:ext>
            </a:extLst>
          </p:cNvPr>
          <p:cNvGrpSpPr/>
          <p:nvPr/>
        </p:nvGrpSpPr>
        <p:grpSpPr>
          <a:xfrm>
            <a:off x="2488362" y="5356664"/>
            <a:ext cx="817703" cy="861502"/>
            <a:chOff x="-2301651" y="6153847"/>
            <a:chExt cx="1028718" cy="1083820"/>
          </a:xfrm>
        </p:grpSpPr>
        <p:sp>
          <p:nvSpPr>
            <p:cNvPr id="316" name="Freeform 315">
              <a:extLst>
                <a:ext uri="{FF2B5EF4-FFF2-40B4-BE49-F238E27FC236}">
                  <a16:creationId xmlns:a16="http://schemas.microsoft.com/office/drawing/2014/main" id="{D07A987D-5329-3D6F-DECB-2D0024D0FC48}"/>
                </a:ext>
              </a:extLst>
            </p:cNvPr>
            <p:cNvSpPr/>
            <p:nvPr/>
          </p:nvSpPr>
          <p:spPr>
            <a:xfrm>
              <a:off x="-1757082" y="6506352"/>
              <a:ext cx="450819" cy="450715"/>
            </a:xfrm>
            <a:custGeom>
              <a:avLst/>
              <a:gdLst>
                <a:gd name="connsiteX0" fmla="*/ 56133 w 450819"/>
                <a:gd name="connsiteY0" fmla="*/ 450715 h 450715"/>
                <a:gd name="connsiteX1" fmla="*/ 0 w 450819"/>
                <a:gd name="connsiteY1" fmla="*/ 394595 h 450715"/>
                <a:gd name="connsiteX2" fmla="*/ 394686 w 450819"/>
                <a:gd name="connsiteY2" fmla="*/ 0 h 450715"/>
                <a:gd name="connsiteX3" fmla="*/ 450819 w 450819"/>
                <a:gd name="connsiteY3" fmla="*/ 56120 h 450715"/>
                <a:gd name="connsiteX4" fmla="*/ 56133 w 450819"/>
                <a:gd name="connsiteY4" fmla="*/ 450715 h 45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19" h="450715">
                  <a:moveTo>
                    <a:pt x="56133" y="450715"/>
                  </a:moveTo>
                  <a:cubicBezTo>
                    <a:pt x="38591" y="433177"/>
                    <a:pt x="17542" y="412132"/>
                    <a:pt x="0" y="394595"/>
                  </a:cubicBezTo>
                  <a:cubicBezTo>
                    <a:pt x="131562" y="263063"/>
                    <a:pt x="263124" y="131532"/>
                    <a:pt x="394686" y="0"/>
                  </a:cubicBezTo>
                  <a:cubicBezTo>
                    <a:pt x="413982" y="19291"/>
                    <a:pt x="433278" y="38583"/>
                    <a:pt x="450819" y="56120"/>
                  </a:cubicBezTo>
                  <a:cubicBezTo>
                    <a:pt x="319257" y="187652"/>
                    <a:pt x="187695" y="319183"/>
                    <a:pt x="56133" y="450715"/>
                  </a:cubicBezTo>
                  <a:close/>
                </a:path>
              </a:pathLst>
            </a:custGeom>
            <a:solidFill>
              <a:srgbClr val="F79038"/>
            </a:solidFill>
            <a:ln w="17529" cap="flat">
              <a:noFill/>
              <a:prstDash val="solid"/>
              <a:miter/>
            </a:ln>
          </p:spPr>
          <p:txBody>
            <a:bodyPr rtlCol="0" anchor="ctr"/>
            <a:lstStyle/>
            <a:p>
              <a:pPr algn="l" rtl="0"/>
              <a:endParaRPr lang="en-US"/>
            </a:p>
          </p:txBody>
        </p:sp>
        <p:grpSp>
          <p:nvGrpSpPr>
            <p:cNvPr id="317" name="Graphic 26">
              <a:extLst>
                <a:ext uri="{FF2B5EF4-FFF2-40B4-BE49-F238E27FC236}">
                  <a16:creationId xmlns:a16="http://schemas.microsoft.com/office/drawing/2014/main" id="{16706BC4-7CB3-DA16-55F6-8B662F2CED25}"/>
                </a:ext>
              </a:extLst>
            </p:cNvPr>
            <p:cNvGrpSpPr/>
            <p:nvPr/>
          </p:nvGrpSpPr>
          <p:grpSpPr>
            <a:xfrm>
              <a:off x="-2301651" y="6153847"/>
              <a:ext cx="1028718" cy="1083820"/>
              <a:chOff x="-2301651" y="6153847"/>
              <a:chExt cx="1028718" cy="1083820"/>
            </a:xfrm>
            <a:solidFill>
              <a:srgbClr val="000000"/>
            </a:solidFill>
          </p:grpSpPr>
          <p:sp>
            <p:nvSpPr>
              <p:cNvPr id="318" name="Freeform 317">
                <a:extLst>
                  <a:ext uri="{FF2B5EF4-FFF2-40B4-BE49-F238E27FC236}">
                    <a16:creationId xmlns:a16="http://schemas.microsoft.com/office/drawing/2014/main" id="{6461BF67-B740-6F61-E7EE-9A26D25C460A}"/>
                  </a:ext>
                </a:extLst>
              </p:cNvPr>
              <p:cNvSpPr/>
              <p:nvPr/>
            </p:nvSpPr>
            <p:spPr>
              <a:xfrm>
                <a:off x="-2301651" y="6153847"/>
                <a:ext cx="1028718" cy="1083820"/>
              </a:xfrm>
              <a:custGeom>
                <a:avLst/>
                <a:gdLst>
                  <a:gd name="connsiteX0" fmla="*/ 109537 w 1028718"/>
                  <a:gd name="connsiteY0" fmla="*/ 1080313 h 1083820"/>
                  <a:gd name="connsiteX1" fmla="*/ 70946 w 1028718"/>
                  <a:gd name="connsiteY1" fmla="*/ 1068037 h 1083820"/>
                  <a:gd name="connsiteX2" fmla="*/ 780 w 1028718"/>
                  <a:gd name="connsiteY2" fmla="*/ 957550 h 1083820"/>
                  <a:gd name="connsiteX3" fmla="*/ 780 w 1028718"/>
                  <a:gd name="connsiteY3" fmla="*/ 592769 h 1083820"/>
                  <a:gd name="connsiteX4" fmla="*/ 21829 w 1028718"/>
                  <a:gd name="connsiteY4" fmla="*/ 566463 h 1083820"/>
                  <a:gd name="connsiteX5" fmla="*/ 42879 w 1028718"/>
                  <a:gd name="connsiteY5" fmla="*/ 592769 h 1083820"/>
                  <a:gd name="connsiteX6" fmla="*/ 42879 w 1028718"/>
                  <a:gd name="connsiteY6" fmla="*/ 948782 h 1083820"/>
                  <a:gd name="connsiteX7" fmla="*/ 130588 w 1028718"/>
                  <a:gd name="connsiteY7" fmla="*/ 1036469 h 1083820"/>
                  <a:gd name="connsiteX8" fmla="*/ 797169 w 1028718"/>
                  <a:gd name="connsiteY8" fmla="*/ 1036469 h 1083820"/>
                  <a:gd name="connsiteX9" fmla="*/ 807694 w 1028718"/>
                  <a:gd name="connsiteY9" fmla="*/ 1036469 h 1083820"/>
                  <a:gd name="connsiteX10" fmla="*/ 807694 w 1028718"/>
                  <a:gd name="connsiteY10" fmla="*/ 1034716 h 1083820"/>
                  <a:gd name="connsiteX11" fmla="*/ 779627 w 1028718"/>
                  <a:gd name="connsiteY11" fmla="*/ 943520 h 1083820"/>
                  <a:gd name="connsiteX12" fmla="*/ 779627 w 1028718"/>
                  <a:gd name="connsiteY12" fmla="*/ 675196 h 1083820"/>
                  <a:gd name="connsiteX13" fmla="*/ 779627 w 1028718"/>
                  <a:gd name="connsiteY13" fmla="*/ 661166 h 1083820"/>
                  <a:gd name="connsiteX14" fmla="*/ 770856 w 1028718"/>
                  <a:gd name="connsiteY14" fmla="*/ 669935 h 1083820"/>
                  <a:gd name="connsiteX15" fmla="*/ 609473 w 1028718"/>
                  <a:gd name="connsiteY15" fmla="*/ 831280 h 1083820"/>
                  <a:gd name="connsiteX16" fmla="*/ 572636 w 1028718"/>
                  <a:gd name="connsiteY16" fmla="*/ 855832 h 1083820"/>
                  <a:gd name="connsiteX17" fmla="*/ 527028 w 1028718"/>
                  <a:gd name="connsiteY17" fmla="*/ 876878 h 1083820"/>
                  <a:gd name="connsiteX18" fmla="*/ 535799 w 1028718"/>
                  <a:gd name="connsiteY18" fmla="*/ 876878 h 1083820"/>
                  <a:gd name="connsiteX19" fmla="*/ 635786 w 1028718"/>
                  <a:gd name="connsiteY19" fmla="*/ 876878 h 1083820"/>
                  <a:gd name="connsiteX20" fmla="*/ 649819 w 1028718"/>
                  <a:gd name="connsiteY20" fmla="*/ 878631 h 1083820"/>
                  <a:gd name="connsiteX21" fmla="*/ 663852 w 1028718"/>
                  <a:gd name="connsiteY21" fmla="*/ 899676 h 1083820"/>
                  <a:gd name="connsiteX22" fmla="*/ 646311 w 1028718"/>
                  <a:gd name="connsiteY22" fmla="*/ 917214 h 1083820"/>
                  <a:gd name="connsiteX23" fmla="*/ 634032 w 1028718"/>
                  <a:gd name="connsiteY23" fmla="*/ 917214 h 1083820"/>
                  <a:gd name="connsiteX24" fmla="*/ 177950 w 1028718"/>
                  <a:gd name="connsiteY24" fmla="*/ 917214 h 1083820"/>
                  <a:gd name="connsiteX25" fmla="*/ 169179 w 1028718"/>
                  <a:gd name="connsiteY25" fmla="*/ 917214 h 1083820"/>
                  <a:gd name="connsiteX26" fmla="*/ 148129 w 1028718"/>
                  <a:gd name="connsiteY26" fmla="*/ 897923 h 1083820"/>
                  <a:gd name="connsiteX27" fmla="*/ 167425 w 1028718"/>
                  <a:gd name="connsiteY27" fmla="*/ 876878 h 1083820"/>
                  <a:gd name="connsiteX28" fmla="*/ 177950 w 1028718"/>
                  <a:gd name="connsiteY28" fmla="*/ 876878 h 1083820"/>
                  <a:gd name="connsiteX29" fmla="*/ 398974 w 1028718"/>
                  <a:gd name="connsiteY29" fmla="*/ 876878 h 1083820"/>
                  <a:gd name="connsiteX30" fmla="*/ 413008 w 1028718"/>
                  <a:gd name="connsiteY30" fmla="*/ 868109 h 1083820"/>
                  <a:gd name="connsiteX31" fmla="*/ 470895 w 1028718"/>
                  <a:gd name="connsiteY31" fmla="*/ 738331 h 1083820"/>
                  <a:gd name="connsiteX32" fmla="*/ 484928 w 1028718"/>
                  <a:gd name="connsiteY32" fmla="*/ 719040 h 1083820"/>
                  <a:gd name="connsiteX33" fmla="*/ 553341 w 1028718"/>
                  <a:gd name="connsiteY33" fmla="*/ 650643 h 1083820"/>
                  <a:gd name="connsiteX34" fmla="*/ 539307 w 1028718"/>
                  <a:gd name="connsiteY34" fmla="*/ 650643 h 1083820"/>
                  <a:gd name="connsiteX35" fmla="*/ 318282 w 1028718"/>
                  <a:gd name="connsiteY35" fmla="*/ 650643 h 1083820"/>
                  <a:gd name="connsiteX36" fmla="*/ 307758 w 1028718"/>
                  <a:gd name="connsiteY36" fmla="*/ 650643 h 1083820"/>
                  <a:gd name="connsiteX37" fmla="*/ 288462 w 1028718"/>
                  <a:gd name="connsiteY37" fmla="*/ 631352 h 1083820"/>
                  <a:gd name="connsiteX38" fmla="*/ 304249 w 1028718"/>
                  <a:gd name="connsiteY38" fmla="*/ 610307 h 1083820"/>
                  <a:gd name="connsiteX39" fmla="*/ 316529 w 1028718"/>
                  <a:gd name="connsiteY39" fmla="*/ 610307 h 1083820"/>
                  <a:gd name="connsiteX40" fmla="*/ 581407 w 1028718"/>
                  <a:gd name="connsiteY40" fmla="*/ 610307 h 1083820"/>
                  <a:gd name="connsiteX41" fmla="*/ 602457 w 1028718"/>
                  <a:gd name="connsiteY41" fmla="*/ 601538 h 1083820"/>
                  <a:gd name="connsiteX42" fmla="*/ 774364 w 1028718"/>
                  <a:gd name="connsiteY42" fmla="*/ 429670 h 1083820"/>
                  <a:gd name="connsiteX43" fmla="*/ 781382 w 1028718"/>
                  <a:gd name="connsiteY43" fmla="*/ 415640 h 1083820"/>
                  <a:gd name="connsiteX44" fmla="*/ 781382 w 1028718"/>
                  <a:gd name="connsiteY44" fmla="*/ 49105 h 1083820"/>
                  <a:gd name="connsiteX45" fmla="*/ 781382 w 1028718"/>
                  <a:gd name="connsiteY45" fmla="*/ 42090 h 1083820"/>
                  <a:gd name="connsiteX46" fmla="*/ 44634 w 1028718"/>
                  <a:gd name="connsiteY46" fmla="*/ 42090 h 1083820"/>
                  <a:gd name="connsiteX47" fmla="*/ 44634 w 1028718"/>
                  <a:gd name="connsiteY47" fmla="*/ 54366 h 1083820"/>
                  <a:gd name="connsiteX48" fmla="*/ 44634 w 1028718"/>
                  <a:gd name="connsiteY48" fmla="*/ 392841 h 1083820"/>
                  <a:gd name="connsiteX49" fmla="*/ 44634 w 1028718"/>
                  <a:gd name="connsiteY49" fmla="*/ 405117 h 1083820"/>
                  <a:gd name="connsiteX50" fmla="*/ 23584 w 1028718"/>
                  <a:gd name="connsiteY50" fmla="*/ 422655 h 1083820"/>
                  <a:gd name="connsiteX51" fmla="*/ 2533 w 1028718"/>
                  <a:gd name="connsiteY51" fmla="*/ 403364 h 1083820"/>
                  <a:gd name="connsiteX52" fmla="*/ 2533 w 1028718"/>
                  <a:gd name="connsiteY52" fmla="*/ 394595 h 1083820"/>
                  <a:gd name="connsiteX53" fmla="*/ 2533 w 1028718"/>
                  <a:gd name="connsiteY53" fmla="*/ 28060 h 1083820"/>
                  <a:gd name="connsiteX54" fmla="*/ 32354 w 1028718"/>
                  <a:gd name="connsiteY54" fmla="*/ 0 h 1083820"/>
                  <a:gd name="connsiteX55" fmla="*/ 795415 w 1028718"/>
                  <a:gd name="connsiteY55" fmla="*/ 0 h 1083820"/>
                  <a:gd name="connsiteX56" fmla="*/ 825236 w 1028718"/>
                  <a:gd name="connsiteY56" fmla="*/ 29814 h 1083820"/>
                  <a:gd name="connsiteX57" fmla="*/ 825236 w 1028718"/>
                  <a:gd name="connsiteY57" fmla="*/ 368289 h 1083820"/>
                  <a:gd name="connsiteX58" fmla="*/ 825236 w 1028718"/>
                  <a:gd name="connsiteY58" fmla="*/ 382319 h 1083820"/>
                  <a:gd name="connsiteX59" fmla="*/ 834006 w 1028718"/>
                  <a:gd name="connsiteY59" fmla="*/ 375304 h 1083820"/>
                  <a:gd name="connsiteX60" fmla="*/ 898910 w 1028718"/>
                  <a:gd name="connsiteY60" fmla="*/ 310415 h 1083820"/>
                  <a:gd name="connsiteX61" fmla="*/ 935747 w 1028718"/>
                  <a:gd name="connsiteY61" fmla="*/ 310415 h 1083820"/>
                  <a:gd name="connsiteX62" fmla="*/ 1018193 w 1028718"/>
                  <a:gd name="connsiteY62" fmla="*/ 392841 h 1083820"/>
                  <a:gd name="connsiteX63" fmla="*/ 1018193 w 1028718"/>
                  <a:gd name="connsiteY63" fmla="*/ 429670 h 1083820"/>
                  <a:gd name="connsiteX64" fmla="*/ 832252 w 1028718"/>
                  <a:gd name="connsiteY64" fmla="*/ 615568 h 1083820"/>
                  <a:gd name="connsiteX65" fmla="*/ 825236 w 1028718"/>
                  <a:gd name="connsiteY65" fmla="*/ 633106 h 1083820"/>
                  <a:gd name="connsiteX66" fmla="*/ 825236 w 1028718"/>
                  <a:gd name="connsiteY66" fmla="*/ 736577 h 1083820"/>
                  <a:gd name="connsiteX67" fmla="*/ 825236 w 1028718"/>
                  <a:gd name="connsiteY67" fmla="*/ 748854 h 1083820"/>
                  <a:gd name="connsiteX68" fmla="*/ 837514 w 1028718"/>
                  <a:gd name="connsiteY68" fmla="*/ 748854 h 1083820"/>
                  <a:gd name="connsiteX69" fmla="*/ 1002405 w 1028718"/>
                  <a:gd name="connsiteY69" fmla="*/ 748854 h 1083820"/>
                  <a:gd name="connsiteX70" fmla="*/ 1028718 w 1028718"/>
                  <a:gd name="connsiteY70" fmla="*/ 775160 h 1083820"/>
                  <a:gd name="connsiteX71" fmla="*/ 1028718 w 1028718"/>
                  <a:gd name="connsiteY71" fmla="*/ 957550 h 1083820"/>
                  <a:gd name="connsiteX72" fmla="*/ 925222 w 1028718"/>
                  <a:gd name="connsiteY72" fmla="*/ 1082067 h 1083820"/>
                  <a:gd name="connsiteX73" fmla="*/ 921714 w 1028718"/>
                  <a:gd name="connsiteY73" fmla="*/ 1083821 h 1083820"/>
                  <a:gd name="connsiteX74" fmla="*/ 109537 w 1028718"/>
                  <a:gd name="connsiteY74" fmla="*/ 1080313 h 1083820"/>
                  <a:gd name="connsiteX75" fmla="*/ 581407 w 1028718"/>
                  <a:gd name="connsiteY75" fmla="*/ 796205 h 1083820"/>
                  <a:gd name="connsiteX76" fmla="*/ 972585 w 1028718"/>
                  <a:gd name="connsiteY76" fmla="*/ 405117 h 1083820"/>
                  <a:gd name="connsiteX77" fmla="*/ 916452 w 1028718"/>
                  <a:gd name="connsiteY77" fmla="*/ 348997 h 1083820"/>
                  <a:gd name="connsiteX78" fmla="*/ 525274 w 1028718"/>
                  <a:gd name="connsiteY78" fmla="*/ 740085 h 1083820"/>
                  <a:gd name="connsiteX79" fmla="*/ 581407 w 1028718"/>
                  <a:gd name="connsiteY79" fmla="*/ 796205 h 1083820"/>
                  <a:gd name="connsiteX80" fmla="*/ 823481 w 1028718"/>
                  <a:gd name="connsiteY80" fmla="*/ 785682 h 1083820"/>
                  <a:gd name="connsiteX81" fmla="*/ 823481 w 1028718"/>
                  <a:gd name="connsiteY81" fmla="*/ 790944 h 1083820"/>
                  <a:gd name="connsiteX82" fmla="*/ 823481 w 1028718"/>
                  <a:gd name="connsiteY82" fmla="*/ 957550 h 1083820"/>
                  <a:gd name="connsiteX83" fmla="*/ 826989 w 1028718"/>
                  <a:gd name="connsiteY83" fmla="*/ 978595 h 1083820"/>
                  <a:gd name="connsiteX84" fmla="*/ 912944 w 1028718"/>
                  <a:gd name="connsiteY84" fmla="*/ 1036469 h 1083820"/>
                  <a:gd name="connsiteX85" fmla="*/ 984864 w 1028718"/>
                  <a:gd name="connsiteY85" fmla="*/ 957550 h 1083820"/>
                  <a:gd name="connsiteX86" fmla="*/ 984864 w 1028718"/>
                  <a:gd name="connsiteY86" fmla="*/ 792697 h 1083820"/>
                  <a:gd name="connsiteX87" fmla="*/ 983110 w 1028718"/>
                  <a:gd name="connsiteY87" fmla="*/ 785682 h 1083820"/>
                  <a:gd name="connsiteX88" fmla="*/ 823481 w 1028718"/>
                  <a:gd name="connsiteY88" fmla="*/ 785682 h 1083820"/>
                  <a:gd name="connsiteX89" fmla="*/ 463878 w 1028718"/>
                  <a:gd name="connsiteY89" fmla="*/ 859340 h 1083820"/>
                  <a:gd name="connsiteX90" fmla="*/ 542815 w 1028718"/>
                  <a:gd name="connsiteY90" fmla="*/ 824265 h 1083820"/>
                  <a:gd name="connsiteX91" fmla="*/ 498961 w 1028718"/>
                  <a:gd name="connsiteY91" fmla="*/ 778667 h 1083820"/>
                  <a:gd name="connsiteX92" fmla="*/ 463878 w 1028718"/>
                  <a:gd name="connsiteY92" fmla="*/ 859340 h 10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028718" h="1083820">
                    <a:moveTo>
                      <a:pt x="109537" y="1080313"/>
                    </a:moveTo>
                    <a:cubicBezTo>
                      <a:pt x="97259" y="1076806"/>
                      <a:pt x="83225" y="1073298"/>
                      <a:pt x="70946" y="1068037"/>
                    </a:cubicBezTo>
                    <a:cubicBezTo>
                      <a:pt x="25338" y="1045238"/>
                      <a:pt x="780" y="1008409"/>
                      <a:pt x="780" y="957550"/>
                    </a:cubicBezTo>
                    <a:cubicBezTo>
                      <a:pt x="-975" y="836541"/>
                      <a:pt x="780" y="715532"/>
                      <a:pt x="780" y="592769"/>
                    </a:cubicBezTo>
                    <a:cubicBezTo>
                      <a:pt x="780" y="576985"/>
                      <a:pt x="9550" y="566463"/>
                      <a:pt x="21829" y="566463"/>
                    </a:cubicBezTo>
                    <a:cubicBezTo>
                      <a:pt x="34109" y="566463"/>
                      <a:pt x="42879" y="576985"/>
                      <a:pt x="42879" y="592769"/>
                    </a:cubicBezTo>
                    <a:cubicBezTo>
                      <a:pt x="42879" y="712025"/>
                      <a:pt x="42879" y="831280"/>
                      <a:pt x="42879" y="948782"/>
                    </a:cubicBezTo>
                    <a:cubicBezTo>
                      <a:pt x="42879" y="1003148"/>
                      <a:pt x="76208" y="1036469"/>
                      <a:pt x="130588" y="1036469"/>
                    </a:cubicBezTo>
                    <a:cubicBezTo>
                      <a:pt x="353366" y="1036469"/>
                      <a:pt x="574390" y="1036469"/>
                      <a:pt x="797169" y="1036469"/>
                    </a:cubicBezTo>
                    <a:cubicBezTo>
                      <a:pt x="800677" y="1036469"/>
                      <a:pt x="804185" y="1036469"/>
                      <a:pt x="807694" y="1036469"/>
                    </a:cubicBezTo>
                    <a:cubicBezTo>
                      <a:pt x="807694" y="1034716"/>
                      <a:pt x="807694" y="1034716"/>
                      <a:pt x="807694" y="1034716"/>
                    </a:cubicBezTo>
                    <a:cubicBezTo>
                      <a:pt x="786644" y="1008409"/>
                      <a:pt x="779627" y="976842"/>
                      <a:pt x="779627" y="943520"/>
                    </a:cubicBezTo>
                    <a:cubicBezTo>
                      <a:pt x="779627" y="854079"/>
                      <a:pt x="779627" y="764637"/>
                      <a:pt x="779627" y="675196"/>
                    </a:cubicBezTo>
                    <a:cubicBezTo>
                      <a:pt x="779627" y="671688"/>
                      <a:pt x="779627" y="668181"/>
                      <a:pt x="779627" y="661166"/>
                    </a:cubicBezTo>
                    <a:cubicBezTo>
                      <a:pt x="776119" y="664673"/>
                      <a:pt x="772611" y="666427"/>
                      <a:pt x="770856" y="669935"/>
                    </a:cubicBezTo>
                    <a:cubicBezTo>
                      <a:pt x="716477" y="724301"/>
                      <a:pt x="662098" y="776913"/>
                      <a:pt x="609473" y="831280"/>
                    </a:cubicBezTo>
                    <a:cubicBezTo>
                      <a:pt x="598948" y="841803"/>
                      <a:pt x="586669" y="850571"/>
                      <a:pt x="572636" y="855832"/>
                    </a:cubicBezTo>
                    <a:cubicBezTo>
                      <a:pt x="556849" y="861094"/>
                      <a:pt x="542815" y="868109"/>
                      <a:pt x="527028" y="876878"/>
                    </a:cubicBezTo>
                    <a:cubicBezTo>
                      <a:pt x="530536" y="876878"/>
                      <a:pt x="532290" y="876878"/>
                      <a:pt x="535799" y="876878"/>
                    </a:cubicBezTo>
                    <a:cubicBezTo>
                      <a:pt x="569128" y="876878"/>
                      <a:pt x="602457" y="876878"/>
                      <a:pt x="635786" y="876878"/>
                    </a:cubicBezTo>
                    <a:cubicBezTo>
                      <a:pt x="641049" y="876878"/>
                      <a:pt x="644557" y="876878"/>
                      <a:pt x="649819" y="878631"/>
                    </a:cubicBezTo>
                    <a:cubicBezTo>
                      <a:pt x="658590" y="882139"/>
                      <a:pt x="663852" y="890908"/>
                      <a:pt x="663852" y="899676"/>
                    </a:cubicBezTo>
                    <a:cubicBezTo>
                      <a:pt x="662098" y="908445"/>
                      <a:pt x="655082" y="917214"/>
                      <a:pt x="646311" y="917214"/>
                    </a:cubicBezTo>
                    <a:cubicBezTo>
                      <a:pt x="642802" y="917214"/>
                      <a:pt x="639294" y="917214"/>
                      <a:pt x="634032" y="917214"/>
                    </a:cubicBezTo>
                    <a:cubicBezTo>
                      <a:pt x="481420" y="917214"/>
                      <a:pt x="330562" y="917214"/>
                      <a:pt x="177950" y="917214"/>
                    </a:cubicBezTo>
                    <a:cubicBezTo>
                      <a:pt x="174442" y="917214"/>
                      <a:pt x="170933" y="917214"/>
                      <a:pt x="169179" y="917214"/>
                    </a:cubicBezTo>
                    <a:cubicBezTo>
                      <a:pt x="156900" y="917214"/>
                      <a:pt x="149883" y="908445"/>
                      <a:pt x="148129" y="897923"/>
                    </a:cubicBezTo>
                    <a:cubicBezTo>
                      <a:pt x="148129" y="887400"/>
                      <a:pt x="155146" y="876878"/>
                      <a:pt x="167425" y="876878"/>
                    </a:cubicBezTo>
                    <a:cubicBezTo>
                      <a:pt x="170933" y="876878"/>
                      <a:pt x="174442" y="876878"/>
                      <a:pt x="177950" y="876878"/>
                    </a:cubicBezTo>
                    <a:cubicBezTo>
                      <a:pt x="251625" y="876878"/>
                      <a:pt x="325300" y="876878"/>
                      <a:pt x="398974" y="876878"/>
                    </a:cubicBezTo>
                    <a:cubicBezTo>
                      <a:pt x="405991" y="876878"/>
                      <a:pt x="411253" y="875124"/>
                      <a:pt x="413008" y="868109"/>
                    </a:cubicBezTo>
                    <a:cubicBezTo>
                      <a:pt x="432303" y="824265"/>
                      <a:pt x="451599" y="780421"/>
                      <a:pt x="470895" y="738331"/>
                    </a:cubicBezTo>
                    <a:cubicBezTo>
                      <a:pt x="474403" y="731316"/>
                      <a:pt x="479666" y="724301"/>
                      <a:pt x="484928" y="719040"/>
                    </a:cubicBezTo>
                    <a:cubicBezTo>
                      <a:pt x="505978" y="696241"/>
                      <a:pt x="528782" y="675196"/>
                      <a:pt x="553341" y="650643"/>
                    </a:cubicBezTo>
                    <a:cubicBezTo>
                      <a:pt x="546323" y="650643"/>
                      <a:pt x="542815" y="650643"/>
                      <a:pt x="539307" y="650643"/>
                    </a:cubicBezTo>
                    <a:cubicBezTo>
                      <a:pt x="465632" y="650643"/>
                      <a:pt x="391957" y="650643"/>
                      <a:pt x="318282" y="650643"/>
                    </a:cubicBezTo>
                    <a:cubicBezTo>
                      <a:pt x="314774" y="650643"/>
                      <a:pt x="311266" y="650643"/>
                      <a:pt x="307758" y="650643"/>
                    </a:cubicBezTo>
                    <a:cubicBezTo>
                      <a:pt x="297233" y="648890"/>
                      <a:pt x="288462" y="641874"/>
                      <a:pt x="288462" y="631352"/>
                    </a:cubicBezTo>
                    <a:cubicBezTo>
                      <a:pt x="288462" y="620829"/>
                      <a:pt x="295479" y="612061"/>
                      <a:pt x="304249" y="610307"/>
                    </a:cubicBezTo>
                    <a:cubicBezTo>
                      <a:pt x="307758" y="608553"/>
                      <a:pt x="313020" y="610307"/>
                      <a:pt x="316529" y="610307"/>
                    </a:cubicBezTo>
                    <a:cubicBezTo>
                      <a:pt x="404237" y="610307"/>
                      <a:pt x="493699" y="610307"/>
                      <a:pt x="581407" y="610307"/>
                    </a:cubicBezTo>
                    <a:cubicBezTo>
                      <a:pt x="590177" y="610307"/>
                      <a:pt x="595440" y="608553"/>
                      <a:pt x="602457" y="601538"/>
                    </a:cubicBezTo>
                    <a:cubicBezTo>
                      <a:pt x="658590" y="543664"/>
                      <a:pt x="716477" y="487544"/>
                      <a:pt x="774364" y="429670"/>
                    </a:cubicBezTo>
                    <a:cubicBezTo>
                      <a:pt x="777873" y="426163"/>
                      <a:pt x="781382" y="420901"/>
                      <a:pt x="781382" y="415640"/>
                    </a:cubicBezTo>
                    <a:cubicBezTo>
                      <a:pt x="781382" y="292877"/>
                      <a:pt x="781382" y="170114"/>
                      <a:pt x="781382" y="49105"/>
                    </a:cubicBezTo>
                    <a:cubicBezTo>
                      <a:pt x="781382" y="47351"/>
                      <a:pt x="781382" y="43844"/>
                      <a:pt x="781382" y="42090"/>
                    </a:cubicBezTo>
                    <a:cubicBezTo>
                      <a:pt x="535799" y="42090"/>
                      <a:pt x="290216" y="42090"/>
                      <a:pt x="44634" y="42090"/>
                    </a:cubicBezTo>
                    <a:cubicBezTo>
                      <a:pt x="44634" y="45598"/>
                      <a:pt x="44634" y="50859"/>
                      <a:pt x="44634" y="54366"/>
                    </a:cubicBezTo>
                    <a:cubicBezTo>
                      <a:pt x="44634" y="166607"/>
                      <a:pt x="44634" y="280601"/>
                      <a:pt x="44634" y="392841"/>
                    </a:cubicBezTo>
                    <a:cubicBezTo>
                      <a:pt x="44634" y="396349"/>
                      <a:pt x="44634" y="399856"/>
                      <a:pt x="44634" y="405117"/>
                    </a:cubicBezTo>
                    <a:cubicBezTo>
                      <a:pt x="42879" y="415640"/>
                      <a:pt x="34109" y="422655"/>
                      <a:pt x="23584" y="422655"/>
                    </a:cubicBezTo>
                    <a:cubicBezTo>
                      <a:pt x="13058" y="422655"/>
                      <a:pt x="4288" y="413886"/>
                      <a:pt x="2533" y="403364"/>
                    </a:cubicBezTo>
                    <a:cubicBezTo>
                      <a:pt x="2533" y="399856"/>
                      <a:pt x="2533" y="396349"/>
                      <a:pt x="2533" y="394595"/>
                    </a:cubicBezTo>
                    <a:cubicBezTo>
                      <a:pt x="2533" y="271832"/>
                      <a:pt x="2533" y="150823"/>
                      <a:pt x="2533" y="28060"/>
                    </a:cubicBezTo>
                    <a:cubicBezTo>
                      <a:pt x="2533" y="5261"/>
                      <a:pt x="9550" y="0"/>
                      <a:pt x="32354" y="0"/>
                    </a:cubicBezTo>
                    <a:cubicBezTo>
                      <a:pt x="286708" y="0"/>
                      <a:pt x="541061" y="0"/>
                      <a:pt x="795415" y="0"/>
                    </a:cubicBezTo>
                    <a:cubicBezTo>
                      <a:pt x="818218" y="0"/>
                      <a:pt x="825236" y="7015"/>
                      <a:pt x="825236" y="29814"/>
                    </a:cubicBezTo>
                    <a:cubicBezTo>
                      <a:pt x="825236" y="142054"/>
                      <a:pt x="825236" y="256048"/>
                      <a:pt x="825236" y="368289"/>
                    </a:cubicBezTo>
                    <a:cubicBezTo>
                      <a:pt x="825236" y="371796"/>
                      <a:pt x="825236" y="375304"/>
                      <a:pt x="825236" y="382319"/>
                    </a:cubicBezTo>
                    <a:cubicBezTo>
                      <a:pt x="828744" y="378811"/>
                      <a:pt x="832252" y="377057"/>
                      <a:pt x="834006" y="375304"/>
                    </a:cubicBezTo>
                    <a:cubicBezTo>
                      <a:pt x="855056" y="354259"/>
                      <a:pt x="877860" y="331460"/>
                      <a:pt x="898910" y="310415"/>
                    </a:cubicBezTo>
                    <a:cubicBezTo>
                      <a:pt x="911189" y="298138"/>
                      <a:pt x="923468" y="298138"/>
                      <a:pt x="935747" y="310415"/>
                    </a:cubicBezTo>
                    <a:cubicBezTo>
                      <a:pt x="963814" y="338475"/>
                      <a:pt x="991881" y="366535"/>
                      <a:pt x="1018193" y="392841"/>
                    </a:cubicBezTo>
                    <a:cubicBezTo>
                      <a:pt x="1032226" y="406871"/>
                      <a:pt x="1032226" y="417394"/>
                      <a:pt x="1018193" y="429670"/>
                    </a:cubicBezTo>
                    <a:cubicBezTo>
                      <a:pt x="956798" y="491051"/>
                      <a:pt x="895402" y="554187"/>
                      <a:pt x="832252" y="615568"/>
                    </a:cubicBezTo>
                    <a:cubicBezTo>
                      <a:pt x="826989" y="620829"/>
                      <a:pt x="825236" y="626091"/>
                      <a:pt x="825236" y="633106"/>
                    </a:cubicBezTo>
                    <a:cubicBezTo>
                      <a:pt x="825236" y="668181"/>
                      <a:pt x="825236" y="701502"/>
                      <a:pt x="825236" y="736577"/>
                    </a:cubicBezTo>
                    <a:cubicBezTo>
                      <a:pt x="825236" y="740085"/>
                      <a:pt x="825236" y="743592"/>
                      <a:pt x="825236" y="748854"/>
                    </a:cubicBezTo>
                    <a:cubicBezTo>
                      <a:pt x="830498" y="748854"/>
                      <a:pt x="834006" y="748854"/>
                      <a:pt x="837514" y="748854"/>
                    </a:cubicBezTo>
                    <a:cubicBezTo>
                      <a:pt x="891893" y="748854"/>
                      <a:pt x="946273" y="748854"/>
                      <a:pt x="1002405" y="748854"/>
                    </a:cubicBezTo>
                    <a:cubicBezTo>
                      <a:pt x="1021701" y="748854"/>
                      <a:pt x="1028718" y="755868"/>
                      <a:pt x="1028718" y="775160"/>
                    </a:cubicBezTo>
                    <a:cubicBezTo>
                      <a:pt x="1028718" y="836541"/>
                      <a:pt x="1028718" y="897923"/>
                      <a:pt x="1028718" y="957550"/>
                    </a:cubicBezTo>
                    <a:cubicBezTo>
                      <a:pt x="1028718" y="1022439"/>
                      <a:pt x="988372" y="1069791"/>
                      <a:pt x="925222" y="1082067"/>
                    </a:cubicBezTo>
                    <a:cubicBezTo>
                      <a:pt x="923468" y="1082067"/>
                      <a:pt x="923468" y="1083821"/>
                      <a:pt x="921714" y="1083821"/>
                    </a:cubicBezTo>
                    <a:cubicBezTo>
                      <a:pt x="649819" y="1080313"/>
                      <a:pt x="379678" y="1080313"/>
                      <a:pt x="109537" y="1080313"/>
                    </a:cubicBezTo>
                    <a:close/>
                    <a:moveTo>
                      <a:pt x="581407" y="796205"/>
                    </a:moveTo>
                    <a:cubicBezTo>
                      <a:pt x="711215" y="666427"/>
                      <a:pt x="842777" y="534895"/>
                      <a:pt x="972585" y="405117"/>
                    </a:cubicBezTo>
                    <a:cubicBezTo>
                      <a:pt x="953289" y="387580"/>
                      <a:pt x="933993" y="366535"/>
                      <a:pt x="916452" y="348997"/>
                    </a:cubicBezTo>
                    <a:cubicBezTo>
                      <a:pt x="786644" y="478775"/>
                      <a:pt x="655082" y="610307"/>
                      <a:pt x="525274" y="740085"/>
                    </a:cubicBezTo>
                    <a:cubicBezTo>
                      <a:pt x="542815" y="759376"/>
                      <a:pt x="563865" y="778667"/>
                      <a:pt x="581407" y="796205"/>
                    </a:cubicBezTo>
                    <a:close/>
                    <a:moveTo>
                      <a:pt x="823481" y="785682"/>
                    </a:moveTo>
                    <a:cubicBezTo>
                      <a:pt x="823481" y="789190"/>
                      <a:pt x="823481" y="789190"/>
                      <a:pt x="823481" y="790944"/>
                    </a:cubicBezTo>
                    <a:cubicBezTo>
                      <a:pt x="823481" y="847064"/>
                      <a:pt x="823481" y="901430"/>
                      <a:pt x="823481" y="957550"/>
                    </a:cubicBezTo>
                    <a:cubicBezTo>
                      <a:pt x="823481" y="964565"/>
                      <a:pt x="825236" y="971580"/>
                      <a:pt x="826989" y="978595"/>
                    </a:cubicBezTo>
                    <a:cubicBezTo>
                      <a:pt x="837514" y="1015424"/>
                      <a:pt x="874352" y="1039977"/>
                      <a:pt x="912944" y="1036469"/>
                    </a:cubicBezTo>
                    <a:cubicBezTo>
                      <a:pt x="953289" y="1031208"/>
                      <a:pt x="983110" y="997887"/>
                      <a:pt x="984864" y="957550"/>
                    </a:cubicBezTo>
                    <a:cubicBezTo>
                      <a:pt x="984864" y="903184"/>
                      <a:pt x="984864" y="847064"/>
                      <a:pt x="984864" y="792697"/>
                    </a:cubicBezTo>
                    <a:cubicBezTo>
                      <a:pt x="984864" y="790944"/>
                      <a:pt x="984864" y="787436"/>
                      <a:pt x="983110" y="785682"/>
                    </a:cubicBezTo>
                    <a:cubicBezTo>
                      <a:pt x="930485" y="785682"/>
                      <a:pt x="877860" y="785682"/>
                      <a:pt x="823481" y="785682"/>
                    </a:cubicBezTo>
                    <a:close/>
                    <a:moveTo>
                      <a:pt x="463878" y="859340"/>
                    </a:moveTo>
                    <a:cubicBezTo>
                      <a:pt x="493699" y="847064"/>
                      <a:pt x="518257" y="834787"/>
                      <a:pt x="542815" y="824265"/>
                    </a:cubicBezTo>
                    <a:cubicBezTo>
                      <a:pt x="528782" y="810235"/>
                      <a:pt x="512994" y="794451"/>
                      <a:pt x="498961" y="778667"/>
                    </a:cubicBezTo>
                    <a:cubicBezTo>
                      <a:pt x="486682" y="804974"/>
                      <a:pt x="476157" y="829526"/>
                      <a:pt x="463878" y="859340"/>
                    </a:cubicBezTo>
                    <a:close/>
                  </a:path>
                </a:pathLst>
              </a:custGeom>
              <a:solidFill>
                <a:srgbClr val="000000"/>
              </a:solidFill>
              <a:ln w="17529" cap="flat">
                <a:noFill/>
                <a:prstDash val="solid"/>
                <a:miter/>
              </a:ln>
            </p:spPr>
            <p:txBody>
              <a:bodyPr rtlCol="0" anchor="ctr"/>
              <a:lstStyle/>
              <a:p>
                <a:pPr algn="l" rtl="0"/>
                <a:endParaRPr lang="en-US"/>
              </a:p>
            </p:txBody>
          </p:sp>
          <p:sp>
            <p:nvSpPr>
              <p:cNvPr id="319" name="Freeform 318">
                <a:extLst>
                  <a:ext uri="{FF2B5EF4-FFF2-40B4-BE49-F238E27FC236}">
                    <a16:creationId xmlns:a16="http://schemas.microsoft.com/office/drawing/2014/main" id="{AEE7B09A-C125-1F5F-43E0-A7A80F60F350}"/>
                  </a:ext>
                </a:extLst>
              </p:cNvPr>
              <p:cNvSpPr/>
              <p:nvPr/>
            </p:nvSpPr>
            <p:spPr>
              <a:xfrm>
                <a:off x="-2109668" y="6287132"/>
                <a:ext cx="382406" cy="382318"/>
              </a:xfrm>
              <a:custGeom>
                <a:avLst/>
                <a:gdLst>
                  <a:gd name="connsiteX0" fmla="*/ 191203 w 382406"/>
                  <a:gd name="connsiteY0" fmla="*/ 382319 h 382318"/>
                  <a:gd name="connsiteX1" fmla="*/ 0 w 382406"/>
                  <a:gd name="connsiteY1" fmla="*/ 191159 h 382318"/>
                  <a:gd name="connsiteX2" fmla="*/ 191203 w 382406"/>
                  <a:gd name="connsiteY2" fmla="*/ 0 h 382318"/>
                  <a:gd name="connsiteX3" fmla="*/ 382407 w 382406"/>
                  <a:gd name="connsiteY3" fmla="*/ 191159 h 382318"/>
                  <a:gd name="connsiteX4" fmla="*/ 191203 w 382406"/>
                  <a:gd name="connsiteY4" fmla="*/ 382319 h 382318"/>
                  <a:gd name="connsiteX5" fmla="*/ 191203 w 382406"/>
                  <a:gd name="connsiteY5" fmla="*/ 340229 h 382318"/>
                  <a:gd name="connsiteX6" fmla="*/ 338553 w 382406"/>
                  <a:gd name="connsiteY6" fmla="*/ 192913 h 382318"/>
                  <a:gd name="connsiteX7" fmla="*/ 191203 w 382406"/>
                  <a:gd name="connsiteY7" fmla="*/ 43844 h 382318"/>
                  <a:gd name="connsiteX8" fmla="*/ 42100 w 382406"/>
                  <a:gd name="connsiteY8" fmla="*/ 192913 h 382318"/>
                  <a:gd name="connsiteX9" fmla="*/ 191203 w 382406"/>
                  <a:gd name="connsiteY9" fmla="*/ 340229 h 38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406" h="382318">
                    <a:moveTo>
                      <a:pt x="191203" y="382319"/>
                    </a:moveTo>
                    <a:cubicBezTo>
                      <a:pt x="85954" y="382319"/>
                      <a:pt x="0" y="296385"/>
                      <a:pt x="0" y="191159"/>
                    </a:cubicBezTo>
                    <a:cubicBezTo>
                      <a:pt x="0" y="85934"/>
                      <a:pt x="85954" y="0"/>
                      <a:pt x="191203" y="0"/>
                    </a:cubicBezTo>
                    <a:cubicBezTo>
                      <a:pt x="296453" y="0"/>
                      <a:pt x="382407" y="85934"/>
                      <a:pt x="382407" y="191159"/>
                    </a:cubicBezTo>
                    <a:cubicBezTo>
                      <a:pt x="382407" y="296385"/>
                      <a:pt x="296453" y="382319"/>
                      <a:pt x="191203" y="382319"/>
                    </a:cubicBezTo>
                    <a:close/>
                    <a:moveTo>
                      <a:pt x="191203" y="340229"/>
                    </a:moveTo>
                    <a:cubicBezTo>
                      <a:pt x="273649" y="340229"/>
                      <a:pt x="338553" y="273586"/>
                      <a:pt x="338553" y="192913"/>
                    </a:cubicBezTo>
                    <a:cubicBezTo>
                      <a:pt x="338553" y="112240"/>
                      <a:pt x="271895" y="45598"/>
                      <a:pt x="191203" y="43844"/>
                    </a:cubicBezTo>
                    <a:cubicBezTo>
                      <a:pt x="108758" y="43844"/>
                      <a:pt x="42100" y="110487"/>
                      <a:pt x="42100" y="192913"/>
                    </a:cubicBezTo>
                    <a:cubicBezTo>
                      <a:pt x="43854" y="273586"/>
                      <a:pt x="108758" y="340229"/>
                      <a:pt x="191203" y="340229"/>
                    </a:cubicBezTo>
                    <a:close/>
                  </a:path>
                </a:pathLst>
              </a:custGeom>
              <a:solidFill>
                <a:srgbClr val="000000"/>
              </a:solidFill>
              <a:ln w="17529" cap="flat">
                <a:noFill/>
                <a:prstDash val="solid"/>
                <a:miter/>
              </a:ln>
            </p:spPr>
            <p:txBody>
              <a:bodyPr rtlCol="0" anchor="ctr"/>
              <a:lstStyle/>
              <a:p>
                <a:pPr algn="l" rtl="0"/>
                <a:endParaRPr lang="en-US"/>
              </a:p>
            </p:txBody>
          </p:sp>
          <p:sp>
            <p:nvSpPr>
              <p:cNvPr id="320" name="Freeform 319">
                <a:extLst>
                  <a:ext uri="{FF2B5EF4-FFF2-40B4-BE49-F238E27FC236}">
                    <a16:creationId xmlns:a16="http://schemas.microsoft.com/office/drawing/2014/main" id="{F1914BEE-787B-141C-EAAB-9D2931839DBF}"/>
                  </a:ext>
                </a:extLst>
              </p:cNvPr>
              <p:cNvSpPr/>
              <p:nvPr/>
            </p:nvSpPr>
            <p:spPr>
              <a:xfrm>
                <a:off x="-2153522" y="689743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2087" y="42090"/>
                      <a:pt x="119283" y="42090"/>
                      <a:pt x="94725" y="42090"/>
                    </a:cubicBezTo>
                    <a:close/>
                  </a:path>
                </a:pathLst>
              </a:custGeom>
              <a:solidFill>
                <a:srgbClr val="000000"/>
              </a:solidFill>
              <a:ln w="17529" cap="flat">
                <a:noFill/>
                <a:prstDash val="solid"/>
                <a:miter/>
              </a:ln>
            </p:spPr>
            <p:txBody>
              <a:bodyPr rtlCol="0" anchor="ctr"/>
              <a:lstStyle/>
              <a:p>
                <a:pPr algn="l" rtl="0"/>
                <a:endParaRPr lang="en-US"/>
              </a:p>
            </p:txBody>
          </p:sp>
          <p:sp>
            <p:nvSpPr>
              <p:cNvPr id="321" name="Freeform 320">
                <a:extLst>
                  <a:ext uri="{FF2B5EF4-FFF2-40B4-BE49-F238E27FC236}">
                    <a16:creationId xmlns:a16="http://schemas.microsoft.com/office/drawing/2014/main" id="{45C2D934-5219-2BF1-F28B-58EA976C757D}"/>
                  </a:ext>
                </a:extLst>
              </p:cNvPr>
              <p:cNvSpPr/>
              <p:nvPr/>
            </p:nvSpPr>
            <p:spPr>
              <a:xfrm>
                <a:off x="-2153522" y="6764153"/>
                <a:ext cx="64903" cy="40336"/>
              </a:xfrm>
              <a:custGeom>
                <a:avLst/>
                <a:gdLst>
                  <a:gd name="connsiteX0" fmla="*/ 31575 w 64903"/>
                  <a:gd name="connsiteY0" fmla="*/ 40336 h 40336"/>
                  <a:gd name="connsiteX1" fmla="*/ 21050 w 64903"/>
                  <a:gd name="connsiteY1" fmla="*/ 40336 h 40336"/>
                  <a:gd name="connsiteX2" fmla="*/ 0 w 64903"/>
                  <a:gd name="connsiteY2" fmla="*/ 21045 h 40336"/>
                  <a:gd name="connsiteX3" fmla="*/ 19296 w 64903"/>
                  <a:gd name="connsiteY3" fmla="*/ 0 h 40336"/>
                  <a:gd name="connsiteX4" fmla="*/ 45608 w 64903"/>
                  <a:gd name="connsiteY4" fmla="*/ 0 h 40336"/>
                  <a:gd name="connsiteX5" fmla="*/ 64904 w 64903"/>
                  <a:gd name="connsiteY5" fmla="*/ 21045 h 40336"/>
                  <a:gd name="connsiteX6" fmla="*/ 43854 w 64903"/>
                  <a:gd name="connsiteY6" fmla="*/ 40336 h 40336"/>
                  <a:gd name="connsiteX7" fmla="*/ 31575 w 64903"/>
                  <a:gd name="connsiteY7" fmla="*/ 40336 h 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03" h="40336">
                    <a:moveTo>
                      <a:pt x="31575" y="40336"/>
                    </a:moveTo>
                    <a:cubicBezTo>
                      <a:pt x="28067" y="40336"/>
                      <a:pt x="24558" y="40336"/>
                      <a:pt x="21050" y="40336"/>
                    </a:cubicBezTo>
                    <a:cubicBezTo>
                      <a:pt x="8771" y="40336"/>
                      <a:pt x="1754" y="31568"/>
                      <a:pt x="0" y="21045"/>
                    </a:cubicBezTo>
                    <a:cubicBezTo>
                      <a:pt x="0" y="10523"/>
                      <a:pt x="7017" y="0"/>
                      <a:pt x="19296" y="0"/>
                    </a:cubicBezTo>
                    <a:cubicBezTo>
                      <a:pt x="28067" y="0"/>
                      <a:pt x="36837" y="0"/>
                      <a:pt x="45608" y="0"/>
                    </a:cubicBezTo>
                    <a:cubicBezTo>
                      <a:pt x="56133" y="1754"/>
                      <a:pt x="64904" y="10523"/>
                      <a:pt x="64904" y="21045"/>
                    </a:cubicBezTo>
                    <a:cubicBezTo>
                      <a:pt x="64904" y="31568"/>
                      <a:pt x="56133" y="40336"/>
                      <a:pt x="43854" y="40336"/>
                    </a:cubicBezTo>
                    <a:cubicBezTo>
                      <a:pt x="38591" y="40336"/>
                      <a:pt x="35083" y="40336"/>
                      <a:pt x="31575" y="40336"/>
                    </a:cubicBezTo>
                    <a:close/>
                  </a:path>
                </a:pathLst>
              </a:custGeom>
              <a:solidFill>
                <a:srgbClr val="000000"/>
              </a:solidFill>
              <a:ln w="17529" cap="flat">
                <a:noFill/>
                <a:prstDash val="solid"/>
                <a:miter/>
              </a:ln>
            </p:spPr>
            <p:txBody>
              <a:bodyPr rtlCol="0" anchor="ctr"/>
              <a:lstStyle/>
              <a:p>
                <a:pPr algn="l" rtl="0"/>
                <a:endParaRPr lang="en-US"/>
              </a:p>
            </p:txBody>
          </p:sp>
          <p:sp>
            <p:nvSpPr>
              <p:cNvPr id="322" name="Freeform 321">
                <a:extLst>
                  <a:ext uri="{FF2B5EF4-FFF2-40B4-BE49-F238E27FC236}">
                    <a16:creationId xmlns:a16="http://schemas.microsoft.com/office/drawing/2014/main" id="{6832480C-5ECD-AF49-6245-E451B944FE79}"/>
                  </a:ext>
                </a:extLst>
              </p:cNvPr>
              <p:cNvSpPr/>
              <p:nvPr/>
            </p:nvSpPr>
            <p:spPr>
              <a:xfrm>
                <a:off x="-2299118" y="6627361"/>
                <a:ext cx="42100" cy="42090"/>
              </a:xfrm>
              <a:custGeom>
                <a:avLst/>
                <a:gdLst>
                  <a:gd name="connsiteX0" fmla="*/ 21050 w 42100"/>
                  <a:gd name="connsiteY0" fmla="*/ 42090 h 42090"/>
                  <a:gd name="connsiteX1" fmla="*/ 0 w 42100"/>
                  <a:gd name="connsiteY1" fmla="*/ 21045 h 42090"/>
                  <a:gd name="connsiteX2" fmla="*/ 21050 w 42100"/>
                  <a:gd name="connsiteY2" fmla="*/ 0 h 42090"/>
                  <a:gd name="connsiteX3" fmla="*/ 42100 w 42100"/>
                  <a:gd name="connsiteY3" fmla="*/ 21045 h 42090"/>
                  <a:gd name="connsiteX4" fmla="*/ 21050 w 42100"/>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1575" y="42090"/>
                      <a:pt x="21050" y="42090"/>
                    </a:cubicBezTo>
                    <a:close/>
                  </a:path>
                </a:pathLst>
              </a:custGeom>
              <a:solidFill>
                <a:srgbClr val="000000"/>
              </a:solidFill>
              <a:ln w="17529" cap="flat">
                <a:noFill/>
                <a:prstDash val="solid"/>
                <a:miter/>
              </a:ln>
            </p:spPr>
            <p:txBody>
              <a:bodyPr rtlCol="0" anchor="ctr"/>
              <a:lstStyle/>
              <a:p>
                <a:pPr algn="l" rtl="0"/>
                <a:endParaRPr lang="en-US"/>
              </a:p>
            </p:txBody>
          </p:sp>
          <p:sp>
            <p:nvSpPr>
              <p:cNvPr id="323" name="Freeform 322">
                <a:extLst>
                  <a:ext uri="{FF2B5EF4-FFF2-40B4-BE49-F238E27FC236}">
                    <a16:creationId xmlns:a16="http://schemas.microsoft.com/office/drawing/2014/main" id="{F85037F7-7460-149E-2A45-D2EED1EAF32F}"/>
                  </a:ext>
                </a:extLst>
              </p:cNvPr>
              <p:cNvSpPr/>
              <p:nvPr/>
            </p:nvSpPr>
            <p:spPr>
              <a:xfrm>
                <a:off x="-2017189" y="6380441"/>
                <a:ext cx="168452" cy="196060"/>
              </a:xfrm>
              <a:custGeom>
                <a:avLst/>
                <a:gdLst>
                  <a:gd name="connsiteX0" fmla="*/ 96970 w 168452"/>
                  <a:gd name="connsiteY0" fmla="*/ 196061 h 196060"/>
                  <a:gd name="connsiteX1" fmla="*/ 5754 w 168452"/>
                  <a:gd name="connsiteY1" fmla="*/ 131172 h 196060"/>
                  <a:gd name="connsiteX2" fmla="*/ 35575 w 168452"/>
                  <a:gd name="connsiteY2" fmla="*/ 22439 h 196060"/>
                  <a:gd name="connsiteX3" fmla="*/ 146087 w 168452"/>
                  <a:gd name="connsiteY3" fmla="*/ 13670 h 196060"/>
                  <a:gd name="connsiteX4" fmla="*/ 158366 w 168452"/>
                  <a:gd name="connsiteY4" fmla="*/ 45238 h 196060"/>
                  <a:gd name="connsiteX5" fmla="*/ 125037 w 168452"/>
                  <a:gd name="connsiteY5" fmla="*/ 50499 h 196060"/>
                  <a:gd name="connsiteX6" fmla="*/ 65396 w 168452"/>
                  <a:gd name="connsiteY6" fmla="*/ 54007 h 196060"/>
                  <a:gd name="connsiteX7" fmla="*/ 44345 w 168452"/>
                  <a:gd name="connsiteY7" fmla="*/ 108373 h 196060"/>
                  <a:gd name="connsiteX8" fmla="*/ 86445 w 168452"/>
                  <a:gd name="connsiteY8" fmla="*/ 152217 h 196060"/>
                  <a:gd name="connsiteX9" fmla="*/ 130299 w 168452"/>
                  <a:gd name="connsiteY9" fmla="*/ 139941 h 196060"/>
                  <a:gd name="connsiteX10" fmla="*/ 161874 w 168452"/>
                  <a:gd name="connsiteY10" fmla="*/ 138187 h 196060"/>
                  <a:gd name="connsiteX11" fmla="*/ 161874 w 168452"/>
                  <a:gd name="connsiteY11" fmla="*/ 169754 h 196060"/>
                  <a:gd name="connsiteX12" fmla="*/ 96970 w 168452"/>
                  <a:gd name="connsiteY12" fmla="*/ 196061 h 19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52" h="196060">
                    <a:moveTo>
                      <a:pt x="96970" y="196061"/>
                    </a:moveTo>
                    <a:cubicBezTo>
                      <a:pt x="56625" y="196061"/>
                      <a:pt x="19787" y="169754"/>
                      <a:pt x="5754" y="131172"/>
                    </a:cubicBezTo>
                    <a:cubicBezTo>
                      <a:pt x="-8279" y="92589"/>
                      <a:pt x="4000" y="50499"/>
                      <a:pt x="35575" y="22439"/>
                    </a:cubicBezTo>
                    <a:cubicBezTo>
                      <a:pt x="65396" y="-3867"/>
                      <a:pt x="111004" y="-7375"/>
                      <a:pt x="146087" y="13670"/>
                    </a:cubicBezTo>
                    <a:cubicBezTo>
                      <a:pt x="160120" y="22439"/>
                      <a:pt x="165382" y="34715"/>
                      <a:pt x="158366" y="45238"/>
                    </a:cubicBezTo>
                    <a:cubicBezTo>
                      <a:pt x="151349" y="55760"/>
                      <a:pt x="140824" y="57514"/>
                      <a:pt x="125037" y="50499"/>
                    </a:cubicBezTo>
                    <a:cubicBezTo>
                      <a:pt x="103987" y="39977"/>
                      <a:pt x="84691" y="39977"/>
                      <a:pt x="65396" y="54007"/>
                    </a:cubicBezTo>
                    <a:cubicBezTo>
                      <a:pt x="47854" y="66283"/>
                      <a:pt x="39083" y="85574"/>
                      <a:pt x="44345" y="108373"/>
                    </a:cubicBezTo>
                    <a:cubicBezTo>
                      <a:pt x="47854" y="131172"/>
                      <a:pt x="63641" y="146956"/>
                      <a:pt x="86445" y="152217"/>
                    </a:cubicBezTo>
                    <a:cubicBezTo>
                      <a:pt x="102233" y="155724"/>
                      <a:pt x="118020" y="153971"/>
                      <a:pt x="130299" y="139941"/>
                    </a:cubicBezTo>
                    <a:cubicBezTo>
                      <a:pt x="140824" y="129418"/>
                      <a:pt x="151349" y="129418"/>
                      <a:pt x="161874" y="138187"/>
                    </a:cubicBezTo>
                    <a:cubicBezTo>
                      <a:pt x="170645" y="146956"/>
                      <a:pt x="170645" y="159232"/>
                      <a:pt x="161874" y="169754"/>
                    </a:cubicBezTo>
                    <a:cubicBezTo>
                      <a:pt x="144333" y="187292"/>
                      <a:pt x="123283" y="196061"/>
                      <a:pt x="96970" y="196061"/>
                    </a:cubicBezTo>
                    <a:close/>
                  </a:path>
                </a:pathLst>
              </a:custGeom>
              <a:solidFill>
                <a:srgbClr val="000000"/>
              </a:solidFill>
              <a:ln w="17529" cap="flat">
                <a:noFill/>
                <a:prstDash val="solid"/>
                <a:miter/>
              </a:ln>
            </p:spPr>
            <p:txBody>
              <a:bodyPr rtlCol="0" anchor="ctr"/>
              <a:lstStyle/>
              <a:p>
                <a:pPr algn="l" rtl="0"/>
                <a:endParaRPr lang="en-US"/>
              </a:p>
            </p:txBody>
          </p:sp>
        </p:grpSp>
      </p:grpSp>
      <p:grpSp>
        <p:nvGrpSpPr>
          <p:cNvPr id="328" name="Group 327">
            <a:extLst>
              <a:ext uri="{FF2B5EF4-FFF2-40B4-BE49-F238E27FC236}">
                <a16:creationId xmlns:a16="http://schemas.microsoft.com/office/drawing/2014/main" id="{323873BD-54F5-2485-FE8F-6213B15310EE}"/>
              </a:ext>
            </a:extLst>
          </p:cNvPr>
          <p:cNvGrpSpPr/>
          <p:nvPr/>
        </p:nvGrpSpPr>
        <p:grpSpPr>
          <a:xfrm rot="5400000">
            <a:off x="6064539" y="4995331"/>
            <a:ext cx="814855" cy="104123"/>
            <a:chOff x="4872079" y="3969979"/>
            <a:chExt cx="814855" cy="104123"/>
          </a:xfrm>
        </p:grpSpPr>
        <p:sp>
          <p:nvSpPr>
            <p:cNvPr id="329" name="Oval 328">
              <a:extLst>
                <a:ext uri="{FF2B5EF4-FFF2-40B4-BE49-F238E27FC236}">
                  <a16:creationId xmlns:a16="http://schemas.microsoft.com/office/drawing/2014/main" id="{4CD01538-DC3C-F875-2477-DB44CF4DC41E}"/>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330" name="Straight Connector 329">
              <a:extLst>
                <a:ext uri="{FF2B5EF4-FFF2-40B4-BE49-F238E27FC236}">
                  <a16:creationId xmlns:a16="http://schemas.microsoft.com/office/drawing/2014/main" id="{AF76C4E0-5933-29C8-035B-B88239FA01EC}"/>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43" name="Group 342">
            <a:extLst>
              <a:ext uri="{FF2B5EF4-FFF2-40B4-BE49-F238E27FC236}">
                <a16:creationId xmlns:a16="http://schemas.microsoft.com/office/drawing/2014/main" id="{718B2A05-7266-756D-0916-17A74A277FCC}"/>
              </a:ext>
            </a:extLst>
          </p:cNvPr>
          <p:cNvGrpSpPr/>
          <p:nvPr/>
        </p:nvGrpSpPr>
        <p:grpSpPr>
          <a:xfrm rot="10800000">
            <a:off x="5918614" y="9073457"/>
            <a:ext cx="553354" cy="104123"/>
            <a:chOff x="5133580" y="3969979"/>
            <a:chExt cx="553354" cy="104123"/>
          </a:xfrm>
        </p:grpSpPr>
        <p:sp>
          <p:nvSpPr>
            <p:cNvPr id="344" name="Oval 343">
              <a:extLst>
                <a:ext uri="{FF2B5EF4-FFF2-40B4-BE49-F238E27FC236}">
                  <a16:creationId xmlns:a16="http://schemas.microsoft.com/office/drawing/2014/main" id="{900D36F8-6E5B-5312-8EB6-C7DB55434A4E}"/>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345" name="Straight Connector 344">
              <a:extLst>
                <a:ext uri="{FF2B5EF4-FFF2-40B4-BE49-F238E27FC236}">
                  <a16:creationId xmlns:a16="http://schemas.microsoft.com/office/drawing/2014/main" id="{D37B02BD-FD7E-448B-52D2-6040867A6931}"/>
                </a:ext>
              </a:extLst>
            </p:cNvPr>
            <p:cNvCxnSpPr>
              <a:cxnSpLocks/>
            </p:cNvCxnSpPr>
            <p:nvPr/>
          </p:nvCxnSpPr>
          <p:spPr>
            <a:xfrm rot="10800000" flipH="1">
              <a:off x="5133580" y="4022040"/>
              <a:ext cx="4583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354" name="Straight Connector 353">
            <a:extLst>
              <a:ext uri="{FF2B5EF4-FFF2-40B4-BE49-F238E27FC236}">
                <a16:creationId xmlns:a16="http://schemas.microsoft.com/office/drawing/2014/main" id="{19631C4D-86B6-0F0F-230B-BD51B1CB1C5C}"/>
              </a:ext>
            </a:extLst>
          </p:cNvPr>
          <p:cNvCxnSpPr>
            <a:cxnSpLocks/>
          </p:cNvCxnSpPr>
          <p:nvPr/>
        </p:nvCxnSpPr>
        <p:spPr>
          <a:xfrm>
            <a:off x="0" y="1125351"/>
            <a:ext cx="5262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357" name="Group 356">
            <a:extLst>
              <a:ext uri="{FF2B5EF4-FFF2-40B4-BE49-F238E27FC236}">
                <a16:creationId xmlns:a16="http://schemas.microsoft.com/office/drawing/2014/main" id="{65C2497D-DCE8-73BC-5A6B-D4D9B547321E}"/>
              </a:ext>
            </a:extLst>
          </p:cNvPr>
          <p:cNvGrpSpPr/>
          <p:nvPr/>
        </p:nvGrpSpPr>
        <p:grpSpPr>
          <a:xfrm rot="5400000">
            <a:off x="853415" y="7140497"/>
            <a:ext cx="453949" cy="104123"/>
            <a:chOff x="5232985" y="3969979"/>
            <a:chExt cx="453949" cy="104123"/>
          </a:xfrm>
        </p:grpSpPr>
        <p:sp>
          <p:nvSpPr>
            <p:cNvPr id="358" name="Oval 357">
              <a:extLst>
                <a:ext uri="{FF2B5EF4-FFF2-40B4-BE49-F238E27FC236}">
                  <a16:creationId xmlns:a16="http://schemas.microsoft.com/office/drawing/2014/main" id="{DD8607D2-0669-E808-708E-4285DEB5988F}"/>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359" name="Straight Connector 358">
              <a:extLst>
                <a:ext uri="{FF2B5EF4-FFF2-40B4-BE49-F238E27FC236}">
                  <a16:creationId xmlns:a16="http://schemas.microsoft.com/office/drawing/2014/main" id="{A8CFE700-48E2-88B6-48FF-47FCB81ED661}"/>
                </a:ext>
              </a:extLst>
            </p:cNvPr>
            <p:cNvCxnSpPr>
              <a:cxnSpLocks/>
            </p:cNvCxnSpPr>
            <p:nvPr/>
          </p:nvCxnSpPr>
          <p:spPr>
            <a:xfrm rot="16200000">
              <a:off x="5412439" y="3842586"/>
              <a:ext cx="0" cy="358908"/>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377" name="Straight Connector 376">
            <a:extLst>
              <a:ext uri="{FF2B5EF4-FFF2-40B4-BE49-F238E27FC236}">
                <a16:creationId xmlns:a16="http://schemas.microsoft.com/office/drawing/2014/main" id="{0E4D213A-787B-DCD7-55A0-46C7E2E6C861}"/>
              </a:ext>
            </a:extLst>
          </p:cNvPr>
          <p:cNvCxnSpPr>
            <a:cxnSpLocks/>
          </p:cNvCxnSpPr>
          <p:nvPr/>
        </p:nvCxnSpPr>
        <p:spPr>
          <a:xfrm>
            <a:off x="1080283" y="6973731"/>
            <a:ext cx="2225782"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0E9811E0-D42C-9D71-51E9-7A542C22486A}"/>
              </a:ext>
            </a:extLst>
          </p:cNvPr>
          <p:cNvCxnSpPr>
            <a:cxnSpLocks/>
          </p:cNvCxnSpPr>
          <p:nvPr/>
        </p:nvCxnSpPr>
        <p:spPr>
          <a:xfrm flipV="1">
            <a:off x="3306065" y="6973731"/>
            <a:ext cx="0" cy="2106415"/>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A5DB885B-E063-738F-16FB-2F4C748367D8}"/>
              </a:ext>
            </a:extLst>
          </p:cNvPr>
          <p:cNvCxnSpPr>
            <a:cxnSpLocks/>
          </p:cNvCxnSpPr>
          <p:nvPr/>
        </p:nvCxnSpPr>
        <p:spPr>
          <a:xfrm flipV="1">
            <a:off x="5195706" y="4639965"/>
            <a:ext cx="0" cy="1055091"/>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7C20DE89-14C8-4E99-818A-FD0747B731A9}"/>
              </a:ext>
            </a:extLst>
          </p:cNvPr>
          <p:cNvCxnSpPr>
            <a:cxnSpLocks/>
          </p:cNvCxnSpPr>
          <p:nvPr/>
        </p:nvCxnSpPr>
        <p:spPr>
          <a:xfrm>
            <a:off x="5185792" y="4639965"/>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3" name="Text Box 5">
            <a:extLst>
              <a:ext uri="{FF2B5EF4-FFF2-40B4-BE49-F238E27FC236}">
                <a16:creationId xmlns:a16="http://schemas.microsoft.com/office/drawing/2014/main" id="{85E7CDF1-45D1-F976-9FAB-4411AAC30F24}"/>
              </a:ext>
            </a:extLst>
          </p:cNvPr>
          <p:cNvSpPr txBox="1"/>
          <p:nvPr/>
        </p:nvSpPr>
        <p:spPr>
          <a:xfrm>
            <a:off x="4872381" y="10184971"/>
            <a:ext cx="1968786" cy="384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918802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152259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9737" y="181554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7074" y="1660095"/>
            <a:ext cx="5466529" cy="400110"/>
          </a:xfrm>
          <a:prstGeom prst="rect">
            <a:avLst/>
          </a:prstGeom>
          <a:noFill/>
        </p:spPr>
        <p:txBody>
          <a:bodyPr wrap="square" lIns="91440" tIns="45720" rIns="91440" bIns="45720" anchor="t">
            <a:spAutoFit/>
          </a:bodyPr>
          <a:lstStyle/>
          <a:p>
            <a:pPr>
              <a:lnSpc>
                <a:spcPts val="2440"/>
              </a:lnSpc>
              <a:tabLst>
                <a:tab pos="177800" algn="l"/>
              </a:tabLst>
            </a:pPr>
            <a:r>
              <a:rPr lang="en-US" sz="2000" b="1" err="1">
                <a:solidFill>
                  <a:srgbClr val="000000"/>
                </a:solidFill>
                <a:latin typeface="Calibri"/>
                <a:cs typeface="Calibri"/>
              </a:rPr>
              <a:t>İşletme</a:t>
            </a:r>
            <a:r>
              <a:rPr lang="en-US" sz="2000" b="1">
                <a:solidFill>
                  <a:srgbClr val="000000"/>
                </a:solidFill>
                <a:latin typeface="Calibri"/>
                <a:cs typeface="Calibri"/>
              </a:rPr>
              <a:t> </a:t>
            </a:r>
            <a:r>
              <a:rPr lang="en-US" sz="2000" b="1" err="1">
                <a:solidFill>
                  <a:srgbClr val="000000"/>
                </a:solidFill>
                <a:latin typeface="Calibri"/>
                <a:cs typeface="Calibri"/>
              </a:rPr>
              <a:t>Başvurusu</a:t>
            </a:r>
            <a:endParaRPr lang="en-US" sz="2000" b="1" err="1">
              <a:solidFill>
                <a:srgbClr val="000000"/>
              </a:solidFill>
              <a:latin typeface="Calibri"/>
              <a:ea typeface="Calibri"/>
              <a:cs typeface="Calibri"/>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494995" y="2222940"/>
            <a:ext cx="4616541"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AutoNum type="arabicPeriod"/>
              <a:tabLst>
                <a:tab pos="177800" algn="l"/>
              </a:tabLst>
            </a:pPr>
            <a:r>
              <a:rPr lang="tr-TR" b="1">
                <a:solidFill>
                  <a:srgbClr val="F79037"/>
                </a:solidFill>
                <a:latin typeface="Calibri"/>
                <a:ea typeface="Calibri"/>
                <a:cs typeface="Calibri"/>
              </a:rPr>
              <a:t>İşletme Adını Belirlemek: </a:t>
            </a:r>
            <a:r>
              <a:rPr lang="tr-TR">
                <a:solidFill>
                  <a:schemeClr val="tx1"/>
                </a:solidFill>
                <a:latin typeface="Calibri"/>
                <a:ea typeface="Calibri"/>
                <a:cs typeface="Calibri"/>
              </a:rPr>
              <a:t>İşletmeniz için markanız ve vizyonunuzla uyumlu ve aynı zamanda yerel adlandırma düzenlemelerine uygun bir isme karar vermeniz gerekir (</a:t>
            </a:r>
            <a:r>
              <a:rPr lang="tr-TR" err="1">
                <a:solidFill>
                  <a:schemeClr val="tx1"/>
                </a:solidFill>
                <a:latin typeface="Calibri"/>
                <a:ea typeface="Calibri"/>
                <a:cs typeface="Calibri"/>
              </a:rPr>
              <a:t>Europa</a:t>
            </a:r>
            <a:r>
              <a:rPr lang="tr-TR">
                <a:solidFill>
                  <a:schemeClr val="tx1"/>
                </a:solidFill>
                <a:latin typeface="Calibri"/>
                <a:ea typeface="Calibri"/>
                <a:cs typeface="Calibri"/>
              </a:rPr>
              <a:t> 2020).</a:t>
            </a:r>
            <a:endParaRPr lang="tr-TR">
              <a:solidFill>
                <a:schemeClr val="tx1"/>
              </a:solidFill>
              <a:ea typeface="Calibri" panose="020F0502020204030204" pitchFamily="34" charset="0"/>
            </a:endParaRPr>
          </a:p>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Yasal Yapının Seçilmesi: </a:t>
            </a:r>
            <a:r>
              <a:rPr lang="tr-TR">
                <a:solidFill>
                  <a:schemeClr val="tx1"/>
                </a:solidFill>
                <a:latin typeface="Calibri"/>
                <a:ea typeface="Calibri"/>
                <a:cs typeface="Calibri"/>
              </a:rPr>
              <a:t>Planlarınıza ve işletmenizin büyüklüğüne bağlı olarak şahıs şirketi, ortaklık, </a:t>
            </a:r>
            <a:r>
              <a:rPr lang="tr-TR" err="1">
                <a:solidFill>
                  <a:schemeClr val="tx1"/>
                </a:solidFill>
                <a:latin typeface="Calibri"/>
                <a:ea typeface="Calibri"/>
                <a:cs typeface="Calibri"/>
              </a:rPr>
              <a:t>limited</a:t>
            </a:r>
            <a:r>
              <a:rPr lang="tr-TR">
                <a:solidFill>
                  <a:schemeClr val="tx1"/>
                </a:solidFill>
                <a:latin typeface="Calibri"/>
                <a:ea typeface="Calibri"/>
                <a:cs typeface="Calibri"/>
              </a:rPr>
              <a:t> şirket [LTD. ŞTİ.] veya anonim şirket [A.Ş.] gibi farklı hukuki yapılar uygun olabilir.</a:t>
            </a:r>
          </a:p>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Kayıt süreci: </a:t>
            </a:r>
            <a:r>
              <a:rPr lang="tr-TR">
                <a:solidFill>
                  <a:schemeClr val="tx1"/>
                </a:solidFill>
                <a:latin typeface="Calibri"/>
                <a:ea typeface="Calibri"/>
                <a:cs typeface="Calibri"/>
              </a:rPr>
              <a:t>Gerekli belgeler, ilgili ücretler ve beklenen zaman çizelgesine ilişkin bilgiler de dahil olmak üzere işletme kayıt formlarınızı nasıl göndereceğinizi öğrenmelisiniz.</a:t>
            </a:r>
          </a:p>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Lisans ve İzinlerin Alınması: </a:t>
            </a:r>
            <a:r>
              <a:rPr lang="tr-TR">
                <a:solidFill>
                  <a:schemeClr val="tx1"/>
                </a:solidFill>
                <a:latin typeface="Calibri"/>
                <a:ea typeface="Calibri"/>
                <a:cs typeface="Calibri"/>
              </a:rPr>
              <a:t>Gıda sektörü sıkı bir şekilde denetleniyor. İşletmenizi yasal olarak yürütmek için gerekli lisansları ve izinleri belirleme ve alma sürecinde size rehberlik edeceğiz. Bu, sağlık izinlerini, gıda işleme izinlerini ve potansiyel olarak alkol lisanslarını içerebilir.</a:t>
            </a:r>
          </a:p>
          <a:p>
            <a:pPr marL="228600" lvl="0" indent="-228600" algn="l" rtl="0">
              <a:buClr>
                <a:srgbClr val="F79037"/>
              </a:buClr>
              <a:buFont typeface="+mj-lt"/>
              <a:buAutoNum type="arabicPeriod"/>
              <a:tabLst>
                <a:tab pos="177800" algn="l"/>
              </a:tabLst>
            </a:pPr>
            <a:endParaRPr lang="tr-TR">
              <a:solidFill>
                <a:schemeClr val="tx1"/>
              </a:solidFill>
              <a:ea typeface="Calibri"/>
            </a:endParaRPr>
          </a:p>
        </p:txBody>
      </p:sp>
      <p:grpSp>
        <p:nvGrpSpPr>
          <p:cNvPr id="42" name="Graphic 3">
            <a:extLst>
              <a:ext uri="{FF2B5EF4-FFF2-40B4-BE49-F238E27FC236}">
                <a16:creationId xmlns:a16="http://schemas.microsoft.com/office/drawing/2014/main" id="{051AFC9A-30FD-882B-EAB0-F3F7C64FABB4}"/>
              </a:ext>
            </a:extLst>
          </p:cNvPr>
          <p:cNvGrpSpPr/>
          <p:nvPr/>
        </p:nvGrpSpPr>
        <p:grpSpPr>
          <a:xfrm>
            <a:off x="6163291" y="911825"/>
            <a:ext cx="948245" cy="973674"/>
            <a:chOff x="986212" y="4755836"/>
            <a:chExt cx="715862" cy="735059"/>
          </a:xfrm>
        </p:grpSpPr>
        <p:sp>
          <p:nvSpPr>
            <p:cNvPr id="43" name="Freeform 42">
              <a:extLst>
                <a:ext uri="{FF2B5EF4-FFF2-40B4-BE49-F238E27FC236}">
                  <a16:creationId xmlns:a16="http://schemas.microsoft.com/office/drawing/2014/main" id="{F90923C4-DFB6-7C2C-AFB5-6860DFBEA7AB}"/>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F79037"/>
            </a:solidFill>
            <a:ln w="27426" cap="flat">
              <a:noFill/>
              <a:prstDash val="solid"/>
              <a:miter/>
            </a:ln>
          </p:spPr>
          <p:txBody>
            <a:bodyPr rtlCol="0" anchor="ctr"/>
            <a:lstStyle/>
            <a:p>
              <a:pPr algn="l" rtl="0"/>
              <a:endParaRPr lang="en-US"/>
            </a:p>
          </p:txBody>
        </p:sp>
        <p:sp>
          <p:nvSpPr>
            <p:cNvPr id="44" name="Freeform 43">
              <a:extLst>
                <a:ext uri="{FF2B5EF4-FFF2-40B4-BE49-F238E27FC236}">
                  <a16:creationId xmlns:a16="http://schemas.microsoft.com/office/drawing/2014/main" id="{CCE7DF36-8BC8-0EFD-E455-26BB3072205E}"/>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solidFill>
              <a:srgbClr val="000000"/>
            </a:solidFill>
            <a:ln w="27426" cap="flat">
              <a:noFill/>
              <a:prstDash val="solid"/>
              <a:miter/>
            </a:ln>
          </p:spPr>
          <p:txBody>
            <a:bodyPr rtlCol="0" anchor="ctr"/>
            <a:lstStyle/>
            <a:p>
              <a:pPr algn="l" rtl="0"/>
              <a:endParaRPr lang="en-US"/>
            </a:p>
          </p:txBody>
        </p:sp>
      </p:gr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4051" y="2222940"/>
            <a:ext cx="1869778"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tr-TR" b="1">
                <a:solidFill>
                  <a:schemeClr val="tx1"/>
                </a:solidFill>
                <a:latin typeface="Calibri"/>
                <a:ea typeface="Calibri"/>
                <a:cs typeface="Calibri"/>
              </a:rPr>
              <a:t>İşletme kaydı, işletmenizi ayrı bir tüzel kişilik haline getirir ve resmi olarak faaliyet göstermenin bir ön koşuludur. Ancak süreç, ülkeden ülkeye göre ve hatta bazen aynı ülkenin bölgeleri arasında farklılık gösterdiğinden karmaşık olabilir.</a:t>
            </a:r>
          </a:p>
          <a:p>
            <a:pPr algn="l" rtl="0">
              <a:buClr>
                <a:srgbClr val="F1A0C2"/>
              </a:buClr>
              <a:tabLst>
                <a:tab pos="177800" algn="l"/>
              </a:tabLst>
            </a:pPr>
            <a:endParaRPr lang="tr-TR" b="1">
              <a:solidFill>
                <a:schemeClr val="tx1"/>
              </a:solidFill>
              <a:ea typeface="Calibri"/>
            </a:endParaRPr>
          </a:p>
          <a:p>
            <a:pPr algn="l" rtl="0">
              <a:buClr>
                <a:srgbClr val="F1A0C2"/>
              </a:buClr>
              <a:tabLst>
                <a:tab pos="177800" algn="l"/>
              </a:tabLst>
            </a:pPr>
            <a:r>
              <a:rPr lang="tr-TR" b="1">
                <a:solidFill>
                  <a:schemeClr val="tx1"/>
                </a:solidFill>
                <a:latin typeface="Calibri"/>
                <a:ea typeface="Calibri"/>
                <a:cs typeface="Calibri"/>
              </a:rPr>
              <a:t>Genel adımlar şunları içerir:</a:t>
            </a:r>
          </a:p>
          <a:p>
            <a:pPr algn="l">
              <a:buClr>
                <a:srgbClr val="F1A0C2"/>
              </a:buClr>
              <a:tabLst>
                <a:tab pos="177800" algn="l"/>
              </a:tabLst>
            </a:pPr>
            <a:endParaRPr lang="tr-TR">
              <a:solidFill>
                <a:schemeClr val="tx1"/>
              </a:solidFill>
              <a:ea typeface="Calibri"/>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7074" y="135528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01</a:t>
            </a:r>
          </a:p>
        </p:txBody>
      </p:sp>
      <p:sp>
        <p:nvSpPr>
          <p:cNvPr id="58" name="Slide Number Placeholder 5">
            <a:extLst>
              <a:ext uri="{FF2B5EF4-FFF2-40B4-BE49-F238E27FC236}">
                <a16:creationId xmlns:a16="http://schemas.microsoft.com/office/drawing/2014/main" id="{FB02226C-262B-2FF4-EDBB-30F2CC9A860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23</a:t>
            </a:fld>
            <a:endParaRPr lang="en-US" sz="900">
              <a:solidFill>
                <a:schemeClr val="tx1"/>
              </a:solidFill>
            </a:endParaRPr>
          </a:p>
        </p:txBody>
      </p:sp>
      <p:sp>
        <p:nvSpPr>
          <p:cNvPr id="91" name="Freeform 90">
            <a:extLst>
              <a:ext uri="{FF2B5EF4-FFF2-40B4-BE49-F238E27FC236}">
                <a16:creationId xmlns:a16="http://schemas.microsoft.com/office/drawing/2014/main" id="{1B06E190-89CF-09A1-2AD7-57360B2E1A07}"/>
              </a:ext>
            </a:extLst>
          </p:cNvPr>
          <p:cNvSpPr/>
          <p:nvPr/>
        </p:nvSpPr>
        <p:spPr>
          <a:xfrm>
            <a:off x="0" y="5294278"/>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3" name="Text Box 5">
            <a:extLst>
              <a:ext uri="{FF2B5EF4-FFF2-40B4-BE49-F238E27FC236}">
                <a16:creationId xmlns:a16="http://schemas.microsoft.com/office/drawing/2014/main" id="{A9784E9F-C250-7028-3A4A-D10BAD43555E}"/>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3782283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6931172"/>
            <a:ext cx="7559674" cy="2666670"/>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421" y="940463"/>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 y="1233411"/>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2" y="1077960"/>
            <a:ext cx="5466529" cy="400110"/>
          </a:xfrm>
          <a:prstGeom prst="rect">
            <a:avLst/>
          </a:prstGeom>
          <a:noFill/>
        </p:spPr>
        <p:txBody>
          <a:bodyPr wrap="square">
            <a:spAutoFit/>
          </a:bodyPr>
          <a:lstStyle/>
          <a:p>
            <a:pPr algn="l" rtl="0">
              <a:lnSpc>
                <a:spcPts val="2440"/>
              </a:lnSpc>
              <a:tabLst>
                <a:tab pos="177800" algn="l"/>
              </a:tabLst>
            </a:pPr>
            <a:r>
              <a:rPr lang="en-US" sz="2000" b="1">
                <a:solidFill>
                  <a:srgbClr val="000000"/>
                </a:solidFill>
                <a:latin typeface="Calibri" panose="020F0502020204030204" pitchFamily="34" charset="0"/>
                <a:cs typeface="Calibri" panose="020F0502020204030204" pitchFamily="34" charset="0"/>
              </a:rPr>
              <a:t>Fikri Mülkiyetinizin Korunması</a:t>
            </a: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504733" y="1661125"/>
            <a:ext cx="4616541" cy="4928298"/>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Yasal Gereksinimleri Anlamak: </a:t>
            </a:r>
            <a:r>
              <a:rPr lang="tr-TR">
                <a:solidFill>
                  <a:schemeClr val="tx1"/>
                </a:solidFill>
                <a:latin typeface="Calibri"/>
                <a:ea typeface="Calibri"/>
                <a:cs typeface="Calibri"/>
              </a:rPr>
              <a:t>İşe başlamadan önce, gıda işletmeleri için geçerli olan yerel ve Avrupa Birliği (AB) düzenlemelerini öğrenin. Buna gıda güvenliği, paketleme ve etiketleme, atık yönetimi ve hayvan refahı düzenlemeleri dahildir. İşletmeniz gıda ithalatı veya ihracatını içeriyorsa gümrük düzenlemelerini de anlamanız gerekir.</a:t>
            </a:r>
          </a:p>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Gerekli Evrakların Hazırlanması: </a:t>
            </a:r>
            <a:r>
              <a:rPr lang="tr-TR">
                <a:solidFill>
                  <a:schemeClr val="tx1"/>
                </a:solidFill>
                <a:latin typeface="Calibri"/>
                <a:ea typeface="Calibri"/>
                <a:cs typeface="Calibri"/>
              </a:rPr>
              <a:t>Genellikle bir iş planına, kimlik belgesine, adres belgesine, iş yeriniz ve faaliyetlerinizle ilgili ayrıntılara ihtiyacınız olacaktır. Bu ayrıntılar; kat planlarını, ekipmanları, Tehlike Analizi ve Kritik Kontrol Noktası (HACCP) ilkelerine dayalı gıda güvenliği yönetimi prosedürlerinizi içerebilir. Alkol servisi yapmayı planlıyorsanız, aynı zamanda bir alkollü içecek satış lisansına da ihtiyacınız olacaktır.</a:t>
            </a:r>
          </a:p>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Başvuru Gönderimi: </a:t>
            </a:r>
            <a:r>
              <a:rPr lang="tr-TR">
                <a:solidFill>
                  <a:schemeClr val="tx1"/>
                </a:solidFill>
                <a:latin typeface="Calibri"/>
                <a:ea typeface="Calibri"/>
                <a:cs typeface="Calibri"/>
              </a:rPr>
              <a:t>Başvurunuzu nereye göndereceğinizi öğrenin. Bu, Çevre Sağlığı Hizmeti veya benzer bir kurum gibi yerel veya ulusal bir kamu müdürlüğü olabilir. Bazı ülke veya bölgeler çevrimiçi başvurulara izin vermektedir.</a:t>
            </a:r>
          </a:p>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Ücretlerin Ödenmesi: </a:t>
            </a:r>
            <a:r>
              <a:rPr lang="tr-TR">
                <a:solidFill>
                  <a:schemeClr val="tx1"/>
                </a:solidFill>
                <a:latin typeface="Calibri"/>
                <a:ea typeface="Calibri"/>
                <a:cs typeface="Calibri"/>
              </a:rPr>
              <a:t>İşletmenizi kaydettirmek için muhtemelen bir ücret alınacaktır. Tutar değişiklik gösterebilir, bu nedenle ilgili kuruma danışın. Başvurunuzu yaptığınızda bu ücreti ödemeye hazır olun.</a:t>
            </a:r>
          </a:p>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Denetleme: </a:t>
            </a:r>
            <a:r>
              <a:rPr lang="tr-TR">
                <a:solidFill>
                  <a:schemeClr val="tx1"/>
                </a:solidFill>
                <a:latin typeface="Calibri"/>
                <a:ea typeface="Calibri"/>
                <a:cs typeface="Calibri"/>
              </a:rPr>
              <a:t>Başvurunuz gönderildikten ve ücretler ödendikten sonra, </a:t>
            </a:r>
            <a:r>
              <a:rPr lang="tr-TR">
                <a:solidFill>
                  <a:schemeClr val="tx1"/>
                </a:solidFill>
                <a:latin typeface="Calibri"/>
                <a:ea typeface="Calibri"/>
                <a:cs typeface="Calibri"/>
                <a:hlinkClick r:id="rId3">
                  <a:extLst>
                    <a:ext uri="{A12FA001-AC4F-418D-AE19-62706E023703}">
                      <ahyp:hlinkClr xmlns:ahyp="http://schemas.microsoft.com/office/drawing/2018/hyperlinkcolor" val="tx"/>
                    </a:ext>
                  </a:extLst>
                </a:hlinkClick>
              </a:rPr>
              <a:t>çevre sağlığı memuru, </a:t>
            </a:r>
            <a:r>
              <a:rPr lang="tr-TR">
                <a:solidFill>
                  <a:schemeClr val="tx1"/>
                </a:solidFill>
                <a:latin typeface="Calibri"/>
                <a:ea typeface="Calibri"/>
                <a:cs typeface="Calibri"/>
              </a:rPr>
              <a:t>gıda güvenliği standartlarını karşıladığından emin olmak için tesislerinizi denetleyebilir. Ayrıca gıda güvenliği yönetimi prosedürlerinizi de inceleyeceklerdir.</a:t>
            </a:r>
          </a:p>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Onaylanma: </a:t>
            </a:r>
            <a:r>
              <a:rPr lang="tr-TR">
                <a:solidFill>
                  <a:schemeClr val="tx1"/>
                </a:solidFill>
                <a:latin typeface="Calibri"/>
                <a:ea typeface="Calibri"/>
                <a:cs typeface="Calibri"/>
              </a:rPr>
              <a:t>Başvurunuz ve tesisleriniz tüm gereklilikleri karşılıyorsa kayıt veya lisansınızı alırsınız. Zaman çizelgesi değişebilir, ancak genellikle birkaç haftadan birkaç aya kadar sürebilir.</a:t>
            </a:r>
          </a:p>
          <a:p>
            <a:pPr lvl="0" algn="l" rtl="0">
              <a:buClr>
                <a:srgbClr val="F79037"/>
              </a:buClr>
              <a:tabLst>
                <a:tab pos="177800" algn="l"/>
              </a:tabLst>
            </a:pPr>
            <a:endParaRPr lang="tr-TR">
              <a:solidFill>
                <a:schemeClr val="tx1"/>
              </a:solidFill>
              <a:ea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92488" y="1661125"/>
            <a:ext cx="1861079" cy="313959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tr-TR" b="1">
                <a:solidFill>
                  <a:schemeClr val="tx1"/>
                </a:solidFill>
                <a:latin typeface="Calibri"/>
                <a:ea typeface="Calibri"/>
                <a:cs typeface="Calibri"/>
              </a:rPr>
              <a:t>Tarifleriniz, marka bileşenleriniz (logolar ve ticari isimler gibi) ve tescil süreçleriniz, etik gıda işinizin kritik konuşlarıdır. Bunları korumak, başkalarının sizin izniniz olmadan bunları kullanamamasını sağlar.</a:t>
            </a:r>
          </a:p>
          <a:p>
            <a:pPr algn="l" rtl="0">
              <a:buClr>
                <a:srgbClr val="F1A0C2"/>
              </a:buClr>
              <a:tabLst>
                <a:tab pos="177800" algn="l"/>
              </a:tabLst>
            </a:pPr>
            <a:endParaRPr lang="tr-TR" b="1">
              <a:solidFill>
                <a:schemeClr val="tx1"/>
              </a:solidFill>
              <a:ea typeface="Calibri"/>
            </a:endParaRPr>
          </a:p>
          <a:p>
            <a:pPr algn="l">
              <a:buClr>
                <a:srgbClr val="F1A0C2"/>
              </a:buClr>
              <a:tabLst>
                <a:tab pos="177800" algn="l"/>
              </a:tabLst>
            </a:pPr>
            <a:r>
              <a:rPr lang="tr-TR" b="1">
                <a:solidFill>
                  <a:schemeClr val="tx1"/>
                </a:solidFill>
                <a:latin typeface="Calibri"/>
                <a:ea typeface="Calibri"/>
                <a:cs typeface="Calibri"/>
              </a:rPr>
              <a:t>Avrupa'da bir gıda işletmesini tescil ettirme süreci, belirli bir ülkeye bağlı olarak biraz değişiklik gösterir, ancak geniş çapta uygulanması gereken genel bir genel bakış sunabilir. </a:t>
            </a:r>
          </a:p>
          <a:p>
            <a:pPr algn="l">
              <a:tabLst>
                <a:tab pos="177800" algn="l"/>
              </a:tabLst>
            </a:pPr>
            <a:endParaRPr lang="tr-TR" b="1">
              <a:solidFill>
                <a:schemeClr val="tx1"/>
              </a:solidFill>
              <a:latin typeface="Calibri"/>
              <a:ea typeface="Calibri"/>
              <a:cs typeface="Calibri"/>
            </a:endParaRPr>
          </a:p>
          <a:p>
            <a:pPr algn="l">
              <a:tabLst>
                <a:tab pos="177800" algn="l"/>
              </a:tabLst>
            </a:pPr>
            <a:r>
              <a:rPr lang="tr-TR" b="1">
                <a:solidFill>
                  <a:schemeClr val="tx1"/>
                </a:solidFill>
                <a:latin typeface="Calibri"/>
                <a:ea typeface="Calibri"/>
                <a:cs typeface="Calibri"/>
              </a:rPr>
              <a:t>İşte sürecin genel aşamaları:</a:t>
            </a:r>
            <a:endParaRPr lang="tr-TR">
              <a:solidFill>
                <a:schemeClr val="tx1"/>
              </a:solidFill>
              <a:ea typeface="Calibri"/>
            </a:endParaRPr>
          </a:p>
          <a:p>
            <a:pPr algn="l" rtl="0">
              <a:buClr>
                <a:srgbClr val="F1A0C2"/>
              </a:buClr>
              <a:tabLst>
                <a:tab pos="177800" algn="l"/>
              </a:tabLst>
            </a:pPr>
            <a:endParaRPr lang="tr-TR">
              <a:solidFill>
                <a:schemeClr val="tx1"/>
              </a:solidFill>
              <a:ea typeface="Calibri"/>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2" y="773153"/>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02</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500775" y="7059189"/>
            <a:ext cx="6418186" cy="2591928"/>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20"/>
              </a:lnSpc>
              <a:buClr>
                <a:srgbClr val="F1A0C2"/>
              </a:buClr>
              <a:tabLst>
                <a:tab pos="177800" algn="l"/>
              </a:tabLst>
            </a:pPr>
            <a:r>
              <a:rPr lang="tr-TR">
                <a:solidFill>
                  <a:schemeClr val="bg1"/>
                </a:solidFill>
                <a:highlight>
                  <a:srgbClr val="F79037"/>
                </a:highlight>
                <a:latin typeface="Calibri"/>
                <a:ea typeface="Calibri"/>
                <a:cs typeface="Calibri"/>
              </a:rPr>
              <a:t>Hatırlatma:</a:t>
            </a:r>
            <a:r>
              <a:rPr lang="tr-TR">
                <a:solidFill>
                  <a:schemeClr val="bg1"/>
                </a:solidFill>
                <a:latin typeface="Calibri"/>
                <a:ea typeface="Calibri"/>
                <a:cs typeface="Calibri"/>
              </a:rPr>
              <a:t> </a:t>
            </a:r>
            <a:r>
              <a:rPr lang="tr-TR">
                <a:solidFill>
                  <a:schemeClr val="tx1"/>
                </a:solidFill>
                <a:latin typeface="Calibri"/>
                <a:ea typeface="Calibri"/>
                <a:cs typeface="Calibri"/>
              </a:rPr>
              <a:t>Kaydınızı veya lisansınızı gerektiği şekilde yenilemek ve işletmenizdeki önemli değişiklikleri ilgili kuruma bildirmeyi unutmayın. Bunun yapılmaması cezayla sonuçlanabilir.</a:t>
            </a:r>
          </a:p>
          <a:p>
            <a:pPr algn="l" rtl="0">
              <a:lnSpc>
                <a:spcPts val="1220"/>
              </a:lnSpc>
              <a:buClr>
                <a:srgbClr val="F1A0C2"/>
              </a:buClr>
              <a:tabLst>
                <a:tab pos="177800" algn="l"/>
              </a:tabLst>
            </a:pPr>
            <a:endParaRPr lang="tr-TR">
              <a:solidFill>
                <a:schemeClr val="tx1"/>
              </a:solidFill>
              <a:ea typeface="Calibri"/>
            </a:endParaRPr>
          </a:p>
          <a:p>
            <a:pPr algn="l">
              <a:lnSpc>
                <a:spcPts val="1220"/>
              </a:lnSpc>
              <a:buClr>
                <a:srgbClr val="F1A0C2"/>
              </a:buClr>
              <a:tabLst>
                <a:tab pos="177800" algn="l"/>
              </a:tabLst>
            </a:pPr>
            <a:r>
              <a:rPr lang="tr-TR">
                <a:solidFill>
                  <a:schemeClr val="tx1"/>
                </a:solidFill>
                <a:latin typeface="Calibri"/>
                <a:ea typeface="Calibri"/>
                <a:cs typeface="Calibri"/>
              </a:rPr>
              <a:t>Lütfen ayrıntıların faaliyet gösterdiğiniz ülkeye bağlı olarak farklılık gösterebileceğini unutmayın; bu nedenle, yerel düzenlemeleri kontrol etmeniz ve yerel işletme destek hizmetlerinden veya bir hukuk danışmanından tavsiye almanız önemlidir.</a:t>
            </a:r>
          </a:p>
          <a:p>
            <a:pPr algn="l" rtl="0">
              <a:lnSpc>
                <a:spcPts val="1220"/>
              </a:lnSpc>
              <a:buClr>
                <a:srgbClr val="F1A0C2"/>
              </a:buClr>
              <a:tabLst>
                <a:tab pos="177800" algn="l"/>
              </a:tabLst>
            </a:pPr>
            <a:r>
              <a:rPr lang="tr-TR">
                <a:solidFill>
                  <a:schemeClr val="tx1"/>
                </a:solidFill>
                <a:latin typeface="Calibri"/>
                <a:ea typeface="Calibri"/>
                <a:cs typeface="Calibri"/>
              </a:rPr>
              <a:t>Avrupa Birliği'nin gıda güvenliği ve standartlarına ilişkin sıkı ve kapsamlı düzenlemeleri olduğundan, bunlara uyulmaması ciddi sonuçlara yol açabilmektedir (</a:t>
            </a:r>
            <a:r>
              <a:rPr lang="tr-TR" err="1">
                <a:solidFill>
                  <a:schemeClr val="tx1"/>
                </a:solidFill>
                <a:latin typeface="Calibri"/>
                <a:ea typeface="Calibri"/>
                <a:cs typeface="Calibri"/>
              </a:rPr>
              <a:t>Hall</a:t>
            </a:r>
            <a:r>
              <a:rPr lang="tr-TR">
                <a:solidFill>
                  <a:schemeClr val="tx1"/>
                </a:solidFill>
                <a:latin typeface="Calibri"/>
                <a:ea typeface="Calibri"/>
                <a:cs typeface="Calibri"/>
              </a:rPr>
              <a:t> 2023).</a:t>
            </a:r>
          </a:p>
          <a:p>
            <a:pPr algn="l" rtl="0">
              <a:lnSpc>
                <a:spcPts val="1220"/>
              </a:lnSpc>
              <a:buClr>
                <a:srgbClr val="F1A0C2"/>
              </a:buClr>
              <a:tabLst>
                <a:tab pos="177800" algn="l"/>
              </a:tabLst>
            </a:pPr>
            <a:endParaRPr lang="tr-TR">
              <a:solidFill>
                <a:schemeClr val="tx1"/>
              </a:solidFill>
              <a:ea typeface="Calibri"/>
            </a:endParaRPr>
          </a:p>
          <a:p>
            <a:pPr algn="l" rtl="0">
              <a:lnSpc>
                <a:spcPts val="1220"/>
              </a:lnSpc>
              <a:buClr>
                <a:srgbClr val="F1A0C2"/>
              </a:buClr>
              <a:tabLst>
                <a:tab pos="177800" algn="l"/>
              </a:tabLst>
            </a:pPr>
            <a:endParaRPr lang="tr-TR">
              <a:solidFill>
                <a:schemeClr val="tx1"/>
              </a:solidFill>
              <a:latin typeface="Calibri"/>
              <a:ea typeface="Calibri"/>
              <a:cs typeface="Calibri"/>
            </a:endParaRPr>
          </a:p>
          <a:p>
            <a:pPr algn="l" rtl="0">
              <a:lnSpc>
                <a:spcPts val="1220"/>
              </a:lnSpc>
              <a:buClr>
                <a:srgbClr val="F1A0C2"/>
              </a:buClr>
              <a:tabLst>
                <a:tab pos="177800" algn="l"/>
              </a:tabLst>
            </a:pPr>
            <a:r>
              <a:rPr lang="tr-TR">
                <a:solidFill>
                  <a:schemeClr val="tx1"/>
                </a:solidFill>
                <a:latin typeface="Calibri"/>
                <a:ea typeface="Calibri"/>
                <a:cs typeface="Calibri"/>
              </a:rPr>
              <a:t>Sürece başlamadan önce gerekli adımlar, belgeler ve ücretler hakkında doğru bilgi için yerel kaynaklara danışmanızı veya ilgili yerel makamla iletişime geçmenizi öneririz. Bu sürecin biraz zaman alabileceğini unutmayın; bu nedenle bunu iş planlamanıza dahil ettiğinizden emin olun (IPOI 2022).</a:t>
            </a:r>
          </a:p>
          <a:p>
            <a:pPr algn="l" rtl="0">
              <a:lnSpc>
                <a:spcPts val="1220"/>
              </a:lnSpc>
              <a:buClr>
                <a:srgbClr val="F1A0C2"/>
              </a:buClr>
              <a:tabLst>
                <a:tab pos="177800" algn="l"/>
              </a:tabLst>
            </a:pPr>
            <a:endParaRPr lang="tr-TR">
              <a:solidFill>
                <a:schemeClr val="tx1"/>
              </a:solidFill>
              <a:ea typeface="Calibri"/>
            </a:endParaRPr>
          </a:p>
          <a:p>
            <a:pPr algn="l">
              <a:lnSpc>
                <a:spcPts val="1220"/>
              </a:lnSpc>
              <a:buClr>
                <a:srgbClr val="F1A0C2"/>
              </a:buClr>
              <a:tabLst>
                <a:tab pos="177800" algn="l"/>
              </a:tabLst>
            </a:pPr>
            <a:r>
              <a:rPr lang="tr-TR">
                <a:solidFill>
                  <a:schemeClr val="tx1"/>
                </a:solidFill>
                <a:latin typeface="Calibri"/>
                <a:ea typeface="Calibri"/>
                <a:cs typeface="Calibri"/>
              </a:rPr>
              <a:t>Bir gıda işletmesi açmak genellikle yerel, bölgesel ve ulusal düzenlemelere uymak için çeşitli lisans ve izinlerin alınmasını gerektirir. Süreç birkaç hafta, hatta aylar sürebileceğinden bunu planladığınız açılıştan çok önce yapmanız önemlidir (</a:t>
            </a:r>
            <a:r>
              <a:rPr lang="tr-TR" err="1">
                <a:solidFill>
                  <a:schemeClr val="tx1"/>
                </a:solidFill>
                <a:latin typeface="Calibri"/>
                <a:ea typeface="Calibri"/>
                <a:cs typeface="Calibri"/>
              </a:rPr>
              <a:t>Kusturoviç</a:t>
            </a:r>
            <a:r>
              <a:rPr lang="tr-TR">
                <a:solidFill>
                  <a:schemeClr val="tx1"/>
                </a:solidFill>
                <a:latin typeface="Calibri"/>
                <a:ea typeface="Calibri"/>
                <a:cs typeface="Calibri"/>
              </a:rPr>
              <a:t>, 2020).</a:t>
            </a:r>
            <a:endParaRPr lang="tr-TR">
              <a:solidFill>
                <a:schemeClr val="tx1"/>
              </a:solidFill>
              <a:ea typeface="Calibri"/>
            </a:endParaRPr>
          </a:p>
          <a:p>
            <a:pPr algn="l" rtl="0">
              <a:lnSpc>
                <a:spcPts val="1220"/>
              </a:lnSpc>
              <a:buClr>
                <a:srgbClr val="F1A0C2"/>
              </a:buClr>
              <a:tabLst>
                <a:tab pos="177800" algn="l"/>
              </a:tabLst>
            </a:pPr>
            <a:endParaRPr lang="tr-TR">
              <a:solidFill>
                <a:schemeClr val="tx1"/>
              </a:solidFill>
              <a:ea typeface="Calibri"/>
            </a:endParaRPr>
          </a:p>
        </p:txBody>
      </p:sp>
      <p:sp>
        <p:nvSpPr>
          <p:cNvPr id="3" name="Slide Number Placeholder 5">
            <a:extLst>
              <a:ext uri="{FF2B5EF4-FFF2-40B4-BE49-F238E27FC236}">
                <a16:creationId xmlns:a16="http://schemas.microsoft.com/office/drawing/2014/main" id="{F71213BB-2672-C5C6-B708-7929982493B1}"/>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24</a:t>
            </a:fld>
            <a:endParaRPr lang="en-US" sz="900">
              <a:solidFill>
                <a:schemeClr val="tx1"/>
              </a:solidFill>
            </a:endParaRPr>
          </a:p>
        </p:txBody>
      </p:sp>
      <p:grpSp>
        <p:nvGrpSpPr>
          <p:cNvPr id="4" name="Group 3">
            <a:extLst>
              <a:ext uri="{FF2B5EF4-FFF2-40B4-BE49-F238E27FC236}">
                <a16:creationId xmlns:a16="http://schemas.microsoft.com/office/drawing/2014/main" id="{CB26AFC8-399B-5E13-D189-2DA7EC11DB0C}"/>
              </a:ext>
            </a:extLst>
          </p:cNvPr>
          <p:cNvGrpSpPr>
            <a:grpSpLocks noChangeAspect="1"/>
          </p:cNvGrpSpPr>
          <p:nvPr/>
        </p:nvGrpSpPr>
        <p:grpSpPr>
          <a:xfrm>
            <a:off x="6365263" y="404747"/>
            <a:ext cx="687600" cy="880850"/>
            <a:chOff x="-5193484" y="6277997"/>
            <a:chExt cx="949001" cy="1215718"/>
          </a:xfrm>
        </p:grpSpPr>
        <p:sp>
          <p:nvSpPr>
            <p:cNvPr id="5" name="Freeform 4">
              <a:extLst>
                <a:ext uri="{FF2B5EF4-FFF2-40B4-BE49-F238E27FC236}">
                  <a16:creationId xmlns:a16="http://schemas.microsoft.com/office/drawing/2014/main" id="{D8FC38F3-3395-872C-AFF9-C24786DF32A5}"/>
                </a:ext>
              </a:extLst>
            </p:cNvPr>
            <p:cNvSpPr/>
            <p:nvPr/>
          </p:nvSpPr>
          <p:spPr>
            <a:xfrm>
              <a:off x="-5074201" y="6334484"/>
              <a:ext cx="712189" cy="291123"/>
            </a:xfrm>
            <a:custGeom>
              <a:avLst/>
              <a:gdLst>
                <a:gd name="connsiteX0" fmla="*/ 0 w 712189"/>
                <a:gd name="connsiteY0" fmla="*/ 140300 h 291123"/>
                <a:gd name="connsiteX1" fmla="*/ 0 w 712189"/>
                <a:gd name="connsiteY1" fmla="*/ 0 h 291123"/>
                <a:gd name="connsiteX2" fmla="*/ 591152 w 712189"/>
                <a:gd name="connsiteY2" fmla="*/ 0 h 291123"/>
                <a:gd name="connsiteX3" fmla="*/ 591152 w 712189"/>
                <a:gd name="connsiteY3" fmla="*/ 42090 h 291123"/>
                <a:gd name="connsiteX4" fmla="*/ 591152 w 712189"/>
                <a:gd name="connsiteY4" fmla="*/ 85934 h 291123"/>
                <a:gd name="connsiteX5" fmla="*/ 626236 w 712189"/>
                <a:gd name="connsiteY5" fmla="*/ 121009 h 291123"/>
                <a:gd name="connsiteX6" fmla="*/ 699910 w 712189"/>
                <a:gd name="connsiteY6" fmla="*/ 121009 h 291123"/>
                <a:gd name="connsiteX7" fmla="*/ 712189 w 712189"/>
                <a:gd name="connsiteY7" fmla="*/ 121009 h 291123"/>
                <a:gd name="connsiteX8" fmla="*/ 712189 w 712189"/>
                <a:gd name="connsiteY8" fmla="*/ 291123 h 291123"/>
                <a:gd name="connsiteX9" fmla="*/ 698156 w 712189"/>
                <a:gd name="connsiteY9" fmla="*/ 291123 h 291123"/>
                <a:gd name="connsiteX10" fmla="*/ 263124 w 712189"/>
                <a:gd name="connsiteY10" fmla="*/ 291123 h 291123"/>
                <a:gd name="connsiteX11" fmla="*/ 243828 w 712189"/>
                <a:gd name="connsiteY11" fmla="*/ 280601 h 291123"/>
                <a:gd name="connsiteX12" fmla="*/ 212253 w 712189"/>
                <a:gd name="connsiteY12" fmla="*/ 226234 h 291123"/>
                <a:gd name="connsiteX13" fmla="*/ 228041 w 712189"/>
                <a:gd name="connsiteY13" fmla="*/ 226234 h 291123"/>
                <a:gd name="connsiteX14" fmla="*/ 605186 w 712189"/>
                <a:gd name="connsiteY14" fmla="*/ 226234 h 291123"/>
                <a:gd name="connsiteX15" fmla="*/ 613957 w 712189"/>
                <a:gd name="connsiteY15" fmla="*/ 226234 h 291123"/>
                <a:gd name="connsiteX16" fmla="*/ 638515 w 712189"/>
                <a:gd name="connsiteY16" fmla="*/ 206943 h 291123"/>
                <a:gd name="connsiteX17" fmla="*/ 613957 w 712189"/>
                <a:gd name="connsiteY17" fmla="*/ 187652 h 291123"/>
                <a:gd name="connsiteX18" fmla="*/ 205237 w 712189"/>
                <a:gd name="connsiteY18" fmla="*/ 187652 h 291123"/>
                <a:gd name="connsiteX19" fmla="*/ 182433 w 712189"/>
                <a:gd name="connsiteY19" fmla="*/ 175376 h 291123"/>
                <a:gd name="connsiteX20" fmla="*/ 121037 w 712189"/>
                <a:gd name="connsiteY20" fmla="*/ 140300 h 291123"/>
                <a:gd name="connsiteX21" fmla="*/ 14033 w 712189"/>
                <a:gd name="connsiteY21" fmla="*/ 140300 h 291123"/>
                <a:gd name="connsiteX22" fmla="*/ 0 w 712189"/>
                <a:gd name="connsiteY22" fmla="*/ 140300 h 291123"/>
                <a:gd name="connsiteX23" fmla="*/ 235058 w 712189"/>
                <a:gd name="connsiteY23" fmla="*/ 84180 h 291123"/>
                <a:gd name="connsiteX24" fmla="*/ 121037 w 712189"/>
                <a:gd name="connsiteY24" fmla="*/ 84180 h 291123"/>
                <a:gd name="connsiteX25" fmla="*/ 92970 w 712189"/>
                <a:gd name="connsiteY25" fmla="*/ 84180 h 291123"/>
                <a:gd name="connsiteX26" fmla="*/ 71920 w 712189"/>
                <a:gd name="connsiteY26" fmla="*/ 103472 h 291123"/>
                <a:gd name="connsiteX27" fmla="*/ 92970 w 712189"/>
                <a:gd name="connsiteY27" fmla="*/ 122763 h 291123"/>
                <a:gd name="connsiteX28" fmla="*/ 101741 w 712189"/>
                <a:gd name="connsiteY28" fmla="*/ 122763 h 291123"/>
                <a:gd name="connsiteX29" fmla="*/ 345570 w 712189"/>
                <a:gd name="connsiteY29" fmla="*/ 122763 h 291123"/>
                <a:gd name="connsiteX30" fmla="*/ 382407 w 712189"/>
                <a:gd name="connsiteY30" fmla="*/ 122763 h 291123"/>
                <a:gd name="connsiteX31" fmla="*/ 399949 w 712189"/>
                <a:gd name="connsiteY31" fmla="*/ 103472 h 291123"/>
                <a:gd name="connsiteX32" fmla="*/ 382407 w 712189"/>
                <a:gd name="connsiteY32" fmla="*/ 84180 h 291123"/>
                <a:gd name="connsiteX33" fmla="*/ 371882 w 712189"/>
                <a:gd name="connsiteY33" fmla="*/ 84180 h 291123"/>
                <a:gd name="connsiteX34" fmla="*/ 235058 w 712189"/>
                <a:gd name="connsiteY34" fmla="*/ 84180 h 29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2189" h="291123">
                  <a:moveTo>
                    <a:pt x="0" y="140300"/>
                  </a:moveTo>
                  <a:cubicBezTo>
                    <a:pt x="0" y="92949"/>
                    <a:pt x="0" y="47351"/>
                    <a:pt x="0" y="0"/>
                  </a:cubicBezTo>
                  <a:cubicBezTo>
                    <a:pt x="196466" y="0"/>
                    <a:pt x="392932" y="0"/>
                    <a:pt x="591152" y="0"/>
                  </a:cubicBezTo>
                  <a:cubicBezTo>
                    <a:pt x="591152" y="14030"/>
                    <a:pt x="591152" y="28060"/>
                    <a:pt x="591152" y="42090"/>
                  </a:cubicBezTo>
                  <a:cubicBezTo>
                    <a:pt x="591152" y="56120"/>
                    <a:pt x="591152" y="71904"/>
                    <a:pt x="591152" y="85934"/>
                  </a:cubicBezTo>
                  <a:cubicBezTo>
                    <a:pt x="591152" y="110486"/>
                    <a:pt x="601677" y="121009"/>
                    <a:pt x="626236" y="121009"/>
                  </a:cubicBezTo>
                  <a:cubicBezTo>
                    <a:pt x="650794" y="121009"/>
                    <a:pt x="675352" y="121009"/>
                    <a:pt x="699910" y="121009"/>
                  </a:cubicBezTo>
                  <a:cubicBezTo>
                    <a:pt x="703419" y="121009"/>
                    <a:pt x="708681" y="121009"/>
                    <a:pt x="712189" y="121009"/>
                  </a:cubicBezTo>
                  <a:cubicBezTo>
                    <a:pt x="712189" y="178883"/>
                    <a:pt x="712189" y="233249"/>
                    <a:pt x="712189" y="291123"/>
                  </a:cubicBezTo>
                  <a:cubicBezTo>
                    <a:pt x="706927" y="291123"/>
                    <a:pt x="703419" y="291123"/>
                    <a:pt x="698156" y="291123"/>
                  </a:cubicBezTo>
                  <a:cubicBezTo>
                    <a:pt x="552561" y="291123"/>
                    <a:pt x="408719" y="291123"/>
                    <a:pt x="263124" y="291123"/>
                  </a:cubicBezTo>
                  <a:cubicBezTo>
                    <a:pt x="254353" y="291123"/>
                    <a:pt x="249091" y="289370"/>
                    <a:pt x="243828" y="280601"/>
                  </a:cubicBezTo>
                  <a:cubicBezTo>
                    <a:pt x="235058" y="263063"/>
                    <a:pt x="224532" y="245526"/>
                    <a:pt x="212253" y="226234"/>
                  </a:cubicBezTo>
                  <a:cubicBezTo>
                    <a:pt x="219270" y="226234"/>
                    <a:pt x="222778" y="226234"/>
                    <a:pt x="228041" y="226234"/>
                  </a:cubicBezTo>
                  <a:cubicBezTo>
                    <a:pt x="354341" y="226234"/>
                    <a:pt x="478886" y="226234"/>
                    <a:pt x="605186" y="226234"/>
                  </a:cubicBezTo>
                  <a:cubicBezTo>
                    <a:pt x="608694" y="226234"/>
                    <a:pt x="610448" y="226234"/>
                    <a:pt x="613957" y="226234"/>
                  </a:cubicBezTo>
                  <a:cubicBezTo>
                    <a:pt x="629744" y="226234"/>
                    <a:pt x="638515" y="219219"/>
                    <a:pt x="638515" y="206943"/>
                  </a:cubicBezTo>
                  <a:cubicBezTo>
                    <a:pt x="638515" y="194667"/>
                    <a:pt x="629744" y="187652"/>
                    <a:pt x="613957" y="187652"/>
                  </a:cubicBezTo>
                  <a:cubicBezTo>
                    <a:pt x="477132" y="187652"/>
                    <a:pt x="342061" y="187652"/>
                    <a:pt x="205237" y="187652"/>
                  </a:cubicBezTo>
                  <a:cubicBezTo>
                    <a:pt x="194712" y="187652"/>
                    <a:pt x="187695" y="185898"/>
                    <a:pt x="182433" y="175376"/>
                  </a:cubicBezTo>
                  <a:cubicBezTo>
                    <a:pt x="168399" y="152577"/>
                    <a:pt x="147349" y="140300"/>
                    <a:pt x="121037" y="140300"/>
                  </a:cubicBezTo>
                  <a:cubicBezTo>
                    <a:pt x="85954" y="140300"/>
                    <a:pt x="49116" y="140300"/>
                    <a:pt x="14033" y="140300"/>
                  </a:cubicBezTo>
                  <a:cubicBezTo>
                    <a:pt x="10525" y="140300"/>
                    <a:pt x="5262" y="140300"/>
                    <a:pt x="0" y="140300"/>
                  </a:cubicBezTo>
                  <a:close/>
                  <a:moveTo>
                    <a:pt x="235058" y="84180"/>
                  </a:moveTo>
                  <a:cubicBezTo>
                    <a:pt x="196466" y="84180"/>
                    <a:pt x="159629" y="84180"/>
                    <a:pt x="121037" y="84180"/>
                  </a:cubicBezTo>
                  <a:cubicBezTo>
                    <a:pt x="112266" y="84180"/>
                    <a:pt x="101741" y="84180"/>
                    <a:pt x="92970" y="84180"/>
                  </a:cubicBezTo>
                  <a:cubicBezTo>
                    <a:pt x="80691" y="84180"/>
                    <a:pt x="71920" y="92949"/>
                    <a:pt x="71920" y="103472"/>
                  </a:cubicBezTo>
                  <a:cubicBezTo>
                    <a:pt x="71920" y="115748"/>
                    <a:pt x="80691" y="122763"/>
                    <a:pt x="92970" y="122763"/>
                  </a:cubicBezTo>
                  <a:cubicBezTo>
                    <a:pt x="96479" y="122763"/>
                    <a:pt x="98233" y="122763"/>
                    <a:pt x="101741" y="122763"/>
                  </a:cubicBezTo>
                  <a:cubicBezTo>
                    <a:pt x="182433" y="122763"/>
                    <a:pt x="264878" y="122763"/>
                    <a:pt x="345570" y="122763"/>
                  </a:cubicBezTo>
                  <a:cubicBezTo>
                    <a:pt x="357849" y="122763"/>
                    <a:pt x="370128" y="122763"/>
                    <a:pt x="382407" y="122763"/>
                  </a:cubicBezTo>
                  <a:cubicBezTo>
                    <a:pt x="392932" y="122763"/>
                    <a:pt x="401703" y="113994"/>
                    <a:pt x="399949" y="103472"/>
                  </a:cubicBezTo>
                  <a:cubicBezTo>
                    <a:pt x="399949" y="92949"/>
                    <a:pt x="392932" y="85934"/>
                    <a:pt x="382407" y="84180"/>
                  </a:cubicBezTo>
                  <a:cubicBezTo>
                    <a:pt x="378899" y="84180"/>
                    <a:pt x="375390" y="84180"/>
                    <a:pt x="371882" y="84180"/>
                  </a:cubicBezTo>
                  <a:cubicBezTo>
                    <a:pt x="326274" y="84180"/>
                    <a:pt x="280666" y="84180"/>
                    <a:pt x="235058" y="84180"/>
                  </a:cubicBezTo>
                  <a:close/>
                </a:path>
              </a:pathLst>
            </a:custGeom>
            <a:solidFill>
              <a:srgbClr val="F79038"/>
            </a:solidFill>
            <a:ln w="17529" cap="flat">
              <a:noFill/>
              <a:prstDash val="solid"/>
              <a:miter/>
            </a:ln>
          </p:spPr>
          <p:txBody>
            <a:bodyPr rtlCol="0" anchor="ctr"/>
            <a:lstStyle/>
            <a:p>
              <a:pPr algn="l" rtl="0"/>
              <a:endParaRPr lang="en-US"/>
            </a:p>
          </p:txBody>
        </p:sp>
        <p:sp>
          <p:nvSpPr>
            <p:cNvPr id="6" name="Freeform 5">
              <a:extLst>
                <a:ext uri="{FF2B5EF4-FFF2-40B4-BE49-F238E27FC236}">
                  <a16:creationId xmlns:a16="http://schemas.microsoft.com/office/drawing/2014/main" id="{BF390DA1-EDCC-CB72-4651-F723A21C28E4}"/>
                </a:ext>
              </a:extLst>
            </p:cNvPr>
            <p:cNvSpPr/>
            <p:nvPr/>
          </p:nvSpPr>
          <p:spPr>
            <a:xfrm>
              <a:off x="-4442703" y="6350267"/>
              <a:ext cx="49116" cy="49105"/>
            </a:xfrm>
            <a:custGeom>
              <a:avLst/>
              <a:gdLst>
                <a:gd name="connsiteX0" fmla="*/ 0 w 49116"/>
                <a:gd name="connsiteY0" fmla="*/ 0 h 49105"/>
                <a:gd name="connsiteX1" fmla="*/ 49116 w 49116"/>
                <a:gd name="connsiteY1" fmla="*/ 49105 h 49105"/>
                <a:gd name="connsiteX2" fmla="*/ 0 w 49116"/>
                <a:gd name="connsiteY2" fmla="*/ 49105 h 49105"/>
                <a:gd name="connsiteX3" fmla="*/ 0 w 49116"/>
                <a:gd name="connsiteY3" fmla="*/ 0 h 49105"/>
              </a:gdLst>
              <a:ahLst/>
              <a:cxnLst>
                <a:cxn ang="0">
                  <a:pos x="connsiteX0" y="connsiteY0"/>
                </a:cxn>
                <a:cxn ang="0">
                  <a:pos x="connsiteX1" y="connsiteY1"/>
                </a:cxn>
                <a:cxn ang="0">
                  <a:pos x="connsiteX2" y="connsiteY2"/>
                </a:cxn>
                <a:cxn ang="0">
                  <a:pos x="connsiteX3" y="connsiteY3"/>
                </a:cxn>
              </a:cxnLst>
              <a:rect l="l" t="t" r="r" b="b"/>
              <a:pathLst>
                <a:path w="49116" h="49105">
                  <a:moveTo>
                    <a:pt x="0" y="0"/>
                  </a:moveTo>
                  <a:cubicBezTo>
                    <a:pt x="15787" y="15784"/>
                    <a:pt x="33329" y="33321"/>
                    <a:pt x="49116" y="49105"/>
                  </a:cubicBezTo>
                  <a:cubicBezTo>
                    <a:pt x="33329" y="49105"/>
                    <a:pt x="17542" y="49105"/>
                    <a:pt x="0" y="49105"/>
                  </a:cubicBezTo>
                  <a:cubicBezTo>
                    <a:pt x="0" y="31568"/>
                    <a:pt x="0" y="14030"/>
                    <a:pt x="0" y="0"/>
                  </a:cubicBezTo>
                  <a:close/>
                </a:path>
              </a:pathLst>
            </a:custGeom>
            <a:solidFill>
              <a:srgbClr val="000000"/>
            </a:solidFill>
            <a:ln w="17529" cap="flat">
              <a:noFill/>
              <a:prstDash val="solid"/>
              <a:miter/>
            </a:ln>
          </p:spPr>
          <p:txBody>
            <a:bodyPr rtlCol="0" anchor="ctr"/>
            <a:lstStyle/>
            <a:p>
              <a:pPr algn="l" rtl="0"/>
              <a:endParaRPr lang="en-US"/>
            </a:p>
          </p:txBody>
        </p:sp>
        <p:sp>
          <p:nvSpPr>
            <p:cNvPr id="7" name="Freeform 6">
              <a:extLst>
                <a:ext uri="{FF2B5EF4-FFF2-40B4-BE49-F238E27FC236}">
                  <a16:creationId xmlns:a16="http://schemas.microsoft.com/office/drawing/2014/main" id="{CF3811A8-E761-7E59-5AF3-0E8FCEDE705B}"/>
                </a:ext>
              </a:extLst>
            </p:cNvPr>
            <p:cNvSpPr/>
            <p:nvPr/>
          </p:nvSpPr>
          <p:spPr>
            <a:xfrm>
              <a:off x="-5193484" y="6277997"/>
              <a:ext cx="949001" cy="952655"/>
            </a:xfrm>
            <a:custGeom>
              <a:avLst/>
              <a:gdLst>
                <a:gd name="connsiteX0" fmla="*/ 949001 w 949001"/>
                <a:gd name="connsiteY0" fmla="*/ 403730 h 952655"/>
                <a:gd name="connsiteX1" fmla="*/ 891114 w 949001"/>
                <a:gd name="connsiteY1" fmla="*/ 333580 h 952655"/>
                <a:gd name="connsiteX2" fmla="*/ 871818 w 949001"/>
                <a:gd name="connsiteY2" fmla="*/ 330073 h 952655"/>
                <a:gd name="connsiteX3" fmla="*/ 871818 w 949001"/>
                <a:gd name="connsiteY3" fmla="*/ 316042 h 952655"/>
                <a:gd name="connsiteX4" fmla="*/ 871818 w 949001"/>
                <a:gd name="connsiteY4" fmla="*/ 154697 h 952655"/>
                <a:gd name="connsiteX5" fmla="*/ 856031 w 949001"/>
                <a:gd name="connsiteY5" fmla="*/ 117868 h 952655"/>
                <a:gd name="connsiteX6" fmla="*/ 778848 w 949001"/>
                <a:gd name="connsiteY6" fmla="*/ 40703 h 952655"/>
                <a:gd name="connsiteX7" fmla="*/ 678860 w 949001"/>
                <a:gd name="connsiteY7" fmla="*/ 366 h 952655"/>
                <a:gd name="connsiteX8" fmla="*/ 121037 w 949001"/>
                <a:gd name="connsiteY8" fmla="*/ 366 h 952655"/>
                <a:gd name="connsiteX9" fmla="*/ 77183 w 949001"/>
                <a:gd name="connsiteY9" fmla="*/ 44210 h 952655"/>
                <a:gd name="connsiteX10" fmla="*/ 77183 w 949001"/>
                <a:gd name="connsiteY10" fmla="*/ 165220 h 952655"/>
                <a:gd name="connsiteX11" fmla="*/ 77183 w 949001"/>
                <a:gd name="connsiteY11" fmla="*/ 179250 h 952655"/>
                <a:gd name="connsiteX12" fmla="*/ 56133 w 949001"/>
                <a:gd name="connsiteY12" fmla="*/ 182757 h 952655"/>
                <a:gd name="connsiteX13" fmla="*/ 0 w 949001"/>
                <a:gd name="connsiteY13" fmla="*/ 259922 h 952655"/>
                <a:gd name="connsiteX14" fmla="*/ 0 w 949001"/>
                <a:gd name="connsiteY14" fmla="*/ 868475 h 952655"/>
                <a:gd name="connsiteX15" fmla="*/ 84200 w 949001"/>
                <a:gd name="connsiteY15" fmla="*/ 952656 h 952655"/>
                <a:gd name="connsiteX16" fmla="*/ 273649 w 949001"/>
                <a:gd name="connsiteY16" fmla="*/ 952656 h 952655"/>
                <a:gd name="connsiteX17" fmla="*/ 273649 w 949001"/>
                <a:gd name="connsiteY17" fmla="*/ 912319 h 952655"/>
                <a:gd name="connsiteX18" fmla="*/ 84200 w 949001"/>
                <a:gd name="connsiteY18" fmla="*/ 912319 h 952655"/>
                <a:gd name="connsiteX19" fmla="*/ 40346 w 949001"/>
                <a:gd name="connsiteY19" fmla="*/ 868475 h 952655"/>
                <a:gd name="connsiteX20" fmla="*/ 40346 w 949001"/>
                <a:gd name="connsiteY20" fmla="*/ 387946 h 952655"/>
                <a:gd name="connsiteX21" fmla="*/ 40346 w 949001"/>
                <a:gd name="connsiteY21" fmla="*/ 373916 h 952655"/>
                <a:gd name="connsiteX22" fmla="*/ 57887 w 949001"/>
                <a:gd name="connsiteY22" fmla="*/ 373916 h 952655"/>
                <a:gd name="connsiteX23" fmla="*/ 859539 w 949001"/>
                <a:gd name="connsiteY23" fmla="*/ 373916 h 952655"/>
                <a:gd name="connsiteX24" fmla="*/ 877081 w 949001"/>
                <a:gd name="connsiteY24" fmla="*/ 373916 h 952655"/>
                <a:gd name="connsiteX25" fmla="*/ 905147 w 949001"/>
                <a:gd name="connsiteY25" fmla="*/ 398469 h 952655"/>
                <a:gd name="connsiteX26" fmla="*/ 906901 w 949001"/>
                <a:gd name="connsiteY26" fmla="*/ 417760 h 952655"/>
                <a:gd name="connsiteX27" fmla="*/ 906901 w 949001"/>
                <a:gd name="connsiteY27" fmla="*/ 770265 h 952655"/>
                <a:gd name="connsiteX28" fmla="*/ 926197 w 949001"/>
                <a:gd name="connsiteY28" fmla="*/ 793064 h 952655"/>
                <a:gd name="connsiteX29" fmla="*/ 945493 w 949001"/>
                <a:gd name="connsiteY29" fmla="*/ 770265 h 952655"/>
                <a:gd name="connsiteX30" fmla="*/ 949001 w 949001"/>
                <a:gd name="connsiteY30" fmla="*/ 403730 h 952655"/>
                <a:gd name="connsiteX31" fmla="*/ 750781 w 949001"/>
                <a:gd name="connsiteY31" fmla="*/ 72271 h 952655"/>
                <a:gd name="connsiteX32" fmla="*/ 799897 w 949001"/>
                <a:gd name="connsiteY32" fmla="*/ 121376 h 952655"/>
                <a:gd name="connsiteX33" fmla="*/ 750781 w 949001"/>
                <a:gd name="connsiteY33" fmla="*/ 121376 h 952655"/>
                <a:gd name="connsiteX34" fmla="*/ 750781 w 949001"/>
                <a:gd name="connsiteY34" fmla="*/ 72271 h 952655"/>
                <a:gd name="connsiteX35" fmla="*/ 42100 w 949001"/>
                <a:gd name="connsiteY35" fmla="*/ 330073 h 952655"/>
                <a:gd name="connsiteX36" fmla="*/ 42100 w 949001"/>
                <a:gd name="connsiteY36" fmla="*/ 249400 h 952655"/>
                <a:gd name="connsiteX37" fmla="*/ 73675 w 949001"/>
                <a:gd name="connsiteY37" fmla="*/ 219586 h 952655"/>
                <a:gd name="connsiteX38" fmla="*/ 238566 w 949001"/>
                <a:gd name="connsiteY38" fmla="*/ 219586 h 952655"/>
                <a:gd name="connsiteX39" fmla="*/ 324520 w 949001"/>
                <a:gd name="connsiteY39" fmla="*/ 330073 h 952655"/>
                <a:gd name="connsiteX40" fmla="*/ 42100 w 949001"/>
                <a:gd name="connsiteY40" fmla="*/ 330073 h 952655"/>
                <a:gd name="connsiteX41" fmla="*/ 831472 w 949001"/>
                <a:gd name="connsiteY41" fmla="*/ 331826 h 952655"/>
                <a:gd name="connsiteX42" fmla="*/ 817439 w 949001"/>
                <a:gd name="connsiteY42" fmla="*/ 331826 h 952655"/>
                <a:gd name="connsiteX43" fmla="*/ 382407 w 949001"/>
                <a:gd name="connsiteY43" fmla="*/ 331826 h 952655"/>
                <a:gd name="connsiteX44" fmla="*/ 363111 w 949001"/>
                <a:gd name="connsiteY44" fmla="*/ 321304 h 952655"/>
                <a:gd name="connsiteX45" fmla="*/ 331536 w 949001"/>
                <a:gd name="connsiteY45" fmla="*/ 266937 h 952655"/>
                <a:gd name="connsiteX46" fmla="*/ 724469 w 949001"/>
                <a:gd name="connsiteY46" fmla="*/ 266937 h 952655"/>
                <a:gd name="connsiteX47" fmla="*/ 733240 w 949001"/>
                <a:gd name="connsiteY47" fmla="*/ 266937 h 952655"/>
                <a:gd name="connsiteX48" fmla="*/ 757798 w 949001"/>
                <a:gd name="connsiteY48" fmla="*/ 247646 h 952655"/>
                <a:gd name="connsiteX49" fmla="*/ 733240 w 949001"/>
                <a:gd name="connsiteY49" fmla="*/ 228355 h 952655"/>
                <a:gd name="connsiteX50" fmla="*/ 324520 w 949001"/>
                <a:gd name="connsiteY50" fmla="*/ 228355 h 952655"/>
                <a:gd name="connsiteX51" fmla="*/ 301716 w 949001"/>
                <a:gd name="connsiteY51" fmla="*/ 216078 h 952655"/>
                <a:gd name="connsiteX52" fmla="*/ 240320 w 949001"/>
                <a:gd name="connsiteY52" fmla="*/ 181003 h 952655"/>
                <a:gd name="connsiteX53" fmla="*/ 133316 w 949001"/>
                <a:gd name="connsiteY53" fmla="*/ 181003 h 952655"/>
                <a:gd name="connsiteX54" fmla="*/ 117529 w 949001"/>
                <a:gd name="connsiteY54" fmla="*/ 181003 h 952655"/>
                <a:gd name="connsiteX55" fmla="*/ 117529 w 949001"/>
                <a:gd name="connsiteY55" fmla="*/ 40703 h 952655"/>
                <a:gd name="connsiteX56" fmla="*/ 708681 w 949001"/>
                <a:gd name="connsiteY56" fmla="*/ 40703 h 952655"/>
                <a:gd name="connsiteX57" fmla="*/ 708681 w 949001"/>
                <a:gd name="connsiteY57" fmla="*/ 82793 h 952655"/>
                <a:gd name="connsiteX58" fmla="*/ 708681 w 949001"/>
                <a:gd name="connsiteY58" fmla="*/ 126637 h 952655"/>
                <a:gd name="connsiteX59" fmla="*/ 743764 w 949001"/>
                <a:gd name="connsiteY59" fmla="*/ 161712 h 952655"/>
                <a:gd name="connsiteX60" fmla="*/ 817439 w 949001"/>
                <a:gd name="connsiteY60" fmla="*/ 161712 h 952655"/>
                <a:gd name="connsiteX61" fmla="*/ 829718 w 949001"/>
                <a:gd name="connsiteY61" fmla="*/ 161712 h 952655"/>
                <a:gd name="connsiteX62" fmla="*/ 829718 w 949001"/>
                <a:gd name="connsiteY62" fmla="*/ 331826 h 95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49001" h="952655">
                  <a:moveTo>
                    <a:pt x="949001" y="403730"/>
                  </a:moveTo>
                  <a:cubicBezTo>
                    <a:pt x="949001" y="368655"/>
                    <a:pt x="924443" y="340595"/>
                    <a:pt x="891114" y="333580"/>
                  </a:cubicBezTo>
                  <a:cubicBezTo>
                    <a:pt x="885852" y="331826"/>
                    <a:pt x="878835" y="331826"/>
                    <a:pt x="871818" y="330073"/>
                  </a:cubicBezTo>
                  <a:lnTo>
                    <a:pt x="871818" y="316042"/>
                  </a:lnTo>
                  <a:cubicBezTo>
                    <a:pt x="871818" y="261676"/>
                    <a:pt x="871818" y="209063"/>
                    <a:pt x="871818" y="154697"/>
                  </a:cubicBezTo>
                  <a:cubicBezTo>
                    <a:pt x="871818" y="138913"/>
                    <a:pt x="866556" y="128391"/>
                    <a:pt x="856031" y="117868"/>
                  </a:cubicBezTo>
                  <a:cubicBezTo>
                    <a:pt x="829718" y="91562"/>
                    <a:pt x="805160" y="67009"/>
                    <a:pt x="778848" y="40703"/>
                  </a:cubicBezTo>
                  <a:cubicBezTo>
                    <a:pt x="729731" y="-6648"/>
                    <a:pt x="747273" y="366"/>
                    <a:pt x="678860" y="366"/>
                  </a:cubicBezTo>
                  <a:cubicBezTo>
                    <a:pt x="492919" y="366"/>
                    <a:pt x="306978" y="366"/>
                    <a:pt x="121037" y="366"/>
                  </a:cubicBezTo>
                  <a:cubicBezTo>
                    <a:pt x="92971" y="366"/>
                    <a:pt x="77183" y="16150"/>
                    <a:pt x="77183" y="44210"/>
                  </a:cubicBezTo>
                  <a:cubicBezTo>
                    <a:pt x="77183" y="84547"/>
                    <a:pt x="77183" y="124883"/>
                    <a:pt x="77183" y="165220"/>
                  </a:cubicBezTo>
                  <a:lnTo>
                    <a:pt x="77183" y="179250"/>
                  </a:lnTo>
                  <a:cubicBezTo>
                    <a:pt x="70166" y="181003"/>
                    <a:pt x="63150" y="181003"/>
                    <a:pt x="56133" y="182757"/>
                  </a:cubicBezTo>
                  <a:cubicBezTo>
                    <a:pt x="21050" y="191526"/>
                    <a:pt x="0" y="221340"/>
                    <a:pt x="0" y="259922"/>
                  </a:cubicBezTo>
                  <a:cubicBezTo>
                    <a:pt x="0" y="463358"/>
                    <a:pt x="0" y="665040"/>
                    <a:pt x="0" y="868475"/>
                  </a:cubicBezTo>
                  <a:cubicBezTo>
                    <a:pt x="0" y="922842"/>
                    <a:pt x="29821" y="952656"/>
                    <a:pt x="84200" y="952656"/>
                  </a:cubicBezTo>
                  <a:cubicBezTo>
                    <a:pt x="147349" y="952656"/>
                    <a:pt x="210499" y="952656"/>
                    <a:pt x="273649" y="952656"/>
                  </a:cubicBezTo>
                  <a:lnTo>
                    <a:pt x="273649" y="912319"/>
                  </a:lnTo>
                  <a:cubicBezTo>
                    <a:pt x="210499" y="912319"/>
                    <a:pt x="147349" y="912319"/>
                    <a:pt x="84200" y="912319"/>
                  </a:cubicBezTo>
                  <a:cubicBezTo>
                    <a:pt x="52625" y="912319"/>
                    <a:pt x="40346" y="900043"/>
                    <a:pt x="40346" y="868475"/>
                  </a:cubicBezTo>
                  <a:cubicBezTo>
                    <a:pt x="40346" y="708884"/>
                    <a:pt x="40346" y="547538"/>
                    <a:pt x="40346" y="387946"/>
                  </a:cubicBezTo>
                  <a:lnTo>
                    <a:pt x="40346" y="373916"/>
                  </a:lnTo>
                  <a:lnTo>
                    <a:pt x="57887" y="373916"/>
                  </a:lnTo>
                  <a:cubicBezTo>
                    <a:pt x="324520" y="373916"/>
                    <a:pt x="592907" y="373916"/>
                    <a:pt x="859539" y="373916"/>
                  </a:cubicBezTo>
                  <a:cubicBezTo>
                    <a:pt x="864802" y="373916"/>
                    <a:pt x="871818" y="373916"/>
                    <a:pt x="877081" y="373916"/>
                  </a:cubicBezTo>
                  <a:cubicBezTo>
                    <a:pt x="891114" y="375670"/>
                    <a:pt x="901639" y="384439"/>
                    <a:pt x="905147" y="398469"/>
                  </a:cubicBezTo>
                  <a:cubicBezTo>
                    <a:pt x="906901" y="405484"/>
                    <a:pt x="906901" y="410745"/>
                    <a:pt x="906901" y="417760"/>
                  </a:cubicBezTo>
                  <a:cubicBezTo>
                    <a:pt x="906901" y="535262"/>
                    <a:pt x="906901" y="652763"/>
                    <a:pt x="906901" y="770265"/>
                  </a:cubicBezTo>
                  <a:cubicBezTo>
                    <a:pt x="906901" y="784295"/>
                    <a:pt x="913918" y="793064"/>
                    <a:pt x="926197" y="793064"/>
                  </a:cubicBezTo>
                  <a:cubicBezTo>
                    <a:pt x="938476" y="793064"/>
                    <a:pt x="945493" y="784295"/>
                    <a:pt x="945493" y="770265"/>
                  </a:cubicBezTo>
                  <a:cubicBezTo>
                    <a:pt x="949001" y="647502"/>
                    <a:pt x="949001" y="526493"/>
                    <a:pt x="949001" y="403730"/>
                  </a:cubicBezTo>
                  <a:close/>
                  <a:moveTo>
                    <a:pt x="750781" y="72271"/>
                  </a:moveTo>
                  <a:cubicBezTo>
                    <a:pt x="766568" y="88054"/>
                    <a:pt x="784110" y="105592"/>
                    <a:pt x="799897" y="121376"/>
                  </a:cubicBezTo>
                  <a:lnTo>
                    <a:pt x="750781" y="121376"/>
                  </a:lnTo>
                  <a:lnTo>
                    <a:pt x="750781" y="72271"/>
                  </a:lnTo>
                  <a:close/>
                  <a:moveTo>
                    <a:pt x="42100" y="330073"/>
                  </a:moveTo>
                  <a:cubicBezTo>
                    <a:pt x="42100" y="302012"/>
                    <a:pt x="42100" y="275706"/>
                    <a:pt x="42100" y="249400"/>
                  </a:cubicBezTo>
                  <a:cubicBezTo>
                    <a:pt x="42100" y="231862"/>
                    <a:pt x="56133" y="219586"/>
                    <a:pt x="73675" y="219586"/>
                  </a:cubicBezTo>
                  <a:cubicBezTo>
                    <a:pt x="128054" y="219586"/>
                    <a:pt x="184187" y="217832"/>
                    <a:pt x="238566" y="219586"/>
                  </a:cubicBezTo>
                  <a:lnTo>
                    <a:pt x="324520" y="330073"/>
                  </a:lnTo>
                  <a:lnTo>
                    <a:pt x="42100" y="330073"/>
                  </a:lnTo>
                  <a:close/>
                  <a:moveTo>
                    <a:pt x="831472" y="331826"/>
                  </a:moveTo>
                  <a:cubicBezTo>
                    <a:pt x="826210" y="331826"/>
                    <a:pt x="822702" y="331826"/>
                    <a:pt x="817439" y="331826"/>
                  </a:cubicBezTo>
                  <a:cubicBezTo>
                    <a:pt x="671844" y="331826"/>
                    <a:pt x="528002" y="331826"/>
                    <a:pt x="382407" y="331826"/>
                  </a:cubicBezTo>
                  <a:cubicBezTo>
                    <a:pt x="373636" y="331826"/>
                    <a:pt x="368374" y="330073"/>
                    <a:pt x="363111" y="321304"/>
                  </a:cubicBezTo>
                  <a:cubicBezTo>
                    <a:pt x="354341" y="303766"/>
                    <a:pt x="343815" y="286229"/>
                    <a:pt x="331536" y="266937"/>
                  </a:cubicBezTo>
                  <a:lnTo>
                    <a:pt x="724469" y="266937"/>
                  </a:lnTo>
                  <a:cubicBezTo>
                    <a:pt x="727977" y="266937"/>
                    <a:pt x="729731" y="266937"/>
                    <a:pt x="733240" y="266937"/>
                  </a:cubicBezTo>
                  <a:cubicBezTo>
                    <a:pt x="749027" y="266937"/>
                    <a:pt x="757798" y="259922"/>
                    <a:pt x="757798" y="247646"/>
                  </a:cubicBezTo>
                  <a:cubicBezTo>
                    <a:pt x="757798" y="235370"/>
                    <a:pt x="749027" y="228355"/>
                    <a:pt x="733240" y="228355"/>
                  </a:cubicBezTo>
                  <a:cubicBezTo>
                    <a:pt x="596415" y="228355"/>
                    <a:pt x="461345" y="228355"/>
                    <a:pt x="324520" y="228355"/>
                  </a:cubicBezTo>
                  <a:cubicBezTo>
                    <a:pt x="313995" y="228355"/>
                    <a:pt x="306978" y="226601"/>
                    <a:pt x="301716" y="216078"/>
                  </a:cubicBezTo>
                  <a:cubicBezTo>
                    <a:pt x="287682" y="193280"/>
                    <a:pt x="266632" y="181003"/>
                    <a:pt x="240320" y="181003"/>
                  </a:cubicBezTo>
                  <a:cubicBezTo>
                    <a:pt x="205237" y="181003"/>
                    <a:pt x="168399" y="181003"/>
                    <a:pt x="133316" y="181003"/>
                  </a:cubicBezTo>
                  <a:cubicBezTo>
                    <a:pt x="128054" y="181003"/>
                    <a:pt x="122791" y="181003"/>
                    <a:pt x="117529" y="181003"/>
                  </a:cubicBezTo>
                  <a:lnTo>
                    <a:pt x="117529" y="40703"/>
                  </a:lnTo>
                  <a:lnTo>
                    <a:pt x="708681" y="40703"/>
                  </a:lnTo>
                  <a:lnTo>
                    <a:pt x="708681" y="82793"/>
                  </a:lnTo>
                  <a:cubicBezTo>
                    <a:pt x="708681" y="96823"/>
                    <a:pt x="708681" y="112607"/>
                    <a:pt x="708681" y="126637"/>
                  </a:cubicBezTo>
                  <a:cubicBezTo>
                    <a:pt x="708681" y="151190"/>
                    <a:pt x="719206" y="161712"/>
                    <a:pt x="743764" y="161712"/>
                  </a:cubicBezTo>
                  <a:cubicBezTo>
                    <a:pt x="768323" y="161712"/>
                    <a:pt x="792881" y="161712"/>
                    <a:pt x="817439" y="161712"/>
                  </a:cubicBezTo>
                  <a:lnTo>
                    <a:pt x="829718" y="161712"/>
                  </a:lnTo>
                  <a:lnTo>
                    <a:pt x="829718" y="331826"/>
                  </a:lnTo>
                  <a:close/>
                </a:path>
              </a:pathLst>
            </a:custGeom>
            <a:solidFill>
              <a:srgbClr val="000000"/>
            </a:solidFill>
            <a:ln w="17529" cap="flat">
              <a:noFill/>
              <a:prstDash val="solid"/>
              <a:miter/>
            </a:ln>
          </p:spPr>
          <p:txBody>
            <a:bodyPr rtlCol="0" anchor="ctr"/>
            <a:lstStyle/>
            <a:p>
              <a:pPr algn="l" rtl="0"/>
              <a:endParaRPr lang="en-US"/>
            </a:p>
          </p:txBody>
        </p:sp>
        <p:sp>
          <p:nvSpPr>
            <p:cNvPr id="53" name="Freeform 52">
              <a:extLst>
                <a:ext uri="{FF2B5EF4-FFF2-40B4-BE49-F238E27FC236}">
                  <a16:creationId xmlns:a16="http://schemas.microsoft.com/office/drawing/2014/main" id="{6EA220FE-63EE-C7EF-BBC6-48D8CBC6EC80}"/>
                </a:ext>
              </a:extLst>
            </p:cNvPr>
            <p:cNvSpPr/>
            <p:nvPr/>
          </p:nvSpPr>
          <p:spPr>
            <a:xfrm>
              <a:off x="-5004257" y="6401126"/>
              <a:ext cx="328250" cy="38582"/>
            </a:xfrm>
            <a:custGeom>
              <a:avLst/>
              <a:gdLst>
                <a:gd name="connsiteX0" fmla="*/ 165114 w 328250"/>
                <a:gd name="connsiteY0" fmla="*/ 0 h 38582"/>
                <a:gd name="connsiteX1" fmla="*/ 300184 w 328250"/>
                <a:gd name="connsiteY1" fmla="*/ 0 h 38582"/>
                <a:gd name="connsiteX2" fmla="*/ 310709 w 328250"/>
                <a:gd name="connsiteY2" fmla="*/ 0 h 38582"/>
                <a:gd name="connsiteX3" fmla="*/ 328251 w 328250"/>
                <a:gd name="connsiteY3" fmla="*/ 19291 h 38582"/>
                <a:gd name="connsiteX4" fmla="*/ 310709 w 328250"/>
                <a:gd name="connsiteY4" fmla="*/ 38583 h 38582"/>
                <a:gd name="connsiteX5" fmla="*/ 273871 w 328250"/>
                <a:gd name="connsiteY5" fmla="*/ 38583 h 38582"/>
                <a:gd name="connsiteX6" fmla="*/ 30043 w 328250"/>
                <a:gd name="connsiteY6" fmla="*/ 38583 h 38582"/>
                <a:gd name="connsiteX7" fmla="*/ 21272 w 328250"/>
                <a:gd name="connsiteY7" fmla="*/ 38583 h 38582"/>
                <a:gd name="connsiteX8" fmla="*/ 222 w 328250"/>
                <a:gd name="connsiteY8" fmla="*/ 19291 h 38582"/>
                <a:gd name="connsiteX9" fmla="*/ 21272 w 328250"/>
                <a:gd name="connsiteY9" fmla="*/ 0 h 38582"/>
                <a:gd name="connsiteX10" fmla="*/ 49339 w 328250"/>
                <a:gd name="connsiteY10" fmla="*/ 0 h 38582"/>
                <a:gd name="connsiteX11" fmla="*/ 165114 w 328250"/>
                <a:gd name="connsiteY11" fmla="*/ 0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250" h="38582">
                  <a:moveTo>
                    <a:pt x="165114" y="0"/>
                  </a:moveTo>
                  <a:cubicBezTo>
                    <a:pt x="210722" y="0"/>
                    <a:pt x="254576" y="0"/>
                    <a:pt x="300184" y="0"/>
                  </a:cubicBezTo>
                  <a:cubicBezTo>
                    <a:pt x="303692" y="0"/>
                    <a:pt x="307201" y="0"/>
                    <a:pt x="310709" y="0"/>
                  </a:cubicBezTo>
                  <a:cubicBezTo>
                    <a:pt x="321234" y="1754"/>
                    <a:pt x="328251" y="8769"/>
                    <a:pt x="328251" y="19291"/>
                  </a:cubicBezTo>
                  <a:cubicBezTo>
                    <a:pt x="328251" y="29814"/>
                    <a:pt x="321234" y="38583"/>
                    <a:pt x="310709" y="38583"/>
                  </a:cubicBezTo>
                  <a:cubicBezTo>
                    <a:pt x="298430" y="38583"/>
                    <a:pt x="286151" y="38583"/>
                    <a:pt x="273871" y="38583"/>
                  </a:cubicBezTo>
                  <a:cubicBezTo>
                    <a:pt x="193180" y="38583"/>
                    <a:pt x="110734" y="38583"/>
                    <a:pt x="30043" y="38583"/>
                  </a:cubicBezTo>
                  <a:cubicBezTo>
                    <a:pt x="26535" y="38583"/>
                    <a:pt x="24781" y="38583"/>
                    <a:pt x="21272" y="38583"/>
                  </a:cubicBezTo>
                  <a:cubicBezTo>
                    <a:pt x="7239" y="38583"/>
                    <a:pt x="-1532" y="29814"/>
                    <a:pt x="222" y="19291"/>
                  </a:cubicBezTo>
                  <a:cubicBezTo>
                    <a:pt x="222" y="7015"/>
                    <a:pt x="8993" y="0"/>
                    <a:pt x="21272" y="0"/>
                  </a:cubicBezTo>
                  <a:cubicBezTo>
                    <a:pt x="30043" y="0"/>
                    <a:pt x="40568" y="0"/>
                    <a:pt x="49339" y="0"/>
                  </a:cubicBezTo>
                  <a:cubicBezTo>
                    <a:pt x="89685" y="0"/>
                    <a:pt x="126522" y="0"/>
                    <a:pt x="165114" y="0"/>
                  </a:cubicBezTo>
                  <a:close/>
                </a:path>
              </a:pathLst>
            </a:custGeom>
            <a:solidFill>
              <a:srgbClr val="000000"/>
            </a:solidFill>
            <a:ln w="17529" cap="flat">
              <a:noFill/>
              <a:prstDash val="solid"/>
              <a:miter/>
            </a:ln>
          </p:spPr>
          <p:txBody>
            <a:bodyPr rtlCol="0" anchor="ctr"/>
            <a:lstStyle/>
            <a:p>
              <a:pPr algn="l" rtl="0"/>
              <a:endParaRPr lang="en-US"/>
            </a:p>
          </p:txBody>
        </p:sp>
        <p:grpSp>
          <p:nvGrpSpPr>
            <p:cNvPr id="54" name="Graphic 26">
              <a:extLst>
                <a:ext uri="{FF2B5EF4-FFF2-40B4-BE49-F238E27FC236}">
                  <a16:creationId xmlns:a16="http://schemas.microsoft.com/office/drawing/2014/main" id="{E4F017DF-EED8-EFB0-4788-96603C18B803}"/>
                </a:ext>
              </a:extLst>
            </p:cNvPr>
            <p:cNvGrpSpPr/>
            <p:nvPr/>
          </p:nvGrpSpPr>
          <p:grpSpPr>
            <a:xfrm>
              <a:off x="-4837389" y="6734489"/>
              <a:ext cx="531657" cy="759226"/>
              <a:chOff x="-4837389" y="6734489"/>
              <a:chExt cx="531657" cy="759226"/>
            </a:xfrm>
          </p:grpSpPr>
          <p:sp>
            <p:nvSpPr>
              <p:cNvPr id="61" name="Freeform 60">
                <a:extLst>
                  <a:ext uri="{FF2B5EF4-FFF2-40B4-BE49-F238E27FC236}">
                    <a16:creationId xmlns:a16="http://schemas.microsoft.com/office/drawing/2014/main" id="{868D2B25-D2E4-DE87-A4EA-570C17F89564}"/>
                  </a:ext>
                </a:extLst>
              </p:cNvPr>
              <p:cNvSpPr/>
              <p:nvPr/>
            </p:nvSpPr>
            <p:spPr>
              <a:xfrm>
                <a:off x="-4779503" y="7078076"/>
                <a:ext cx="456081" cy="377057"/>
              </a:xfrm>
              <a:custGeom>
                <a:avLst/>
                <a:gdLst>
                  <a:gd name="connsiteX0" fmla="*/ 3509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2 w 456081"/>
                  <a:gd name="connsiteY7" fmla="*/ 224481 h 377057"/>
                  <a:gd name="connsiteX8" fmla="*/ 75429 w 456081"/>
                  <a:gd name="connsiteY8" fmla="*/ 205189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6 w 456081"/>
                  <a:gd name="connsiteY13" fmla="*/ 149069 h 377057"/>
                  <a:gd name="connsiteX14" fmla="*/ 59642 w 456081"/>
                  <a:gd name="connsiteY14" fmla="*/ 149069 h 377057"/>
                  <a:gd name="connsiteX15" fmla="*/ 77183 w 456081"/>
                  <a:gd name="connsiteY15" fmla="*/ 129778 h 377057"/>
                  <a:gd name="connsiteX16" fmla="*/ 59642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2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4 w 456081"/>
                  <a:gd name="connsiteY41" fmla="*/ 150823 h 377057"/>
                  <a:gd name="connsiteX42" fmla="*/ 452574 w 456081"/>
                  <a:gd name="connsiteY42" fmla="*/ 189406 h 377057"/>
                  <a:gd name="connsiteX43" fmla="*/ 398195 w 456081"/>
                  <a:gd name="connsiteY43" fmla="*/ 189406 h 377057"/>
                  <a:gd name="connsiteX44" fmla="*/ 377145 w 456081"/>
                  <a:gd name="connsiteY44" fmla="*/ 206943 h 377057"/>
                  <a:gd name="connsiteX45" fmla="*/ 399949 w 456081"/>
                  <a:gd name="connsiteY45" fmla="*/ 226234 h 377057"/>
                  <a:gd name="connsiteX46" fmla="*/ 452574 w 456081"/>
                  <a:gd name="connsiteY46" fmla="*/ 226234 h 377057"/>
                  <a:gd name="connsiteX47" fmla="*/ 452574 w 456081"/>
                  <a:gd name="connsiteY47" fmla="*/ 264817 h 377057"/>
                  <a:gd name="connsiteX48" fmla="*/ 396441 w 456081"/>
                  <a:gd name="connsiteY48" fmla="*/ 264817 h 377057"/>
                  <a:gd name="connsiteX49" fmla="*/ 377145 w 456081"/>
                  <a:gd name="connsiteY49" fmla="*/ 289370 h 377057"/>
                  <a:gd name="connsiteX50" fmla="*/ 398195 w 456081"/>
                  <a:gd name="connsiteY50" fmla="*/ 301646 h 377057"/>
                  <a:gd name="connsiteX51" fmla="*/ 449065 w 456081"/>
                  <a:gd name="connsiteY51" fmla="*/ 301646 h 377057"/>
                  <a:gd name="connsiteX52" fmla="*/ 389424 w 456081"/>
                  <a:gd name="connsiteY52" fmla="*/ 370042 h 377057"/>
                  <a:gd name="connsiteX53" fmla="*/ 354341 w 456081"/>
                  <a:gd name="connsiteY53" fmla="*/ 377057 h 377057"/>
                  <a:gd name="connsiteX54" fmla="*/ 91217 w 456081"/>
                  <a:gd name="connsiteY54" fmla="*/ 377057 h 377057"/>
                  <a:gd name="connsiteX55" fmla="*/ 3509 w 456081"/>
                  <a:gd name="connsiteY55" fmla="*/ 299892 h 377057"/>
                  <a:gd name="connsiteX56" fmla="*/ 210499 w 456081"/>
                  <a:gd name="connsiteY56" fmla="*/ 224481 h 377057"/>
                  <a:gd name="connsiteX57" fmla="*/ 210499 w 456081"/>
                  <a:gd name="connsiteY57" fmla="*/ 242018 h 377057"/>
                  <a:gd name="connsiteX58" fmla="*/ 229795 w 456081"/>
                  <a:gd name="connsiteY58" fmla="*/ 261309 h 377057"/>
                  <a:gd name="connsiteX59" fmla="*/ 249091 w 456081"/>
                  <a:gd name="connsiteY59" fmla="*/ 242018 h 377057"/>
                  <a:gd name="connsiteX60" fmla="*/ 249091 w 456081"/>
                  <a:gd name="connsiteY60" fmla="*/ 213958 h 377057"/>
                  <a:gd name="connsiteX61" fmla="*/ 257862 w 456081"/>
                  <a:gd name="connsiteY61" fmla="*/ 198174 h 377057"/>
                  <a:gd name="connsiteX62" fmla="*/ 284174 w 456081"/>
                  <a:gd name="connsiteY62" fmla="*/ 135039 h 377057"/>
                  <a:gd name="connsiteX63" fmla="*/ 231550 w 456081"/>
                  <a:gd name="connsiteY63" fmla="*/ 91195 h 377057"/>
                  <a:gd name="connsiteX64" fmla="*/ 175416 w 456081"/>
                  <a:gd name="connsiteY64" fmla="*/ 129778 h 377057"/>
                  <a:gd name="connsiteX65" fmla="*/ 198220 w 456081"/>
                  <a:gd name="connsiteY65" fmla="*/ 194667 h 377057"/>
                  <a:gd name="connsiteX66" fmla="*/ 210499 w 456081"/>
                  <a:gd name="connsiteY66" fmla="*/ 219219 h 377057"/>
                  <a:gd name="connsiteX67" fmla="*/ 210499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9"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8" y="224481"/>
                      <a:pt x="29821" y="224481"/>
                      <a:pt x="45608" y="224481"/>
                    </a:cubicBezTo>
                    <a:cubicBezTo>
                      <a:pt x="50871" y="224481"/>
                      <a:pt x="54379" y="224481"/>
                      <a:pt x="59642" y="224481"/>
                    </a:cubicBezTo>
                    <a:cubicBezTo>
                      <a:pt x="70166" y="222727"/>
                      <a:pt x="75429" y="215712"/>
                      <a:pt x="75429" y="205189"/>
                    </a:cubicBezTo>
                    <a:cubicBezTo>
                      <a:pt x="75429" y="194667"/>
                      <a:pt x="68412" y="187652"/>
                      <a:pt x="57887" y="187652"/>
                    </a:cubicBezTo>
                    <a:cubicBezTo>
                      <a:pt x="43854" y="187652"/>
                      <a:pt x="28067" y="187652"/>
                      <a:pt x="14033" y="187652"/>
                    </a:cubicBezTo>
                    <a:cubicBezTo>
                      <a:pt x="10525" y="187652"/>
                      <a:pt x="5263" y="187652"/>
                      <a:pt x="1754" y="187652"/>
                    </a:cubicBezTo>
                    <a:cubicBezTo>
                      <a:pt x="1754" y="175376"/>
                      <a:pt x="1754" y="163099"/>
                      <a:pt x="1754" y="149069"/>
                    </a:cubicBezTo>
                    <a:cubicBezTo>
                      <a:pt x="14033" y="149069"/>
                      <a:pt x="28067" y="149069"/>
                      <a:pt x="40346" y="149069"/>
                    </a:cubicBezTo>
                    <a:cubicBezTo>
                      <a:pt x="47363" y="149069"/>
                      <a:pt x="54379" y="149069"/>
                      <a:pt x="59642" y="149069"/>
                    </a:cubicBezTo>
                    <a:cubicBezTo>
                      <a:pt x="70166" y="147315"/>
                      <a:pt x="77183" y="140300"/>
                      <a:pt x="77183" y="129778"/>
                    </a:cubicBezTo>
                    <a:cubicBezTo>
                      <a:pt x="77183" y="119255"/>
                      <a:pt x="70166" y="112240"/>
                      <a:pt x="59642" y="112240"/>
                    </a:cubicBezTo>
                    <a:cubicBezTo>
                      <a:pt x="43854" y="112240"/>
                      <a:pt x="29821" y="112240"/>
                      <a:pt x="14033" y="112240"/>
                    </a:cubicBezTo>
                    <a:cubicBezTo>
                      <a:pt x="10525" y="112240"/>
                      <a:pt x="5263" y="112240"/>
                      <a:pt x="1754" y="112240"/>
                    </a:cubicBezTo>
                    <a:cubicBezTo>
                      <a:pt x="1754" y="99964"/>
                      <a:pt x="1754" y="87688"/>
                      <a:pt x="1754" y="73658"/>
                    </a:cubicBezTo>
                    <a:cubicBezTo>
                      <a:pt x="15788" y="73658"/>
                      <a:pt x="29821" y="73658"/>
                      <a:pt x="43854" y="73658"/>
                    </a:cubicBezTo>
                    <a:cubicBezTo>
                      <a:pt x="49117" y="73658"/>
                      <a:pt x="54379" y="73658"/>
                      <a:pt x="57887" y="73658"/>
                    </a:cubicBezTo>
                    <a:cubicBezTo>
                      <a:pt x="68412" y="73658"/>
                      <a:pt x="75429" y="66643"/>
                      <a:pt x="77183" y="56120"/>
                    </a:cubicBezTo>
                    <a:cubicBezTo>
                      <a:pt x="77183" y="45597"/>
                      <a:pt x="70166" y="36829"/>
                      <a:pt x="59642" y="36829"/>
                    </a:cubicBezTo>
                    <a:cubicBezTo>
                      <a:pt x="47363" y="36829"/>
                      <a:pt x="35083" y="36829"/>
                      <a:pt x="22804" y="36829"/>
                    </a:cubicBezTo>
                    <a:cubicBezTo>
                      <a:pt x="15788" y="36829"/>
                      <a:pt x="8771" y="36829"/>
                      <a:pt x="1754" y="36829"/>
                    </a:cubicBezTo>
                    <a:cubicBezTo>
                      <a:pt x="1754" y="24552"/>
                      <a:pt x="1754" y="12276"/>
                      <a:pt x="1754" y="0"/>
                    </a:cubicBezTo>
                    <a:cubicBezTo>
                      <a:pt x="152612" y="0"/>
                      <a:pt x="305224" y="0"/>
                      <a:pt x="456082" y="0"/>
                    </a:cubicBezTo>
                    <a:cubicBezTo>
                      <a:pt x="456082" y="12276"/>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9" y="112240"/>
                      <a:pt x="429770" y="112240"/>
                      <a:pt x="417490" y="112240"/>
                    </a:cubicBezTo>
                    <a:cubicBezTo>
                      <a:pt x="412228" y="112240"/>
                      <a:pt x="405211" y="112240"/>
                      <a:pt x="399949" y="112240"/>
                    </a:cubicBezTo>
                    <a:cubicBezTo>
                      <a:pt x="385916" y="112240"/>
                      <a:pt x="378899" y="119255"/>
                      <a:pt x="378899" y="131532"/>
                    </a:cubicBezTo>
                    <a:cubicBezTo>
                      <a:pt x="378899" y="142054"/>
                      <a:pt x="387670" y="150823"/>
                      <a:pt x="399949" y="150823"/>
                    </a:cubicBezTo>
                    <a:cubicBezTo>
                      <a:pt x="413982" y="150823"/>
                      <a:pt x="428016" y="150823"/>
                      <a:pt x="440295" y="150823"/>
                    </a:cubicBezTo>
                    <a:cubicBezTo>
                      <a:pt x="443803" y="150823"/>
                      <a:pt x="449065" y="150823"/>
                      <a:pt x="452574" y="150823"/>
                    </a:cubicBezTo>
                    <a:cubicBezTo>
                      <a:pt x="452574" y="163099"/>
                      <a:pt x="452574" y="175376"/>
                      <a:pt x="452574" y="189406"/>
                    </a:cubicBezTo>
                    <a:cubicBezTo>
                      <a:pt x="435032" y="189406"/>
                      <a:pt x="415736" y="189406"/>
                      <a:pt x="398195" y="189406"/>
                    </a:cubicBezTo>
                    <a:cubicBezTo>
                      <a:pt x="385916" y="189406"/>
                      <a:pt x="377145" y="196421"/>
                      <a:pt x="377145" y="206943"/>
                    </a:cubicBezTo>
                    <a:cubicBezTo>
                      <a:pt x="377145" y="219219"/>
                      <a:pt x="384162" y="226234"/>
                      <a:pt x="399949" y="226234"/>
                    </a:cubicBezTo>
                    <a:cubicBezTo>
                      <a:pt x="417490" y="226234"/>
                      <a:pt x="435032" y="226234"/>
                      <a:pt x="452574" y="226234"/>
                    </a:cubicBezTo>
                    <a:cubicBezTo>
                      <a:pt x="452574" y="238511"/>
                      <a:pt x="452574" y="250787"/>
                      <a:pt x="452574" y="264817"/>
                    </a:cubicBezTo>
                    <a:cubicBezTo>
                      <a:pt x="433278" y="264817"/>
                      <a:pt x="415736" y="264817"/>
                      <a:pt x="396441" y="264817"/>
                    </a:cubicBezTo>
                    <a:cubicBezTo>
                      <a:pt x="382407" y="264817"/>
                      <a:pt x="373636" y="277093"/>
                      <a:pt x="377145" y="289370"/>
                    </a:cubicBezTo>
                    <a:cubicBezTo>
                      <a:pt x="380653" y="298138"/>
                      <a:pt x="387670" y="301646"/>
                      <a:pt x="398195" y="301646"/>
                    </a:cubicBezTo>
                    <a:cubicBezTo>
                      <a:pt x="413982" y="301646"/>
                      <a:pt x="431524" y="301646"/>
                      <a:pt x="449065" y="301646"/>
                    </a:cubicBezTo>
                    <a:cubicBezTo>
                      <a:pt x="440295" y="334967"/>
                      <a:pt x="420999" y="359520"/>
                      <a:pt x="389424" y="370042"/>
                    </a:cubicBezTo>
                    <a:cubicBezTo>
                      <a:pt x="378899" y="373550"/>
                      <a:pt x="364866" y="377057"/>
                      <a:pt x="354341" y="377057"/>
                    </a:cubicBezTo>
                    <a:cubicBezTo>
                      <a:pt x="266633" y="377057"/>
                      <a:pt x="178925" y="377057"/>
                      <a:pt x="91217" y="377057"/>
                    </a:cubicBezTo>
                    <a:cubicBezTo>
                      <a:pt x="50871" y="375304"/>
                      <a:pt x="10525" y="343736"/>
                      <a:pt x="3509" y="299892"/>
                    </a:cubicBezTo>
                    <a:close/>
                    <a:moveTo>
                      <a:pt x="210499" y="224481"/>
                    </a:moveTo>
                    <a:cubicBezTo>
                      <a:pt x="210499" y="229742"/>
                      <a:pt x="210499" y="236757"/>
                      <a:pt x="210499" y="242018"/>
                    </a:cubicBezTo>
                    <a:cubicBezTo>
                      <a:pt x="210499" y="254294"/>
                      <a:pt x="219270" y="261309"/>
                      <a:pt x="229795" y="261309"/>
                    </a:cubicBezTo>
                    <a:cubicBezTo>
                      <a:pt x="240320" y="261309"/>
                      <a:pt x="249091" y="252541"/>
                      <a:pt x="249091" y="242018"/>
                    </a:cubicBezTo>
                    <a:cubicBezTo>
                      <a:pt x="249091" y="233249"/>
                      <a:pt x="249091" y="222727"/>
                      <a:pt x="249091" y="213958"/>
                    </a:cubicBezTo>
                    <a:cubicBezTo>
                      <a:pt x="249091" y="205189"/>
                      <a:pt x="250845" y="201682"/>
                      <a:pt x="257862" y="198174"/>
                    </a:cubicBezTo>
                    <a:cubicBezTo>
                      <a:pt x="280666" y="185898"/>
                      <a:pt x="291191" y="159592"/>
                      <a:pt x="284174" y="135039"/>
                    </a:cubicBezTo>
                    <a:cubicBezTo>
                      <a:pt x="277158" y="110487"/>
                      <a:pt x="256108" y="92949"/>
                      <a:pt x="231550" y="91195"/>
                    </a:cubicBezTo>
                    <a:cubicBezTo>
                      <a:pt x="205237" y="91195"/>
                      <a:pt x="182433" y="105225"/>
                      <a:pt x="175416" y="129778"/>
                    </a:cubicBezTo>
                    <a:cubicBezTo>
                      <a:pt x="166645" y="154331"/>
                      <a:pt x="175416" y="182390"/>
                      <a:pt x="198220" y="194667"/>
                    </a:cubicBezTo>
                    <a:cubicBezTo>
                      <a:pt x="208745" y="201682"/>
                      <a:pt x="212254" y="208697"/>
                      <a:pt x="210499" y="219219"/>
                    </a:cubicBezTo>
                    <a:cubicBezTo>
                      <a:pt x="210499" y="220973"/>
                      <a:pt x="210499" y="222727"/>
                      <a:pt x="210499" y="224481"/>
                    </a:cubicBezTo>
                    <a:close/>
                  </a:path>
                </a:pathLst>
              </a:custGeom>
              <a:solidFill>
                <a:srgbClr val="F79038"/>
              </a:solidFill>
              <a:ln w="17529" cap="flat">
                <a:noFill/>
                <a:prstDash val="solid"/>
                <a:miter/>
              </a:ln>
            </p:spPr>
            <p:txBody>
              <a:bodyPr rtlCol="0" anchor="ctr"/>
              <a:lstStyle/>
              <a:p>
                <a:pPr algn="l" rtl="0"/>
                <a:endParaRPr lang="en-US"/>
              </a:p>
            </p:txBody>
          </p:sp>
          <p:grpSp>
            <p:nvGrpSpPr>
              <p:cNvPr id="62" name="Graphic 26">
                <a:extLst>
                  <a:ext uri="{FF2B5EF4-FFF2-40B4-BE49-F238E27FC236}">
                    <a16:creationId xmlns:a16="http://schemas.microsoft.com/office/drawing/2014/main" id="{F26CC89C-4AA6-CACA-FAF1-AE508CA23BD9}"/>
                  </a:ext>
                </a:extLst>
              </p:cNvPr>
              <p:cNvGrpSpPr/>
              <p:nvPr/>
            </p:nvGrpSpPr>
            <p:grpSpPr>
              <a:xfrm>
                <a:off x="-4837389" y="6734489"/>
                <a:ext cx="531657" cy="759226"/>
                <a:chOff x="-4837389" y="6734489"/>
                <a:chExt cx="531657" cy="759226"/>
              </a:xfrm>
              <a:solidFill>
                <a:srgbClr val="000000"/>
              </a:solidFill>
            </p:grpSpPr>
            <p:sp>
              <p:nvSpPr>
                <p:cNvPr id="63" name="Freeform 62">
                  <a:extLst>
                    <a:ext uri="{FF2B5EF4-FFF2-40B4-BE49-F238E27FC236}">
                      <a16:creationId xmlns:a16="http://schemas.microsoft.com/office/drawing/2014/main" id="{B77DF22C-C1F0-E3E5-193B-ADCC8777A008}"/>
                    </a:ext>
                  </a:extLst>
                </p:cNvPr>
                <p:cNvSpPr/>
                <p:nvPr/>
              </p:nvSpPr>
              <p:spPr>
                <a:xfrm>
                  <a:off x="-4837389" y="6734489"/>
                  <a:ext cx="531657" cy="759226"/>
                </a:xfrm>
                <a:custGeom>
                  <a:avLst/>
                  <a:gdLst>
                    <a:gd name="connsiteX0" fmla="*/ 491165 w 531657"/>
                    <a:gd name="connsiteY0" fmla="*/ 301496 h 759226"/>
                    <a:gd name="connsiteX1" fmla="*/ 475378 w 531657"/>
                    <a:gd name="connsiteY1" fmla="*/ 301496 h 759226"/>
                    <a:gd name="connsiteX2" fmla="*/ 475378 w 531657"/>
                    <a:gd name="connsiteY2" fmla="*/ 289220 h 759226"/>
                    <a:gd name="connsiteX3" fmla="*/ 475378 w 531657"/>
                    <a:gd name="connsiteY3" fmla="*/ 210301 h 759226"/>
                    <a:gd name="connsiteX4" fmla="*/ 424507 w 531657"/>
                    <a:gd name="connsiteY4" fmla="*/ 70001 h 759226"/>
                    <a:gd name="connsiteX5" fmla="*/ 424507 w 531657"/>
                    <a:gd name="connsiteY5" fmla="*/ 70001 h 759226"/>
                    <a:gd name="connsiteX6" fmla="*/ 364865 w 531657"/>
                    <a:gd name="connsiteY6" fmla="*/ 24403 h 759226"/>
                    <a:gd name="connsiteX7" fmla="*/ 61396 w 531657"/>
                    <a:gd name="connsiteY7" fmla="*/ 168211 h 759226"/>
                    <a:gd name="connsiteX8" fmla="*/ 57887 w 531657"/>
                    <a:gd name="connsiteY8" fmla="*/ 233100 h 759226"/>
                    <a:gd name="connsiteX9" fmla="*/ 57887 w 531657"/>
                    <a:gd name="connsiteY9" fmla="*/ 303250 h 759226"/>
                    <a:gd name="connsiteX10" fmla="*/ 40345 w 531657"/>
                    <a:gd name="connsiteY10" fmla="*/ 303250 h 759226"/>
                    <a:gd name="connsiteX11" fmla="*/ 0 w 531657"/>
                    <a:gd name="connsiteY11" fmla="*/ 340079 h 759226"/>
                    <a:gd name="connsiteX12" fmla="*/ 0 w 531657"/>
                    <a:gd name="connsiteY12" fmla="*/ 352355 h 759226"/>
                    <a:gd name="connsiteX13" fmla="*/ 0 w 531657"/>
                    <a:gd name="connsiteY13" fmla="*/ 641725 h 759226"/>
                    <a:gd name="connsiteX14" fmla="*/ 112266 w 531657"/>
                    <a:gd name="connsiteY14" fmla="*/ 757473 h 759226"/>
                    <a:gd name="connsiteX15" fmla="*/ 115774 w 531657"/>
                    <a:gd name="connsiteY15" fmla="*/ 759227 h 759226"/>
                    <a:gd name="connsiteX16" fmla="*/ 415736 w 531657"/>
                    <a:gd name="connsiteY16" fmla="*/ 759227 h 759226"/>
                    <a:gd name="connsiteX17" fmla="*/ 442049 w 531657"/>
                    <a:gd name="connsiteY17" fmla="*/ 752212 h 759226"/>
                    <a:gd name="connsiteX18" fmla="*/ 531511 w 531657"/>
                    <a:gd name="connsiteY18" fmla="*/ 625941 h 759226"/>
                    <a:gd name="connsiteX19" fmla="*/ 531511 w 531657"/>
                    <a:gd name="connsiteY19" fmla="*/ 345340 h 759226"/>
                    <a:gd name="connsiteX20" fmla="*/ 491165 w 531657"/>
                    <a:gd name="connsiteY20" fmla="*/ 301496 h 759226"/>
                    <a:gd name="connsiteX21" fmla="*/ 99987 w 531657"/>
                    <a:gd name="connsiteY21" fmla="*/ 176980 h 759226"/>
                    <a:gd name="connsiteX22" fmla="*/ 266632 w 531657"/>
                    <a:gd name="connsiteY22" fmla="*/ 36679 h 759226"/>
                    <a:gd name="connsiteX23" fmla="*/ 435032 w 531657"/>
                    <a:gd name="connsiteY23" fmla="*/ 176980 h 759226"/>
                    <a:gd name="connsiteX24" fmla="*/ 440294 w 531657"/>
                    <a:gd name="connsiteY24" fmla="*/ 301496 h 759226"/>
                    <a:gd name="connsiteX25" fmla="*/ 98233 w 531657"/>
                    <a:gd name="connsiteY25" fmla="*/ 301496 h 759226"/>
                    <a:gd name="connsiteX26" fmla="*/ 96479 w 531657"/>
                    <a:gd name="connsiteY26" fmla="*/ 299743 h 759226"/>
                    <a:gd name="connsiteX27" fmla="*/ 99987 w 531657"/>
                    <a:gd name="connsiteY27" fmla="*/ 176980 h 759226"/>
                    <a:gd name="connsiteX28" fmla="*/ 494673 w 531657"/>
                    <a:gd name="connsiteY28" fmla="*/ 529485 h 759226"/>
                    <a:gd name="connsiteX29" fmla="*/ 440294 w 531657"/>
                    <a:gd name="connsiteY29" fmla="*/ 529485 h 759226"/>
                    <a:gd name="connsiteX30" fmla="*/ 419244 w 531657"/>
                    <a:gd name="connsiteY30" fmla="*/ 547022 h 759226"/>
                    <a:gd name="connsiteX31" fmla="*/ 442049 w 531657"/>
                    <a:gd name="connsiteY31" fmla="*/ 566313 h 759226"/>
                    <a:gd name="connsiteX32" fmla="*/ 494673 w 531657"/>
                    <a:gd name="connsiteY32" fmla="*/ 566313 h 759226"/>
                    <a:gd name="connsiteX33" fmla="*/ 494673 w 531657"/>
                    <a:gd name="connsiteY33" fmla="*/ 604896 h 759226"/>
                    <a:gd name="connsiteX34" fmla="*/ 438540 w 531657"/>
                    <a:gd name="connsiteY34" fmla="*/ 604896 h 759226"/>
                    <a:gd name="connsiteX35" fmla="*/ 419244 w 531657"/>
                    <a:gd name="connsiteY35" fmla="*/ 629449 h 759226"/>
                    <a:gd name="connsiteX36" fmla="*/ 440294 w 531657"/>
                    <a:gd name="connsiteY36" fmla="*/ 641725 h 759226"/>
                    <a:gd name="connsiteX37" fmla="*/ 491165 w 531657"/>
                    <a:gd name="connsiteY37" fmla="*/ 641725 h 759226"/>
                    <a:gd name="connsiteX38" fmla="*/ 431524 w 531657"/>
                    <a:gd name="connsiteY38" fmla="*/ 710121 h 759226"/>
                    <a:gd name="connsiteX39" fmla="*/ 396440 w 531657"/>
                    <a:gd name="connsiteY39" fmla="*/ 717137 h 759226"/>
                    <a:gd name="connsiteX40" fmla="*/ 133316 w 531657"/>
                    <a:gd name="connsiteY40" fmla="*/ 717137 h 759226"/>
                    <a:gd name="connsiteX41" fmla="*/ 40345 w 531657"/>
                    <a:gd name="connsiteY41" fmla="*/ 641725 h 759226"/>
                    <a:gd name="connsiteX42" fmla="*/ 89462 w 531657"/>
                    <a:gd name="connsiteY42" fmla="*/ 641725 h 759226"/>
                    <a:gd name="connsiteX43" fmla="*/ 112266 w 531657"/>
                    <a:gd name="connsiteY43" fmla="*/ 622434 h 759226"/>
                    <a:gd name="connsiteX44" fmla="*/ 89462 w 531657"/>
                    <a:gd name="connsiteY44" fmla="*/ 604896 h 759226"/>
                    <a:gd name="connsiteX45" fmla="*/ 36837 w 531657"/>
                    <a:gd name="connsiteY45" fmla="*/ 604896 h 759226"/>
                    <a:gd name="connsiteX46" fmla="*/ 36837 w 531657"/>
                    <a:gd name="connsiteY46" fmla="*/ 566313 h 759226"/>
                    <a:gd name="connsiteX47" fmla="*/ 82446 w 531657"/>
                    <a:gd name="connsiteY47" fmla="*/ 566313 h 759226"/>
                    <a:gd name="connsiteX48" fmla="*/ 96479 w 531657"/>
                    <a:gd name="connsiteY48" fmla="*/ 566313 h 759226"/>
                    <a:gd name="connsiteX49" fmla="*/ 112266 w 531657"/>
                    <a:gd name="connsiteY49" fmla="*/ 547022 h 759226"/>
                    <a:gd name="connsiteX50" fmla="*/ 94725 w 531657"/>
                    <a:gd name="connsiteY50" fmla="*/ 529485 h 759226"/>
                    <a:gd name="connsiteX51" fmla="*/ 50871 w 531657"/>
                    <a:gd name="connsiteY51" fmla="*/ 529485 h 759226"/>
                    <a:gd name="connsiteX52" fmla="*/ 38591 w 531657"/>
                    <a:gd name="connsiteY52" fmla="*/ 529485 h 759226"/>
                    <a:gd name="connsiteX53" fmla="*/ 38591 w 531657"/>
                    <a:gd name="connsiteY53" fmla="*/ 490902 h 759226"/>
                    <a:gd name="connsiteX54" fmla="*/ 77183 w 531657"/>
                    <a:gd name="connsiteY54" fmla="*/ 490902 h 759226"/>
                    <a:gd name="connsiteX55" fmla="*/ 96479 w 531657"/>
                    <a:gd name="connsiteY55" fmla="*/ 490902 h 759226"/>
                    <a:gd name="connsiteX56" fmla="*/ 114020 w 531657"/>
                    <a:gd name="connsiteY56" fmla="*/ 471611 h 759226"/>
                    <a:gd name="connsiteX57" fmla="*/ 96479 w 531657"/>
                    <a:gd name="connsiteY57" fmla="*/ 454073 h 759226"/>
                    <a:gd name="connsiteX58" fmla="*/ 50871 w 531657"/>
                    <a:gd name="connsiteY58" fmla="*/ 454073 h 759226"/>
                    <a:gd name="connsiteX59" fmla="*/ 38591 w 531657"/>
                    <a:gd name="connsiteY59" fmla="*/ 454073 h 759226"/>
                    <a:gd name="connsiteX60" fmla="*/ 38591 w 531657"/>
                    <a:gd name="connsiteY60" fmla="*/ 415490 h 759226"/>
                    <a:gd name="connsiteX61" fmla="*/ 80691 w 531657"/>
                    <a:gd name="connsiteY61" fmla="*/ 415490 h 759226"/>
                    <a:gd name="connsiteX62" fmla="*/ 94725 w 531657"/>
                    <a:gd name="connsiteY62" fmla="*/ 415490 h 759226"/>
                    <a:gd name="connsiteX63" fmla="*/ 114020 w 531657"/>
                    <a:gd name="connsiteY63" fmla="*/ 397953 h 759226"/>
                    <a:gd name="connsiteX64" fmla="*/ 96479 w 531657"/>
                    <a:gd name="connsiteY64" fmla="*/ 378662 h 759226"/>
                    <a:gd name="connsiteX65" fmla="*/ 59641 w 531657"/>
                    <a:gd name="connsiteY65" fmla="*/ 378662 h 759226"/>
                    <a:gd name="connsiteX66" fmla="*/ 38591 w 531657"/>
                    <a:gd name="connsiteY66" fmla="*/ 378662 h 759226"/>
                    <a:gd name="connsiteX67" fmla="*/ 38591 w 531657"/>
                    <a:gd name="connsiteY67" fmla="*/ 341833 h 759226"/>
                    <a:gd name="connsiteX68" fmla="*/ 492919 w 531657"/>
                    <a:gd name="connsiteY68" fmla="*/ 341833 h 759226"/>
                    <a:gd name="connsiteX69" fmla="*/ 492919 w 531657"/>
                    <a:gd name="connsiteY69" fmla="*/ 378662 h 759226"/>
                    <a:gd name="connsiteX70" fmla="*/ 442049 w 531657"/>
                    <a:gd name="connsiteY70" fmla="*/ 378662 h 759226"/>
                    <a:gd name="connsiteX71" fmla="*/ 428015 w 531657"/>
                    <a:gd name="connsiteY71" fmla="*/ 380415 h 759226"/>
                    <a:gd name="connsiteX72" fmla="*/ 417490 w 531657"/>
                    <a:gd name="connsiteY72" fmla="*/ 399707 h 759226"/>
                    <a:gd name="connsiteX73" fmla="*/ 433278 w 531657"/>
                    <a:gd name="connsiteY73" fmla="*/ 415490 h 759226"/>
                    <a:gd name="connsiteX74" fmla="*/ 477132 w 531657"/>
                    <a:gd name="connsiteY74" fmla="*/ 415490 h 759226"/>
                    <a:gd name="connsiteX75" fmla="*/ 491165 w 531657"/>
                    <a:gd name="connsiteY75" fmla="*/ 415490 h 759226"/>
                    <a:gd name="connsiteX76" fmla="*/ 491165 w 531657"/>
                    <a:gd name="connsiteY76" fmla="*/ 454073 h 759226"/>
                    <a:gd name="connsiteX77" fmla="*/ 454328 w 531657"/>
                    <a:gd name="connsiteY77" fmla="*/ 454073 h 759226"/>
                    <a:gd name="connsiteX78" fmla="*/ 436786 w 531657"/>
                    <a:gd name="connsiteY78" fmla="*/ 454073 h 759226"/>
                    <a:gd name="connsiteX79" fmla="*/ 415736 w 531657"/>
                    <a:gd name="connsiteY79" fmla="*/ 473364 h 759226"/>
                    <a:gd name="connsiteX80" fmla="*/ 436786 w 531657"/>
                    <a:gd name="connsiteY80" fmla="*/ 492656 h 759226"/>
                    <a:gd name="connsiteX81" fmla="*/ 477132 w 531657"/>
                    <a:gd name="connsiteY81" fmla="*/ 492656 h 759226"/>
                    <a:gd name="connsiteX82" fmla="*/ 489411 w 531657"/>
                    <a:gd name="connsiteY82" fmla="*/ 492656 h 759226"/>
                    <a:gd name="connsiteX83" fmla="*/ 489411 w 531657"/>
                    <a:gd name="connsiteY83" fmla="*/ 529485 h 75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31657" h="759226">
                      <a:moveTo>
                        <a:pt x="491165" y="301496"/>
                      </a:moveTo>
                      <a:cubicBezTo>
                        <a:pt x="485903" y="301496"/>
                        <a:pt x="482394" y="301496"/>
                        <a:pt x="475378" y="301496"/>
                      </a:cubicBezTo>
                      <a:lnTo>
                        <a:pt x="475378" y="289220"/>
                      </a:lnTo>
                      <a:cubicBezTo>
                        <a:pt x="475378" y="262914"/>
                        <a:pt x="475378" y="236607"/>
                        <a:pt x="475378" y="210301"/>
                      </a:cubicBezTo>
                      <a:cubicBezTo>
                        <a:pt x="475378" y="157688"/>
                        <a:pt x="457836" y="110337"/>
                        <a:pt x="424507" y="70001"/>
                      </a:cubicBezTo>
                      <a:cubicBezTo>
                        <a:pt x="424507" y="70001"/>
                        <a:pt x="424507" y="70001"/>
                        <a:pt x="424507" y="70001"/>
                      </a:cubicBezTo>
                      <a:cubicBezTo>
                        <a:pt x="417490" y="66493"/>
                        <a:pt x="396440" y="36679"/>
                        <a:pt x="364865" y="24403"/>
                      </a:cubicBezTo>
                      <a:cubicBezTo>
                        <a:pt x="240320" y="-40486"/>
                        <a:pt x="89462" y="29664"/>
                        <a:pt x="61396" y="168211"/>
                      </a:cubicBezTo>
                      <a:cubicBezTo>
                        <a:pt x="57887" y="189256"/>
                        <a:pt x="57887" y="210301"/>
                        <a:pt x="57887" y="233100"/>
                      </a:cubicBezTo>
                      <a:cubicBezTo>
                        <a:pt x="57887" y="255899"/>
                        <a:pt x="57887" y="278698"/>
                        <a:pt x="57887" y="303250"/>
                      </a:cubicBezTo>
                      <a:cubicBezTo>
                        <a:pt x="50871" y="303250"/>
                        <a:pt x="45608" y="303250"/>
                        <a:pt x="40345" y="303250"/>
                      </a:cubicBezTo>
                      <a:cubicBezTo>
                        <a:pt x="17542" y="303250"/>
                        <a:pt x="1754" y="317280"/>
                        <a:pt x="0" y="340079"/>
                      </a:cubicBezTo>
                      <a:cubicBezTo>
                        <a:pt x="0" y="343587"/>
                        <a:pt x="0" y="347094"/>
                        <a:pt x="0" y="352355"/>
                      </a:cubicBezTo>
                      <a:lnTo>
                        <a:pt x="0" y="641725"/>
                      </a:lnTo>
                      <a:cubicBezTo>
                        <a:pt x="8771" y="704860"/>
                        <a:pt x="57887" y="750458"/>
                        <a:pt x="112266" y="757473"/>
                      </a:cubicBezTo>
                      <a:cubicBezTo>
                        <a:pt x="114020" y="757473"/>
                        <a:pt x="114020" y="759227"/>
                        <a:pt x="115774" y="759227"/>
                      </a:cubicBezTo>
                      <a:lnTo>
                        <a:pt x="415736" y="759227"/>
                      </a:lnTo>
                      <a:cubicBezTo>
                        <a:pt x="424507" y="757473"/>
                        <a:pt x="433278" y="753965"/>
                        <a:pt x="442049" y="752212"/>
                      </a:cubicBezTo>
                      <a:cubicBezTo>
                        <a:pt x="496427" y="732920"/>
                        <a:pt x="531511" y="683815"/>
                        <a:pt x="531511" y="625941"/>
                      </a:cubicBezTo>
                      <a:cubicBezTo>
                        <a:pt x="531511" y="532992"/>
                        <a:pt x="531511" y="438289"/>
                        <a:pt x="531511" y="345340"/>
                      </a:cubicBezTo>
                      <a:cubicBezTo>
                        <a:pt x="533265" y="317280"/>
                        <a:pt x="519232" y="301496"/>
                        <a:pt x="491165" y="301496"/>
                      </a:cubicBezTo>
                      <a:close/>
                      <a:moveTo>
                        <a:pt x="99987" y="176980"/>
                      </a:moveTo>
                      <a:cubicBezTo>
                        <a:pt x="110512" y="96307"/>
                        <a:pt x="184187" y="36679"/>
                        <a:pt x="266632" y="36679"/>
                      </a:cubicBezTo>
                      <a:cubicBezTo>
                        <a:pt x="349078" y="36679"/>
                        <a:pt x="424507" y="96307"/>
                        <a:pt x="435032" y="176980"/>
                      </a:cubicBezTo>
                      <a:cubicBezTo>
                        <a:pt x="440294" y="217316"/>
                        <a:pt x="438540" y="259406"/>
                        <a:pt x="440294" y="301496"/>
                      </a:cubicBezTo>
                      <a:lnTo>
                        <a:pt x="98233" y="301496"/>
                      </a:lnTo>
                      <a:cubicBezTo>
                        <a:pt x="98233" y="299743"/>
                        <a:pt x="96479" y="299743"/>
                        <a:pt x="96479" y="299743"/>
                      </a:cubicBezTo>
                      <a:cubicBezTo>
                        <a:pt x="98233" y="257652"/>
                        <a:pt x="94725" y="217316"/>
                        <a:pt x="99987" y="176980"/>
                      </a:cubicBezTo>
                      <a:close/>
                      <a:moveTo>
                        <a:pt x="494673" y="529485"/>
                      </a:moveTo>
                      <a:cubicBezTo>
                        <a:pt x="477132" y="529485"/>
                        <a:pt x="457836" y="529485"/>
                        <a:pt x="440294" y="529485"/>
                      </a:cubicBezTo>
                      <a:cubicBezTo>
                        <a:pt x="428015" y="529485"/>
                        <a:pt x="419244" y="536500"/>
                        <a:pt x="419244" y="547022"/>
                      </a:cubicBezTo>
                      <a:cubicBezTo>
                        <a:pt x="419244" y="559299"/>
                        <a:pt x="426261" y="566313"/>
                        <a:pt x="442049" y="566313"/>
                      </a:cubicBezTo>
                      <a:cubicBezTo>
                        <a:pt x="459590" y="566313"/>
                        <a:pt x="477132" y="566313"/>
                        <a:pt x="494673" y="566313"/>
                      </a:cubicBezTo>
                      <a:lnTo>
                        <a:pt x="494673" y="604896"/>
                      </a:lnTo>
                      <a:cubicBezTo>
                        <a:pt x="475378" y="604896"/>
                        <a:pt x="457836" y="604896"/>
                        <a:pt x="438540" y="604896"/>
                      </a:cubicBezTo>
                      <a:cubicBezTo>
                        <a:pt x="424507" y="604896"/>
                        <a:pt x="415736" y="617172"/>
                        <a:pt x="419244" y="629449"/>
                      </a:cubicBezTo>
                      <a:cubicBezTo>
                        <a:pt x="422753" y="638218"/>
                        <a:pt x="429770" y="641725"/>
                        <a:pt x="440294" y="641725"/>
                      </a:cubicBezTo>
                      <a:cubicBezTo>
                        <a:pt x="456082" y="641725"/>
                        <a:pt x="473624" y="641725"/>
                        <a:pt x="491165" y="641725"/>
                      </a:cubicBezTo>
                      <a:cubicBezTo>
                        <a:pt x="482394" y="675046"/>
                        <a:pt x="463099" y="699599"/>
                        <a:pt x="431524" y="710121"/>
                      </a:cubicBezTo>
                      <a:cubicBezTo>
                        <a:pt x="420999" y="713629"/>
                        <a:pt x="406965" y="717137"/>
                        <a:pt x="396440" y="717137"/>
                      </a:cubicBezTo>
                      <a:cubicBezTo>
                        <a:pt x="308732" y="717137"/>
                        <a:pt x="221024" y="717137"/>
                        <a:pt x="133316" y="717137"/>
                      </a:cubicBezTo>
                      <a:cubicBezTo>
                        <a:pt x="85954" y="717137"/>
                        <a:pt x="47362" y="685569"/>
                        <a:pt x="40345" y="641725"/>
                      </a:cubicBezTo>
                      <a:cubicBezTo>
                        <a:pt x="57887" y="641725"/>
                        <a:pt x="73675" y="641725"/>
                        <a:pt x="89462" y="641725"/>
                      </a:cubicBezTo>
                      <a:cubicBezTo>
                        <a:pt x="103495" y="641725"/>
                        <a:pt x="112266" y="634710"/>
                        <a:pt x="112266" y="622434"/>
                      </a:cubicBezTo>
                      <a:cubicBezTo>
                        <a:pt x="112266" y="610157"/>
                        <a:pt x="103495" y="604896"/>
                        <a:pt x="89462" y="604896"/>
                      </a:cubicBezTo>
                      <a:cubicBezTo>
                        <a:pt x="71920" y="604896"/>
                        <a:pt x="56133" y="604896"/>
                        <a:pt x="36837" y="604896"/>
                      </a:cubicBezTo>
                      <a:lnTo>
                        <a:pt x="36837" y="566313"/>
                      </a:lnTo>
                      <a:cubicBezTo>
                        <a:pt x="52625" y="566313"/>
                        <a:pt x="66658" y="566313"/>
                        <a:pt x="82446" y="566313"/>
                      </a:cubicBezTo>
                      <a:cubicBezTo>
                        <a:pt x="87708" y="566313"/>
                        <a:pt x="91216" y="566313"/>
                        <a:pt x="96479" y="566313"/>
                      </a:cubicBezTo>
                      <a:cubicBezTo>
                        <a:pt x="107004" y="564560"/>
                        <a:pt x="112266" y="557545"/>
                        <a:pt x="112266" y="547022"/>
                      </a:cubicBezTo>
                      <a:cubicBezTo>
                        <a:pt x="112266" y="536500"/>
                        <a:pt x="105250" y="529485"/>
                        <a:pt x="94725" y="529485"/>
                      </a:cubicBezTo>
                      <a:cubicBezTo>
                        <a:pt x="80691" y="529485"/>
                        <a:pt x="64904" y="529485"/>
                        <a:pt x="50871" y="529485"/>
                      </a:cubicBezTo>
                      <a:cubicBezTo>
                        <a:pt x="47362" y="529485"/>
                        <a:pt x="42100" y="529485"/>
                        <a:pt x="38591" y="529485"/>
                      </a:cubicBezTo>
                      <a:lnTo>
                        <a:pt x="38591" y="490902"/>
                      </a:lnTo>
                      <a:cubicBezTo>
                        <a:pt x="50871" y="490902"/>
                        <a:pt x="64904" y="490902"/>
                        <a:pt x="77183" y="490902"/>
                      </a:cubicBezTo>
                      <a:cubicBezTo>
                        <a:pt x="84200" y="490902"/>
                        <a:pt x="91216" y="490902"/>
                        <a:pt x="96479" y="490902"/>
                      </a:cubicBezTo>
                      <a:cubicBezTo>
                        <a:pt x="107004" y="489148"/>
                        <a:pt x="114020" y="482133"/>
                        <a:pt x="114020" y="471611"/>
                      </a:cubicBezTo>
                      <a:cubicBezTo>
                        <a:pt x="114020" y="461088"/>
                        <a:pt x="107004" y="454073"/>
                        <a:pt x="96479" y="454073"/>
                      </a:cubicBezTo>
                      <a:cubicBezTo>
                        <a:pt x="80691" y="454073"/>
                        <a:pt x="66658" y="454073"/>
                        <a:pt x="50871" y="454073"/>
                      </a:cubicBezTo>
                      <a:cubicBezTo>
                        <a:pt x="47362" y="454073"/>
                        <a:pt x="42100" y="454073"/>
                        <a:pt x="38591" y="454073"/>
                      </a:cubicBezTo>
                      <a:lnTo>
                        <a:pt x="38591" y="415490"/>
                      </a:lnTo>
                      <a:cubicBezTo>
                        <a:pt x="52625" y="415490"/>
                        <a:pt x="66658" y="415490"/>
                        <a:pt x="80691" y="415490"/>
                      </a:cubicBezTo>
                      <a:cubicBezTo>
                        <a:pt x="85954" y="415490"/>
                        <a:pt x="91216" y="415490"/>
                        <a:pt x="94725" y="415490"/>
                      </a:cubicBezTo>
                      <a:cubicBezTo>
                        <a:pt x="105250" y="415490"/>
                        <a:pt x="112266" y="408475"/>
                        <a:pt x="114020" y="397953"/>
                      </a:cubicBezTo>
                      <a:cubicBezTo>
                        <a:pt x="114020" y="387430"/>
                        <a:pt x="107004" y="378662"/>
                        <a:pt x="96479" y="378662"/>
                      </a:cubicBezTo>
                      <a:cubicBezTo>
                        <a:pt x="84200" y="378662"/>
                        <a:pt x="71920" y="378662"/>
                        <a:pt x="59641" y="378662"/>
                      </a:cubicBezTo>
                      <a:cubicBezTo>
                        <a:pt x="52625" y="378662"/>
                        <a:pt x="45608" y="378662"/>
                        <a:pt x="38591" y="378662"/>
                      </a:cubicBezTo>
                      <a:lnTo>
                        <a:pt x="38591" y="341833"/>
                      </a:lnTo>
                      <a:lnTo>
                        <a:pt x="492919" y="341833"/>
                      </a:lnTo>
                      <a:lnTo>
                        <a:pt x="492919" y="378662"/>
                      </a:lnTo>
                      <a:cubicBezTo>
                        <a:pt x="475378" y="378662"/>
                        <a:pt x="459590" y="378662"/>
                        <a:pt x="442049" y="378662"/>
                      </a:cubicBezTo>
                      <a:cubicBezTo>
                        <a:pt x="436786" y="378662"/>
                        <a:pt x="431524" y="378662"/>
                        <a:pt x="428015" y="380415"/>
                      </a:cubicBezTo>
                      <a:cubicBezTo>
                        <a:pt x="419244" y="383923"/>
                        <a:pt x="415736" y="390938"/>
                        <a:pt x="417490" y="399707"/>
                      </a:cubicBezTo>
                      <a:cubicBezTo>
                        <a:pt x="419244" y="408475"/>
                        <a:pt x="424507" y="413737"/>
                        <a:pt x="433278" y="415490"/>
                      </a:cubicBezTo>
                      <a:cubicBezTo>
                        <a:pt x="447311" y="415490"/>
                        <a:pt x="463099" y="415490"/>
                        <a:pt x="477132" y="415490"/>
                      </a:cubicBezTo>
                      <a:cubicBezTo>
                        <a:pt x="480640" y="415490"/>
                        <a:pt x="485903" y="415490"/>
                        <a:pt x="491165" y="415490"/>
                      </a:cubicBezTo>
                      <a:lnTo>
                        <a:pt x="491165" y="454073"/>
                      </a:lnTo>
                      <a:cubicBezTo>
                        <a:pt x="478886" y="454073"/>
                        <a:pt x="466607" y="454073"/>
                        <a:pt x="454328" y="454073"/>
                      </a:cubicBezTo>
                      <a:cubicBezTo>
                        <a:pt x="449065" y="454073"/>
                        <a:pt x="442049" y="454073"/>
                        <a:pt x="436786" y="454073"/>
                      </a:cubicBezTo>
                      <a:cubicBezTo>
                        <a:pt x="422753" y="454073"/>
                        <a:pt x="415736" y="461088"/>
                        <a:pt x="415736" y="473364"/>
                      </a:cubicBezTo>
                      <a:cubicBezTo>
                        <a:pt x="415736" y="483887"/>
                        <a:pt x="424507" y="492656"/>
                        <a:pt x="436786" y="492656"/>
                      </a:cubicBezTo>
                      <a:cubicBezTo>
                        <a:pt x="450819" y="492656"/>
                        <a:pt x="464853" y="492656"/>
                        <a:pt x="477132" y="492656"/>
                      </a:cubicBezTo>
                      <a:cubicBezTo>
                        <a:pt x="480640" y="492656"/>
                        <a:pt x="485903" y="492656"/>
                        <a:pt x="489411" y="492656"/>
                      </a:cubicBezTo>
                      <a:lnTo>
                        <a:pt x="489411" y="529485"/>
                      </a:lnTo>
                      <a:close/>
                    </a:path>
                  </a:pathLst>
                </a:custGeom>
                <a:solidFill>
                  <a:srgbClr val="000000"/>
                </a:solidFill>
                <a:ln w="17529" cap="flat">
                  <a:noFill/>
                  <a:prstDash val="solid"/>
                  <a:miter/>
                </a:ln>
              </p:spPr>
              <p:txBody>
                <a:bodyPr rtlCol="0" anchor="ctr"/>
                <a:lstStyle/>
                <a:p>
                  <a:pPr algn="l" rtl="0"/>
                  <a:endParaRPr lang="en-US"/>
                </a:p>
              </p:txBody>
            </p:sp>
            <p:sp>
              <p:nvSpPr>
                <p:cNvPr id="64" name="Freeform 63">
                  <a:extLst>
                    <a:ext uri="{FF2B5EF4-FFF2-40B4-BE49-F238E27FC236}">
                      <a16:creationId xmlns:a16="http://schemas.microsoft.com/office/drawing/2014/main" id="{51354AC9-330A-0C23-D7A6-5E521795B374}"/>
                    </a:ext>
                  </a:extLst>
                </p:cNvPr>
                <p:cNvSpPr/>
                <p:nvPr/>
              </p:nvSpPr>
              <p:spPr>
                <a:xfrm>
                  <a:off x="-4625986" y="7169271"/>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5 w 113344"/>
                    <a:gd name="connsiteY3" fmla="*/ 38583 h 170337"/>
                    <a:gd name="connsiteX4" fmla="*/ 58738 w 113344"/>
                    <a:gd name="connsiteY4" fmla="*/ 0 h 170337"/>
                    <a:gd name="connsiteX5" fmla="*/ 111362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3 w 113344"/>
                    <a:gd name="connsiteY9" fmla="*/ 170114 h 170337"/>
                    <a:gd name="connsiteX10" fmla="*/ 37688 w 113344"/>
                    <a:gd name="connsiteY10" fmla="*/ 150823 h 170337"/>
                    <a:gd name="connsiteX11" fmla="*/ 37688 w 113344"/>
                    <a:gd name="connsiteY11" fmla="*/ 133286 h 170337"/>
                    <a:gd name="connsiteX12" fmla="*/ 74525 w 113344"/>
                    <a:gd name="connsiteY12" fmla="*/ 56120 h 170337"/>
                    <a:gd name="connsiteX13" fmla="*/ 55229 w 113344"/>
                    <a:gd name="connsiteY13" fmla="*/ 36829 h 170337"/>
                    <a:gd name="connsiteX14" fmla="*/ 37688 w 113344"/>
                    <a:gd name="connsiteY14" fmla="*/ 56120 h 170337"/>
                    <a:gd name="connsiteX15" fmla="*/ 56983 w 113344"/>
                    <a:gd name="connsiteY15" fmla="*/ 75412 h 170337"/>
                    <a:gd name="connsiteX16" fmla="*/ 74525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2"/>
                        <a:pt x="35933" y="110487"/>
                        <a:pt x="25409" y="103471"/>
                      </a:cubicBezTo>
                      <a:cubicBezTo>
                        <a:pt x="2605" y="91195"/>
                        <a:pt x="-4412" y="63135"/>
                        <a:pt x="2605" y="38583"/>
                      </a:cubicBezTo>
                      <a:cubicBezTo>
                        <a:pt x="11375" y="14030"/>
                        <a:pt x="34179" y="0"/>
                        <a:pt x="58738" y="0"/>
                      </a:cubicBezTo>
                      <a:cubicBezTo>
                        <a:pt x="83296" y="0"/>
                        <a:pt x="104346" y="17538"/>
                        <a:pt x="111362" y="43844"/>
                      </a:cubicBezTo>
                      <a:cubicBezTo>
                        <a:pt x="118379" y="68396"/>
                        <a:pt x="106100" y="94703"/>
                        <a:pt x="85050" y="106979"/>
                      </a:cubicBezTo>
                      <a:cubicBezTo>
                        <a:pt x="78034" y="110487"/>
                        <a:pt x="74525" y="115748"/>
                        <a:pt x="76279" y="122763"/>
                      </a:cubicBezTo>
                      <a:cubicBezTo>
                        <a:pt x="76279" y="131532"/>
                        <a:pt x="76279" y="142054"/>
                        <a:pt x="76279" y="150823"/>
                      </a:cubicBezTo>
                      <a:cubicBezTo>
                        <a:pt x="76279" y="163099"/>
                        <a:pt x="67508" y="171868"/>
                        <a:pt x="56983" y="170114"/>
                      </a:cubicBezTo>
                      <a:cubicBezTo>
                        <a:pt x="46459" y="170114"/>
                        <a:pt x="39442" y="161345"/>
                        <a:pt x="37688" y="150823"/>
                      </a:cubicBezTo>
                      <a:cubicBezTo>
                        <a:pt x="37688" y="145562"/>
                        <a:pt x="37688" y="138547"/>
                        <a:pt x="37688" y="133286"/>
                      </a:cubicBezTo>
                      <a:close/>
                      <a:moveTo>
                        <a:pt x="74525" y="56120"/>
                      </a:moveTo>
                      <a:cubicBezTo>
                        <a:pt x="74525" y="45598"/>
                        <a:pt x="65754" y="36829"/>
                        <a:pt x="55229" y="36829"/>
                      </a:cubicBezTo>
                      <a:cubicBezTo>
                        <a:pt x="44704" y="36829"/>
                        <a:pt x="37688" y="45598"/>
                        <a:pt x="37688" y="56120"/>
                      </a:cubicBezTo>
                      <a:cubicBezTo>
                        <a:pt x="37688" y="66643"/>
                        <a:pt x="46459" y="75412"/>
                        <a:pt x="56983" y="75412"/>
                      </a:cubicBezTo>
                      <a:cubicBezTo>
                        <a:pt x="67508" y="75412"/>
                        <a:pt x="76279" y="66643"/>
                        <a:pt x="74525" y="56120"/>
                      </a:cubicBezTo>
                      <a:close/>
                    </a:path>
                  </a:pathLst>
                </a:custGeom>
                <a:solidFill>
                  <a:srgbClr val="000000"/>
                </a:solidFill>
                <a:ln w="17529" cap="flat">
                  <a:noFill/>
                  <a:prstDash val="solid"/>
                  <a:miter/>
                </a:ln>
              </p:spPr>
              <p:txBody>
                <a:bodyPr rtlCol="0" anchor="ctr"/>
                <a:lstStyle/>
                <a:p>
                  <a:pPr algn="l" rtl="0"/>
                  <a:endParaRPr lang="en-US"/>
                </a:p>
              </p:txBody>
            </p:sp>
          </p:grpSp>
        </p:grpSp>
        <p:sp>
          <p:nvSpPr>
            <p:cNvPr id="55" name="Freeform 54">
              <a:extLst>
                <a:ext uri="{FF2B5EF4-FFF2-40B4-BE49-F238E27FC236}">
                  <a16:creationId xmlns:a16="http://schemas.microsoft.com/office/drawing/2014/main" id="{F989D6AC-F47E-9B8E-74FF-DE48CCEA9CF7}"/>
                </a:ext>
              </a:extLst>
            </p:cNvPr>
            <p:cNvSpPr/>
            <p:nvPr/>
          </p:nvSpPr>
          <p:spPr>
            <a:xfrm>
              <a:off x="-5097005" y="6807997"/>
              <a:ext cx="285093" cy="36828"/>
            </a:xfrm>
            <a:custGeom>
              <a:avLst/>
              <a:gdLst>
                <a:gd name="connsiteX0" fmla="*/ 142087 w 285093"/>
                <a:gd name="connsiteY0" fmla="*/ 0 h 36828"/>
                <a:gd name="connsiteX1" fmla="*/ 261370 w 285093"/>
                <a:gd name="connsiteY1" fmla="*/ 0 h 36828"/>
                <a:gd name="connsiteX2" fmla="*/ 280666 w 285093"/>
                <a:gd name="connsiteY2" fmla="*/ 7015 h 36828"/>
                <a:gd name="connsiteX3" fmla="*/ 273649 w 285093"/>
                <a:gd name="connsiteY3" fmla="*/ 35075 h 36828"/>
                <a:gd name="connsiteX4" fmla="*/ 261370 w 285093"/>
                <a:gd name="connsiteY4" fmla="*/ 36829 h 36828"/>
                <a:gd name="connsiteX5" fmla="*/ 26312 w 285093"/>
                <a:gd name="connsiteY5" fmla="*/ 36829 h 36828"/>
                <a:gd name="connsiteX6" fmla="*/ 19296 w 285093"/>
                <a:gd name="connsiteY6" fmla="*/ 36829 h 36828"/>
                <a:gd name="connsiteX7" fmla="*/ 0 w 285093"/>
                <a:gd name="connsiteY7" fmla="*/ 17538 h 36828"/>
                <a:gd name="connsiteX8" fmla="*/ 19296 w 285093"/>
                <a:gd name="connsiteY8" fmla="*/ 0 h 36828"/>
                <a:gd name="connsiteX9" fmla="*/ 142087 w 285093"/>
                <a:gd name="connsiteY9" fmla="*/ 0 h 36828"/>
                <a:gd name="connsiteX10" fmla="*/ 142087 w 285093"/>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3" h="36828">
                  <a:moveTo>
                    <a:pt x="142087" y="0"/>
                  </a:moveTo>
                  <a:cubicBezTo>
                    <a:pt x="182433" y="0"/>
                    <a:pt x="221024" y="0"/>
                    <a:pt x="261370" y="0"/>
                  </a:cubicBezTo>
                  <a:cubicBezTo>
                    <a:pt x="268387" y="0"/>
                    <a:pt x="275403" y="3508"/>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pPr algn="l" rtl="0"/>
              <a:endParaRPr lang="en-US"/>
            </a:p>
          </p:txBody>
        </p:sp>
        <p:sp>
          <p:nvSpPr>
            <p:cNvPr id="58" name="Freeform 57">
              <a:extLst>
                <a:ext uri="{FF2B5EF4-FFF2-40B4-BE49-F238E27FC236}">
                  <a16:creationId xmlns:a16="http://schemas.microsoft.com/office/drawing/2014/main" id="{F9FA7097-24DD-388B-1B54-4191B09B0359}"/>
                </a:ext>
              </a:extLst>
            </p:cNvPr>
            <p:cNvSpPr/>
            <p:nvPr/>
          </p:nvSpPr>
          <p:spPr>
            <a:xfrm>
              <a:off x="-5097005" y="6711541"/>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pPr algn="l" rtl="0"/>
              <a:endParaRPr lang="en-US"/>
            </a:p>
          </p:txBody>
        </p:sp>
        <p:sp>
          <p:nvSpPr>
            <p:cNvPr id="59" name="Freeform 58">
              <a:extLst>
                <a:ext uri="{FF2B5EF4-FFF2-40B4-BE49-F238E27FC236}">
                  <a16:creationId xmlns:a16="http://schemas.microsoft.com/office/drawing/2014/main" id="{4D492D25-BBF3-AE34-3913-2DF8235ECE95}"/>
                </a:ext>
              </a:extLst>
            </p:cNvPr>
            <p:cNvSpPr/>
            <p:nvPr/>
          </p:nvSpPr>
          <p:spPr>
            <a:xfrm>
              <a:off x="-5098759" y="6920238"/>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2" y="38583"/>
                    <a:pt x="22804" y="38583"/>
                  </a:cubicBezTo>
                  <a:cubicBezTo>
                    <a:pt x="8771" y="38583"/>
                    <a:pt x="0" y="31568"/>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pPr algn="l" rtl="0"/>
              <a:endParaRPr lang="en-US"/>
            </a:p>
          </p:txBody>
        </p:sp>
        <p:sp>
          <p:nvSpPr>
            <p:cNvPr id="60" name="Freeform 59">
              <a:extLst>
                <a:ext uri="{FF2B5EF4-FFF2-40B4-BE49-F238E27FC236}">
                  <a16:creationId xmlns:a16="http://schemas.microsoft.com/office/drawing/2014/main" id="{5F4742AE-051C-DE54-C2D7-B251757BE395}"/>
                </a:ext>
              </a:extLst>
            </p:cNvPr>
            <p:cNvSpPr/>
            <p:nvPr/>
          </p:nvSpPr>
          <p:spPr>
            <a:xfrm>
              <a:off x="-5100513" y="7014941"/>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8"/>
                    <a:pt x="163137" y="38583"/>
                    <a:pt x="149104" y="38583"/>
                  </a:cubicBezTo>
                  <a:cubicBezTo>
                    <a:pt x="107004" y="38583"/>
                    <a:pt x="64904" y="38583"/>
                    <a:pt x="22804" y="38583"/>
                  </a:cubicBezTo>
                  <a:cubicBezTo>
                    <a:pt x="10525" y="38583"/>
                    <a:pt x="1754" y="31568"/>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pPr algn="l" rtl="0"/>
              <a:endParaRPr lang="en-US"/>
            </a:p>
          </p:txBody>
        </p:sp>
      </p:grpSp>
      <p:sp>
        <p:nvSpPr>
          <p:cNvPr id="9" name="TextBox 8">
            <a:extLst>
              <a:ext uri="{FF2B5EF4-FFF2-40B4-BE49-F238E27FC236}">
                <a16:creationId xmlns:a16="http://schemas.microsoft.com/office/drawing/2014/main" id="{BCE3F1EF-8A1C-3C45-20BD-B86F27579E79}"/>
              </a:ext>
            </a:extLst>
          </p:cNvPr>
          <p:cNvSpPr txBox="1"/>
          <p:nvPr/>
        </p:nvSpPr>
        <p:spPr>
          <a:xfrm>
            <a:off x="506812" y="5186288"/>
            <a:ext cx="1718051" cy="1292662"/>
          </a:xfrm>
          <a:prstGeom prst="rect">
            <a:avLst/>
          </a:prstGeom>
          <a:noFill/>
        </p:spPr>
        <p:txBody>
          <a:bodyPr wrap="square" lIns="91440" tIns="45720" rIns="91440" bIns="45720" anchor="t">
            <a:spAutoFit/>
          </a:bodyPr>
          <a:lstStyle/>
          <a:p>
            <a:pPr algn="l" rtl="0"/>
            <a:r>
              <a:rPr lang="en-GB" sz="1100" b="0" i="0">
                <a:effectLst/>
              </a:rPr>
              <a:t>EUIPO, AB </a:t>
            </a:r>
            <a:r>
              <a:rPr lang="en-GB" sz="1100" b="0" i="0" err="1">
                <a:effectLst/>
              </a:rPr>
              <a:t>ticari</a:t>
            </a:r>
            <a:r>
              <a:rPr lang="en-GB" sz="1100" b="0" i="0">
                <a:effectLst/>
              </a:rPr>
              <a:t> </a:t>
            </a:r>
            <a:r>
              <a:rPr lang="en-GB" sz="1100" b="0" i="0" err="1">
                <a:effectLst/>
              </a:rPr>
              <a:t>markasını</a:t>
            </a:r>
            <a:r>
              <a:rPr lang="en-GB" sz="1100" b="0" i="0">
                <a:effectLst/>
              </a:rPr>
              <a:t> </a:t>
            </a:r>
            <a:r>
              <a:rPr lang="en-GB" sz="1100" b="0" i="0" err="1">
                <a:effectLst/>
              </a:rPr>
              <a:t>ve</a:t>
            </a:r>
            <a:r>
              <a:rPr lang="en-GB" sz="1100" b="0" i="0">
                <a:effectLst/>
              </a:rPr>
              <a:t> </a:t>
            </a:r>
            <a:r>
              <a:rPr lang="en-GB" sz="1100" b="0" i="0" err="1">
                <a:effectLst/>
              </a:rPr>
              <a:t>tescilli</a:t>
            </a:r>
            <a:r>
              <a:rPr lang="en-GB" sz="1100" b="0" i="0">
                <a:effectLst/>
              </a:rPr>
              <a:t> </a:t>
            </a:r>
            <a:r>
              <a:rPr lang="en-GB" sz="1100" b="0" i="0" err="1">
                <a:effectLst/>
              </a:rPr>
              <a:t>Topluluk</a:t>
            </a:r>
            <a:r>
              <a:rPr lang="en-GB" sz="1100" b="0" i="0">
                <a:effectLst/>
              </a:rPr>
              <a:t> </a:t>
            </a:r>
            <a:r>
              <a:rPr lang="en-GB" sz="1100" b="0" i="0" err="1">
                <a:effectLst/>
              </a:rPr>
              <a:t>tasarımını</a:t>
            </a:r>
            <a:r>
              <a:rPr lang="en-GB" sz="1100" b="0" i="0">
                <a:effectLst/>
              </a:rPr>
              <a:t> </a:t>
            </a:r>
            <a:r>
              <a:rPr lang="en-GB" sz="1100" b="0" i="0" err="1">
                <a:effectLst/>
              </a:rPr>
              <a:t>yönetmekten</a:t>
            </a:r>
            <a:r>
              <a:rPr lang="en-GB" sz="1100" b="0" i="0">
                <a:effectLst/>
              </a:rPr>
              <a:t> </a:t>
            </a:r>
            <a:r>
              <a:rPr lang="en-GB" sz="1100" b="0" i="0" err="1">
                <a:effectLst/>
              </a:rPr>
              <a:t>sorumlu</a:t>
            </a:r>
            <a:r>
              <a:rPr lang="en-GB" sz="1100" b="0" i="0">
                <a:effectLst/>
              </a:rPr>
              <a:t> </a:t>
            </a:r>
            <a:r>
              <a:rPr lang="en-GB" sz="1100" b="0" i="0" err="1">
                <a:effectLst/>
              </a:rPr>
              <a:t>Avrupa</a:t>
            </a:r>
            <a:r>
              <a:rPr lang="en-GB" sz="1100" b="0" i="0">
                <a:effectLst/>
              </a:rPr>
              <a:t> </a:t>
            </a:r>
            <a:r>
              <a:rPr lang="en-GB" sz="1100" b="0" i="0" err="1">
                <a:effectLst/>
              </a:rPr>
              <a:t>Birliği</a:t>
            </a:r>
            <a:r>
              <a:rPr lang="en-GB" sz="1100" b="0" i="0">
                <a:effectLst/>
              </a:rPr>
              <a:t> Fikri </a:t>
            </a:r>
            <a:r>
              <a:rPr lang="en-GB" sz="1100" b="0" i="0" err="1">
                <a:effectLst/>
              </a:rPr>
              <a:t>Mülkiyet</a:t>
            </a:r>
            <a:r>
              <a:rPr lang="en-GB" sz="1100" b="0" i="0">
                <a:effectLst/>
              </a:rPr>
              <a:t> </a:t>
            </a:r>
            <a:r>
              <a:rPr lang="en-GB" sz="1100" err="1"/>
              <a:t>Ofisi'dir</a:t>
            </a:r>
            <a:r>
              <a:rPr lang="en-GB" sz="1100" b="0" i="0">
                <a:effectLst/>
              </a:rPr>
              <a:t>.</a:t>
            </a:r>
          </a:p>
          <a:p>
            <a:pPr algn="l" rtl="0"/>
            <a:endParaRPr lang="en-IE" sz="1100">
              <a:solidFill>
                <a:srgbClr val="0563C1"/>
              </a:solidFill>
              <a:hlinkClick r:id="rId4">
                <a:extLst>
                  <a:ext uri="{A12FA001-AC4F-418D-AE19-62706E023703}">
                    <ahyp:hlinkClr xmlns:ahyp="http://schemas.microsoft.com/office/drawing/2018/hyperlinkcolor" val="tx"/>
                  </a:ext>
                </a:extLst>
              </a:hlinkClick>
            </a:endParaRPr>
          </a:p>
          <a:p>
            <a:pPr algn="l" rtl="0"/>
            <a:r>
              <a:rPr lang="en-IE" sz="1200" b="1">
                <a:solidFill>
                  <a:schemeClr val="accent1"/>
                </a:solidFill>
                <a:hlinkClick r:id="rId4">
                  <a:extLst>
                    <a:ext uri="{A12FA001-AC4F-418D-AE19-62706E023703}">
                      <ahyp:hlinkClr xmlns:ahyp="http://schemas.microsoft.com/office/drawing/2018/hyperlinkcolor" val="tx"/>
                    </a:ext>
                  </a:extLst>
                </a:hlinkClick>
              </a:rPr>
              <a:t>www.euipo.europa.eu</a:t>
            </a:r>
            <a:endParaRPr lang="en-IE" sz="1200" b="1">
              <a:solidFill>
                <a:schemeClr val="accent1"/>
              </a:solidFill>
            </a:endParaRPr>
          </a:p>
        </p:txBody>
      </p:sp>
      <p:grpSp>
        <p:nvGrpSpPr>
          <p:cNvPr id="10" name="Graphic 4">
            <a:extLst>
              <a:ext uri="{FF2B5EF4-FFF2-40B4-BE49-F238E27FC236}">
                <a16:creationId xmlns:a16="http://schemas.microsoft.com/office/drawing/2014/main" id="{29557BA2-659D-C31E-A71A-36C665EEFB87}"/>
              </a:ext>
            </a:extLst>
          </p:cNvPr>
          <p:cNvGrpSpPr/>
          <p:nvPr/>
        </p:nvGrpSpPr>
        <p:grpSpPr>
          <a:xfrm rot="4075347">
            <a:off x="56552" y="6149914"/>
            <a:ext cx="340780" cy="658854"/>
            <a:chOff x="9129274" y="2719113"/>
            <a:chExt cx="717139" cy="1386497"/>
          </a:xfrm>
          <a:solidFill>
            <a:srgbClr val="000000"/>
          </a:solidFill>
        </p:grpSpPr>
        <p:grpSp>
          <p:nvGrpSpPr>
            <p:cNvPr id="11" name="Graphic 4">
              <a:extLst>
                <a:ext uri="{FF2B5EF4-FFF2-40B4-BE49-F238E27FC236}">
                  <a16:creationId xmlns:a16="http://schemas.microsoft.com/office/drawing/2014/main" id="{B313D4DF-439D-DE34-724B-6459F3F7D806}"/>
                </a:ext>
              </a:extLst>
            </p:cNvPr>
            <p:cNvGrpSpPr/>
            <p:nvPr/>
          </p:nvGrpSpPr>
          <p:grpSpPr>
            <a:xfrm>
              <a:off x="9159507" y="2719113"/>
              <a:ext cx="446280" cy="440141"/>
              <a:chOff x="9159507" y="2719113"/>
              <a:chExt cx="446280" cy="440141"/>
            </a:xfrm>
            <a:grpFill/>
          </p:grpSpPr>
          <p:sp>
            <p:nvSpPr>
              <p:cNvPr id="21" name="Freeform 44">
                <a:extLst>
                  <a:ext uri="{FF2B5EF4-FFF2-40B4-BE49-F238E27FC236}">
                    <a16:creationId xmlns:a16="http://schemas.microsoft.com/office/drawing/2014/main" id="{B3C2FDCF-2801-F30B-EF57-0C931232D80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22" name="Freeform 45">
                <a:extLst>
                  <a:ext uri="{FF2B5EF4-FFF2-40B4-BE49-F238E27FC236}">
                    <a16:creationId xmlns:a16="http://schemas.microsoft.com/office/drawing/2014/main" id="{015B194D-298E-E8BE-C4AE-BF59EE32E9DF}"/>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12" name="Graphic 4">
              <a:extLst>
                <a:ext uri="{FF2B5EF4-FFF2-40B4-BE49-F238E27FC236}">
                  <a16:creationId xmlns:a16="http://schemas.microsoft.com/office/drawing/2014/main" id="{F9BA3E26-41CA-8037-4470-540EC708A879}"/>
                </a:ext>
              </a:extLst>
            </p:cNvPr>
            <p:cNvGrpSpPr/>
            <p:nvPr/>
          </p:nvGrpSpPr>
          <p:grpSpPr>
            <a:xfrm>
              <a:off x="9129274" y="2893887"/>
              <a:ext cx="717139" cy="1211724"/>
              <a:chOff x="9129274" y="2893887"/>
              <a:chExt cx="717139" cy="1211724"/>
            </a:xfrm>
            <a:grpFill/>
          </p:grpSpPr>
          <p:sp>
            <p:nvSpPr>
              <p:cNvPr id="13" name="Freeform 37">
                <a:extLst>
                  <a:ext uri="{FF2B5EF4-FFF2-40B4-BE49-F238E27FC236}">
                    <a16:creationId xmlns:a16="http://schemas.microsoft.com/office/drawing/2014/main" id="{25C39E1C-6EA9-85D3-283F-3F013579BB0F}"/>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14" name="Freeform 38">
                <a:extLst>
                  <a:ext uri="{FF2B5EF4-FFF2-40B4-BE49-F238E27FC236}">
                    <a16:creationId xmlns:a16="http://schemas.microsoft.com/office/drawing/2014/main" id="{4C176A94-9324-7DC3-07CA-D8AB2244FDB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15" name="Freeform 39">
                <a:extLst>
                  <a:ext uri="{FF2B5EF4-FFF2-40B4-BE49-F238E27FC236}">
                    <a16:creationId xmlns:a16="http://schemas.microsoft.com/office/drawing/2014/main" id="{BB2613C3-08B6-58A3-966D-DAF83C99E31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16" name="Freeform 40">
                <a:extLst>
                  <a:ext uri="{FF2B5EF4-FFF2-40B4-BE49-F238E27FC236}">
                    <a16:creationId xmlns:a16="http://schemas.microsoft.com/office/drawing/2014/main" id="{52B45F67-FC19-F58D-1453-D0DFC26B475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17" name="Freeform 41">
                <a:extLst>
                  <a:ext uri="{FF2B5EF4-FFF2-40B4-BE49-F238E27FC236}">
                    <a16:creationId xmlns:a16="http://schemas.microsoft.com/office/drawing/2014/main" id="{C86447CD-8EA9-13FA-2BDE-D64E317CE66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19" name="Freeform 42">
                <a:extLst>
                  <a:ext uri="{FF2B5EF4-FFF2-40B4-BE49-F238E27FC236}">
                    <a16:creationId xmlns:a16="http://schemas.microsoft.com/office/drawing/2014/main" id="{4E5A3FAD-F1A2-2D70-A7D7-D6836D0F29FE}"/>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20" name="Freeform 43">
                <a:extLst>
                  <a:ext uri="{FF2B5EF4-FFF2-40B4-BE49-F238E27FC236}">
                    <a16:creationId xmlns:a16="http://schemas.microsoft.com/office/drawing/2014/main" id="{85B8B4BB-E8CB-31B1-0074-1D0339D0921B}"/>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
        <p:nvSpPr>
          <p:cNvPr id="23" name="Text Box 5">
            <a:extLst>
              <a:ext uri="{FF2B5EF4-FFF2-40B4-BE49-F238E27FC236}">
                <a16:creationId xmlns:a16="http://schemas.microsoft.com/office/drawing/2014/main" id="{5540EBEF-A662-2A75-3E27-342F993DADDD}"/>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3883490431"/>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3707" y="8031902"/>
            <a:ext cx="7559674" cy="182798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0" y="1008871"/>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422" y="1301819"/>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7233" y="1146368"/>
            <a:ext cx="5466529" cy="707886"/>
          </a:xfrm>
          <a:prstGeom prst="rect">
            <a:avLst/>
          </a:prstGeom>
          <a:noFill/>
        </p:spPr>
        <p:txBody>
          <a:bodyPr wrap="square">
            <a:spAutoFit/>
          </a:bodyPr>
          <a:lstStyle/>
          <a:p>
            <a:pPr algn="l" rtl="0">
              <a:lnSpc>
                <a:spcPts val="2440"/>
              </a:lnSpc>
              <a:tabLst>
                <a:tab pos="177800" algn="l"/>
              </a:tabLst>
            </a:pPr>
            <a:r>
              <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rPr>
              <a:t>İzinler ve Lisanslar</a:t>
            </a: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ts val="2440"/>
              </a:lnSpc>
              <a:tabLst>
                <a:tab pos="177800" algn="l"/>
              </a:tabLst>
            </a:pPr>
            <a:endParaRPr lang="en-US" sz="2000" b="1">
              <a:solidFill>
                <a:srgbClr val="000000"/>
              </a:solidFill>
              <a:latin typeface="Calibri" panose="020F0502020204030204" pitchFamily="34" charset="0"/>
              <a:cs typeface="Calibri" panose="020F0502020204030204" pitchFamily="34"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400793" y="1729533"/>
            <a:ext cx="4864398" cy="6340538"/>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İşletme lisansı: </a:t>
            </a:r>
            <a:r>
              <a:rPr lang="tr-TR">
                <a:solidFill>
                  <a:schemeClr val="tx1"/>
                </a:solidFill>
                <a:latin typeface="Calibri"/>
                <a:ea typeface="Calibri"/>
                <a:cs typeface="Calibri"/>
              </a:rPr>
              <a:t>Bu, bulunduğunuz yerde bir işletmeyi işletmek için gerekli standart lisanstır. İşletme lisansı alma süreci yargı yetkisine göre değişiklik gösterir; bu nedenle şehrinizin veya ilçenizin işletme ruhsatlandırma ofisine danışın. Bu süreç genellikle bir başvuruyu tamamlamayı, bir ücret ödemeyi ve muhtemelen bir geçmiş kontrolünden geçmeyi içerir. Türkiye'de bu belgenin karşılığı olarak İşyeri Açma ve Çalışma Ruhsatı alınmaktadır. </a:t>
            </a:r>
          </a:p>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hlinkClick r:id="rId2">
                  <a:extLst>
                    <a:ext uri="{A12FA001-AC4F-418D-AE19-62706E023703}">
                      <ahyp:hlinkClr xmlns:ahyp="http://schemas.microsoft.com/office/drawing/2018/hyperlinkcolor" val="tx"/>
                    </a:ext>
                  </a:extLst>
                </a:hlinkClick>
              </a:rPr>
              <a:t>İşveren Kimlik Numarası (EIN):</a:t>
            </a:r>
            <a:r>
              <a:rPr lang="tr-TR" b="1">
                <a:solidFill>
                  <a:srgbClr val="F79037"/>
                </a:solidFill>
                <a:latin typeface="Calibri"/>
                <a:ea typeface="Calibri"/>
                <a:cs typeface="Calibri"/>
              </a:rPr>
              <a:t> </a:t>
            </a:r>
            <a:r>
              <a:rPr lang="tr-TR">
                <a:solidFill>
                  <a:schemeClr val="tx1"/>
                </a:solidFill>
                <a:latin typeface="Calibri"/>
                <a:ea typeface="Calibri"/>
                <a:cs typeface="Calibri"/>
              </a:rPr>
              <a:t>Pek çok ülkede vergi amacıyla bir EIN (veya eşdeğeri) almanız gerekir. İrlanda'da Vergi Tasfiye Sertifikanızın sol üst köşesinde bulunur. Türkiye'de de yine işletme numarası bulunmaktadır.</a:t>
            </a:r>
          </a:p>
          <a:p>
            <a:pPr marL="228600" indent="-228600" algn="l">
              <a:buClr>
                <a:srgbClr val="F79037"/>
              </a:buClr>
              <a:buAutoNum type="arabicPeriod"/>
              <a:tabLst>
                <a:tab pos="177800" algn="l"/>
              </a:tabLst>
            </a:pPr>
            <a:r>
              <a:rPr lang="tr-TR" b="1">
                <a:solidFill>
                  <a:srgbClr val="F79037"/>
                </a:solidFill>
                <a:latin typeface="Calibri"/>
                <a:ea typeface="Calibri"/>
                <a:cs typeface="Calibri"/>
              </a:rPr>
              <a:t>Gıda Hizmeti Lisansı: </a:t>
            </a:r>
            <a:r>
              <a:rPr lang="tr-TR">
                <a:solidFill>
                  <a:schemeClr val="tx1"/>
                </a:solidFill>
                <a:latin typeface="Calibri"/>
                <a:ea typeface="Calibri"/>
                <a:cs typeface="Calibri"/>
              </a:rPr>
              <a:t>Örneğin İrlanda'da bir gıda işletmesinin evden işletildiği durumlar da dahil olmak üzere, işletme faaliyete geçmeden önce HSE Çevre Sağlığı Hizmetine bildirimde bulunulması gerekmektedir. Bildirimde bulunulan her gıda işletmesi için ayrı bildirim yapılması gerekmektedir.</a:t>
            </a:r>
            <a:endParaRPr lang="tr-TR">
              <a:solidFill>
                <a:schemeClr val="tx1"/>
              </a:solidFill>
            </a:endParaRPr>
          </a:p>
          <a:p>
            <a:pPr marL="365125" indent="-121920" algn="l">
              <a:buClr>
                <a:srgbClr val="F79037"/>
              </a:buClr>
              <a:buFont typeface="Arial" panose="020B0604020202020204" pitchFamily="34" charset="0"/>
              <a:buChar char="•"/>
              <a:tabLst>
                <a:tab pos="177800" algn="l"/>
              </a:tabLst>
            </a:pPr>
            <a:r>
              <a:rPr lang="tr-TR">
                <a:solidFill>
                  <a:schemeClr val="tx1"/>
                </a:solidFill>
                <a:latin typeface="Calibri"/>
                <a:ea typeface="Calibri"/>
                <a:cs typeface="Calibri"/>
              </a:rPr>
              <a:t>Bu </a:t>
            </a:r>
            <a:r>
              <a:rPr lang="tr-TR">
                <a:solidFill>
                  <a:srgbClr val="F79037"/>
                </a:solidFill>
                <a:latin typeface="Calibri"/>
                <a:ea typeface="Calibri"/>
                <a:cs typeface="Calibri"/>
                <a:hlinkClick r:id="rId3">
                  <a:extLst>
                    <a:ext uri="{A12FA001-AC4F-418D-AE19-62706E023703}">
                      <ahyp:hlinkClr xmlns:ahyp="http://schemas.microsoft.com/office/drawing/2018/hyperlinkcolor" val="tx"/>
                    </a:ext>
                  </a:extLst>
                </a:hlinkClick>
              </a:rPr>
              <a:t>çevrimiçi portal</a:t>
            </a:r>
            <a:r>
              <a:rPr lang="tr-TR">
                <a:solidFill>
                  <a:srgbClr val="F79037"/>
                </a:solidFill>
                <a:latin typeface="Calibri"/>
                <a:ea typeface="Calibri"/>
                <a:cs typeface="Calibri"/>
              </a:rPr>
              <a:t> </a:t>
            </a:r>
            <a:r>
              <a:rPr lang="tr-TR">
                <a:solidFill>
                  <a:schemeClr val="tx1"/>
                </a:solidFill>
                <a:latin typeface="Calibri"/>
                <a:ea typeface="Calibri"/>
                <a:cs typeface="Calibri"/>
              </a:rPr>
              <a:t>aracılığıyla, veya gıda işletmesinin bulunduğu yerel Çevre Sağlığı Ofisi ile iletişime geçerek yapılabilir. HSE Çevre Sağlığı Hizmetine gıda işletmesi bildirimi göndermek için herhangi bir ücret alınmaz. </a:t>
            </a:r>
            <a:r>
              <a:rPr lang="tr-TR" err="1">
                <a:solidFill>
                  <a:schemeClr val="tx1"/>
                </a:solidFill>
                <a:latin typeface="Calibri"/>
                <a:ea typeface="Calibri"/>
                <a:cs typeface="Calibri"/>
              </a:rPr>
              <a:t>HSE'ye</a:t>
            </a:r>
            <a:r>
              <a:rPr lang="tr-TR">
                <a:solidFill>
                  <a:schemeClr val="tx1"/>
                </a:solidFill>
                <a:latin typeface="Calibri"/>
                <a:ea typeface="Calibri"/>
                <a:cs typeface="Calibri"/>
              </a:rPr>
              <a:t> sağlanan gıda işletmesi bildirim ayrıntıları doğru olmalı ve güncel tutulmalıdır.</a:t>
            </a:r>
            <a:endParaRPr lang="tr-TR">
              <a:solidFill>
                <a:schemeClr val="tx1"/>
              </a:solidFill>
              <a:ea typeface="Calibri"/>
            </a:endParaRPr>
          </a:p>
          <a:p>
            <a:pPr marL="365125" indent="-121920" algn="l">
              <a:buClr>
                <a:srgbClr val="F79037"/>
              </a:buClr>
              <a:buFont typeface="Arial" panose="020B0604020202020204" pitchFamily="34" charset="0"/>
              <a:buChar char="•"/>
              <a:tabLst>
                <a:tab pos="177800" algn="l"/>
              </a:tabLst>
            </a:pPr>
            <a:r>
              <a:rPr lang="tr-TR">
                <a:solidFill>
                  <a:schemeClr val="tx1"/>
                </a:solidFill>
                <a:latin typeface="Calibri"/>
                <a:ea typeface="Calibri"/>
                <a:cs typeface="Calibri"/>
              </a:rPr>
              <a:t>Türkiye'deki süreçte ise, Tarım ve Orman Bakanlığı'nın il/içle müdürlüklerine başvuru yapılmakta ve neticede Gıda Üretim İzin Belgesi alınmaktadır.</a:t>
            </a:r>
          </a:p>
          <a:p>
            <a:pPr marL="228600" indent="-228600" algn="l">
              <a:buClr>
                <a:srgbClr val="F79037"/>
              </a:buClr>
              <a:buAutoNum type="arabicPeriod"/>
              <a:tabLst>
                <a:tab pos="177800" algn="l"/>
              </a:tabLst>
            </a:pPr>
            <a:r>
              <a:rPr lang="tr-TR" b="1">
                <a:solidFill>
                  <a:srgbClr val="F79037"/>
                </a:solidFill>
                <a:latin typeface="Calibri"/>
                <a:ea typeface="Calibri"/>
                <a:cs typeface="Calibri"/>
              </a:rPr>
              <a:t>İçki Ruhsatı: </a:t>
            </a:r>
            <a:r>
              <a:rPr lang="tr-TR">
                <a:solidFill>
                  <a:schemeClr val="tx1"/>
                </a:solidFill>
                <a:latin typeface="Calibri"/>
                <a:ea typeface="Calibri"/>
                <a:cs typeface="Calibri"/>
              </a:rPr>
              <a:t>Alkol servisi yapmayı planlıyorsanız bunun için ayrı bir lisansa ihtiyacınız olacaktır. Ayrıntılar konuma göre büyük ölçüde değişiklik gösterir, ancak kamuya açık bir duruşma, geçmiş faaliyetlerin kontrolü ve önemli ücretleri içerebilecek kapsamlı bir inceleme süreci bekleyebilirsiniz. Alkol servisi yapmanın, personelin reşit olmayanlara veya gözle görülür şekilde sarhoş olan müşterilere hizmet etmeme konusunda eğitilmesini sağlamak gibi ek sorumluluklar getirdiğini unutmayın. İşte lisans başvurusunun nasıl yapıldığını gösteren bir </a:t>
            </a:r>
            <a:r>
              <a:rPr lang="tr-TR">
                <a:solidFill>
                  <a:srgbClr val="F79037"/>
                </a:solidFill>
                <a:latin typeface="Calibri"/>
                <a:ea typeface="Calibri"/>
                <a:cs typeface="Calibri"/>
                <a:hlinkClick r:id="rId4">
                  <a:extLst>
                    <a:ext uri="{A12FA001-AC4F-418D-AE19-62706E023703}">
                      <ahyp:hlinkClr xmlns:ahyp="http://schemas.microsoft.com/office/drawing/2018/hyperlinkcolor" val="tx"/>
                    </a:ext>
                  </a:extLst>
                </a:hlinkClick>
              </a:rPr>
              <a:t>kaynak</a:t>
            </a:r>
            <a:r>
              <a:rPr lang="tr-TR">
                <a:solidFill>
                  <a:srgbClr val="F79037"/>
                </a:solidFill>
                <a:latin typeface="Calibri"/>
                <a:ea typeface="Calibri"/>
                <a:cs typeface="Calibri"/>
              </a:rPr>
              <a:t>.</a:t>
            </a:r>
          </a:p>
          <a:p>
            <a:pPr marL="228600" indent="-228600" algn="l">
              <a:buClr>
                <a:srgbClr val="F79037"/>
              </a:buClr>
              <a:buFont typeface="+mj-lt"/>
              <a:buAutoNum type="arabicPeriod" startAt="4"/>
              <a:tabLst>
                <a:tab pos="177800" algn="l"/>
              </a:tabLst>
            </a:pPr>
            <a:r>
              <a:rPr lang="tr-TR" b="1">
                <a:solidFill>
                  <a:srgbClr val="F79037"/>
                </a:solidFill>
                <a:latin typeface="Calibri"/>
                <a:ea typeface="Calibri"/>
                <a:cs typeface="Calibri"/>
              </a:rPr>
              <a:t>İmza İzni: </a:t>
            </a:r>
            <a:r>
              <a:rPr lang="tr-TR">
                <a:solidFill>
                  <a:schemeClr val="tx1"/>
                </a:solidFill>
                <a:latin typeface="Calibri"/>
                <a:ea typeface="Calibri"/>
                <a:cs typeface="Calibri"/>
              </a:rPr>
              <a:t>İşletmenize tabela asmayı planlıyorsanız bunun için ayrı bir izne ihtiyacınız olabilir. </a:t>
            </a:r>
          </a:p>
          <a:p>
            <a:pPr marL="228600" indent="-228600" algn="l">
              <a:buClr>
                <a:srgbClr val="F79037"/>
              </a:buClr>
              <a:buFont typeface="+mj-lt"/>
              <a:buAutoNum type="arabicPeriod" startAt="4"/>
              <a:tabLst>
                <a:tab pos="177800" algn="l"/>
              </a:tabLst>
            </a:pPr>
            <a:r>
              <a:rPr lang="tr-TR" b="1">
                <a:solidFill>
                  <a:srgbClr val="F79037"/>
                </a:solidFill>
                <a:latin typeface="Calibri"/>
                <a:ea typeface="Calibri"/>
                <a:cs typeface="Calibri"/>
              </a:rPr>
              <a:t>Bina Sağlık ve Güvenlik İzinleri: </a:t>
            </a:r>
            <a:r>
              <a:rPr lang="tr-TR">
                <a:solidFill>
                  <a:schemeClr val="tx1"/>
                </a:solidFill>
                <a:latin typeface="Calibri"/>
                <a:ea typeface="Calibri"/>
                <a:cs typeface="Calibri"/>
              </a:rPr>
              <a:t>Bulunduğunuz yere ve yapmayı planladığınız tadilatın niteliğine bağlı olarak, yangın güvenliği, bina güvenlik kuralları ve imar ile ilgili izinlere ihtiyacınız olabilir.</a:t>
            </a:r>
          </a:p>
          <a:p>
            <a:pPr marL="228600" indent="-228600" algn="l">
              <a:buClr>
                <a:srgbClr val="F79037"/>
              </a:buClr>
              <a:buFont typeface="+mj-lt"/>
              <a:buAutoNum type="arabicPeriod" startAt="4"/>
              <a:tabLst>
                <a:tab pos="177800" algn="l"/>
              </a:tabLst>
            </a:pPr>
            <a:r>
              <a:rPr lang="tr-TR" b="1">
                <a:solidFill>
                  <a:srgbClr val="F79037"/>
                </a:solidFill>
                <a:latin typeface="Calibri"/>
                <a:ea typeface="Calibri"/>
                <a:cs typeface="Calibri"/>
              </a:rPr>
              <a:t>Müzik Lisansı: </a:t>
            </a:r>
            <a:r>
              <a:rPr lang="tr-TR">
                <a:solidFill>
                  <a:schemeClr val="tx1"/>
                </a:solidFill>
                <a:latin typeface="Calibri"/>
                <a:ea typeface="Calibri"/>
                <a:cs typeface="Calibri"/>
              </a:rPr>
              <a:t>İşletmenizde müzik çalmayı planlıyorsanız, telif hakkı sebebiyle lisanslı bir programa ihtiyacınız olabilir.</a:t>
            </a:r>
          </a:p>
          <a:p>
            <a:pPr marL="228600" indent="-228600" algn="l" rtl="0">
              <a:buClr>
                <a:srgbClr val="F79037"/>
              </a:buClr>
              <a:buFont typeface="+mj-lt"/>
              <a:buAutoNum type="arabicPeriod" startAt="4"/>
              <a:tabLst>
                <a:tab pos="177800" algn="l"/>
              </a:tabLst>
            </a:pPr>
            <a:endParaRPr lang="tr-TR">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4210" y="1729533"/>
            <a:ext cx="1869778" cy="8694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en-US" b="1">
                <a:solidFill>
                  <a:schemeClr val="tx1"/>
                </a:solidFill>
              </a:rPr>
              <a:t>Gerekli izin ve lisansların belirlenmesi ve alınmasına ilişkin rehber:</a:t>
            </a:r>
          </a:p>
          <a:p>
            <a:pPr algn="l" rtl="0">
              <a:buClr>
                <a:srgbClr val="F1A0C2"/>
              </a:buClr>
              <a:tabLst>
                <a:tab pos="177800" algn="l"/>
              </a:tabLst>
            </a:pPr>
            <a:endParaRPr lang="en-US">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7233" y="841561"/>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03</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500711" y="8162190"/>
            <a:ext cx="6431956" cy="1502179"/>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lnSpc>
                <a:spcPts val="1220"/>
              </a:lnSpc>
              <a:buClr>
                <a:srgbClr val="F1A0C2"/>
              </a:buClr>
              <a:tabLst>
                <a:tab pos="177800" algn="l"/>
              </a:tabLst>
            </a:pPr>
            <a:r>
              <a:rPr lang="tr-TR">
                <a:solidFill>
                  <a:schemeClr val="tx1"/>
                </a:solidFill>
                <a:latin typeface="Calibri"/>
                <a:cs typeface="Calibri"/>
              </a:rPr>
              <a:t>Bu kapsamlı bir liste değildir ve konumunuza ve işletmenizin özelliklerine bağlı olarak ek izinlere ve lisanslara ihtiyaç duyabilirsiniz. Kapsamlı bir araştırma yaptığınızdan emin olun ve herhangi bir konuda emin olmadığınız durumlarda hukuki tavsiye almaktan çekinmeyin.</a:t>
            </a:r>
            <a:endParaRPr lang="tr-TR">
              <a:solidFill>
                <a:schemeClr val="tx1"/>
              </a:solidFill>
              <a:latin typeface="Calibri"/>
              <a:ea typeface="Calibri"/>
              <a:cs typeface="Calibri"/>
            </a:endParaRPr>
          </a:p>
          <a:p>
            <a:pPr algn="l" rtl="0">
              <a:lnSpc>
                <a:spcPts val="1220"/>
              </a:lnSpc>
              <a:buClr>
                <a:srgbClr val="F1A0C2"/>
              </a:buClr>
              <a:tabLst>
                <a:tab pos="177800" algn="l"/>
              </a:tabLst>
            </a:pPr>
            <a:endParaRPr lang="tr-TR">
              <a:solidFill>
                <a:schemeClr val="tx1"/>
              </a:solidFill>
              <a:ea typeface="Calibri"/>
            </a:endParaRPr>
          </a:p>
          <a:p>
            <a:pPr algn="l" rtl="0">
              <a:lnSpc>
                <a:spcPts val="1220"/>
              </a:lnSpc>
              <a:buClr>
                <a:srgbClr val="F1A0C2"/>
              </a:buClr>
              <a:tabLst>
                <a:tab pos="177800" algn="l"/>
              </a:tabLst>
            </a:pPr>
            <a:r>
              <a:rPr lang="tr-TR">
                <a:solidFill>
                  <a:schemeClr val="tx1"/>
                </a:solidFill>
                <a:latin typeface="Calibri"/>
                <a:cs typeface="Calibri"/>
              </a:rPr>
              <a:t>Lisansları ve izinleri alma süreci genellikle bir başvuruyu tamamlamayı, bir ücret ödemeyi ve bir inceleme veya değerlendirme sürecinden geçmeyi içerir. Her lisansın veya iznin ne zaman yenilenmesi gerektiğini takip ettiğinizden emin olun. Gerekli lisanslar veya izinler olmadan çalışmak veya bunların süresinin dolmasına izin vermek, para cezalarına ve muhtemelen kapanmaya neden olabilir.</a:t>
            </a:r>
            <a:endParaRPr lang="tr-TR">
              <a:solidFill>
                <a:schemeClr val="tx1"/>
              </a:solidFill>
              <a:latin typeface="Calibri"/>
              <a:ea typeface="Calibri"/>
              <a:cs typeface="Calibri"/>
            </a:endParaRPr>
          </a:p>
          <a:p>
            <a:pPr algn="l" rtl="0">
              <a:lnSpc>
                <a:spcPts val="1220"/>
              </a:lnSpc>
              <a:buClr>
                <a:srgbClr val="F1A0C2"/>
              </a:buClr>
              <a:tabLst>
                <a:tab pos="177800" algn="l"/>
              </a:tabLst>
            </a:pPr>
            <a:endParaRPr lang="tr-TR">
              <a:solidFill>
                <a:schemeClr val="tx1"/>
              </a:solidFill>
              <a:ea typeface="Calibri"/>
            </a:endParaRPr>
          </a:p>
          <a:p>
            <a:pPr algn="l">
              <a:lnSpc>
                <a:spcPts val="1220"/>
              </a:lnSpc>
              <a:buClr>
                <a:srgbClr val="F1A0C2"/>
              </a:buClr>
              <a:tabLst>
                <a:tab pos="177800" algn="l"/>
              </a:tabLst>
            </a:pPr>
            <a:r>
              <a:rPr lang="tr-TR">
                <a:solidFill>
                  <a:schemeClr val="bg1"/>
                </a:solidFill>
                <a:highlight>
                  <a:srgbClr val="F79037"/>
                </a:highlight>
                <a:latin typeface="Calibri"/>
                <a:cs typeface="Calibri"/>
              </a:rPr>
              <a:t>Her zaman hatırlayın, </a:t>
            </a:r>
            <a:r>
              <a:rPr lang="tr-TR">
                <a:solidFill>
                  <a:schemeClr val="tx1"/>
                </a:solidFill>
                <a:latin typeface="Calibri"/>
                <a:cs typeface="Calibri"/>
              </a:rPr>
              <a:t>yerel ticaret odası veya küçük işletme geliştirme merkezleri (KOSGEB) bu süreçte ilerlerken değerli bir kaynak olabilir.</a:t>
            </a:r>
            <a:endParaRPr lang="tr-TR">
              <a:solidFill>
                <a:schemeClr val="tx1"/>
              </a:solidFill>
              <a:latin typeface="Calibri"/>
              <a:ea typeface="Calibri"/>
              <a:cs typeface="Calibri"/>
            </a:endParaRPr>
          </a:p>
        </p:txBody>
      </p:sp>
      <p:sp>
        <p:nvSpPr>
          <p:cNvPr id="3" name="Slide Number Placeholder 5">
            <a:extLst>
              <a:ext uri="{FF2B5EF4-FFF2-40B4-BE49-F238E27FC236}">
                <a16:creationId xmlns:a16="http://schemas.microsoft.com/office/drawing/2014/main" id="{CC450769-B1F9-277E-51CB-C207E5B8560F}"/>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25</a:t>
            </a:fld>
            <a:endParaRPr lang="en-US" sz="900">
              <a:solidFill>
                <a:schemeClr val="tx1"/>
              </a:solidFill>
            </a:endParaRPr>
          </a:p>
        </p:txBody>
      </p:sp>
      <p:grpSp>
        <p:nvGrpSpPr>
          <p:cNvPr id="4" name="Group 3">
            <a:extLst>
              <a:ext uri="{FF2B5EF4-FFF2-40B4-BE49-F238E27FC236}">
                <a16:creationId xmlns:a16="http://schemas.microsoft.com/office/drawing/2014/main" id="{E685FBCE-AF06-4C42-3B84-F6AC3B1C8D7D}"/>
              </a:ext>
            </a:extLst>
          </p:cNvPr>
          <p:cNvGrpSpPr>
            <a:grpSpLocks noChangeAspect="1"/>
          </p:cNvGrpSpPr>
          <p:nvPr/>
        </p:nvGrpSpPr>
        <p:grpSpPr>
          <a:xfrm>
            <a:off x="6097728" y="461468"/>
            <a:ext cx="900000" cy="950550"/>
            <a:chOff x="-3634034" y="6124033"/>
            <a:chExt cx="1026183" cy="1083820"/>
          </a:xfrm>
        </p:grpSpPr>
        <p:sp>
          <p:nvSpPr>
            <p:cNvPr id="5" name="Freeform 4">
              <a:extLst>
                <a:ext uri="{FF2B5EF4-FFF2-40B4-BE49-F238E27FC236}">
                  <a16:creationId xmlns:a16="http://schemas.microsoft.com/office/drawing/2014/main" id="{311C0FDB-C1DB-EE00-359B-CE85B58F3D9E}"/>
                </a:ext>
              </a:extLst>
            </p:cNvPr>
            <p:cNvSpPr/>
            <p:nvPr/>
          </p:nvSpPr>
          <p:spPr>
            <a:xfrm>
              <a:off x="-3632281" y="6694003"/>
              <a:ext cx="1024430" cy="513850"/>
            </a:xfrm>
            <a:custGeom>
              <a:avLst/>
              <a:gdLst>
                <a:gd name="connsiteX0" fmla="*/ 998118 w 1024430"/>
                <a:gd name="connsiteY0" fmla="*/ 178883 h 513850"/>
                <a:gd name="connsiteX1" fmla="*/ 833227 w 1024430"/>
                <a:gd name="connsiteY1" fmla="*/ 178883 h 513850"/>
                <a:gd name="connsiteX2" fmla="*/ 820948 w 1024430"/>
                <a:gd name="connsiteY2" fmla="*/ 178883 h 513850"/>
                <a:gd name="connsiteX3" fmla="*/ 820948 w 1024430"/>
                <a:gd name="connsiteY3" fmla="*/ 166607 h 513850"/>
                <a:gd name="connsiteX4" fmla="*/ 820948 w 1024430"/>
                <a:gd name="connsiteY4" fmla="*/ 122763 h 513850"/>
                <a:gd name="connsiteX5" fmla="*/ 785865 w 1024430"/>
                <a:gd name="connsiteY5" fmla="*/ 150823 h 513850"/>
                <a:gd name="connsiteX6" fmla="*/ 778848 w 1024430"/>
                <a:gd name="connsiteY6" fmla="*/ 156084 h 513850"/>
                <a:gd name="connsiteX7" fmla="*/ 778848 w 1024430"/>
                <a:gd name="connsiteY7" fmla="*/ 377057 h 513850"/>
                <a:gd name="connsiteX8" fmla="*/ 806914 w 1024430"/>
                <a:gd name="connsiteY8" fmla="*/ 468253 h 513850"/>
                <a:gd name="connsiteX9" fmla="*/ 806914 w 1024430"/>
                <a:gd name="connsiteY9" fmla="*/ 470006 h 513850"/>
                <a:gd name="connsiteX10" fmla="*/ 796390 w 1024430"/>
                <a:gd name="connsiteY10" fmla="*/ 470006 h 513850"/>
                <a:gd name="connsiteX11" fmla="*/ 129808 w 1024430"/>
                <a:gd name="connsiteY11" fmla="*/ 470006 h 513850"/>
                <a:gd name="connsiteX12" fmla="*/ 42100 w 1024430"/>
                <a:gd name="connsiteY12" fmla="*/ 382319 h 513850"/>
                <a:gd name="connsiteX13" fmla="*/ 42100 w 1024430"/>
                <a:gd name="connsiteY13" fmla="*/ 26306 h 513850"/>
                <a:gd name="connsiteX14" fmla="*/ 21050 w 1024430"/>
                <a:gd name="connsiteY14" fmla="*/ 0 h 513850"/>
                <a:gd name="connsiteX15" fmla="*/ 0 w 1024430"/>
                <a:gd name="connsiteY15" fmla="*/ 26306 h 513850"/>
                <a:gd name="connsiteX16" fmla="*/ 0 w 1024430"/>
                <a:gd name="connsiteY16" fmla="*/ 391087 h 513850"/>
                <a:gd name="connsiteX17" fmla="*/ 70166 w 1024430"/>
                <a:gd name="connsiteY17" fmla="*/ 501574 h 513850"/>
                <a:gd name="connsiteX18" fmla="*/ 108758 w 1024430"/>
                <a:gd name="connsiteY18" fmla="*/ 513850 h 513850"/>
                <a:gd name="connsiteX19" fmla="*/ 917427 w 1024430"/>
                <a:gd name="connsiteY19" fmla="*/ 513850 h 513850"/>
                <a:gd name="connsiteX20" fmla="*/ 920935 w 1024430"/>
                <a:gd name="connsiteY20" fmla="*/ 512097 h 513850"/>
                <a:gd name="connsiteX21" fmla="*/ 1024431 w 1024430"/>
                <a:gd name="connsiteY21" fmla="*/ 387580 h 513850"/>
                <a:gd name="connsiteX22" fmla="*/ 1024431 w 1024430"/>
                <a:gd name="connsiteY22" fmla="*/ 205190 h 513850"/>
                <a:gd name="connsiteX23" fmla="*/ 998118 w 1024430"/>
                <a:gd name="connsiteY23" fmla="*/ 178883 h 513850"/>
                <a:gd name="connsiteX24" fmla="*/ 982330 w 1024430"/>
                <a:gd name="connsiteY24" fmla="*/ 392841 h 513850"/>
                <a:gd name="connsiteX25" fmla="*/ 910410 w 1024430"/>
                <a:gd name="connsiteY25" fmla="*/ 471760 h 513850"/>
                <a:gd name="connsiteX26" fmla="*/ 824456 w 1024430"/>
                <a:gd name="connsiteY26" fmla="*/ 413886 h 513850"/>
                <a:gd name="connsiteX27" fmla="*/ 820948 w 1024430"/>
                <a:gd name="connsiteY27" fmla="*/ 392841 h 513850"/>
                <a:gd name="connsiteX28" fmla="*/ 820948 w 1024430"/>
                <a:gd name="connsiteY28" fmla="*/ 226235 h 513850"/>
                <a:gd name="connsiteX29" fmla="*/ 820948 w 1024430"/>
                <a:gd name="connsiteY29" fmla="*/ 220973 h 513850"/>
                <a:gd name="connsiteX30" fmla="*/ 980577 w 1024430"/>
                <a:gd name="connsiteY30" fmla="*/ 220973 h 513850"/>
                <a:gd name="connsiteX31" fmla="*/ 982330 w 1024430"/>
                <a:gd name="connsiteY31" fmla="*/ 227988 h 513850"/>
                <a:gd name="connsiteX32" fmla="*/ 982330 w 1024430"/>
                <a:gd name="connsiteY32" fmla="*/ 392841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4430" h="513850">
                  <a:moveTo>
                    <a:pt x="998118" y="178883"/>
                  </a:moveTo>
                  <a:cubicBezTo>
                    <a:pt x="943739" y="178883"/>
                    <a:pt x="889360" y="178883"/>
                    <a:pt x="833227" y="178883"/>
                  </a:cubicBezTo>
                  <a:lnTo>
                    <a:pt x="820948" y="178883"/>
                  </a:lnTo>
                  <a:lnTo>
                    <a:pt x="820948" y="166607"/>
                  </a:lnTo>
                  <a:cubicBezTo>
                    <a:pt x="820948" y="152577"/>
                    <a:pt x="820948" y="136793"/>
                    <a:pt x="820948" y="122763"/>
                  </a:cubicBezTo>
                  <a:cubicBezTo>
                    <a:pt x="810423" y="131532"/>
                    <a:pt x="798143" y="142054"/>
                    <a:pt x="785865" y="150823"/>
                  </a:cubicBezTo>
                  <a:cubicBezTo>
                    <a:pt x="784110" y="152577"/>
                    <a:pt x="780602" y="154331"/>
                    <a:pt x="778848" y="156084"/>
                  </a:cubicBezTo>
                  <a:cubicBezTo>
                    <a:pt x="778848" y="229742"/>
                    <a:pt x="778848" y="303400"/>
                    <a:pt x="778848" y="377057"/>
                  </a:cubicBezTo>
                  <a:cubicBezTo>
                    <a:pt x="778848" y="410379"/>
                    <a:pt x="785865" y="441947"/>
                    <a:pt x="806914" y="468253"/>
                  </a:cubicBezTo>
                  <a:cubicBezTo>
                    <a:pt x="806914" y="468253"/>
                    <a:pt x="806914" y="470006"/>
                    <a:pt x="806914" y="470006"/>
                  </a:cubicBezTo>
                  <a:lnTo>
                    <a:pt x="796390" y="470006"/>
                  </a:lnTo>
                  <a:cubicBezTo>
                    <a:pt x="573611" y="470006"/>
                    <a:pt x="352587" y="470006"/>
                    <a:pt x="129808" y="470006"/>
                  </a:cubicBezTo>
                  <a:cubicBezTo>
                    <a:pt x="75429" y="470006"/>
                    <a:pt x="42100" y="436685"/>
                    <a:pt x="42100" y="382319"/>
                  </a:cubicBezTo>
                  <a:cubicBezTo>
                    <a:pt x="42100" y="263063"/>
                    <a:pt x="42100" y="143808"/>
                    <a:pt x="42100" y="26306"/>
                  </a:cubicBezTo>
                  <a:cubicBezTo>
                    <a:pt x="42100" y="10523"/>
                    <a:pt x="33329" y="1754"/>
                    <a:pt x="21050" y="0"/>
                  </a:cubicBezTo>
                  <a:cubicBezTo>
                    <a:pt x="8771" y="0"/>
                    <a:pt x="0" y="10523"/>
                    <a:pt x="0" y="26306"/>
                  </a:cubicBezTo>
                  <a:cubicBezTo>
                    <a:pt x="0" y="147316"/>
                    <a:pt x="0" y="268325"/>
                    <a:pt x="0" y="391087"/>
                  </a:cubicBezTo>
                  <a:cubicBezTo>
                    <a:pt x="0" y="441947"/>
                    <a:pt x="24559" y="478775"/>
                    <a:pt x="70166" y="501574"/>
                  </a:cubicBezTo>
                  <a:cubicBezTo>
                    <a:pt x="82446" y="506835"/>
                    <a:pt x="94725" y="510343"/>
                    <a:pt x="108758" y="513850"/>
                  </a:cubicBezTo>
                  <a:lnTo>
                    <a:pt x="917427" y="513850"/>
                  </a:lnTo>
                  <a:cubicBezTo>
                    <a:pt x="919181" y="513850"/>
                    <a:pt x="919181" y="512097"/>
                    <a:pt x="920935" y="512097"/>
                  </a:cubicBezTo>
                  <a:cubicBezTo>
                    <a:pt x="984085" y="499820"/>
                    <a:pt x="1024431" y="452469"/>
                    <a:pt x="1024431" y="387580"/>
                  </a:cubicBezTo>
                  <a:cubicBezTo>
                    <a:pt x="1024431" y="326199"/>
                    <a:pt x="1024431" y="264817"/>
                    <a:pt x="1024431" y="205190"/>
                  </a:cubicBezTo>
                  <a:cubicBezTo>
                    <a:pt x="1024431" y="185898"/>
                    <a:pt x="1017414" y="178883"/>
                    <a:pt x="998118" y="178883"/>
                  </a:cubicBezTo>
                  <a:close/>
                  <a:moveTo>
                    <a:pt x="982330" y="392841"/>
                  </a:moveTo>
                  <a:cubicBezTo>
                    <a:pt x="982330" y="433178"/>
                    <a:pt x="952510" y="466499"/>
                    <a:pt x="910410" y="471760"/>
                  </a:cubicBezTo>
                  <a:cubicBezTo>
                    <a:pt x="873573" y="477022"/>
                    <a:pt x="834981" y="452469"/>
                    <a:pt x="824456" y="413886"/>
                  </a:cubicBezTo>
                  <a:cubicBezTo>
                    <a:pt x="822702" y="406871"/>
                    <a:pt x="820948" y="399856"/>
                    <a:pt x="820948" y="392841"/>
                  </a:cubicBezTo>
                  <a:cubicBezTo>
                    <a:pt x="820948" y="336721"/>
                    <a:pt x="820948" y="282355"/>
                    <a:pt x="820948" y="226235"/>
                  </a:cubicBezTo>
                  <a:cubicBezTo>
                    <a:pt x="820948" y="224481"/>
                    <a:pt x="820948" y="222727"/>
                    <a:pt x="820948" y="220973"/>
                  </a:cubicBezTo>
                  <a:lnTo>
                    <a:pt x="980577" y="220973"/>
                  </a:lnTo>
                  <a:cubicBezTo>
                    <a:pt x="980577" y="222727"/>
                    <a:pt x="982330" y="226235"/>
                    <a:pt x="982330" y="227988"/>
                  </a:cubicBezTo>
                  <a:cubicBezTo>
                    <a:pt x="982330" y="284109"/>
                    <a:pt x="982330" y="338475"/>
                    <a:pt x="982330" y="392841"/>
                  </a:cubicBezTo>
                  <a:close/>
                </a:path>
              </a:pathLst>
            </a:custGeom>
            <a:solidFill>
              <a:srgbClr val="000000"/>
            </a:solidFill>
            <a:ln w="17529" cap="flat">
              <a:noFill/>
              <a:prstDash val="solid"/>
              <a:miter/>
            </a:ln>
          </p:spPr>
          <p:txBody>
            <a:bodyPr rtlCol="0" anchor="ctr"/>
            <a:lstStyle/>
            <a:p>
              <a:pPr algn="l" rtl="0"/>
              <a:endParaRPr lang="en-US"/>
            </a:p>
          </p:txBody>
        </p:sp>
        <p:sp>
          <p:nvSpPr>
            <p:cNvPr id="6" name="Freeform 5">
              <a:extLst>
                <a:ext uri="{FF2B5EF4-FFF2-40B4-BE49-F238E27FC236}">
                  <a16:creationId xmlns:a16="http://schemas.microsoft.com/office/drawing/2014/main" id="{06134AB7-DE7F-160A-5794-5683EB8D784D}"/>
                </a:ext>
              </a:extLst>
            </p:cNvPr>
            <p:cNvSpPr/>
            <p:nvPr/>
          </p:nvSpPr>
          <p:spPr>
            <a:xfrm>
              <a:off x="-3634034" y="6124033"/>
              <a:ext cx="822701" cy="747170"/>
            </a:xfrm>
            <a:custGeom>
              <a:avLst/>
              <a:gdLst>
                <a:gd name="connsiteX0" fmla="*/ 43854 w 822701"/>
                <a:gd name="connsiteY0" fmla="*/ 56120 h 747170"/>
                <a:gd name="connsiteX1" fmla="*/ 43854 w 822701"/>
                <a:gd name="connsiteY1" fmla="*/ 43844 h 747170"/>
                <a:gd name="connsiteX2" fmla="*/ 780602 w 822701"/>
                <a:gd name="connsiteY2" fmla="*/ 43844 h 747170"/>
                <a:gd name="connsiteX3" fmla="*/ 780602 w 822701"/>
                <a:gd name="connsiteY3" fmla="*/ 50859 h 747170"/>
                <a:gd name="connsiteX4" fmla="*/ 780602 w 822701"/>
                <a:gd name="connsiteY4" fmla="*/ 726055 h 747170"/>
                <a:gd name="connsiteX5" fmla="*/ 822702 w 822701"/>
                <a:gd name="connsiteY5" fmla="*/ 747100 h 747170"/>
                <a:gd name="connsiteX6" fmla="*/ 822702 w 822701"/>
                <a:gd name="connsiteY6" fmla="*/ 29814 h 747170"/>
                <a:gd name="connsiteX7" fmla="*/ 792881 w 822701"/>
                <a:gd name="connsiteY7" fmla="*/ 0 h 747170"/>
                <a:gd name="connsiteX8" fmla="*/ 29820 w 822701"/>
                <a:gd name="connsiteY8" fmla="*/ 0 h 747170"/>
                <a:gd name="connsiteX9" fmla="*/ 0 w 822701"/>
                <a:gd name="connsiteY9" fmla="*/ 28060 h 747170"/>
                <a:gd name="connsiteX10" fmla="*/ 0 w 822701"/>
                <a:gd name="connsiteY10" fmla="*/ 394595 h 747170"/>
                <a:gd name="connsiteX11" fmla="*/ 0 w 822701"/>
                <a:gd name="connsiteY11" fmla="*/ 403364 h 747170"/>
                <a:gd name="connsiteX12" fmla="*/ 21050 w 822701"/>
                <a:gd name="connsiteY12" fmla="*/ 422655 h 747170"/>
                <a:gd name="connsiteX13" fmla="*/ 42100 w 822701"/>
                <a:gd name="connsiteY13" fmla="*/ 405117 h 747170"/>
                <a:gd name="connsiteX14" fmla="*/ 42100 w 822701"/>
                <a:gd name="connsiteY14" fmla="*/ 392841 h 747170"/>
                <a:gd name="connsiteX15" fmla="*/ 43854 w 822701"/>
                <a:gd name="connsiteY15" fmla="*/ 56120 h 74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1" h="747170">
                  <a:moveTo>
                    <a:pt x="43854" y="56120"/>
                  </a:moveTo>
                  <a:lnTo>
                    <a:pt x="43854" y="43844"/>
                  </a:lnTo>
                  <a:lnTo>
                    <a:pt x="780602" y="43844"/>
                  </a:lnTo>
                  <a:lnTo>
                    <a:pt x="780602" y="50859"/>
                  </a:lnTo>
                  <a:cubicBezTo>
                    <a:pt x="780602" y="112240"/>
                    <a:pt x="780602" y="664673"/>
                    <a:pt x="780602" y="726055"/>
                  </a:cubicBezTo>
                  <a:cubicBezTo>
                    <a:pt x="792881" y="717286"/>
                    <a:pt x="808668" y="748854"/>
                    <a:pt x="822702" y="747100"/>
                  </a:cubicBezTo>
                  <a:cubicBezTo>
                    <a:pt x="822702" y="683964"/>
                    <a:pt x="822702" y="92949"/>
                    <a:pt x="822702" y="29814"/>
                  </a:cubicBezTo>
                  <a:cubicBezTo>
                    <a:pt x="822702" y="7015"/>
                    <a:pt x="815685" y="0"/>
                    <a:pt x="792881" y="0"/>
                  </a:cubicBezTo>
                  <a:cubicBezTo>
                    <a:pt x="538527" y="0"/>
                    <a:pt x="284174" y="0"/>
                    <a:pt x="29820" y="0"/>
                  </a:cubicBezTo>
                  <a:cubicBezTo>
                    <a:pt x="7017" y="0"/>
                    <a:pt x="0" y="7015"/>
                    <a:pt x="0" y="28060"/>
                  </a:cubicBezTo>
                  <a:cubicBezTo>
                    <a:pt x="0" y="150823"/>
                    <a:pt x="0" y="271832"/>
                    <a:pt x="0" y="394595"/>
                  </a:cubicBezTo>
                  <a:cubicBezTo>
                    <a:pt x="0" y="398102"/>
                    <a:pt x="0" y="401610"/>
                    <a:pt x="0" y="403364"/>
                  </a:cubicBezTo>
                  <a:cubicBezTo>
                    <a:pt x="1754" y="413886"/>
                    <a:pt x="10525" y="422655"/>
                    <a:pt x="21050" y="422655"/>
                  </a:cubicBezTo>
                  <a:cubicBezTo>
                    <a:pt x="31575" y="422655"/>
                    <a:pt x="40345" y="415640"/>
                    <a:pt x="42100" y="405117"/>
                  </a:cubicBezTo>
                  <a:cubicBezTo>
                    <a:pt x="42100" y="401610"/>
                    <a:pt x="42100" y="398102"/>
                    <a:pt x="42100" y="392841"/>
                  </a:cubicBezTo>
                  <a:cubicBezTo>
                    <a:pt x="43854" y="282355"/>
                    <a:pt x="43854" y="170114"/>
                    <a:pt x="43854" y="56120"/>
                  </a:cubicBezTo>
                  <a:close/>
                </a:path>
              </a:pathLst>
            </a:custGeom>
            <a:solidFill>
              <a:srgbClr val="000000"/>
            </a:solidFill>
            <a:ln w="17529" cap="flat">
              <a:noFill/>
              <a:prstDash val="solid"/>
              <a:miter/>
            </a:ln>
          </p:spPr>
          <p:txBody>
            <a:bodyPr rtlCol="0" anchor="ctr"/>
            <a:lstStyle/>
            <a:p>
              <a:pPr algn="l" rtl="0"/>
              <a:endParaRPr lang="en-US"/>
            </a:p>
          </p:txBody>
        </p:sp>
        <p:sp>
          <p:nvSpPr>
            <p:cNvPr id="7" name="Freeform 6">
              <a:extLst>
                <a:ext uri="{FF2B5EF4-FFF2-40B4-BE49-F238E27FC236}">
                  <a16:creationId xmlns:a16="http://schemas.microsoft.com/office/drawing/2014/main" id="{DAAF98D9-10F9-7099-C1F3-8A4ADB86BF31}"/>
                </a:ext>
              </a:extLst>
            </p:cNvPr>
            <p:cNvSpPr/>
            <p:nvPr/>
          </p:nvSpPr>
          <p:spPr>
            <a:xfrm>
              <a:off x="-3484931" y="687288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pPr algn="l" rtl="0"/>
              <a:endParaRPr lang="en-US"/>
            </a:p>
          </p:txBody>
        </p:sp>
        <p:sp>
          <p:nvSpPr>
            <p:cNvPr id="42" name="Freeform 41">
              <a:extLst>
                <a:ext uri="{FF2B5EF4-FFF2-40B4-BE49-F238E27FC236}">
                  <a16:creationId xmlns:a16="http://schemas.microsoft.com/office/drawing/2014/main" id="{F609ACC3-C7B2-4069-45C8-454192733B18}"/>
                </a:ext>
              </a:extLst>
            </p:cNvPr>
            <p:cNvSpPr/>
            <p:nvPr/>
          </p:nvSpPr>
          <p:spPr>
            <a:xfrm>
              <a:off x="-3484931" y="674135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2"/>
                    <a:pt x="10525" y="0"/>
                    <a:pt x="21050" y="0"/>
                  </a:cubicBezTo>
                  <a:cubicBezTo>
                    <a:pt x="33329" y="0"/>
                    <a:pt x="42100" y="10522"/>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pPr algn="l" rtl="0"/>
              <a:endParaRPr lang="en-US"/>
            </a:p>
          </p:txBody>
        </p:sp>
        <p:sp>
          <p:nvSpPr>
            <p:cNvPr id="43" name="Freeform 42">
              <a:extLst>
                <a:ext uri="{FF2B5EF4-FFF2-40B4-BE49-F238E27FC236}">
                  <a16:creationId xmlns:a16="http://schemas.microsoft.com/office/drawing/2014/main" id="{D1B04557-FA26-1825-D47F-60F6684CCC0E}"/>
                </a:ext>
              </a:extLst>
            </p:cNvPr>
            <p:cNvSpPr/>
            <p:nvPr/>
          </p:nvSpPr>
          <p:spPr>
            <a:xfrm>
              <a:off x="-3493702" y="700967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pPr algn="l" rtl="0"/>
              <a:endParaRPr lang="en-US"/>
            </a:p>
          </p:txBody>
        </p:sp>
        <p:sp>
          <p:nvSpPr>
            <p:cNvPr id="44" name="Freeform 43">
              <a:extLst>
                <a:ext uri="{FF2B5EF4-FFF2-40B4-BE49-F238E27FC236}">
                  <a16:creationId xmlns:a16="http://schemas.microsoft.com/office/drawing/2014/main" id="{989FA5E0-4CFE-9EA0-64B2-B37B8C637C61}"/>
                </a:ext>
              </a:extLst>
            </p:cNvPr>
            <p:cNvSpPr/>
            <p:nvPr/>
          </p:nvSpPr>
          <p:spPr>
            <a:xfrm>
              <a:off x="-3398977" y="6737847"/>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2"/>
                    <a:pt x="0" y="21045"/>
                  </a:cubicBezTo>
                  <a:cubicBezTo>
                    <a:pt x="0" y="8769"/>
                    <a:pt x="10525" y="0"/>
                    <a:pt x="24558" y="0"/>
                  </a:cubicBezTo>
                  <a:cubicBezTo>
                    <a:pt x="70166" y="0"/>
                    <a:pt x="117528" y="0"/>
                    <a:pt x="163137" y="0"/>
                  </a:cubicBezTo>
                  <a:cubicBezTo>
                    <a:pt x="178924" y="0"/>
                    <a:pt x="187695" y="8769"/>
                    <a:pt x="187695" y="21045"/>
                  </a:cubicBezTo>
                  <a:cubicBezTo>
                    <a:pt x="187695" y="33322"/>
                    <a:pt x="178924" y="42090"/>
                    <a:pt x="163137" y="42090"/>
                  </a:cubicBezTo>
                  <a:cubicBezTo>
                    <a:pt x="142087" y="42090"/>
                    <a:pt x="117528" y="42090"/>
                    <a:pt x="94725" y="42090"/>
                  </a:cubicBezTo>
                  <a:close/>
                </a:path>
              </a:pathLst>
            </a:custGeom>
            <a:solidFill>
              <a:srgbClr val="000000"/>
            </a:solidFill>
            <a:ln w="17529" cap="flat">
              <a:noFill/>
              <a:prstDash val="solid"/>
              <a:miter/>
            </a:ln>
          </p:spPr>
          <p:txBody>
            <a:bodyPr rtlCol="0" anchor="ctr"/>
            <a:lstStyle/>
            <a:p>
              <a:pPr algn="l" rtl="0"/>
              <a:endParaRPr lang="en-US"/>
            </a:p>
          </p:txBody>
        </p:sp>
        <p:grpSp>
          <p:nvGrpSpPr>
            <p:cNvPr id="47" name="Graphic 26">
              <a:extLst>
                <a:ext uri="{FF2B5EF4-FFF2-40B4-BE49-F238E27FC236}">
                  <a16:creationId xmlns:a16="http://schemas.microsoft.com/office/drawing/2014/main" id="{B921579E-CF67-BD31-1A5E-37A945FE15E1}"/>
                </a:ext>
              </a:extLst>
            </p:cNvPr>
            <p:cNvGrpSpPr/>
            <p:nvPr/>
          </p:nvGrpSpPr>
          <p:grpSpPr>
            <a:xfrm>
              <a:off x="-3277940" y="6525643"/>
              <a:ext cx="419299" cy="543664"/>
              <a:chOff x="-3277940" y="6525643"/>
              <a:chExt cx="419299" cy="543664"/>
            </a:xfrm>
          </p:grpSpPr>
          <p:grpSp>
            <p:nvGrpSpPr>
              <p:cNvPr id="53" name="Graphic 26">
                <a:extLst>
                  <a:ext uri="{FF2B5EF4-FFF2-40B4-BE49-F238E27FC236}">
                    <a16:creationId xmlns:a16="http://schemas.microsoft.com/office/drawing/2014/main" id="{3AFD7E38-79B8-FD65-96E3-B613FE923057}"/>
                  </a:ext>
                </a:extLst>
              </p:cNvPr>
              <p:cNvGrpSpPr/>
              <p:nvPr/>
            </p:nvGrpSpPr>
            <p:grpSpPr>
              <a:xfrm>
                <a:off x="-3218299" y="6578573"/>
                <a:ext cx="342061" cy="471442"/>
                <a:chOff x="-3218299" y="6578573"/>
                <a:chExt cx="342061" cy="471442"/>
              </a:xfrm>
              <a:solidFill>
                <a:srgbClr val="F79038"/>
              </a:solidFill>
            </p:grpSpPr>
            <p:sp>
              <p:nvSpPr>
                <p:cNvPr id="55" name="Freeform 54">
                  <a:extLst>
                    <a:ext uri="{FF2B5EF4-FFF2-40B4-BE49-F238E27FC236}">
                      <a16:creationId xmlns:a16="http://schemas.microsoft.com/office/drawing/2014/main" id="{8E986057-D83F-D02C-4E60-785A9E3058BC}"/>
                    </a:ext>
                  </a:extLst>
                </p:cNvPr>
                <p:cNvSpPr/>
                <p:nvPr/>
              </p:nvSpPr>
              <p:spPr>
                <a:xfrm>
                  <a:off x="-3132619" y="6578573"/>
                  <a:ext cx="167138" cy="308343"/>
                </a:xfrm>
                <a:custGeom>
                  <a:avLst/>
                  <a:gdLst>
                    <a:gd name="connsiteX0" fmla="*/ 123065 w 167138"/>
                    <a:gd name="connsiteY0" fmla="*/ 308344 h 308343"/>
                    <a:gd name="connsiteX1" fmla="*/ 49391 w 167138"/>
                    <a:gd name="connsiteY1" fmla="*/ 308344 h 308343"/>
                    <a:gd name="connsiteX2" fmla="*/ 49391 w 167138"/>
                    <a:gd name="connsiteY2" fmla="*/ 294314 h 308343"/>
                    <a:gd name="connsiteX3" fmla="*/ 47636 w 167138"/>
                    <a:gd name="connsiteY3" fmla="*/ 201365 h 308343"/>
                    <a:gd name="connsiteX4" fmla="*/ 19570 w 167138"/>
                    <a:gd name="connsiteY4" fmla="*/ 134722 h 308343"/>
                    <a:gd name="connsiteX5" fmla="*/ 16062 w 167138"/>
                    <a:gd name="connsiteY5" fmla="*/ 34758 h 308343"/>
                    <a:gd name="connsiteX6" fmla="*/ 100261 w 167138"/>
                    <a:gd name="connsiteY6" fmla="*/ 1436 h 308343"/>
                    <a:gd name="connsiteX7" fmla="*/ 165165 w 167138"/>
                    <a:gd name="connsiteY7" fmla="*/ 66325 h 308343"/>
                    <a:gd name="connsiteX8" fmla="*/ 149378 w 167138"/>
                    <a:gd name="connsiteY8" fmla="*/ 138229 h 308343"/>
                    <a:gd name="connsiteX9" fmla="*/ 121311 w 167138"/>
                    <a:gd name="connsiteY9" fmla="*/ 229425 h 308343"/>
                    <a:gd name="connsiteX10" fmla="*/ 123065 w 167138"/>
                    <a:gd name="connsiteY10" fmla="*/ 308344 h 30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138" h="308343">
                      <a:moveTo>
                        <a:pt x="123065" y="308344"/>
                      </a:moveTo>
                      <a:cubicBezTo>
                        <a:pt x="98507" y="308344"/>
                        <a:pt x="73949" y="308344"/>
                        <a:pt x="49391" y="308344"/>
                      </a:cubicBezTo>
                      <a:cubicBezTo>
                        <a:pt x="49391" y="303082"/>
                        <a:pt x="49391" y="299575"/>
                        <a:pt x="49391" y="294314"/>
                      </a:cubicBezTo>
                      <a:cubicBezTo>
                        <a:pt x="49391" y="262746"/>
                        <a:pt x="49391" y="232932"/>
                        <a:pt x="47636" y="201365"/>
                      </a:cubicBezTo>
                      <a:cubicBezTo>
                        <a:pt x="47636" y="176812"/>
                        <a:pt x="37111" y="154013"/>
                        <a:pt x="19570" y="134722"/>
                      </a:cubicBezTo>
                      <a:cubicBezTo>
                        <a:pt x="-4988" y="104908"/>
                        <a:pt x="-6743" y="64572"/>
                        <a:pt x="16062" y="34758"/>
                      </a:cubicBezTo>
                      <a:cubicBezTo>
                        <a:pt x="37111" y="4944"/>
                        <a:pt x="66932" y="-3825"/>
                        <a:pt x="100261" y="1436"/>
                      </a:cubicBezTo>
                      <a:cubicBezTo>
                        <a:pt x="131836" y="6698"/>
                        <a:pt x="158148" y="34758"/>
                        <a:pt x="165165" y="66325"/>
                      </a:cubicBezTo>
                      <a:cubicBezTo>
                        <a:pt x="170428" y="92632"/>
                        <a:pt x="165165" y="117184"/>
                        <a:pt x="149378" y="138229"/>
                      </a:cubicBezTo>
                      <a:cubicBezTo>
                        <a:pt x="130082" y="166290"/>
                        <a:pt x="119557" y="196103"/>
                        <a:pt x="121311" y="229425"/>
                      </a:cubicBezTo>
                      <a:cubicBezTo>
                        <a:pt x="123065" y="257485"/>
                        <a:pt x="123065" y="282037"/>
                        <a:pt x="123065" y="308344"/>
                      </a:cubicBezTo>
                      <a:close/>
                    </a:path>
                  </a:pathLst>
                </a:custGeom>
                <a:solidFill>
                  <a:srgbClr val="F79038"/>
                </a:solidFill>
                <a:ln w="17529" cap="flat">
                  <a:noFill/>
                  <a:prstDash val="solid"/>
                  <a:miter/>
                </a:ln>
              </p:spPr>
              <p:txBody>
                <a:bodyPr rtlCol="0" anchor="ctr"/>
                <a:lstStyle/>
                <a:p>
                  <a:pPr algn="l" rtl="0"/>
                  <a:endParaRPr lang="en-US"/>
                </a:p>
              </p:txBody>
            </p:sp>
            <p:sp>
              <p:nvSpPr>
                <p:cNvPr id="57" name="Freeform 56">
                  <a:extLst>
                    <a:ext uri="{FF2B5EF4-FFF2-40B4-BE49-F238E27FC236}">
                      <a16:creationId xmlns:a16="http://schemas.microsoft.com/office/drawing/2014/main" id="{43709E4F-73DC-3307-60CC-99DD8FFCED3C}"/>
                    </a:ext>
                  </a:extLst>
                </p:cNvPr>
                <p:cNvSpPr/>
                <p:nvPr/>
              </p:nvSpPr>
              <p:spPr>
                <a:xfrm>
                  <a:off x="-3218299" y="6923745"/>
                  <a:ext cx="342061" cy="57873"/>
                </a:xfrm>
                <a:custGeom>
                  <a:avLst/>
                  <a:gdLst>
                    <a:gd name="connsiteX0" fmla="*/ 342061 w 342061"/>
                    <a:gd name="connsiteY0" fmla="*/ 57874 h 57873"/>
                    <a:gd name="connsiteX1" fmla="*/ 0 w 342061"/>
                    <a:gd name="connsiteY1" fmla="*/ 57874 h 57873"/>
                    <a:gd name="connsiteX2" fmla="*/ 54379 w 342061"/>
                    <a:gd name="connsiteY2" fmla="*/ 1754 h 57873"/>
                    <a:gd name="connsiteX3" fmla="*/ 71921 w 342061"/>
                    <a:gd name="connsiteY3" fmla="*/ 0 h 57873"/>
                    <a:gd name="connsiteX4" fmla="*/ 266633 w 342061"/>
                    <a:gd name="connsiteY4" fmla="*/ 0 h 57873"/>
                    <a:gd name="connsiteX5" fmla="*/ 338553 w 342061"/>
                    <a:gd name="connsiteY5" fmla="*/ 50859 h 57873"/>
                    <a:gd name="connsiteX6" fmla="*/ 342061 w 342061"/>
                    <a:gd name="connsiteY6" fmla="*/ 57874 h 5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061" h="57873">
                      <a:moveTo>
                        <a:pt x="342061" y="57874"/>
                      </a:moveTo>
                      <a:cubicBezTo>
                        <a:pt x="228041" y="57874"/>
                        <a:pt x="114020" y="57874"/>
                        <a:pt x="0" y="57874"/>
                      </a:cubicBezTo>
                      <a:cubicBezTo>
                        <a:pt x="3509" y="33321"/>
                        <a:pt x="28067" y="7015"/>
                        <a:pt x="54379" y="1754"/>
                      </a:cubicBezTo>
                      <a:cubicBezTo>
                        <a:pt x="59641" y="0"/>
                        <a:pt x="66658" y="0"/>
                        <a:pt x="71921" y="0"/>
                      </a:cubicBezTo>
                      <a:cubicBezTo>
                        <a:pt x="136825" y="0"/>
                        <a:pt x="201729" y="0"/>
                        <a:pt x="266633" y="0"/>
                      </a:cubicBezTo>
                      <a:cubicBezTo>
                        <a:pt x="298207" y="0"/>
                        <a:pt x="328028" y="21045"/>
                        <a:pt x="338553" y="50859"/>
                      </a:cubicBezTo>
                      <a:cubicBezTo>
                        <a:pt x="340307" y="52613"/>
                        <a:pt x="340307" y="56120"/>
                        <a:pt x="342061" y="57874"/>
                      </a:cubicBezTo>
                      <a:close/>
                    </a:path>
                  </a:pathLst>
                </a:custGeom>
                <a:solidFill>
                  <a:srgbClr val="F79038"/>
                </a:solidFill>
                <a:ln w="17529" cap="flat">
                  <a:noFill/>
                  <a:prstDash val="solid"/>
                  <a:miter/>
                </a:ln>
              </p:spPr>
              <p:txBody>
                <a:bodyPr rtlCol="0" anchor="ctr"/>
                <a:lstStyle/>
                <a:p>
                  <a:pPr algn="l" rtl="0"/>
                  <a:endParaRPr lang="en-US"/>
                </a:p>
              </p:txBody>
            </p:sp>
            <p:sp>
              <p:nvSpPr>
                <p:cNvPr id="58" name="Freeform 57">
                  <a:extLst>
                    <a:ext uri="{FF2B5EF4-FFF2-40B4-BE49-F238E27FC236}">
                      <a16:creationId xmlns:a16="http://schemas.microsoft.com/office/drawing/2014/main" id="{7E6B4A62-B0C7-5501-81F4-B3415665D4F9}"/>
                    </a:ext>
                  </a:extLst>
                </p:cNvPr>
                <p:cNvSpPr/>
                <p:nvPr/>
              </p:nvSpPr>
              <p:spPr>
                <a:xfrm>
                  <a:off x="-3177952" y="7020202"/>
                  <a:ext cx="261369" cy="29813"/>
                </a:xfrm>
                <a:custGeom>
                  <a:avLst/>
                  <a:gdLst>
                    <a:gd name="connsiteX0" fmla="*/ 0 w 261369"/>
                    <a:gd name="connsiteY0" fmla="*/ 29814 h 29813"/>
                    <a:gd name="connsiteX1" fmla="*/ 0 w 261369"/>
                    <a:gd name="connsiteY1" fmla="*/ 0 h 29813"/>
                    <a:gd name="connsiteX2" fmla="*/ 261370 w 261369"/>
                    <a:gd name="connsiteY2" fmla="*/ 0 h 29813"/>
                    <a:gd name="connsiteX3" fmla="*/ 261370 w 261369"/>
                    <a:gd name="connsiteY3" fmla="*/ 29814 h 29813"/>
                    <a:gd name="connsiteX4" fmla="*/ 0 w 261369"/>
                    <a:gd name="connsiteY4" fmla="*/ 29814 h 2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69" h="29813">
                      <a:moveTo>
                        <a:pt x="0" y="29814"/>
                      </a:moveTo>
                      <a:cubicBezTo>
                        <a:pt x="0" y="19291"/>
                        <a:pt x="0" y="10523"/>
                        <a:pt x="0" y="0"/>
                      </a:cubicBezTo>
                      <a:cubicBezTo>
                        <a:pt x="87708" y="0"/>
                        <a:pt x="173662" y="0"/>
                        <a:pt x="261370" y="0"/>
                      </a:cubicBezTo>
                      <a:cubicBezTo>
                        <a:pt x="261370" y="10523"/>
                        <a:pt x="261370" y="19291"/>
                        <a:pt x="261370" y="29814"/>
                      </a:cubicBezTo>
                      <a:cubicBezTo>
                        <a:pt x="173662" y="29814"/>
                        <a:pt x="87708" y="29814"/>
                        <a:pt x="0" y="29814"/>
                      </a:cubicBezTo>
                      <a:close/>
                    </a:path>
                  </a:pathLst>
                </a:custGeom>
                <a:solidFill>
                  <a:srgbClr val="F79038"/>
                </a:solidFill>
                <a:ln w="17529" cap="flat">
                  <a:noFill/>
                  <a:prstDash val="solid"/>
                  <a:miter/>
                </a:ln>
              </p:spPr>
              <p:txBody>
                <a:bodyPr rtlCol="0" anchor="ctr"/>
                <a:lstStyle/>
                <a:p>
                  <a:pPr algn="l" rtl="0"/>
                  <a:endParaRPr lang="en-US"/>
                </a:p>
              </p:txBody>
            </p:sp>
          </p:grpSp>
          <p:sp>
            <p:nvSpPr>
              <p:cNvPr id="54" name="Freeform 53">
                <a:extLst>
                  <a:ext uri="{FF2B5EF4-FFF2-40B4-BE49-F238E27FC236}">
                    <a16:creationId xmlns:a16="http://schemas.microsoft.com/office/drawing/2014/main" id="{81113986-E9B1-08CF-EFF3-D664F5FEAD01}"/>
                  </a:ext>
                </a:extLst>
              </p:cNvPr>
              <p:cNvSpPr/>
              <p:nvPr/>
            </p:nvSpPr>
            <p:spPr>
              <a:xfrm>
                <a:off x="-3277940" y="6525643"/>
                <a:ext cx="419299" cy="543664"/>
              </a:xfrm>
              <a:custGeom>
                <a:avLst/>
                <a:gdLst>
                  <a:gd name="connsiteX0" fmla="*/ 326274 w 419299"/>
                  <a:gd name="connsiteY0" fmla="*/ 345490 h 543664"/>
                  <a:gd name="connsiteX1" fmla="*/ 285928 w 419299"/>
                  <a:gd name="connsiteY1" fmla="*/ 341982 h 543664"/>
                  <a:gd name="connsiteX2" fmla="*/ 285928 w 419299"/>
                  <a:gd name="connsiteY2" fmla="*/ 270078 h 543664"/>
                  <a:gd name="connsiteX3" fmla="*/ 308733 w 419299"/>
                  <a:gd name="connsiteY3" fmla="*/ 192913 h 543664"/>
                  <a:gd name="connsiteX4" fmla="*/ 282420 w 419299"/>
                  <a:gd name="connsiteY4" fmla="*/ 22799 h 543664"/>
                  <a:gd name="connsiteX5" fmla="*/ 214008 w 419299"/>
                  <a:gd name="connsiteY5" fmla="*/ 0 h 543664"/>
                  <a:gd name="connsiteX6" fmla="*/ 187695 w 419299"/>
                  <a:gd name="connsiteY6" fmla="*/ 0 h 543664"/>
                  <a:gd name="connsiteX7" fmla="*/ 164891 w 419299"/>
                  <a:gd name="connsiteY7" fmla="*/ 8769 h 543664"/>
                  <a:gd name="connsiteX8" fmla="*/ 161383 w 419299"/>
                  <a:gd name="connsiteY8" fmla="*/ 10523 h 543664"/>
                  <a:gd name="connsiteX9" fmla="*/ 117529 w 419299"/>
                  <a:gd name="connsiteY9" fmla="*/ 192913 h 543664"/>
                  <a:gd name="connsiteX10" fmla="*/ 138579 w 419299"/>
                  <a:gd name="connsiteY10" fmla="*/ 254294 h 543664"/>
                  <a:gd name="connsiteX11" fmla="*/ 138579 w 419299"/>
                  <a:gd name="connsiteY11" fmla="*/ 341982 h 543664"/>
                  <a:gd name="connsiteX12" fmla="*/ 94725 w 419299"/>
                  <a:gd name="connsiteY12" fmla="*/ 345490 h 543664"/>
                  <a:gd name="connsiteX13" fmla="*/ 0 w 419299"/>
                  <a:gd name="connsiteY13" fmla="*/ 454222 h 543664"/>
                  <a:gd name="connsiteX14" fmla="*/ 21050 w 419299"/>
                  <a:gd name="connsiteY14" fmla="*/ 475267 h 543664"/>
                  <a:gd name="connsiteX15" fmla="*/ 43854 w 419299"/>
                  <a:gd name="connsiteY15" fmla="*/ 475267 h 543664"/>
                  <a:gd name="connsiteX16" fmla="*/ 43854 w 419299"/>
                  <a:gd name="connsiteY16" fmla="*/ 506835 h 543664"/>
                  <a:gd name="connsiteX17" fmla="*/ 43854 w 419299"/>
                  <a:gd name="connsiteY17" fmla="*/ 506835 h 543664"/>
                  <a:gd name="connsiteX18" fmla="*/ 43854 w 419299"/>
                  <a:gd name="connsiteY18" fmla="*/ 506835 h 543664"/>
                  <a:gd name="connsiteX19" fmla="*/ 43854 w 419299"/>
                  <a:gd name="connsiteY19" fmla="*/ 543664 h 543664"/>
                  <a:gd name="connsiteX20" fmla="*/ 52625 w 419299"/>
                  <a:gd name="connsiteY20" fmla="*/ 543664 h 543664"/>
                  <a:gd name="connsiteX21" fmla="*/ 366620 w 419299"/>
                  <a:gd name="connsiteY21" fmla="*/ 543664 h 543664"/>
                  <a:gd name="connsiteX22" fmla="*/ 378899 w 419299"/>
                  <a:gd name="connsiteY22" fmla="*/ 543664 h 543664"/>
                  <a:gd name="connsiteX23" fmla="*/ 378899 w 419299"/>
                  <a:gd name="connsiteY23" fmla="*/ 510343 h 543664"/>
                  <a:gd name="connsiteX24" fmla="*/ 378899 w 419299"/>
                  <a:gd name="connsiteY24" fmla="*/ 506835 h 543664"/>
                  <a:gd name="connsiteX25" fmla="*/ 378899 w 419299"/>
                  <a:gd name="connsiteY25" fmla="*/ 475267 h 543664"/>
                  <a:gd name="connsiteX26" fmla="*/ 399949 w 419299"/>
                  <a:gd name="connsiteY26" fmla="*/ 475267 h 543664"/>
                  <a:gd name="connsiteX27" fmla="*/ 419244 w 419299"/>
                  <a:gd name="connsiteY27" fmla="*/ 455976 h 543664"/>
                  <a:gd name="connsiteX28" fmla="*/ 326274 w 419299"/>
                  <a:gd name="connsiteY28" fmla="*/ 345490 h 543664"/>
                  <a:gd name="connsiteX29" fmla="*/ 143841 w 419299"/>
                  <a:gd name="connsiteY29" fmla="*/ 70150 h 543664"/>
                  <a:gd name="connsiteX30" fmla="*/ 228041 w 419299"/>
                  <a:gd name="connsiteY30" fmla="*/ 36829 h 543664"/>
                  <a:gd name="connsiteX31" fmla="*/ 292945 w 419299"/>
                  <a:gd name="connsiteY31" fmla="*/ 101718 h 543664"/>
                  <a:gd name="connsiteX32" fmla="*/ 277157 w 419299"/>
                  <a:gd name="connsiteY32" fmla="*/ 173622 h 543664"/>
                  <a:gd name="connsiteX33" fmla="*/ 249091 w 419299"/>
                  <a:gd name="connsiteY33" fmla="*/ 264817 h 543664"/>
                  <a:gd name="connsiteX34" fmla="*/ 249091 w 419299"/>
                  <a:gd name="connsiteY34" fmla="*/ 341982 h 543664"/>
                  <a:gd name="connsiteX35" fmla="*/ 175416 w 419299"/>
                  <a:gd name="connsiteY35" fmla="*/ 341982 h 543664"/>
                  <a:gd name="connsiteX36" fmla="*/ 175416 w 419299"/>
                  <a:gd name="connsiteY36" fmla="*/ 327952 h 543664"/>
                  <a:gd name="connsiteX37" fmla="*/ 173662 w 419299"/>
                  <a:gd name="connsiteY37" fmla="*/ 235003 h 543664"/>
                  <a:gd name="connsiteX38" fmla="*/ 145595 w 419299"/>
                  <a:gd name="connsiteY38" fmla="*/ 168360 h 543664"/>
                  <a:gd name="connsiteX39" fmla="*/ 143841 w 419299"/>
                  <a:gd name="connsiteY39" fmla="*/ 70150 h 543664"/>
                  <a:gd name="connsiteX40" fmla="*/ 80692 w 419299"/>
                  <a:gd name="connsiteY40" fmla="*/ 505082 h 543664"/>
                  <a:gd name="connsiteX41" fmla="*/ 80692 w 419299"/>
                  <a:gd name="connsiteY41" fmla="*/ 475267 h 543664"/>
                  <a:gd name="connsiteX42" fmla="*/ 342061 w 419299"/>
                  <a:gd name="connsiteY42" fmla="*/ 475267 h 543664"/>
                  <a:gd name="connsiteX43" fmla="*/ 342061 w 419299"/>
                  <a:gd name="connsiteY43" fmla="*/ 505082 h 543664"/>
                  <a:gd name="connsiteX44" fmla="*/ 80692 w 419299"/>
                  <a:gd name="connsiteY44" fmla="*/ 505082 h 543664"/>
                  <a:gd name="connsiteX45" fmla="*/ 40345 w 419299"/>
                  <a:gd name="connsiteY45" fmla="*/ 438439 h 543664"/>
                  <a:gd name="connsiteX46" fmla="*/ 94725 w 419299"/>
                  <a:gd name="connsiteY46" fmla="*/ 382319 h 543664"/>
                  <a:gd name="connsiteX47" fmla="*/ 112266 w 419299"/>
                  <a:gd name="connsiteY47" fmla="*/ 380565 h 543664"/>
                  <a:gd name="connsiteX48" fmla="*/ 306978 w 419299"/>
                  <a:gd name="connsiteY48" fmla="*/ 380565 h 543664"/>
                  <a:gd name="connsiteX49" fmla="*/ 378899 w 419299"/>
                  <a:gd name="connsiteY49" fmla="*/ 431424 h 543664"/>
                  <a:gd name="connsiteX50" fmla="*/ 380653 w 419299"/>
                  <a:gd name="connsiteY50" fmla="*/ 440192 h 543664"/>
                  <a:gd name="connsiteX51" fmla="*/ 40345 w 419299"/>
                  <a:gd name="connsiteY51" fmla="*/ 440192 h 54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19299" h="543664">
                    <a:moveTo>
                      <a:pt x="326274" y="345490"/>
                    </a:moveTo>
                    <a:cubicBezTo>
                      <a:pt x="312241" y="343736"/>
                      <a:pt x="299962" y="343736"/>
                      <a:pt x="285928" y="341982"/>
                    </a:cubicBezTo>
                    <a:cubicBezTo>
                      <a:pt x="285928" y="317430"/>
                      <a:pt x="285928" y="292877"/>
                      <a:pt x="285928" y="270078"/>
                    </a:cubicBezTo>
                    <a:cubicBezTo>
                      <a:pt x="284174" y="242018"/>
                      <a:pt x="292945" y="217466"/>
                      <a:pt x="308733" y="192913"/>
                    </a:cubicBezTo>
                    <a:cubicBezTo>
                      <a:pt x="347324" y="136793"/>
                      <a:pt x="335045" y="63135"/>
                      <a:pt x="282420" y="22799"/>
                    </a:cubicBezTo>
                    <a:cubicBezTo>
                      <a:pt x="263124" y="8769"/>
                      <a:pt x="240320" y="1754"/>
                      <a:pt x="214008" y="0"/>
                    </a:cubicBezTo>
                    <a:cubicBezTo>
                      <a:pt x="205237" y="0"/>
                      <a:pt x="196466" y="0"/>
                      <a:pt x="187695" y="0"/>
                    </a:cubicBezTo>
                    <a:cubicBezTo>
                      <a:pt x="180678" y="3507"/>
                      <a:pt x="173662" y="7015"/>
                      <a:pt x="164891" y="8769"/>
                    </a:cubicBezTo>
                    <a:cubicBezTo>
                      <a:pt x="163137" y="8769"/>
                      <a:pt x="163137" y="10523"/>
                      <a:pt x="161383" y="10523"/>
                    </a:cubicBezTo>
                    <a:cubicBezTo>
                      <a:pt x="91217" y="42090"/>
                      <a:pt x="68412" y="133285"/>
                      <a:pt x="117529" y="192913"/>
                    </a:cubicBezTo>
                    <a:cubicBezTo>
                      <a:pt x="133316" y="210451"/>
                      <a:pt x="138579" y="231496"/>
                      <a:pt x="138579" y="254294"/>
                    </a:cubicBezTo>
                    <a:cubicBezTo>
                      <a:pt x="138579" y="284108"/>
                      <a:pt x="138579" y="312168"/>
                      <a:pt x="138579" y="341982"/>
                    </a:cubicBezTo>
                    <a:cubicBezTo>
                      <a:pt x="122791" y="343736"/>
                      <a:pt x="108758" y="343736"/>
                      <a:pt x="94725" y="345490"/>
                    </a:cubicBezTo>
                    <a:cubicBezTo>
                      <a:pt x="43854" y="352505"/>
                      <a:pt x="0" y="401610"/>
                      <a:pt x="0" y="454222"/>
                    </a:cubicBezTo>
                    <a:cubicBezTo>
                      <a:pt x="0" y="466499"/>
                      <a:pt x="7017" y="475267"/>
                      <a:pt x="21050" y="475267"/>
                    </a:cubicBezTo>
                    <a:cubicBezTo>
                      <a:pt x="28067" y="475267"/>
                      <a:pt x="35083" y="475267"/>
                      <a:pt x="43854" y="475267"/>
                    </a:cubicBezTo>
                    <a:lnTo>
                      <a:pt x="43854" y="506835"/>
                    </a:lnTo>
                    <a:cubicBezTo>
                      <a:pt x="43854" y="506835"/>
                      <a:pt x="43854" y="506835"/>
                      <a:pt x="43854" y="506835"/>
                    </a:cubicBezTo>
                    <a:lnTo>
                      <a:pt x="43854" y="506835"/>
                    </a:lnTo>
                    <a:lnTo>
                      <a:pt x="43854" y="543664"/>
                    </a:lnTo>
                    <a:lnTo>
                      <a:pt x="52625" y="543664"/>
                    </a:lnTo>
                    <a:lnTo>
                      <a:pt x="366620" y="543664"/>
                    </a:lnTo>
                    <a:lnTo>
                      <a:pt x="378899" y="543664"/>
                    </a:lnTo>
                    <a:lnTo>
                      <a:pt x="378899" y="510343"/>
                    </a:lnTo>
                    <a:cubicBezTo>
                      <a:pt x="378899" y="508589"/>
                      <a:pt x="378899" y="506835"/>
                      <a:pt x="378899" y="506835"/>
                    </a:cubicBezTo>
                    <a:lnTo>
                      <a:pt x="378899" y="475267"/>
                    </a:lnTo>
                    <a:cubicBezTo>
                      <a:pt x="385916" y="475267"/>
                      <a:pt x="392932" y="475267"/>
                      <a:pt x="399949" y="475267"/>
                    </a:cubicBezTo>
                    <a:cubicBezTo>
                      <a:pt x="412228" y="475267"/>
                      <a:pt x="419244" y="468253"/>
                      <a:pt x="419244" y="455976"/>
                    </a:cubicBezTo>
                    <a:cubicBezTo>
                      <a:pt x="420999" y="401610"/>
                      <a:pt x="380653" y="352505"/>
                      <a:pt x="326274" y="345490"/>
                    </a:cubicBezTo>
                    <a:close/>
                    <a:moveTo>
                      <a:pt x="143841" y="70150"/>
                    </a:moveTo>
                    <a:cubicBezTo>
                      <a:pt x="164891" y="40336"/>
                      <a:pt x="194712" y="31568"/>
                      <a:pt x="228041" y="36829"/>
                    </a:cubicBezTo>
                    <a:cubicBezTo>
                      <a:pt x="259616" y="42090"/>
                      <a:pt x="285928" y="70150"/>
                      <a:pt x="292945" y="101718"/>
                    </a:cubicBezTo>
                    <a:cubicBezTo>
                      <a:pt x="298207" y="128024"/>
                      <a:pt x="292945" y="152577"/>
                      <a:pt x="277157" y="173622"/>
                    </a:cubicBezTo>
                    <a:cubicBezTo>
                      <a:pt x="257862" y="201682"/>
                      <a:pt x="247337" y="231496"/>
                      <a:pt x="249091" y="264817"/>
                    </a:cubicBezTo>
                    <a:cubicBezTo>
                      <a:pt x="249091" y="289370"/>
                      <a:pt x="249091" y="315676"/>
                      <a:pt x="249091" y="341982"/>
                    </a:cubicBezTo>
                    <a:lnTo>
                      <a:pt x="175416" y="341982"/>
                    </a:lnTo>
                    <a:cubicBezTo>
                      <a:pt x="175416" y="336721"/>
                      <a:pt x="175416" y="333213"/>
                      <a:pt x="175416" y="327952"/>
                    </a:cubicBezTo>
                    <a:cubicBezTo>
                      <a:pt x="175416" y="296385"/>
                      <a:pt x="175416" y="266571"/>
                      <a:pt x="173662" y="235003"/>
                    </a:cubicBezTo>
                    <a:cubicBezTo>
                      <a:pt x="173662" y="210451"/>
                      <a:pt x="163137" y="187652"/>
                      <a:pt x="145595" y="168360"/>
                    </a:cubicBezTo>
                    <a:cubicBezTo>
                      <a:pt x="122791" y="142054"/>
                      <a:pt x="121037" y="101718"/>
                      <a:pt x="143841" y="70150"/>
                    </a:cubicBezTo>
                    <a:close/>
                    <a:moveTo>
                      <a:pt x="80692" y="505082"/>
                    </a:moveTo>
                    <a:lnTo>
                      <a:pt x="80692" y="475267"/>
                    </a:lnTo>
                    <a:lnTo>
                      <a:pt x="342061" y="475267"/>
                    </a:lnTo>
                    <a:lnTo>
                      <a:pt x="342061" y="505082"/>
                    </a:lnTo>
                    <a:lnTo>
                      <a:pt x="80692" y="505082"/>
                    </a:lnTo>
                    <a:close/>
                    <a:moveTo>
                      <a:pt x="40345" y="438439"/>
                    </a:moveTo>
                    <a:cubicBezTo>
                      <a:pt x="43854" y="413886"/>
                      <a:pt x="68412" y="387580"/>
                      <a:pt x="94725" y="382319"/>
                    </a:cubicBezTo>
                    <a:cubicBezTo>
                      <a:pt x="99987" y="380565"/>
                      <a:pt x="107004" y="380565"/>
                      <a:pt x="112266" y="380565"/>
                    </a:cubicBezTo>
                    <a:cubicBezTo>
                      <a:pt x="177170" y="380565"/>
                      <a:pt x="242074" y="380565"/>
                      <a:pt x="306978" y="380565"/>
                    </a:cubicBezTo>
                    <a:cubicBezTo>
                      <a:pt x="338553" y="380565"/>
                      <a:pt x="368374" y="401610"/>
                      <a:pt x="378899" y="431424"/>
                    </a:cubicBezTo>
                    <a:cubicBezTo>
                      <a:pt x="378899" y="433177"/>
                      <a:pt x="380653" y="436685"/>
                      <a:pt x="380653" y="440192"/>
                    </a:cubicBezTo>
                    <a:lnTo>
                      <a:pt x="40345" y="440192"/>
                    </a:lnTo>
                    <a:close/>
                  </a:path>
                </a:pathLst>
              </a:custGeom>
              <a:solidFill>
                <a:srgbClr val="000000"/>
              </a:solidFill>
              <a:ln w="17529" cap="flat">
                <a:noFill/>
                <a:prstDash val="solid"/>
                <a:miter/>
              </a:ln>
            </p:spPr>
            <p:txBody>
              <a:bodyPr rtlCol="0" anchor="ctr"/>
              <a:lstStyle/>
              <a:p>
                <a:pPr algn="l" rtl="0"/>
                <a:endParaRPr lang="en-US"/>
              </a:p>
            </p:txBody>
          </p:sp>
        </p:grpSp>
        <p:grpSp>
          <p:nvGrpSpPr>
            <p:cNvPr id="48" name="Graphic 26">
              <a:extLst>
                <a:ext uri="{FF2B5EF4-FFF2-40B4-BE49-F238E27FC236}">
                  <a16:creationId xmlns:a16="http://schemas.microsoft.com/office/drawing/2014/main" id="{6253AC54-48E8-FAF3-F510-D71D96A9DA8E}"/>
                </a:ext>
              </a:extLst>
            </p:cNvPr>
            <p:cNvGrpSpPr/>
            <p:nvPr/>
          </p:nvGrpSpPr>
          <p:grpSpPr>
            <a:xfrm>
              <a:off x="-3497210" y="6278363"/>
              <a:ext cx="573610" cy="320937"/>
              <a:chOff x="-3497210" y="6278363"/>
              <a:chExt cx="573610" cy="320937"/>
            </a:xfrm>
            <a:solidFill>
              <a:srgbClr val="000000"/>
            </a:solidFill>
          </p:grpSpPr>
          <p:sp>
            <p:nvSpPr>
              <p:cNvPr id="49" name="Freeform 48">
                <a:extLst>
                  <a:ext uri="{FF2B5EF4-FFF2-40B4-BE49-F238E27FC236}">
                    <a16:creationId xmlns:a16="http://schemas.microsoft.com/office/drawing/2014/main" id="{239CB2E3-5BD8-6C48-EC43-784CF9651869}"/>
                  </a:ext>
                </a:extLst>
              </p:cNvPr>
              <p:cNvSpPr/>
              <p:nvPr/>
            </p:nvSpPr>
            <p:spPr>
              <a:xfrm>
                <a:off x="-3497210" y="6278363"/>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pPr algn="l" rtl="0"/>
                <a:endParaRPr lang="en-US"/>
              </a:p>
            </p:txBody>
          </p:sp>
          <p:sp>
            <p:nvSpPr>
              <p:cNvPr id="50" name="Freeform 49">
                <a:extLst>
                  <a:ext uri="{FF2B5EF4-FFF2-40B4-BE49-F238E27FC236}">
                    <a16:creationId xmlns:a16="http://schemas.microsoft.com/office/drawing/2014/main" id="{2A2D3ED4-FD02-9A97-1778-CF7B71A6577B}"/>
                  </a:ext>
                </a:extLst>
              </p:cNvPr>
              <p:cNvSpPr/>
              <p:nvPr/>
            </p:nvSpPr>
            <p:spPr>
              <a:xfrm>
                <a:off x="-3497210" y="6418664"/>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8 w 573610"/>
                  <a:gd name="connsiteY9" fmla="*/ 0 h 42090"/>
                  <a:gd name="connsiteX10" fmla="*/ 0 w 573610"/>
                  <a:gd name="connsiteY10" fmla="*/ 21045 h 42090"/>
                  <a:gd name="connsiteX11" fmla="*/ 24558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7 w 573610"/>
                  <a:gd name="connsiteY15" fmla="*/ 42090 h 42090"/>
                  <a:gd name="connsiteX16" fmla="*/ 326274 w 573610"/>
                  <a:gd name="connsiteY16" fmla="*/ 42090 h 42090"/>
                  <a:gd name="connsiteX17" fmla="*/ 375390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2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1"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8" y="0"/>
                    </a:cubicBezTo>
                    <a:cubicBezTo>
                      <a:pt x="8771" y="0"/>
                      <a:pt x="0" y="8769"/>
                      <a:pt x="0" y="21045"/>
                    </a:cubicBezTo>
                    <a:cubicBezTo>
                      <a:pt x="0" y="33321"/>
                      <a:pt x="8771" y="42090"/>
                      <a:pt x="24558"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8" y="42090"/>
                      <a:pt x="259616" y="42090"/>
                      <a:pt x="277157" y="42090"/>
                    </a:cubicBezTo>
                    <a:cubicBezTo>
                      <a:pt x="292945" y="42090"/>
                      <a:pt x="310487" y="42090"/>
                      <a:pt x="326274" y="42090"/>
                    </a:cubicBezTo>
                    <a:cubicBezTo>
                      <a:pt x="342061" y="42090"/>
                      <a:pt x="357849" y="42090"/>
                      <a:pt x="375390" y="42090"/>
                    </a:cubicBezTo>
                    <a:cubicBezTo>
                      <a:pt x="391178" y="42090"/>
                      <a:pt x="406966" y="42090"/>
                      <a:pt x="422753" y="42090"/>
                    </a:cubicBezTo>
                    <a:cubicBezTo>
                      <a:pt x="431524" y="42090"/>
                      <a:pt x="442049" y="42090"/>
                      <a:pt x="450820" y="42090"/>
                    </a:cubicBezTo>
                    <a:cubicBezTo>
                      <a:pt x="459591" y="42090"/>
                      <a:pt x="470115" y="42090"/>
                      <a:pt x="478886" y="42090"/>
                    </a:cubicBezTo>
                    <a:cubicBezTo>
                      <a:pt x="501690" y="42090"/>
                      <a:pt x="524494" y="42090"/>
                      <a:pt x="549052"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pPr algn="l" rtl="0"/>
                <a:endParaRPr lang="en-US"/>
              </a:p>
            </p:txBody>
          </p:sp>
          <p:sp>
            <p:nvSpPr>
              <p:cNvPr id="51" name="Freeform 50">
                <a:extLst>
                  <a:ext uri="{FF2B5EF4-FFF2-40B4-BE49-F238E27FC236}">
                    <a16:creationId xmlns:a16="http://schemas.microsoft.com/office/drawing/2014/main" id="{66ECBD39-DE42-22F5-DDC5-89AE4ADFF190}"/>
                  </a:ext>
                </a:extLst>
              </p:cNvPr>
              <p:cNvSpPr/>
              <p:nvPr/>
            </p:nvSpPr>
            <p:spPr>
              <a:xfrm>
                <a:off x="-3495456" y="6557210"/>
                <a:ext cx="275403" cy="42090"/>
              </a:xfrm>
              <a:custGeom>
                <a:avLst/>
                <a:gdLst>
                  <a:gd name="connsiteX0" fmla="*/ 275403 w 275403"/>
                  <a:gd name="connsiteY0" fmla="*/ 0 h 42090"/>
                  <a:gd name="connsiteX1" fmla="*/ 163137 w 275403"/>
                  <a:gd name="connsiteY1" fmla="*/ 0 h 42090"/>
                  <a:gd name="connsiteX2" fmla="*/ 163137 w 275403"/>
                  <a:gd name="connsiteY2" fmla="*/ 0 h 42090"/>
                  <a:gd name="connsiteX3" fmla="*/ 24558 w 275403"/>
                  <a:gd name="connsiteY3" fmla="*/ 0 h 42090"/>
                  <a:gd name="connsiteX4" fmla="*/ 0 w 275403"/>
                  <a:gd name="connsiteY4" fmla="*/ 21045 h 42090"/>
                  <a:gd name="connsiteX5" fmla="*/ 24558 w 275403"/>
                  <a:gd name="connsiteY5" fmla="*/ 42090 h 42090"/>
                  <a:gd name="connsiteX6" fmla="*/ 94725 w 275403"/>
                  <a:gd name="connsiteY6" fmla="*/ 42090 h 42090"/>
                  <a:gd name="connsiteX7" fmla="*/ 161383 w 275403"/>
                  <a:gd name="connsiteY7" fmla="*/ 42090 h 42090"/>
                  <a:gd name="connsiteX8" fmla="*/ 226287 w 275403"/>
                  <a:gd name="connsiteY8" fmla="*/ 42090 h 42090"/>
                  <a:gd name="connsiteX9" fmla="*/ 264878 w 275403"/>
                  <a:gd name="connsiteY9" fmla="*/ 42090 h 42090"/>
                  <a:gd name="connsiteX10" fmla="*/ 275403 w 275403"/>
                  <a:gd name="connsiteY10"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403" h="42090">
                    <a:moveTo>
                      <a:pt x="275403" y="0"/>
                    </a:moveTo>
                    <a:cubicBezTo>
                      <a:pt x="238566" y="0"/>
                      <a:pt x="199974" y="0"/>
                      <a:pt x="163137" y="0"/>
                    </a:cubicBezTo>
                    <a:cubicBezTo>
                      <a:pt x="163137" y="0"/>
                      <a:pt x="163137" y="0"/>
                      <a:pt x="163137" y="0"/>
                    </a:cubicBezTo>
                    <a:cubicBezTo>
                      <a:pt x="117528" y="0"/>
                      <a:pt x="70166" y="0"/>
                      <a:pt x="24558" y="0"/>
                    </a:cubicBezTo>
                    <a:cubicBezTo>
                      <a:pt x="8771" y="0"/>
                      <a:pt x="0" y="8769"/>
                      <a:pt x="0" y="21045"/>
                    </a:cubicBezTo>
                    <a:cubicBezTo>
                      <a:pt x="0" y="33321"/>
                      <a:pt x="8771" y="42090"/>
                      <a:pt x="24558" y="42090"/>
                    </a:cubicBezTo>
                    <a:cubicBezTo>
                      <a:pt x="47362" y="42090"/>
                      <a:pt x="71921" y="42090"/>
                      <a:pt x="94725" y="42090"/>
                    </a:cubicBezTo>
                    <a:cubicBezTo>
                      <a:pt x="117528" y="42090"/>
                      <a:pt x="138579" y="42090"/>
                      <a:pt x="161383" y="42090"/>
                    </a:cubicBezTo>
                    <a:cubicBezTo>
                      <a:pt x="182433" y="42090"/>
                      <a:pt x="205237" y="42090"/>
                      <a:pt x="226287" y="42090"/>
                    </a:cubicBezTo>
                    <a:cubicBezTo>
                      <a:pt x="238566" y="42090"/>
                      <a:pt x="252599" y="42090"/>
                      <a:pt x="264878" y="42090"/>
                    </a:cubicBezTo>
                    <a:cubicBezTo>
                      <a:pt x="263124" y="28060"/>
                      <a:pt x="266632" y="12276"/>
                      <a:pt x="275403" y="0"/>
                    </a:cubicBezTo>
                    <a:close/>
                  </a:path>
                </a:pathLst>
              </a:custGeom>
              <a:solidFill>
                <a:srgbClr val="000000"/>
              </a:solidFill>
              <a:ln w="17529"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B15D483E-6B31-31FD-071B-AE1847D415DD}"/>
                  </a:ext>
                </a:extLst>
              </p:cNvPr>
              <p:cNvSpPr/>
              <p:nvPr/>
            </p:nvSpPr>
            <p:spPr>
              <a:xfrm>
                <a:off x="-2977978" y="6557210"/>
                <a:ext cx="54379" cy="42090"/>
              </a:xfrm>
              <a:custGeom>
                <a:avLst/>
                <a:gdLst>
                  <a:gd name="connsiteX0" fmla="*/ 28067 w 54379"/>
                  <a:gd name="connsiteY0" fmla="*/ 0 h 42090"/>
                  <a:gd name="connsiteX1" fmla="*/ 0 w 54379"/>
                  <a:gd name="connsiteY1" fmla="*/ 0 h 42090"/>
                  <a:gd name="connsiteX2" fmla="*/ 7017 w 54379"/>
                  <a:gd name="connsiteY2" fmla="*/ 42090 h 42090"/>
                  <a:gd name="connsiteX3" fmla="*/ 29820 w 54379"/>
                  <a:gd name="connsiteY3" fmla="*/ 42090 h 42090"/>
                  <a:gd name="connsiteX4" fmla="*/ 54379 w 54379"/>
                  <a:gd name="connsiteY4" fmla="*/ 21045 h 42090"/>
                  <a:gd name="connsiteX5" fmla="*/ 28067 w 54379"/>
                  <a:gd name="connsiteY5"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79" h="42090">
                    <a:moveTo>
                      <a:pt x="28067" y="0"/>
                    </a:moveTo>
                    <a:cubicBezTo>
                      <a:pt x="19296" y="0"/>
                      <a:pt x="8771" y="0"/>
                      <a:pt x="0" y="0"/>
                    </a:cubicBezTo>
                    <a:cubicBezTo>
                      <a:pt x="5262" y="14030"/>
                      <a:pt x="7017" y="28060"/>
                      <a:pt x="7017" y="42090"/>
                    </a:cubicBezTo>
                    <a:cubicBezTo>
                      <a:pt x="14033" y="42090"/>
                      <a:pt x="21050" y="42090"/>
                      <a:pt x="29820" y="42090"/>
                    </a:cubicBezTo>
                    <a:cubicBezTo>
                      <a:pt x="45608" y="42090"/>
                      <a:pt x="54379" y="33321"/>
                      <a:pt x="54379" y="21045"/>
                    </a:cubicBezTo>
                    <a:cubicBezTo>
                      <a:pt x="54379" y="8769"/>
                      <a:pt x="43854" y="0"/>
                      <a:pt x="28067" y="0"/>
                    </a:cubicBezTo>
                    <a:close/>
                  </a:path>
                </a:pathLst>
              </a:custGeom>
              <a:solidFill>
                <a:srgbClr val="000000"/>
              </a:solidFill>
              <a:ln w="17529" cap="flat">
                <a:noFill/>
                <a:prstDash val="solid"/>
                <a:miter/>
              </a:ln>
            </p:spPr>
            <p:txBody>
              <a:bodyPr rtlCol="0" anchor="ctr"/>
              <a:lstStyle/>
              <a:p>
                <a:pPr algn="l" rtl="0"/>
                <a:endParaRPr lang="en-US"/>
              </a:p>
            </p:txBody>
          </p:sp>
        </p:grpSp>
      </p:grpSp>
      <p:sp>
        <p:nvSpPr>
          <p:cNvPr id="9" name="TextBox 8">
            <a:extLst>
              <a:ext uri="{FF2B5EF4-FFF2-40B4-BE49-F238E27FC236}">
                <a16:creationId xmlns:a16="http://schemas.microsoft.com/office/drawing/2014/main" id="{07E60615-90D2-DE93-9742-12FD7537B878}"/>
              </a:ext>
            </a:extLst>
          </p:cNvPr>
          <p:cNvSpPr txBox="1"/>
          <p:nvPr/>
        </p:nvSpPr>
        <p:spPr>
          <a:xfrm>
            <a:off x="482256" y="3649233"/>
            <a:ext cx="1918500" cy="2192908"/>
          </a:xfrm>
          <a:prstGeom prst="rect">
            <a:avLst/>
          </a:prstGeom>
          <a:noFill/>
        </p:spPr>
        <p:txBody>
          <a:bodyPr wrap="square" lIns="91440" tIns="45720" rIns="91440" bIns="45720" anchor="t">
            <a:spAutoFit/>
          </a:bodyPr>
          <a:lstStyle/>
          <a:p>
            <a:r>
              <a:rPr lang="tr-TR" sz="1050" b="0" i="0">
                <a:solidFill>
                  <a:srgbClr val="333333"/>
                </a:solidFill>
                <a:effectLst/>
              </a:rPr>
              <a:t>Avrupa Birliği ticari markası</a:t>
            </a:r>
            <a:r>
              <a:rPr lang="tr-TR" sz="1050">
                <a:solidFill>
                  <a:srgbClr val="333333"/>
                </a:solidFill>
              </a:rPr>
              <a:t>,</a:t>
            </a:r>
            <a:r>
              <a:rPr lang="tr-TR" sz="1050" b="0" i="0">
                <a:solidFill>
                  <a:srgbClr val="333333"/>
                </a:solidFill>
                <a:effectLst/>
              </a:rPr>
              <a:t> size mevcut ve gelecekteki tüm ticari markalarda münhasır haklar verir.</a:t>
            </a:r>
            <a:r>
              <a:rPr lang="tr-TR" sz="1050">
                <a:solidFill>
                  <a:srgbClr val="333333"/>
                </a:solidFill>
              </a:rPr>
              <a:t> </a:t>
            </a:r>
            <a:r>
              <a:rPr lang="tr-TR" sz="1050" b="0" i="0" u="none" strike="noStrike">
                <a:solidFill>
                  <a:srgbClr val="0077AC"/>
                </a:solidFill>
                <a:effectLst/>
                <a:hlinkClick r:id="rId5"/>
              </a:rPr>
              <a:t>Avrupa Birliği Üye </a:t>
            </a:r>
            <a:r>
              <a:rPr lang="tr-TR" sz="1050">
                <a:solidFill>
                  <a:srgbClr val="0077AC"/>
                </a:solidFill>
                <a:hlinkClick r:id="rId5"/>
              </a:rPr>
              <a:t>Devletleri</a:t>
            </a:r>
            <a:r>
              <a:rPr lang="tr-TR" sz="1050">
                <a:solidFill>
                  <a:srgbClr val="0077AC"/>
                </a:solidFill>
              </a:rPr>
              <a:t> </a:t>
            </a:r>
            <a:r>
              <a:rPr lang="tr-TR" sz="1050">
                <a:solidFill>
                  <a:srgbClr val="333333"/>
                </a:solidFill>
              </a:rPr>
              <a:t>çevrimiçi</a:t>
            </a:r>
            <a:r>
              <a:rPr lang="tr-TR" sz="1050" b="0" i="0">
                <a:solidFill>
                  <a:srgbClr val="333333"/>
                </a:solidFill>
                <a:effectLst/>
              </a:rPr>
              <a:t> olarak yapılan tek bir </a:t>
            </a:r>
            <a:r>
              <a:rPr lang="tr-TR" sz="1050">
                <a:solidFill>
                  <a:srgbClr val="333333"/>
                </a:solidFill>
              </a:rPr>
              <a:t>kayıtla bunu yapabilirsiniz</a:t>
            </a:r>
            <a:r>
              <a:rPr lang="tr-TR" sz="1050" b="0" i="0">
                <a:solidFill>
                  <a:srgbClr val="333333"/>
                </a:solidFill>
                <a:effectLst/>
              </a:rPr>
              <a:t>. 10 yıl süreyle geçerlidir ve sonraki 10 yıllık dönemler için süresiz olarak yenilenebilir.</a:t>
            </a:r>
            <a:endParaRPr lang="tr-TR" sz="1050">
              <a:cs typeface="Calibri"/>
              <a:hlinkClick r:id="rId6"/>
            </a:endParaRPr>
          </a:p>
          <a:p>
            <a:pPr algn="l" rtl="0"/>
            <a:endParaRPr lang="tr-TR" sz="1050">
              <a:cs typeface="Calibri"/>
              <a:hlinkClick r:id="rId6"/>
            </a:endParaRPr>
          </a:p>
          <a:p>
            <a:pPr algn="l" rtl="0"/>
            <a:r>
              <a:rPr lang="tr-TR" sz="1050">
                <a:hlinkClick r:id="rId6"/>
              </a:rPr>
              <a:t>www.euipo.europa.eu/apply-for-a-trade-mark</a:t>
            </a:r>
            <a:endParaRPr lang="tr-TR" sz="1050">
              <a:cs typeface="Calibri"/>
            </a:endParaRPr>
          </a:p>
        </p:txBody>
      </p:sp>
      <p:grpSp>
        <p:nvGrpSpPr>
          <p:cNvPr id="10" name="Graphic 4">
            <a:extLst>
              <a:ext uri="{FF2B5EF4-FFF2-40B4-BE49-F238E27FC236}">
                <a16:creationId xmlns:a16="http://schemas.microsoft.com/office/drawing/2014/main" id="{B8635D4E-9138-F16C-4FA4-8490BF0968CC}"/>
              </a:ext>
            </a:extLst>
          </p:cNvPr>
          <p:cNvGrpSpPr/>
          <p:nvPr/>
        </p:nvGrpSpPr>
        <p:grpSpPr>
          <a:xfrm rot="4075347">
            <a:off x="78001" y="5691993"/>
            <a:ext cx="340780" cy="658854"/>
            <a:chOff x="9129274" y="2719113"/>
            <a:chExt cx="717139" cy="1386497"/>
          </a:xfrm>
          <a:solidFill>
            <a:srgbClr val="000000"/>
          </a:solidFill>
        </p:grpSpPr>
        <p:grpSp>
          <p:nvGrpSpPr>
            <p:cNvPr id="11" name="Graphic 4">
              <a:extLst>
                <a:ext uri="{FF2B5EF4-FFF2-40B4-BE49-F238E27FC236}">
                  <a16:creationId xmlns:a16="http://schemas.microsoft.com/office/drawing/2014/main" id="{D0373C00-9EA9-8B4E-290A-186555521516}"/>
                </a:ext>
              </a:extLst>
            </p:cNvPr>
            <p:cNvGrpSpPr/>
            <p:nvPr/>
          </p:nvGrpSpPr>
          <p:grpSpPr>
            <a:xfrm>
              <a:off x="9159507" y="2719113"/>
              <a:ext cx="446280" cy="440141"/>
              <a:chOff x="9159507" y="2719113"/>
              <a:chExt cx="446280" cy="440141"/>
            </a:xfrm>
            <a:grpFill/>
          </p:grpSpPr>
          <p:sp>
            <p:nvSpPr>
              <p:cNvPr id="21" name="Freeform 44">
                <a:extLst>
                  <a:ext uri="{FF2B5EF4-FFF2-40B4-BE49-F238E27FC236}">
                    <a16:creationId xmlns:a16="http://schemas.microsoft.com/office/drawing/2014/main" id="{5F538651-5087-CF5F-8088-F49D5FDB413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22" name="Freeform 45">
                <a:extLst>
                  <a:ext uri="{FF2B5EF4-FFF2-40B4-BE49-F238E27FC236}">
                    <a16:creationId xmlns:a16="http://schemas.microsoft.com/office/drawing/2014/main" id="{D6FE1D70-CE5E-341E-2F1E-EB8B2BABADE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12" name="Graphic 4">
              <a:extLst>
                <a:ext uri="{FF2B5EF4-FFF2-40B4-BE49-F238E27FC236}">
                  <a16:creationId xmlns:a16="http://schemas.microsoft.com/office/drawing/2014/main" id="{06798F8C-2A80-CC47-75F9-3718BE7B3443}"/>
                </a:ext>
              </a:extLst>
            </p:cNvPr>
            <p:cNvGrpSpPr/>
            <p:nvPr/>
          </p:nvGrpSpPr>
          <p:grpSpPr>
            <a:xfrm>
              <a:off x="9129274" y="2893887"/>
              <a:ext cx="717139" cy="1211724"/>
              <a:chOff x="9129274" y="2893887"/>
              <a:chExt cx="717139" cy="1211724"/>
            </a:xfrm>
            <a:grpFill/>
          </p:grpSpPr>
          <p:sp>
            <p:nvSpPr>
              <p:cNvPr id="13" name="Freeform 37">
                <a:extLst>
                  <a:ext uri="{FF2B5EF4-FFF2-40B4-BE49-F238E27FC236}">
                    <a16:creationId xmlns:a16="http://schemas.microsoft.com/office/drawing/2014/main" id="{617FD0AC-2940-A34F-4E0D-82FBF718CCB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14" name="Freeform 38">
                <a:extLst>
                  <a:ext uri="{FF2B5EF4-FFF2-40B4-BE49-F238E27FC236}">
                    <a16:creationId xmlns:a16="http://schemas.microsoft.com/office/drawing/2014/main" id="{18F3DAA5-CEAD-E473-91BD-1323F25C6DA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15" name="Freeform 39">
                <a:extLst>
                  <a:ext uri="{FF2B5EF4-FFF2-40B4-BE49-F238E27FC236}">
                    <a16:creationId xmlns:a16="http://schemas.microsoft.com/office/drawing/2014/main" id="{E9950970-6585-E139-0748-4C9C66D1677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16" name="Freeform 40">
                <a:extLst>
                  <a:ext uri="{FF2B5EF4-FFF2-40B4-BE49-F238E27FC236}">
                    <a16:creationId xmlns:a16="http://schemas.microsoft.com/office/drawing/2014/main" id="{ACB1E403-E3E7-818E-9BF7-F59D9A981AEE}"/>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17" name="Freeform 41">
                <a:extLst>
                  <a:ext uri="{FF2B5EF4-FFF2-40B4-BE49-F238E27FC236}">
                    <a16:creationId xmlns:a16="http://schemas.microsoft.com/office/drawing/2014/main" id="{9C909E0C-37D9-54FD-424C-03949B8B5D24}"/>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19" name="Freeform 42">
                <a:extLst>
                  <a:ext uri="{FF2B5EF4-FFF2-40B4-BE49-F238E27FC236}">
                    <a16:creationId xmlns:a16="http://schemas.microsoft.com/office/drawing/2014/main" id="{C71D29EA-A51D-AA33-6DFC-2A4A19F5C192}"/>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20" name="Freeform 43">
                <a:extLst>
                  <a:ext uri="{FF2B5EF4-FFF2-40B4-BE49-F238E27FC236}">
                    <a16:creationId xmlns:a16="http://schemas.microsoft.com/office/drawing/2014/main" id="{79101D90-EE21-0023-221A-84741A176C5B}"/>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
        <p:nvSpPr>
          <p:cNvPr id="23" name="Text Box 5">
            <a:extLst>
              <a:ext uri="{FF2B5EF4-FFF2-40B4-BE49-F238E27FC236}">
                <a16:creationId xmlns:a16="http://schemas.microsoft.com/office/drawing/2014/main" id="{250A5A09-58F8-9316-89A8-E6B32149FE50}"/>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253384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8543138"/>
            <a:ext cx="7559674" cy="1108820"/>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 y="1039854"/>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332802"/>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177351"/>
            <a:ext cx="5466529" cy="707886"/>
          </a:xfrm>
          <a:prstGeom prst="rect">
            <a:avLst/>
          </a:prstGeom>
          <a:noFill/>
        </p:spPr>
        <p:txBody>
          <a:bodyPr wrap="square" lIns="91440" tIns="45720" rIns="91440" bIns="45720" anchor="t">
            <a:spAutoFit/>
          </a:bodyPr>
          <a:lstStyle/>
          <a:p>
            <a:pPr algn="l" rtl="0">
              <a:lnSpc>
                <a:spcPts val="2440"/>
              </a:lnSpc>
              <a:tabLst>
                <a:tab pos="177800" algn="l"/>
              </a:tabLst>
            </a:pPr>
            <a:r>
              <a:rPr lang="en-IE" sz="2000" b="1" kern="100">
                <a:solidFill>
                  <a:srgbClr val="323338"/>
                </a:solidFill>
                <a:effectLst/>
                <a:latin typeface="Calibri"/>
                <a:ea typeface="Calibri"/>
                <a:cs typeface="Calibri"/>
              </a:rPr>
              <a:t>Telif </a:t>
            </a:r>
            <a:r>
              <a:rPr lang="en-IE" sz="2000" b="1" kern="100" err="1">
                <a:solidFill>
                  <a:srgbClr val="323338"/>
                </a:solidFill>
                <a:latin typeface="Calibri"/>
                <a:ea typeface="Calibri"/>
                <a:cs typeface="Calibri"/>
              </a:rPr>
              <a:t>Hakkı</a:t>
            </a:r>
            <a:endParaRPr lang="en-IE" sz="2000" kern="100" err="1">
              <a:effectLst/>
              <a:latin typeface="Calibri" panose="020F0502020204030204" pitchFamily="34" charset="0"/>
              <a:ea typeface="Calibri" panose="020F0502020204030204" pitchFamily="34" charset="0"/>
              <a:cs typeface="Times New Roman" panose="02020603050405020304" pitchFamily="18" charset="0"/>
            </a:endParaRPr>
          </a:p>
          <a:p>
            <a:pPr algn="l" rtl="0">
              <a:lnSpc>
                <a:spcPts val="2440"/>
              </a:lnSpc>
              <a:tabLst>
                <a:tab pos="177800" algn="l"/>
              </a:tabLst>
            </a:pPr>
            <a:endParaRPr lang="en-US" sz="2000" b="1">
              <a:solidFill>
                <a:srgbClr val="000000"/>
              </a:solidFill>
              <a:latin typeface="Calibri" panose="020F0502020204030204" pitchFamily="34" charset="0"/>
              <a:cs typeface="Calibri" panose="020F0502020204030204" pitchFamily="34"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494645" y="1760516"/>
            <a:ext cx="4616541" cy="2100665"/>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tr-TR" b="1">
                <a:solidFill>
                  <a:srgbClr val="F79037"/>
                </a:solidFill>
                <a:latin typeface="Calibri"/>
                <a:cs typeface="Calibri"/>
              </a:rPr>
              <a:t>Pazarlama İçeriği:</a:t>
            </a:r>
            <a:r>
              <a:rPr lang="tr-TR">
                <a:solidFill>
                  <a:schemeClr val="tx1"/>
                </a:solidFill>
                <a:latin typeface="Calibri"/>
                <a:cs typeface="Calibri"/>
              </a:rPr>
              <a:t> Reklam metinleri, blog gönderileri, makaleler veya sosyal medya gönderileri gibi pazarlama amacıyla ürettiğiniz her türlü orijinal yazılı içerik, telif hakkıyla korunabilir. Bu, başkalarının izniniz olmadan içeriğinizi kullanmasını engeller.</a:t>
            </a:r>
          </a:p>
          <a:p>
            <a:pPr marL="228600" indent="-228600" algn="l">
              <a:buClr>
                <a:srgbClr val="F79037"/>
              </a:buClr>
              <a:buFont typeface="+mj-lt"/>
              <a:buAutoNum type="arabicPeriod"/>
              <a:tabLst>
                <a:tab pos="177800" algn="l"/>
              </a:tabLst>
            </a:pPr>
            <a:r>
              <a:rPr lang="tr-TR" b="1">
                <a:solidFill>
                  <a:srgbClr val="F79037"/>
                </a:solidFill>
                <a:latin typeface="Calibri"/>
                <a:cs typeface="Calibri"/>
              </a:rPr>
              <a:t>İnternet sitesi: </a:t>
            </a:r>
            <a:r>
              <a:rPr lang="tr-TR">
                <a:solidFill>
                  <a:schemeClr val="tx1"/>
                </a:solidFill>
                <a:latin typeface="Calibri"/>
                <a:cs typeface="Calibri"/>
              </a:rPr>
              <a:t>Metin, fotoğraf ve orijinal grafikler de dahil olmak üzere web sitenizdeki içerik de telif hakkıyla korunabilir. Bu koruma, yeterince orijinal olduğu sürece web sitenizin düzenini ve yapısını da kapsar.</a:t>
            </a:r>
          </a:p>
          <a:p>
            <a:pPr marL="228600" indent="-228600" algn="l">
              <a:buClr>
                <a:srgbClr val="F79037"/>
              </a:buClr>
              <a:buFont typeface="+mj-lt"/>
              <a:buAutoNum type="arabicPeriod"/>
              <a:tabLst>
                <a:tab pos="177800" algn="l"/>
              </a:tabLst>
            </a:pPr>
            <a:r>
              <a:rPr lang="tr-TR" b="1">
                <a:solidFill>
                  <a:srgbClr val="F79037"/>
                </a:solidFill>
                <a:latin typeface="Calibri"/>
                <a:cs typeface="Calibri"/>
              </a:rPr>
              <a:t>Ambalajlama: </a:t>
            </a:r>
            <a:r>
              <a:rPr lang="tr-TR">
                <a:solidFill>
                  <a:schemeClr val="tx1"/>
                </a:solidFill>
                <a:latin typeface="Calibri"/>
                <a:cs typeface="Calibri"/>
              </a:rPr>
              <a:t>Ürün ambalajınızın üzerinde yer alan her türlü orijinal metin veya grafik telif hakkı kapsamında korunabilir.</a:t>
            </a:r>
          </a:p>
          <a:p>
            <a:pPr marL="228600" indent="-228600" algn="l" rtl="0">
              <a:buClr>
                <a:srgbClr val="F79037"/>
              </a:buClr>
              <a:buFont typeface="+mj-lt"/>
              <a:buAutoNum type="arabicPeriod"/>
              <a:tabLst>
                <a:tab pos="177800" algn="l"/>
              </a:tabLst>
            </a:pPr>
            <a:endParaRPr lang="tr-TR">
              <a:solidFill>
                <a:schemeClr val="tx1"/>
              </a:solidFill>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760516"/>
            <a:ext cx="1869778"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tr-TR" b="1">
                <a:solidFill>
                  <a:schemeClr val="tx1"/>
                </a:solidFill>
                <a:latin typeface="Calibri"/>
                <a:cs typeface="Calibri"/>
              </a:rPr>
              <a:t>Telif hakkı, gıda işletmeleri için çok önemli olabilecek bir tür fikri mülkiyet korumasıdır. Avrupa'da telif hakkı yasaları, edebi, dramatik, müzikal, sanatsal ve diğer bazı fikri eserler de dahil olmak üzere, yazara ait orijinal eserleri korur.</a:t>
            </a:r>
          </a:p>
          <a:p>
            <a:pPr algn="l" rtl="0">
              <a:buClr>
                <a:srgbClr val="F1A0C2"/>
              </a:buClr>
              <a:tabLst>
                <a:tab pos="177800" algn="l"/>
              </a:tabLst>
            </a:pPr>
            <a:r>
              <a:rPr lang="tr-TR" b="1">
                <a:solidFill>
                  <a:schemeClr val="tx1"/>
                </a:solidFill>
                <a:latin typeface="Calibri"/>
                <a:cs typeface="Calibri"/>
              </a:rPr>
              <a:t>Bir gıda işletmesi için telif hakkı şunları koruyabilir:</a:t>
            </a:r>
          </a:p>
          <a:p>
            <a:pPr algn="l" rtl="0">
              <a:buClr>
                <a:srgbClr val="F1A0C2"/>
              </a:buClr>
              <a:tabLst>
                <a:tab pos="177800" algn="l"/>
              </a:tabLst>
            </a:pPr>
            <a:endParaRPr lang="tr-TR">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872544"/>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04</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6724" y="8730228"/>
            <a:ext cx="6425434" cy="699804"/>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20"/>
              </a:lnSpc>
              <a:buClr>
                <a:srgbClr val="F1A0C2"/>
              </a:buClr>
              <a:tabLst>
                <a:tab pos="177800" algn="l"/>
              </a:tabLst>
            </a:pPr>
            <a:r>
              <a:rPr lang="en-US">
                <a:solidFill>
                  <a:schemeClr val="bg1"/>
                </a:solidFill>
                <a:highlight>
                  <a:srgbClr val="F79037"/>
                </a:highlight>
                <a:latin typeface="Calibri"/>
                <a:cs typeface="Calibri"/>
              </a:rPr>
              <a:t>Hatırlatma:</a:t>
            </a:r>
            <a:r>
              <a:rPr lang="en-US">
                <a:solidFill>
                  <a:schemeClr val="bg1"/>
                </a:solidFill>
                <a:latin typeface="Calibri"/>
                <a:cs typeface="Calibri"/>
              </a:rPr>
              <a:t> </a:t>
            </a:r>
            <a:r>
              <a:rPr lang="en-US">
                <a:solidFill>
                  <a:schemeClr val="tx1"/>
                </a:solidFill>
                <a:latin typeface="Calibri"/>
                <a:cs typeface="Calibri"/>
              </a:rPr>
              <a:t>Telif hakkı fikirleri korumaz, yalnızca bu fikirlerin ifadesini korur. Örneğin, bir tarifin telif hakkını alamazsınız, ancak tarifin belirli bir yazılı açıklamasının veya resminin telif hakkını alabilirsiniz.</a:t>
            </a:r>
          </a:p>
          <a:p>
            <a:pPr algn="l">
              <a:lnSpc>
                <a:spcPts val="1220"/>
              </a:lnSpc>
              <a:buClr>
                <a:srgbClr val="F1A0C2"/>
              </a:buClr>
              <a:tabLst>
                <a:tab pos="177800" algn="l"/>
              </a:tabLst>
            </a:pPr>
            <a:r>
              <a:rPr lang="en-US">
                <a:solidFill>
                  <a:schemeClr val="tx1"/>
                </a:solidFill>
                <a:latin typeface="Calibri"/>
                <a:cs typeface="Calibri"/>
              </a:rPr>
              <a:t>Daha ayrıntılı tavsiye için, özellikle karmaşık bir durumla veya büyük miktarda parayla uğraşıyorsanız, bir avukata veya fikri mülkiyet hukukunu bilen profesyonel bir uzmana danışmalısınız.</a:t>
            </a:r>
          </a:p>
          <a:p>
            <a:pPr algn="l" rtl="0">
              <a:lnSpc>
                <a:spcPts val="1220"/>
              </a:lnSpc>
              <a:buClr>
                <a:srgbClr val="F1A0C2"/>
              </a:buClr>
              <a:tabLst>
                <a:tab pos="177800" algn="l"/>
              </a:tabLst>
            </a:pPr>
            <a:endParaRPr lang="en-US">
              <a:solidFill>
                <a:schemeClr val="tx1"/>
              </a:solidFill>
            </a:endParaRPr>
          </a:p>
        </p:txBody>
      </p:sp>
      <p:sp>
        <p:nvSpPr>
          <p:cNvPr id="3" name="Text Placeholder 2">
            <a:extLst>
              <a:ext uri="{FF2B5EF4-FFF2-40B4-BE49-F238E27FC236}">
                <a16:creationId xmlns:a16="http://schemas.microsoft.com/office/drawing/2014/main" id="{4CDA1C6F-77E3-F53B-974C-E772F1157148}"/>
              </a:ext>
            </a:extLst>
          </p:cNvPr>
          <p:cNvSpPr txBox="1">
            <a:spLocks/>
          </p:cNvSpPr>
          <p:nvPr/>
        </p:nvSpPr>
        <p:spPr>
          <a:xfrm>
            <a:off x="2494645" y="4728260"/>
            <a:ext cx="4616541" cy="343086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tr-TR" b="1">
                <a:solidFill>
                  <a:srgbClr val="F79037"/>
                </a:solidFill>
                <a:latin typeface="Calibri"/>
                <a:cs typeface="Calibri"/>
              </a:rPr>
              <a:t>Otomatik Koruma: </a:t>
            </a:r>
            <a:r>
              <a:rPr lang="tr-TR">
                <a:solidFill>
                  <a:schemeClr val="tx1"/>
                </a:solidFill>
                <a:latin typeface="Calibri"/>
                <a:cs typeface="Calibri"/>
              </a:rPr>
              <a:t>Avrupa Birliği'nde telif hakkı koruması otomatiktir ve kayıt gerektirmez. Orijinal bir eser oluşturulduğunda ve somut bir ortamda sabitlendiğinde (yazılması veya bilgisayara kaydedilmesi gibi) telif hakkı kapsamında korunur. Ancak ihlal nedeniyle dava açmak istiyorsanız telif hakkınızı tescil ettirmeniz gerekebilir.</a:t>
            </a:r>
          </a:p>
          <a:p>
            <a:pPr marL="228600" indent="-228600" algn="l">
              <a:buClr>
                <a:srgbClr val="F79037"/>
              </a:buClr>
              <a:buFont typeface="+mj-lt"/>
              <a:buAutoNum type="arabicPeriod"/>
              <a:tabLst>
                <a:tab pos="177800" algn="l"/>
              </a:tabLst>
            </a:pPr>
            <a:r>
              <a:rPr lang="tr-TR" b="1">
                <a:solidFill>
                  <a:srgbClr val="F79037"/>
                </a:solidFill>
                <a:latin typeface="Calibri"/>
                <a:cs typeface="Calibri"/>
              </a:rPr>
              <a:t>Çalışmanızı İşaretleme: </a:t>
            </a:r>
            <a:r>
              <a:rPr lang="tr-TR">
                <a:solidFill>
                  <a:schemeClr val="tx1"/>
                </a:solidFill>
                <a:latin typeface="Calibri"/>
                <a:cs typeface="Calibri"/>
              </a:rPr>
              <a:t>Çalışmalarınıza telif hakkı bildirimi eklemek iyi bir uygulamadır. Bu genellikle "telif hakkı" kelimesini veya telif hakkı sembolünü (©), ilk yayın yılını ve telif hakkı sahibinin adını içerir. Örneğin: © 2023 İşletme Adınız. Bu, çoğu Avrupa ülkesinde yasal olarak gerekli değildir, ancak ihlali caydırıcıdır ve birinin çalışmanızı ihlal etmesi durumunda dava kazanmayı kolaylaştırabilir.</a:t>
            </a:r>
            <a:endParaRPr lang="tr-TR">
              <a:solidFill>
                <a:schemeClr val="tx1"/>
              </a:solidFill>
              <a:latin typeface="Calibri"/>
              <a:ea typeface="Calibri"/>
              <a:cs typeface="Calibri"/>
            </a:endParaRPr>
          </a:p>
          <a:p>
            <a:pPr marL="228600" indent="-228600" algn="l">
              <a:buClr>
                <a:srgbClr val="F79037"/>
              </a:buClr>
              <a:buFont typeface="+mj-lt"/>
              <a:buAutoNum type="arabicPeriod"/>
              <a:tabLst>
                <a:tab pos="177800" algn="l"/>
              </a:tabLst>
            </a:pPr>
            <a:r>
              <a:rPr lang="tr-TR" b="1">
                <a:solidFill>
                  <a:srgbClr val="F79037"/>
                </a:solidFill>
                <a:latin typeface="Calibri"/>
                <a:cs typeface="Calibri"/>
              </a:rPr>
              <a:t>Telif Hakkı Süresi: </a:t>
            </a:r>
            <a:r>
              <a:rPr lang="tr-TR">
                <a:solidFill>
                  <a:schemeClr val="tx1"/>
                </a:solidFill>
                <a:latin typeface="Calibri"/>
                <a:cs typeface="Calibri"/>
              </a:rPr>
              <a:t>Avrupa Birliği'nde telif hakkı genellikle yazarın ölümünden sonra 70 yıl süreyle geçerlidir. Yazar bir işletme ise, telif hakkı yayın tarihinden itibaren 70 yıl süreyle geçerlidir (</a:t>
            </a:r>
            <a:r>
              <a:rPr lang="tr-TR" err="1">
                <a:solidFill>
                  <a:schemeClr val="tx1"/>
                </a:solidFill>
                <a:latin typeface="Calibri"/>
                <a:cs typeface="Calibri"/>
              </a:rPr>
              <a:t>Kusturoviç</a:t>
            </a:r>
            <a:r>
              <a:rPr lang="tr-TR">
                <a:solidFill>
                  <a:schemeClr val="tx1"/>
                </a:solidFill>
                <a:latin typeface="Calibri"/>
                <a:cs typeface="Calibri"/>
              </a:rPr>
              <a:t> 2020).</a:t>
            </a:r>
            <a:endParaRPr lang="tr-TR">
              <a:solidFill>
                <a:schemeClr val="tx1"/>
              </a:solidFill>
              <a:latin typeface="Calibri"/>
              <a:ea typeface="Calibri"/>
              <a:cs typeface="Calibri"/>
            </a:endParaRPr>
          </a:p>
          <a:p>
            <a:pPr marL="228600" indent="-228600" algn="l">
              <a:buClr>
                <a:srgbClr val="F79037"/>
              </a:buClr>
              <a:buFont typeface="+mj-lt"/>
              <a:buAutoNum type="arabicPeriod"/>
              <a:tabLst>
                <a:tab pos="177800" algn="l"/>
              </a:tabLst>
            </a:pPr>
            <a:r>
              <a:rPr lang="tr-TR" b="1">
                <a:solidFill>
                  <a:srgbClr val="F79037"/>
                </a:solidFill>
                <a:latin typeface="Calibri"/>
                <a:cs typeface="Calibri"/>
              </a:rPr>
              <a:t>Haklarınızın Uygulanması: </a:t>
            </a:r>
            <a:r>
              <a:rPr lang="tr-TR">
                <a:solidFill>
                  <a:schemeClr val="tx1"/>
                </a:solidFill>
                <a:latin typeface="Calibri"/>
                <a:cs typeface="Calibri"/>
              </a:rPr>
              <a:t>Birisi telif hakkıyla korunan çalışmanızı izniniz olmadan kullanırsa, ona karşı yasal işlem başlatabilirsiniz. Bu, bir durdurma ve vazgeçme mektubu göndermeyi, dava açmayı veya ihlali bir web sitesine veya çevrimiçi platforma bildirmeyi içerebilir.</a:t>
            </a:r>
            <a:endParaRPr lang="tr-TR">
              <a:solidFill>
                <a:schemeClr val="tx1"/>
              </a:solidFill>
              <a:latin typeface="Calibri"/>
              <a:ea typeface="Calibri"/>
              <a:cs typeface="Calibri"/>
            </a:endParaRPr>
          </a:p>
          <a:p>
            <a:pPr marL="228600" indent="-228600" algn="l" rtl="0">
              <a:buClr>
                <a:srgbClr val="F79037"/>
              </a:buClr>
              <a:buFont typeface="+mj-lt"/>
              <a:buAutoNum type="arabicPeriod"/>
              <a:tabLst>
                <a:tab pos="177800" algn="l"/>
              </a:tabLst>
            </a:pPr>
            <a:endParaRPr lang="tr-TR">
              <a:solidFill>
                <a:schemeClr val="tx1"/>
              </a:solidFill>
            </a:endParaRPr>
          </a:p>
        </p:txBody>
      </p:sp>
      <p:sp>
        <p:nvSpPr>
          <p:cNvPr id="4" name="Text Placeholder 2">
            <a:extLst>
              <a:ext uri="{FF2B5EF4-FFF2-40B4-BE49-F238E27FC236}">
                <a16:creationId xmlns:a16="http://schemas.microsoft.com/office/drawing/2014/main" id="{A74025D1-98C4-898E-DD6C-56B536F97EDA}"/>
              </a:ext>
            </a:extLst>
          </p:cNvPr>
          <p:cNvSpPr txBox="1">
            <a:spLocks/>
          </p:cNvSpPr>
          <p:nvPr/>
        </p:nvSpPr>
        <p:spPr>
          <a:xfrm>
            <a:off x="473701" y="4728260"/>
            <a:ext cx="1869778" cy="2269633"/>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en-US" b="1">
                <a:solidFill>
                  <a:schemeClr val="tx1"/>
                </a:solidFill>
              </a:rPr>
              <a:t>Bu materyallerin telif hakkıyla ilgili bilmeniz gerekenler:</a:t>
            </a:r>
          </a:p>
          <a:p>
            <a:pPr algn="l" rtl="0">
              <a:buClr>
                <a:srgbClr val="F1A0C2"/>
              </a:buClr>
              <a:tabLst>
                <a:tab pos="177800" algn="l"/>
              </a:tabLst>
            </a:pPr>
            <a:endParaRPr lang="en-US">
              <a:solidFill>
                <a:schemeClr val="tx1"/>
              </a:solidFill>
            </a:endParaRPr>
          </a:p>
        </p:txBody>
      </p:sp>
      <p:cxnSp>
        <p:nvCxnSpPr>
          <p:cNvPr id="5" name="Straight Connector 4">
            <a:extLst>
              <a:ext uri="{FF2B5EF4-FFF2-40B4-BE49-F238E27FC236}">
                <a16:creationId xmlns:a16="http://schemas.microsoft.com/office/drawing/2014/main" id="{0266CE44-2E37-2AED-8848-576CAB77CCC4}"/>
              </a:ext>
            </a:extLst>
          </p:cNvPr>
          <p:cNvCxnSpPr>
            <a:cxnSpLocks/>
          </p:cNvCxnSpPr>
          <p:nvPr/>
        </p:nvCxnSpPr>
        <p:spPr>
          <a:xfrm>
            <a:off x="13708" y="4459283"/>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26</a:t>
            </a:fld>
            <a:endParaRPr lang="en-US" sz="900">
              <a:solidFill>
                <a:schemeClr val="tx1"/>
              </a:solidFill>
            </a:endParaRPr>
          </a:p>
        </p:txBody>
      </p:sp>
      <p:grpSp>
        <p:nvGrpSpPr>
          <p:cNvPr id="43" name="Group 42">
            <a:extLst>
              <a:ext uri="{FF2B5EF4-FFF2-40B4-BE49-F238E27FC236}">
                <a16:creationId xmlns:a16="http://schemas.microsoft.com/office/drawing/2014/main" id="{04AC0548-C9DE-412B-EF77-AB9723228F5A}"/>
              </a:ext>
            </a:extLst>
          </p:cNvPr>
          <p:cNvGrpSpPr>
            <a:grpSpLocks noChangeAspect="1"/>
          </p:cNvGrpSpPr>
          <p:nvPr/>
        </p:nvGrpSpPr>
        <p:grpSpPr>
          <a:xfrm>
            <a:off x="6009976" y="504724"/>
            <a:ext cx="900000" cy="948207"/>
            <a:chOff x="-2301651" y="6153847"/>
            <a:chExt cx="1028718" cy="1083820"/>
          </a:xfrm>
        </p:grpSpPr>
        <p:sp>
          <p:nvSpPr>
            <p:cNvPr id="44" name="Freeform 43">
              <a:extLst>
                <a:ext uri="{FF2B5EF4-FFF2-40B4-BE49-F238E27FC236}">
                  <a16:creationId xmlns:a16="http://schemas.microsoft.com/office/drawing/2014/main" id="{4348002D-A045-160F-B9E5-48E7AB5A8279}"/>
                </a:ext>
              </a:extLst>
            </p:cNvPr>
            <p:cNvSpPr/>
            <p:nvPr/>
          </p:nvSpPr>
          <p:spPr>
            <a:xfrm>
              <a:off x="-1757082" y="6506352"/>
              <a:ext cx="450819" cy="450715"/>
            </a:xfrm>
            <a:custGeom>
              <a:avLst/>
              <a:gdLst>
                <a:gd name="connsiteX0" fmla="*/ 56133 w 450819"/>
                <a:gd name="connsiteY0" fmla="*/ 450715 h 450715"/>
                <a:gd name="connsiteX1" fmla="*/ 0 w 450819"/>
                <a:gd name="connsiteY1" fmla="*/ 394595 h 450715"/>
                <a:gd name="connsiteX2" fmla="*/ 394686 w 450819"/>
                <a:gd name="connsiteY2" fmla="*/ 0 h 450715"/>
                <a:gd name="connsiteX3" fmla="*/ 450819 w 450819"/>
                <a:gd name="connsiteY3" fmla="*/ 56120 h 450715"/>
                <a:gd name="connsiteX4" fmla="*/ 56133 w 450819"/>
                <a:gd name="connsiteY4" fmla="*/ 450715 h 45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19" h="450715">
                  <a:moveTo>
                    <a:pt x="56133" y="450715"/>
                  </a:moveTo>
                  <a:cubicBezTo>
                    <a:pt x="38591" y="433177"/>
                    <a:pt x="17542" y="412132"/>
                    <a:pt x="0" y="394595"/>
                  </a:cubicBezTo>
                  <a:cubicBezTo>
                    <a:pt x="131562" y="263063"/>
                    <a:pt x="263124" y="131532"/>
                    <a:pt x="394686" y="0"/>
                  </a:cubicBezTo>
                  <a:cubicBezTo>
                    <a:pt x="413982" y="19291"/>
                    <a:pt x="433278" y="38583"/>
                    <a:pt x="450819" y="56120"/>
                  </a:cubicBezTo>
                  <a:cubicBezTo>
                    <a:pt x="319257" y="187652"/>
                    <a:pt x="187695" y="319183"/>
                    <a:pt x="56133" y="450715"/>
                  </a:cubicBezTo>
                  <a:close/>
                </a:path>
              </a:pathLst>
            </a:custGeom>
            <a:solidFill>
              <a:srgbClr val="F79038"/>
            </a:solidFill>
            <a:ln w="17529" cap="flat">
              <a:noFill/>
              <a:prstDash val="solid"/>
              <a:miter/>
            </a:ln>
          </p:spPr>
          <p:txBody>
            <a:bodyPr rtlCol="0" anchor="ctr"/>
            <a:lstStyle/>
            <a:p>
              <a:pPr algn="l" rtl="0"/>
              <a:endParaRPr lang="en-US"/>
            </a:p>
          </p:txBody>
        </p:sp>
        <p:grpSp>
          <p:nvGrpSpPr>
            <p:cNvPr id="47" name="Graphic 26">
              <a:extLst>
                <a:ext uri="{FF2B5EF4-FFF2-40B4-BE49-F238E27FC236}">
                  <a16:creationId xmlns:a16="http://schemas.microsoft.com/office/drawing/2014/main" id="{904574E9-0290-A53A-DE1C-96B42EC41BB2}"/>
                </a:ext>
              </a:extLst>
            </p:cNvPr>
            <p:cNvGrpSpPr/>
            <p:nvPr/>
          </p:nvGrpSpPr>
          <p:grpSpPr>
            <a:xfrm>
              <a:off x="-2301651" y="6153847"/>
              <a:ext cx="1028718" cy="1083820"/>
              <a:chOff x="-2301651" y="6153847"/>
              <a:chExt cx="1028718" cy="1083820"/>
            </a:xfrm>
            <a:solidFill>
              <a:srgbClr val="000000"/>
            </a:solidFill>
          </p:grpSpPr>
          <p:sp>
            <p:nvSpPr>
              <p:cNvPr id="48" name="Freeform 47">
                <a:extLst>
                  <a:ext uri="{FF2B5EF4-FFF2-40B4-BE49-F238E27FC236}">
                    <a16:creationId xmlns:a16="http://schemas.microsoft.com/office/drawing/2014/main" id="{66CE997C-0955-1C79-08CB-31434131D082}"/>
                  </a:ext>
                </a:extLst>
              </p:cNvPr>
              <p:cNvSpPr/>
              <p:nvPr/>
            </p:nvSpPr>
            <p:spPr>
              <a:xfrm>
                <a:off x="-2301651" y="6153847"/>
                <a:ext cx="1028718" cy="1083820"/>
              </a:xfrm>
              <a:custGeom>
                <a:avLst/>
                <a:gdLst>
                  <a:gd name="connsiteX0" fmla="*/ 109537 w 1028718"/>
                  <a:gd name="connsiteY0" fmla="*/ 1080313 h 1083820"/>
                  <a:gd name="connsiteX1" fmla="*/ 70946 w 1028718"/>
                  <a:gd name="connsiteY1" fmla="*/ 1068037 h 1083820"/>
                  <a:gd name="connsiteX2" fmla="*/ 780 w 1028718"/>
                  <a:gd name="connsiteY2" fmla="*/ 957550 h 1083820"/>
                  <a:gd name="connsiteX3" fmla="*/ 780 w 1028718"/>
                  <a:gd name="connsiteY3" fmla="*/ 592769 h 1083820"/>
                  <a:gd name="connsiteX4" fmla="*/ 21829 w 1028718"/>
                  <a:gd name="connsiteY4" fmla="*/ 566463 h 1083820"/>
                  <a:gd name="connsiteX5" fmla="*/ 42879 w 1028718"/>
                  <a:gd name="connsiteY5" fmla="*/ 592769 h 1083820"/>
                  <a:gd name="connsiteX6" fmla="*/ 42879 w 1028718"/>
                  <a:gd name="connsiteY6" fmla="*/ 948782 h 1083820"/>
                  <a:gd name="connsiteX7" fmla="*/ 130588 w 1028718"/>
                  <a:gd name="connsiteY7" fmla="*/ 1036469 h 1083820"/>
                  <a:gd name="connsiteX8" fmla="*/ 797169 w 1028718"/>
                  <a:gd name="connsiteY8" fmla="*/ 1036469 h 1083820"/>
                  <a:gd name="connsiteX9" fmla="*/ 807694 w 1028718"/>
                  <a:gd name="connsiteY9" fmla="*/ 1036469 h 1083820"/>
                  <a:gd name="connsiteX10" fmla="*/ 807694 w 1028718"/>
                  <a:gd name="connsiteY10" fmla="*/ 1034716 h 1083820"/>
                  <a:gd name="connsiteX11" fmla="*/ 779627 w 1028718"/>
                  <a:gd name="connsiteY11" fmla="*/ 943520 h 1083820"/>
                  <a:gd name="connsiteX12" fmla="*/ 779627 w 1028718"/>
                  <a:gd name="connsiteY12" fmla="*/ 675196 h 1083820"/>
                  <a:gd name="connsiteX13" fmla="*/ 779627 w 1028718"/>
                  <a:gd name="connsiteY13" fmla="*/ 661166 h 1083820"/>
                  <a:gd name="connsiteX14" fmla="*/ 770856 w 1028718"/>
                  <a:gd name="connsiteY14" fmla="*/ 669935 h 1083820"/>
                  <a:gd name="connsiteX15" fmla="*/ 609473 w 1028718"/>
                  <a:gd name="connsiteY15" fmla="*/ 831280 h 1083820"/>
                  <a:gd name="connsiteX16" fmla="*/ 572636 w 1028718"/>
                  <a:gd name="connsiteY16" fmla="*/ 855832 h 1083820"/>
                  <a:gd name="connsiteX17" fmla="*/ 527028 w 1028718"/>
                  <a:gd name="connsiteY17" fmla="*/ 876878 h 1083820"/>
                  <a:gd name="connsiteX18" fmla="*/ 535799 w 1028718"/>
                  <a:gd name="connsiteY18" fmla="*/ 876878 h 1083820"/>
                  <a:gd name="connsiteX19" fmla="*/ 635786 w 1028718"/>
                  <a:gd name="connsiteY19" fmla="*/ 876878 h 1083820"/>
                  <a:gd name="connsiteX20" fmla="*/ 649819 w 1028718"/>
                  <a:gd name="connsiteY20" fmla="*/ 878631 h 1083820"/>
                  <a:gd name="connsiteX21" fmla="*/ 663852 w 1028718"/>
                  <a:gd name="connsiteY21" fmla="*/ 899676 h 1083820"/>
                  <a:gd name="connsiteX22" fmla="*/ 646311 w 1028718"/>
                  <a:gd name="connsiteY22" fmla="*/ 917214 h 1083820"/>
                  <a:gd name="connsiteX23" fmla="*/ 634032 w 1028718"/>
                  <a:gd name="connsiteY23" fmla="*/ 917214 h 1083820"/>
                  <a:gd name="connsiteX24" fmla="*/ 177950 w 1028718"/>
                  <a:gd name="connsiteY24" fmla="*/ 917214 h 1083820"/>
                  <a:gd name="connsiteX25" fmla="*/ 169179 w 1028718"/>
                  <a:gd name="connsiteY25" fmla="*/ 917214 h 1083820"/>
                  <a:gd name="connsiteX26" fmla="*/ 148129 w 1028718"/>
                  <a:gd name="connsiteY26" fmla="*/ 897923 h 1083820"/>
                  <a:gd name="connsiteX27" fmla="*/ 167425 w 1028718"/>
                  <a:gd name="connsiteY27" fmla="*/ 876878 h 1083820"/>
                  <a:gd name="connsiteX28" fmla="*/ 177950 w 1028718"/>
                  <a:gd name="connsiteY28" fmla="*/ 876878 h 1083820"/>
                  <a:gd name="connsiteX29" fmla="*/ 398974 w 1028718"/>
                  <a:gd name="connsiteY29" fmla="*/ 876878 h 1083820"/>
                  <a:gd name="connsiteX30" fmla="*/ 413008 w 1028718"/>
                  <a:gd name="connsiteY30" fmla="*/ 868109 h 1083820"/>
                  <a:gd name="connsiteX31" fmla="*/ 470895 w 1028718"/>
                  <a:gd name="connsiteY31" fmla="*/ 738331 h 1083820"/>
                  <a:gd name="connsiteX32" fmla="*/ 484928 w 1028718"/>
                  <a:gd name="connsiteY32" fmla="*/ 719040 h 1083820"/>
                  <a:gd name="connsiteX33" fmla="*/ 553341 w 1028718"/>
                  <a:gd name="connsiteY33" fmla="*/ 650643 h 1083820"/>
                  <a:gd name="connsiteX34" fmla="*/ 539307 w 1028718"/>
                  <a:gd name="connsiteY34" fmla="*/ 650643 h 1083820"/>
                  <a:gd name="connsiteX35" fmla="*/ 318282 w 1028718"/>
                  <a:gd name="connsiteY35" fmla="*/ 650643 h 1083820"/>
                  <a:gd name="connsiteX36" fmla="*/ 307758 w 1028718"/>
                  <a:gd name="connsiteY36" fmla="*/ 650643 h 1083820"/>
                  <a:gd name="connsiteX37" fmla="*/ 288462 w 1028718"/>
                  <a:gd name="connsiteY37" fmla="*/ 631352 h 1083820"/>
                  <a:gd name="connsiteX38" fmla="*/ 304249 w 1028718"/>
                  <a:gd name="connsiteY38" fmla="*/ 610307 h 1083820"/>
                  <a:gd name="connsiteX39" fmla="*/ 316529 w 1028718"/>
                  <a:gd name="connsiteY39" fmla="*/ 610307 h 1083820"/>
                  <a:gd name="connsiteX40" fmla="*/ 581407 w 1028718"/>
                  <a:gd name="connsiteY40" fmla="*/ 610307 h 1083820"/>
                  <a:gd name="connsiteX41" fmla="*/ 602457 w 1028718"/>
                  <a:gd name="connsiteY41" fmla="*/ 601538 h 1083820"/>
                  <a:gd name="connsiteX42" fmla="*/ 774364 w 1028718"/>
                  <a:gd name="connsiteY42" fmla="*/ 429670 h 1083820"/>
                  <a:gd name="connsiteX43" fmla="*/ 781382 w 1028718"/>
                  <a:gd name="connsiteY43" fmla="*/ 415640 h 1083820"/>
                  <a:gd name="connsiteX44" fmla="*/ 781382 w 1028718"/>
                  <a:gd name="connsiteY44" fmla="*/ 49105 h 1083820"/>
                  <a:gd name="connsiteX45" fmla="*/ 781382 w 1028718"/>
                  <a:gd name="connsiteY45" fmla="*/ 42090 h 1083820"/>
                  <a:gd name="connsiteX46" fmla="*/ 44634 w 1028718"/>
                  <a:gd name="connsiteY46" fmla="*/ 42090 h 1083820"/>
                  <a:gd name="connsiteX47" fmla="*/ 44634 w 1028718"/>
                  <a:gd name="connsiteY47" fmla="*/ 54366 h 1083820"/>
                  <a:gd name="connsiteX48" fmla="*/ 44634 w 1028718"/>
                  <a:gd name="connsiteY48" fmla="*/ 392841 h 1083820"/>
                  <a:gd name="connsiteX49" fmla="*/ 44634 w 1028718"/>
                  <a:gd name="connsiteY49" fmla="*/ 405117 h 1083820"/>
                  <a:gd name="connsiteX50" fmla="*/ 23584 w 1028718"/>
                  <a:gd name="connsiteY50" fmla="*/ 422655 h 1083820"/>
                  <a:gd name="connsiteX51" fmla="*/ 2533 w 1028718"/>
                  <a:gd name="connsiteY51" fmla="*/ 403364 h 1083820"/>
                  <a:gd name="connsiteX52" fmla="*/ 2533 w 1028718"/>
                  <a:gd name="connsiteY52" fmla="*/ 394595 h 1083820"/>
                  <a:gd name="connsiteX53" fmla="*/ 2533 w 1028718"/>
                  <a:gd name="connsiteY53" fmla="*/ 28060 h 1083820"/>
                  <a:gd name="connsiteX54" fmla="*/ 32354 w 1028718"/>
                  <a:gd name="connsiteY54" fmla="*/ 0 h 1083820"/>
                  <a:gd name="connsiteX55" fmla="*/ 795415 w 1028718"/>
                  <a:gd name="connsiteY55" fmla="*/ 0 h 1083820"/>
                  <a:gd name="connsiteX56" fmla="*/ 825236 w 1028718"/>
                  <a:gd name="connsiteY56" fmla="*/ 29814 h 1083820"/>
                  <a:gd name="connsiteX57" fmla="*/ 825236 w 1028718"/>
                  <a:gd name="connsiteY57" fmla="*/ 368289 h 1083820"/>
                  <a:gd name="connsiteX58" fmla="*/ 825236 w 1028718"/>
                  <a:gd name="connsiteY58" fmla="*/ 382319 h 1083820"/>
                  <a:gd name="connsiteX59" fmla="*/ 834006 w 1028718"/>
                  <a:gd name="connsiteY59" fmla="*/ 375304 h 1083820"/>
                  <a:gd name="connsiteX60" fmla="*/ 898910 w 1028718"/>
                  <a:gd name="connsiteY60" fmla="*/ 310415 h 1083820"/>
                  <a:gd name="connsiteX61" fmla="*/ 935747 w 1028718"/>
                  <a:gd name="connsiteY61" fmla="*/ 310415 h 1083820"/>
                  <a:gd name="connsiteX62" fmla="*/ 1018193 w 1028718"/>
                  <a:gd name="connsiteY62" fmla="*/ 392841 h 1083820"/>
                  <a:gd name="connsiteX63" fmla="*/ 1018193 w 1028718"/>
                  <a:gd name="connsiteY63" fmla="*/ 429670 h 1083820"/>
                  <a:gd name="connsiteX64" fmla="*/ 832252 w 1028718"/>
                  <a:gd name="connsiteY64" fmla="*/ 615568 h 1083820"/>
                  <a:gd name="connsiteX65" fmla="*/ 825236 w 1028718"/>
                  <a:gd name="connsiteY65" fmla="*/ 633106 h 1083820"/>
                  <a:gd name="connsiteX66" fmla="*/ 825236 w 1028718"/>
                  <a:gd name="connsiteY66" fmla="*/ 736577 h 1083820"/>
                  <a:gd name="connsiteX67" fmla="*/ 825236 w 1028718"/>
                  <a:gd name="connsiteY67" fmla="*/ 748854 h 1083820"/>
                  <a:gd name="connsiteX68" fmla="*/ 837514 w 1028718"/>
                  <a:gd name="connsiteY68" fmla="*/ 748854 h 1083820"/>
                  <a:gd name="connsiteX69" fmla="*/ 1002405 w 1028718"/>
                  <a:gd name="connsiteY69" fmla="*/ 748854 h 1083820"/>
                  <a:gd name="connsiteX70" fmla="*/ 1028718 w 1028718"/>
                  <a:gd name="connsiteY70" fmla="*/ 775160 h 1083820"/>
                  <a:gd name="connsiteX71" fmla="*/ 1028718 w 1028718"/>
                  <a:gd name="connsiteY71" fmla="*/ 957550 h 1083820"/>
                  <a:gd name="connsiteX72" fmla="*/ 925222 w 1028718"/>
                  <a:gd name="connsiteY72" fmla="*/ 1082067 h 1083820"/>
                  <a:gd name="connsiteX73" fmla="*/ 921714 w 1028718"/>
                  <a:gd name="connsiteY73" fmla="*/ 1083821 h 1083820"/>
                  <a:gd name="connsiteX74" fmla="*/ 109537 w 1028718"/>
                  <a:gd name="connsiteY74" fmla="*/ 1080313 h 1083820"/>
                  <a:gd name="connsiteX75" fmla="*/ 581407 w 1028718"/>
                  <a:gd name="connsiteY75" fmla="*/ 796205 h 1083820"/>
                  <a:gd name="connsiteX76" fmla="*/ 972585 w 1028718"/>
                  <a:gd name="connsiteY76" fmla="*/ 405117 h 1083820"/>
                  <a:gd name="connsiteX77" fmla="*/ 916452 w 1028718"/>
                  <a:gd name="connsiteY77" fmla="*/ 348997 h 1083820"/>
                  <a:gd name="connsiteX78" fmla="*/ 525274 w 1028718"/>
                  <a:gd name="connsiteY78" fmla="*/ 740085 h 1083820"/>
                  <a:gd name="connsiteX79" fmla="*/ 581407 w 1028718"/>
                  <a:gd name="connsiteY79" fmla="*/ 796205 h 1083820"/>
                  <a:gd name="connsiteX80" fmla="*/ 823481 w 1028718"/>
                  <a:gd name="connsiteY80" fmla="*/ 785682 h 1083820"/>
                  <a:gd name="connsiteX81" fmla="*/ 823481 w 1028718"/>
                  <a:gd name="connsiteY81" fmla="*/ 790944 h 1083820"/>
                  <a:gd name="connsiteX82" fmla="*/ 823481 w 1028718"/>
                  <a:gd name="connsiteY82" fmla="*/ 957550 h 1083820"/>
                  <a:gd name="connsiteX83" fmla="*/ 826989 w 1028718"/>
                  <a:gd name="connsiteY83" fmla="*/ 978595 h 1083820"/>
                  <a:gd name="connsiteX84" fmla="*/ 912944 w 1028718"/>
                  <a:gd name="connsiteY84" fmla="*/ 1036469 h 1083820"/>
                  <a:gd name="connsiteX85" fmla="*/ 984864 w 1028718"/>
                  <a:gd name="connsiteY85" fmla="*/ 957550 h 1083820"/>
                  <a:gd name="connsiteX86" fmla="*/ 984864 w 1028718"/>
                  <a:gd name="connsiteY86" fmla="*/ 792697 h 1083820"/>
                  <a:gd name="connsiteX87" fmla="*/ 983110 w 1028718"/>
                  <a:gd name="connsiteY87" fmla="*/ 785682 h 1083820"/>
                  <a:gd name="connsiteX88" fmla="*/ 823481 w 1028718"/>
                  <a:gd name="connsiteY88" fmla="*/ 785682 h 1083820"/>
                  <a:gd name="connsiteX89" fmla="*/ 463878 w 1028718"/>
                  <a:gd name="connsiteY89" fmla="*/ 859340 h 1083820"/>
                  <a:gd name="connsiteX90" fmla="*/ 542815 w 1028718"/>
                  <a:gd name="connsiteY90" fmla="*/ 824265 h 1083820"/>
                  <a:gd name="connsiteX91" fmla="*/ 498961 w 1028718"/>
                  <a:gd name="connsiteY91" fmla="*/ 778667 h 1083820"/>
                  <a:gd name="connsiteX92" fmla="*/ 463878 w 1028718"/>
                  <a:gd name="connsiteY92" fmla="*/ 859340 h 10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028718" h="1083820">
                    <a:moveTo>
                      <a:pt x="109537" y="1080313"/>
                    </a:moveTo>
                    <a:cubicBezTo>
                      <a:pt x="97259" y="1076806"/>
                      <a:pt x="83225" y="1073298"/>
                      <a:pt x="70946" y="1068037"/>
                    </a:cubicBezTo>
                    <a:cubicBezTo>
                      <a:pt x="25338" y="1045238"/>
                      <a:pt x="780" y="1008409"/>
                      <a:pt x="780" y="957550"/>
                    </a:cubicBezTo>
                    <a:cubicBezTo>
                      <a:pt x="-975" y="836541"/>
                      <a:pt x="780" y="715532"/>
                      <a:pt x="780" y="592769"/>
                    </a:cubicBezTo>
                    <a:cubicBezTo>
                      <a:pt x="780" y="576985"/>
                      <a:pt x="9550" y="566463"/>
                      <a:pt x="21829" y="566463"/>
                    </a:cubicBezTo>
                    <a:cubicBezTo>
                      <a:pt x="34109" y="566463"/>
                      <a:pt x="42879" y="576985"/>
                      <a:pt x="42879" y="592769"/>
                    </a:cubicBezTo>
                    <a:cubicBezTo>
                      <a:pt x="42879" y="712025"/>
                      <a:pt x="42879" y="831280"/>
                      <a:pt x="42879" y="948782"/>
                    </a:cubicBezTo>
                    <a:cubicBezTo>
                      <a:pt x="42879" y="1003148"/>
                      <a:pt x="76208" y="1036469"/>
                      <a:pt x="130588" y="1036469"/>
                    </a:cubicBezTo>
                    <a:cubicBezTo>
                      <a:pt x="353366" y="1036469"/>
                      <a:pt x="574390" y="1036469"/>
                      <a:pt x="797169" y="1036469"/>
                    </a:cubicBezTo>
                    <a:cubicBezTo>
                      <a:pt x="800677" y="1036469"/>
                      <a:pt x="804185" y="1036469"/>
                      <a:pt x="807694" y="1036469"/>
                    </a:cubicBezTo>
                    <a:cubicBezTo>
                      <a:pt x="807694" y="1034716"/>
                      <a:pt x="807694" y="1034716"/>
                      <a:pt x="807694" y="1034716"/>
                    </a:cubicBezTo>
                    <a:cubicBezTo>
                      <a:pt x="786644" y="1008409"/>
                      <a:pt x="779627" y="976842"/>
                      <a:pt x="779627" y="943520"/>
                    </a:cubicBezTo>
                    <a:cubicBezTo>
                      <a:pt x="779627" y="854079"/>
                      <a:pt x="779627" y="764637"/>
                      <a:pt x="779627" y="675196"/>
                    </a:cubicBezTo>
                    <a:cubicBezTo>
                      <a:pt x="779627" y="671688"/>
                      <a:pt x="779627" y="668181"/>
                      <a:pt x="779627" y="661166"/>
                    </a:cubicBezTo>
                    <a:cubicBezTo>
                      <a:pt x="776119" y="664673"/>
                      <a:pt x="772611" y="666427"/>
                      <a:pt x="770856" y="669935"/>
                    </a:cubicBezTo>
                    <a:cubicBezTo>
                      <a:pt x="716477" y="724301"/>
                      <a:pt x="662098" y="776913"/>
                      <a:pt x="609473" y="831280"/>
                    </a:cubicBezTo>
                    <a:cubicBezTo>
                      <a:pt x="598948" y="841803"/>
                      <a:pt x="586669" y="850571"/>
                      <a:pt x="572636" y="855832"/>
                    </a:cubicBezTo>
                    <a:cubicBezTo>
                      <a:pt x="556849" y="861094"/>
                      <a:pt x="542815" y="868109"/>
                      <a:pt x="527028" y="876878"/>
                    </a:cubicBezTo>
                    <a:cubicBezTo>
                      <a:pt x="530536" y="876878"/>
                      <a:pt x="532290" y="876878"/>
                      <a:pt x="535799" y="876878"/>
                    </a:cubicBezTo>
                    <a:cubicBezTo>
                      <a:pt x="569128" y="876878"/>
                      <a:pt x="602457" y="876878"/>
                      <a:pt x="635786" y="876878"/>
                    </a:cubicBezTo>
                    <a:cubicBezTo>
                      <a:pt x="641049" y="876878"/>
                      <a:pt x="644557" y="876878"/>
                      <a:pt x="649819" y="878631"/>
                    </a:cubicBezTo>
                    <a:cubicBezTo>
                      <a:pt x="658590" y="882139"/>
                      <a:pt x="663852" y="890908"/>
                      <a:pt x="663852" y="899676"/>
                    </a:cubicBezTo>
                    <a:cubicBezTo>
                      <a:pt x="662098" y="908445"/>
                      <a:pt x="655082" y="917214"/>
                      <a:pt x="646311" y="917214"/>
                    </a:cubicBezTo>
                    <a:cubicBezTo>
                      <a:pt x="642802" y="917214"/>
                      <a:pt x="639294" y="917214"/>
                      <a:pt x="634032" y="917214"/>
                    </a:cubicBezTo>
                    <a:cubicBezTo>
                      <a:pt x="481420" y="917214"/>
                      <a:pt x="330562" y="917214"/>
                      <a:pt x="177950" y="917214"/>
                    </a:cubicBezTo>
                    <a:cubicBezTo>
                      <a:pt x="174442" y="917214"/>
                      <a:pt x="170933" y="917214"/>
                      <a:pt x="169179" y="917214"/>
                    </a:cubicBezTo>
                    <a:cubicBezTo>
                      <a:pt x="156900" y="917214"/>
                      <a:pt x="149883" y="908445"/>
                      <a:pt x="148129" y="897923"/>
                    </a:cubicBezTo>
                    <a:cubicBezTo>
                      <a:pt x="148129" y="887400"/>
                      <a:pt x="155146" y="876878"/>
                      <a:pt x="167425" y="876878"/>
                    </a:cubicBezTo>
                    <a:cubicBezTo>
                      <a:pt x="170933" y="876878"/>
                      <a:pt x="174442" y="876878"/>
                      <a:pt x="177950" y="876878"/>
                    </a:cubicBezTo>
                    <a:cubicBezTo>
                      <a:pt x="251625" y="876878"/>
                      <a:pt x="325300" y="876878"/>
                      <a:pt x="398974" y="876878"/>
                    </a:cubicBezTo>
                    <a:cubicBezTo>
                      <a:pt x="405991" y="876878"/>
                      <a:pt x="411253" y="875124"/>
                      <a:pt x="413008" y="868109"/>
                    </a:cubicBezTo>
                    <a:cubicBezTo>
                      <a:pt x="432303" y="824265"/>
                      <a:pt x="451599" y="780421"/>
                      <a:pt x="470895" y="738331"/>
                    </a:cubicBezTo>
                    <a:cubicBezTo>
                      <a:pt x="474403" y="731316"/>
                      <a:pt x="479666" y="724301"/>
                      <a:pt x="484928" y="719040"/>
                    </a:cubicBezTo>
                    <a:cubicBezTo>
                      <a:pt x="505978" y="696241"/>
                      <a:pt x="528782" y="675196"/>
                      <a:pt x="553341" y="650643"/>
                    </a:cubicBezTo>
                    <a:cubicBezTo>
                      <a:pt x="546323" y="650643"/>
                      <a:pt x="542815" y="650643"/>
                      <a:pt x="539307" y="650643"/>
                    </a:cubicBezTo>
                    <a:cubicBezTo>
                      <a:pt x="465632" y="650643"/>
                      <a:pt x="391957" y="650643"/>
                      <a:pt x="318282" y="650643"/>
                    </a:cubicBezTo>
                    <a:cubicBezTo>
                      <a:pt x="314774" y="650643"/>
                      <a:pt x="311266" y="650643"/>
                      <a:pt x="307758" y="650643"/>
                    </a:cubicBezTo>
                    <a:cubicBezTo>
                      <a:pt x="297233" y="648890"/>
                      <a:pt x="288462" y="641874"/>
                      <a:pt x="288462" y="631352"/>
                    </a:cubicBezTo>
                    <a:cubicBezTo>
                      <a:pt x="288462" y="620829"/>
                      <a:pt x="295479" y="612061"/>
                      <a:pt x="304249" y="610307"/>
                    </a:cubicBezTo>
                    <a:cubicBezTo>
                      <a:pt x="307758" y="608553"/>
                      <a:pt x="313020" y="610307"/>
                      <a:pt x="316529" y="610307"/>
                    </a:cubicBezTo>
                    <a:cubicBezTo>
                      <a:pt x="404237" y="610307"/>
                      <a:pt x="493699" y="610307"/>
                      <a:pt x="581407" y="610307"/>
                    </a:cubicBezTo>
                    <a:cubicBezTo>
                      <a:pt x="590177" y="610307"/>
                      <a:pt x="595440" y="608553"/>
                      <a:pt x="602457" y="601538"/>
                    </a:cubicBezTo>
                    <a:cubicBezTo>
                      <a:pt x="658590" y="543664"/>
                      <a:pt x="716477" y="487544"/>
                      <a:pt x="774364" y="429670"/>
                    </a:cubicBezTo>
                    <a:cubicBezTo>
                      <a:pt x="777873" y="426163"/>
                      <a:pt x="781382" y="420901"/>
                      <a:pt x="781382" y="415640"/>
                    </a:cubicBezTo>
                    <a:cubicBezTo>
                      <a:pt x="781382" y="292877"/>
                      <a:pt x="781382" y="170114"/>
                      <a:pt x="781382" y="49105"/>
                    </a:cubicBezTo>
                    <a:cubicBezTo>
                      <a:pt x="781382" y="47351"/>
                      <a:pt x="781382" y="43844"/>
                      <a:pt x="781382" y="42090"/>
                    </a:cubicBezTo>
                    <a:cubicBezTo>
                      <a:pt x="535799" y="42090"/>
                      <a:pt x="290216" y="42090"/>
                      <a:pt x="44634" y="42090"/>
                    </a:cubicBezTo>
                    <a:cubicBezTo>
                      <a:pt x="44634" y="45598"/>
                      <a:pt x="44634" y="50859"/>
                      <a:pt x="44634" y="54366"/>
                    </a:cubicBezTo>
                    <a:cubicBezTo>
                      <a:pt x="44634" y="166607"/>
                      <a:pt x="44634" y="280601"/>
                      <a:pt x="44634" y="392841"/>
                    </a:cubicBezTo>
                    <a:cubicBezTo>
                      <a:pt x="44634" y="396349"/>
                      <a:pt x="44634" y="399856"/>
                      <a:pt x="44634" y="405117"/>
                    </a:cubicBezTo>
                    <a:cubicBezTo>
                      <a:pt x="42879" y="415640"/>
                      <a:pt x="34109" y="422655"/>
                      <a:pt x="23584" y="422655"/>
                    </a:cubicBezTo>
                    <a:cubicBezTo>
                      <a:pt x="13058" y="422655"/>
                      <a:pt x="4288" y="413886"/>
                      <a:pt x="2533" y="403364"/>
                    </a:cubicBezTo>
                    <a:cubicBezTo>
                      <a:pt x="2533" y="399856"/>
                      <a:pt x="2533" y="396349"/>
                      <a:pt x="2533" y="394595"/>
                    </a:cubicBezTo>
                    <a:cubicBezTo>
                      <a:pt x="2533" y="271832"/>
                      <a:pt x="2533" y="150823"/>
                      <a:pt x="2533" y="28060"/>
                    </a:cubicBezTo>
                    <a:cubicBezTo>
                      <a:pt x="2533" y="5261"/>
                      <a:pt x="9550" y="0"/>
                      <a:pt x="32354" y="0"/>
                    </a:cubicBezTo>
                    <a:cubicBezTo>
                      <a:pt x="286708" y="0"/>
                      <a:pt x="541061" y="0"/>
                      <a:pt x="795415" y="0"/>
                    </a:cubicBezTo>
                    <a:cubicBezTo>
                      <a:pt x="818218" y="0"/>
                      <a:pt x="825236" y="7015"/>
                      <a:pt x="825236" y="29814"/>
                    </a:cubicBezTo>
                    <a:cubicBezTo>
                      <a:pt x="825236" y="142054"/>
                      <a:pt x="825236" y="256048"/>
                      <a:pt x="825236" y="368289"/>
                    </a:cubicBezTo>
                    <a:cubicBezTo>
                      <a:pt x="825236" y="371796"/>
                      <a:pt x="825236" y="375304"/>
                      <a:pt x="825236" y="382319"/>
                    </a:cubicBezTo>
                    <a:cubicBezTo>
                      <a:pt x="828744" y="378811"/>
                      <a:pt x="832252" y="377057"/>
                      <a:pt x="834006" y="375304"/>
                    </a:cubicBezTo>
                    <a:cubicBezTo>
                      <a:pt x="855056" y="354259"/>
                      <a:pt x="877860" y="331460"/>
                      <a:pt x="898910" y="310415"/>
                    </a:cubicBezTo>
                    <a:cubicBezTo>
                      <a:pt x="911189" y="298138"/>
                      <a:pt x="923468" y="298138"/>
                      <a:pt x="935747" y="310415"/>
                    </a:cubicBezTo>
                    <a:cubicBezTo>
                      <a:pt x="963814" y="338475"/>
                      <a:pt x="991881" y="366535"/>
                      <a:pt x="1018193" y="392841"/>
                    </a:cubicBezTo>
                    <a:cubicBezTo>
                      <a:pt x="1032226" y="406871"/>
                      <a:pt x="1032226" y="417394"/>
                      <a:pt x="1018193" y="429670"/>
                    </a:cubicBezTo>
                    <a:cubicBezTo>
                      <a:pt x="956798" y="491051"/>
                      <a:pt x="895402" y="554187"/>
                      <a:pt x="832252" y="615568"/>
                    </a:cubicBezTo>
                    <a:cubicBezTo>
                      <a:pt x="826989" y="620829"/>
                      <a:pt x="825236" y="626091"/>
                      <a:pt x="825236" y="633106"/>
                    </a:cubicBezTo>
                    <a:cubicBezTo>
                      <a:pt x="825236" y="668181"/>
                      <a:pt x="825236" y="701502"/>
                      <a:pt x="825236" y="736577"/>
                    </a:cubicBezTo>
                    <a:cubicBezTo>
                      <a:pt x="825236" y="740085"/>
                      <a:pt x="825236" y="743592"/>
                      <a:pt x="825236" y="748854"/>
                    </a:cubicBezTo>
                    <a:cubicBezTo>
                      <a:pt x="830498" y="748854"/>
                      <a:pt x="834006" y="748854"/>
                      <a:pt x="837514" y="748854"/>
                    </a:cubicBezTo>
                    <a:cubicBezTo>
                      <a:pt x="891893" y="748854"/>
                      <a:pt x="946273" y="748854"/>
                      <a:pt x="1002405" y="748854"/>
                    </a:cubicBezTo>
                    <a:cubicBezTo>
                      <a:pt x="1021701" y="748854"/>
                      <a:pt x="1028718" y="755868"/>
                      <a:pt x="1028718" y="775160"/>
                    </a:cubicBezTo>
                    <a:cubicBezTo>
                      <a:pt x="1028718" y="836541"/>
                      <a:pt x="1028718" y="897923"/>
                      <a:pt x="1028718" y="957550"/>
                    </a:cubicBezTo>
                    <a:cubicBezTo>
                      <a:pt x="1028718" y="1022439"/>
                      <a:pt x="988372" y="1069791"/>
                      <a:pt x="925222" y="1082067"/>
                    </a:cubicBezTo>
                    <a:cubicBezTo>
                      <a:pt x="923468" y="1082067"/>
                      <a:pt x="923468" y="1083821"/>
                      <a:pt x="921714" y="1083821"/>
                    </a:cubicBezTo>
                    <a:cubicBezTo>
                      <a:pt x="649819" y="1080313"/>
                      <a:pt x="379678" y="1080313"/>
                      <a:pt x="109537" y="1080313"/>
                    </a:cubicBezTo>
                    <a:close/>
                    <a:moveTo>
                      <a:pt x="581407" y="796205"/>
                    </a:moveTo>
                    <a:cubicBezTo>
                      <a:pt x="711215" y="666427"/>
                      <a:pt x="842777" y="534895"/>
                      <a:pt x="972585" y="405117"/>
                    </a:cubicBezTo>
                    <a:cubicBezTo>
                      <a:pt x="953289" y="387580"/>
                      <a:pt x="933993" y="366535"/>
                      <a:pt x="916452" y="348997"/>
                    </a:cubicBezTo>
                    <a:cubicBezTo>
                      <a:pt x="786644" y="478775"/>
                      <a:pt x="655082" y="610307"/>
                      <a:pt x="525274" y="740085"/>
                    </a:cubicBezTo>
                    <a:cubicBezTo>
                      <a:pt x="542815" y="759376"/>
                      <a:pt x="563865" y="778667"/>
                      <a:pt x="581407" y="796205"/>
                    </a:cubicBezTo>
                    <a:close/>
                    <a:moveTo>
                      <a:pt x="823481" y="785682"/>
                    </a:moveTo>
                    <a:cubicBezTo>
                      <a:pt x="823481" y="789190"/>
                      <a:pt x="823481" y="789190"/>
                      <a:pt x="823481" y="790944"/>
                    </a:cubicBezTo>
                    <a:cubicBezTo>
                      <a:pt x="823481" y="847064"/>
                      <a:pt x="823481" y="901430"/>
                      <a:pt x="823481" y="957550"/>
                    </a:cubicBezTo>
                    <a:cubicBezTo>
                      <a:pt x="823481" y="964565"/>
                      <a:pt x="825236" y="971580"/>
                      <a:pt x="826989" y="978595"/>
                    </a:cubicBezTo>
                    <a:cubicBezTo>
                      <a:pt x="837514" y="1015424"/>
                      <a:pt x="874352" y="1039977"/>
                      <a:pt x="912944" y="1036469"/>
                    </a:cubicBezTo>
                    <a:cubicBezTo>
                      <a:pt x="953289" y="1031208"/>
                      <a:pt x="983110" y="997887"/>
                      <a:pt x="984864" y="957550"/>
                    </a:cubicBezTo>
                    <a:cubicBezTo>
                      <a:pt x="984864" y="903184"/>
                      <a:pt x="984864" y="847064"/>
                      <a:pt x="984864" y="792697"/>
                    </a:cubicBezTo>
                    <a:cubicBezTo>
                      <a:pt x="984864" y="790944"/>
                      <a:pt x="984864" y="787436"/>
                      <a:pt x="983110" y="785682"/>
                    </a:cubicBezTo>
                    <a:cubicBezTo>
                      <a:pt x="930485" y="785682"/>
                      <a:pt x="877860" y="785682"/>
                      <a:pt x="823481" y="785682"/>
                    </a:cubicBezTo>
                    <a:close/>
                    <a:moveTo>
                      <a:pt x="463878" y="859340"/>
                    </a:moveTo>
                    <a:cubicBezTo>
                      <a:pt x="493699" y="847064"/>
                      <a:pt x="518257" y="834787"/>
                      <a:pt x="542815" y="824265"/>
                    </a:cubicBezTo>
                    <a:cubicBezTo>
                      <a:pt x="528782" y="810235"/>
                      <a:pt x="512994" y="794451"/>
                      <a:pt x="498961" y="778667"/>
                    </a:cubicBezTo>
                    <a:cubicBezTo>
                      <a:pt x="486682" y="804974"/>
                      <a:pt x="476157" y="829526"/>
                      <a:pt x="463878" y="859340"/>
                    </a:cubicBezTo>
                    <a:close/>
                  </a:path>
                </a:pathLst>
              </a:custGeom>
              <a:solidFill>
                <a:srgbClr val="000000"/>
              </a:solidFill>
              <a:ln w="17529" cap="flat">
                <a:noFill/>
                <a:prstDash val="solid"/>
                <a:miter/>
              </a:ln>
            </p:spPr>
            <p:txBody>
              <a:bodyPr rtlCol="0" anchor="ctr"/>
              <a:lstStyle/>
              <a:p>
                <a:pPr algn="l" rtl="0"/>
                <a:endParaRPr lang="en-US"/>
              </a:p>
            </p:txBody>
          </p:sp>
          <p:sp>
            <p:nvSpPr>
              <p:cNvPr id="49" name="Freeform 48">
                <a:extLst>
                  <a:ext uri="{FF2B5EF4-FFF2-40B4-BE49-F238E27FC236}">
                    <a16:creationId xmlns:a16="http://schemas.microsoft.com/office/drawing/2014/main" id="{F81A8290-2D8F-EDB8-5FD0-EF431677DEF6}"/>
                  </a:ext>
                </a:extLst>
              </p:cNvPr>
              <p:cNvSpPr/>
              <p:nvPr/>
            </p:nvSpPr>
            <p:spPr>
              <a:xfrm>
                <a:off x="-2109668" y="6287132"/>
                <a:ext cx="382406" cy="382318"/>
              </a:xfrm>
              <a:custGeom>
                <a:avLst/>
                <a:gdLst>
                  <a:gd name="connsiteX0" fmla="*/ 191203 w 382406"/>
                  <a:gd name="connsiteY0" fmla="*/ 382319 h 382318"/>
                  <a:gd name="connsiteX1" fmla="*/ 0 w 382406"/>
                  <a:gd name="connsiteY1" fmla="*/ 191159 h 382318"/>
                  <a:gd name="connsiteX2" fmla="*/ 191203 w 382406"/>
                  <a:gd name="connsiteY2" fmla="*/ 0 h 382318"/>
                  <a:gd name="connsiteX3" fmla="*/ 382407 w 382406"/>
                  <a:gd name="connsiteY3" fmla="*/ 191159 h 382318"/>
                  <a:gd name="connsiteX4" fmla="*/ 191203 w 382406"/>
                  <a:gd name="connsiteY4" fmla="*/ 382319 h 382318"/>
                  <a:gd name="connsiteX5" fmla="*/ 191203 w 382406"/>
                  <a:gd name="connsiteY5" fmla="*/ 340229 h 382318"/>
                  <a:gd name="connsiteX6" fmla="*/ 338553 w 382406"/>
                  <a:gd name="connsiteY6" fmla="*/ 192913 h 382318"/>
                  <a:gd name="connsiteX7" fmla="*/ 191203 w 382406"/>
                  <a:gd name="connsiteY7" fmla="*/ 43844 h 382318"/>
                  <a:gd name="connsiteX8" fmla="*/ 42100 w 382406"/>
                  <a:gd name="connsiteY8" fmla="*/ 192913 h 382318"/>
                  <a:gd name="connsiteX9" fmla="*/ 191203 w 382406"/>
                  <a:gd name="connsiteY9" fmla="*/ 340229 h 38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406" h="382318">
                    <a:moveTo>
                      <a:pt x="191203" y="382319"/>
                    </a:moveTo>
                    <a:cubicBezTo>
                      <a:pt x="85954" y="382319"/>
                      <a:pt x="0" y="296385"/>
                      <a:pt x="0" y="191159"/>
                    </a:cubicBezTo>
                    <a:cubicBezTo>
                      <a:pt x="0" y="85934"/>
                      <a:pt x="85954" y="0"/>
                      <a:pt x="191203" y="0"/>
                    </a:cubicBezTo>
                    <a:cubicBezTo>
                      <a:pt x="296453" y="0"/>
                      <a:pt x="382407" y="85934"/>
                      <a:pt x="382407" y="191159"/>
                    </a:cubicBezTo>
                    <a:cubicBezTo>
                      <a:pt x="382407" y="296385"/>
                      <a:pt x="296453" y="382319"/>
                      <a:pt x="191203" y="382319"/>
                    </a:cubicBezTo>
                    <a:close/>
                    <a:moveTo>
                      <a:pt x="191203" y="340229"/>
                    </a:moveTo>
                    <a:cubicBezTo>
                      <a:pt x="273649" y="340229"/>
                      <a:pt x="338553" y="273586"/>
                      <a:pt x="338553" y="192913"/>
                    </a:cubicBezTo>
                    <a:cubicBezTo>
                      <a:pt x="338553" y="112240"/>
                      <a:pt x="271895" y="45598"/>
                      <a:pt x="191203" y="43844"/>
                    </a:cubicBezTo>
                    <a:cubicBezTo>
                      <a:pt x="108758" y="43844"/>
                      <a:pt x="42100" y="110487"/>
                      <a:pt x="42100" y="192913"/>
                    </a:cubicBezTo>
                    <a:cubicBezTo>
                      <a:pt x="43854" y="273586"/>
                      <a:pt x="108758" y="340229"/>
                      <a:pt x="191203" y="340229"/>
                    </a:cubicBezTo>
                    <a:close/>
                  </a:path>
                </a:pathLst>
              </a:custGeom>
              <a:solidFill>
                <a:srgbClr val="000000"/>
              </a:solidFill>
              <a:ln w="17529" cap="flat">
                <a:noFill/>
                <a:prstDash val="solid"/>
                <a:miter/>
              </a:ln>
            </p:spPr>
            <p:txBody>
              <a:bodyPr rtlCol="0" anchor="ctr"/>
              <a:lstStyle/>
              <a:p>
                <a:pPr algn="l" rtl="0"/>
                <a:endParaRPr lang="en-US"/>
              </a:p>
            </p:txBody>
          </p:sp>
          <p:sp>
            <p:nvSpPr>
              <p:cNvPr id="50" name="Freeform 49">
                <a:extLst>
                  <a:ext uri="{FF2B5EF4-FFF2-40B4-BE49-F238E27FC236}">
                    <a16:creationId xmlns:a16="http://schemas.microsoft.com/office/drawing/2014/main" id="{78D1724B-D291-1ED0-6D07-C17A63BAB055}"/>
                  </a:ext>
                </a:extLst>
              </p:cNvPr>
              <p:cNvSpPr/>
              <p:nvPr/>
            </p:nvSpPr>
            <p:spPr>
              <a:xfrm>
                <a:off x="-2153522" y="6897439"/>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1"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2087" y="42090"/>
                      <a:pt x="119283" y="42090"/>
                      <a:pt x="94725" y="42090"/>
                    </a:cubicBezTo>
                    <a:close/>
                  </a:path>
                </a:pathLst>
              </a:custGeom>
              <a:solidFill>
                <a:srgbClr val="000000"/>
              </a:solidFill>
              <a:ln w="17529" cap="flat">
                <a:noFill/>
                <a:prstDash val="solid"/>
                <a:miter/>
              </a:ln>
            </p:spPr>
            <p:txBody>
              <a:bodyPr rtlCol="0" anchor="ctr"/>
              <a:lstStyle/>
              <a:p>
                <a:pPr algn="l" rtl="0"/>
                <a:endParaRPr lang="en-US"/>
              </a:p>
            </p:txBody>
          </p:sp>
          <p:sp>
            <p:nvSpPr>
              <p:cNvPr id="51" name="Freeform 50">
                <a:extLst>
                  <a:ext uri="{FF2B5EF4-FFF2-40B4-BE49-F238E27FC236}">
                    <a16:creationId xmlns:a16="http://schemas.microsoft.com/office/drawing/2014/main" id="{7C29C3A3-8696-902B-B554-D2F9F4F7BAE1}"/>
                  </a:ext>
                </a:extLst>
              </p:cNvPr>
              <p:cNvSpPr/>
              <p:nvPr/>
            </p:nvSpPr>
            <p:spPr>
              <a:xfrm>
                <a:off x="-2153522" y="6764153"/>
                <a:ext cx="64903" cy="40336"/>
              </a:xfrm>
              <a:custGeom>
                <a:avLst/>
                <a:gdLst>
                  <a:gd name="connsiteX0" fmla="*/ 31575 w 64903"/>
                  <a:gd name="connsiteY0" fmla="*/ 40336 h 40336"/>
                  <a:gd name="connsiteX1" fmla="*/ 21050 w 64903"/>
                  <a:gd name="connsiteY1" fmla="*/ 40336 h 40336"/>
                  <a:gd name="connsiteX2" fmla="*/ 0 w 64903"/>
                  <a:gd name="connsiteY2" fmla="*/ 21045 h 40336"/>
                  <a:gd name="connsiteX3" fmla="*/ 19296 w 64903"/>
                  <a:gd name="connsiteY3" fmla="*/ 0 h 40336"/>
                  <a:gd name="connsiteX4" fmla="*/ 45608 w 64903"/>
                  <a:gd name="connsiteY4" fmla="*/ 0 h 40336"/>
                  <a:gd name="connsiteX5" fmla="*/ 64904 w 64903"/>
                  <a:gd name="connsiteY5" fmla="*/ 21045 h 40336"/>
                  <a:gd name="connsiteX6" fmla="*/ 43854 w 64903"/>
                  <a:gd name="connsiteY6" fmla="*/ 40336 h 40336"/>
                  <a:gd name="connsiteX7" fmla="*/ 31575 w 64903"/>
                  <a:gd name="connsiteY7" fmla="*/ 40336 h 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03" h="40336">
                    <a:moveTo>
                      <a:pt x="31575" y="40336"/>
                    </a:moveTo>
                    <a:cubicBezTo>
                      <a:pt x="28067" y="40336"/>
                      <a:pt x="24558" y="40336"/>
                      <a:pt x="21050" y="40336"/>
                    </a:cubicBezTo>
                    <a:cubicBezTo>
                      <a:pt x="8771" y="40336"/>
                      <a:pt x="1754" y="31568"/>
                      <a:pt x="0" y="21045"/>
                    </a:cubicBezTo>
                    <a:cubicBezTo>
                      <a:pt x="0" y="10523"/>
                      <a:pt x="7017" y="0"/>
                      <a:pt x="19296" y="0"/>
                    </a:cubicBezTo>
                    <a:cubicBezTo>
                      <a:pt x="28067" y="0"/>
                      <a:pt x="36837" y="0"/>
                      <a:pt x="45608" y="0"/>
                    </a:cubicBezTo>
                    <a:cubicBezTo>
                      <a:pt x="56133" y="1754"/>
                      <a:pt x="64904" y="10523"/>
                      <a:pt x="64904" y="21045"/>
                    </a:cubicBezTo>
                    <a:cubicBezTo>
                      <a:pt x="64904" y="31568"/>
                      <a:pt x="56133" y="40336"/>
                      <a:pt x="43854" y="40336"/>
                    </a:cubicBezTo>
                    <a:cubicBezTo>
                      <a:pt x="38591" y="40336"/>
                      <a:pt x="35083" y="40336"/>
                      <a:pt x="31575" y="40336"/>
                    </a:cubicBezTo>
                    <a:close/>
                  </a:path>
                </a:pathLst>
              </a:custGeom>
              <a:solidFill>
                <a:srgbClr val="000000"/>
              </a:solidFill>
              <a:ln w="17529"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A158B9FD-A0C1-301A-D06B-94BE426A7192}"/>
                  </a:ext>
                </a:extLst>
              </p:cNvPr>
              <p:cNvSpPr/>
              <p:nvPr/>
            </p:nvSpPr>
            <p:spPr>
              <a:xfrm>
                <a:off x="-2299118" y="6627361"/>
                <a:ext cx="42100" cy="42090"/>
              </a:xfrm>
              <a:custGeom>
                <a:avLst/>
                <a:gdLst>
                  <a:gd name="connsiteX0" fmla="*/ 21050 w 42100"/>
                  <a:gd name="connsiteY0" fmla="*/ 42090 h 42090"/>
                  <a:gd name="connsiteX1" fmla="*/ 0 w 42100"/>
                  <a:gd name="connsiteY1" fmla="*/ 21045 h 42090"/>
                  <a:gd name="connsiteX2" fmla="*/ 21050 w 42100"/>
                  <a:gd name="connsiteY2" fmla="*/ 0 h 42090"/>
                  <a:gd name="connsiteX3" fmla="*/ 42100 w 42100"/>
                  <a:gd name="connsiteY3" fmla="*/ 21045 h 42090"/>
                  <a:gd name="connsiteX4" fmla="*/ 21050 w 42100"/>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1575" y="42090"/>
                      <a:pt x="21050" y="42090"/>
                    </a:cubicBezTo>
                    <a:close/>
                  </a:path>
                </a:pathLst>
              </a:custGeom>
              <a:solidFill>
                <a:srgbClr val="000000"/>
              </a:solidFill>
              <a:ln w="17529" cap="flat">
                <a:noFill/>
                <a:prstDash val="solid"/>
                <a:miter/>
              </a:ln>
            </p:spPr>
            <p:txBody>
              <a:bodyPr rtlCol="0" anchor="ctr"/>
              <a:lstStyle/>
              <a:p>
                <a:pPr algn="l" rtl="0"/>
                <a:endParaRPr lang="en-US"/>
              </a:p>
            </p:txBody>
          </p:sp>
          <p:sp>
            <p:nvSpPr>
              <p:cNvPr id="53" name="Freeform 52">
                <a:extLst>
                  <a:ext uri="{FF2B5EF4-FFF2-40B4-BE49-F238E27FC236}">
                    <a16:creationId xmlns:a16="http://schemas.microsoft.com/office/drawing/2014/main" id="{56B04702-72E5-BBFA-DECB-4113B4ACB80A}"/>
                  </a:ext>
                </a:extLst>
              </p:cNvPr>
              <p:cNvSpPr/>
              <p:nvPr/>
            </p:nvSpPr>
            <p:spPr>
              <a:xfrm>
                <a:off x="-2017189" y="6380441"/>
                <a:ext cx="168452" cy="196060"/>
              </a:xfrm>
              <a:custGeom>
                <a:avLst/>
                <a:gdLst>
                  <a:gd name="connsiteX0" fmla="*/ 96970 w 168452"/>
                  <a:gd name="connsiteY0" fmla="*/ 196061 h 196060"/>
                  <a:gd name="connsiteX1" fmla="*/ 5754 w 168452"/>
                  <a:gd name="connsiteY1" fmla="*/ 131172 h 196060"/>
                  <a:gd name="connsiteX2" fmla="*/ 35575 w 168452"/>
                  <a:gd name="connsiteY2" fmla="*/ 22439 h 196060"/>
                  <a:gd name="connsiteX3" fmla="*/ 146087 w 168452"/>
                  <a:gd name="connsiteY3" fmla="*/ 13670 h 196060"/>
                  <a:gd name="connsiteX4" fmla="*/ 158366 w 168452"/>
                  <a:gd name="connsiteY4" fmla="*/ 45238 h 196060"/>
                  <a:gd name="connsiteX5" fmla="*/ 125037 w 168452"/>
                  <a:gd name="connsiteY5" fmla="*/ 50499 h 196060"/>
                  <a:gd name="connsiteX6" fmla="*/ 65396 w 168452"/>
                  <a:gd name="connsiteY6" fmla="*/ 54007 h 196060"/>
                  <a:gd name="connsiteX7" fmla="*/ 44345 w 168452"/>
                  <a:gd name="connsiteY7" fmla="*/ 108373 h 196060"/>
                  <a:gd name="connsiteX8" fmla="*/ 86445 w 168452"/>
                  <a:gd name="connsiteY8" fmla="*/ 152217 h 196060"/>
                  <a:gd name="connsiteX9" fmla="*/ 130299 w 168452"/>
                  <a:gd name="connsiteY9" fmla="*/ 139941 h 196060"/>
                  <a:gd name="connsiteX10" fmla="*/ 161874 w 168452"/>
                  <a:gd name="connsiteY10" fmla="*/ 138187 h 196060"/>
                  <a:gd name="connsiteX11" fmla="*/ 161874 w 168452"/>
                  <a:gd name="connsiteY11" fmla="*/ 169754 h 196060"/>
                  <a:gd name="connsiteX12" fmla="*/ 96970 w 168452"/>
                  <a:gd name="connsiteY12" fmla="*/ 196061 h 19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452" h="196060">
                    <a:moveTo>
                      <a:pt x="96970" y="196061"/>
                    </a:moveTo>
                    <a:cubicBezTo>
                      <a:pt x="56625" y="196061"/>
                      <a:pt x="19787" y="169754"/>
                      <a:pt x="5754" y="131172"/>
                    </a:cubicBezTo>
                    <a:cubicBezTo>
                      <a:pt x="-8279" y="92589"/>
                      <a:pt x="4000" y="50499"/>
                      <a:pt x="35575" y="22439"/>
                    </a:cubicBezTo>
                    <a:cubicBezTo>
                      <a:pt x="65396" y="-3867"/>
                      <a:pt x="111004" y="-7375"/>
                      <a:pt x="146087" y="13670"/>
                    </a:cubicBezTo>
                    <a:cubicBezTo>
                      <a:pt x="160120" y="22439"/>
                      <a:pt x="165382" y="34715"/>
                      <a:pt x="158366" y="45238"/>
                    </a:cubicBezTo>
                    <a:cubicBezTo>
                      <a:pt x="151349" y="55760"/>
                      <a:pt x="140824" y="57514"/>
                      <a:pt x="125037" y="50499"/>
                    </a:cubicBezTo>
                    <a:cubicBezTo>
                      <a:pt x="103987" y="39977"/>
                      <a:pt x="84691" y="39977"/>
                      <a:pt x="65396" y="54007"/>
                    </a:cubicBezTo>
                    <a:cubicBezTo>
                      <a:pt x="47854" y="66283"/>
                      <a:pt x="39083" y="85574"/>
                      <a:pt x="44345" y="108373"/>
                    </a:cubicBezTo>
                    <a:cubicBezTo>
                      <a:pt x="47854" y="131172"/>
                      <a:pt x="63641" y="146956"/>
                      <a:pt x="86445" y="152217"/>
                    </a:cubicBezTo>
                    <a:cubicBezTo>
                      <a:pt x="102233" y="155724"/>
                      <a:pt x="118020" y="153971"/>
                      <a:pt x="130299" y="139941"/>
                    </a:cubicBezTo>
                    <a:cubicBezTo>
                      <a:pt x="140824" y="129418"/>
                      <a:pt x="151349" y="129418"/>
                      <a:pt x="161874" y="138187"/>
                    </a:cubicBezTo>
                    <a:cubicBezTo>
                      <a:pt x="170645" y="146956"/>
                      <a:pt x="170645" y="159232"/>
                      <a:pt x="161874" y="169754"/>
                    </a:cubicBezTo>
                    <a:cubicBezTo>
                      <a:pt x="144333" y="187292"/>
                      <a:pt x="123283" y="196061"/>
                      <a:pt x="96970" y="196061"/>
                    </a:cubicBezTo>
                    <a:close/>
                  </a:path>
                </a:pathLst>
              </a:custGeom>
              <a:solidFill>
                <a:srgbClr val="000000"/>
              </a:solidFill>
              <a:ln w="17529" cap="flat">
                <a:noFill/>
                <a:prstDash val="solid"/>
                <a:miter/>
              </a:ln>
            </p:spPr>
            <p:txBody>
              <a:bodyPr rtlCol="0" anchor="ctr"/>
              <a:lstStyle/>
              <a:p>
                <a:pPr algn="l" rtl="0"/>
                <a:endParaRPr lang="en-US"/>
              </a:p>
            </p:txBody>
          </p:sp>
        </p:grpSp>
      </p:grpSp>
      <p:sp>
        <p:nvSpPr>
          <p:cNvPr id="7" name="Text Box 5">
            <a:extLst>
              <a:ext uri="{FF2B5EF4-FFF2-40B4-BE49-F238E27FC236}">
                <a16:creationId xmlns:a16="http://schemas.microsoft.com/office/drawing/2014/main" id="{113050C4-2B55-5CCB-B17F-C3EB5ED6D809}"/>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3569668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8334010"/>
            <a:ext cx="7559674" cy="156767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0089" y="111936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 y="1412315"/>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2" y="1256864"/>
            <a:ext cx="5466529" cy="400110"/>
          </a:xfrm>
          <a:prstGeom prst="rect">
            <a:avLst/>
          </a:prstGeom>
          <a:noFill/>
        </p:spPr>
        <p:txBody>
          <a:bodyPr wrap="square" lIns="91440" tIns="45720" rIns="91440" bIns="45720" anchor="t">
            <a:spAutoFit/>
          </a:bodyPr>
          <a:lstStyle/>
          <a:p>
            <a:pPr>
              <a:lnSpc>
                <a:spcPts val="2440"/>
              </a:lnSpc>
              <a:tabLst>
                <a:tab pos="177800" algn="l"/>
              </a:tabLst>
            </a:pPr>
            <a:r>
              <a:rPr lang="en-IE" sz="2000" b="1" kern="100" err="1">
                <a:solidFill>
                  <a:srgbClr val="323338"/>
                </a:solidFill>
                <a:effectLst/>
                <a:latin typeface="Calibri"/>
                <a:ea typeface="Calibri"/>
                <a:cs typeface="Calibri"/>
              </a:rPr>
              <a:t>Ticari</a:t>
            </a:r>
            <a:r>
              <a:rPr lang="en-IE" sz="2000" b="1" kern="100">
                <a:solidFill>
                  <a:srgbClr val="323338"/>
                </a:solidFill>
                <a:latin typeface="Calibri"/>
                <a:ea typeface="Calibri"/>
                <a:cs typeface="Calibri"/>
              </a:rPr>
              <a:t> </a:t>
            </a:r>
            <a:r>
              <a:rPr lang="en-IE" sz="2000" b="1" kern="100" err="1">
                <a:solidFill>
                  <a:srgbClr val="323338"/>
                </a:solidFill>
                <a:latin typeface="Calibri"/>
                <a:ea typeface="Calibri"/>
                <a:cs typeface="Calibri"/>
              </a:rPr>
              <a:t>Markanın</a:t>
            </a:r>
            <a:r>
              <a:rPr lang="en-IE" sz="2000" b="1" kern="100">
                <a:solidFill>
                  <a:srgbClr val="323338"/>
                </a:solidFill>
                <a:latin typeface="Calibri"/>
                <a:ea typeface="Calibri"/>
                <a:cs typeface="Calibri"/>
              </a:rPr>
              <a:t> </a:t>
            </a:r>
            <a:r>
              <a:rPr lang="en-IE" sz="2000" b="1" kern="100" err="1">
                <a:solidFill>
                  <a:srgbClr val="323338"/>
                </a:solidFill>
                <a:latin typeface="Calibri"/>
                <a:ea typeface="Calibri"/>
                <a:cs typeface="Calibri"/>
              </a:rPr>
              <a:t>Kaydedilmesi</a:t>
            </a:r>
            <a:endParaRPr lang="en-IE" sz="2000" b="1" kern="100" err="1">
              <a:solidFill>
                <a:srgbClr val="323338"/>
              </a:solidFill>
              <a:effectLst/>
              <a:latin typeface="Calibri"/>
              <a:ea typeface="Calibri"/>
              <a:cs typeface="Calibri"/>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504733" y="1840029"/>
            <a:ext cx="4616541" cy="641719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Ticari Markanın Ne Olduğunu Anlayın: </a:t>
            </a:r>
            <a:r>
              <a:rPr lang="tr-TR">
                <a:solidFill>
                  <a:schemeClr val="tx1"/>
                </a:solidFill>
                <a:latin typeface="Calibri"/>
                <a:ea typeface="Calibri"/>
                <a:cs typeface="Calibri"/>
              </a:rPr>
              <a:t>Ticari markalar sözcükleri, logoları, şekilleri, </a:t>
            </a:r>
            <a:r>
              <a:rPr lang="tr-TR" err="1">
                <a:solidFill>
                  <a:schemeClr val="tx1"/>
                </a:solidFill>
                <a:latin typeface="Calibri"/>
                <a:ea typeface="Calibri"/>
                <a:cs typeface="Calibri"/>
              </a:rPr>
              <a:t>renklerİ</a:t>
            </a:r>
            <a:r>
              <a:rPr lang="tr-TR">
                <a:solidFill>
                  <a:schemeClr val="tx1"/>
                </a:solidFill>
                <a:latin typeface="Calibri"/>
                <a:ea typeface="Calibri"/>
                <a:cs typeface="Calibri"/>
              </a:rPr>
              <a:t>, sesler veya bunların herhangi bir kombinasyonu korur. En önemli husus, mal veya hizmetlerinizin diğer firmaların mal veya hizmetlerinden ayırt edici nitelikte olmasıdır.</a:t>
            </a:r>
          </a:p>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Mevcut Ticari Markaları Araştırın: </a:t>
            </a:r>
            <a:r>
              <a:rPr lang="tr-TR">
                <a:solidFill>
                  <a:schemeClr val="tx1"/>
                </a:solidFill>
                <a:latin typeface="Calibri"/>
                <a:ea typeface="Calibri"/>
                <a:cs typeface="Calibri"/>
              </a:rPr>
              <a:t>Marka başvurusu yapmadan önce, istediğiniz markanın halihazırda başka bir şirket tarafından kullanımda veya tescilli olmadığından emin olmak için kapsamlı bir araştırma yapmalısınız. Bu </a:t>
            </a:r>
            <a:r>
              <a:rPr lang="tr-TR" err="1">
                <a:solidFill>
                  <a:schemeClr val="tx1"/>
                </a:solidFill>
                <a:latin typeface="Calibri"/>
                <a:ea typeface="Calibri"/>
                <a:cs typeface="Calibri"/>
              </a:rPr>
              <a:t>EUIPO'nun</a:t>
            </a:r>
            <a:r>
              <a:rPr lang="tr-TR">
                <a:solidFill>
                  <a:schemeClr val="tx1"/>
                </a:solidFill>
                <a:latin typeface="Calibri"/>
                <a:ea typeface="Calibri"/>
                <a:cs typeface="Calibri"/>
              </a:rPr>
              <a:t> arama motoru veya </a:t>
            </a:r>
            <a:r>
              <a:rPr lang="tr-TR" err="1">
                <a:solidFill>
                  <a:schemeClr val="tx1"/>
                </a:solidFill>
                <a:latin typeface="Calibri"/>
                <a:ea typeface="Calibri"/>
                <a:cs typeface="Calibri"/>
              </a:rPr>
              <a:t>veritabanı</a:t>
            </a:r>
            <a:r>
              <a:rPr lang="tr-TR">
                <a:solidFill>
                  <a:schemeClr val="tx1"/>
                </a:solidFill>
                <a:latin typeface="Calibri"/>
                <a:ea typeface="Calibri"/>
                <a:cs typeface="Calibri"/>
              </a:rPr>
              <a:t> aracılığıyla yapılabilir.</a:t>
            </a:r>
          </a:p>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Başvurunuzu Hazırlayın: </a:t>
            </a:r>
            <a:r>
              <a:rPr lang="tr-TR">
                <a:solidFill>
                  <a:schemeClr val="tx1"/>
                </a:solidFill>
                <a:latin typeface="Calibri"/>
                <a:ea typeface="Calibri"/>
                <a:cs typeface="Calibri"/>
              </a:rPr>
              <a:t>Bir AB ticari markasını tescil ettirmek için aşağıdakileri hazırlamanız gerekir:</a:t>
            </a:r>
          </a:p>
          <a:p>
            <a:pPr marL="355600" indent="-166370" algn="l" rtl="0">
              <a:buClr>
                <a:srgbClr val="F79037"/>
              </a:buClr>
              <a:buFont typeface="Arial" panose="020B0604020202020204" pitchFamily="34" charset="0"/>
              <a:buChar char="•"/>
              <a:tabLst>
                <a:tab pos="177800" algn="l"/>
              </a:tabLst>
            </a:pPr>
            <a:r>
              <a:rPr lang="tr-TR">
                <a:solidFill>
                  <a:schemeClr val="tx1"/>
                </a:solidFill>
                <a:latin typeface="Calibri"/>
                <a:ea typeface="Calibri"/>
                <a:cs typeface="Calibri"/>
              </a:rPr>
              <a:t>Ticari markanızın açık bir temsili. Ticari markanız bir logo veya kelime ve grafiklerin birleşimi ise bu bir resim olabilir.</a:t>
            </a:r>
          </a:p>
          <a:p>
            <a:pPr marL="355600" indent="-166370" algn="l">
              <a:buClr>
                <a:srgbClr val="F79037"/>
              </a:buClr>
              <a:buFont typeface="Arial" panose="020B0604020202020204" pitchFamily="34" charset="0"/>
              <a:buChar char="•"/>
              <a:tabLst>
                <a:tab pos="177800" algn="l"/>
              </a:tabLst>
            </a:pPr>
            <a:r>
              <a:rPr lang="tr-TR">
                <a:solidFill>
                  <a:schemeClr val="tx1"/>
                </a:solidFill>
                <a:latin typeface="Calibri"/>
                <a:ea typeface="Calibri"/>
                <a:cs typeface="Calibri"/>
              </a:rPr>
              <a:t>Tescil edeceğiniz markanın temsil edeceği mal veya hizmetlerin türü, marka tescili amacıyla mal ve hizmetleri uluslararası olarak sınıflandıran Nice </a:t>
            </a:r>
            <a:r>
              <a:rPr lang="tr-TR" err="1">
                <a:solidFill>
                  <a:schemeClr val="tx1"/>
                </a:solidFill>
                <a:latin typeface="Calibri"/>
                <a:ea typeface="Calibri"/>
                <a:cs typeface="Calibri"/>
              </a:rPr>
              <a:t>Sınıflandırması'na</a:t>
            </a:r>
            <a:r>
              <a:rPr lang="tr-TR">
                <a:solidFill>
                  <a:schemeClr val="tx1"/>
                </a:solidFill>
                <a:latin typeface="Calibri"/>
                <a:ea typeface="Calibri"/>
                <a:cs typeface="Calibri"/>
              </a:rPr>
              <a:t> göre tanımlanmalıdır. </a:t>
            </a:r>
          </a:p>
          <a:p>
            <a:pPr marL="228600" indent="-228600" algn="l">
              <a:buClr>
                <a:srgbClr val="F79037"/>
              </a:buClr>
              <a:buFont typeface="+mj-lt"/>
              <a:buAutoNum type="arabicPeriod" startAt="4"/>
              <a:tabLst>
                <a:tab pos="177800" algn="l"/>
              </a:tabLst>
            </a:pPr>
            <a:r>
              <a:rPr lang="tr-TR" b="1">
                <a:solidFill>
                  <a:srgbClr val="F79037"/>
                </a:solidFill>
                <a:latin typeface="Calibri"/>
                <a:ea typeface="Calibri"/>
                <a:cs typeface="Calibri"/>
              </a:rPr>
              <a:t>Başvurunuzu Yapın: </a:t>
            </a:r>
            <a:r>
              <a:rPr lang="tr-TR">
                <a:solidFill>
                  <a:schemeClr val="tx1"/>
                </a:solidFill>
                <a:latin typeface="Calibri"/>
                <a:ea typeface="Calibri"/>
                <a:cs typeface="Calibri"/>
              </a:rPr>
              <a:t>AB ticari markasına yönelik başvuru, </a:t>
            </a:r>
            <a:r>
              <a:rPr lang="tr-TR" err="1">
                <a:solidFill>
                  <a:schemeClr val="tx1"/>
                </a:solidFill>
                <a:latin typeface="Calibri"/>
                <a:ea typeface="Calibri"/>
                <a:cs typeface="Calibri"/>
              </a:rPr>
              <a:t>EUIPO'nun</a:t>
            </a:r>
            <a:r>
              <a:rPr lang="tr-TR">
                <a:solidFill>
                  <a:schemeClr val="tx1"/>
                </a:solidFill>
                <a:latin typeface="Calibri"/>
                <a:ea typeface="Calibri"/>
                <a:cs typeface="Calibri"/>
              </a:rPr>
              <a:t> web sitesi aracılığıyla çevrimiçi olarak yapılabilir. Başvuruyu kendiniz yapabilir veya bunu sizin için yapması için bir ticari marka avukatı kiralayabilirsiniz.</a:t>
            </a:r>
          </a:p>
          <a:p>
            <a:pPr marL="228600" indent="-228600" algn="l">
              <a:buClr>
                <a:srgbClr val="F79037"/>
              </a:buClr>
              <a:buFont typeface="+mj-lt"/>
              <a:buAutoNum type="arabicPeriod" startAt="4"/>
              <a:tabLst>
                <a:tab pos="177800" algn="l"/>
              </a:tabLst>
            </a:pPr>
            <a:r>
              <a:rPr lang="tr-TR" b="1">
                <a:solidFill>
                  <a:srgbClr val="F79037"/>
                </a:solidFill>
                <a:latin typeface="Calibri"/>
                <a:ea typeface="Calibri"/>
                <a:cs typeface="Calibri"/>
              </a:rPr>
              <a:t>Ücreti ödeyin: </a:t>
            </a:r>
            <a:r>
              <a:rPr lang="tr-TR">
                <a:solidFill>
                  <a:schemeClr val="tx1"/>
                </a:solidFill>
                <a:latin typeface="Calibri"/>
                <a:ea typeface="Calibri"/>
                <a:cs typeface="Calibri"/>
              </a:rPr>
              <a:t>Başvuruyu gönderdikten sonra başvuru ücretini ödemeniz gerekecektir. Temel ücret, bir sınıf mal veya hizmeti kapsar. Başvurunuza dahil etmek istediğiniz her ek madde için ek ücretler vardır.</a:t>
            </a:r>
          </a:p>
          <a:p>
            <a:pPr marL="228600" indent="-228600" algn="l">
              <a:buClr>
                <a:srgbClr val="F79037"/>
              </a:buClr>
              <a:buFont typeface="+mj-lt"/>
              <a:buAutoNum type="arabicPeriod" startAt="4"/>
              <a:tabLst>
                <a:tab pos="177800" algn="l"/>
              </a:tabLst>
            </a:pPr>
            <a:r>
              <a:rPr lang="tr-TR" b="1">
                <a:solidFill>
                  <a:srgbClr val="F79037"/>
                </a:solidFill>
                <a:latin typeface="Calibri"/>
                <a:ea typeface="Calibri"/>
                <a:cs typeface="Calibri"/>
              </a:rPr>
              <a:t>EUIPO tarafından yapılan inceleme: </a:t>
            </a:r>
            <a:r>
              <a:rPr lang="tr-TR">
                <a:solidFill>
                  <a:schemeClr val="tx1"/>
                </a:solidFill>
                <a:latin typeface="Calibri"/>
                <a:ea typeface="Calibri"/>
                <a:cs typeface="Calibri"/>
              </a:rPr>
              <a:t>Başvurunuz gönderildikten ve ücret ödendikten sonra EUIPO başvurunuzu inceleyecektir. Bu, resmi gereklilikleri karşılayıp karşılamadığının ve markanın ayırt edici olduğunun, tanımlayıcı veya yanıltıcı olmadığının kontrol edilmesini içerir. EUIPO ayrıca mevcut ticari markalarla çelişip çelişmediğini de kontrol edecektir.</a:t>
            </a:r>
          </a:p>
          <a:p>
            <a:pPr marL="228600" indent="-228600" algn="l">
              <a:buClr>
                <a:srgbClr val="F79037"/>
              </a:buClr>
              <a:buFont typeface="+mj-lt"/>
              <a:buAutoNum type="arabicPeriod" startAt="4"/>
              <a:tabLst>
                <a:tab pos="177800" algn="l"/>
              </a:tabLst>
            </a:pPr>
            <a:r>
              <a:rPr lang="tr-TR" b="1">
                <a:solidFill>
                  <a:srgbClr val="F79037"/>
                </a:solidFill>
                <a:latin typeface="Calibri"/>
                <a:ea typeface="Calibri"/>
                <a:cs typeface="Calibri"/>
              </a:rPr>
              <a:t>İtiraz Süresi: </a:t>
            </a:r>
            <a:r>
              <a:rPr lang="tr-TR">
                <a:solidFill>
                  <a:schemeClr val="tx1"/>
                </a:solidFill>
                <a:latin typeface="Calibri"/>
                <a:ea typeface="Calibri"/>
                <a:cs typeface="Calibri"/>
              </a:rPr>
              <a:t>Başvurunuz incelemeyi geçerse AB Ticari Markalar Bülteni'nde yayınlanacaktır. Diğer ticari marka sahiplerinin, ticari markanızın haklarını ihlal ettiğini düşünmeleri halinde itirazda bulunmak için üç ayları vardır.</a:t>
            </a:r>
          </a:p>
          <a:p>
            <a:pPr marL="228600" indent="-228600" algn="l">
              <a:buClr>
                <a:srgbClr val="F79037"/>
              </a:buClr>
              <a:buFont typeface="+mj-lt"/>
              <a:buAutoNum type="arabicPeriod" startAt="4"/>
              <a:tabLst>
                <a:tab pos="177800" algn="l"/>
              </a:tabLst>
            </a:pPr>
            <a:r>
              <a:rPr lang="tr-TR" b="1">
                <a:solidFill>
                  <a:srgbClr val="F79037"/>
                </a:solidFill>
                <a:latin typeface="Calibri"/>
                <a:ea typeface="Calibri"/>
                <a:cs typeface="Calibri"/>
              </a:rPr>
              <a:t>Kayıt: </a:t>
            </a:r>
            <a:r>
              <a:rPr lang="tr-TR">
                <a:solidFill>
                  <a:schemeClr val="tx1"/>
                </a:solidFill>
                <a:latin typeface="Calibri"/>
                <a:ea typeface="Calibri"/>
                <a:cs typeface="Calibri"/>
              </a:rPr>
              <a:t>Herhangi bir itiraz yapılmaması veya herhangi bir itirazın sizin lehinize çözüme kavuşturulması durumunda, markanız tescil edilecektir. Tescil belgesi alacaksınız ve ticari markanız AB Ticari Markalar Bülteni'nde kayıtlı olarak yayınlanacaktır.</a:t>
            </a:r>
            <a:endParaRPr lang="tr-TR">
              <a:solidFill>
                <a:schemeClr val="tx1"/>
              </a:solidFill>
              <a:ea typeface="Calibri" panose="020F0502020204030204" pitchFamily="34" charset="0"/>
            </a:endParaRPr>
          </a:p>
          <a:p>
            <a:pPr marL="228600" indent="-228600" algn="l" rtl="0">
              <a:buClr>
                <a:srgbClr val="F79037"/>
              </a:buClr>
              <a:buFont typeface="+mj-lt"/>
              <a:buAutoNum type="arabicPeriod" startAt="4"/>
              <a:tabLst>
                <a:tab pos="177800" algn="l"/>
              </a:tabLst>
            </a:pPr>
            <a:endParaRPr lang="tr-TR">
              <a:solidFill>
                <a:schemeClr val="tx1"/>
              </a:solidFill>
              <a:ea typeface="Calibri"/>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3789" y="1840029"/>
            <a:ext cx="1869778"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en-US" b="1" err="1">
                <a:solidFill>
                  <a:schemeClr val="tx1"/>
                </a:solidFill>
                <a:latin typeface="Calibri"/>
                <a:ea typeface="Calibri"/>
                <a:cs typeface="Calibri"/>
              </a:rPr>
              <a:t>Gıda</a:t>
            </a:r>
            <a:r>
              <a:rPr lang="en-US" b="1">
                <a:solidFill>
                  <a:schemeClr val="tx1"/>
                </a:solidFill>
                <a:latin typeface="Calibri"/>
                <a:ea typeface="Calibri"/>
                <a:cs typeface="Calibri"/>
              </a:rPr>
              <a:t> </a:t>
            </a:r>
            <a:r>
              <a:rPr lang="en-US" b="1" err="1">
                <a:solidFill>
                  <a:schemeClr val="tx1"/>
                </a:solidFill>
                <a:latin typeface="Calibri"/>
                <a:ea typeface="Calibri"/>
                <a:cs typeface="Calibri"/>
              </a:rPr>
              <a:t>işletmeniz</a:t>
            </a:r>
            <a:r>
              <a:rPr lang="en-US" b="1">
                <a:solidFill>
                  <a:schemeClr val="tx1"/>
                </a:solidFill>
                <a:latin typeface="Calibri"/>
                <a:ea typeface="Calibri"/>
                <a:cs typeface="Calibri"/>
              </a:rPr>
              <a:t> </a:t>
            </a:r>
            <a:r>
              <a:rPr lang="en-US" b="1" err="1">
                <a:solidFill>
                  <a:schemeClr val="tx1"/>
                </a:solidFill>
                <a:latin typeface="Calibri"/>
                <a:ea typeface="Calibri"/>
                <a:cs typeface="Calibri"/>
              </a:rPr>
              <a:t>için</a:t>
            </a:r>
            <a:r>
              <a:rPr lang="en-US" b="1">
                <a:solidFill>
                  <a:schemeClr val="tx1"/>
                </a:solidFill>
                <a:latin typeface="Calibri"/>
                <a:ea typeface="Calibri"/>
                <a:cs typeface="Calibri"/>
              </a:rPr>
              <a:t> </a:t>
            </a:r>
            <a:r>
              <a:rPr lang="en-US" b="1" err="1">
                <a:solidFill>
                  <a:schemeClr val="tx1"/>
                </a:solidFill>
                <a:latin typeface="Calibri"/>
                <a:ea typeface="Calibri"/>
                <a:cs typeface="Calibri"/>
              </a:rPr>
              <a:t>bir</a:t>
            </a:r>
            <a:r>
              <a:rPr lang="en-US" b="1">
                <a:solidFill>
                  <a:schemeClr val="tx1"/>
                </a:solidFill>
                <a:latin typeface="Calibri"/>
                <a:ea typeface="Calibri"/>
                <a:cs typeface="Calibri"/>
              </a:rPr>
              <a:t> </a:t>
            </a:r>
            <a:r>
              <a:rPr lang="en-US" b="1" err="1">
                <a:solidFill>
                  <a:schemeClr val="tx1"/>
                </a:solidFill>
                <a:latin typeface="Calibri"/>
                <a:ea typeface="Calibri"/>
                <a:cs typeface="Calibri"/>
              </a:rPr>
              <a:t>ticari</a:t>
            </a:r>
            <a:r>
              <a:rPr lang="en-US" b="1">
                <a:solidFill>
                  <a:schemeClr val="tx1"/>
                </a:solidFill>
                <a:latin typeface="Calibri"/>
                <a:ea typeface="Calibri"/>
                <a:cs typeface="Calibri"/>
              </a:rPr>
              <a:t> </a:t>
            </a:r>
            <a:r>
              <a:rPr lang="en-US" b="1" err="1">
                <a:solidFill>
                  <a:schemeClr val="tx1"/>
                </a:solidFill>
                <a:latin typeface="Calibri"/>
                <a:ea typeface="Calibri"/>
                <a:cs typeface="Calibri"/>
              </a:rPr>
              <a:t>marka</a:t>
            </a:r>
            <a:r>
              <a:rPr lang="en-US" b="1">
                <a:solidFill>
                  <a:schemeClr val="tx1"/>
                </a:solidFill>
                <a:latin typeface="Calibri"/>
                <a:ea typeface="Calibri"/>
                <a:cs typeface="Calibri"/>
              </a:rPr>
              <a:t> </a:t>
            </a:r>
            <a:r>
              <a:rPr lang="en-US" b="1" err="1">
                <a:solidFill>
                  <a:schemeClr val="tx1"/>
                </a:solidFill>
                <a:latin typeface="Calibri"/>
                <a:ea typeface="Calibri"/>
                <a:cs typeface="Calibri"/>
              </a:rPr>
              <a:t>tescil</a:t>
            </a:r>
            <a:r>
              <a:rPr lang="en-US" b="1">
                <a:solidFill>
                  <a:schemeClr val="tx1"/>
                </a:solidFill>
                <a:latin typeface="Calibri"/>
                <a:ea typeface="Calibri"/>
                <a:cs typeface="Calibri"/>
              </a:rPr>
              <a:t> </a:t>
            </a:r>
            <a:r>
              <a:rPr lang="en-US" b="1" err="1">
                <a:solidFill>
                  <a:schemeClr val="tx1"/>
                </a:solidFill>
                <a:latin typeface="Calibri"/>
                <a:ea typeface="Calibri"/>
                <a:cs typeface="Calibri"/>
              </a:rPr>
              <a:t>ettirmek</a:t>
            </a:r>
            <a:r>
              <a:rPr lang="en-US" b="1">
                <a:solidFill>
                  <a:schemeClr val="tx1"/>
                </a:solidFill>
                <a:latin typeface="Calibri"/>
                <a:ea typeface="Calibri"/>
                <a:cs typeface="Calibri"/>
              </a:rPr>
              <a:t>, </a:t>
            </a:r>
            <a:r>
              <a:rPr lang="en-US" b="1" err="1">
                <a:solidFill>
                  <a:schemeClr val="tx1"/>
                </a:solidFill>
                <a:latin typeface="Calibri"/>
                <a:ea typeface="Calibri"/>
                <a:cs typeface="Calibri"/>
              </a:rPr>
              <a:t>marka</a:t>
            </a:r>
            <a:r>
              <a:rPr lang="en-US" b="1">
                <a:solidFill>
                  <a:schemeClr val="tx1"/>
                </a:solidFill>
                <a:latin typeface="Calibri"/>
                <a:ea typeface="Calibri"/>
                <a:cs typeface="Calibri"/>
              </a:rPr>
              <a:t> </a:t>
            </a:r>
            <a:r>
              <a:rPr lang="en-US" b="1" err="1">
                <a:solidFill>
                  <a:schemeClr val="tx1"/>
                </a:solidFill>
                <a:latin typeface="Calibri"/>
                <a:ea typeface="Calibri"/>
                <a:cs typeface="Calibri"/>
              </a:rPr>
              <a:t>adınızı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logonuzu</a:t>
            </a:r>
            <a:r>
              <a:rPr lang="en-US" b="1">
                <a:solidFill>
                  <a:schemeClr val="tx1"/>
                </a:solidFill>
                <a:latin typeface="Calibri"/>
                <a:ea typeface="Calibri"/>
                <a:cs typeface="Calibri"/>
              </a:rPr>
              <a:t>, </a:t>
            </a:r>
            <a:r>
              <a:rPr lang="en-US" b="1" err="1">
                <a:solidFill>
                  <a:schemeClr val="tx1"/>
                </a:solidFill>
                <a:latin typeface="Calibri"/>
                <a:ea typeface="Calibri"/>
                <a:cs typeface="Calibri"/>
              </a:rPr>
              <a:t>sloganınızı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veya</a:t>
            </a:r>
            <a:r>
              <a:rPr lang="en-US" b="1">
                <a:solidFill>
                  <a:schemeClr val="tx1"/>
                </a:solidFill>
                <a:latin typeface="Calibri"/>
                <a:ea typeface="Calibri"/>
                <a:cs typeface="Calibri"/>
              </a:rPr>
              <a:t> </a:t>
            </a:r>
            <a:r>
              <a:rPr lang="en-US" b="1" err="1">
                <a:solidFill>
                  <a:schemeClr val="tx1"/>
                </a:solidFill>
                <a:latin typeface="Calibri"/>
                <a:ea typeface="Calibri"/>
                <a:cs typeface="Calibri"/>
              </a:rPr>
              <a:t>diğer</a:t>
            </a:r>
            <a:r>
              <a:rPr lang="en-US" b="1">
                <a:solidFill>
                  <a:schemeClr val="tx1"/>
                </a:solidFill>
                <a:latin typeface="Calibri"/>
                <a:ea typeface="Calibri"/>
                <a:cs typeface="Calibri"/>
              </a:rPr>
              <a:t> </a:t>
            </a:r>
            <a:r>
              <a:rPr lang="en-US" b="1" err="1">
                <a:solidFill>
                  <a:schemeClr val="tx1"/>
                </a:solidFill>
                <a:latin typeface="Calibri"/>
                <a:ea typeface="Calibri"/>
                <a:cs typeface="Calibri"/>
              </a:rPr>
              <a:t>tanımlayıcı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işaretlerinizi</a:t>
            </a:r>
            <a:r>
              <a:rPr lang="en-US" b="1">
                <a:solidFill>
                  <a:schemeClr val="tx1"/>
                </a:solidFill>
                <a:latin typeface="Calibri"/>
                <a:ea typeface="Calibri"/>
                <a:cs typeface="Calibri"/>
              </a:rPr>
              <a:t> </a:t>
            </a:r>
            <a:r>
              <a:rPr lang="en-US" b="1" err="1">
                <a:solidFill>
                  <a:schemeClr val="tx1"/>
                </a:solidFill>
                <a:latin typeface="Calibri"/>
                <a:ea typeface="Calibri"/>
                <a:cs typeface="Calibri"/>
              </a:rPr>
              <a:t>koruyabilir</a:t>
            </a:r>
            <a:r>
              <a:rPr lang="en-US" b="1">
                <a:solidFill>
                  <a:schemeClr val="tx1"/>
                </a:solidFill>
                <a:latin typeface="Calibri"/>
                <a:ea typeface="Calibri"/>
                <a:cs typeface="Calibri"/>
              </a:rPr>
              <a:t>. Bu, </a:t>
            </a:r>
            <a:r>
              <a:rPr lang="en-US" b="1" err="1">
                <a:solidFill>
                  <a:schemeClr val="tx1"/>
                </a:solidFill>
                <a:latin typeface="Calibri"/>
                <a:ea typeface="Calibri"/>
                <a:cs typeface="Calibri"/>
              </a:rPr>
              <a:t>başkalarının</a:t>
            </a:r>
            <a:r>
              <a:rPr lang="en-US" b="1">
                <a:solidFill>
                  <a:schemeClr val="tx1"/>
                </a:solidFill>
                <a:latin typeface="Calibri"/>
                <a:ea typeface="Calibri"/>
                <a:cs typeface="Calibri"/>
              </a:rPr>
              <a:t> </a:t>
            </a:r>
            <a:r>
              <a:rPr lang="en-US" b="1" err="1">
                <a:solidFill>
                  <a:schemeClr val="tx1"/>
                </a:solidFill>
                <a:latin typeface="Calibri"/>
                <a:ea typeface="Calibri"/>
                <a:cs typeface="Calibri"/>
              </a:rPr>
              <a:t>müşterilerin</a:t>
            </a:r>
            <a:r>
              <a:rPr lang="en-US" b="1">
                <a:solidFill>
                  <a:schemeClr val="tx1"/>
                </a:solidFill>
                <a:latin typeface="Calibri"/>
                <a:ea typeface="Calibri"/>
                <a:cs typeface="Calibri"/>
              </a:rPr>
              <a:t> </a:t>
            </a:r>
            <a:r>
              <a:rPr lang="en-US" b="1" err="1">
                <a:solidFill>
                  <a:schemeClr val="tx1"/>
                </a:solidFill>
                <a:latin typeface="Calibri"/>
                <a:ea typeface="Calibri"/>
                <a:cs typeface="Calibri"/>
              </a:rPr>
              <a:t>kafasını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karıştırabilecek</a:t>
            </a:r>
            <a:r>
              <a:rPr lang="en-US" b="1">
                <a:solidFill>
                  <a:schemeClr val="tx1"/>
                </a:solidFill>
                <a:latin typeface="Calibri"/>
                <a:ea typeface="Calibri"/>
                <a:cs typeface="Calibri"/>
              </a:rPr>
              <a:t> </a:t>
            </a:r>
            <a:r>
              <a:rPr lang="en-US" b="1" err="1">
                <a:solidFill>
                  <a:schemeClr val="tx1"/>
                </a:solidFill>
                <a:latin typeface="Calibri"/>
                <a:ea typeface="Calibri"/>
                <a:cs typeface="Calibri"/>
              </a:rPr>
              <a:t>benzer</a:t>
            </a:r>
            <a:r>
              <a:rPr lang="en-US" b="1">
                <a:solidFill>
                  <a:schemeClr val="tx1"/>
                </a:solidFill>
                <a:latin typeface="Calibri"/>
                <a:ea typeface="Calibri"/>
                <a:cs typeface="Calibri"/>
              </a:rPr>
              <a:t> </a:t>
            </a:r>
            <a:r>
              <a:rPr lang="en-US" b="1" err="1">
                <a:solidFill>
                  <a:schemeClr val="tx1"/>
                </a:solidFill>
                <a:latin typeface="Calibri"/>
                <a:ea typeface="Calibri"/>
                <a:cs typeface="Calibri"/>
              </a:rPr>
              <a:t>işaretleri</a:t>
            </a:r>
            <a:r>
              <a:rPr lang="en-US" b="1">
                <a:solidFill>
                  <a:schemeClr val="tx1"/>
                </a:solidFill>
                <a:latin typeface="Calibri"/>
                <a:ea typeface="Calibri"/>
                <a:cs typeface="Calibri"/>
              </a:rPr>
              <a:t> </a:t>
            </a:r>
            <a:r>
              <a:rPr lang="en-US" b="1" err="1">
                <a:solidFill>
                  <a:schemeClr val="tx1"/>
                </a:solidFill>
                <a:latin typeface="Calibri"/>
                <a:ea typeface="Calibri"/>
                <a:cs typeface="Calibri"/>
              </a:rPr>
              <a:t>kullanmasını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engelleyebilir</a:t>
            </a:r>
            <a:r>
              <a:rPr lang="en-US" b="1">
                <a:solidFill>
                  <a:schemeClr val="tx1"/>
                </a:solidFill>
                <a:latin typeface="Calibri"/>
                <a:ea typeface="Calibri"/>
                <a:cs typeface="Calibri"/>
              </a:rPr>
              <a:t>. </a:t>
            </a:r>
            <a:r>
              <a:rPr lang="en-US" b="1" err="1">
                <a:solidFill>
                  <a:schemeClr val="tx1"/>
                </a:solidFill>
                <a:latin typeface="Calibri"/>
                <a:ea typeface="Calibri"/>
                <a:cs typeface="Calibri"/>
              </a:rPr>
              <a:t>Avrupa</a:t>
            </a:r>
            <a:r>
              <a:rPr lang="en-US" b="1">
                <a:solidFill>
                  <a:schemeClr val="tx1"/>
                </a:solidFill>
                <a:latin typeface="Calibri"/>
                <a:ea typeface="Calibri"/>
                <a:cs typeface="Calibri"/>
              </a:rPr>
              <a:t> </a:t>
            </a:r>
            <a:r>
              <a:rPr lang="en-US" b="1" err="1">
                <a:solidFill>
                  <a:schemeClr val="tx1"/>
                </a:solidFill>
                <a:latin typeface="Calibri"/>
                <a:ea typeface="Calibri"/>
                <a:cs typeface="Calibri"/>
              </a:rPr>
              <a:t>Birliği</a:t>
            </a:r>
            <a:r>
              <a:rPr lang="en-US" b="1">
                <a:solidFill>
                  <a:schemeClr val="tx1"/>
                </a:solidFill>
                <a:latin typeface="Calibri"/>
                <a:ea typeface="Calibri"/>
                <a:cs typeface="Calibri"/>
              </a:rPr>
              <a:t> Fikri </a:t>
            </a:r>
            <a:r>
              <a:rPr lang="en-US" b="1" err="1">
                <a:solidFill>
                  <a:schemeClr val="tx1"/>
                </a:solidFill>
                <a:latin typeface="Calibri"/>
                <a:ea typeface="Calibri"/>
                <a:cs typeface="Calibri"/>
              </a:rPr>
              <a:t>Mülkiyet</a:t>
            </a:r>
            <a:r>
              <a:rPr lang="en-US" b="1">
                <a:solidFill>
                  <a:schemeClr val="tx1"/>
                </a:solidFill>
                <a:latin typeface="Calibri"/>
                <a:ea typeface="Calibri"/>
                <a:cs typeface="Calibri"/>
              </a:rPr>
              <a:t> Ofisi (EUIPO) </a:t>
            </a:r>
            <a:r>
              <a:rPr lang="en-US" b="1" err="1">
                <a:solidFill>
                  <a:schemeClr val="tx1"/>
                </a:solidFill>
                <a:latin typeface="Calibri"/>
                <a:ea typeface="Calibri"/>
                <a:cs typeface="Calibri"/>
              </a:rPr>
              <a:t>aracılığıyla</a:t>
            </a:r>
            <a:r>
              <a:rPr lang="en-US" b="1">
                <a:solidFill>
                  <a:schemeClr val="tx1"/>
                </a:solidFill>
                <a:latin typeface="Calibri"/>
                <a:ea typeface="Calibri"/>
                <a:cs typeface="Calibri"/>
              </a:rPr>
              <a:t> </a:t>
            </a:r>
            <a:r>
              <a:rPr lang="en-US" b="1" err="1">
                <a:solidFill>
                  <a:schemeClr val="tx1"/>
                </a:solidFill>
                <a:latin typeface="Calibri"/>
                <a:ea typeface="Calibri"/>
                <a:cs typeface="Calibri"/>
              </a:rPr>
              <a:t>Avrupa</a:t>
            </a:r>
            <a:r>
              <a:rPr lang="en-US" b="1">
                <a:solidFill>
                  <a:schemeClr val="tx1"/>
                </a:solidFill>
                <a:latin typeface="Calibri"/>
                <a:ea typeface="Calibri"/>
                <a:cs typeface="Calibri"/>
              </a:rPr>
              <a:t> </a:t>
            </a:r>
            <a:r>
              <a:rPr lang="en-US" b="1" err="1">
                <a:solidFill>
                  <a:schemeClr val="tx1"/>
                </a:solidFill>
                <a:latin typeface="Calibri"/>
                <a:ea typeface="Calibri"/>
                <a:cs typeface="Calibri"/>
              </a:rPr>
              <a:t>Birliği'nde</a:t>
            </a:r>
            <a:r>
              <a:rPr lang="en-US" b="1">
                <a:solidFill>
                  <a:schemeClr val="tx1"/>
                </a:solidFill>
                <a:latin typeface="Calibri"/>
                <a:ea typeface="Calibri"/>
                <a:cs typeface="Calibri"/>
              </a:rPr>
              <a:t> (AB) </a:t>
            </a:r>
            <a:r>
              <a:rPr lang="en-US" b="1" err="1">
                <a:solidFill>
                  <a:schemeClr val="tx1"/>
                </a:solidFill>
                <a:latin typeface="Calibri"/>
                <a:ea typeface="Calibri"/>
                <a:cs typeface="Calibri"/>
              </a:rPr>
              <a:t>bir</a:t>
            </a:r>
            <a:r>
              <a:rPr lang="en-US" b="1">
                <a:solidFill>
                  <a:schemeClr val="tx1"/>
                </a:solidFill>
                <a:latin typeface="Calibri"/>
                <a:ea typeface="Calibri"/>
                <a:cs typeface="Calibri"/>
              </a:rPr>
              <a:t> </a:t>
            </a:r>
            <a:r>
              <a:rPr lang="en-US" b="1" err="1">
                <a:solidFill>
                  <a:schemeClr val="tx1"/>
                </a:solidFill>
                <a:latin typeface="Calibri"/>
                <a:ea typeface="Calibri"/>
                <a:cs typeface="Calibri"/>
              </a:rPr>
              <a:t>ticari</a:t>
            </a:r>
            <a:r>
              <a:rPr lang="en-US" b="1">
                <a:solidFill>
                  <a:schemeClr val="tx1"/>
                </a:solidFill>
                <a:latin typeface="Calibri"/>
                <a:ea typeface="Calibri"/>
                <a:cs typeface="Calibri"/>
              </a:rPr>
              <a:t> </a:t>
            </a:r>
            <a:r>
              <a:rPr lang="en-US" b="1" err="1">
                <a:solidFill>
                  <a:schemeClr val="tx1"/>
                </a:solidFill>
                <a:latin typeface="Calibri"/>
                <a:ea typeface="Calibri"/>
                <a:cs typeface="Calibri"/>
              </a:rPr>
              <a:t>markayı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tescil</a:t>
            </a:r>
            <a:r>
              <a:rPr lang="en-US" b="1">
                <a:solidFill>
                  <a:schemeClr val="tx1"/>
                </a:solidFill>
                <a:latin typeface="Calibri"/>
                <a:ea typeface="Calibri"/>
                <a:cs typeface="Calibri"/>
              </a:rPr>
              <a:t> </a:t>
            </a:r>
            <a:r>
              <a:rPr lang="en-US" b="1" err="1">
                <a:solidFill>
                  <a:schemeClr val="tx1"/>
                </a:solidFill>
                <a:latin typeface="Calibri"/>
                <a:ea typeface="Calibri"/>
                <a:cs typeface="Calibri"/>
              </a:rPr>
              <a:t>ettirmek</a:t>
            </a:r>
            <a:r>
              <a:rPr lang="en-US" b="1">
                <a:solidFill>
                  <a:schemeClr val="tx1"/>
                </a:solidFill>
                <a:latin typeface="Calibri"/>
                <a:ea typeface="Calibri"/>
                <a:cs typeface="Calibri"/>
              </a:rPr>
              <a:t> </a:t>
            </a:r>
            <a:r>
              <a:rPr lang="en-US" b="1" err="1">
                <a:solidFill>
                  <a:schemeClr val="tx1"/>
                </a:solidFill>
                <a:latin typeface="Calibri"/>
                <a:ea typeface="Calibri"/>
                <a:cs typeface="Calibri"/>
              </a:rPr>
              <a:t>için</a:t>
            </a:r>
            <a:r>
              <a:rPr lang="en-US" b="1">
                <a:solidFill>
                  <a:schemeClr val="tx1"/>
                </a:solidFill>
                <a:latin typeface="Calibri"/>
                <a:ea typeface="Calibri"/>
                <a:cs typeface="Calibri"/>
              </a:rPr>
              <a:t> </a:t>
            </a:r>
            <a:r>
              <a:rPr lang="en-US" b="1" err="1">
                <a:solidFill>
                  <a:schemeClr val="tx1"/>
                </a:solidFill>
                <a:latin typeface="Calibri"/>
                <a:ea typeface="Calibri"/>
                <a:cs typeface="Calibri"/>
              </a:rPr>
              <a:t>adım</a:t>
            </a:r>
            <a:r>
              <a:rPr lang="en-US" b="1">
                <a:solidFill>
                  <a:schemeClr val="tx1"/>
                </a:solidFill>
                <a:latin typeface="Calibri"/>
                <a:ea typeface="Calibri"/>
                <a:cs typeface="Calibri"/>
              </a:rPr>
              <a:t> </a:t>
            </a:r>
            <a:r>
              <a:rPr lang="en-US" b="1" err="1">
                <a:solidFill>
                  <a:schemeClr val="tx1"/>
                </a:solidFill>
                <a:latin typeface="Calibri"/>
                <a:ea typeface="Calibri"/>
                <a:cs typeface="Calibri"/>
              </a:rPr>
              <a:t>adım</a:t>
            </a:r>
            <a:r>
              <a:rPr lang="en-US" b="1">
                <a:solidFill>
                  <a:schemeClr val="tx1"/>
                </a:solidFill>
                <a:latin typeface="Calibri"/>
                <a:ea typeface="Calibri"/>
                <a:cs typeface="Calibri"/>
              </a:rPr>
              <a:t> </a:t>
            </a:r>
            <a:r>
              <a:rPr lang="en-US" b="1" err="1">
                <a:solidFill>
                  <a:schemeClr val="tx1"/>
                </a:solidFill>
                <a:latin typeface="Calibri"/>
                <a:ea typeface="Calibri"/>
                <a:cs typeface="Calibri"/>
              </a:rPr>
              <a:t>kılavuz</a:t>
            </a:r>
            <a:r>
              <a:rPr lang="en-US" b="1">
                <a:solidFill>
                  <a:schemeClr val="tx1"/>
                </a:solidFill>
                <a:latin typeface="Calibri"/>
                <a:ea typeface="Calibri"/>
                <a:cs typeface="Calibri"/>
              </a:rPr>
              <a:t>:</a:t>
            </a:r>
          </a:p>
          <a:p>
            <a:pPr algn="l">
              <a:buClr>
                <a:srgbClr val="F1A0C2"/>
              </a:buClr>
              <a:tabLst>
                <a:tab pos="177800" algn="l"/>
              </a:tabLst>
            </a:pPr>
            <a:endParaRPr lang="en-US">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2" y="952057"/>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500775" y="8532455"/>
            <a:ext cx="6513476" cy="1026717"/>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tr-TR" b="1">
                <a:solidFill>
                  <a:schemeClr val="bg1"/>
                </a:solidFill>
                <a:highlight>
                  <a:srgbClr val="F79037"/>
                </a:highlight>
                <a:latin typeface="Calibri"/>
                <a:ea typeface="Calibri"/>
                <a:cs typeface="Calibri"/>
              </a:rPr>
              <a:t>Lütfen aklınızda bulundurun:</a:t>
            </a:r>
            <a:r>
              <a:rPr lang="tr-TR" b="1">
                <a:solidFill>
                  <a:schemeClr val="bg1"/>
                </a:solidFill>
                <a:latin typeface="Calibri"/>
                <a:ea typeface="Calibri"/>
                <a:cs typeface="Calibri"/>
              </a:rPr>
              <a:t> </a:t>
            </a:r>
            <a:r>
              <a:rPr lang="tr-TR">
                <a:solidFill>
                  <a:schemeClr val="tx1"/>
                </a:solidFill>
                <a:latin typeface="Calibri"/>
                <a:ea typeface="Calibri"/>
                <a:cs typeface="Calibri"/>
              </a:rPr>
              <a:t>Bir AB ticari markası, tüm AB üye ülkelerinde koruma sağlar. Yalnızca belirli bir ülkede koruma istiyorsanız o ülkede ulusal marka başvurusunda bulunmalısınız.</a:t>
            </a:r>
          </a:p>
          <a:p>
            <a:pPr rtl="0">
              <a:lnSpc>
                <a:spcPts val="1220"/>
              </a:lnSpc>
              <a:buClr>
                <a:srgbClr val="F1A0C2"/>
              </a:buClr>
              <a:tabLst>
                <a:tab pos="177800" algn="l"/>
              </a:tabLst>
            </a:pPr>
            <a:endParaRPr lang="tr-TR">
              <a:solidFill>
                <a:schemeClr val="tx1"/>
              </a:solidFill>
              <a:ea typeface="Calibri"/>
            </a:endParaRPr>
          </a:p>
          <a:p>
            <a:pPr rtl="0">
              <a:lnSpc>
                <a:spcPts val="1220"/>
              </a:lnSpc>
              <a:buClr>
                <a:srgbClr val="F1A0C2"/>
              </a:buClr>
              <a:tabLst>
                <a:tab pos="177800" algn="l"/>
              </a:tabLst>
            </a:pPr>
            <a:r>
              <a:rPr lang="tr-TR">
                <a:solidFill>
                  <a:schemeClr val="tx1"/>
                </a:solidFill>
                <a:latin typeface="Calibri"/>
                <a:ea typeface="Calibri"/>
                <a:cs typeface="Calibri"/>
              </a:rPr>
              <a:t>Bu genel bir kılavuzdur ve tam süreç, işletmenizin ve ticari markanızın özelliklerine bağlı olarak değişebilir. Bu sürecin herhangi bir kısmından emin değilseniz bir ticari marka avukatına danışmanız faydalı olabilir. Tescilli bir ticari markanın, markanızı ve işletmenizi koruyabilecek değerli bir varlık olduğunu unutmayın.</a:t>
            </a:r>
          </a:p>
          <a:p>
            <a:pPr rtl="0">
              <a:lnSpc>
                <a:spcPts val="1220"/>
              </a:lnSpc>
              <a:buClr>
                <a:srgbClr val="F1A0C2"/>
              </a:buClr>
              <a:tabLst>
                <a:tab pos="177800" algn="l"/>
              </a:tabLst>
            </a:pPr>
            <a:endParaRPr lang="tr-TR">
              <a:solidFill>
                <a:schemeClr val="tx1"/>
              </a:solidFill>
              <a:ea typeface="Calibri"/>
            </a:endParaRPr>
          </a:p>
        </p:txBody>
      </p:sp>
      <p:sp>
        <p:nvSpPr>
          <p:cNvPr id="6" name="Slide Number Placeholder 5">
            <a:extLst>
              <a:ext uri="{FF2B5EF4-FFF2-40B4-BE49-F238E27FC236}">
                <a16:creationId xmlns:a16="http://schemas.microsoft.com/office/drawing/2014/main" id="{0A961883-BD56-AE7F-8D3E-D6AF8A01BABD}"/>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27</a:t>
            </a:fld>
            <a:endParaRPr lang="en-US" sz="900">
              <a:solidFill>
                <a:schemeClr val="tx1"/>
              </a:solidFill>
            </a:endParaRPr>
          </a:p>
        </p:txBody>
      </p:sp>
      <p:grpSp>
        <p:nvGrpSpPr>
          <p:cNvPr id="32" name="Group 31">
            <a:extLst>
              <a:ext uri="{FF2B5EF4-FFF2-40B4-BE49-F238E27FC236}">
                <a16:creationId xmlns:a16="http://schemas.microsoft.com/office/drawing/2014/main" id="{665D635B-C409-7744-F4CC-4026615F8ADA}"/>
              </a:ext>
            </a:extLst>
          </p:cNvPr>
          <p:cNvGrpSpPr>
            <a:grpSpLocks noChangeAspect="1"/>
          </p:cNvGrpSpPr>
          <p:nvPr/>
        </p:nvGrpSpPr>
        <p:grpSpPr>
          <a:xfrm>
            <a:off x="6019806" y="543790"/>
            <a:ext cx="1108948" cy="888208"/>
            <a:chOff x="-904560" y="6171384"/>
            <a:chExt cx="1353174" cy="1083821"/>
          </a:xfrm>
        </p:grpSpPr>
        <p:sp>
          <p:nvSpPr>
            <p:cNvPr id="33" name="Freeform 32">
              <a:extLst>
                <a:ext uri="{FF2B5EF4-FFF2-40B4-BE49-F238E27FC236}">
                  <a16:creationId xmlns:a16="http://schemas.microsoft.com/office/drawing/2014/main" id="{75A85669-A7B1-CAC9-8675-72C9421BCCC5}"/>
                </a:ext>
              </a:extLst>
            </p:cNvPr>
            <p:cNvSpPr/>
            <p:nvPr/>
          </p:nvSpPr>
          <p:spPr>
            <a:xfrm>
              <a:off x="-904560" y="6171384"/>
              <a:ext cx="822702" cy="422654"/>
            </a:xfrm>
            <a:custGeom>
              <a:avLst/>
              <a:gdLst>
                <a:gd name="connsiteX0" fmla="*/ 43854 w 822702"/>
                <a:gd name="connsiteY0" fmla="*/ 54366 h 422654"/>
                <a:gd name="connsiteX1" fmla="*/ 43854 w 822702"/>
                <a:gd name="connsiteY1" fmla="*/ 42090 h 422654"/>
                <a:gd name="connsiteX2" fmla="*/ 780602 w 822702"/>
                <a:gd name="connsiteY2" fmla="*/ 42090 h 422654"/>
                <a:gd name="connsiteX3" fmla="*/ 780602 w 822702"/>
                <a:gd name="connsiteY3" fmla="*/ 49105 h 422654"/>
                <a:gd name="connsiteX4" fmla="*/ 780602 w 822702"/>
                <a:gd name="connsiteY4" fmla="*/ 178883 h 422654"/>
                <a:gd name="connsiteX5" fmla="*/ 822702 w 822702"/>
                <a:gd name="connsiteY5" fmla="*/ 178883 h 422654"/>
                <a:gd name="connsiteX6" fmla="*/ 822702 w 822702"/>
                <a:gd name="connsiteY6" fmla="*/ 29814 h 422654"/>
                <a:gd name="connsiteX7" fmla="*/ 792881 w 822702"/>
                <a:gd name="connsiteY7" fmla="*/ 0 h 422654"/>
                <a:gd name="connsiteX8" fmla="*/ 29821 w 822702"/>
                <a:gd name="connsiteY8" fmla="*/ 0 h 422654"/>
                <a:gd name="connsiteX9" fmla="*/ 0 w 822702"/>
                <a:gd name="connsiteY9" fmla="*/ 28060 h 422654"/>
                <a:gd name="connsiteX10" fmla="*/ 0 w 822702"/>
                <a:gd name="connsiteY10" fmla="*/ 394595 h 422654"/>
                <a:gd name="connsiteX11" fmla="*/ 0 w 822702"/>
                <a:gd name="connsiteY11" fmla="*/ 403364 h 422654"/>
                <a:gd name="connsiteX12" fmla="*/ 21050 w 822702"/>
                <a:gd name="connsiteY12" fmla="*/ 422655 h 422654"/>
                <a:gd name="connsiteX13" fmla="*/ 42100 w 822702"/>
                <a:gd name="connsiteY13" fmla="*/ 405117 h 422654"/>
                <a:gd name="connsiteX14" fmla="*/ 42100 w 822702"/>
                <a:gd name="connsiteY14" fmla="*/ 392841 h 422654"/>
                <a:gd name="connsiteX15" fmla="*/ 43854 w 822702"/>
                <a:gd name="connsiteY15" fmla="*/ 54366 h 42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2702" h="422654">
                  <a:moveTo>
                    <a:pt x="43854" y="54366"/>
                  </a:moveTo>
                  <a:lnTo>
                    <a:pt x="43854" y="42090"/>
                  </a:lnTo>
                  <a:lnTo>
                    <a:pt x="780602" y="42090"/>
                  </a:lnTo>
                  <a:lnTo>
                    <a:pt x="780602" y="49105"/>
                  </a:lnTo>
                  <a:cubicBezTo>
                    <a:pt x="780602" y="92949"/>
                    <a:pt x="780602" y="135039"/>
                    <a:pt x="780602" y="178883"/>
                  </a:cubicBezTo>
                  <a:cubicBezTo>
                    <a:pt x="794635" y="175376"/>
                    <a:pt x="808669" y="175376"/>
                    <a:pt x="822702" y="178883"/>
                  </a:cubicBezTo>
                  <a:cubicBezTo>
                    <a:pt x="822702" y="129778"/>
                    <a:pt x="822702" y="78919"/>
                    <a:pt x="822702" y="29814"/>
                  </a:cubicBezTo>
                  <a:cubicBezTo>
                    <a:pt x="822702" y="7015"/>
                    <a:pt x="815685" y="0"/>
                    <a:pt x="792881" y="0"/>
                  </a:cubicBezTo>
                  <a:cubicBezTo>
                    <a:pt x="538528" y="0"/>
                    <a:pt x="284174" y="0"/>
                    <a:pt x="29821" y="0"/>
                  </a:cubicBezTo>
                  <a:cubicBezTo>
                    <a:pt x="7017" y="0"/>
                    <a:pt x="0" y="7015"/>
                    <a:pt x="0" y="28060"/>
                  </a:cubicBezTo>
                  <a:cubicBezTo>
                    <a:pt x="0" y="150823"/>
                    <a:pt x="0" y="271832"/>
                    <a:pt x="0" y="394595"/>
                  </a:cubicBezTo>
                  <a:cubicBezTo>
                    <a:pt x="0" y="398103"/>
                    <a:pt x="0" y="401610"/>
                    <a:pt x="0" y="403364"/>
                  </a:cubicBezTo>
                  <a:cubicBezTo>
                    <a:pt x="1754" y="413886"/>
                    <a:pt x="10525" y="422655"/>
                    <a:pt x="21050" y="422655"/>
                  </a:cubicBezTo>
                  <a:cubicBezTo>
                    <a:pt x="31575" y="422655"/>
                    <a:pt x="40346" y="415640"/>
                    <a:pt x="42100" y="405117"/>
                  </a:cubicBezTo>
                  <a:cubicBezTo>
                    <a:pt x="42100" y="401610"/>
                    <a:pt x="42100" y="398103"/>
                    <a:pt x="42100" y="392841"/>
                  </a:cubicBezTo>
                  <a:cubicBezTo>
                    <a:pt x="43854" y="280601"/>
                    <a:pt x="43854" y="166607"/>
                    <a:pt x="43854" y="54366"/>
                  </a:cubicBezTo>
                  <a:close/>
                </a:path>
              </a:pathLst>
            </a:custGeom>
            <a:solidFill>
              <a:srgbClr val="000000"/>
            </a:solidFill>
            <a:ln w="17529" cap="flat">
              <a:noFill/>
              <a:prstDash val="solid"/>
              <a:miter/>
            </a:ln>
          </p:spPr>
          <p:txBody>
            <a:bodyPr rtlCol="0" anchor="ctr"/>
            <a:lstStyle/>
            <a:p>
              <a:pPr algn="l" rtl="0"/>
              <a:endParaRPr lang="en-US"/>
            </a:p>
          </p:txBody>
        </p:sp>
        <p:sp>
          <p:nvSpPr>
            <p:cNvPr id="34" name="Freeform 33">
              <a:extLst>
                <a:ext uri="{FF2B5EF4-FFF2-40B4-BE49-F238E27FC236}">
                  <a16:creationId xmlns:a16="http://schemas.microsoft.com/office/drawing/2014/main" id="{CA3A5C0D-40D3-F84A-C7F9-253E1D5D1659}"/>
                </a:ext>
              </a:extLst>
            </p:cNvPr>
            <p:cNvSpPr/>
            <p:nvPr/>
          </p:nvSpPr>
          <p:spPr>
            <a:xfrm>
              <a:off x="-902806" y="6646652"/>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2"/>
                    <a:pt x="0" y="21045"/>
                  </a:cubicBezTo>
                  <a:cubicBezTo>
                    <a:pt x="0" y="10523"/>
                    <a:pt x="10525" y="0"/>
                    <a:pt x="21050" y="0"/>
                  </a:cubicBezTo>
                  <a:cubicBezTo>
                    <a:pt x="33329" y="0"/>
                    <a:pt x="42100" y="10523"/>
                    <a:pt x="42100" y="21045"/>
                  </a:cubicBezTo>
                  <a:cubicBezTo>
                    <a:pt x="42100" y="33322"/>
                    <a:pt x="33329" y="42090"/>
                    <a:pt x="21050" y="42090"/>
                  </a:cubicBezTo>
                  <a:close/>
                </a:path>
              </a:pathLst>
            </a:custGeom>
            <a:solidFill>
              <a:srgbClr val="000000"/>
            </a:solidFill>
            <a:ln w="17529" cap="flat">
              <a:noFill/>
              <a:prstDash val="solid"/>
              <a:miter/>
            </a:ln>
          </p:spPr>
          <p:txBody>
            <a:bodyPr rtlCol="0" anchor="ctr"/>
            <a:lstStyle/>
            <a:p>
              <a:pPr algn="l" rtl="0"/>
              <a:endParaRPr lang="en-US"/>
            </a:p>
          </p:txBody>
        </p:sp>
        <p:grpSp>
          <p:nvGrpSpPr>
            <p:cNvPr id="35" name="Graphic 26">
              <a:extLst>
                <a:ext uri="{FF2B5EF4-FFF2-40B4-BE49-F238E27FC236}">
                  <a16:creationId xmlns:a16="http://schemas.microsoft.com/office/drawing/2014/main" id="{F6FF01FA-AA92-9062-BFAA-BC6CD0A042D0}"/>
                </a:ext>
              </a:extLst>
            </p:cNvPr>
            <p:cNvGrpSpPr/>
            <p:nvPr/>
          </p:nvGrpSpPr>
          <p:grpSpPr>
            <a:xfrm>
              <a:off x="-329195" y="6304670"/>
              <a:ext cx="777809" cy="777675"/>
              <a:chOff x="-329195" y="6304670"/>
              <a:chExt cx="777809" cy="777675"/>
            </a:xfrm>
          </p:grpSpPr>
          <p:sp>
            <p:nvSpPr>
              <p:cNvPr id="48" name="Freeform 47">
                <a:extLst>
                  <a:ext uri="{FF2B5EF4-FFF2-40B4-BE49-F238E27FC236}">
                    <a16:creationId xmlns:a16="http://schemas.microsoft.com/office/drawing/2014/main" id="{835D8BB2-9CE4-5856-8245-9AD52CF07D25}"/>
                  </a:ext>
                </a:extLst>
              </p:cNvPr>
              <p:cNvSpPr/>
              <p:nvPr/>
            </p:nvSpPr>
            <p:spPr>
              <a:xfrm>
                <a:off x="-292357" y="6337968"/>
                <a:ext cx="428038" cy="427963"/>
              </a:xfrm>
              <a:custGeom>
                <a:avLst/>
                <a:gdLst>
                  <a:gd name="connsiteX0" fmla="*/ 428015 w 428038"/>
                  <a:gd name="connsiteY0" fmla="*/ 213982 h 427963"/>
                  <a:gd name="connsiteX1" fmla="*/ 214007 w 428038"/>
                  <a:gd name="connsiteY1" fmla="*/ 427940 h 427963"/>
                  <a:gd name="connsiteX2" fmla="*/ 0 w 428038"/>
                  <a:gd name="connsiteY2" fmla="*/ 212228 h 427963"/>
                  <a:gd name="connsiteX3" fmla="*/ 215762 w 428038"/>
                  <a:gd name="connsiteY3" fmla="*/ 24 h 427963"/>
                  <a:gd name="connsiteX4" fmla="*/ 428015 w 428038"/>
                  <a:gd name="connsiteY4" fmla="*/ 213982 h 427963"/>
                  <a:gd name="connsiteX5" fmla="*/ 389424 w 428038"/>
                  <a:gd name="connsiteY5" fmla="*/ 215735 h 427963"/>
                  <a:gd name="connsiteX6" fmla="*/ 214007 w 428038"/>
                  <a:gd name="connsiteY6" fmla="*/ 40360 h 427963"/>
                  <a:gd name="connsiteX7" fmla="*/ 38591 w 428038"/>
                  <a:gd name="connsiteY7" fmla="*/ 217489 h 427963"/>
                  <a:gd name="connsiteX8" fmla="*/ 214007 w 428038"/>
                  <a:gd name="connsiteY8" fmla="*/ 391111 h 427963"/>
                  <a:gd name="connsiteX9" fmla="*/ 389424 w 428038"/>
                  <a:gd name="connsiteY9" fmla="*/ 215735 h 42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38" h="427963">
                    <a:moveTo>
                      <a:pt x="428015" y="213982"/>
                    </a:moveTo>
                    <a:cubicBezTo>
                      <a:pt x="428015" y="333237"/>
                      <a:pt x="331536" y="429694"/>
                      <a:pt x="214007" y="427940"/>
                    </a:cubicBezTo>
                    <a:cubicBezTo>
                      <a:pt x="94725" y="427940"/>
                      <a:pt x="0" y="331483"/>
                      <a:pt x="0" y="212228"/>
                    </a:cubicBezTo>
                    <a:cubicBezTo>
                      <a:pt x="0" y="94726"/>
                      <a:pt x="98233" y="-1730"/>
                      <a:pt x="215762" y="24"/>
                    </a:cubicBezTo>
                    <a:cubicBezTo>
                      <a:pt x="333291" y="24"/>
                      <a:pt x="429770" y="98234"/>
                      <a:pt x="428015" y="213982"/>
                    </a:cubicBezTo>
                    <a:close/>
                    <a:moveTo>
                      <a:pt x="389424" y="215735"/>
                    </a:moveTo>
                    <a:cubicBezTo>
                      <a:pt x="389424" y="119279"/>
                      <a:pt x="310486" y="40360"/>
                      <a:pt x="214007" y="40360"/>
                    </a:cubicBezTo>
                    <a:cubicBezTo>
                      <a:pt x="117528" y="40360"/>
                      <a:pt x="38591" y="119279"/>
                      <a:pt x="38591" y="217489"/>
                    </a:cubicBezTo>
                    <a:cubicBezTo>
                      <a:pt x="38591" y="312192"/>
                      <a:pt x="117528" y="391111"/>
                      <a:pt x="214007" y="391111"/>
                    </a:cubicBezTo>
                    <a:cubicBezTo>
                      <a:pt x="310486" y="391111"/>
                      <a:pt x="389424" y="312192"/>
                      <a:pt x="389424" y="215735"/>
                    </a:cubicBezTo>
                    <a:close/>
                  </a:path>
                </a:pathLst>
              </a:custGeom>
              <a:solidFill>
                <a:srgbClr val="F79038"/>
              </a:solidFill>
              <a:ln w="17529" cap="flat">
                <a:noFill/>
                <a:prstDash val="solid"/>
                <a:miter/>
              </a:ln>
            </p:spPr>
            <p:txBody>
              <a:bodyPr rtlCol="0" anchor="ctr"/>
              <a:lstStyle/>
              <a:p>
                <a:pPr algn="l" rtl="0"/>
                <a:endParaRPr lang="en-US"/>
              </a:p>
            </p:txBody>
          </p:sp>
          <p:sp>
            <p:nvSpPr>
              <p:cNvPr id="49" name="Freeform 48">
                <a:extLst>
                  <a:ext uri="{FF2B5EF4-FFF2-40B4-BE49-F238E27FC236}">
                    <a16:creationId xmlns:a16="http://schemas.microsoft.com/office/drawing/2014/main" id="{C34E9DAB-82DB-A35B-FDFB-623F17378463}"/>
                  </a:ext>
                </a:extLst>
              </p:cNvPr>
              <p:cNvSpPr/>
              <p:nvPr/>
            </p:nvSpPr>
            <p:spPr>
              <a:xfrm>
                <a:off x="126886" y="6757139"/>
                <a:ext cx="282455" cy="281515"/>
              </a:xfrm>
              <a:custGeom>
                <a:avLst/>
                <a:gdLst>
                  <a:gd name="connsiteX0" fmla="*/ 0 w 282455"/>
                  <a:gd name="connsiteY0" fmla="*/ 49105 h 281515"/>
                  <a:gd name="connsiteX1" fmla="*/ 49116 w 282455"/>
                  <a:gd name="connsiteY1" fmla="*/ 0 h 281515"/>
                  <a:gd name="connsiteX2" fmla="*/ 56133 w 282455"/>
                  <a:gd name="connsiteY2" fmla="*/ 5261 h 281515"/>
                  <a:gd name="connsiteX3" fmla="*/ 268386 w 282455"/>
                  <a:gd name="connsiteY3" fmla="*/ 217466 h 281515"/>
                  <a:gd name="connsiteX4" fmla="*/ 280666 w 282455"/>
                  <a:gd name="connsiteY4" fmla="*/ 256048 h 281515"/>
                  <a:gd name="connsiteX5" fmla="*/ 224532 w 282455"/>
                  <a:gd name="connsiteY5" fmla="*/ 273586 h 281515"/>
                  <a:gd name="connsiteX6" fmla="*/ 217516 w 282455"/>
                  <a:gd name="connsiteY6" fmla="*/ 268325 h 281515"/>
                  <a:gd name="connsiteX7" fmla="*/ 3508 w 282455"/>
                  <a:gd name="connsiteY7" fmla="*/ 54367 h 281515"/>
                  <a:gd name="connsiteX8" fmla="*/ 0 w 282455"/>
                  <a:gd name="connsiteY8" fmla="*/ 49105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455" h="281515">
                    <a:moveTo>
                      <a:pt x="0" y="49105"/>
                    </a:moveTo>
                    <a:cubicBezTo>
                      <a:pt x="17542" y="31568"/>
                      <a:pt x="33329" y="15784"/>
                      <a:pt x="49116" y="0"/>
                    </a:cubicBezTo>
                    <a:cubicBezTo>
                      <a:pt x="50871" y="1754"/>
                      <a:pt x="54379" y="3507"/>
                      <a:pt x="56133" y="5261"/>
                    </a:cubicBezTo>
                    <a:cubicBezTo>
                      <a:pt x="126299" y="75412"/>
                      <a:pt x="198220" y="147315"/>
                      <a:pt x="268386" y="217466"/>
                    </a:cubicBezTo>
                    <a:cubicBezTo>
                      <a:pt x="278912" y="227988"/>
                      <a:pt x="285928" y="240264"/>
                      <a:pt x="280666" y="256048"/>
                    </a:cubicBezTo>
                    <a:cubicBezTo>
                      <a:pt x="273649" y="280601"/>
                      <a:pt x="245583" y="289370"/>
                      <a:pt x="224532" y="273586"/>
                    </a:cubicBezTo>
                    <a:cubicBezTo>
                      <a:pt x="222778" y="271832"/>
                      <a:pt x="221024" y="270078"/>
                      <a:pt x="217516" y="268325"/>
                    </a:cubicBezTo>
                    <a:cubicBezTo>
                      <a:pt x="145595" y="196421"/>
                      <a:pt x="73674" y="124517"/>
                      <a:pt x="3508" y="54367"/>
                    </a:cubicBezTo>
                    <a:cubicBezTo>
                      <a:pt x="1754" y="54367"/>
                      <a:pt x="1754" y="52613"/>
                      <a:pt x="0" y="49105"/>
                    </a:cubicBezTo>
                    <a:close/>
                  </a:path>
                </a:pathLst>
              </a:custGeom>
              <a:solidFill>
                <a:srgbClr val="F79038"/>
              </a:solidFill>
              <a:ln w="17529" cap="flat">
                <a:noFill/>
                <a:prstDash val="solid"/>
                <a:miter/>
              </a:ln>
            </p:spPr>
            <p:txBody>
              <a:bodyPr rtlCol="0" anchor="ctr"/>
              <a:lstStyle/>
              <a:p>
                <a:pPr algn="l" rtl="0"/>
                <a:endParaRPr lang="en-US"/>
              </a:p>
            </p:txBody>
          </p:sp>
          <p:sp>
            <p:nvSpPr>
              <p:cNvPr id="50" name="Freeform 49">
                <a:extLst>
                  <a:ext uri="{FF2B5EF4-FFF2-40B4-BE49-F238E27FC236}">
                    <a16:creationId xmlns:a16="http://schemas.microsoft.com/office/drawing/2014/main" id="{47EC4845-28D3-228A-C936-8863AD2344C3}"/>
                  </a:ext>
                </a:extLst>
              </p:cNvPr>
              <p:cNvSpPr/>
              <p:nvPr/>
            </p:nvSpPr>
            <p:spPr>
              <a:xfrm>
                <a:off x="51457" y="6681727"/>
                <a:ext cx="112266" cy="113994"/>
              </a:xfrm>
              <a:custGeom>
                <a:avLst/>
                <a:gdLst>
                  <a:gd name="connsiteX0" fmla="*/ 87708 w 112266"/>
                  <a:gd name="connsiteY0" fmla="*/ 0 h 113994"/>
                  <a:gd name="connsiteX1" fmla="*/ 112267 w 112266"/>
                  <a:gd name="connsiteY1" fmla="*/ 26306 h 113994"/>
                  <a:gd name="connsiteX2" fmla="*/ 22804 w 112266"/>
                  <a:gd name="connsiteY2" fmla="*/ 113994 h 113994"/>
                  <a:gd name="connsiteX3" fmla="*/ 0 w 112266"/>
                  <a:gd name="connsiteY3" fmla="*/ 89442 h 113994"/>
                  <a:gd name="connsiteX4" fmla="*/ 87708 w 112266"/>
                  <a:gd name="connsiteY4" fmla="*/ 0 h 113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3994">
                    <a:moveTo>
                      <a:pt x="87708" y="0"/>
                    </a:moveTo>
                    <a:cubicBezTo>
                      <a:pt x="96479" y="8769"/>
                      <a:pt x="105250" y="17538"/>
                      <a:pt x="112267" y="26306"/>
                    </a:cubicBezTo>
                    <a:cubicBezTo>
                      <a:pt x="82446" y="56120"/>
                      <a:pt x="52625" y="84180"/>
                      <a:pt x="22804" y="113994"/>
                    </a:cubicBezTo>
                    <a:cubicBezTo>
                      <a:pt x="15788" y="106979"/>
                      <a:pt x="8771" y="98210"/>
                      <a:pt x="0" y="89442"/>
                    </a:cubicBezTo>
                    <a:cubicBezTo>
                      <a:pt x="36837" y="66643"/>
                      <a:pt x="64904" y="36829"/>
                      <a:pt x="87708" y="0"/>
                    </a:cubicBezTo>
                    <a:close/>
                  </a:path>
                </a:pathLst>
              </a:custGeom>
              <a:solidFill>
                <a:srgbClr val="F79038"/>
              </a:solidFill>
              <a:ln w="17529" cap="flat">
                <a:noFill/>
                <a:prstDash val="solid"/>
                <a:miter/>
              </a:ln>
            </p:spPr>
            <p:txBody>
              <a:bodyPr rtlCol="0" anchor="ctr"/>
              <a:lstStyle/>
              <a:p>
                <a:pPr algn="l" rtl="0"/>
                <a:endParaRPr lang="en-US"/>
              </a:p>
            </p:txBody>
          </p:sp>
          <p:sp>
            <p:nvSpPr>
              <p:cNvPr id="51" name="Freeform 50">
                <a:extLst>
                  <a:ext uri="{FF2B5EF4-FFF2-40B4-BE49-F238E27FC236}">
                    <a16:creationId xmlns:a16="http://schemas.microsoft.com/office/drawing/2014/main" id="{B6724942-6139-3030-29AB-62558C8AFB28}"/>
                  </a:ext>
                </a:extLst>
              </p:cNvPr>
              <p:cNvSpPr/>
              <p:nvPr/>
            </p:nvSpPr>
            <p:spPr>
              <a:xfrm>
                <a:off x="-255520" y="6378327"/>
                <a:ext cx="352586" cy="350750"/>
              </a:xfrm>
              <a:custGeom>
                <a:avLst/>
                <a:gdLst>
                  <a:gd name="connsiteX0" fmla="*/ 352587 w 352586"/>
                  <a:gd name="connsiteY0" fmla="*/ 175376 h 350750"/>
                  <a:gd name="connsiteX1" fmla="*/ 175416 w 352586"/>
                  <a:gd name="connsiteY1" fmla="*/ 350751 h 350750"/>
                  <a:gd name="connsiteX2" fmla="*/ 0 w 352586"/>
                  <a:gd name="connsiteY2" fmla="*/ 177129 h 350750"/>
                  <a:gd name="connsiteX3" fmla="*/ 175416 w 352586"/>
                  <a:gd name="connsiteY3" fmla="*/ 0 h 350750"/>
                  <a:gd name="connsiteX4" fmla="*/ 352587 w 352586"/>
                  <a:gd name="connsiteY4" fmla="*/ 175376 h 350750"/>
                  <a:gd name="connsiteX5" fmla="*/ 177170 w 352586"/>
                  <a:gd name="connsiteY5" fmla="*/ 38583 h 350750"/>
                  <a:gd name="connsiteX6" fmla="*/ 40346 w 352586"/>
                  <a:gd name="connsiteY6" fmla="*/ 175376 h 350750"/>
                  <a:gd name="connsiteX7" fmla="*/ 177170 w 352586"/>
                  <a:gd name="connsiteY7" fmla="*/ 310415 h 350750"/>
                  <a:gd name="connsiteX8" fmla="*/ 313995 w 352586"/>
                  <a:gd name="connsiteY8" fmla="*/ 173622 h 350750"/>
                  <a:gd name="connsiteX9" fmla="*/ 177170 w 352586"/>
                  <a:gd name="connsiteY9" fmla="*/ 38583 h 35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586" h="350750">
                    <a:moveTo>
                      <a:pt x="352587" y="175376"/>
                    </a:moveTo>
                    <a:cubicBezTo>
                      <a:pt x="352587" y="271832"/>
                      <a:pt x="273649" y="350751"/>
                      <a:pt x="175416" y="350751"/>
                    </a:cubicBezTo>
                    <a:cubicBezTo>
                      <a:pt x="78937" y="350751"/>
                      <a:pt x="0" y="271832"/>
                      <a:pt x="0" y="177129"/>
                    </a:cubicBezTo>
                    <a:cubicBezTo>
                      <a:pt x="0" y="78919"/>
                      <a:pt x="78937" y="0"/>
                      <a:pt x="175416" y="0"/>
                    </a:cubicBezTo>
                    <a:cubicBezTo>
                      <a:pt x="273649" y="0"/>
                      <a:pt x="352587" y="77165"/>
                      <a:pt x="352587" y="175376"/>
                    </a:cubicBezTo>
                    <a:close/>
                    <a:moveTo>
                      <a:pt x="177170" y="38583"/>
                    </a:moveTo>
                    <a:cubicBezTo>
                      <a:pt x="101742" y="38583"/>
                      <a:pt x="40346" y="99964"/>
                      <a:pt x="40346" y="175376"/>
                    </a:cubicBezTo>
                    <a:cubicBezTo>
                      <a:pt x="40346" y="250787"/>
                      <a:pt x="101742" y="312168"/>
                      <a:pt x="177170" y="310415"/>
                    </a:cubicBezTo>
                    <a:cubicBezTo>
                      <a:pt x="252600" y="310415"/>
                      <a:pt x="313995" y="249033"/>
                      <a:pt x="313995" y="173622"/>
                    </a:cubicBezTo>
                    <a:cubicBezTo>
                      <a:pt x="313995" y="99964"/>
                      <a:pt x="252600" y="38583"/>
                      <a:pt x="177170" y="38583"/>
                    </a:cubicBezTo>
                    <a:close/>
                  </a:path>
                </a:pathLst>
              </a:custGeom>
              <a:solidFill>
                <a:srgbClr val="000000"/>
              </a:solidFill>
              <a:ln w="17529"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A43F12CE-7117-EA62-F9F2-2BC3137F5ED8}"/>
                  </a:ext>
                </a:extLst>
              </p:cNvPr>
              <p:cNvSpPr/>
              <p:nvPr/>
            </p:nvSpPr>
            <p:spPr>
              <a:xfrm>
                <a:off x="-192370" y="6487060"/>
                <a:ext cx="96478" cy="113994"/>
              </a:xfrm>
              <a:custGeom>
                <a:avLst/>
                <a:gdLst>
                  <a:gd name="connsiteX0" fmla="*/ 85954 w 96478"/>
                  <a:gd name="connsiteY0" fmla="*/ 17538 h 113994"/>
                  <a:gd name="connsiteX1" fmla="*/ 61396 w 96478"/>
                  <a:gd name="connsiteY1" fmla="*/ 17538 h 113994"/>
                  <a:gd name="connsiteX2" fmla="*/ 61396 w 96478"/>
                  <a:gd name="connsiteY2" fmla="*/ 99964 h 113994"/>
                  <a:gd name="connsiteX3" fmla="*/ 57888 w 96478"/>
                  <a:gd name="connsiteY3" fmla="*/ 110487 h 113994"/>
                  <a:gd name="connsiteX4" fmla="*/ 49117 w 96478"/>
                  <a:gd name="connsiteY4" fmla="*/ 113994 h 113994"/>
                  <a:gd name="connsiteX5" fmla="*/ 40346 w 96478"/>
                  <a:gd name="connsiteY5" fmla="*/ 110487 h 113994"/>
                  <a:gd name="connsiteX6" fmla="*/ 36837 w 96478"/>
                  <a:gd name="connsiteY6" fmla="*/ 99964 h 113994"/>
                  <a:gd name="connsiteX7" fmla="*/ 36837 w 96478"/>
                  <a:gd name="connsiteY7" fmla="*/ 17538 h 113994"/>
                  <a:gd name="connsiteX8" fmla="*/ 12279 w 96478"/>
                  <a:gd name="connsiteY8" fmla="*/ 17538 h 113994"/>
                  <a:gd name="connsiteX9" fmla="*/ 3509 w 96478"/>
                  <a:gd name="connsiteY9" fmla="*/ 15784 h 113994"/>
                  <a:gd name="connsiteX10" fmla="*/ 0 w 96478"/>
                  <a:gd name="connsiteY10" fmla="*/ 8769 h 113994"/>
                  <a:gd name="connsiteX11" fmla="*/ 3509 w 96478"/>
                  <a:gd name="connsiteY11" fmla="*/ 1754 h 113994"/>
                  <a:gd name="connsiteX12" fmla="*/ 12279 w 96478"/>
                  <a:gd name="connsiteY12" fmla="*/ 0 h 113994"/>
                  <a:gd name="connsiteX13" fmla="*/ 84200 w 96478"/>
                  <a:gd name="connsiteY13" fmla="*/ 0 h 113994"/>
                  <a:gd name="connsiteX14" fmla="*/ 92971 w 96478"/>
                  <a:gd name="connsiteY14" fmla="*/ 1754 h 113994"/>
                  <a:gd name="connsiteX15" fmla="*/ 96479 w 96478"/>
                  <a:gd name="connsiteY15" fmla="*/ 8769 h 113994"/>
                  <a:gd name="connsiteX16" fmla="*/ 92971 w 96478"/>
                  <a:gd name="connsiteY16" fmla="*/ 15784 h 113994"/>
                  <a:gd name="connsiteX17" fmla="*/ 85954 w 96478"/>
                  <a:gd name="connsiteY17" fmla="*/ 17538 h 11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478" h="113994">
                    <a:moveTo>
                      <a:pt x="85954" y="17538"/>
                    </a:moveTo>
                    <a:lnTo>
                      <a:pt x="61396" y="17538"/>
                    </a:lnTo>
                    <a:lnTo>
                      <a:pt x="61396" y="99964"/>
                    </a:lnTo>
                    <a:cubicBezTo>
                      <a:pt x="61396" y="105225"/>
                      <a:pt x="59641" y="108733"/>
                      <a:pt x="57888" y="110487"/>
                    </a:cubicBezTo>
                    <a:cubicBezTo>
                      <a:pt x="56133" y="112240"/>
                      <a:pt x="52625" y="113994"/>
                      <a:pt x="49117" y="113994"/>
                    </a:cubicBezTo>
                    <a:cubicBezTo>
                      <a:pt x="45608" y="113994"/>
                      <a:pt x="42100" y="112240"/>
                      <a:pt x="40346" y="110487"/>
                    </a:cubicBezTo>
                    <a:cubicBezTo>
                      <a:pt x="38592" y="108733"/>
                      <a:pt x="36837" y="105225"/>
                      <a:pt x="36837" y="99964"/>
                    </a:cubicBezTo>
                    <a:lnTo>
                      <a:pt x="36837" y="17538"/>
                    </a:lnTo>
                    <a:lnTo>
                      <a:pt x="12279" y="17538"/>
                    </a:lnTo>
                    <a:cubicBezTo>
                      <a:pt x="8771" y="17538"/>
                      <a:pt x="5263" y="17538"/>
                      <a:pt x="3509" y="15784"/>
                    </a:cubicBezTo>
                    <a:cubicBezTo>
                      <a:pt x="1754" y="14030"/>
                      <a:pt x="0" y="12276"/>
                      <a:pt x="0" y="8769"/>
                    </a:cubicBezTo>
                    <a:cubicBezTo>
                      <a:pt x="0" y="5261"/>
                      <a:pt x="1754" y="3508"/>
                      <a:pt x="3509" y="1754"/>
                    </a:cubicBezTo>
                    <a:cubicBezTo>
                      <a:pt x="5263" y="0"/>
                      <a:pt x="8771" y="0"/>
                      <a:pt x="12279" y="0"/>
                    </a:cubicBezTo>
                    <a:lnTo>
                      <a:pt x="84200" y="0"/>
                    </a:lnTo>
                    <a:cubicBezTo>
                      <a:pt x="87708" y="0"/>
                      <a:pt x="91217" y="0"/>
                      <a:pt x="92971" y="1754"/>
                    </a:cubicBezTo>
                    <a:cubicBezTo>
                      <a:pt x="94725" y="3508"/>
                      <a:pt x="96479" y="5261"/>
                      <a:pt x="96479" y="8769"/>
                    </a:cubicBezTo>
                    <a:cubicBezTo>
                      <a:pt x="96479" y="12276"/>
                      <a:pt x="94725" y="14030"/>
                      <a:pt x="92971" y="15784"/>
                    </a:cubicBezTo>
                    <a:cubicBezTo>
                      <a:pt x="91217" y="17538"/>
                      <a:pt x="89462" y="17538"/>
                      <a:pt x="85954" y="17538"/>
                    </a:cubicBezTo>
                    <a:close/>
                  </a:path>
                </a:pathLst>
              </a:custGeom>
              <a:solidFill>
                <a:srgbClr val="000000"/>
              </a:solidFill>
              <a:ln w="17529" cap="flat">
                <a:noFill/>
                <a:prstDash val="solid"/>
                <a:miter/>
              </a:ln>
            </p:spPr>
            <p:txBody>
              <a:bodyPr rtlCol="0" anchor="ctr"/>
              <a:lstStyle/>
              <a:p>
                <a:pPr algn="l" rtl="0"/>
                <a:endParaRPr lang="en-US"/>
              </a:p>
            </p:txBody>
          </p:sp>
          <p:sp>
            <p:nvSpPr>
              <p:cNvPr id="53" name="Freeform 52">
                <a:extLst>
                  <a:ext uri="{FF2B5EF4-FFF2-40B4-BE49-F238E27FC236}">
                    <a16:creationId xmlns:a16="http://schemas.microsoft.com/office/drawing/2014/main" id="{C5E882DD-8F11-BB0E-6CD1-B1137DD6E9B5}"/>
                  </a:ext>
                </a:extLst>
              </p:cNvPr>
              <p:cNvSpPr/>
              <p:nvPr/>
            </p:nvSpPr>
            <p:spPr>
              <a:xfrm>
                <a:off x="-81858" y="6485307"/>
                <a:ext cx="105249" cy="115747"/>
              </a:xfrm>
              <a:custGeom>
                <a:avLst/>
                <a:gdLst>
                  <a:gd name="connsiteX0" fmla="*/ 38591 w 105249"/>
                  <a:gd name="connsiteY0" fmla="*/ 96457 h 115747"/>
                  <a:gd name="connsiteX1" fmla="*/ 21050 w 105249"/>
                  <a:gd name="connsiteY1" fmla="*/ 24553 h 115747"/>
                  <a:gd name="connsiteX2" fmla="*/ 21050 w 105249"/>
                  <a:gd name="connsiteY2" fmla="*/ 101718 h 115747"/>
                  <a:gd name="connsiteX3" fmla="*/ 17542 w 105249"/>
                  <a:gd name="connsiteY3" fmla="*/ 112240 h 115747"/>
                  <a:gd name="connsiteX4" fmla="*/ 10525 w 105249"/>
                  <a:gd name="connsiteY4" fmla="*/ 115748 h 115747"/>
                  <a:gd name="connsiteX5" fmla="*/ 3508 w 105249"/>
                  <a:gd name="connsiteY5" fmla="*/ 112240 h 115747"/>
                  <a:gd name="connsiteX6" fmla="*/ 0 w 105249"/>
                  <a:gd name="connsiteY6" fmla="*/ 101718 h 115747"/>
                  <a:gd name="connsiteX7" fmla="*/ 0 w 105249"/>
                  <a:gd name="connsiteY7" fmla="*/ 12276 h 115747"/>
                  <a:gd name="connsiteX8" fmla="*/ 3508 w 105249"/>
                  <a:gd name="connsiteY8" fmla="*/ 1754 h 115747"/>
                  <a:gd name="connsiteX9" fmla="*/ 14033 w 105249"/>
                  <a:gd name="connsiteY9" fmla="*/ 0 h 115747"/>
                  <a:gd name="connsiteX10" fmla="*/ 21050 w 105249"/>
                  <a:gd name="connsiteY10" fmla="*/ 0 h 115747"/>
                  <a:gd name="connsiteX11" fmla="*/ 29820 w 105249"/>
                  <a:gd name="connsiteY11" fmla="*/ 1754 h 115747"/>
                  <a:gd name="connsiteX12" fmla="*/ 33329 w 105249"/>
                  <a:gd name="connsiteY12" fmla="*/ 5261 h 115747"/>
                  <a:gd name="connsiteX13" fmla="*/ 36837 w 105249"/>
                  <a:gd name="connsiteY13" fmla="*/ 15784 h 115747"/>
                  <a:gd name="connsiteX14" fmla="*/ 52625 w 105249"/>
                  <a:gd name="connsiteY14" fmla="*/ 77165 h 115747"/>
                  <a:gd name="connsiteX15" fmla="*/ 68412 w 105249"/>
                  <a:gd name="connsiteY15" fmla="*/ 15784 h 115747"/>
                  <a:gd name="connsiteX16" fmla="*/ 71920 w 105249"/>
                  <a:gd name="connsiteY16" fmla="*/ 5261 h 115747"/>
                  <a:gd name="connsiteX17" fmla="*/ 75429 w 105249"/>
                  <a:gd name="connsiteY17" fmla="*/ 1754 h 115747"/>
                  <a:gd name="connsiteX18" fmla="*/ 84200 w 105249"/>
                  <a:gd name="connsiteY18" fmla="*/ 0 h 115747"/>
                  <a:gd name="connsiteX19" fmla="*/ 91216 w 105249"/>
                  <a:gd name="connsiteY19" fmla="*/ 0 h 115747"/>
                  <a:gd name="connsiteX20" fmla="*/ 101741 w 105249"/>
                  <a:gd name="connsiteY20" fmla="*/ 1754 h 115747"/>
                  <a:gd name="connsiteX21" fmla="*/ 105250 w 105249"/>
                  <a:gd name="connsiteY21" fmla="*/ 12276 h 115747"/>
                  <a:gd name="connsiteX22" fmla="*/ 105250 w 105249"/>
                  <a:gd name="connsiteY22" fmla="*/ 101718 h 115747"/>
                  <a:gd name="connsiteX23" fmla="*/ 101741 w 105249"/>
                  <a:gd name="connsiteY23" fmla="*/ 112240 h 115747"/>
                  <a:gd name="connsiteX24" fmla="*/ 94725 w 105249"/>
                  <a:gd name="connsiteY24" fmla="*/ 115748 h 115747"/>
                  <a:gd name="connsiteX25" fmla="*/ 87708 w 105249"/>
                  <a:gd name="connsiteY25" fmla="*/ 112240 h 115747"/>
                  <a:gd name="connsiteX26" fmla="*/ 84200 w 105249"/>
                  <a:gd name="connsiteY26" fmla="*/ 101718 h 115747"/>
                  <a:gd name="connsiteX27" fmla="*/ 84200 w 105249"/>
                  <a:gd name="connsiteY27" fmla="*/ 24553 h 115747"/>
                  <a:gd name="connsiteX28" fmla="*/ 66658 w 105249"/>
                  <a:gd name="connsiteY28" fmla="*/ 96457 h 115747"/>
                  <a:gd name="connsiteX29" fmla="*/ 63149 w 105249"/>
                  <a:gd name="connsiteY29" fmla="*/ 106979 h 115747"/>
                  <a:gd name="connsiteX30" fmla="*/ 59641 w 105249"/>
                  <a:gd name="connsiteY30" fmla="*/ 112240 h 115747"/>
                  <a:gd name="connsiteX31" fmla="*/ 50871 w 105249"/>
                  <a:gd name="connsiteY31" fmla="*/ 115748 h 115747"/>
                  <a:gd name="connsiteX32" fmla="*/ 43854 w 105249"/>
                  <a:gd name="connsiteY32" fmla="*/ 113994 h 115747"/>
                  <a:gd name="connsiteX33" fmla="*/ 40345 w 105249"/>
                  <a:gd name="connsiteY33" fmla="*/ 108733 h 115747"/>
                  <a:gd name="connsiteX34" fmla="*/ 38591 w 105249"/>
                  <a:gd name="connsiteY34" fmla="*/ 103472 h 115747"/>
                  <a:gd name="connsiteX35" fmla="*/ 38591 w 105249"/>
                  <a:gd name="connsiteY35" fmla="*/ 96457 h 11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249" h="115747">
                    <a:moveTo>
                      <a:pt x="38591" y="96457"/>
                    </a:moveTo>
                    <a:lnTo>
                      <a:pt x="21050" y="24553"/>
                    </a:lnTo>
                    <a:lnTo>
                      <a:pt x="21050" y="101718"/>
                    </a:lnTo>
                    <a:cubicBezTo>
                      <a:pt x="21050" y="105225"/>
                      <a:pt x="19295" y="108733"/>
                      <a:pt x="17542" y="112240"/>
                    </a:cubicBezTo>
                    <a:cubicBezTo>
                      <a:pt x="15787" y="113994"/>
                      <a:pt x="12279" y="115748"/>
                      <a:pt x="10525" y="115748"/>
                    </a:cubicBezTo>
                    <a:cubicBezTo>
                      <a:pt x="7017" y="115748"/>
                      <a:pt x="5262" y="113994"/>
                      <a:pt x="3508" y="112240"/>
                    </a:cubicBezTo>
                    <a:cubicBezTo>
                      <a:pt x="1754" y="110487"/>
                      <a:pt x="0" y="106979"/>
                      <a:pt x="0" y="101718"/>
                    </a:cubicBezTo>
                    <a:lnTo>
                      <a:pt x="0" y="12276"/>
                    </a:lnTo>
                    <a:cubicBezTo>
                      <a:pt x="0" y="7015"/>
                      <a:pt x="1754" y="3507"/>
                      <a:pt x="3508" y="1754"/>
                    </a:cubicBezTo>
                    <a:cubicBezTo>
                      <a:pt x="5262" y="0"/>
                      <a:pt x="8771" y="0"/>
                      <a:pt x="14033" y="0"/>
                    </a:cubicBezTo>
                    <a:lnTo>
                      <a:pt x="21050" y="0"/>
                    </a:lnTo>
                    <a:cubicBezTo>
                      <a:pt x="24558" y="0"/>
                      <a:pt x="28066" y="0"/>
                      <a:pt x="29820" y="1754"/>
                    </a:cubicBezTo>
                    <a:cubicBezTo>
                      <a:pt x="31575" y="1754"/>
                      <a:pt x="33329" y="3507"/>
                      <a:pt x="33329" y="5261"/>
                    </a:cubicBezTo>
                    <a:cubicBezTo>
                      <a:pt x="35083" y="7015"/>
                      <a:pt x="35083" y="10523"/>
                      <a:pt x="36837" y="15784"/>
                    </a:cubicBezTo>
                    <a:lnTo>
                      <a:pt x="52625" y="77165"/>
                    </a:lnTo>
                    <a:lnTo>
                      <a:pt x="68412" y="15784"/>
                    </a:lnTo>
                    <a:cubicBezTo>
                      <a:pt x="70166" y="10523"/>
                      <a:pt x="70166" y="8769"/>
                      <a:pt x="71920" y="5261"/>
                    </a:cubicBezTo>
                    <a:cubicBezTo>
                      <a:pt x="73674" y="1754"/>
                      <a:pt x="73674" y="1754"/>
                      <a:pt x="75429" y="1754"/>
                    </a:cubicBezTo>
                    <a:cubicBezTo>
                      <a:pt x="77183" y="1754"/>
                      <a:pt x="80691" y="0"/>
                      <a:pt x="84200" y="0"/>
                    </a:cubicBezTo>
                    <a:lnTo>
                      <a:pt x="91216" y="0"/>
                    </a:lnTo>
                    <a:cubicBezTo>
                      <a:pt x="94725" y="0"/>
                      <a:pt x="98233" y="0"/>
                      <a:pt x="101741" y="1754"/>
                    </a:cubicBezTo>
                    <a:cubicBezTo>
                      <a:pt x="103495" y="3507"/>
                      <a:pt x="105250" y="7015"/>
                      <a:pt x="105250" y="12276"/>
                    </a:cubicBezTo>
                    <a:lnTo>
                      <a:pt x="105250" y="101718"/>
                    </a:lnTo>
                    <a:cubicBezTo>
                      <a:pt x="105250" y="105225"/>
                      <a:pt x="103495" y="108733"/>
                      <a:pt x="101741" y="112240"/>
                    </a:cubicBezTo>
                    <a:cubicBezTo>
                      <a:pt x="99987" y="113994"/>
                      <a:pt x="96479" y="115748"/>
                      <a:pt x="94725" y="115748"/>
                    </a:cubicBezTo>
                    <a:cubicBezTo>
                      <a:pt x="91216" y="115748"/>
                      <a:pt x="89462" y="113994"/>
                      <a:pt x="87708" y="112240"/>
                    </a:cubicBezTo>
                    <a:cubicBezTo>
                      <a:pt x="85954" y="110487"/>
                      <a:pt x="84200" y="106979"/>
                      <a:pt x="84200" y="101718"/>
                    </a:cubicBezTo>
                    <a:lnTo>
                      <a:pt x="84200" y="24553"/>
                    </a:lnTo>
                    <a:lnTo>
                      <a:pt x="66658" y="96457"/>
                    </a:lnTo>
                    <a:cubicBezTo>
                      <a:pt x="64904" y="101718"/>
                      <a:pt x="64904" y="105225"/>
                      <a:pt x="63149" y="106979"/>
                    </a:cubicBezTo>
                    <a:cubicBezTo>
                      <a:pt x="63149" y="108733"/>
                      <a:pt x="61396" y="110487"/>
                      <a:pt x="59641" y="112240"/>
                    </a:cubicBezTo>
                    <a:cubicBezTo>
                      <a:pt x="57887" y="113994"/>
                      <a:pt x="54379" y="115748"/>
                      <a:pt x="50871" y="115748"/>
                    </a:cubicBezTo>
                    <a:cubicBezTo>
                      <a:pt x="47362" y="115748"/>
                      <a:pt x="45608" y="115748"/>
                      <a:pt x="43854" y="113994"/>
                    </a:cubicBezTo>
                    <a:cubicBezTo>
                      <a:pt x="42100" y="112240"/>
                      <a:pt x="40345" y="112240"/>
                      <a:pt x="40345" y="108733"/>
                    </a:cubicBezTo>
                    <a:cubicBezTo>
                      <a:pt x="38591" y="106979"/>
                      <a:pt x="38591" y="105225"/>
                      <a:pt x="38591" y="103472"/>
                    </a:cubicBezTo>
                    <a:cubicBezTo>
                      <a:pt x="40345" y="99964"/>
                      <a:pt x="38591" y="98210"/>
                      <a:pt x="38591" y="96457"/>
                    </a:cubicBezTo>
                    <a:close/>
                  </a:path>
                </a:pathLst>
              </a:custGeom>
              <a:solidFill>
                <a:srgbClr val="000000"/>
              </a:solidFill>
              <a:ln w="17529" cap="flat">
                <a:noFill/>
                <a:prstDash val="solid"/>
                <a:miter/>
              </a:ln>
            </p:spPr>
            <p:txBody>
              <a:bodyPr rtlCol="0" anchor="ctr"/>
              <a:lstStyle/>
              <a:p>
                <a:pPr algn="l" rtl="0"/>
                <a:endParaRPr lang="en-US"/>
              </a:p>
            </p:txBody>
          </p:sp>
          <p:sp>
            <p:nvSpPr>
              <p:cNvPr id="54" name="Freeform 53">
                <a:extLst>
                  <a:ext uri="{FF2B5EF4-FFF2-40B4-BE49-F238E27FC236}">
                    <a16:creationId xmlns:a16="http://schemas.microsoft.com/office/drawing/2014/main" id="{D66260D2-5E83-EAC0-F60D-7FC7AAF2AF49}"/>
                  </a:ext>
                </a:extLst>
              </p:cNvPr>
              <p:cNvSpPr/>
              <p:nvPr/>
            </p:nvSpPr>
            <p:spPr>
              <a:xfrm>
                <a:off x="51457" y="6681727"/>
                <a:ext cx="112266" cy="112240"/>
              </a:xfrm>
              <a:custGeom>
                <a:avLst/>
                <a:gdLst>
                  <a:gd name="connsiteX0" fmla="*/ 87708 w 112266"/>
                  <a:gd name="connsiteY0" fmla="*/ 0 h 112240"/>
                  <a:gd name="connsiteX1" fmla="*/ 0 w 112266"/>
                  <a:gd name="connsiteY1" fmla="*/ 87688 h 112240"/>
                  <a:gd name="connsiteX2" fmla="*/ 22804 w 112266"/>
                  <a:gd name="connsiteY2" fmla="*/ 112240 h 112240"/>
                  <a:gd name="connsiteX3" fmla="*/ 112267 w 112266"/>
                  <a:gd name="connsiteY3" fmla="*/ 24553 h 112240"/>
                  <a:gd name="connsiteX4" fmla="*/ 87708 w 112266"/>
                  <a:gd name="connsiteY4" fmla="*/ 0 h 11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6" h="112240">
                    <a:moveTo>
                      <a:pt x="87708" y="0"/>
                    </a:moveTo>
                    <a:cubicBezTo>
                      <a:pt x="64904" y="36829"/>
                      <a:pt x="35083" y="66643"/>
                      <a:pt x="0" y="87688"/>
                    </a:cubicBezTo>
                    <a:cubicBezTo>
                      <a:pt x="8771" y="96457"/>
                      <a:pt x="15788" y="106979"/>
                      <a:pt x="22804" y="112240"/>
                    </a:cubicBezTo>
                    <a:cubicBezTo>
                      <a:pt x="52625" y="82426"/>
                      <a:pt x="82446" y="54367"/>
                      <a:pt x="112267" y="24553"/>
                    </a:cubicBezTo>
                    <a:cubicBezTo>
                      <a:pt x="105250" y="17538"/>
                      <a:pt x="98233" y="8769"/>
                      <a:pt x="87708" y="0"/>
                    </a:cubicBezTo>
                    <a:close/>
                  </a:path>
                </a:pathLst>
              </a:custGeom>
              <a:noFill/>
              <a:ln w="17529" cap="flat">
                <a:noFill/>
                <a:prstDash val="solid"/>
                <a:miter/>
              </a:ln>
            </p:spPr>
            <p:txBody>
              <a:bodyPr rtlCol="0" anchor="ctr"/>
              <a:lstStyle/>
              <a:p>
                <a:pPr algn="l" rtl="0"/>
                <a:endParaRPr lang="en-US"/>
              </a:p>
            </p:txBody>
          </p:sp>
          <p:sp>
            <p:nvSpPr>
              <p:cNvPr id="55" name="Freeform 54">
                <a:extLst>
                  <a:ext uri="{FF2B5EF4-FFF2-40B4-BE49-F238E27FC236}">
                    <a16:creationId xmlns:a16="http://schemas.microsoft.com/office/drawing/2014/main" id="{F7690663-4707-B134-ADF7-76AF2CE75364}"/>
                  </a:ext>
                </a:extLst>
              </p:cNvPr>
              <p:cNvSpPr/>
              <p:nvPr/>
            </p:nvSpPr>
            <p:spPr>
              <a:xfrm>
                <a:off x="126886" y="6757139"/>
                <a:ext cx="284209" cy="281515"/>
              </a:xfrm>
              <a:custGeom>
                <a:avLst/>
                <a:gdLst>
                  <a:gd name="connsiteX0" fmla="*/ 56133 w 284209"/>
                  <a:gd name="connsiteY0" fmla="*/ 5261 h 281515"/>
                  <a:gd name="connsiteX1" fmla="*/ 49116 w 284209"/>
                  <a:gd name="connsiteY1" fmla="*/ 0 h 281515"/>
                  <a:gd name="connsiteX2" fmla="*/ 0 w 284209"/>
                  <a:gd name="connsiteY2" fmla="*/ 49105 h 281515"/>
                  <a:gd name="connsiteX3" fmla="*/ 5262 w 284209"/>
                  <a:gd name="connsiteY3" fmla="*/ 54367 h 281515"/>
                  <a:gd name="connsiteX4" fmla="*/ 219270 w 284209"/>
                  <a:gd name="connsiteY4" fmla="*/ 268325 h 281515"/>
                  <a:gd name="connsiteX5" fmla="*/ 226287 w 284209"/>
                  <a:gd name="connsiteY5" fmla="*/ 273586 h 281515"/>
                  <a:gd name="connsiteX6" fmla="*/ 282420 w 284209"/>
                  <a:gd name="connsiteY6" fmla="*/ 256048 h 281515"/>
                  <a:gd name="connsiteX7" fmla="*/ 270141 w 284209"/>
                  <a:gd name="connsiteY7" fmla="*/ 217466 h 281515"/>
                  <a:gd name="connsiteX8" fmla="*/ 56133 w 284209"/>
                  <a:gd name="connsiteY8" fmla="*/ 5261 h 28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09" h="281515">
                    <a:moveTo>
                      <a:pt x="56133" y="5261"/>
                    </a:moveTo>
                    <a:cubicBezTo>
                      <a:pt x="54379" y="3507"/>
                      <a:pt x="50871" y="1754"/>
                      <a:pt x="49116" y="0"/>
                    </a:cubicBezTo>
                    <a:cubicBezTo>
                      <a:pt x="33329" y="15784"/>
                      <a:pt x="15787" y="33321"/>
                      <a:pt x="0" y="49105"/>
                    </a:cubicBezTo>
                    <a:cubicBezTo>
                      <a:pt x="1754" y="50859"/>
                      <a:pt x="3508" y="52613"/>
                      <a:pt x="5262" y="54367"/>
                    </a:cubicBezTo>
                    <a:cubicBezTo>
                      <a:pt x="77183" y="126270"/>
                      <a:pt x="149104" y="198174"/>
                      <a:pt x="219270" y="268325"/>
                    </a:cubicBezTo>
                    <a:cubicBezTo>
                      <a:pt x="221024" y="270078"/>
                      <a:pt x="222778" y="271832"/>
                      <a:pt x="226287" y="273586"/>
                    </a:cubicBezTo>
                    <a:cubicBezTo>
                      <a:pt x="245583" y="289370"/>
                      <a:pt x="275403" y="280601"/>
                      <a:pt x="282420" y="256048"/>
                    </a:cubicBezTo>
                    <a:cubicBezTo>
                      <a:pt x="287682" y="240264"/>
                      <a:pt x="280666" y="227988"/>
                      <a:pt x="270141" y="217466"/>
                    </a:cubicBezTo>
                    <a:cubicBezTo>
                      <a:pt x="196466" y="147315"/>
                      <a:pt x="126299" y="77165"/>
                      <a:pt x="56133" y="5261"/>
                    </a:cubicBezTo>
                    <a:close/>
                  </a:path>
                </a:pathLst>
              </a:custGeom>
              <a:noFill/>
              <a:ln w="17529" cap="flat">
                <a:noFill/>
                <a:prstDash val="solid"/>
                <a:miter/>
              </a:ln>
            </p:spPr>
            <p:txBody>
              <a:bodyPr rtlCol="0" anchor="ctr"/>
              <a:lstStyle/>
              <a:p>
                <a:pPr algn="l" rtl="0"/>
                <a:endParaRPr lang="en-US"/>
              </a:p>
            </p:txBody>
          </p:sp>
          <p:sp>
            <p:nvSpPr>
              <p:cNvPr id="57" name="Freeform 56">
                <a:extLst>
                  <a:ext uri="{FF2B5EF4-FFF2-40B4-BE49-F238E27FC236}">
                    <a16:creationId xmlns:a16="http://schemas.microsoft.com/office/drawing/2014/main" id="{D02891BB-F7E1-16D8-AB2B-6633BC79E15F}"/>
                  </a:ext>
                </a:extLst>
              </p:cNvPr>
              <p:cNvSpPr/>
              <p:nvPr/>
            </p:nvSpPr>
            <p:spPr>
              <a:xfrm>
                <a:off x="587" y="6634376"/>
                <a:ext cx="448027" cy="447969"/>
              </a:xfrm>
              <a:custGeom>
                <a:avLst/>
                <a:gdLst>
                  <a:gd name="connsiteX0" fmla="*/ 424507 w 448027"/>
                  <a:gd name="connsiteY0" fmla="*/ 317430 h 447969"/>
                  <a:gd name="connsiteX1" fmla="*/ 203483 w 448027"/>
                  <a:gd name="connsiteY1" fmla="*/ 94703 h 447969"/>
                  <a:gd name="connsiteX2" fmla="*/ 206991 w 448027"/>
                  <a:gd name="connsiteY2" fmla="*/ 89442 h 447969"/>
                  <a:gd name="connsiteX3" fmla="*/ 205237 w 448027"/>
                  <a:gd name="connsiteY3" fmla="*/ 59628 h 447969"/>
                  <a:gd name="connsiteX4" fmla="*/ 163137 w 448027"/>
                  <a:gd name="connsiteY4" fmla="*/ 15784 h 447969"/>
                  <a:gd name="connsiteX5" fmla="*/ 147349 w 448027"/>
                  <a:gd name="connsiteY5" fmla="*/ 0 h 447969"/>
                  <a:gd name="connsiteX6" fmla="*/ 140333 w 448027"/>
                  <a:gd name="connsiteY6" fmla="*/ 24553 h 447969"/>
                  <a:gd name="connsiteX7" fmla="*/ 10525 w 448027"/>
                  <a:gd name="connsiteY7" fmla="*/ 149069 h 447969"/>
                  <a:gd name="connsiteX8" fmla="*/ 5263 w 448027"/>
                  <a:gd name="connsiteY8" fmla="*/ 145562 h 447969"/>
                  <a:gd name="connsiteX9" fmla="*/ 0 w 448027"/>
                  <a:gd name="connsiteY9" fmla="*/ 147315 h 447969"/>
                  <a:gd name="connsiteX10" fmla="*/ 63150 w 448027"/>
                  <a:gd name="connsiteY10" fmla="*/ 210451 h 447969"/>
                  <a:gd name="connsiteX11" fmla="*/ 92971 w 448027"/>
                  <a:gd name="connsiteY11" fmla="*/ 212204 h 447969"/>
                  <a:gd name="connsiteX12" fmla="*/ 98233 w 448027"/>
                  <a:gd name="connsiteY12" fmla="*/ 208697 h 447969"/>
                  <a:gd name="connsiteX13" fmla="*/ 231550 w 448027"/>
                  <a:gd name="connsiteY13" fmla="*/ 338475 h 447969"/>
                  <a:gd name="connsiteX14" fmla="*/ 317503 w 448027"/>
                  <a:gd name="connsiteY14" fmla="*/ 424409 h 447969"/>
                  <a:gd name="connsiteX15" fmla="*/ 384161 w 448027"/>
                  <a:gd name="connsiteY15" fmla="*/ 447208 h 447969"/>
                  <a:gd name="connsiteX16" fmla="*/ 442049 w 448027"/>
                  <a:gd name="connsiteY16" fmla="*/ 396349 h 447969"/>
                  <a:gd name="connsiteX17" fmla="*/ 424507 w 448027"/>
                  <a:gd name="connsiteY17" fmla="*/ 317430 h 447969"/>
                  <a:gd name="connsiteX18" fmla="*/ 75429 w 448027"/>
                  <a:gd name="connsiteY18" fmla="*/ 161345 h 447969"/>
                  <a:gd name="connsiteX19" fmla="*/ 52625 w 448027"/>
                  <a:gd name="connsiteY19" fmla="*/ 136793 h 447969"/>
                  <a:gd name="connsiteX20" fmla="*/ 140333 w 448027"/>
                  <a:gd name="connsiteY20" fmla="*/ 49105 h 447969"/>
                  <a:gd name="connsiteX21" fmla="*/ 164891 w 448027"/>
                  <a:gd name="connsiteY21" fmla="*/ 75412 h 447969"/>
                  <a:gd name="connsiteX22" fmla="*/ 75429 w 448027"/>
                  <a:gd name="connsiteY22" fmla="*/ 161345 h 447969"/>
                  <a:gd name="connsiteX23" fmla="*/ 406966 w 448027"/>
                  <a:gd name="connsiteY23" fmla="*/ 380565 h 447969"/>
                  <a:gd name="connsiteX24" fmla="*/ 350832 w 448027"/>
                  <a:gd name="connsiteY24" fmla="*/ 398102 h 447969"/>
                  <a:gd name="connsiteX25" fmla="*/ 343816 w 448027"/>
                  <a:gd name="connsiteY25" fmla="*/ 392841 h 447969"/>
                  <a:gd name="connsiteX26" fmla="*/ 129808 w 448027"/>
                  <a:gd name="connsiteY26" fmla="*/ 178883 h 447969"/>
                  <a:gd name="connsiteX27" fmla="*/ 124546 w 448027"/>
                  <a:gd name="connsiteY27" fmla="*/ 173622 h 447969"/>
                  <a:gd name="connsiteX28" fmla="*/ 173662 w 448027"/>
                  <a:gd name="connsiteY28" fmla="*/ 124517 h 447969"/>
                  <a:gd name="connsiteX29" fmla="*/ 180679 w 448027"/>
                  <a:gd name="connsiteY29" fmla="*/ 129778 h 447969"/>
                  <a:gd name="connsiteX30" fmla="*/ 392932 w 448027"/>
                  <a:gd name="connsiteY30" fmla="*/ 341982 h 447969"/>
                  <a:gd name="connsiteX31" fmla="*/ 406966 w 448027"/>
                  <a:gd name="connsiteY31" fmla="*/ 380565 h 4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8027" h="447969">
                    <a:moveTo>
                      <a:pt x="424507" y="317430"/>
                    </a:moveTo>
                    <a:cubicBezTo>
                      <a:pt x="382408" y="275340"/>
                      <a:pt x="212254" y="105225"/>
                      <a:pt x="203483" y="94703"/>
                    </a:cubicBezTo>
                    <a:cubicBezTo>
                      <a:pt x="205237" y="92949"/>
                      <a:pt x="205237" y="91195"/>
                      <a:pt x="206991" y="89442"/>
                    </a:cubicBezTo>
                    <a:cubicBezTo>
                      <a:pt x="215762" y="78919"/>
                      <a:pt x="215762" y="70150"/>
                      <a:pt x="205237" y="59628"/>
                    </a:cubicBezTo>
                    <a:cubicBezTo>
                      <a:pt x="191203" y="45598"/>
                      <a:pt x="175416" y="31568"/>
                      <a:pt x="163137" y="15784"/>
                    </a:cubicBezTo>
                    <a:cubicBezTo>
                      <a:pt x="161383" y="14030"/>
                      <a:pt x="147349" y="1754"/>
                      <a:pt x="147349" y="0"/>
                    </a:cubicBezTo>
                    <a:cubicBezTo>
                      <a:pt x="142087" y="5261"/>
                      <a:pt x="149104" y="19291"/>
                      <a:pt x="140333" y="24553"/>
                    </a:cubicBezTo>
                    <a:cubicBezTo>
                      <a:pt x="114020" y="80673"/>
                      <a:pt x="66658" y="124517"/>
                      <a:pt x="10525" y="149069"/>
                    </a:cubicBezTo>
                    <a:cubicBezTo>
                      <a:pt x="10525" y="149069"/>
                      <a:pt x="7017" y="145562"/>
                      <a:pt x="5263" y="145562"/>
                    </a:cubicBezTo>
                    <a:cubicBezTo>
                      <a:pt x="5263" y="147315"/>
                      <a:pt x="0" y="143808"/>
                      <a:pt x="0" y="147315"/>
                    </a:cubicBezTo>
                    <a:cubicBezTo>
                      <a:pt x="8771" y="156084"/>
                      <a:pt x="56133" y="201682"/>
                      <a:pt x="63150" y="210451"/>
                    </a:cubicBezTo>
                    <a:cubicBezTo>
                      <a:pt x="73675" y="219219"/>
                      <a:pt x="80692" y="220973"/>
                      <a:pt x="92971" y="212204"/>
                    </a:cubicBezTo>
                    <a:cubicBezTo>
                      <a:pt x="94725" y="210451"/>
                      <a:pt x="96479" y="210451"/>
                      <a:pt x="98233" y="208697"/>
                    </a:cubicBezTo>
                    <a:cubicBezTo>
                      <a:pt x="126300" y="236757"/>
                      <a:pt x="228041" y="334967"/>
                      <a:pt x="231550" y="338475"/>
                    </a:cubicBezTo>
                    <a:cubicBezTo>
                      <a:pt x="261370" y="366535"/>
                      <a:pt x="289437" y="396349"/>
                      <a:pt x="317503" y="424409"/>
                    </a:cubicBezTo>
                    <a:cubicBezTo>
                      <a:pt x="336799" y="441946"/>
                      <a:pt x="357849" y="450715"/>
                      <a:pt x="384161" y="447208"/>
                    </a:cubicBezTo>
                    <a:cubicBezTo>
                      <a:pt x="413982" y="441946"/>
                      <a:pt x="433278" y="424409"/>
                      <a:pt x="442049" y="396349"/>
                    </a:cubicBezTo>
                    <a:cubicBezTo>
                      <a:pt x="454328" y="364781"/>
                      <a:pt x="447311" y="338475"/>
                      <a:pt x="424507" y="317430"/>
                    </a:cubicBezTo>
                    <a:close/>
                    <a:moveTo>
                      <a:pt x="75429" y="161345"/>
                    </a:moveTo>
                    <a:cubicBezTo>
                      <a:pt x="68412" y="154331"/>
                      <a:pt x="61396" y="145562"/>
                      <a:pt x="52625" y="136793"/>
                    </a:cubicBezTo>
                    <a:cubicBezTo>
                      <a:pt x="87708" y="115748"/>
                      <a:pt x="117529" y="85934"/>
                      <a:pt x="140333" y="49105"/>
                    </a:cubicBezTo>
                    <a:cubicBezTo>
                      <a:pt x="149104" y="57874"/>
                      <a:pt x="157875" y="66643"/>
                      <a:pt x="164891" y="75412"/>
                    </a:cubicBezTo>
                    <a:cubicBezTo>
                      <a:pt x="135071" y="101718"/>
                      <a:pt x="105250" y="131532"/>
                      <a:pt x="75429" y="161345"/>
                    </a:cubicBezTo>
                    <a:close/>
                    <a:moveTo>
                      <a:pt x="406966" y="380565"/>
                    </a:moveTo>
                    <a:cubicBezTo>
                      <a:pt x="399949" y="405118"/>
                      <a:pt x="371882" y="413886"/>
                      <a:pt x="350832" y="398102"/>
                    </a:cubicBezTo>
                    <a:cubicBezTo>
                      <a:pt x="349078" y="396349"/>
                      <a:pt x="347324" y="394595"/>
                      <a:pt x="343816" y="392841"/>
                    </a:cubicBezTo>
                    <a:cubicBezTo>
                      <a:pt x="271895" y="320937"/>
                      <a:pt x="199974" y="249033"/>
                      <a:pt x="129808" y="178883"/>
                    </a:cubicBezTo>
                    <a:cubicBezTo>
                      <a:pt x="128054" y="177129"/>
                      <a:pt x="126300" y="175376"/>
                      <a:pt x="124546" y="173622"/>
                    </a:cubicBezTo>
                    <a:cubicBezTo>
                      <a:pt x="142087" y="156084"/>
                      <a:pt x="157875" y="140300"/>
                      <a:pt x="173662" y="124517"/>
                    </a:cubicBezTo>
                    <a:cubicBezTo>
                      <a:pt x="175416" y="126270"/>
                      <a:pt x="178925" y="128024"/>
                      <a:pt x="180679" y="129778"/>
                    </a:cubicBezTo>
                    <a:cubicBezTo>
                      <a:pt x="250845" y="199928"/>
                      <a:pt x="322766" y="271832"/>
                      <a:pt x="392932" y="341982"/>
                    </a:cubicBezTo>
                    <a:cubicBezTo>
                      <a:pt x="405211" y="352505"/>
                      <a:pt x="412228" y="364781"/>
                      <a:pt x="406966" y="380565"/>
                    </a:cubicBezTo>
                    <a:close/>
                  </a:path>
                </a:pathLst>
              </a:custGeom>
              <a:solidFill>
                <a:srgbClr val="000000"/>
              </a:solidFill>
              <a:ln w="17529" cap="flat">
                <a:noFill/>
                <a:prstDash val="solid"/>
                <a:miter/>
              </a:ln>
            </p:spPr>
            <p:txBody>
              <a:bodyPr rtlCol="0" anchor="ctr"/>
              <a:lstStyle/>
              <a:p>
                <a:pPr algn="l" rtl="0"/>
                <a:endParaRPr lang="en-US"/>
              </a:p>
            </p:txBody>
          </p:sp>
          <p:sp>
            <p:nvSpPr>
              <p:cNvPr id="58" name="Freeform 57">
                <a:extLst>
                  <a:ext uri="{FF2B5EF4-FFF2-40B4-BE49-F238E27FC236}">
                    <a16:creationId xmlns:a16="http://schemas.microsoft.com/office/drawing/2014/main" id="{65757CBF-143C-699C-D876-ACCFF2222C3E}"/>
                  </a:ext>
                </a:extLst>
              </p:cNvPr>
              <p:cNvSpPr/>
              <p:nvPr/>
            </p:nvSpPr>
            <p:spPr>
              <a:xfrm>
                <a:off x="-329195" y="6304670"/>
                <a:ext cx="494673" cy="494558"/>
              </a:xfrm>
              <a:custGeom>
                <a:avLst/>
                <a:gdLst>
                  <a:gd name="connsiteX0" fmla="*/ 494673 w 494673"/>
                  <a:gd name="connsiteY0" fmla="*/ 247280 h 494558"/>
                  <a:gd name="connsiteX1" fmla="*/ 247337 w 494673"/>
                  <a:gd name="connsiteY1" fmla="*/ 0 h 494558"/>
                  <a:gd name="connsiteX2" fmla="*/ 0 w 494673"/>
                  <a:gd name="connsiteY2" fmla="*/ 247280 h 494558"/>
                  <a:gd name="connsiteX3" fmla="*/ 247337 w 494673"/>
                  <a:gd name="connsiteY3" fmla="*/ 494559 h 494558"/>
                  <a:gd name="connsiteX4" fmla="*/ 494673 w 494673"/>
                  <a:gd name="connsiteY4" fmla="*/ 247280 h 494558"/>
                  <a:gd name="connsiteX5" fmla="*/ 250845 w 494673"/>
                  <a:gd name="connsiteY5" fmla="*/ 462992 h 494558"/>
                  <a:gd name="connsiteX6" fmla="*/ 36837 w 494673"/>
                  <a:gd name="connsiteY6" fmla="*/ 247280 h 494558"/>
                  <a:gd name="connsiteX7" fmla="*/ 252599 w 494673"/>
                  <a:gd name="connsiteY7" fmla="*/ 35075 h 494558"/>
                  <a:gd name="connsiteX8" fmla="*/ 464853 w 494673"/>
                  <a:gd name="connsiteY8" fmla="*/ 249033 h 494558"/>
                  <a:gd name="connsiteX9" fmla="*/ 250845 w 494673"/>
                  <a:gd name="connsiteY9" fmla="*/ 462992 h 49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673" h="494558">
                    <a:moveTo>
                      <a:pt x="494673" y="247280"/>
                    </a:moveTo>
                    <a:cubicBezTo>
                      <a:pt x="494673" y="110487"/>
                      <a:pt x="384161" y="0"/>
                      <a:pt x="247337" y="0"/>
                    </a:cubicBezTo>
                    <a:cubicBezTo>
                      <a:pt x="110512" y="0"/>
                      <a:pt x="0" y="110487"/>
                      <a:pt x="0" y="247280"/>
                    </a:cubicBezTo>
                    <a:cubicBezTo>
                      <a:pt x="0" y="384073"/>
                      <a:pt x="110512" y="494559"/>
                      <a:pt x="247337" y="494559"/>
                    </a:cubicBezTo>
                    <a:cubicBezTo>
                      <a:pt x="384161" y="494559"/>
                      <a:pt x="494673" y="384073"/>
                      <a:pt x="494673" y="247280"/>
                    </a:cubicBezTo>
                    <a:close/>
                    <a:moveTo>
                      <a:pt x="250845" y="462992"/>
                    </a:moveTo>
                    <a:cubicBezTo>
                      <a:pt x="131562" y="462992"/>
                      <a:pt x="36837" y="366535"/>
                      <a:pt x="36837" y="247280"/>
                    </a:cubicBezTo>
                    <a:cubicBezTo>
                      <a:pt x="36837" y="129778"/>
                      <a:pt x="135070" y="33321"/>
                      <a:pt x="252599" y="35075"/>
                    </a:cubicBezTo>
                    <a:cubicBezTo>
                      <a:pt x="370128" y="35075"/>
                      <a:pt x="464853" y="133286"/>
                      <a:pt x="464853" y="249033"/>
                    </a:cubicBezTo>
                    <a:cubicBezTo>
                      <a:pt x="464853" y="366535"/>
                      <a:pt x="368374" y="462992"/>
                      <a:pt x="250845" y="462992"/>
                    </a:cubicBezTo>
                    <a:close/>
                  </a:path>
                </a:pathLst>
              </a:custGeom>
              <a:solidFill>
                <a:srgbClr val="000000"/>
              </a:solidFill>
              <a:ln w="17529" cap="flat">
                <a:noFill/>
                <a:prstDash val="solid"/>
                <a:miter/>
              </a:ln>
            </p:spPr>
            <p:txBody>
              <a:bodyPr rtlCol="0" anchor="ctr"/>
              <a:lstStyle/>
              <a:p>
                <a:pPr algn="l" rtl="0"/>
                <a:endParaRPr lang="en-US"/>
              </a:p>
            </p:txBody>
          </p:sp>
        </p:grpSp>
        <p:sp>
          <p:nvSpPr>
            <p:cNvPr id="36" name="Freeform 35">
              <a:extLst>
                <a:ext uri="{FF2B5EF4-FFF2-40B4-BE49-F238E27FC236}">
                  <a16:creationId xmlns:a16="http://schemas.microsoft.com/office/drawing/2014/main" id="{6652D29C-A98A-5A53-DC26-E1B718DF1B75}"/>
                </a:ext>
              </a:extLst>
            </p:cNvPr>
            <p:cNvSpPr/>
            <p:nvPr/>
          </p:nvSpPr>
          <p:spPr>
            <a:xfrm>
              <a:off x="-901051" y="6741355"/>
              <a:ext cx="1024430" cy="513850"/>
            </a:xfrm>
            <a:custGeom>
              <a:avLst/>
              <a:gdLst>
                <a:gd name="connsiteX0" fmla="*/ 996363 w 1024430"/>
                <a:gd name="connsiteY0" fmla="*/ 177129 h 513850"/>
                <a:gd name="connsiteX1" fmla="*/ 831472 w 1024430"/>
                <a:gd name="connsiteY1" fmla="*/ 177129 h 513850"/>
                <a:gd name="connsiteX2" fmla="*/ 819194 w 1024430"/>
                <a:gd name="connsiteY2" fmla="*/ 177129 h 513850"/>
                <a:gd name="connsiteX3" fmla="*/ 819194 w 1024430"/>
                <a:gd name="connsiteY3" fmla="*/ 164853 h 513850"/>
                <a:gd name="connsiteX4" fmla="*/ 819194 w 1024430"/>
                <a:gd name="connsiteY4" fmla="*/ 150823 h 513850"/>
                <a:gd name="connsiteX5" fmla="*/ 819194 w 1024430"/>
                <a:gd name="connsiteY5" fmla="*/ 150823 h 513850"/>
                <a:gd name="connsiteX6" fmla="*/ 819194 w 1024430"/>
                <a:gd name="connsiteY6" fmla="*/ 145561 h 513850"/>
                <a:gd name="connsiteX7" fmla="*/ 819194 w 1024430"/>
                <a:gd name="connsiteY7" fmla="*/ 133285 h 513850"/>
                <a:gd name="connsiteX8" fmla="*/ 798143 w 1024430"/>
                <a:gd name="connsiteY8" fmla="*/ 117502 h 513850"/>
                <a:gd name="connsiteX9" fmla="*/ 778848 w 1024430"/>
                <a:gd name="connsiteY9" fmla="*/ 136793 h 513850"/>
                <a:gd name="connsiteX10" fmla="*/ 778848 w 1024430"/>
                <a:gd name="connsiteY10" fmla="*/ 147315 h 513850"/>
                <a:gd name="connsiteX11" fmla="*/ 778848 w 1024430"/>
                <a:gd name="connsiteY11" fmla="*/ 343736 h 513850"/>
                <a:gd name="connsiteX12" fmla="*/ 778848 w 1024430"/>
                <a:gd name="connsiteY12" fmla="*/ 343736 h 513850"/>
                <a:gd name="connsiteX13" fmla="*/ 778848 w 1024430"/>
                <a:gd name="connsiteY13" fmla="*/ 377057 h 513850"/>
                <a:gd name="connsiteX14" fmla="*/ 806914 w 1024430"/>
                <a:gd name="connsiteY14" fmla="*/ 468253 h 513850"/>
                <a:gd name="connsiteX15" fmla="*/ 806914 w 1024430"/>
                <a:gd name="connsiteY15" fmla="*/ 470006 h 513850"/>
                <a:gd name="connsiteX16" fmla="*/ 796389 w 1024430"/>
                <a:gd name="connsiteY16" fmla="*/ 470006 h 513850"/>
                <a:gd name="connsiteX17" fmla="*/ 129808 w 1024430"/>
                <a:gd name="connsiteY17" fmla="*/ 470006 h 513850"/>
                <a:gd name="connsiteX18" fmla="*/ 42100 w 1024430"/>
                <a:gd name="connsiteY18" fmla="*/ 382318 h 513850"/>
                <a:gd name="connsiteX19" fmla="*/ 42100 w 1024430"/>
                <a:gd name="connsiteY19" fmla="*/ 26306 h 513850"/>
                <a:gd name="connsiteX20" fmla="*/ 21050 w 1024430"/>
                <a:gd name="connsiteY20" fmla="*/ 0 h 513850"/>
                <a:gd name="connsiteX21" fmla="*/ 0 w 1024430"/>
                <a:gd name="connsiteY21" fmla="*/ 26306 h 513850"/>
                <a:gd name="connsiteX22" fmla="*/ 0 w 1024430"/>
                <a:gd name="connsiteY22" fmla="*/ 391087 h 513850"/>
                <a:gd name="connsiteX23" fmla="*/ 70166 w 1024430"/>
                <a:gd name="connsiteY23" fmla="*/ 501574 h 513850"/>
                <a:gd name="connsiteX24" fmla="*/ 108758 w 1024430"/>
                <a:gd name="connsiteY24" fmla="*/ 513850 h 513850"/>
                <a:gd name="connsiteX25" fmla="*/ 917426 w 1024430"/>
                <a:gd name="connsiteY25" fmla="*/ 513850 h 513850"/>
                <a:gd name="connsiteX26" fmla="*/ 920935 w 1024430"/>
                <a:gd name="connsiteY26" fmla="*/ 512096 h 513850"/>
                <a:gd name="connsiteX27" fmla="*/ 1024430 w 1024430"/>
                <a:gd name="connsiteY27" fmla="*/ 387580 h 513850"/>
                <a:gd name="connsiteX28" fmla="*/ 1024430 w 1024430"/>
                <a:gd name="connsiteY28" fmla="*/ 205189 h 513850"/>
                <a:gd name="connsiteX29" fmla="*/ 996363 w 1024430"/>
                <a:gd name="connsiteY29" fmla="*/ 177129 h 513850"/>
                <a:gd name="connsiteX30" fmla="*/ 980576 w 1024430"/>
                <a:gd name="connsiteY30" fmla="*/ 391087 h 513850"/>
                <a:gd name="connsiteX31" fmla="*/ 908655 w 1024430"/>
                <a:gd name="connsiteY31" fmla="*/ 470006 h 513850"/>
                <a:gd name="connsiteX32" fmla="*/ 822702 w 1024430"/>
                <a:gd name="connsiteY32" fmla="*/ 412132 h 513850"/>
                <a:gd name="connsiteX33" fmla="*/ 819194 w 1024430"/>
                <a:gd name="connsiteY33" fmla="*/ 391087 h 513850"/>
                <a:gd name="connsiteX34" fmla="*/ 819194 w 1024430"/>
                <a:gd name="connsiteY34" fmla="*/ 224480 h 513850"/>
                <a:gd name="connsiteX35" fmla="*/ 819194 w 1024430"/>
                <a:gd name="connsiteY35" fmla="*/ 219219 h 513850"/>
                <a:gd name="connsiteX36" fmla="*/ 978822 w 1024430"/>
                <a:gd name="connsiteY36" fmla="*/ 219219 h 513850"/>
                <a:gd name="connsiteX37" fmla="*/ 980576 w 1024430"/>
                <a:gd name="connsiteY37" fmla="*/ 226234 h 513850"/>
                <a:gd name="connsiteX38" fmla="*/ 980576 w 1024430"/>
                <a:gd name="connsiteY38" fmla="*/ 391087 h 5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4430" h="513850">
                  <a:moveTo>
                    <a:pt x="996363" y="177129"/>
                  </a:moveTo>
                  <a:cubicBezTo>
                    <a:pt x="941985" y="177129"/>
                    <a:pt x="887606" y="177129"/>
                    <a:pt x="831472" y="177129"/>
                  </a:cubicBezTo>
                  <a:lnTo>
                    <a:pt x="819194" y="177129"/>
                  </a:lnTo>
                  <a:lnTo>
                    <a:pt x="819194" y="164853"/>
                  </a:lnTo>
                  <a:cubicBezTo>
                    <a:pt x="819194" y="159592"/>
                    <a:pt x="819194" y="156084"/>
                    <a:pt x="819194" y="150823"/>
                  </a:cubicBezTo>
                  <a:cubicBezTo>
                    <a:pt x="819194" y="150823"/>
                    <a:pt x="819194" y="150823"/>
                    <a:pt x="819194" y="150823"/>
                  </a:cubicBezTo>
                  <a:cubicBezTo>
                    <a:pt x="819194" y="149069"/>
                    <a:pt x="819194" y="147315"/>
                    <a:pt x="819194" y="145561"/>
                  </a:cubicBezTo>
                  <a:cubicBezTo>
                    <a:pt x="819194" y="142054"/>
                    <a:pt x="819194" y="136793"/>
                    <a:pt x="819194" y="133285"/>
                  </a:cubicBezTo>
                  <a:cubicBezTo>
                    <a:pt x="817439" y="122763"/>
                    <a:pt x="806914" y="115748"/>
                    <a:pt x="798143" y="117502"/>
                  </a:cubicBezTo>
                  <a:cubicBezTo>
                    <a:pt x="787618" y="117502"/>
                    <a:pt x="778848" y="126270"/>
                    <a:pt x="778848" y="136793"/>
                  </a:cubicBezTo>
                  <a:cubicBezTo>
                    <a:pt x="778848" y="140300"/>
                    <a:pt x="778848" y="143808"/>
                    <a:pt x="778848" y="147315"/>
                  </a:cubicBezTo>
                  <a:cubicBezTo>
                    <a:pt x="778848" y="212204"/>
                    <a:pt x="778848" y="278847"/>
                    <a:pt x="778848" y="343736"/>
                  </a:cubicBezTo>
                  <a:cubicBezTo>
                    <a:pt x="778848" y="343736"/>
                    <a:pt x="778848" y="343736"/>
                    <a:pt x="778848" y="343736"/>
                  </a:cubicBezTo>
                  <a:cubicBezTo>
                    <a:pt x="778848" y="354258"/>
                    <a:pt x="778848" y="364781"/>
                    <a:pt x="778848" y="377057"/>
                  </a:cubicBezTo>
                  <a:cubicBezTo>
                    <a:pt x="778848" y="410379"/>
                    <a:pt x="785864" y="441946"/>
                    <a:pt x="806914" y="468253"/>
                  </a:cubicBezTo>
                  <a:cubicBezTo>
                    <a:pt x="806914" y="468253"/>
                    <a:pt x="806914" y="470006"/>
                    <a:pt x="806914" y="470006"/>
                  </a:cubicBezTo>
                  <a:lnTo>
                    <a:pt x="796389" y="470006"/>
                  </a:lnTo>
                  <a:cubicBezTo>
                    <a:pt x="573611" y="470006"/>
                    <a:pt x="352587" y="470006"/>
                    <a:pt x="129808" y="470006"/>
                  </a:cubicBezTo>
                  <a:cubicBezTo>
                    <a:pt x="75429" y="470006"/>
                    <a:pt x="42100" y="436685"/>
                    <a:pt x="42100" y="382318"/>
                  </a:cubicBezTo>
                  <a:cubicBezTo>
                    <a:pt x="42100" y="263063"/>
                    <a:pt x="42100" y="143808"/>
                    <a:pt x="42100" y="26306"/>
                  </a:cubicBezTo>
                  <a:cubicBezTo>
                    <a:pt x="42100" y="10522"/>
                    <a:pt x="33329" y="1754"/>
                    <a:pt x="21050" y="0"/>
                  </a:cubicBezTo>
                  <a:cubicBezTo>
                    <a:pt x="8771" y="0"/>
                    <a:pt x="0" y="10522"/>
                    <a:pt x="0" y="26306"/>
                  </a:cubicBezTo>
                  <a:cubicBezTo>
                    <a:pt x="0" y="147315"/>
                    <a:pt x="0" y="268324"/>
                    <a:pt x="0" y="391087"/>
                  </a:cubicBezTo>
                  <a:cubicBezTo>
                    <a:pt x="0" y="441946"/>
                    <a:pt x="24558" y="478775"/>
                    <a:pt x="70166" y="501574"/>
                  </a:cubicBezTo>
                  <a:cubicBezTo>
                    <a:pt x="82446" y="506835"/>
                    <a:pt x="94725" y="510343"/>
                    <a:pt x="108758" y="513850"/>
                  </a:cubicBezTo>
                  <a:lnTo>
                    <a:pt x="917426" y="513850"/>
                  </a:lnTo>
                  <a:cubicBezTo>
                    <a:pt x="919180" y="513850"/>
                    <a:pt x="919180" y="512096"/>
                    <a:pt x="920935" y="512096"/>
                  </a:cubicBezTo>
                  <a:cubicBezTo>
                    <a:pt x="984085" y="499820"/>
                    <a:pt x="1024430" y="452469"/>
                    <a:pt x="1024430" y="387580"/>
                  </a:cubicBezTo>
                  <a:cubicBezTo>
                    <a:pt x="1024430" y="326198"/>
                    <a:pt x="1024430" y="264817"/>
                    <a:pt x="1024430" y="205189"/>
                  </a:cubicBezTo>
                  <a:cubicBezTo>
                    <a:pt x="1022676" y="184144"/>
                    <a:pt x="1015659" y="177129"/>
                    <a:pt x="996363" y="177129"/>
                  </a:cubicBezTo>
                  <a:close/>
                  <a:moveTo>
                    <a:pt x="980576" y="391087"/>
                  </a:moveTo>
                  <a:cubicBezTo>
                    <a:pt x="980576" y="431424"/>
                    <a:pt x="950756" y="464745"/>
                    <a:pt x="908655" y="470006"/>
                  </a:cubicBezTo>
                  <a:cubicBezTo>
                    <a:pt x="871818" y="475267"/>
                    <a:pt x="833227" y="450715"/>
                    <a:pt x="822702" y="412132"/>
                  </a:cubicBezTo>
                  <a:cubicBezTo>
                    <a:pt x="820947" y="405117"/>
                    <a:pt x="819194" y="398102"/>
                    <a:pt x="819194" y="391087"/>
                  </a:cubicBezTo>
                  <a:cubicBezTo>
                    <a:pt x="819194" y="334967"/>
                    <a:pt x="819194" y="280601"/>
                    <a:pt x="819194" y="224480"/>
                  </a:cubicBezTo>
                  <a:cubicBezTo>
                    <a:pt x="819194" y="222727"/>
                    <a:pt x="819194" y="220973"/>
                    <a:pt x="819194" y="219219"/>
                  </a:cubicBezTo>
                  <a:lnTo>
                    <a:pt x="978822" y="219219"/>
                  </a:lnTo>
                  <a:cubicBezTo>
                    <a:pt x="978822" y="220973"/>
                    <a:pt x="980576" y="224480"/>
                    <a:pt x="980576" y="226234"/>
                  </a:cubicBezTo>
                  <a:cubicBezTo>
                    <a:pt x="980576" y="280601"/>
                    <a:pt x="980576" y="336721"/>
                    <a:pt x="980576" y="391087"/>
                  </a:cubicBezTo>
                  <a:close/>
                </a:path>
              </a:pathLst>
            </a:custGeom>
            <a:solidFill>
              <a:srgbClr val="000000"/>
            </a:solidFill>
            <a:ln w="17529" cap="flat">
              <a:noFill/>
              <a:prstDash val="solid"/>
              <a:miter/>
            </a:ln>
          </p:spPr>
          <p:txBody>
            <a:bodyPr rtlCol="0" anchor="ctr"/>
            <a:lstStyle/>
            <a:p>
              <a:pPr algn="l" rtl="0"/>
              <a:endParaRPr lang="en-US"/>
            </a:p>
          </p:txBody>
        </p:sp>
        <p:sp>
          <p:nvSpPr>
            <p:cNvPr id="37" name="Freeform 36">
              <a:extLst>
                <a:ext uri="{FF2B5EF4-FFF2-40B4-BE49-F238E27FC236}">
                  <a16:creationId xmlns:a16="http://schemas.microsoft.com/office/drawing/2014/main" id="{057F4408-8346-7E06-17EE-C40F4BFF286D}"/>
                </a:ext>
              </a:extLst>
            </p:cNvPr>
            <p:cNvSpPr/>
            <p:nvPr/>
          </p:nvSpPr>
          <p:spPr>
            <a:xfrm>
              <a:off x="-755456" y="6466015"/>
              <a:ext cx="187695" cy="42090"/>
            </a:xfrm>
            <a:custGeom>
              <a:avLst/>
              <a:gdLst>
                <a:gd name="connsiteX0" fmla="*/ 94725 w 187695"/>
                <a:gd name="connsiteY0" fmla="*/ 42090 h 42090"/>
                <a:gd name="connsiteX1" fmla="*/ 24559 w 187695"/>
                <a:gd name="connsiteY1" fmla="*/ 42090 h 42090"/>
                <a:gd name="connsiteX2" fmla="*/ 0 w 187695"/>
                <a:gd name="connsiteY2" fmla="*/ 21045 h 42090"/>
                <a:gd name="connsiteX3" fmla="*/ 24559 w 187695"/>
                <a:gd name="connsiteY3" fmla="*/ 0 h 42090"/>
                <a:gd name="connsiteX4" fmla="*/ 163137 w 187695"/>
                <a:gd name="connsiteY4" fmla="*/ 0 h 42090"/>
                <a:gd name="connsiteX5" fmla="*/ 187695 w 187695"/>
                <a:gd name="connsiteY5" fmla="*/ 21045 h 42090"/>
                <a:gd name="connsiteX6" fmla="*/ 163137 w 187695"/>
                <a:gd name="connsiteY6" fmla="*/ 42090 h 42090"/>
                <a:gd name="connsiteX7" fmla="*/ 94725 w 187695"/>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5" h="42090">
                  <a:moveTo>
                    <a:pt x="94725" y="42090"/>
                  </a:moveTo>
                  <a:cubicBezTo>
                    <a:pt x="71921" y="42090"/>
                    <a:pt x="47363" y="42090"/>
                    <a:pt x="24559" y="42090"/>
                  </a:cubicBezTo>
                  <a:cubicBezTo>
                    <a:pt x="8771" y="42090"/>
                    <a:pt x="0" y="33321"/>
                    <a:pt x="0" y="21045"/>
                  </a:cubicBezTo>
                  <a:cubicBezTo>
                    <a:pt x="0" y="8769"/>
                    <a:pt x="10525" y="0"/>
                    <a:pt x="24559" y="0"/>
                  </a:cubicBezTo>
                  <a:cubicBezTo>
                    <a:pt x="70166" y="0"/>
                    <a:pt x="117529" y="0"/>
                    <a:pt x="163137" y="0"/>
                  </a:cubicBezTo>
                  <a:cubicBezTo>
                    <a:pt x="178925" y="0"/>
                    <a:pt x="187695" y="8769"/>
                    <a:pt x="187695" y="21045"/>
                  </a:cubicBezTo>
                  <a:cubicBezTo>
                    <a:pt x="187695" y="33321"/>
                    <a:pt x="178925" y="42090"/>
                    <a:pt x="163137" y="42090"/>
                  </a:cubicBezTo>
                  <a:cubicBezTo>
                    <a:pt x="140333" y="42090"/>
                    <a:pt x="117529" y="42090"/>
                    <a:pt x="94725" y="42090"/>
                  </a:cubicBezTo>
                  <a:close/>
                </a:path>
              </a:pathLst>
            </a:custGeom>
            <a:solidFill>
              <a:srgbClr val="000000"/>
            </a:solidFill>
            <a:ln w="17529" cap="flat">
              <a:noFill/>
              <a:prstDash val="solid"/>
              <a:miter/>
            </a:ln>
          </p:spPr>
          <p:txBody>
            <a:bodyPr rtlCol="0" anchor="ctr"/>
            <a:lstStyle/>
            <a:p>
              <a:pPr algn="l" rtl="0"/>
              <a:endParaRPr lang="en-US"/>
            </a:p>
          </p:txBody>
        </p:sp>
        <p:grpSp>
          <p:nvGrpSpPr>
            <p:cNvPr id="38" name="Graphic 26">
              <a:extLst>
                <a:ext uri="{FF2B5EF4-FFF2-40B4-BE49-F238E27FC236}">
                  <a16:creationId xmlns:a16="http://schemas.microsoft.com/office/drawing/2014/main" id="{2C1330D1-CFFD-5566-DA41-FBD7A24690CA}"/>
                </a:ext>
              </a:extLst>
            </p:cNvPr>
            <p:cNvGrpSpPr/>
            <p:nvPr/>
          </p:nvGrpSpPr>
          <p:grpSpPr>
            <a:xfrm>
              <a:off x="-757210" y="6325715"/>
              <a:ext cx="275403" cy="42090"/>
              <a:chOff x="-757210" y="6325715"/>
              <a:chExt cx="275403" cy="42090"/>
            </a:xfrm>
            <a:solidFill>
              <a:srgbClr val="000000"/>
            </a:solidFill>
          </p:grpSpPr>
          <p:sp>
            <p:nvSpPr>
              <p:cNvPr id="44" name="Freeform 43">
                <a:extLst>
                  <a:ext uri="{FF2B5EF4-FFF2-40B4-BE49-F238E27FC236}">
                    <a16:creationId xmlns:a16="http://schemas.microsoft.com/office/drawing/2014/main" id="{C4CC9ABC-25B0-91B0-FBE0-2F83A0C0CCC4}"/>
                  </a:ext>
                </a:extLst>
              </p:cNvPr>
              <p:cNvSpPr/>
              <p:nvPr/>
            </p:nvSpPr>
            <p:spPr>
              <a:xfrm>
                <a:off x="-757210" y="6325715"/>
                <a:ext cx="42099" cy="42090"/>
              </a:xfrm>
              <a:custGeom>
                <a:avLst/>
                <a:gdLst>
                  <a:gd name="connsiteX0" fmla="*/ 21050 w 42099"/>
                  <a:gd name="connsiteY0" fmla="*/ 42090 h 42090"/>
                  <a:gd name="connsiteX1" fmla="*/ 0 w 42099"/>
                  <a:gd name="connsiteY1" fmla="*/ 21045 h 42090"/>
                  <a:gd name="connsiteX2" fmla="*/ 21050 w 42099"/>
                  <a:gd name="connsiteY2" fmla="*/ 0 h 42090"/>
                  <a:gd name="connsiteX3" fmla="*/ 42100 w 42099"/>
                  <a:gd name="connsiteY3" fmla="*/ 21045 h 42090"/>
                  <a:gd name="connsiteX4" fmla="*/ 21050 w 42099"/>
                  <a:gd name="connsiteY4" fmla="*/ 42090 h 4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9" h="42090">
                    <a:moveTo>
                      <a:pt x="21050" y="42090"/>
                    </a:moveTo>
                    <a:cubicBezTo>
                      <a:pt x="8771" y="42090"/>
                      <a:pt x="0" y="33321"/>
                      <a:pt x="0" y="21045"/>
                    </a:cubicBezTo>
                    <a:cubicBezTo>
                      <a:pt x="0" y="10523"/>
                      <a:pt x="10525" y="0"/>
                      <a:pt x="21050" y="0"/>
                    </a:cubicBezTo>
                    <a:cubicBezTo>
                      <a:pt x="33329" y="0"/>
                      <a:pt x="42100" y="10523"/>
                      <a:pt x="42100" y="21045"/>
                    </a:cubicBezTo>
                    <a:cubicBezTo>
                      <a:pt x="42100" y="33321"/>
                      <a:pt x="33329" y="42090"/>
                      <a:pt x="21050" y="42090"/>
                    </a:cubicBezTo>
                    <a:close/>
                  </a:path>
                </a:pathLst>
              </a:custGeom>
              <a:solidFill>
                <a:srgbClr val="000000"/>
              </a:solidFill>
              <a:ln w="17529" cap="flat">
                <a:noFill/>
                <a:prstDash val="solid"/>
                <a:miter/>
              </a:ln>
            </p:spPr>
            <p:txBody>
              <a:bodyPr rtlCol="0" anchor="ctr"/>
              <a:lstStyle/>
              <a:p>
                <a:pPr algn="l" rtl="0"/>
                <a:endParaRPr lang="en-US"/>
              </a:p>
            </p:txBody>
          </p:sp>
          <p:sp>
            <p:nvSpPr>
              <p:cNvPr id="47" name="Freeform 46">
                <a:extLst>
                  <a:ext uri="{FF2B5EF4-FFF2-40B4-BE49-F238E27FC236}">
                    <a16:creationId xmlns:a16="http://schemas.microsoft.com/office/drawing/2014/main" id="{3E374320-02F9-4850-BB46-F5791F116A1A}"/>
                  </a:ext>
                </a:extLst>
              </p:cNvPr>
              <p:cNvSpPr/>
              <p:nvPr/>
            </p:nvSpPr>
            <p:spPr>
              <a:xfrm>
                <a:off x="-669502" y="6325715"/>
                <a:ext cx="187694" cy="42090"/>
              </a:xfrm>
              <a:custGeom>
                <a:avLst/>
                <a:gdLst>
                  <a:gd name="connsiteX0" fmla="*/ 94725 w 187694"/>
                  <a:gd name="connsiteY0" fmla="*/ 42090 h 42090"/>
                  <a:gd name="connsiteX1" fmla="*/ 24558 w 187694"/>
                  <a:gd name="connsiteY1" fmla="*/ 42090 h 42090"/>
                  <a:gd name="connsiteX2" fmla="*/ 0 w 187694"/>
                  <a:gd name="connsiteY2" fmla="*/ 21045 h 42090"/>
                  <a:gd name="connsiteX3" fmla="*/ 24558 w 187694"/>
                  <a:gd name="connsiteY3" fmla="*/ 0 h 42090"/>
                  <a:gd name="connsiteX4" fmla="*/ 163137 w 187694"/>
                  <a:gd name="connsiteY4" fmla="*/ 0 h 42090"/>
                  <a:gd name="connsiteX5" fmla="*/ 187695 w 187694"/>
                  <a:gd name="connsiteY5" fmla="*/ 21045 h 42090"/>
                  <a:gd name="connsiteX6" fmla="*/ 163137 w 187694"/>
                  <a:gd name="connsiteY6" fmla="*/ 42090 h 42090"/>
                  <a:gd name="connsiteX7" fmla="*/ 94725 w 187694"/>
                  <a:gd name="connsiteY7" fmla="*/ 4209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94" h="42090">
                    <a:moveTo>
                      <a:pt x="94725" y="42090"/>
                    </a:moveTo>
                    <a:cubicBezTo>
                      <a:pt x="71920" y="42090"/>
                      <a:pt x="47362" y="42090"/>
                      <a:pt x="24558" y="42090"/>
                    </a:cubicBezTo>
                    <a:cubicBezTo>
                      <a:pt x="8771" y="42090"/>
                      <a:pt x="0" y="33321"/>
                      <a:pt x="0" y="21045"/>
                    </a:cubicBezTo>
                    <a:cubicBezTo>
                      <a:pt x="0" y="8769"/>
                      <a:pt x="10525" y="0"/>
                      <a:pt x="24558" y="0"/>
                    </a:cubicBezTo>
                    <a:cubicBezTo>
                      <a:pt x="70166" y="0"/>
                      <a:pt x="117528" y="0"/>
                      <a:pt x="163137" y="0"/>
                    </a:cubicBezTo>
                    <a:cubicBezTo>
                      <a:pt x="178924" y="0"/>
                      <a:pt x="187695" y="8769"/>
                      <a:pt x="187695" y="21045"/>
                    </a:cubicBezTo>
                    <a:cubicBezTo>
                      <a:pt x="187695" y="33321"/>
                      <a:pt x="178924" y="42090"/>
                      <a:pt x="163137" y="42090"/>
                    </a:cubicBezTo>
                    <a:cubicBezTo>
                      <a:pt x="140333" y="42090"/>
                      <a:pt x="117528" y="42090"/>
                      <a:pt x="94725" y="42090"/>
                    </a:cubicBezTo>
                    <a:close/>
                  </a:path>
                </a:pathLst>
              </a:custGeom>
              <a:solidFill>
                <a:srgbClr val="000000"/>
              </a:solidFill>
              <a:ln w="17529" cap="flat">
                <a:noFill/>
                <a:prstDash val="solid"/>
                <a:miter/>
              </a:ln>
            </p:spPr>
            <p:txBody>
              <a:bodyPr rtlCol="0" anchor="ctr"/>
              <a:lstStyle/>
              <a:p>
                <a:pPr algn="l" rtl="0"/>
                <a:endParaRPr lang="en-US"/>
              </a:p>
            </p:txBody>
          </p:sp>
        </p:grpSp>
        <p:sp>
          <p:nvSpPr>
            <p:cNvPr id="39" name="Freeform 38">
              <a:extLst>
                <a:ext uri="{FF2B5EF4-FFF2-40B4-BE49-F238E27FC236}">
                  <a16:creationId xmlns:a16="http://schemas.microsoft.com/office/drawing/2014/main" id="{AC46B446-391D-B091-736A-CC9391BCE1ED}"/>
                </a:ext>
              </a:extLst>
            </p:cNvPr>
            <p:cNvSpPr/>
            <p:nvPr/>
          </p:nvSpPr>
          <p:spPr>
            <a:xfrm>
              <a:off x="-755456" y="6604562"/>
              <a:ext cx="338553" cy="42090"/>
            </a:xfrm>
            <a:custGeom>
              <a:avLst/>
              <a:gdLst>
                <a:gd name="connsiteX0" fmla="*/ 312241 w 338553"/>
                <a:gd name="connsiteY0" fmla="*/ 0 h 42090"/>
                <a:gd name="connsiteX1" fmla="*/ 173662 w 338553"/>
                <a:gd name="connsiteY1" fmla="*/ 0 h 42090"/>
                <a:gd name="connsiteX2" fmla="*/ 168400 w 338553"/>
                <a:gd name="connsiteY2" fmla="*/ 0 h 42090"/>
                <a:gd name="connsiteX3" fmla="*/ 163137 w 338553"/>
                <a:gd name="connsiteY3" fmla="*/ 0 h 42090"/>
                <a:gd name="connsiteX4" fmla="*/ 24559 w 338553"/>
                <a:gd name="connsiteY4" fmla="*/ 0 h 42090"/>
                <a:gd name="connsiteX5" fmla="*/ 0 w 338553"/>
                <a:gd name="connsiteY5" fmla="*/ 21045 h 42090"/>
                <a:gd name="connsiteX6" fmla="*/ 24559 w 338553"/>
                <a:gd name="connsiteY6" fmla="*/ 42090 h 42090"/>
                <a:gd name="connsiteX7" fmla="*/ 94725 w 338553"/>
                <a:gd name="connsiteY7" fmla="*/ 42090 h 42090"/>
                <a:gd name="connsiteX8" fmla="*/ 164892 w 338553"/>
                <a:gd name="connsiteY8" fmla="*/ 42090 h 42090"/>
                <a:gd name="connsiteX9" fmla="*/ 168400 w 338553"/>
                <a:gd name="connsiteY9" fmla="*/ 42090 h 42090"/>
                <a:gd name="connsiteX10" fmla="*/ 173662 w 338553"/>
                <a:gd name="connsiteY10" fmla="*/ 42090 h 42090"/>
                <a:gd name="connsiteX11" fmla="*/ 243829 w 338553"/>
                <a:gd name="connsiteY11" fmla="*/ 42090 h 42090"/>
                <a:gd name="connsiteX12" fmla="*/ 313995 w 338553"/>
                <a:gd name="connsiteY12" fmla="*/ 42090 h 42090"/>
                <a:gd name="connsiteX13" fmla="*/ 338553 w 338553"/>
                <a:gd name="connsiteY13" fmla="*/ 21045 h 42090"/>
                <a:gd name="connsiteX14" fmla="*/ 312241 w 338553"/>
                <a:gd name="connsiteY14"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553" h="42090">
                  <a:moveTo>
                    <a:pt x="312241" y="0"/>
                  </a:moveTo>
                  <a:cubicBezTo>
                    <a:pt x="266633" y="0"/>
                    <a:pt x="219270" y="0"/>
                    <a:pt x="173662" y="0"/>
                  </a:cubicBezTo>
                  <a:cubicBezTo>
                    <a:pt x="171908" y="0"/>
                    <a:pt x="170154" y="0"/>
                    <a:pt x="168400" y="0"/>
                  </a:cubicBezTo>
                  <a:cubicBezTo>
                    <a:pt x="166645" y="0"/>
                    <a:pt x="164892"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40333" y="42090"/>
                    <a:pt x="164892" y="42090"/>
                  </a:cubicBezTo>
                  <a:cubicBezTo>
                    <a:pt x="166645" y="42090"/>
                    <a:pt x="168400" y="42090"/>
                    <a:pt x="168400" y="42090"/>
                  </a:cubicBezTo>
                  <a:cubicBezTo>
                    <a:pt x="170154" y="42090"/>
                    <a:pt x="171908" y="42090"/>
                    <a:pt x="173662" y="42090"/>
                  </a:cubicBezTo>
                  <a:cubicBezTo>
                    <a:pt x="196466" y="42090"/>
                    <a:pt x="221024" y="42090"/>
                    <a:pt x="243829" y="42090"/>
                  </a:cubicBezTo>
                  <a:cubicBezTo>
                    <a:pt x="266633" y="42090"/>
                    <a:pt x="289437" y="42090"/>
                    <a:pt x="313995" y="42090"/>
                  </a:cubicBezTo>
                  <a:cubicBezTo>
                    <a:pt x="329783" y="42090"/>
                    <a:pt x="338553" y="33321"/>
                    <a:pt x="338553" y="21045"/>
                  </a:cubicBezTo>
                  <a:cubicBezTo>
                    <a:pt x="338553" y="8769"/>
                    <a:pt x="328028" y="0"/>
                    <a:pt x="312241" y="0"/>
                  </a:cubicBezTo>
                  <a:close/>
                </a:path>
              </a:pathLst>
            </a:custGeom>
            <a:solidFill>
              <a:srgbClr val="000000"/>
            </a:solidFill>
            <a:ln w="17529" cap="flat">
              <a:noFill/>
              <a:prstDash val="solid"/>
              <a:miter/>
            </a:ln>
          </p:spPr>
          <p:txBody>
            <a:bodyPr rtlCol="0" anchor="ctr"/>
            <a:lstStyle/>
            <a:p>
              <a:pPr algn="l" rtl="0"/>
              <a:endParaRPr lang="en-US"/>
            </a:p>
          </p:txBody>
        </p:sp>
        <p:grpSp>
          <p:nvGrpSpPr>
            <p:cNvPr id="40" name="Graphic 26">
              <a:extLst>
                <a:ext uri="{FF2B5EF4-FFF2-40B4-BE49-F238E27FC236}">
                  <a16:creationId xmlns:a16="http://schemas.microsoft.com/office/drawing/2014/main" id="{E890183E-3051-F67C-7B04-98DE89E80DF1}"/>
                </a:ext>
              </a:extLst>
            </p:cNvPr>
            <p:cNvGrpSpPr/>
            <p:nvPr/>
          </p:nvGrpSpPr>
          <p:grpSpPr>
            <a:xfrm>
              <a:off x="-755456" y="6797475"/>
              <a:ext cx="573610" cy="320937"/>
              <a:chOff x="-755456" y="6797475"/>
              <a:chExt cx="573610" cy="320937"/>
            </a:xfrm>
            <a:solidFill>
              <a:srgbClr val="000000"/>
            </a:solidFill>
          </p:grpSpPr>
          <p:sp>
            <p:nvSpPr>
              <p:cNvPr id="41" name="Freeform 40">
                <a:extLst>
                  <a:ext uri="{FF2B5EF4-FFF2-40B4-BE49-F238E27FC236}">
                    <a16:creationId xmlns:a16="http://schemas.microsoft.com/office/drawing/2014/main" id="{CCC2CDEA-42ED-D62E-AC49-09A12C526507}"/>
                  </a:ext>
                </a:extLst>
              </p:cNvPr>
              <p:cNvSpPr/>
              <p:nvPr/>
            </p:nvSpPr>
            <p:spPr>
              <a:xfrm>
                <a:off x="-755456" y="67974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pPr algn="l" rtl="0"/>
                <a:endParaRPr lang="en-US"/>
              </a:p>
            </p:txBody>
          </p:sp>
          <p:sp>
            <p:nvSpPr>
              <p:cNvPr id="42" name="Freeform 41">
                <a:extLst>
                  <a:ext uri="{FF2B5EF4-FFF2-40B4-BE49-F238E27FC236}">
                    <a16:creationId xmlns:a16="http://schemas.microsoft.com/office/drawing/2014/main" id="{E7EF5409-C4F1-CCE8-02A7-0E109EE0365B}"/>
                  </a:ext>
                </a:extLst>
              </p:cNvPr>
              <p:cNvSpPr/>
              <p:nvPr/>
            </p:nvSpPr>
            <p:spPr>
              <a:xfrm>
                <a:off x="-755456" y="6937775"/>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1"/>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1"/>
                      <a:pt x="573611" y="21045"/>
                    </a:cubicBezTo>
                    <a:cubicBezTo>
                      <a:pt x="573611" y="7015"/>
                      <a:pt x="563086" y="0"/>
                      <a:pt x="547299" y="0"/>
                    </a:cubicBezTo>
                    <a:close/>
                  </a:path>
                </a:pathLst>
              </a:custGeom>
              <a:solidFill>
                <a:srgbClr val="000000"/>
              </a:solidFill>
              <a:ln w="17529" cap="flat">
                <a:noFill/>
                <a:prstDash val="solid"/>
                <a:miter/>
              </a:ln>
            </p:spPr>
            <p:txBody>
              <a:bodyPr rtlCol="0" anchor="ctr"/>
              <a:lstStyle/>
              <a:p>
                <a:pPr algn="l" rtl="0"/>
                <a:endParaRPr lang="en-US"/>
              </a:p>
            </p:txBody>
          </p:sp>
          <p:sp>
            <p:nvSpPr>
              <p:cNvPr id="43" name="Freeform 42">
                <a:extLst>
                  <a:ext uri="{FF2B5EF4-FFF2-40B4-BE49-F238E27FC236}">
                    <a16:creationId xmlns:a16="http://schemas.microsoft.com/office/drawing/2014/main" id="{90E500BB-0614-39AF-79C4-89643D26A1DB}"/>
                  </a:ext>
                </a:extLst>
              </p:cNvPr>
              <p:cNvSpPr/>
              <p:nvPr/>
            </p:nvSpPr>
            <p:spPr>
              <a:xfrm>
                <a:off x="-755456" y="7076322"/>
                <a:ext cx="573610" cy="42090"/>
              </a:xfrm>
              <a:custGeom>
                <a:avLst/>
                <a:gdLst>
                  <a:gd name="connsiteX0" fmla="*/ 547299 w 573610"/>
                  <a:gd name="connsiteY0" fmla="*/ 0 h 42090"/>
                  <a:gd name="connsiteX1" fmla="*/ 491165 w 573610"/>
                  <a:gd name="connsiteY1" fmla="*/ 0 h 42090"/>
                  <a:gd name="connsiteX2" fmla="*/ 491165 w 573610"/>
                  <a:gd name="connsiteY2" fmla="*/ 0 h 42090"/>
                  <a:gd name="connsiteX3" fmla="*/ 394686 w 573610"/>
                  <a:gd name="connsiteY3" fmla="*/ 0 h 42090"/>
                  <a:gd name="connsiteX4" fmla="*/ 394686 w 573610"/>
                  <a:gd name="connsiteY4" fmla="*/ 0 h 42090"/>
                  <a:gd name="connsiteX5" fmla="*/ 294699 w 573610"/>
                  <a:gd name="connsiteY5" fmla="*/ 0 h 42090"/>
                  <a:gd name="connsiteX6" fmla="*/ 294699 w 573610"/>
                  <a:gd name="connsiteY6" fmla="*/ 0 h 42090"/>
                  <a:gd name="connsiteX7" fmla="*/ 163137 w 573610"/>
                  <a:gd name="connsiteY7" fmla="*/ 0 h 42090"/>
                  <a:gd name="connsiteX8" fmla="*/ 163137 w 573610"/>
                  <a:gd name="connsiteY8" fmla="*/ 0 h 42090"/>
                  <a:gd name="connsiteX9" fmla="*/ 24559 w 573610"/>
                  <a:gd name="connsiteY9" fmla="*/ 0 h 42090"/>
                  <a:gd name="connsiteX10" fmla="*/ 0 w 573610"/>
                  <a:gd name="connsiteY10" fmla="*/ 21045 h 42090"/>
                  <a:gd name="connsiteX11" fmla="*/ 24559 w 573610"/>
                  <a:gd name="connsiteY11" fmla="*/ 42090 h 42090"/>
                  <a:gd name="connsiteX12" fmla="*/ 94725 w 573610"/>
                  <a:gd name="connsiteY12" fmla="*/ 42090 h 42090"/>
                  <a:gd name="connsiteX13" fmla="*/ 161383 w 573610"/>
                  <a:gd name="connsiteY13" fmla="*/ 42090 h 42090"/>
                  <a:gd name="connsiteX14" fmla="*/ 226287 w 573610"/>
                  <a:gd name="connsiteY14" fmla="*/ 42090 h 42090"/>
                  <a:gd name="connsiteX15" fmla="*/ 277158 w 573610"/>
                  <a:gd name="connsiteY15" fmla="*/ 42090 h 42090"/>
                  <a:gd name="connsiteX16" fmla="*/ 326274 w 573610"/>
                  <a:gd name="connsiteY16" fmla="*/ 42090 h 42090"/>
                  <a:gd name="connsiteX17" fmla="*/ 375391 w 573610"/>
                  <a:gd name="connsiteY17" fmla="*/ 42090 h 42090"/>
                  <a:gd name="connsiteX18" fmla="*/ 422753 w 573610"/>
                  <a:gd name="connsiteY18" fmla="*/ 42090 h 42090"/>
                  <a:gd name="connsiteX19" fmla="*/ 450820 w 573610"/>
                  <a:gd name="connsiteY19" fmla="*/ 42090 h 42090"/>
                  <a:gd name="connsiteX20" fmla="*/ 478886 w 573610"/>
                  <a:gd name="connsiteY20" fmla="*/ 42090 h 42090"/>
                  <a:gd name="connsiteX21" fmla="*/ 549053 w 573610"/>
                  <a:gd name="connsiteY21" fmla="*/ 42090 h 42090"/>
                  <a:gd name="connsiteX22" fmla="*/ 573611 w 573610"/>
                  <a:gd name="connsiteY22" fmla="*/ 21045 h 42090"/>
                  <a:gd name="connsiteX23" fmla="*/ 547299 w 573610"/>
                  <a:gd name="connsiteY23" fmla="*/ 0 h 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10" h="42090">
                    <a:moveTo>
                      <a:pt x="547299" y="0"/>
                    </a:moveTo>
                    <a:cubicBezTo>
                      <a:pt x="528003" y="0"/>
                      <a:pt x="510461" y="0"/>
                      <a:pt x="491165" y="0"/>
                    </a:cubicBezTo>
                    <a:cubicBezTo>
                      <a:pt x="491165" y="0"/>
                      <a:pt x="491165" y="0"/>
                      <a:pt x="491165" y="0"/>
                    </a:cubicBezTo>
                    <a:cubicBezTo>
                      <a:pt x="459591" y="0"/>
                      <a:pt x="426262" y="0"/>
                      <a:pt x="394686" y="0"/>
                    </a:cubicBezTo>
                    <a:cubicBezTo>
                      <a:pt x="394686" y="0"/>
                      <a:pt x="394686" y="0"/>
                      <a:pt x="394686" y="0"/>
                    </a:cubicBezTo>
                    <a:cubicBezTo>
                      <a:pt x="361357" y="0"/>
                      <a:pt x="328028" y="0"/>
                      <a:pt x="294699" y="0"/>
                    </a:cubicBezTo>
                    <a:cubicBezTo>
                      <a:pt x="294699" y="0"/>
                      <a:pt x="294699" y="0"/>
                      <a:pt x="294699" y="0"/>
                    </a:cubicBezTo>
                    <a:cubicBezTo>
                      <a:pt x="250845" y="0"/>
                      <a:pt x="206991" y="0"/>
                      <a:pt x="163137" y="0"/>
                    </a:cubicBezTo>
                    <a:cubicBezTo>
                      <a:pt x="163137" y="0"/>
                      <a:pt x="163137" y="0"/>
                      <a:pt x="163137" y="0"/>
                    </a:cubicBezTo>
                    <a:cubicBezTo>
                      <a:pt x="117529" y="0"/>
                      <a:pt x="70166" y="0"/>
                      <a:pt x="24559" y="0"/>
                    </a:cubicBezTo>
                    <a:cubicBezTo>
                      <a:pt x="8771" y="0"/>
                      <a:pt x="0" y="8769"/>
                      <a:pt x="0" y="21045"/>
                    </a:cubicBezTo>
                    <a:cubicBezTo>
                      <a:pt x="0" y="33322"/>
                      <a:pt x="8771" y="42090"/>
                      <a:pt x="24559" y="42090"/>
                    </a:cubicBezTo>
                    <a:cubicBezTo>
                      <a:pt x="47363" y="42090"/>
                      <a:pt x="71921" y="42090"/>
                      <a:pt x="94725" y="42090"/>
                    </a:cubicBezTo>
                    <a:cubicBezTo>
                      <a:pt x="117529" y="42090"/>
                      <a:pt x="138579" y="42090"/>
                      <a:pt x="161383" y="42090"/>
                    </a:cubicBezTo>
                    <a:cubicBezTo>
                      <a:pt x="182433" y="42090"/>
                      <a:pt x="205237" y="42090"/>
                      <a:pt x="226287" y="42090"/>
                    </a:cubicBezTo>
                    <a:cubicBezTo>
                      <a:pt x="243829" y="42090"/>
                      <a:pt x="259616" y="42090"/>
                      <a:pt x="277158" y="42090"/>
                    </a:cubicBezTo>
                    <a:cubicBezTo>
                      <a:pt x="292945" y="42090"/>
                      <a:pt x="310487" y="42090"/>
                      <a:pt x="326274" y="42090"/>
                    </a:cubicBezTo>
                    <a:cubicBezTo>
                      <a:pt x="342061" y="42090"/>
                      <a:pt x="357849" y="42090"/>
                      <a:pt x="375391" y="42090"/>
                    </a:cubicBezTo>
                    <a:cubicBezTo>
                      <a:pt x="391178" y="42090"/>
                      <a:pt x="406966" y="42090"/>
                      <a:pt x="422753" y="42090"/>
                    </a:cubicBezTo>
                    <a:cubicBezTo>
                      <a:pt x="431524" y="42090"/>
                      <a:pt x="442049" y="42090"/>
                      <a:pt x="450820" y="42090"/>
                    </a:cubicBezTo>
                    <a:cubicBezTo>
                      <a:pt x="459591" y="42090"/>
                      <a:pt x="470116" y="42090"/>
                      <a:pt x="478886" y="42090"/>
                    </a:cubicBezTo>
                    <a:cubicBezTo>
                      <a:pt x="501690" y="42090"/>
                      <a:pt x="524495" y="42090"/>
                      <a:pt x="549053" y="42090"/>
                    </a:cubicBezTo>
                    <a:cubicBezTo>
                      <a:pt x="564840" y="42090"/>
                      <a:pt x="573611" y="33322"/>
                      <a:pt x="573611" y="21045"/>
                    </a:cubicBezTo>
                    <a:cubicBezTo>
                      <a:pt x="573611" y="8769"/>
                      <a:pt x="563086" y="0"/>
                      <a:pt x="547299" y="0"/>
                    </a:cubicBezTo>
                    <a:close/>
                  </a:path>
                </a:pathLst>
              </a:custGeom>
              <a:solidFill>
                <a:srgbClr val="000000"/>
              </a:solidFill>
              <a:ln w="17529" cap="flat">
                <a:noFill/>
                <a:prstDash val="solid"/>
                <a:miter/>
              </a:ln>
            </p:spPr>
            <p:txBody>
              <a:bodyPr rtlCol="0" anchor="ctr"/>
              <a:lstStyle/>
              <a:p>
                <a:pPr algn="l" rtl="0"/>
                <a:endParaRPr lang="en-US"/>
              </a:p>
            </p:txBody>
          </p:sp>
        </p:grpSp>
      </p:grpSp>
      <p:sp>
        <p:nvSpPr>
          <p:cNvPr id="4" name="Text Box 5">
            <a:extLst>
              <a:ext uri="{FF2B5EF4-FFF2-40B4-BE49-F238E27FC236}">
                <a16:creationId xmlns:a16="http://schemas.microsoft.com/office/drawing/2014/main" id="{84977943-D6FD-75EB-A834-0748724F96CA}"/>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159490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0087" y="7675456"/>
            <a:ext cx="7559674" cy="108822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 y="145729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75024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594795"/>
            <a:ext cx="5466529" cy="400110"/>
          </a:xfrm>
          <a:prstGeom prst="rect">
            <a:avLst/>
          </a:prstGeom>
          <a:noFill/>
        </p:spPr>
        <p:txBody>
          <a:bodyPr wrap="square">
            <a:spAutoFit/>
          </a:bodyPr>
          <a:lstStyle/>
          <a:p>
            <a:pPr algn="l" rtl="0"/>
            <a:r>
              <a:rPr lang="en-IE" sz="2000" b="1" kern="0">
                <a:solidFill>
                  <a:srgbClr val="323338"/>
                </a:solidFill>
                <a:effectLst/>
                <a:latin typeface="Calibri" panose="020F0502020204030204" pitchFamily="34" charset="0"/>
                <a:ea typeface="Calibri" panose="020F0502020204030204" pitchFamily="34" charset="0"/>
                <a:cs typeface="Calibri" panose="020F0502020204030204" pitchFamily="34" charset="0"/>
              </a:rPr>
              <a:t>Ticaret Sırları</a:t>
            </a: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494645" y="2177960"/>
            <a:ext cx="4616541" cy="641719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Ticari Sırlarınızı Belirleyin: </a:t>
            </a:r>
            <a:r>
              <a:rPr lang="tr-TR">
                <a:solidFill>
                  <a:schemeClr val="tx1"/>
                </a:solidFill>
                <a:latin typeface="Calibri"/>
                <a:ea typeface="Calibri"/>
                <a:cs typeface="Calibri"/>
              </a:rPr>
              <a:t>Ticari sır olduğunu düşündüğünüz bilgileri açıkça tanımlayın ve belgeleyin. Bu sırlar, benzersiz tarifleriniz, özel pişirme veya üretim süreçleriniz, hatta müşteri listeniz veya pazarlama stratejileriniz olabilir. Bilgiler işletmeniz için değerli olmalı, genel olarak bilinmemeli ve sektördeki başkaları tarafından kolayca keşfedilmemelidir.</a:t>
            </a:r>
          </a:p>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Güvenlik Önlemlerini Uygulayın: </a:t>
            </a:r>
            <a:r>
              <a:rPr lang="tr-TR">
                <a:solidFill>
                  <a:schemeClr val="tx1"/>
                </a:solidFill>
                <a:latin typeface="Calibri"/>
                <a:ea typeface="Calibri"/>
                <a:cs typeface="Calibri"/>
              </a:rPr>
              <a:t>Ticari sır olarak nitelendirilebilmesi için bilgilerin gizli tutulmasına yönelik makul adımlara tabi tutulması gerekir. Bu adımlar:</a:t>
            </a:r>
          </a:p>
          <a:p>
            <a:pPr marL="355600" indent="-127000" algn="l">
              <a:buClr>
                <a:srgbClr val="F79037"/>
              </a:buClr>
              <a:buFont typeface="Arial" panose="020B0604020202020204" pitchFamily="34" charset="0"/>
              <a:buChar char="•"/>
              <a:tabLst>
                <a:tab pos="177800" algn="l"/>
              </a:tabLst>
            </a:pPr>
            <a:r>
              <a:rPr lang="tr-TR" b="1">
                <a:solidFill>
                  <a:srgbClr val="F79037"/>
                </a:solidFill>
                <a:latin typeface="Calibri"/>
                <a:ea typeface="Calibri"/>
                <a:cs typeface="Calibri"/>
              </a:rPr>
              <a:t>Fiziksel Güvenlik Önlemleri: </a:t>
            </a:r>
            <a:r>
              <a:rPr lang="tr-TR">
                <a:solidFill>
                  <a:schemeClr val="tx1"/>
                </a:solidFill>
                <a:latin typeface="Calibri"/>
                <a:ea typeface="Calibri"/>
                <a:cs typeface="Calibri"/>
              </a:rPr>
              <a:t>Bilgilerin saklandığı yerleri kilitleyin veya erişim kontrolleri kullanarak bilgileri güvenlik altına alın.</a:t>
            </a:r>
          </a:p>
          <a:p>
            <a:pPr marL="355600" indent="-127000" algn="l">
              <a:buClr>
                <a:srgbClr val="F79037"/>
              </a:buClr>
              <a:buFont typeface="Arial" panose="020B0604020202020204" pitchFamily="34" charset="0"/>
              <a:buChar char="•"/>
              <a:tabLst>
                <a:tab pos="177800" algn="l"/>
              </a:tabLst>
            </a:pPr>
            <a:r>
              <a:rPr lang="tr-TR" b="1">
                <a:solidFill>
                  <a:srgbClr val="F79037"/>
                </a:solidFill>
                <a:latin typeface="Calibri"/>
                <a:ea typeface="Calibri"/>
                <a:cs typeface="Calibri"/>
              </a:rPr>
              <a:t>Dijital Güvenlik Önlemleri: </a:t>
            </a:r>
            <a:r>
              <a:rPr lang="tr-TR">
                <a:solidFill>
                  <a:schemeClr val="tx1"/>
                </a:solidFill>
                <a:latin typeface="Calibri"/>
                <a:ea typeface="Calibri"/>
                <a:cs typeface="Calibri"/>
              </a:rPr>
              <a:t>Dijital bilgileri korumak için güçlü şifreleme, güvenlik duvarları ve diğer bilgi işlem güvenlik önlemlerini kullanın. Sistemlerinizi düzenli olarak yedekleyin ve güncelleyin.</a:t>
            </a:r>
          </a:p>
          <a:p>
            <a:pPr marL="355600" indent="-127000" algn="l">
              <a:buClr>
                <a:srgbClr val="F79037"/>
              </a:buClr>
              <a:buFont typeface="Arial" panose="020B0604020202020204" pitchFamily="34" charset="0"/>
              <a:buChar char="•"/>
              <a:tabLst>
                <a:tab pos="177800" algn="l"/>
              </a:tabLst>
            </a:pPr>
            <a:r>
              <a:rPr lang="tr-TR" b="1">
                <a:solidFill>
                  <a:srgbClr val="F79037"/>
                </a:solidFill>
                <a:latin typeface="Calibri"/>
                <a:ea typeface="Calibri"/>
                <a:cs typeface="Calibri"/>
              </a:rPr>
              <a:t>Erişimi Sınırla: </a:t>
            </a:r>
            <a:r>
              <a:rPr lang="tr-TR">
                <a:solidFill>
                  <a:schemeClr val="tx1"/>
                </a:solidFill>
                <a:latin typeface="Calibri"/>
                <a:ea typeface="Calibri"/>
                <a:cs typeface="Calibri"/>
              </a:rPr>
              <a:t>Bilgilere yalnızca "bilmesi gerekenler" esasına göre erişim sağlayın.</a:t>
            </a:r>
          </a:p>
          <a:p>
            <a:pPr marL="228600" indent="-228600" algn="l">
              <a:buClr>
                <a:srgbClr val="F79037"/>
              </a:buClr>
              <a:buFont typeface="+mj-lt"/>
              <a:buAutoNum type="arabicPeriod" startAt="3"/>
              <a:tabLst>
                <a:tab pos="177800" algn="l"/>
              </a:tabLst>
            </a:pPr>
            <a:r>
              <a:rPr lang="tr-TR" b="1">
                <a:solidFill>
                  <a:srgbClr val="F79037"/>
                </a:solidFill>
                <a:latin typeface="Calibri"/>
                <a:ea typeface="Calibri"/>
                <a:cs typeface="Calibri"/>
              </a:rPr>
              <a:t>Gizlilik Anlaşmaları: </a:t>
            </a:r>
            <a:r>
              <a:rPr lang="tr-TR">
                <a:solidFill>
                  <a:schemeClr val="tx1"/>
                </a:solidFill>
                <a:latin typeface="Calibri"/>
                <a:ea typeface="Calibri"/>
                <a:cs typeface="Calibri"/>
              </a:rPr>
              <a:t>Çalışanlar, yükleniciler, tedarikçiler ve ticari sırlara erişimi olan herkes gizlilik anlaşmaları imzalamalıdır. Bu anlaşmalar, gizli kabul edilen bilgileri, bilgiyi alan tarafın yükümlülüklerini ve anlaşmanın ihlali durumunda olası cezaları açıkça tanımlamalıdır.</a:t>
            </a:r>
          </a:p>
          <a:p>
            <a:pPr marL="228600" indent="-228600" algn="l">
              <a:buClr>
                <a:srgbClr val="F79037"/>
              </a:buClr>
              <a:buFont typeface="+mj-lt"/>
              <a:buAutoNum type="arabicPeriod" startAt="3"/>
              <a:tabLst>
                <a:tab pos="177800" algn="l"/>
              </a:tabLst>
            </a:pPr>
            <a:r>
              <a:rPr lang="tr-TR" b="1">
                <a:solidFill>
                  <a:srgbClr val="F79037"/>
                </a:solidFill>
                <a:latin typeface="Calibri"/>
                <a:ea typeface="Calibri"/>
                <a:cs typeface="Calibri"/>
              </a:rPr>
              <a:t>Eğitim: </a:t>
            </a:r>
            <a:r>
              <a:rPr lang="tr-TR">
                <a:solidFill>
                  <a:schemeClr val="tx1"/>
                </a:solidFill>
                <a:latin typeface="Calibri"/>
                <a:ea typeface="Calibri"/>
                <a:cs typeface="Calibri"/>
              </a:rPr>
              <a:t>Çalışanlarınızı düzenli olarak ticari sırların önemi ve bunların nasıl korunacağı konusunda eğitin. Ticari sırların ifşa edilmesinin olası sonuçlarını anladıklarından emin olun.</a:t>
            </a:r>
          </a:p>
          <a:p>
            <a:pPr marL="228600" indent="-228600" algn="l">
              <a:buClr>
                <a:srgbClr val="F79037"/>
              </a:buClr>
              <a:buFont typeface="+mj-lt"/>
              <a:buAutoNum type="arabicPeriod" startAt="3"/>
              <a:tabLst>
                <a:tab pos="177800" algn="l"/>
              </a:tabLst>
            </a:pPr>
            <a:r>
              <a:rPr lang="tr-TR" b="1">
                <a:solidFill>
                  <a:srgbClr val="F79037"/>
                </a:solidFill>
                <a:latin typeface="Calibri"/>
                <a:ea typeface="Calibri"/>
                <a:cs typeface="Calibri"/>
              </a:rPr>
              <a:t>İzleyin ve Uygulayın: </a:t>
            </a:r>
            <a:r>
              <a:rPr lang="tr-TR">
                <a:solidFill>
                  <a:schemeClr val="tx1"/>
                </a:solidFill>
                <a:latin typeface="Calibri"/>
                <a:ea typeface="Calibri"/>
                <a:cs typeface="Calibri"/>
              </a:rPr>
              <a:t>Güvenlik önlemlerinizi düzenli olarak gözden geçirin ve gerektiğinde güncelleyin. Bir ticari sırrın çalındığına inanıyorsanız seçeneklerinizi araştırmak için bir avukata danışın. Ticari Sırlar Direktifi uyarınca, ticari sırrın kullanımını veya ifşa edilmesini durdurmak ve tazminat talep etmek için yasal işlem başlatabilirsiniz.</a:t>
            </a:r>
          </a:p>
          <a:p>
            <a:pPr marL="228600" indent="-228600" algn="l" rtl="0">
              <a:buClr>
                <a:srgbClr val="F79037"/>
              </a:buClr>
              <a:buFont typeface="+mj-lt"/>
              <a:buAutoNum type="arabicPeriod" startAt="3"/>
              <a:tabLst>
                <a:tab pos="177800" algn="l"/>
              </a:tabLst>
            </a:pPr>
            <a:endParaRPr lang="tr-TR">
              <a:solidFill>
                <a:schemeClr val="tx1"/>
              </a:solidFill>
              <a:ea typeface="Calibri"/>
            </a:endParaRPr>
          </a:p>
          <a:p>
            <a:pPr marL="228600" indent="-228600" algn="l" rtl="0">
              <a:buClr>
                <a:srgbClr val="F79037"/>
              </a:buClr>
              <a:buFont typeface="+mj-lt"/>
              <a:buAutoNum type="arabicPeriod" startAt="3"/>
              <a:tabLst>
                <a:tab pos="177800" algn="l"/>
              </a:tabLst>
            </a:pPr>
            <a:endParaRPr lang="tr-TR">
              <a:solidFill>
                <a:schemeClr val="tx1"/>
              </a:solidFill>
              <a:ea typeface="Calibri"/>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2177960"/>
            <a:ext cx="1870529"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tr-TR" b="1">
                <a:solidFill>
                  <a:schemeClr val="tx1"/>
                </a:solidFill>
                <a:latin typeface="Calibri"/>
                <a:ea typeface="Calibri"/>
                <a:cs typeface="Calibri"/>
              </a:rPr>
              <a:t>Ticari sırlar, genel olarak bilinmemeleri veya kolayca tespit edilememeleri nedeniyle ekonomik değeri olan formüller, uygulamalar, süreçler, tasarımlar, araçlar veya kalıplar gibi bilgileri içeren değerli bir fikri mülkiyet biçimidir. Bu, bir gıda işletmesindeki benzersiz tarifleri veya tescilli süreçleri içerebilir. Avrupa'da ticari sırların korunması Ticari Sırlar Direktifi (AB 2016/943) tarafından yönetilmektedir.</a:t>
            </a:r>
          </a:p>
          <a:p>
            <a:pPr algn="l" rtl="0">
              <a:buClr>
                <a:srgbClr val="F1A0C2"/>
              </a:buClr>
              <a:tabLst>
                <a:tab pos="177800" algn="l"/>
              </a:tabLst>
            </a:pPr>
            <a:endParaRPr lang="tr-TR" b="1">
              <a:solidFill>
                <a:schemeClr val="tx1"/>
              </a:solidFill>
              <a:ea typeface="Calibri"/>
            </a:endParaRPr>
          </a:p>
          <a:p>
            <a:pPr algn="l" rtl="0">
              <a:buClr>
                <a:srgbClr val="F1A0C2"/>
              </a:buClr>
              <a:tabLst>
                <a:tab pos="177800" algn="l"/>
              </a:tabLst>
            </a:pPr>
            <a:r>
              <a:rPr lang="tr-TR" b="1">
                <a:solidFill>
                  <a:schemeClr val="tx1"/>
                </a:solidFill>
                <a:latin typeface="Calibri"/>
                <a:ea typeface="Calibri"/>
                <a:cs typeface="Calibri"/>
              </a:rPr>
              <a:t>Avrupa'da ticari sırlarınızı şu şekilde koruyabilirsiniz:</a:t>
            </a:r>
          </a:p>
          <a:p>
            <a:pPr algn="l" rtl="0">
              <a:buClr>
                <a:srgbClr val="F1A0C2"/>
              </a:buClr>
              <a:tabLst>
                <a:tab pos="177800" algn="l"/>
              </a:tabLst>
            </a:pPr>
            <a:endParaRPr lang="tr-TR">
              <a:solidFill>
                <a:schemeClr val="tx1"/>
              </a:solidFill>
              <a:ea typeface="Calibri"/>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128998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06</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83439" y="7873901"/>
            <a:ext cx="6425434" cy="699804"/>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b="1" err="1">
                <a:solidFill>
                  <a:schemeClr val="bg1"/>
                </a:solidFill>
                <a:highlight>
                  <a:srgbClr val="F79037"/>
                </a:highlight>
                <a:latin typeface="Calibri"/>
                <a:ea typeface="Calibri"/>
                <a:cs typeface="Calibri"/>
              </a:rPr>
              <a:t>Hatırlatma</a:t>
            </a:r>
            <a:r>
              <a:rPr lang="en-US" b="1">
                <a:solidFill>
                  <a:schemeClr val="bg1"/>
                </a:solidFill>
                <a:highlight>
                  <a:srgbClr val="F79037"/>
                </a:highlight>
                <a:latin typeface="Calibri"/>
                <a:ea typeface="Calibri"/>
                <a:cs typeface="Calibri"/>
              </a:rPr>
              <a:t>:</a:t>
            </a:r>
            <a:r>
              <a:rPr lang="en-US" b="1">
                <a:solidFill>
                  <a:schemeClr val="bg1"/>
                </a:solidFill>
                <a:latin typeface="Calibri"/>
                <a:ea typeface="Calibri"/>
                <a:cs typeface="Calibri"/>
              </a:rPr>
              <a:t> </a:t>
            </a:r>
            <a:r>
              <a:rPr lang="en-US" err="1">
                <a:solidFill>
                  <a:schemeClr val="tx1"/>
                </a:solidFill>
                <a:latin typeface="Calibri"/>
                <a:ea typeface="Calibri"/>
                <a:cs typeface="Calibri"/>
              </a:rPr>
              <a:t>Ticari</a:t>
            </a:r>
            <a:r>
              <a:rPr lang="en-US">
                <a:solidFill>
                  <a:schemeClr val="tx1"/>
                </a:solidFill>
                <a:latin typeface="Calibri"/>
                <a:ea typeface="Calibri"/>
                <a:cs typeface="Calibri"/>
              </a:rPr>
              <a:t> </a:t>
            </a:r>
            <a:r>
              <a:rPr lang="en-US" err="1">
                <a:solidFill>
                  <a:schemeClr val="tx1"/>
                </a:solidFill>
                <a:latin typeface="Calibri"/>
                <a:ea typeface="Calibri"/>
                <a:cs typeface="Calibri"/>
              </a:rPr>
              <a:t>sır</a:t>
            </a:r>
            <a:r>
              <a:rPr lang="en-US">
                <a:solidFill>
                  <a:schemeClr val="tx1"/>
                </a:solidFill>
                <a:latin typeface="Calibri"/>
                <a:ea typeface="Calibri"/>
                <a:cs typeface="Calibri"/>
              </a:rPr>
              <a:t>, </a:t>
            </a:r>
            <a:r>
              <a:rPr lang="en-US" err="1">
                <a:solidFill>
                  <a:schemeClr val="tx1"/>
                </a:solidFill>
                <a:latin typeface="Calibri"/>
                <a:ea typeface="Calibri"/>
                <a:cs typeface="Calibri"/>
              </a:rPr>
              <a:t>gizli</a:t>
            </a:r>
            <a:r>
              <a:rPr lang="en-US">
                <a:solidFill>
                  <a:schemeClr val="tx1"/>
                </a:solidFill>
                <a:latin typeface="Calibri"/>
                <a:ea typeface="Calibri"/>
                <a:cs typeface="Calibri"/>
              </a:rPr>
              <a:t> </a:t>
            </a:r>
            <a:r>
              <a:rPr lang="en-US" err="1">
                <a:solidFill>
                  <a:schemeClr val="tx1"/>
                </a:solidFill>
                <a:latin typeface="Calibri"/>
                <a:ea typeface="Calibri"/>
                <a:cs typeface="Calibri"/>
              </a:rPr>
              <a:t>kaldığı</a:t>
            </a:r>
            <a:r>
              <a:rPr lang="en-US">
                <a:solidFill>
                  <a:schemeClr val="tx1"/>
                </a:solidFill>
                <a:latin typeface="Calibri"/>
                <a:ea typeface="Calibri"/>
                <a:cs typeface="Calibri"/>
              </a:rPr>
              <a:t> </a:t>
            </a:r>
            <a:r>
              <a:rPr lang="en-US" err="1">
                <a:solidFill>
                  <a:schemeClr val="tx1"/>
                </a:solidFill>
                <a:latin typeface="Calibri"/>
                <a:ea typeface="Calibri"/>
                <a:cs typeface="Calibri"/>
              </a:rPr>
              <a:t>sürece</a:t>
            </a:r>
            <a:r>
              <a:rPr lang="en-US">
                <a:solidFill>
                  <a:schemeClr val="tx1"/>
                </a:solidFill>
                <a:latin typeface="Calibri"/>
                <a:ea typeface="Calibri"/>
                <a:cs typeface="Calibri"/>
              </a:rPr>
              <a:t> </a:t>
            </a:r>
            <a:r>
              <a:rPr lang="en-US" err="1">
                <a:solidFill>
                  <a:schemeClr val="tx1"/>
                </a:solidFill>
                <a:latin typeface="Calibri"/>
                <a:ea typeface="Calibri"/>
                <a:cs typeface="Calibri"/>
              </a:rPr>
              <a:t>süresiz</a:t>
            </a:r>
            <a:r>
              <a:rPr lang="en-US">
                <a:solidFill>
                  <a:schemeClr val="tx1"/>
                </a:solidFill>
                <a:latin typeface="Calibri"/>
                <a:ea typeface="Calibri"/>
                <a:cs typeface="Calibri"/>
              </a:rPr>
              <a:t> </a:t>
            </a:r>
            <a:r>
              <a:rPr lang="en-US" err="1">
                <a:solidFill>
                  <a:schemeClr val="tx1"/>
                </a:solidFill>
                <a:latin typeface="Calibri"/>
                <a:ea typeface="Calibri"/>
                <a:cs typeface="Calibri"/>
              </a:rPr>
              <a:t>olarak</a:t>
            </a:r>
            <a:r>
              <a:rPr lang="en-US">
                <a:solidFill>
                  <a:schemeClr val="tx1"/>
                </a:solidFill>
                <a:latin typeface="Calibri"/>
                <a:ea typeface="Calibri"/>
                <a:cs typeface="Calibri"/>
              </a:rPr>
              <a:t> </a:t>
            </a:r>
            <a:r>
              <a:rPr lang="en-US" err="1">
                <a:solidFill>
                  <a:schemeClr val="tx1"/>
                </a:solidFill>
                <a:latin typeface="Calibri"/>
                <a:ea typeface="Calibri"/>
                <a:cs typeface="Calibri"/>
              </a:rPr>
              <a:t>korunabilirken</a:t>
            </a:r>
            <a:r>
              <a:rPr lang="en-US">
                <a:solidFill>
                  <a:schemeClr val="tx1"/>
                </a:solidFill>
                <a:latin typeface="Calibri"/>
                <a:ea typeface="Calibri"/>
                <a:cs typeface="Calibri"/>
              </a:rPr>
              <a:t>, </a:t>
            </a:r>
            <a:r>
              <a:rPr lang="en-US" err="1">
                <a:solidFill>
                  <a:schemeClr val="tx1"/>
                </a:solidFill>
                <a:latin typeface="Calibri"/>
                <a:ea typeface="Calibri"/>
                <a:cs typeface="Calibri"/>
              </a:rPr>
              <a:t>bilgi</a:t>
            </a:r>
            <a:r>
              <a:rPr lang="en-US">
                <a:solidFill>
                  <a:schemeClr val="tx1"/>
                </a:solidFill>
                <a:latin typeface="Calibri"/>
                <a:ea typeface="Calibri"/>
                <a:cs typeface="Calibri"/>
              </a:rPr>
              <a:t> </a:t>
            </a:r>
            <a:r>
              <a:rPr lang="en-US" err="1">
                <a:solidFill>
                  <a:schemeClr val="tx1"/>
                </a:solidFill>
                <a:latin typeface="Calibri"/>
                <a:ea typeface="Calibri"/>
                <a:cs typeface="Calibri"/>
              </a:rPr>
              <a:t>kamuya</a:t>
            </a:r>
            <a:r>
              <a:rPr lang="en-US">
                <a:solidFill>
                  <a:schemeClr val="tx1"/>
                </a:solidFill>
                <a:latin typeface="Calibri"/>
                <a:ea typeface="Calibri"/>
                <a:cs typeface="Calibri"/>
              </a:rPr>
              <a:t> </a:t>
            </a:r>
            <a:r>
              <a:rPr lang="en-US" err="1">
                <a:solidFill>
                  <a:schemeClr val="tx1"/>
                </a:solidFill>
                <a:latin typeface="Calibri"/>
                <a:ea typeface="Calibri"/>
                <a:cs typeface="Calibri"/>
              </a:rPr>
              <a:t>açık</a:t>
            </a:r>
            <a:r>
              <a:rPr lang="en-US">
                <a:solidFill>
                  <a:schemeClr val="tx1"/>
                </a:solidFill>
                <a:latin typeface="Calibri"/>
                <a:ea typeface="Calibri"/>
                <a:cs typeface="Calibri"/>
              </a:rPr>
              <a:t> hale </a:t>
            </a:r>
            <a:r>
              <a:rPr lang="en-US" err="1">
                <a:solidFill>
                  <a:schemeClr val="tx1"/>
                </a:solidFill>
                <a:latin typeface="Calibri"/>
                <a:ea typeface="Calibri"/>
                <a:cs typeface="Calibri"/>
              </a:rPr>
              <a:t>geldikten</a:t>
            </a:r>
            <a:r>
              <a:rPr lang="en-US">
                <a:solidFill>
                  <a:schemeClr val="tx1"/>
                </a:solidFill>
                <a:latin typeface="Calibri"/>
                <a:ea typeface="Calibri"/>
                <a:cs typeface="Calibri"/>
              </a:rPr>
              <a:t> </a:t>
            </a:r>
            <a:r>
              <a:rPr lang="en-US" err="1">
                <a:solidFill>
                  <a:schemeClr val="tx1"/>
                </a:solidFill>
                <a:latin typeface="Calibri"/>
                <a:ea typeface="Calibri"/>
                <a:cs typeface="Calibri"/>
              </a:rPr>
              <a:t>sonra</a:t>
            </a:r>
            <a:r>
              <a:rPr lang="en-US">
                <a:solidFill>
                  <a:schemeClr val="tx1"/>
                </a:solidFill>
                <a:latin typeface="Calibri"/>
                <a:ea typeface="Calibri"/>
                <a:cs typeface="Calibri"/>
              </a:rPr>
              <a:t> </a:t>
            </a:r>
            <a:r>
              <a:rPr lang="en-US" err="1">
                <a:solidFill>
                  <a:schemeClr val="tx1"/>
                </a:solidFill>
                <a:latin typeface="Calibri"/>
                <a:ea typeface="Calibri"/>
                <a:cs typeface="Calibri"/>
              </a:rPr>
              <a:t>koruma</a:t>
            </a:r>
            <a:r>
              <a:rPr lang="en-US">
                <a:solidFill>
                  <a:schemeClr val="tx1"/>
                </a:solidFill>
                <a:latin typeface="Calibri"/>
                <a:ea typeface="Calibri"/>
                <a:cs typeface="Calibri"/>
              </a:rPr>
              <a:t> </a:t>
            </a:r>
            <a:r>
              <a:rPr lang="en-US" err="1">
                <a:solidFill>
                  <a:schemeClr val="tx1"/>
                </a:solidFill>
                <a:latin typeface="Calibri"/>
                <a:ea typeface="Calibri"/>
                <a:cs typeface="Calibri"/>
              </a:rPr>
              <a:t>kaybolur</a:t>
            </a:r>
            <a:r>
              <a:rPr lang="en-US">
                <a:solidFill>
                  <a:schemeClr val="tx1"/>
                </a:solidFill>
                <a:latin typeface="Calibri"/>
                <a:ea typeface="Calibri"/>
                <a:cs typeface="Calibri"/>
              </a:rPr>
              <a:t>.</a:t>
            </a:r>
            <a:endParaRPr lang="en-US">
              <a:solidFill>
                <a:schemeClr val="tx1"/>
              </a:solidFill>
            </a:endParaRPr>
          </a:p>
          <a:p>
            <a:pPr>
              <a:lnSpc>
                <a:spcPts val="1220"/>
              </a:lnSpc>
              <a:tabLst>
                <a:tab pos="177800" algn="l"/>
              </a:tabLst>
            </a:pPr>
            <a:endParaRPr lang="en-US">
              <a:solidFill>
                <a:schemeClr val="tx1"/>
              </a:solidFill>
              <a:ea typeface="Calibri"/>
            </a:endParaRPr>
          </a:p>
          <a:p>
            <a:pPr>
              <a:lnSpc>
                <a:spcPts val="1220"/>
              </a:lnSpc>
              <a:buClr>
                <a:srgbClr val="F1A0C2"/>
              </a:buClr>
              <a:tabLst>
                <a:tab pos="177800" algn="l"/>
              </a:tabLst>
            </a:pPr>
            <a:endParaRPr lang="en-US">
              <a:solidFill>
                <a:schemeClr val="tx1"/>
              </a:solidFill>
              <a:ea typeface="Calibri" panose="020F0502020204030204" pitchFamily="34" charset="0"/>
            </a:endParaRPr>
          </a:p>
          <a:p>
            <a:pPr>
              <a:lnSpc>
                <a:spcPts val="1220"/>
              </a:lnSpc>
              <a:buClr>
                <a:srgbClr val="F1A0C2"/>
              </a:buClr>
              <a:tabLst>
                <a:tab pos="177800" algn="l"/>
              </a:tabLst>
            </a:pPr>
            <a:r>
              <a:rPr lang="en-US">
                <a:solidFill>
                  <a:schemeClr val="tx1"/>
                </a:solidFill>
                <a:latin typeface="Calibri"/>
                <a:ea typeface="Calibri"/>
                <a:cs typeface="Calibri"/>
              </a:rPr>
              <a:t>Bu </a:t>
            </a:r>
            <a:r>
              <a:rPr lang="en-US" err="1">
                <a:solidFill>
                  <a:schemeClr val="tx1"/>
                </a:solidFill>
                <a:latin typeface="Calibri"/>
                <a:ea typeface="Calibri"/>
                <a:cs typeface="Calibri"/>
              </a:rPr>
              <a:t>nedenle</a:t>
            </a:r>
            <a:r>
              <a:rPr lang="en-US">
                <a:solidFill>
                  <a:schemeClr val="tx1"/>
                </a:solidFill>
                <a:latin typeface="Calibri"/>
                <a:ea typeface="Calibri"/>
                <a:cs typeface="Calibri"/>
              </a:rPr>
              <a:t> </a:t>
            </a:r>
            <a:r>
              <a:rPr lang="en-US" err="1">
                <a:solidFill>
                  <a:schemeClr val="tx1"/>
                </a:solidFill>
                <a:latin typeface="Calibri"/>
                <a:ea typeface="Calibri"/>
                <a:cs typeface="Calibri"/>
              </a:rPr>
              <a:t>bilgilerin</a:t>
            </a:r>
            <a:r>
              <a:rPr lang="en-US">
                <a:solidFill>
                  <a:schemeClr val="tx1"/>
                </a:solidFill>
                <a:latin typeface="Calibri"/>
                <a:ea typeface="Calibri"/>
                <a:cs typeface="Calibri"/>
              </a:rPr>
              <a:t> </a:t>
            </a:r>
            <a:r>
              <a:rPr lang="en-US" err="1">
                <a:solidFill>
                  <a:schemeClr val="tx1"/>
                </a:solidFill>
                <a:latin typeface="Calibri"/>
                <a:ea typeface="Calibri"/>
                <a:cs typeface="Calibri"/>
              </a:rPr>
              <a:t>gizliliğini</a:t>
            </a:r>
            <a:r>
              <a:rPr lang="en-US">
                <a:solidFill>
                  <a:schemeClr val="tx1"/>
                </a:solidFill>
                <a:latin typeface="Calibri"/>
                <a:ea typeface="Calibri"/>
                <a:cs typeface="Calibri"/>
              </a:rPr>
              <a:t> </a:t>
            </a:r>
            <a:r>
              <a:rPr lang="en-US" err="1">
                <a:solidFill>
                  <a:schemeClr val="tx1"/>
                </a:solidFill>
                <a:latin typeface="Calibri"/>
                <a:ea typeface="Calibri"/>
                <a:cs typeface="Calibri"/>
              </a:rPr>
              <a:t>sağlamak</a:t>
            </a:r>
            <a:r>
              <a:rPr lang="en-US">
                <a:solidFill>
                  <a:schemeClr val="tx1"/>
                </a:solidFill>
                <a:latin typeface="Calibri"/>
                <a:ea typeface="Calibri"/>
                <a:cs typeface="Calibri"/>
              </a:rPr>
              <a:t> </a:t>
            </a:r>
            <a:r>
              <a:rPr lang="en-US" err="1">
                <a:solidFill>
                  <a:schemeClr val="tx1"/>
                </a:solidFill>
                <a:latin typeface="Calibri"/>
                <a:ea typeface="Calibri"/>
                <a:cs typeface="Calibri"/>
              </a:rPr>
              <a:t>çok</a:t>
            </a:r>
            <a:r>
              <a:rPr lang="en-US">
                <a:solidFill>
                  <a:schemeClr val="tx1"/>
                </a:solidFill>
                <a:latin typeface="Calibri"/>
                <a:ea typeface="Calibri"/>
                <a:cs typeface="Calibri"/>
              </a:rPr>
              <a:t> </a:t>
            </a:r>
            <a:r>
              <a:rPr lang="en-US" err="1">
                <a:solidFill>
                  <a:schemeClr val="tx1"/>
                </a:solidFill>
                <a:latin typeface="Calibri"/>
                <a:ea typeface="Calibri"/>
                <a:cs typeface="Calibri"/>
              </a:rPr>
              <a:t>önemlidir</a:t>
            </a:r>
            <a:r>
              <a:rPr lang="en-US">
                <a:solidFill>
                  <a:schemeClr val="tx1"/>
                </a:solidFill>
                <a:latin typeface="Calibri"/>
                <a:ea typeface="Calibri"/>
                <a:cs typeface="Calibri"/>
              </a:rPr>
              <a:t>. Bu </a:t>
            </a:r>
            <a:r>
              <a:rPr lang="en-US" err="1">
                <a:solidFill>
                  <a:schemeClr val="tx1"/>
                </a:solidFill>
                <a:latin typeface="Calibri"/>
                <a:ea typeface="Calibri"/>
                <a:cs typeface="Calibri"/>
              </a:rPr>
              <a:t>sürecin</a:t>
            </a:r>
            <a:r>
              <a:rPr lang="en-US">
                <a:solidFill>
                  <a:schemeClr val="tx1"/>
                </a:solidFill>
                <a:latin typeface="Calibri"/>
                <a:ea typeface="Calibri"/>
                <a:cs typeface="Calibri"/>
              </a:rPr>
              <a:t> </a:t>
            </a:r>
            <a:r>
              <a:rPr lang="en-US" err="1">
                <a:solidFill>
                  <a:schemeClr val="tx1"/>
                </a:solidFill>
                <a:latin typeface="Calibri"/>
                <a:ea typeface="Calibri"/>
                <a:cs typeface="Calibri"/>
              </a:rPr>
              <a:t>herhangi</a:t>
            </a:r>
            <a:r>
              <a:rPr lang="en-US">
                <a:solidFill>
                  <a:schemeClr val="tx1"/>
                </a:solidFill>
                <a:latin typeface="Calibri"/>
                <a:ea typeface="Calibri"/>
                <a:cs typeface="Calibri"/>
              </a:rPr>
              <a:t> </a:t>
            </a:r>
            <a:r>
              <a:rPr lang="en-US" err="1">
                <a:solidFill>
                  <a:schemeClr val="tx1"/>
                </a:solidFill>
                <a:latin typeface="Calibri"/>
                <a:ea typeface="Calibri"/>
                <a:cs typeface="Calibri"/>
              </a:rPr>
              <a:t>bir</a:t>
            </a:r>
            <a:r>
              <a:rPr lang="en-US">
                <a:solidFill>
                  <a:schemeClr val="tx1"/>
                </a:solidFill>
                <a:latin typeface="Calibri"/>
                <a:ea typeface="Calibri"/>
                <a:cs typeface="Calibri"/>
              </a:rPr>
              <a:t> </a:t>
            </a:r>
            <a:r>
              <a:rPr lang="en-US" err="1">
                <a:solidFill>
                  <a:schemeClr val="tx1"/>
                </a:solidFill>
                <a:latin typeface="Calibri"/>
                <a:ea typeface="Calibri"/>
                <a:cs typeface="Calibri"/>
              </a:rPr>
              <a:t>kısmından</a:t>
            </a:r>
            <a:r>
              <a:rPr lang="en-US">
                <a:solidFill>
                  <a:schemeClr val="tx1"/>
                </a:solidFill>
                <a:latin typeface="Calibri"/>
                <a:ea typeface="Calibri"/>
                <a:cs typeface="Calibri"/>
              </a:rPr>
              <a:t> </a:t>
            </a:r>
            <a:r>
              <a:rPr lang="en-US" err="1">
                <a:solidFill>
                  <a:schemeClr val="tx1"/>
                </a:solidFill>
                <a:latin typeface="Calibri"/>
                <a:ea typeface="Calibri"/>
                <a:cs typeface="Calibri"/>
              </a:rPr>
              <a:t>emin</a:t>
            </a:r>
            <a:r>
              <a:rPr lang="en-US">
                <a:solidFill>
                  <a:schemeClr val="tx1"/>
                </a:solidFill>
                <a:latin typeface="Calibri"/>
                <a:ea typeface="Calibri"/>
                <a:cs typeface="Calibri"/>
              </a:rPr>
              <a:t> </a:t>
            </a:r>
            <a:r>
              <a:rPr lang="en-US" err="1">
                <a:solidFill>
                  <a:schemeClr val="tx1"/>
                </a:solidFill>
                <a:latin typeface="Calibri"/>
                <a:ea typeface="Calibri"/>
                <a:cs typeface="Calibri"/>
              </a:rPr>
              <a:t>değilseniz</a:t>
            </a:r>
            <a:r>
              <a:rPr lang="en-US">
                <a:solidFill>
                  <a:schemeClr val="tx1"/>
                </a:solidFill>
                <a:latin typeface="Calibri"/>
                <a:ea typeface="Calibri"/>
                <a:cs typeface="Calibri"/>
              </a:rPr>
              <a:t> </a:t>
            </a:r>
            <a:r>
              <a:rPr lang="en-US" err="1">
                <a:solidFill>
                  <a:schemeClr val="tx1"/>
                </a:solidFill>
                <a:latin typeface="Calibri"/>
                <a:ea typeface="Calibri"/>
                <a:cs typeface="Calibri"/>
              </a:rPr>
              <a:t>bir</a:t>
            </a:r>
            <a:r>
              <a:rPr lang="en-US">
                <a:solidFill>
                  <a:schemeClr val="tx1"/>
                </a:solidFill>
                <a:latin typeface="Calibri"/>
                <a:ea typeface="Calibri"/>
                <a:cs typeface="Calibri"/>
              </a:rPr>
              <a:t> </a:t>
            </a:r>
            <a:r>
              <a:rPr lang="en-US" err="1">
                <a:solidFill>
                  <a:schemeClr val="tx1"/>
                </a:solidFill>
                <a:latin typeface="Calibri"/>
                <a:ea typeface="Calibri"/>
                <a:cs typeface="Calibri"/>
              </a:rPr>
              <a:t>avukata</a:t>
            </a:r>
            <a:r>
              <a:rPr lang="en-US">
                <a:solidFill>
                  <a:schemeClr val="tx1"/>
                </a:solidFill>
                <a:latin typeface="Calibri"/>
                <a:ea typeface="Calibri"/>
                <a:cs typeface="Calibri"/>
              </a:rPr>
              <a:t> </a:t>
            </a:r>
            <a:r>
              <a:rPr lang="en-US" err="1">
                <a:solidFill>
                  <a:schemeClr val="tx1"/>
                </a:solidFill>
                <a:latin typeface="Calibri"/>
                <a:ea typeface="Calibri"/>
                <a:cs typeface="Calibri"/>
              </a:rPr>
              <a:t>veya</a:t>
            </a:r>
            <a:r>
              <a:rPr lang="en-US">
                <a:solidFill>
                  <a:schemeClr val="tx1"/>
                </a:solidFill>
                <a:latin typeface="Calibri"/>
                <a:ea typeface="Calibri"/>
                <a:cs typeface="Calibri"/>
              </a:rPr>
              <a:t> </a:t>
            </a:r>
            <a:r>
              <a:rPr lang="en-US" err="1">
                <a:solidFill>
                  <a:schemeClr val="tx1"/>
                </a:solidFill>
                <a:latin typeface="Calibri"/>
                <a:ea typeface="Calibri"/>
                <a:cs typeface="Calibri"/>
              </a:rPr>
              <a:t>fikri</a:t>
            </a:r>
            <a:r>
              <a:rPr lang="en-US">
                <a:solidFill>
                  <a:schemeClr val="tx1"/>
                </a:solidFill>
                <a:latin typeface="Calibri"/>
                <a:ea typeface="Calibri"/>
                <a:cs typeface="Calibri"/>
              </a:rPr>
              <a:t> </a:t>
            </a:r>
            <a:r>
              <a:rPr lang="en-US" err="1">
                <a:solidFill>
                  <a:schemeClr val="tx1"/>
                </a:solidFill>
                <a:latin typeface="Calibri"/>
                <a:ea typeface="Calibri"/>
                <a:cs typeface="Calibri"/>
              </a:rPr>
              <a:t>mülkiyet</a:t>
            </a:r>
            <a:r>
              <a:rPr lang="en-US">
                <a:solidFill>
                  <a:schemeClr val="tx1"/>
                </a:solidFill>
                <a:latin typeface="Calibri"/>
                <a:ea typeface="Calibri"/>
                <a:cs typeface="Calibri"/>
              </a:rPr>
              <a:t> </a:t>
            </a:r>
            <a:r>
              <a:rPr lang="en-US" err="1">
                <a:solidFill>
                  <a:schemeClr val="tx1"/>
                </a:solidFill>
                <a:latin typeface="Calibri"/>
                <a:ea typeface="Calibri"/>
                <a:cs typeface="Calibri"/>
              </a:rPr>
              <a:t>hukuku</a:t>
            </a:r>
            <a:r>
              <a:rPr lang="en-US">
                <a:solidFill>
                  <a:schemeClr val="tx1"/>
                </a:solidFill>
                <a:latin typeface="Calibri"/>
                <a:ea typeface="Calibri"/>
                <a:cs typeface="Calibri"/>
              </a:rPr>
              <a:t> </a:t>
            </a:r>
            <a:r>
              <a:rPr lang="en-US" err="1">
                <a:solidFill>
                  <a:schemeClr val="tx1"/>
                </a:solidFill>
                <a:latin typeface="Calibri"/>
                <a:ea typeface="Calibri"/>
                <a:cs typeface="Calibri"/>
              </a:rPr>
              <a:t>uzmanına</a:t>
            </a:r>
            <a:r>
              <a:rPr lang="en-US">
                <a:solidFill>
                  <a:schemeClr val="tx1"/>
                </a:solidFill>
                <a:latin typeface="Calibri"/>
                <a:ea typeface="Calibri"/>
                <a:cs typeface="Calibri"/>
              </a:rPr>
              <a:t> </a:t>
            </a:r>
            <a:r>
              <a:rPr lang="en-US" err="1">
                <a:solidFill>
                  <a:schemeClr val="tx1"/>
                </a:solidFill>
                <a:latin typeface="Calibri"/>
                <a:ea typeface="Calibri"/>
                <a:cs typeface="Calibri"/>
              </a:rPr>
              <a:t>danışmak</a:t>
            </a:r>
            <a:r>
              <a:rPr lang="en-US">
                <a:solidFill>
                  <a:schemeClr val="tx1"/>
                </a:solidFill>
                <a:latin typeface="Calibri"/>
                <a:ea typeface="Calibri"/>
                <a:cs typeface="Calibri"/>
              </a:rPr>
              <a:t> </a:t>
            </a:r>
            <a:r>
              <a:rPr lang="en-US" err="1">
                <a:solidFill>
                  <a:schemeClr val="tx1"/>
                </a:solidFill>
                <a:latin typeface="Calibri"/>
                <a:ea typeface="Calibri"/>
                <a:cs typeface="Calibri"/>
              </a:rPr>
              <a:t>faydalı</a:t>
            </a:r>
            <a:r>
              <a:rPr lang="en-US">
                <a:solidFill>
                  <a:schemeClr val="tx1"/>
                </a:solidFill>
                <a:latin typeface="Calibri"/>
                <a:ea typeface="Calibri"/>
                <a:cs typeface="Calibri"/>
              </a:rPr>
              <a:t> </a:t>
            </a:r>
            <a:r>
              <a:rPr lang="en-US" err="1">
                <a:solidFill>
                  <a:schemeClr val="tx1"/>
                </a:solidFill>
                <a:latin typeface="Calibri"/>
                <a:ea typeface="Calibri"/>
                <a:cs typeface="Calibri"/>
              </a:rPr>
              <a:t>olabilir</a:t>
            </a:r>
            <a:r>
              <a:rPr lang="en-US">
                <a:solidFill>
                  <a:schemeClr val="tx1"/>
                </a:solidFill>
                <a:latin typeface="Calibri"/>
                <a:ea typeface="Calibri"/>
                <a:cs typeface="Calibri"/>
              </a:rPr>
              <a:t>.</a:t>
            </a:r>
          </a:p>
          <a:p>
            <a:pPr rtl="0">
              <a:lnSpc>
                <a:spcPts val="1220"/>
              </a:lnSpc>
              <a:buClr>
                <a:srgbClr val="F1A0C2"/>
              </a:buClr>
              <a:tabLst>
                <a:tab pos="177800" algn="l"/>
              </a:tabLst>
            </a:pPr>
            <a:endParaRPr lang="en-US">
              <a:solidFill>
                <a:schemeClr val="tx1"/>
              </a:solidFill>
            </a:endParaRPr>
          </a:p>
        </p:txBody>
      </p:sp>
      <p:sp>
        <p:nvSpPr>
          <p:cNvPr id="3" name="Slide Number Placeholder 5">
            <a:extLst>
              <a:ext uri="{FF2B5EF4-FFF2-40B4-BE49-F238E27FC236}">
                <a16:creationId xmlns:a16="http://schemas.microsoft.com/office/drawing/2014/main" id="{34EED830-2C0E-6631-37E1-6024524ED0B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28</a:t>
            </a:fld>
            <a:endParaRPr lang="en-US" sz="900">
              <a:solidFill>
                <a:schemeClr val="tx1"/>
              </a:solidFill>
            </a:endParaRPr>
          </a:p>
        </p:txBody>
      </p:sp>
      <p:grpSp>
        <p:nvGrpSpPr>
          <p:cNvPr id="4" name="Graphic 26">
            <a:extLst>
              <a:ext uri="{FF2B5EF4-FFF2-40B4-BE49-F238E27FC236}">
                <a16:creationId xmlns:a16="http://schemas.microsoft.com/office/drawing/2014/main" id="{454A2445-ED7E-026C-5E57-819FAA91D04C}"/>
              </a:ext>
            </a:extLst>
          </p:cNvPr>
          <p:cNvGrpSpPr/>
          <p:nvPr/>
        </p:nvGrpSpPr>
        <p:grpSpPr>
          <a:xfrm>
            <a:off x="5872904" y="952004"/>
            <a:ext cx="867869" cy="866332"/>
            <a:chOff x="-4949656" y="8214509"/>
            <a:chExt cx="1140205" cy="1138186"/>
          </a:xfrm>
        </p:grpSpPr>
        <p:sp>
          <p:nvSpPr>
            <p:cNvPr id="5" name="Freeform 4">
              <a:extLst>
                <a:ext uri="{FF2B5EF4-FFF2-40B4-BE49-F238E27FC236}">
                  <a16:creationId xmlns:a16="http://schemas.microsoft.com/office/drawing/2014/main" id="{686DC966-CDF1-1A5D-AE11-2988A3C84066}"/>
                </a:ext>
              </a:extLst>
            </p:cNvPr>
            <p:cNvSpPr/>
            <p:nvPr/>
          </p:nvSpPr>
          <p:spPr>
            <a:xfrm>
              <a:off x="-4284828" y="8938810"/>
              <a:ext cx="456081" cy="377057"/>
            </a:xfrm>
            <a:custGeom>
              <a:avLst/>
              <a:gdLst>
                <a:gd name="connsiteX0" fmla="*/ 3508 w 456081"/>
                <a:gd name="connsiteY0" fmla="*/ 299892 h 377057"/>
                <a:gd name="connsiteX1" fmla="*/ 52625 w 456081"/>
                <a:gd name="connsiteY1" fmla="*/ 299892 h 377057"/>
                <a:gd name="connsiteX2" fmla="*/ 75429 w 456081"/>
                <a:gd name="connsiteY2" fmla="*/ 280601 h 377057"/>
                <a:gd name="connsiteX3" fmla="*/ 52625 w 456081"/>
                <a:gd name="connsiteY3" fmla="*/ 263063 h 377057"/>
                <a:gd name="connsiteX4" fmla="*/ 0 w 456081"/>
                <a:gd name="connsiteY4" fmla="*/ 263063 h 377057"/>
                <a:gd name="connsiteX5" fmla="*/ 0 w 456081"/>
                <a:gd name="connsiteY5" fmla="*/ 224481 h 377057"/>
                <a:gd name="connsiteX6" fmla="*/ 45608 w 456081"/>
                <a:gd name="connsiteY6" fmla="*/ 224481 h 377057"/>
                <a:gd name="connsiteX7" fmla="*/ 59641 w 456081"/>
                <a:gd name="connsiteY7" fmla="*/ 224481 h 377057"/>
                <a:gd name="connsiteX8" fmla="*/ 75429 w 456081"/>
                <a:gd name="connsiteY8" fmla="*/ 205190 h 377057"/>
                <a:gd name="connsiteX9" fmla="*/ 57887 w 456081"/>
                <a:gd name="connsiteY9" fmla="*/ 187652 h 377057"/>
                <a:gd name="connsiteX10" fmla="*/ 14033 w 456081"/>
                <a:gd name="connsiteY10" fmla="*/ 187652 h 377057"/>
                <a:gd name="connsiteX11" fmla="*/ 1754 w 456081"/>
                <a:gd name="connsiteY11" fmla="*/ 187652 h 377057"/>
                <a:gd name="connsiteX12" fmla="*/ 1754 w 456081"/>
                <a:gd name="connsiteY12" fmla="*/ 149069 h 377057"/>
                <a:gd name="connsiteX13" fmla="*/ 40345 w 456081"/>
                <a:gd name="connsiteY13" fmla="*/ 149069 h 377057"/>
                <a:gd name="connsiteX14" fmla="*/ 59641 w 456081"/>
                <a:gd name="connsiteY14" fmla="*/ 149069 h 377057"/>
                <a:gd name="connsiteX15" fmla="*/ 77183 w 456081"/>
                <a:gd name="connsiteY15" fmla="*/ 129778 h 377057"/>
                <a:gd name="connsiteX16" fmla="*/ 59641 w 456081"/>
                <a:gd name="connsiteY16" fmla="*/ 112240 h 377057"/>
                <a:gd name="connsiteX17" fmla="*/ 14033 w 456081"/>
                <a:gd name="connsiteY17" fmla="*/ 112240 h 377057"/>
                <a:gd name="connsiteX18" fmla="*/ 1754 w 456081"/>
                <a:gd name="connsiteY18" fmla="*/ 112240 h 377057"/>
                <a:gd name="connsiteX19" fmla="*/ 1754 w 456081"/>
                <a:gd name="connsiteY19" fmla="*/ 73658 h 377057"/>
                <a:gd name="connsiteX20" fmla="*/ 43854 w 456081"/>
                <a:gd name="connsiteY20" fmla="*/ 73658 h 377057"/>
                <a:gd name="connsiteX21" fmla="*/ 57887 w 456081"/>
                <a:gd name="connsiteY21" fmla="*/ 73658 h 377057"/>
                <a:gd name="connsiteX22" fmla="*/ 77183 w 456081"/>
                <a:gd name="connsiteY22" fmla="*/ 56120 h 377057"/>
                <a:gd name="connsiteX23" fmla="*/ 59641 w 456081"/>
                <a:gd name="connsiteY23" fmla="*/ 36829 h 377057"/>
                <a:gd name="connsiteX24" fmla="*/ 22804 w 456081"/>
                <a:gd name="connsiteY24" fmla="*/ 36829 h 377057"/>
                <a:gd name="connsiteX25" fmla="*/ 1754 w 456081"/>
                <a:gd name="connsiteY25" fmla="*/ 36829 h 377057"/>
                <a:gd name="connsiteX26" fmla="*/ 1754 w 456081"/>
                <a:gd name="connsiteY26" fmla="*/ 0 h 377057"/>
                <a:gd name="connsiteX27" fmla="*/ 456082 w 456081"/>
                <a:gd name="connsiteY27" fmla="*/ 0 h 377057"/>
                <a:gd name="connsiteX28" fmla="*/ 456082 w 456081"/>
                <a:gd name="connsiteY28" fmla="*/ 36829 h 377057"/>
                <a:gd name="connsiteX29" fmla="*/ 405211 w 456081"/>
                <a:gd name="connsiteY29" fmla="*/ 36829 h 377057"/>
                <a:gd name="connsiteX30" fmla="*/ 391178 w 456081"/>
                <a:gd name="connsiteY30" fmla="*/ 38583 h 377057"/>
                <a:gd name="connsiteX31" fmla="*/ 380653 w 456081"/>
                <a:gd name="connsiteY31" fmla="*/ 57874 h 377057"/>
                <a:gd name="connsiteX32" fmla="*/ 396441 w 456081"/>
                <a:gd name="connsiteY32" fmla="*/ 73658 h 377057"/>
                <a:gd name="connsiteX33" fmla="*/ 440295 w 456081"/>
                <a:gd name="connsiteY33" fmla="*/ 73658 h 377057"/>
                <a:gd name="connsiteX34" fmla="*/ 454328 w 456081"/>
                <a:gd name="connsiteY34" fmla="*/ 73658 h 377057"/>
                <a:gd name="connsiteX35" fmla="*/ 454328 w 456081"/>
                <a:gd name="connsiteY35" fmla="*/ 112240 h 377057"/>
                <a:gd name="connsiteX36" fmla="*/ 417490 w 456081"/>
                <a:gd name="connsiteY36" fmla="*/ 112240 h 377057"/>
                <a:gd name="connsiteX37" fmla="*/ 399949 w 456081"/>
                <a:gd name="connsiteY37" fmla="*/ 112240 h 377057"/>
                <a:gd name="connsiteX38" fmla="*/ 378899 w 456081"/>
                <a:gd name="connsiteY38" fmla="*/ 131532 h 377057"/>
                <a:gd name="connsiteX39" fmla="*/ 399949 w 456081"/>
                <a:gd name="connsiteY39" fmla="*/ 150823 h 377057"/>
                <a:gd name="connsiteX40" fmla="*/ 440295 w 456081"/>
                <a:gd name="connsiteY40" fmla="*/ 150823 h 377057"/>
                <a:gd name="connsiteX41" fmla="*/ 452573 w 456081"/>
                <a:gd name="connsiteY41" fmla="*/ 150823 h 377057"/>
                <a:gd name="connsiteX42" fmla="*/ 452573 w 456081"/>
                <a:gd name="connsiteY42" fmla="*/ 189406 h 377057"/>
                <a:gd name="connsiteX43" fmla="*/ 398194 w 456081"/>
                <a:gd name="connsiteY43" fmla="*/ 189406 h 377057"/>
                <a:gd name="connsiteX44" fmla="*/ 377145 w 456081"/>
                <a:gd name="connsiteY44" fmla="*/ 206943 h 377057"/>
                <a:gd name="connsiteX45" fmla="*/ 399949 w 456081"/>
                <a:gd name="connsiteY45" fmla="*/ 226234 h 377057"/>
                <a:gd name="connsiteX46" fmla="*/ 452573 w 456081"/>
                <a:gd name="connsiteY46" fmla="*/ 226234 h 377057"/>
                <a:gd name="connsiteX47" fmla="*/ 452573 w 456081"/>
                <a:gd name="connsiteY47" fmla="*/ 264817 h 377057"/>
                <a:gd name="connsiteX48" fmla="*/ 396441 w 456081"/>
                <a:gd name="connsiteY48" fmla="*/ 264817 h 377057"/>
                <a:gd name="connsiteX49" fmla="*/ 377145 w 456081"/>
                <a:gd name="connsiteY49" fmla="*/ 289370 h 377057"/>
                <a:gd name="connsiteX50" fmla="*/ 398194 w 456081"/>
                <a:gd name="connsiteY50" fmla="*/ 301646 h 377057"/>
                <a:gd name="connsiteX51" fmla="*/ 449065 w 456081"/>
                <a:gd name="connsiteY51" fmla="*/ 301646 h 377057"/>
                <a:gd name="connsiteX52" fmla="*/ 389424 w 456081"/>
                <a:gd name="connsiteY52" fmla="*/ 370042 h 377057"/>
                <a:gd name="connsiteX53" fmla="*/ 354340 w 456081"/>
                <a:gd name="connsiteY53" fmla="*/ 377057 h 377057"/>
                <a:gd name="connsiteX54" fmla="*/ 91216 w 456081"/>
                <a:gd name="connsiteY54" fmla="*/ 377057 h 377057"/>
                <a:gd name="connsiteX55" fmla="*/ 3508 w 456081"/>
                <a:gd name="connsiteY55" fmla="*/ 299892 h 377057"/>
                <a:gd name="connsiteX56" fmla="*/ 208745 w 456081"/>
                <a:gd name="connsiteY56" fmla="*/ 224481 h 377057"/>
                <a:gd name="connsiteX57" fmla="*/ 208745 w 456081"/>
                <a:gd name="connsiteY57" fmla="*/ 242019 h 377057"/>
                <a:gd name="connsiteX58" fmla="*/ 228041 w 456081"/>
                <a:gd name="connsiteY58" fmla="*/ 261309 h 377057"/>
                <a:gd name="connsiteX59" fmla="*/ 247337 w 456081"/>
                <a:gd name="connsiteY59" fmla="*/ 242019 h 377057"/>
                <a:gd name="connsiteX60" fmla="*/ 247337 w 456081"/>
                <a:gd name="connsiteY60" fmla="*/ 213958 h 377057"/>
                <a:gd name="connsiteX61" fmla="*/ 256107 w 456081"/>
                <a:gd name="connsiteY61" fmla="*/ 198175 h 377057"/>
                <a:gd name="connsiteX62" fmla="*/ 282420 w 456081"/>
                <a:gd name="connsiteY62" fmla="*/ 135039 h 377057"/>
                <a:gd name="connsiteX63" fmla="*/ 229795 w 456081"/>
                <a:gd name="connsiteY63" fmla="*/ 91195 h 377057"/>
                <a:gd name="connsiteX64" fmla="*/ 173662 w 456081"/>
                <a:gd name="connsiteY64" fmla="*/ 129778 h 377057"/>
                <a:gd name="connsiteX65" fmla="*/ 196466 w 456081"/>
                <a:gd name="connsiteY65" fmla="*/ 194667 h 377057"/>
                <a:gd name="connsiteX66" fmla="*/ 208745 w 456081"/>
                <a:gd name="connsiteY66" fmla="*/ 219219 h 377057"/>
                <a:gd name="connsiteX67" fmla="*/ 208745 w 456081"/>
                <a:gd name="connsiteY67" fmla="*/ 224481 h 3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6081" h="377057">
                  <a:moveTo>
                    <a:pt x="3508" y="299892"/>
                  </a:moveTo>
                  <a:cubicBezTo>
                    <a:pt x="21050" y="299892"/>
                    <a:pt x="36837" y="299892"/>
                    <a:pt x="52625" y="299892"/>
                  </a:cubicBezTo>
                  <a:cubicBezTo>
                    <a:pt x="66658" y="299892"/>
                    <a:pt x="75429" y="292877"/>
                    <a:pt x="75429" y="280601"/>
                  </a:cubicBezTo>
                  <a:cubicBezTo>
                    <a:pt x="75429" y="268325"/>
                    <a:pt x="66658" y="263063"/>
                    <a:pt x="52625" y="263063"/>
                  </a:cubicBezTo>
                  <a:cubicBezTo>
                    <a:pt x="35083" y="263063"/>
                    <a:pt x="19296" y="263063"/>
                    <a:pt x="0" y="263063"/>
                  </a:cubicBezTo>
                  <a:cubicBezTo>
                    <a:pt x="0" y="250787"/>
                    <a:pt x="0" y="238511"/>
                    <a:pt x="0" y="224481"/>
                  </a:cubicBezTo>
                  <a:cubicBezTo>
                    <a:pt x="15787" y="224481"/>
                    <a:pt x="29821" y="224481"/>
                    <a:pt x="45608" y="224481"/>
                  </a:cubicBezTo>
                  <a:cubicBezTo>
                    <a:pt x="50871" y="224481"/>
                    <a:pt x="54379" y="224481"/>
                    <a:pt x="59641" y="224481"/>
                  </a:cubicBezTo>
                  <a:cubicBezTo>
                    <a:pt x="70166" y="222727"/>
                    <a:pt x="75429" y="215712"/>
                    <a:pt x="75429" y="205190"/>
                  </a:cubicBezTo>
                  <a:cubicBezTo>
                    <a:pt x="75429" y="194667"/>
                    <a:pt x="68412" y="187652"/>
                    <a:pt x="57887" y="187652"/>
                  </a:cubicBezTo>
                  <a:cubicBezTo>
                    <a:pt x="43854" y="187652"/>
                    <a:pt x="28066" y="187652"/>
                    <a:pt x="14033" y="187652"/>
                  </a:cubicBezTo>
                  <a:cubicBezTo>
                    <a:pt x="10525" y="187652"/>
                    <a:pt x="5262" y="187652"/>
                    <a:pt x="1754" y="187652"/>
                  </a:cubicBezTo>
                  <a:cubicBezTo>
                    <a:pt x="1754" y="175376"/>
                    <a:pt x="1754" y="163100"/>
                    <a:pt x="1754" y="149069"/>
                  </a:cubicBezTo>
                  <a:cubicBezTo>
                    <a:pt x="14033" y="149069"/>
                    <a:pt x="28066" y="149069"/>
                    <a:pt x="40345" y="149069"/>
                  </a:cubicBezTo>
                  <a:cubicBezTo>
                    <a:pt x="47362" y="149069"/>
                    <a:pt x="54379" y="149069"/>
                    <a:pt x="59641" y="149069"/>
                  </a:cubicBezTo>
                  <a:cubicBezTo>
                    <a:pt x="70166" y="147315"/>
                    <a:pt x="77183" y="140300"/>
                    <a:pt x="77183" y="129778"/>
                  </a:cubicBezTo>
                  <a:cubicBezTo>
                    <a:pt x="77183" y="119256"/>
                    <a:pt x="70166" y="112240"/>
                    <a:pt x="59641" y="112240"/>
                  </a:cubicBezTo>
                  <a:cubicBezTo>
                    <a:pt x="43854" y="112240"/>
                    <a:pt x="29821" y="112240"/>
                    <a:pt x="14033" y="112240"/>
                  </a:cubicBezTo>
                  <a:cubicBezTo>
                    <a:pt x="10525" y="112240"/>
                    <a:pt x="5262" y="112240"/>
                    <a:pt x="1754" y="112240"/>
                  </a:cubicBezTo>
                  <a:cubicBezTo>
                    <a:pt x="1754" y="99964"/>
                    <a:pt x="1754" y="87688"/>
                    <a:pt x="1754" y="73658"/>
                  </a:cubicBezTo>
                  <a:cubicBezTo>
                    <a:pt x="15787" y="73658"/>
                    <a:pt x="29821" y="73658"/>
                    <a:pt x="43854" y="73658"/>
                  </a:cubicBezTo>
                  <a:cubicBezTo>
                    <a:pt x="49116" y="73658"/>
                    <a:pt x="54379" y="73658"/>
                    <a:pt x="57887" y="73658"/>
                  </a:cubicBezTo>
                  <a:cubicBezTo>
                    <a:pt x="68412" y="73658"/>
                    <a:pt x="75429" y="66643"/>
                    <a:pt x="77183" y="56120"/>
                  </a:cubicBezTo>
                  <a:cubicBezTo>
                    <a:pt x="77183" y="45598"/>
                    <a:pt x="70166" y="36829"/>
                    <a:pt x="59641" y="36829"/>
                  </a:cubicBezTo>
                  <a:cubicBezTo>
                    <a:pt x="47362" y="36829"/>
                    <a:pt x="35083" y="36829"/>
                    <a:pt x="22804" y="36829"/>
                  </a:cubicBezTo>
                  <a:cubicBezTo>
                    <a:pt x="15787" y="36829"/>
                    <a:pt x="8771" y="36829"/>
                    <a:pt x="1754" y="36829"/>
                  </a:cubicBezTo>
                  <a:cubicBezTo>
                    <a:pt x="1754" y="24552"/>
                    <a:pt x="1754" y="12277"/>
                    <a:pt x="1754" y="0"/>
                  </a:cubicBezTo>
                  <a:cubicBezTo>
                    <a:pt x="152612" y="0"/>
                    <a:pt x="305224" y="0"/>
                    <a:pt x="456082" y="0"/>
                  </a:cubicBezTo>
                  <a:cubicBezTo>
                    <a:pt x="456082" y="12277"/>
                    <a:pt x="456082" y="24552"/>
                    <a:pt x="456082" y="36829"/>
                  </a:cubicBezTo>
                  <a:cubicBezTo>
                    <a:pt x="438540" y="36829"/>
                    <a:pt x="422753" y="36829"/>
                    <a:pt x="405211" y="36829"/>
                  </a:cubicBezTo>
                  <a:cubicBezTo>
                    <a:pt x="399949" y="36829"/>
                    <a:pt x="394686" y="36829"/>
                    <a:pt x="391178" y="38583"/>
                  </a:cubicBezTo>
                  <a:cubicBezTo>
                    <a:pt x="382407" y="42090"/>
                    <a:pt x="378899" y="49105"/>
                    <a:pt x="380653" y="57874"/>
                  </a:cubicBezTo>
                  <a:cubicBezTo>
                    <a:pt x="382407" y="66643"/>
                    <a:pt x="387670" y="71904"/>
                    <a:pt x="396441" y="73658"/>
                  </a:cubicBezTo>
                  <a:cubicBezTo>
                    <a:pt x="410474" y="73658"/>
                    <a:pt x="426261" y="73658"/>
                    <a:pt x="440295" y="73658"/>
                  </a:cubicBezTo>
                  <a:cubicBezTo>
                    <a:pt x="443803" y="73658"/>
                    <a:pt x="449065" y="73658"/>
                    <a:pt x="454328" y="73658"/>
                  </a:cubicBezTo>
                  <a:cubicBezTo>
                    <a:pt x="454328" y="85934"/>
                    <a:pt x="454328" y="98210"/>
                    <a:pt x="454328" y="112240"/>
                  </a:cubicBezTo>
                  <a:cubicBezTo>
                    <a:pt x="442048" y="112240"/>
                    <a:pt x="429770" y="112240"/>
                    <a:pt x="417490" y="112240"/>
                  </a:cubicBezTo>
                  <a:cubicBezTo>
                    <a:pt x="412228" y="112240"/>
                    <a:pt x="405211" y="112240"/>
                    <a:pt x="399949" y="112240"/>
                  </a:cubicBezTo>
                  <a:cubicBezTo>
                    <a:pt x="385916" y="112240"/>
                    <a:pt x="378899" y="119256"/>
                    <a:pt x="378899" y="131532"/>
                  </a:cubicBezTo>
                  <a:cubicBezTo>
                    <a:pt x="378899" y="142054"/>
                    <a:pt x="387670" y="150823"/>
                    <a:pt x="399949" y="150823"/>
                  </a:cubicBezTo>
                  <a:cubicBezTo>
                    <a:pt x="413982" y="150823"/>
                    <a:pt x="428015" y="150823"/>
                    <a:pt x="440295" y="150823"/>
                  </a:cubicBezTo>
                  <a:cubicBezTo>
                    <a:pt x="443803" y="150823"/>
                    <a:pt x="449065" y="150823"/>
                    <a:pt x="452573" y="150823"/>
                  </a:cubicBezTo>
                  <a:cubicBezTo>
                    <a:pt x="452573" y="163100"/>
                    <a:pt x="452573" y="175376"/>
                    <a:pt x="452573" y="189406"/>
                  </a:cubicBezTo>
                  <a:cubicBezTo>
                    <a:pt x="435032" y="189406"/>
                    <a:pt x="415736" y="189406"/>
                    <a:pt x="398194" y="189406"/>
                  </a:cubicBezTo>
                  <a:cubicBezTo>
                    <a:pt x="385916" y="189406"/>
                    <a:pt x="377145" y="196421"/>
                    <a:pt x="377145" y="206943"/>
                  </a:cubicBezTo>
                  <a:cubicBezTo>
                    <a:pt x="377145" y="219219"/>
                    <a:pt x="384161" y="226234"/>
                    <a:pt x="399949" y="226234"/>
                  </a:cubicBezTo>
                  <a:cubicBezTo>
                    <a:pt x="417490" y="226234"/>
                    <a:pt x="435032" y="226234"/>
                    <a:pt x="452573" y="226234"/>
                  </a:cubicBezTo>
                  <a:cubicBezTo>
                    <a:pt x="452573" y="238511"/>
                    <a:pt x="452573" y="250787"/>
                    <a:pt x="452573" y="264817"/>
                  </a:cubicBezTo>
                  <a:cubicBezTo>
                    <a:pt x="433278" y="264817"/>
                    <a:pt x="415736" y="264817"/>
                    <a:pt x="396441" y="264817"/>
                  </a:cubicBezTo>
                  <a:cubicBezTo>
                    <a:pt x="382407" y="264817"/>
                    <a:pt x="373636" y="277094"/>
                    <a:pt x="377145" y="289370"/>
                  </a:cubicBezTo>
                  <a:cubicBezTo>
                    <a:pt x="380653" y="298138"/>
                    <a:pt x="387670" y="301646"/>
                    <a:pt x="398194" y="301646"/>
                  </a:cubicBezTo>
                  <a:cubicBezTo>
                    <a:pt x="413982" y="301646"/>
                    <a:pt x="431524" y="301646"/>
                    <a:pt x="449065" y="301646"/>
                  </a:cubicBezTo>
                  <a:cubicBezTo>
                    <a:pt x="440295" y="334967"/>
                    <a:pt x="420999" y="359520"/>
                    <a:pt x="389424" y="370042"/>
                  </a:cubicBezTo>
                  <a:cubicBezTo>
                    <a:pt x="378899" y="373550"/>
                    <a:pt x="364865" y="377057"/>
                    <a:pt x="354340" y="377057"/>
                  </a:cubicBezTo>
                  <a:cubicBezTo>
                    <a:pt x="266632" y="377057"/>
                    <a:pt x="178924" y="377057"/>
                    <a:pt x="91216" y="377057"/>
                  </a:cubicBezTo>
                  <a:cubicBezTo>
                    <a:pt x="49116" y="375304"/>
                    <a:pt x="10525" y="343736"/>
                    <a:pt x="3508" y="299892"/>
                  </a:cubicBezTo>
                  <a:close/>
                  <a:moveTo>
                    <a:pt x="208745" y="224481"/>
                  </a:moveTo>
                  <a:cubicBezTo>
                    <a:pt x="208745" y="229742"/>
                    <a:pt x="208745" y="236757"/>
                    <a:pt x="208745" y="242019"/>
                  </a:cubicBezTo>
                  <a:cubicBezTo>
                    <a:pt x="208745" y="254294"/>
                    <a:pt x="217516" y="261309"/>
                    <a:pt x="228041" y="261309"/>
                  </a:cubicBezTo>
                  <a:cubicBezTo>
                    <a:pt x="238566" y="261309"/>
                    <a:pt x="247337" y="252541"/>
                    <a:pt x="247337" y="242019"/>
                  </a:cubicBezTo>
                  <a:cubicBezTo>
                    <a:pt x="247337" y="233250"/>
                    <a:pt x="247337" y="222727"/>
                    <a:pt x="247337" y="213958"/>
                  </a:cubicBezTo>
                  <a:cubicBezTo>
                    <a:pt x="247337" y="205190"/>
                    <a:pt x="249091" y="201682"/>
                    <a:pt x="256107" y="198175"/>
                  </a:cubicBezTo>
                  <a:cubicBezTo>
                    <a:pt x="278912" y="185898"/>
                    <a:pt x="289437" y="159592"/>
                    <a:pt x="282420" y="135039"/>
                  </a:cubicBezTo>
                  <a:cubicBezTo>
                    <a:pt x="275403" y="110487"/>
                    <a:pt x="254353" y="92949"/>
                    <a:pt x="229795" y="91195"/>
                  </a:cubicBezTo>
                  <a:cubicBezTo>
                    <a:pt x="203483" y="91195"/>
                    <a:pt x="180678" y="105225"/>
                    <a:pt x="173662" y="129778"/>
                  </a:cubicBezTo>
                  <a:cubicBezTo>
                    <a:pt x="164891" y="154331"/>
                    <a:pt x="173662" y="182390"/>
                    <a:pt x="196466" y="194667"/>
                  </a:cubicBezTo>
                  <a:cubicBezTo>
                    <a:pt x="206991" y="201682"/>
                    <a:pt x="210499" y="208697"/>
                    <a:pt x="208745" y="219219"/>
                  </a:cubicBezTo>
                  <a:cubicBezTo>
                    <a:pt x="208745" y="220973"/>
                    <a:pt x="208745" y="222727"/>
                    <a:pt x="208745" y="224481"/>
                  </a:cubicBezTo>
                  <a:close/>
                </a:path>
              </a:pathLst>
            </a:custGeom>
            <a:solidFill>
              <a:srgbClr val="F79038"/>
            </a:solidFill>
            <a:ln w="17529" cap="flat">
              <a:noFill/>
              <a:prstDash val="solid"/>
              <a:miter/>
            </a:ln>
          </p:spPr>
          <p:txBody>
            <a:bodyPr rtlCol="0" anchor="ctr"/>
            <a:lstStyle/>
            <a:p>
              <a:pPr algn="l" rtl="0"/>
              <a:endParaRPr lang="en-US"/>
            </a:p>
          </p:txBody>
        </p:sp>
        <p:sp>
          <p:nvSpPr>
            <p:cNvPr id="6" name="Freeform 5">
              <a:extLst>
                <a:ext uri="{FF2B5EF4-FFF2-40B4-BE49-F238E27FC236}">
                  <a16:creationId xmlns:a16="http://schemas.microsoft.com/office/drawing/2014/main" id="{61B39AED-4DE9-C2A6-DED6-3C7CB3FFA6C9}"/>
                </a:ext>
              </a:extLst>
            </p:cNvPr>
            <p:cNvSpPr/>
            <p:nvPr/>
          </p:nvSpPr>
          <p:spPr>
            <a:xfrm>
              <a:off x="-4949656" y="8214509"/>
              <a:ext cx="1140205" cy="1138186"/>
            </a:xfrm>
            <a:custGeom>
              <a:avLst/>
              <a:gdLst>
                <a:gd name="connsiteX0" fmla="*/ 1024430 w 1140205"/>
                <a:gd name="connsiteY0" fmla="*/ 1138187 h 1138186"/>
                <a:gd name="connsiteX1" fmla="*/ 724469 w 1140205"/>
                <a:gd name="connsiteY1" fmla="*/ 1138187 h 1138186"/>
                <a:gd name="connsiteX2" fmla="*/ 720960 w 1140205"/>
                <a:gd name="connsiteY2" fmla="*/ 1136433 h 1138186"/>
                <a:gd name="connsiteX3" fmla="*/ 608694 w 1140205"/>
                <a:gd name="connsiteY3" fmla="*/ 997887 h 1138186"/>
                <a:gd name="connsiteX4" fmla="*/ 608694 w 1140205"/>
                <a:gd name="connsiteY4" fmla="*/ 948782 h 1138186"/>
                <a:gd name="connsiteX5" fmla="*/ 594661 w 1140205"/>
                <a:gd name="connsiteY5" fmla="*/ 948782 h 1138186"/>
                <a:gd name="connsiteX6" fmla="*/ 413982 w 1140205"/>
                <a:gd name="connsiteY6" fmla="*/ 948782 h 1138186"/>
                <a:gd name="connsiteX7" fmla="*/ 99987 w 1140205"/>
                <a:gd name="connsiteY7" fmla="*/ 948782 h 1138186"/>
                <a:gd name="connsiteX8" fmla="*/ 5263 w 1140205"/>
                <a:gd name="connsiteY8" fmla="*/ 885646 h 1138186"/>
                <a:gd name="connsiteX9" fmla="*/ 0 w 1140205"/>
                <a:gd name="connsiteY9" fmla="*/ 868109 h 1138186"/>
                <a:gd name="connsiteX10" fmla="*/ 0 w 1140205"/>
                <a:gd name="connsiteY10" fmla="*/ 80673 h 1138186"/>
                <a:gd name="connsiteX11" fmla="*/ 1754 w 1140205"/>
                <a:gd name="connsiteY11" fmla="*/ 78919 h 1138186"/>
                <a:gd name="connsiteX12" fmla="*/ 105250 w 1140205"/>
                <a:gd name="connsiteY12" fmla="*/ 0 h 1138186"/>
                <a:gd name="connsiteX13" fmla="*/ 922689 w 1140205"/>
                <a:gd name="connsiteY13" fmla="*/ 0 h 1138186"/>
                <a:gd name="connsiteX14" fmla="*/ 943739 w 1140205"/>
                <a:gd name="connsiteY14" fmla="*/ 1754 h 1138186"/>
                <a:gd name="connsiteX15" fmla="*/ 1026185 w 1140205"/>
                <a:gd name="connsiteY15" fmla="*/ 99964 h 1138186"/>
                <a:gd name="connsiteX16" fmla="*/ 1026185 w 1140205"/>
                <a:gd name="connsiteY16" fmla="*/ 436685 h 1138186"/>
                <a:gd name="connsiteX17" fmla="*/ 1031447 w 1140205"/>
                <a:gd name="connsiteY17" fmla="*/ 452469 h 1138186"/>
                <a:gd name="connsiteX18" fmla="*/ 1082318 w 1140205"/>
                <a:gd name="connsiteY18" fmla="*/ 592769 h 1138186"/>
                <a:gd name="connsiteX19" fmla="*/ 1082318 w 1140205"/>
                <a:gd name="connsiteY19" fmla="*/ 671688 h 1138186"/>
                <a:gd name="connsiteX20" fmla="*/ 1082318 w 1140205"/>
                <a:gd name="connsiteY20" fmla="*/ 683965 h 1138186"/>
                <a:gd name="connsiteX21" fmla="*/ 1098105 w 1140205"/>
                <a:gd name="connsiteY21" fmla="*/ 683965 h 1138186"/>
                <a:gd name="connsiteX22" fmla="*/ 1140205 w 1140205"/>
                <a:gd name="connsiteY22" fmla="*/ 726055 h 1138186"/>
                <a:gd name="connsiteX23" fmla="*/ 1140205 w 1140205"/>
                <a:gd name="connsiteY23" fmla="*/ 1006655 h 1138186"/>
                <a:gd name="connsiteX24" fmla="*/ 1050743 w 1140205"/>
                <a:gd name="connsiteY24" fmla="*/ 1132926 h 1138186"/>
                <a:gd name="connsiteX25" fmla="*/ 1024430 w 1140205"/>
                <a:gd name="connsiteY25" fmla="*/ 1138187 h 1138186"/>
                <a:gd name="connsiteX26" fmla="*/ 38591 w 1140205"/>
                <a:gd name="connsiteY26" fmla="*/ 189405 h 1138186"/>
                <a:gd name="connsiteX27" fmla="*/ 38591 w 1140205"/>
                <a:gd name="connsiteY27" fmla="*/ 203435 h 1138186"/>
                <a:gd name="connsiteX28" fmla="*/ 38591 w 1140205"/>
                <a:gd name="connsiteY28" fmla="*/ 847064 h 1138186"/>
                <a:gd name="connsiteX29" fmla="*/ 103496 w 1140205"/>
                <a:gd name="connsiteY29" fmla="*/ 911953 h 1138186"/>
                <a:gd name="connsiteX30" fmla="*/ 596415 w 1140205"/>
                <a:gd name="connsiteY30" fmla="*/ 911953 h 1138186"/>
                <a:gd name="connsiteX31" fmla="*/ 608694 w 1140205"/>
                <a:gd name="connsiteY31" fmla="*/ 911953 h 1138186"/>
                <a:gd name="connsiteX32" fmla="*/ 608694 w 1140205"/>
                <a:gd name="connsiteY32" fmla="*/ 897922 h 1138186"/>
                <a:gd name="connsiteX33" fmla="*/ 608694 w 1140205"/>
                <a:gd name="connsiteY33" fmla="*/ 724301 h 1138186"/>
                <a:gd name="connsiteX34" fmla="*/ 649040 w 1140205"/>
                <a:gd name="connsiteY34" fmla="*/ 683965 h 1138186"/>
                <a:gd name="connsiteX35" fmla="*/ 666581 w 1140205"/>
                <a:gd name="connsiteY35" fmla="*/ 683965 h 1138186"/>
                <a:gd name="connsiteX36" fmla="*/ 666581 w 1140205"/>
                <a:gd name="connsiteY36" fmla="*/ 613814 h 1138186"/>
                <a:gd name="connsiteX37" fmla="*/ 670090 w 1140205"/>
                <a:gd name="connsiteY37" fmla="*/ 548925 h 1138186"/>
                <a:gd name="connsiteX38" fmla="*/ 980576 w 1140205"/>
                <a:gd name="connsiteY38" fmla="*/ 408625 h 1138186"/>
                <a:gd name="connsiteX39" fmla="*/ 989347 w 1140205"/>
                <a:gd name="connsiteY39" fmla="*/ 412132 h 1138186"/>
                <a:gd name="connsiteX40" fmla="*/ 989347 w 1140205"/>
                <a:gd name="connsiteY40" fmla="*/ 189405 h 1138186"/>
                <a:gd name="connsiteX41" fmla="*/ 38591 w 1140205"/>
                <a:gd name="connsiteY41" fmla="*/ 189405 h 1138186"/>
                <a:gd name="connsiteX42" fmla="*/ 649040 w 1140205"/>
                <a:gd name="connsiteY42" fmla="*/ 1024193 h 1138186"/>
                <a:gd name="connsiteX43" fmla="*/ 742010 w 1140205"/>
                <a:gd name="connsiteY43" fmla="*/ 1099604 h 1138186"/>
                <a:gd name="connsiteX44" fmla="*/ 1005135 w 1140205"/>
                <a:gd name="connsiteY44" fmla="*/ 1099604 h 1138186"/>
                <a:gd name="connsiteX45" fmla="*/ 1040218 w 1140205"/>
                <a:gd name="connsiteY45" fmla="*/ 1092589 h 1138186"/>
                <a:gd name="connsiteX46" fmla="*/ 1099859 w 1140205"/>
                <a:gd name="connsiteY46" fmla="*/ 1024193 h 1138186"/>
                <a:gd name="connsiteX47" fmla="*/ 1048989 w 1140205"/>
                <a:gd name="connsiteY47" fmla="*/ 1024193 h 1138186"/>
                <a:gd name="connsiteX48" fmla="*/ 1027938 w 1140205"/>
                <a:gd name="connsiteY48" fmla="*/ 1011916 h 1138186"/>
                <a:gd name="connsiteX49" fmla="*/ 1047234 w 1140205"/>
                <a:gd name="connsiteY49" fmla="*/ 987364 h 1138186"/>
                <a:gd name="connsiteX50" fmla="*/ 1103368 w 1140205"/>
                <a:gd name="connsiteY50" fmla="*/ 987364 h 1138186"/>
                <a:gd name="connsiteX51" fmla="*/ 1103368 w 1140205"/>
                <a:gd name="connsiteY51" fmla="*/ 948782 h 1138186"/>
                <a:gd name="connsiteX52" fmla="*/ 1050743 w 1140205"/>
                <a:gd name="connsiteY52" fmla="*/ 948782 h 1138186"/>
                <a:gd name="connsiteX53" fmla="*/ 1027938 w 1140205"/>
                <a:gd name="connsiteY53" fmla="*/ 929490 h 1138186"/>
                <a:gd name="connsiteX54" fmla="*/ 1048989 w 1140205"/>
                <a:gd name="connsiteY54" fmla="*/ 911953 h 1138186"/>
                <a:gd name="connsiteX55" fmla="*/ 1103368 w 1140205"/>
                <a:gd name="connsiteY55" fmla="*/ 911953 h 1138186"/>
                <a:gd name="connsiteX56" fmla="*/ 1103368 w 1140205"/>
                <a:gd name="connsiteY56" fmla="*/ 873370 h 1138186"/>
                <a:gd name="connsiteX57" fmla="*/ 1091088 w 1140205"/>
                <a:gd name="connsiteY57" fmla="*/ 873370 h 1138186"/>
                <a:gd name="connsiteX58" fmla="*/ 1050743 w 1140205"/>
                <a:gd name="connsiteY58" fmla="*/ 873370 h 1138186"/>
                <a:gd name="connsiteX59" fmla="*/ 1029693 w 1140205"/>
                <a:gd name="connsiteY59" fmla="*/ 854078 h 1138186"/>
                <a:gd name="connsiteX60" fmla="*/ 1050743 w 1140205"/>
                <a:gd name="connsiteY60" fmla="*/ 834788 h 1138186"/>
                <a:gd name="connsiteX61" fmla="*/ 1068284 w 1140205"/>
                <a:gd name="connsiteY61" fmla="*/ 834788 h 1138186"/>
                <a:gd name="connsiteX62" fmla="*/ 1105122 w 1140205"/>
                <a:gd name="connsiteY62" fmla="*/ 834788 h 1138186"/>
                <a:gd name="connsiteX63" fmla="*/ 1105122 w 1140205"/>
                <a:gd name="connsiteY63" fmla="*/ 796205 h 1138186"/>
                <a:gd name="connsiteX64" fmla="*/ 1091088 w 1140205"/>
                <a:gd name="connsiteY64" fmla="*/ 796205 h 1138186"/>
                <a:gd name="connsiteX65" fmla="*/ 1047234 w 1140205"/>
                <a:gd name="connsiteY65" fmla="*/ 796205 h 1138186"/>
                <a:gd name="connsiteX66" fmla="*/ 1031447 w 1140205"/>
                <a:gd name="connsiteY66" fmla="*/ 780421 h 1138186"/>
                <a:gd name="connsiteX67" fmla="*/ 1041972 w 1140205"/>
                <a:gd name="connsiteY67" fmla="*/ 761130 h 1138186"/>
                <a:gd name="connsiteX68" fmla="*/ 1056005 w 1140205"/>
                <a:gd name="connsiteY68" fmla="*/ 759376 h 1138186"/>
                <a:gd name="connsiteX69" fmla="*/ 1106876 w 1140205"/>
                <a:gd name="connsiteY69" fmla="*/ 759376 h 1138186"/>
                <a:gd name="connsiteX70" fmla="*/ 1106876 w 1140205"/>
                <a:gd name="connsiteY70" fmla="*/ 722547 h 1138186"/>
                <a:gd name="connsiteX71" fmla="*/ 652548 w 1140205"/>
                <a:gd name="connsiteY71" fmla="*/ 722547 h 1138186"/>
                <a:gd name="connsiteX72" fmla="*/ 652548 w 1140205"/>
                <a:gd name="connsiteY72" fmla="*/ 759376 h 1138186"/>
                <a:gd name="connsiteX73" fmla="*/ 673598 w 1140205"/>
                <a:gd name="connsiteY73" fmla="*/ 759376 h 1138186"/>
                <a:gd name="connsiteX74" fmla="*/ 710435 w 1140205"/>
                <a:gd name="connsiteY74" fmla="*/ 759376 h 1138186"/>
                <a:gd name="connsiteX75" fmla="*/ 727977 w 1140205"/>
                <a:gd name="connsiteY75" fmla="*/ 778667 h 1138186"/>
                <a:gd name="connsiteX76" fmla="*/ 708681 w 1140205"/>
                <a:gd name="connsiteY76" fmla="*/ 796205 h 1138186"/>
                <a:gd name="connsiteX77" fmla="*/ 694648 w 1140205"/>
                <a:gd name="connsiteY77" fmla="*/ 796205 h 1138186"/>
                <a:gd name="connsiteX78" fmla="*/ 652548 w 1140205"/>
                <a:gd name="connsiteY78" fmla="*/ 796205 h 1138186"/>
                <a:gd name="connsiteX79" fmla="*/ 652548 w 1140205"/>
                <a:gd name="connsiteY79" fmla="*/ 834788 h 1138186"/>
                <a:gd name="connsiteX80" fmla="*/ 664827 w 1140205"/>
                <a:gd name="connsiteY80" fmla="*/ 834788 h 1138186"/>
                <a:gd name="connsiteX81" fmla="*/ 710435 w 1140205"/>
                <a:gd name="connsiteY81" fmla="*/ 834788 h 1138186"/>
                <a:gd name="connsiteX82" fmla="*/ 727977 w 1140205"/>
                <a:gd name="connsiteY82" fmla="*/ 852325 h 1138186"/>
                <a:gd name="connsiteX83" fmla="*/ 710435 w 1140205"/>
                <a:gd name="connsiteY83" fmla="*/ 871616 h 1138186"/>
                <a:gd name="connsiteX84" fmla="*/ 691140 w 1140205"/>
                <a:gd name="connsiteY84" fmla="*/ 871616 h 1138186"/>
                <a:gd name="connsiteX85" fmla="*/ 652548 w 1140205"/>
                <a:gd name="connsiteY85" fmla="*/ 871616 h 1138186"/>
                <a:gd name="connsiteX86" fmla="*/ 652548 w 1140205"/>
                <a:gd name="connsiteY86" fmla="*/ 910199 h 1138186"/>
                <a:gd name="connsiteX87" fmla="*/ 664827 w 1140205"/>
                <a:gd name="connsiteY87" fmla="*/ 910199 h 1138186"/>
                <a:gd name="connsiteX88" fmla="*/ 708681 w 1140205"/>
                <a:gd name="connsiteY88" fmla="*/ 910199 h 1138186"/>
                <a:gd name="connsiteX89" fmla="*/ 726223 w 1140205"/>
                <a:gd name="connsiteY89" fmla="*/ 927736 h 1138186"/>
                <a:gd name="connsiteX90" fmla="*/ 710435 w 1140205"/>
                <a:gd name="connsiteY90" fmla="*/ 947028 h 1138186"/>
                <a:gd name="connsiteX91" fmla="*/ 696402 w 1140205"/>
                <a:gd name="connsiteY91" fmla="*/ 947028 h 1138186"/>
                <a:gd name="connsiteX92" fmla="*/ 650794 w 1140205"/>
                <a:gd name="connsiteY92" fmla="*/ 947028 h 1138186"/>
                <a:gd name="connsiteX93" fmla="*/ 650794 w 1140205"/>
                <a:gd name="connsiteY93" fmla="*/ 985610 h 1138186"/>
                <a:gd name="connsiteX94" fmla="*/ 703419 w 1140205"/>
                <a:gd name="connsiteY94" fmla="*/ 985610 h 1138186"/>
                <a:gd name="connsiteX95" fmla="*/ 726223 w 1140205"/>
                <a:gd name="connsiteY95" fmla="*/ 1003148 h 1138186"/>
                <a:gd name="connsiteX96" fmla="*/ 703419 w 1140205"/>
                <a:gd name="connsiteY96" fmla="*/ 1022439 h 1138186"/>
                <a:gd name="connsiteX97" fmla="*/ 649040 w 1140205"/>
                <a:gd name="connsiteY97" fmla="*/ 1024193 h 1138186"/>
                <a:gd name="connsiteX98" fmla="*/ 38591 w 1140205"/>
                <a:gd name="connsiteY98" fmla="*/ 149069 h 1138186"/>
                <a:gd name="connsiteX99" fmla="*/ 989347 w 1140205"/>
                <a:gd name="connsiteY99" fmla="*/ 149069 h 1138186"/>
                <a:gd name="connsiteX100" fmla="*/ 989347 w 1140205"/>
                <a:gd name="connsiteY100" fmla="*/ 101718 h 1138186"/>
                <a:gd name="connsiteX101" fmla="*/ 924443 w 1140205"/>
                <a:gd name="connsiteY101" fmla="*/ 36829 h 1138186"/>
                <a:gd name="connsiteX102" fmla="*/ 105250 w 1140205"/>
                <a:gd name="connsiteY102" fmla="*/ 36829 h 1138186"/>
                <a:gd name="connsiteX103" fmla="*/ 94725 w 1140205"/>
                <a:gd name="connsiteY103" fmla="*/ 36829 h 1138186"/>
                <a:gd name="connsiteX104" fmla="*/ 40346 w 1140205"/>
                <a:gd name="connsiteY104" fmla="*/ 89441 h 1138186"/>
                <a:gd name="connsiteX105" fmla="*/ 38591 w 1140205"/>
                <a:gd name="connsiteY105" fmla="*/ 149069 h 1138186"/>
                <a:gd name="connsiteX106" fmla="*/ 1045480 w 1140205"/>
                <a:gd name="connsiteY106" fmla="*/ 682211 h 1138186"/>
                <a:gd name="connsiteX107" fmla="*/ 1040218 w 1140205"/>
                <a:gd name="connsiteY107" fmla="*/ 557694 h 1138186"/>
                <a:gd name="connsiteX108" fmla="*/ 871818 w 1140205"/>
                <a:gd name="connsiteY108" fmla="*/ 417394 h 1138186"/>
                <a:gd name="connsiteX109" fmla="*/ 705173 w 1140205"/>
                <a:gd name="connsiteY109" fmla="*/ 557694 h 1138186"/>
                <a:gd name="connsiteX110" fmla="*/ 701665 w 1140205"/>
                <a:gd name="connsiteY110" fmla="*/ 680457 h 1138186"/>
                <a:gd name="connsiteX111" fmla="*/ 703419 w 1140205"/>
                <a:gd name="connsiteY111" fmla="*/ 682211 h 1138186"/>
                <a:gd name="connsiteX112" fmla="*/ 1045480 w 1140205"/>
                <a:gd name="connsiteY112" fmla="*/ 682211 h 113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40205" h="1138186">
                  <a:moveTo>
                    <a:pt x="1024430" y="1138187"/>
                  </a:moveTo>
                  <a:cubicBezTo>
                    <a:pt x="924443" y="1138187"/>
                    <a:pt x="824456" y="1138187"/>
                    <a:pt x="724469" y="1138187"/>
                  </a:cubicBezTo>
                  <a:cubicBezTo>
                    <a:pt x="722714" y="1138187"/>
                    <a:pt x="722714" y="1136433"/>
                    <a:pt x="720960" y="1136433"/>
                  </a:cubicBezTo>
                  <a:cubicBezTo>
                    <a:pt x="659565" y="1127664"/>
                    <a:pt x="605186" y="1073298"/>
                    <a:pt x="608694" y="997887"/>
                  </a:cubicBezTo>
                  <a:cubicBezTo>
                    <a:pt x="608694" y="982103"/>
                    <a:pt x="608694" y="966319"/>
                    <a:pt x="608694" y="948782"/>
                  </a:cubicBezTo>
                  <a:cubicBezTo>
                    <a:pt x="603432" y="948782"/>
                    <a:pt x="598169" y="948782"/>
                    <a:pt x="594661" y="948782"/>
                  </a:cubicBezTo>
                  <a:cubicBezTo>
                    <a:pt x="535019" y="948782"/>
                    <a:pt x="475378" y="948782"/>
                    <a:pt x="413982" y="948782"/>
                  </a:cubicBezTo>
                  <a:cubicBezTo>
                    <a:pt x="308733" y="948782"/>
                    <a:pt x="205237" y="948782"/>
                    <a:pt x="99987" y="948782"/>
                  </a:cubicBezTo>
                  <a:cubicBezTo>
                    <a:pt x="54379" y="948782"/>
                    <a:pt x="19296" y="924229"/>
                    <a:pt x="5263" y="885646"/>
                  </a:cubicBezTo>
                  <a:cubicBezTo>
                    <a:pt x="3508" y="880385"/>
                    <a:pt x="1754" y="873370"/>
                    <a:pt x="0" y="868109"/>
                  </a:cubicBezTo>
                  <a:cubicBezTo>
                    <a:pt x="0" y="605046"/>
                    <a:pt x="0" y="343736"/>
                    <a:pt x="0" y="80673"/>
                  </a:cubicBezTo>
                  <a:cubicBezTo>
                    <a:pt x="0" y="80673"/>
                    <a:pt x="1754" y="78919"/>
                    <a:pt x="1754" y="78919"/>
                  </a:cubicBezTo>
                  <a:cubicBezTo>
                    <a:pt x="17542" y="24552"/>
                    <a:pt x="49117" y="0"/>
                    <a:pt x="105250" y="0"/>
                  </a:cubicBezTo>
                  <a:cubicBezTo>
                    <a:pt x="377145" y="0"/>
                    <a:pt x="650794" y="0"/>
                    <a:pt x="922689" y="0"/>
                  </a:cubicBezTo>
                  <a:cubicBezTo>
                    <a:pt x="929706" y="0"/>
                    <a:pt x="936722" y="0"/>
                    <a:pt x="943739" y="1754"/>
                  </a:cubicBezTo>
                  <a:cubicBezTo>
                    <a:pt x="992855" y="10522"/>
                    <a:pt x="1026185" y="47351"/>
                    <a:pt x="1026185" y="99964"/>
                  </a:cubicBezTo>
                  <a:cubicBezTo>
                    <a:pt x="1026185" y="212204"/>
                    <a:pt x="1026185" y="324445"/>
                    <a:pt x="1026185" y="436685"/>
                  </a:cubicBezTo>
                  <a:cubicBezTo>
                    <a:pt x="1026185" y="441946"/>
                    <a:pt x="1027938" y="448961"/>
                    <a:pt x="1031447" y="452469"/>
                  </a:cubicBezTo>
                  <a:cubicBezTo>
                    <a:pt x="1066530" y="492805"/>
                    <a:pt x="1084072" y="540156"/>
                    <a:pt x="1082318" y="592769"/>
                  </a:cubicBezTo>
                  <a:cubicBezTo>
                    <a:pt x="1082318" y="619075"/>
                    <a:pt x="1082318" y="645382"/>
                    <a:pt x="1082318" y="671688"/>
                  </a:cubicBezTo>
                  <a:cubicBezTo>
                    <a:pt x="1082318" y="675196"/>
                    <a:pt x="1082318" y="678703"/>
                    <a:pt x="1082318" y="683965"/>
                  </a:cubicBezTo>
                  <a:cubicBezTo>
                    <a:pt x="1087580" y="683965"/>
                    <a:pt x="1092843" y="683965"/>
                    <a:pt x="1098105" y="683965"/>
                  </a:cubicBezTo>
                  <a:cubicBezTo>
                    <a:pt x="1124417" y="683965"/>
                    <a:pt x="1140205" y="699748"/>
                    <a:pt x="1140205" y="726055"/>
                  </a:cubicBezTo>
                  <a:cubicBezTo>
                    <a:pt x="1140205" y="819003"/>
                    <a:pt x="1140205" y="913707"/>
                    <a:pt x="1140205" y="1006655"/>
                  </a:cubicBezTo>
                  <a:cubicBezTo>
                    <a:pt x="1140205" y="1064529"/>
                    <a:pt x="1105122" y="1113635"/>
                    <a:pt x="1050743" y="1132926"/>
                  </a:cubicBezTo>
                  <a:cubicBezTo>
                    <a:pt x="1041972" y="1132926"/>
                    <a:pt x="1033201" y="1134679"/>
                    <a:pt x="1024430" y="1138187"/>
                  </a:cubicBezTo>
                  <a:close/>
                  <a:moveTo>
                    <a:pt x="38591" y="189405"/>
                  </a:moveTo>
                  <a:cubicBezTo>
                    <a:pt x="38591" y="194667"/>
                    <a:pt x="38591" y="198174"/>
                    <a:pt x="38591" y="203435"/>
                  </a:cubicBezTo>
                  <a:cubicBezTo>
                    <a:pt x="38591" y="417394"/>
                    <a:pt x="38591" y="631352"/>
                    <a:pt x="38591" y="847064"/>
                  </a:cubicBezTo>
                  <a:cubicBezTo>
                    <a:pt x="38591" y="889154"/>
                    <a:pt x="61396" y="911953"/>
                    <a:pt x="103496" y="911953"/>
                  </a:cubicBezTo>
                  <a:cubicBezTo>
                    <a:pt x="268387" y="911953"/>
                    <a:pt x="431524" y="911953"/>
                    <a:pt x="596415" y="911953"/>
                  </a:cubicBezTo>
                  <a:cubicBezTo>
                    <a:pt x="599923" y="911953"/>
                    <a:pt x="603432" y="911953"/>
                    <a:pt x="608694" y="911953"/>
                  </a:cubicBezTo>
                  <a:cubicBezTo>
                    <a:pt x="608694" y="906691"/>
                    <a:pt x="608694" y="901430"/>
                    <a:pt x="608694" y="897922"/>
                  </a:cubicBezTo>
                  <a:cubicBezTo>
                    <a:pt x="608694" y="840049"/>
                    <a:pt x="608694" y="782175"/>
                    <a:pt x="608694" y="724301"/>
                  </a:cubicBezTo>
                  <a:cubicBezTo>
                    <a:pt x="608694" y="699748"/>
                    <a:pt x="624482" y="683965"/>
                    <a:pt x="649040" y="683965"/>
                  </a:cubicBezTo>
                  <a:cubicBezTo>
                    <a:pt x="654302" y="683965"/>
                    <a:pt x="659565" y="683965"/>
                    <a:pt x="666581" y="683965"/>
                  </a:cubicBezTo>
                  <a:cubicBezTo>
                    <a:pt x="666581" y="659412"/>
                    <a:pt x="666581" y="636613"/>
                    <a:pt x="666581" y="613814"/>
                  </a:cubicBezTo>
                  <a:cubicBezTo>
                    <a:pt x="666581" y="592769"/>
                    <a:pt x="666581" y="569970"/>
                    <a:pt x="670090" y="548925"/>
                  </a:cubicBezTo>
                  <a:cubicBezTo>
                    <a:pt x="698156" y="406871"/>
                    <a:pt x="854277" y="336721"/>
                    <a:pt x="980576" y="408625"/>
                  </a:cubicBezTo>
                  <a:cubicBezTo>
                    <a:pt x="982331" y="410379"/>
                    <a:pt x="985839" y="410379"/>
                    <a:pt x="989347" y="412132"/>
                  </a:cubicBezTo>
                  <a:cubicBezTo>
                    <a:pt x="989347" y="336721"/>
                    <a:pt x="989347" y="264817"/>
                    <a:pt x="989347" y="189405"/>
                  </a:cubicBezTo>
                  <a:cubicBezTo>
                    <a:pt x="670090" y="189405"/>
                    <a:pt x="354341" y="189405"/>
                    <a:pt x="38591" y="189405"/>
                  </a:cubicBezTo>
                  <a:close/>
                  <a:moveTo>
                    <a:pt x="649040" y="1024193"/>
                  </a:moveTo>
                  <a:cubicBezTo>
                    <a:pt x="656057" y="1068037"/>
                    <a:pt x="696402" y="1099604"/>
                    <a:pt x="742010" y="1099604"/>
                  </a:cubicBezTo>
                  <a:cubicBezTo>
                    <a:pt x="829718" y="1099604"/>
                    <a:pt x="917426" y="1099604"/>
                    <a:pt x="1005135" y="1099604"/>
                  </a:cubicBezTo>
                  <a:cubicBezTo>
                    <a:pt x="1017414" y="1099604"/>
                    <a:pt x="1029693" y="1097851"/>
                    <a:pt x="1040218" y="1092589"/>
                  </a:cubicBezTo>
                  <a:cubicBezTo>
                    <a:pt x="1071792" y="1080313"/>
                    <a:pt x="1091088" y="1057514"/>
                    <a:pt x="1099859" y="1024193"/>
                  </a:cubicBezTo>
                  <a:cubicBezTo>
                    <a:pt x="1082318" y="1024193"/>
                    <a:pt x="1064776" y="1024193"/>
                    <a:pt x="1048989" y="1024193"/>
                  </a:cubicBezTo>
                  <a:cubicBezTo>
                    <a:pt x="1038463" y="1024193"/>
                    <a:pt x="1031447" y="1020685"/>
                    <a:pt x="1027938" y="1011916"/>
                  </a:cubicBezTo>
                  <a:cubicBezTo>
                    <a:pt x="1022676" y="999640"/>
                    <a:pt x="1031447" y="987364"/>
                    <a:pt x="1047234" y="987364"/>
                  </a:cubicBezTo>
                  <a:cubicBezTo>
                    <a:pt x="1064776" y="987364"/>
                    <a:pt x="1084072" y="987364"/>
                    <a:pt x="1103368" y="987364"/>
                  </a:cubicBezTo>
                  <a:cubicBezTo>
                    <a:pt x="1103368" y="973334"/>
                    <a:pt x="1103368" y="962811"/>
                    <a:pt x="1103368" y="948782"/>
                  </a:cubicBezTo>
                  <a:cubicBezTo>
                    <a:pt x="1085826" y="948782"/>
                    <a:pt x="1068284" y="948782"/>
                    <a:pt x="1050743" y="948782"/>
                  </a:cubicBezTo>
                  <a:cubicBezTo>
                    <a:pt x="1036709" y="948782"/>
                    <a:pt x="1027938" y="941766"/>
                    <a:pt x="1027938" y="929490"/>
                  </a:cubicBezTo>
                  <a:cubicBezTo>
                    <a:pt x="1027938" y="918968"/>
                    <a:pt x="1034955" y="911953"/>
                    <a:pt x="1048989" y="911953"/>
                  </a:cubicBezTo>
                  <a:cubicBezTo>
                    <a:pt x="1066530" y="911953"/>
                    <a:pt x="1085826" y="911953"/>
                    <a:pt x="1103368" y="911953"/>
                  </a:cubicBezTo>
                  <a:cubicBezTo>
                    <a:pt x="1103368" y="897922"/>
                    <a:pt x="1103368" y="887400"/>
                    <a:pt x="1103368" y="873370"/>
                  </a:cubicBezTo>
                  <a:cubicBezTo>
                    <a:pt x="1098105" y="873370"/>
                    <a:pt x="1094597" y="873370"/>
                    <a:pt x="1091088" y="873370"/>
                  </a:cubicBezTo>
                  <a:cubicBezTo>
                    <a:pt x="1077055" y="873370"/>
                    <a:pt x="1063022" y="873370"/>
                    <a:pt x="1050743" y="873370"/>
                  </a:cubicBezTo>
                  <a:cubicBezTo>
                    <a:pt x="1036709" y="873370"/>
                    <a:pt x="1029693" y="866355"/>
                    <a:pt x="1029693" y="854078"/>
                  </a:cubicBezTo>
                  <a:cubicBezTo>
                    <a:pt x="1029693" y="841802"/>
                    <a:pt x="1036709" y="834788"/>
                    <a:pt x="1050743" y="834788"/>
                  </a:cubicBezTo>
                  <a:cubicBezTo>
                    <a:pt x="1056005" y="834788"/>
                    <a:pt x="1063022" y="834788"/>
                    <a:pt x="1068284" y="834788"/>
                  </a:cubicBezTo>
                  <a:cubicBezTo>
                    <a:pt x="1080563" y="834788"/>
                    <a:pt x="1092843" y="834788"/>
                    <a:pt x="1105122" y="834788"/>
                  </a:cubicBezTo>
                  <a:cubicBezTo>
                    <a:pt x="1105122" y="820757"/>
                    <a:pt x="1105122" y="810235"/>
                    <a:pt x="1105122" y="796205"/>
                  </a:cubicBezTo>
                  <a:cubicBezTo>
                    <a:pt x="1099859" y="796205"/>
                    <a:pt x="1096351" y="796205"/>
                    <a:pt x="1091088" y="796205"/>
                  </a:cubicBezTo>
                  <a:cubicBezTo>
                    <a:pt x="1077055" y="796205"/>
                    <a:pt x="1061268" y="796205"/>
                    <a:pt x="1047234" y="796205"/>
                  </a:cubicBezTo>
                  <a:cubicBezTo>
                    <a:pt x="1038463" y="796205"/>
                    <a:pt x="1031447" y="789190"/>
                    <a:pt x="1031447" y="780421"/>
                  </a:cubicBezTo>
                  <a:cubicBezTo>
                    <a:pt x="1029693" y="771652"/>
                    <a:pt x="1033201" y="764637"/>
                    <a:pt x="1041972" y="761130"/>
                  </a:cubicBezTo>
                  <a:cubicBezTo>
                    <a:pt x="1045480" y="759376"/>
                    <a:pt x="1050743" y="759376"/>
                    <a:pt x="1056005" y="759376"/>
                  </a:cubicBezTo>
                  <a:cubicBezTo>
                    <a:pt x="1071792" y="759376"/>
                    <a:pt x="1089334" y="759376"/>
                    <a:pt x="1106876" y="759376"/>
                  </a:cubicBezTo>
                  <a:cubicBezTo>
                    <a:pt x="1106876" y="747100"/>
                    <a:pt x="1106876" y="734823"/>
                    <a:pt x="1106876" y="722547"/>
                  </a:cubicBezTo>
                  <a:cubicBezTo>
                    <a:pt x="954264" y="722547"/>
                    <a:pt x="803406" y="722547"/>
                    <a:pt x="652548" y="722547"/>
                  </a:cubicBezTo>
                  <a:cubicBezTo>
                    <a:pt x="652548" y="734823"/>
                    <a:pt x="652548" y="747100"/>
                    <a:pt x="652548" y="759376"/>
                  </a:cubicBezTo>
                  <a:cubicBezTo>
                    <a:pt x="659565" y="759376"/>
                    <a:pt x="666581" y="759376"/>
                    <a:pt x="673598" y="759376"/>
                  </a:cubicBezTo>
                  <a:cubicBezTo>
                    <a:pt x="685877" y="759376"/>
                    <a:pt x="698156" y="759376"/>
                    <a:pt x="710435" y="759376"/>
                  </a:cubicBezTo>
                  <a:cubicBezTo>
                    <a:pt x="720960" y="759376"/>
                    <a:pt x="727977" y="768145"/>
                    <a:pt x="727977" y="778667"/>
                  </a:cubicBezTo>
                  <a:cubicBezTo>
                    <a:pt x="727977" y="789190"/>
                    <a:pt x="720960" y="796205"/>
                    <a:pt x="708681" y="796205"/>
                  </a:cubicBezTo>
                  <a:cubicBezTo>
                    <a:pt x="703419" y="796205"/>
                    <a:pt x="699911" y="796205"/>
                    <a:pt x="694648" y="796205"/>
                  </a:cubicBezTo>
                  <a:cubicBezTo>
                    <a:pt x="680615" y="796205"/>
                    <a:pt x="666581" y="796205"/>
                    <a:pt x="652548" y="796205"/>
                  </a:cubicBezTo>
                  <a:cubicBezTo>
                    <a:pt x="652548" y="810235"/>
                    <a:pt x="652548" y="820757"/>
                    <a:pt x="652548" y="834788"/>
                  </a:cubicBezTo>
                  <a:cubicBezTo>
                    <a:pt x="657811" y="834788"/>
                    <a:pt x="661319" y="834788"/>
                    <a:pt x="664827" y="834788"/>
                  </a:cubicBezTo>
                  <a:cubicBezTo>
                    <a:pt x="680615" y="834788"/>
                    <a:pt x="694648" y="834788"/>
                    <a:pt x="710435" y="834788"/>
                  </a:cubicBezTo>
                  <a:cubicBezTo>
                    <a:pt x="720960" y="834788"/>
                    <a:pt x="727977" y="843556"/>
                    <a:pt x="727977" y="852325"/>
                  </a:cubicBezTo>
                  <a:cubicBezTo>
                    <a:pt x="727977" y="862847"/>
                    <a:pt x="720960" y="869863"/>
                    <a:pt x="710435" y="871616"/>
                  </a:cubicBezTo>
                  <a:cubicBezTo>
                    <a:pt x="703419" y="871616"/>
                    <a:pt x="696402" y="871616"/>
                    <a:pt x="691140" y="871616"/>
                  </a:cubicBezTo>
                  <a:cubicBezTo>
                    <a:pt x="678860" y="871616"/>
                    <a:pt x="664827" y="871616"/>
                    <a:pt x="652548" y="871616"/>
                  </a:cubicBezTo>
                  <a:cubicBezTo>
                    <a:pt x="652548" y="885646"/>
                    <a:pt x="652548" y="896169"/>
                    <a:pt x="652548" y="910199"/>
                  </a:cubicBezTo>
                  <a:cubicBezTo>
                    <a:pt x="657811" y="910199"/>
                    <a:pt x="661319" y="910199"/>
                    <a:pt x="664827" y="910199"/>
                  </a:cubicBezTo>
                  <a:cubicBezTo>
                    <a:pt x="678860" y="910199"/>
                    <a:pt x="694648" y="910199"/>
                    <a:pt x="708681" y="910199"/>
                  </a:cubicBezTo>
                  <a:cubicBezTo>
                    <a:pt x="719206" y="910199"/>
                    <a:pt x="726223" y="917214"/>
                    <a:pt x="726223" y="927736"/>
                  </a:cubicBezTo>
                  <a:cubicBezTo>
                    <a:pt x="726223" y="938259"/>
                    <a:pt x="720960" y="945274"/>
                    <a:pt x="710435" y="947028"/>
                  </a:cubicBezTo>
                  <a:cubicBezTo>
                    <a:pt x="706927" y="947028"/>
                    <a:pt x="701665" y="947028"/>
                    <a:pt x="696402" y="947028"/>
                  </a:cubicBezTo>
                  <a:cubicBezTo>
                    <a:pt x="680615" y="947028"/>
                    <a:pt x="666581" y="947028"/>
                    <a:pt x="650794" y="947028"/>
                  </a:cubicBezTo>
                  <a:cubicBezTo>
                    <a:pt x="650794" y="961058"/>
                    <a:pt x="650794" y="971580"/>
                    <a:pt x="650794" y="985610"/>
                  </a:cubicBezTo>
                  <a:cubicBezTo>
                    <a:pt x="668336" y="985610"/>
                    <a:pt x="685877" y="985610"/>
                    <a:pt x="703419" y="985610"/>
                  </a:cubicBezTo>
                  <a:cubicBezTo>
                    <a:pt x="717452" y="985610"/>
                    <a:pt x="726223" y="992626"/>
                    <a:pt x="726223" y="1003148"/>
                  </a:cubicBezTo>
                  <a:cubicBezTo>
                    <a:pt x="726223" y="1015424"/>
                    <a:pt x="717452" y="1022439"/>
                    <a:pt x="703419" y="1022439"/>
                  </a:cubicBezTo>
                  <a:cubicBezTo>
                    <a:pt x="682369" y="1024193"/>
                    <a:pt x="666581" y="1024193"/>
                    <a:pt x="649040" y="1024193"/>
                  </a:cubicBezTo>
                  <a:close/>
                  <a:moveTo>
                    <a:pt x="38591" y="149069"/>
                  </a:moveTo>
                  <a:cubicBezTo>
                    <a:pt x="356095" y="149069"/>
                    <a:pt x="671844" y="149069"/>
                    <a:pt x="989347" y="149069"/>
                  </a:cubicBezTo>
                  <a:cubicBezTo>
                    <a:pt x="989347" y="133285"/>
                    <a:pt x="989347" y="117502"/>
                    <a:pt x="989347" y="101718"/>
                  </a:cubicBezTo>
                  <a:cubicBezTo>
                    <a:pt x="989347" y="59628"/>
                    <a:pt x="966543" y="36829"/>
                    <a:pt x="924443" y="36829"/>
                  </a:cubicBezTo>
                  <a:cubicBezTo>
                    <a:pt x="650794" y="36829"/>
                    <a:pt x="377145" y="36829"/>
                    <a:pt x="105250" y="36829"/>
                  </a:cubicBezTo>
                  <a:cubicBezTo>
                    <a:pt x="101741" y="36829"/>
                    <a:pt x="98233" y="36829"/>
                    <a:pt x="94725" y="36829"/>
                  </a:cubicBezTo>
                  <a:cubicBezTo>
                    <a:pt x="66658" y="38583"/>
                    <a:pt x="42100" y="59628"/>
                    <a:pt x="40346" y="89441"/>
                  </a:cubicBezTo>
                  <a:cubicBezTo>
                    <a:pt x="36837" y="108733"/>
                    <a:pt x="38591" y="128024"/>
                    <a:pt x="38591" y="149069"/>
                  </a:cubicBezTo>
                  <a:close/>
                  <a:moveTo>
                    <a:pt x="1045480" y="682211"/>
                  </a:moveTo>
                  <a:cubicBezTo>
                    <a:pt x="1043726" y="640121"/>
                    <a:pt x="1045480" y="598030"/>
                    <a:pt x="1040218" y="557694"/>
                  </a:cubicBezTo>
                  <a:cubicBezTo>
                    <a:pt x="1029693" y="477021"/>
                    <a:pt x="956018" y="417394"/>
                    <a:pt x="871818" y="417394"/>
                  </a:cubicBezTo>
                  <a:cubicBezTo>
                    <a:pt x="789373" y="417394"/>
                    <a:pt x="715698" y="477021"/>
                    <a:pt x="705173" y="557694"/>
                  </a:cubicBezTo>
                  <a:cubicBezTo>
                    <a:pt x="699911" y="598030"/>
                    <a:pt x="703419" y="638367"/>
                    <a:pt x="701665" y="680457"/>
                  </a:cubicBezTo>
                  <a:cubicBezTo>
                    <a:pt x="701665" y="680457"/>
                    <a:pt x="701665" y="682211"/>
                    <a:pt x="703419" y="682211"/>
                  </a:cubicBezTo>
                  <a:cubicBezTo>
                    <a:pt x="817439" y="682211"/>
                    <a:pt x="929706" y="682211"/>
                    <a:pt x="1045480" y="682211"/>
                  </a:cubicBezTo>
                  <a:close/>
                </a:path>
              </a:pathLst>
            </a:custGeom>
            <a:solidFill>
              <a:srgbClr val="000000"/>
            </a:solidFill>
            <a:ln w="17529" cap="flat">
              <a:noFill/>
              <a:prstDash val="solid"/>
              <a:miter/>
            </a:ln>
          </p:spPr>
          <p:txBody>
            <a:bodyPr rtlCol="0" anchor="ctr"/>
            <a:lstStyle/>
            <a:p>
              <a:pPr algn="l" rtl="0"/>
              <a:endParaRPr lang="en-US"/>
            </a:p>
          </p:txBody>
        </p:sp>
        <p:sp>
          <p:nvSpPr>
            <p:cNvPr id="7" name="Freeform 6">
              <a:extLst>
                <a:ext uri="{FF2B5EF4-FFF2-40B4-BE49-F238E27FC236}">
                  <a16:creationId xmlns:a16="http://schemas.microsoft.com/office/drawing/2014/main" id="{A370F32C-820D-DBD1-8991-EA2F92304774}"/>
                </a:ext>
              </a:extLst>
            </p:cNvPr>
            <p:cNvSpPr/>
            <p:nvPr/>
          </p:nvSpPr>
          <p:spPr>
            <a:xfrm>
              <a:off x="-4854931" y="8288167"/>
              <a:ext cx="836734" cy="38582"/>
            </a:xfrm>
            <a:custGeom>
              <a:avLst/>
              <a:gdLst>
                <a:gd name="connsiteX0" fmla="*/ 561332 w 836734"/>
                <a:gd name="connsiteY0" fmla="*/ 38583 h 38582"/>
                <a:gd name="connsiteX1" fmla="*/ 808668 w 836734"/>
                <a:gd name="connsiteY1" fmla="*/ 38583 h 38582"/>
                <a:gd name="connsiteX2" fmla="*/ 819193 w 836734"/>
                <a:gd name="connsiteY2" fmla="*/ 38583 h 38582"/>
                <a:gd name="connsiteX3" fmla="*/ 836735 w 836734"/>
                <a:gd name="connsiteY3" fmla="*/ 21045 h 38582"/>
                <a:gd name="connsiteX4" fmla="*/ 822702 w 836734"/>
                <a:gd name="connsiteY4" fmla="*/ 1754 h 38582"/>
                <a:gd name="connsiteX5" fmla="*/ 810423 w 836734"/>
                <a:gd name="connsiteY5" fmla="*/ 1754 h 38582"/>
                <a:gd name="connsiteX6" fmla="*/ 313995 w 836734"/>
                <a:gd name="connsiteY6" fmla="*/ 1754 h 38582"/>
                <a:gd name="connsiteX7" fmla="*/ 299961 w 836734"/>
                <a:gd name="connsiteY7" fmla="*/ 3507 h 38582"/>
                <a:gd name="connsiteX8" fmla="*/ 287682 w 836734"/>
                <a:gd name="connsiteY8" fmla="*/ 22799 h 38582"/>
                <a:gd name="connsiteX9" fmla="*/ 303470 w 836734"/>
                <a:gd name="connsiteY9" fmla="*/ 38583 h 38582"/>
                <a:gd name="connsiteX10" fmla="*/ 313995 w 836734"/>
                <a:gd name="connsiteY10" fmla="*/ 38583 h 38582"/>
                <a:gd name="connsiteX11" fmla="*/ 561332 w 836734"/>
                <a:gd name="connsiteY11" fmla="*/ 38583 h 38582"/>
                <a:gd name="connsiteX12" fmla="*/ 122791 w 836734"/>
                <a:gd name="connsiteY12" fmla="*/ 38583 h 38582"/>
                <a:gd name="connsiteX13" fmla="*/ 133316 w 836734"/>
                <a:gd name="connsiteY13" fmla="*/ 38583 h 38582"/>
                <a:gd name="connsiteX14" fmla="*/ 152612 w 836734"/>
                <a:gd name="connsiteY14" fmla="*/ 21045 h 38582"/>
                <a:gd name="connsiteX15" fmla="*/ 135070 w 836734"/>
                <a:gd name="connsiteY15" fmla="*/ 1754 h 38582"/>
                <a:gd name="connsiteX16" fmla="*/ 124545 w 836734"/>
                <a:gd name="connsiteY16" fmla="*/ 1754 h 38582"/>
                <a:gd name="connsiteX17" fmla="*/ 96479 w 836734"/>
                <a:gd name="connsiteY17" fmla="*/ 21045 h 38582"/>
                <a:gd name="connsiteX18" fmla="*/ 122791 w 836734"/>
                <a:gd name="connsiteY18" fmla="*/ 38583 h 38582"/>
                <a:gd name="connsiteX19" fmla="*/ 28066 w 836734"/>
                <a:gd name="connsiteY19" fmla="*/ 38583 h 38582"/>
                <a:gd name="connsiteX20" fmla="*/ 28066 w 836734"/>
                <a:gd name="connsiteY20" fmla="*/ 38583 h 38582"/>
                <a:gd name="connsiteX21" fmla="*/ 35083 w 836734"/>
                <a:gd name="connsiteY21" fmla="*/ 38583 h 38582"/>
                <a:gd name="connsiteX22" fmla="*/ 56133 w 836734"/>
                <a:gd name="connsiteY22" fmla="*/ 19291 h 38582"/>
                <a:gd name="connsiteX23" fmla="*/ 36837 w 836734"/>
                <a:gd name="connsiteY23" fmla="*/ 0 h 38582"/>
                <a:gd name="connsiteX24" fmla="*/ 17542 w 836734"/>
                <a:gd name="connsiteY24" fmla="*/ 0 h 38582"/>
                <a:gd name="connsiteX25" fmla="*/ 0 w 836734"/>
                <a:gd name="connsiteY25" fmla="*/ 19291 h 38582"/>
                <a:gd name="connsiteX26" fmla="*/ 17542 w 836734"/>
                <a:gd name="connsiteY26" fmla="*/ 38583 h 38582"/>
                <a:gd name="connsiteX27" fmla="*/ 28066 w 836734"/>
                <a:gd name="connsiteY27" fmla="*/ 38583 h 38582"/>
                <a:gd name="connsiteX28" fmla="*/ 219270 w 836734"/>
                <a:gd name="connsiteY28" fmla="*/ 38583 h 38582"/>
                <a:gd name="connsiteX29" fmla="*/ 226287 w 836734"/>
                <a:gd name="connsiteY29" fmla="*/ 38583 h 38582"/>
                <a:gd name="connsiteX30" fmla="*/ 247337 w 836734"/>
                <a:gd name="connsiteY30" fmla="*/ 19291 h 38582"/>
                <a:gd name="connsiteX31" fmla="*/ 228041 w 836734"/>
                <a:gd name="connsiteY31" fmla="*/ 0 h 38582"/>
                <a:gd name="connsiteX32" fmla="*/ 210499 w 836734"/>
                <a:gd name="connsiteY32" fmla="*/ 0 h 38582"/>
                <a:gd name="connsiteX33" fmla="*/ 191203 w 836734"/>
                <a:gd name="connsiteY33" fmla="*/ 19291 h 38582"/>
                <a:gd name="connsiteX34" fmla="*/ 210499 w 836734"/>
                <a:gd name="connsiteY34" fmla="*/ 38583 h 38582"/>
                <a:gd name="connsiteX35" fmla="*/ 219270 w 836734"/>
                <a:gd name="connsiteY35"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6734" h="38582">
                  <a:moveTo>
                    <a:pt x="561332" y="38583"/>
                  </a:moveTo>
                  <a:cubicBezTo>
                    <a:pt x="643777" y="38583"/>
                    <a:pt x="726223" y="38583"/>
                    <a:pt x="808668" y="38583"/>
                  </a:cubicBezTo>
                  <a:cubicBezTo>
                    <a:pt x="812177" y="38583"/>
                    <a:pt x="815685" y="38583"/>
                    <a:pt x="819193" y="38583"/>
                  </a:cubicBezTo>
                  <a:cubicBezTo>
                    <a:pt x="829718" y="36829"/>
                    <a:pt x="834981" y="29814"/>
                    <a:pt x="836735" y="21045"/>
                  </a:cubicBezTo>
                  <a:cubicBezTo>
                    <a:pt x="836735" y="12276"/>
                    <a:pt x="831472" y="3507"/>
                    <a:pt x="822702" y="1754"/>
                  </a:cubicBezTo>
                  <a:cubicBezTo>
                    <a:pt x="819193" y="1754"/>
                    <a:pt x="813931" y="1754"/>
                    <a:pt x="810423" y="1754"/>
                  </a:cubicBezTo>
                  <a:cubicBezTo>
                    <a:pt x="645531" y="1754"/>
                    <a:pt x="478886" y="1754"/>
                    <a:pt x="313995" y="1754"/>
                  </a:cubicBezTo>
                  <a:cubicBezTo>
                    <a:pt x="308732" y="1754"/>
                    <a:pt x="303470" y="1754"/>
                    <a:pt x="299961" y="3507"/>
                  </a:cubicBezTo>
                  <a:cubicBezTo>
                    <a:pt x="291191" y="7015"/>
                    <a:pt x="285928" y="14030"/>
                    <a:pt x="287682" y="22799"/>
                  </a:cubicBezTo>
                  <a:cubicBezTo>
                    <a:pt x="289437" y="31568"/>
                    <a:pt x="294699" y="36829"/>
                    <a:pt x="303470" y="38583"/>
                  </a:cubicBezTo>
                  <a:cubicBezTo>
                    <a:pt x="306978" y="38583"/>
                    <a:pt x="310487" y="38583"/>
                    <a:pt x="313995" y="38583"/>
                  </a:cubicBezTo>
                  <a:cubicBezTo>
                    <a:pt x="396440" y="38583"/>
                    <a:pt x="478886" y="38583"/>
                    <a:pt x="561332" y="38583"/>
                  </a:cubicBezTo>
                  <a:close/>
                  <a:moveTo>
                    <a:pt x="122791" y="38583"/>
                  </a:moveTo>
                  <a:cubicBezTo>
                    <a:pt x="126300" y="38583"/>
                    <a:pt x="129808" y="38583"/>
                    <a:pt x="133316" y="38583"/>
                  </a:cubicBezTo>
                  <a:cubicBezTo>
                    <a:pt x="143841" y="38583"/>
                    <a:pt x="152612" y="29814"/>
                    <a:pt x="152612" y="21045"/>
                  </a:cubicBezTo>
                  <a:cubicBezTo>
                    <a:pt x="152612" y="10522"/>
                    <a:pt x="145595" y="3507"/>
                    <a:pt x="135070" y="1754"/>
                  </a:cubicBezTo>
                  <a:cubicBezTo>
                    <a:pt x="131562" y="1754"/>
                    <a:pt x="128054" y="1754"/>
                    <a:pt x="124545" y="1754"/>
                  </a:cubicBezTo>
                  <a:cubicBezTo>
                    <a:pt x="105250" y="1754"/>
                    <a:pt x="96479" y="8769"/>
                    <a:pt x="96479" y="21045"/>
                  </a:cubicBezTo>
                  <a:cubicBezTo>
                    <a:pt x="94725" y="33321"/>
                    <a:pt x="105250" y="38583"/>
                    <a:pt x="122791" y="38583"/>
                  </a:cubicBezTo>
                  <a:close/>
                  <a:moveTo>
                    <a:pt x="28066" y="38583"/>
                  </a:moveTo>
                  <a:cubicBezTo>
                    <a:pt x="28066" y="38583"/>
                    <a:pt x="28066" y="38583"/>
                    <a:pt x="28066" y="38583"/>
                  </a:cubicBezTo>
                  <a:cubicBezTo>
                    <a:pt x="29821" y="38583"/>
                    <a:pt x="33329" y="38583"/>
                    <a:pt x="35083" y="38583"/>
                  </a:cubicBezTo>
                  <a:cubicBezTo>
                    <a:pt x="47362" y="38583"/>
                    <a:pt x="56133" y="31568"/>
                    <a:pt x="56133" y="19291"/>
                  </a:cubicBezTo>
                  <a:cubicBezTo>
                    <a:pt x="56133" y="8769"/>
                    <a:pt x="49116" y="0"/>
                    <a:pt x="36837" y="0"/>
                  </a:cubicBezTo>
                  <a:cubicBezTo>
                    <a:pt x="29821" y="0"/>
                    <a:pt x="24558" y="0"/>
                    <a:pt x="17542" y="0"/>
                  </a:cubicBezTo>
                  <a:cubicBezTo>
                    <a:pt x="7017" y="1754"/>
                    <a:pt x="0" y="8769"/>
                    <a:pt x="0" y="19291"/>
                  </a:cubicBezTo>
                  <a:cubicBezTo>
                    <a:pt x="0" y="29814"/>
                    <a:pt x="7017" y="36829"/>
                    <a:pt x="17542" y="38583"/>
                  </a:cubicBezTo>
                  <a:cubicBezTo>
                    <a:pt x="22804" y="38583"/>
                    <a:pt x="26312" y="38583"/>
                    <a:pt x="28066" y="38583"/>
                  </a:cubicBezTo>
                  <a:close/>
                  <a:moveTo>
                    <a:pt x="219270" y="38583"/>
                  </a:moveTo>
                  <a:cubicBezTo>
                    <a:pt x="221024" y="38583"/>
                    <a:pt x="224532" y="38583"/>
                    <a:pt x="226287" y="38583"/>
                  </a:cubicBezTo>
                  <a:cubicBezTo>
                    <a:pt x="238566" y="38583"/>
                    <a:pt x="247337" y="31568"/>
                    <a:pt x="247337" y="19291"/>
                  </a:cubicBezTo>
                  <a:cubicBezTo>
                    <a:pt x="247337" y="8769"/>
                    <a:pt x="240320" y="0"/>
                    <a:pt x="228041" y="0"/>
                  </a:cubicBezTo>
                  <a:cubicBezTo>
                    <a:pt x="222778" y="0"/>
                    <a:pt x="215762" y="0"/>
                    <a:pt x="210499" y="0"/>
                  </a:cubicBezTo>
                  <a:cubicBezTo>
                    <a:pt x="199974" y="0"/>
                    <a:pt x="191203" y="8769"/>
                    <a:pt x="191203" y="19291"/>
                  </a:cubicBezTo>
                  <a:cubicBezTo>
                    <a:pt x="191203" y="29814"/>
                    <a:pt x="199974" y="36829"/>
                    <a:pt x="210499" y="38583"/>
                  </a:cubicBezTo>
                  <a:cubicBezTo>
                    <a:pt x="212253" y="38583"/>
                    <a:pt x="215762" y="38583"/>
                    <a:pt x="219270" y="38583"/>
                  </a:cubicBezTo>
                  <a:close/>
                </a:path>
              </a:pathLst>
            </a:custGeom>
            <a:solidFill>
              <a:srgbClr val="000000"/>
            </a:solidFill>
            <a:ln w="17529" cap="flat">
              <a:noFill/>
              <a:prstDash val="solid"/>
              <a:miter/>
            </a:ln>
          </p:spPr>
          <p:txBody>
            <a:bodyPr rtlCol="0" anchor="ctr"/>
            <a:lstStyle/>
            <a:p>
              <a:pPr algn="l" rtl="0"/>
              <a:endParaRPr lang="en-US"/>
            </a:p>
          </p:txBody>
        </p:sp>
        <p:sp>
          <p:nvSpPr>
            <p:cNvPr id="8" name="Freeform 7">
              <a:extLst>
                <a:ext uri="{FF2B5EF4-FFF2-40B4-BE49-F238E27FC236}">
                  <a16:creationId xmlns:a16="http://schemas.microsoft.com/office/drawing/2014/main" id="{DD7CD37D-9C19-0145-2CB9-C14207B4ECEB}"/>
                </a:ext>
              </a:extLst>
            </p:cNvPr>
            <p:cNvSpPr/>
            <p:nvPr/>
          </p:nvSpPr>
          <p:spPr>
            <a:xfrm>
              <a:off x="-4837389" y="8478547"/>
              <a:ext cx="228820" cy="227013"/>
            </a:xfrm>
            <a:custGeom>
              <a:avLst/>
              <a:gdLst>
                <a:gd name="connsiteX0" fmla="*/ 40345 w 228820"/>
                <a:gd name="connsiteY0" fmla="*/ 39362 h 227013"/>
                <a:gd name="connsiteX1" fmla="*/ 40345 w 228820"/>
                <a:gd name="connsiteY1" fmla="*/ 190185 h 227013"/>
                <a:gd name="connsiteX2" fmla="*/ 191203 w 228820"/>
                <a:gd name="connsiteY2" fmla="*/ 190185 h 227013"/>
                <a:gd name="connsiteX3" fmla="*/ 191203 w 228820"/>
                <a:gd name="connsiteY3" fmla="*/ 149849 h 227013"/>
                <a:gd name="connsiteX4" fmla="*/ 191203 w 228820"/>
                <a:gd name="connsiteY4" fmla="*/ 134065 h 227013"/>
                <a:gd name="connsiteX5" fmla="*/ 208745 w 228820"/>
                <a:gd name="connsiteY5" fmla="*/ 114773 h 227013"/>
                <a:gd name="connsiteX6" fmla="*/ 228041 w 228820"/>
                <a:gd name="connsiteY6" fmla="*/ 132311 h 227013"/>
                <a:gd name="connsiteX7" fmla="*/ 228041 w 228820"/>
                <a:gd name="connsiteY7" fmla="*/ 193692 h 227013"/>
                <a:gd name="connsiteX8" fmla="*/ 191203 w 228820"/>
                <a:gd name="connsiteY8" fmla="*/ 227014 h 227013"/>
                <a:gd name="connsiteX9" fmla="*/ 36837 w 228820"/>
                <a:gd name="connsiteY9" fmla="*/ 227014 h 227013"/>
                <a:gd name="connsiteX10" fmla="*/ 0 w 228820"/>
                <a:gd name="connsiteY10" fmla="*/ 190185 h 227013"/>
                <a:gd name="connsiteX11" fmla="*/ 0 w 228820"/>
                <a:gd name="connsiteY11" fmla="*/ 35854 h 227013"/>
                <a:gd name="connsiteX12" fmla="*/ 35083 w 228820"/>
                <a:gd name="connsiteY12" fmla="*/ 779 h 227013"/>
                <a:gd name="connsiteX13" fmla="*/ 112266 w 228820"/>
                <a:gd name="connsiteY13" fmla="*/ 779 h 227013"/>
                <a:gd name="connsiteX14" fmla="*/ 131562 w 228820"/>
                <a:gd name="connsiteY14" fmla="*/ 20071 h 227013"/>
                <a:gd name="connsiteX15" fmla="*/ 110512 w 228820"/>
                <a:gd name="connsiteY15" fmla="*/ 39362 h 227013"/>
                <a:gd name="connsiteX16" fmla="*/ 49116 w 228820"/>
                <a:gd name="connsiteY16" fmla="*/ 39362 h 227013"/>
                <a:gd name="connsiteX17" fmla="*/ 40345 w 228820"/>
                <a:gd name="connsiteY17" fmla="*/ 39362 h 2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820" h="227013">
                  <a:moveTo>
                    <a:pt x="40345" y="39362"/>
                  </a:moveTo>
                  <a:cubicBezTo>
                    <a:pt x="40345" y="90221"/>
                    <a:pt x="40345" y="141080"/>
                    <a:pt x="40345" y="190185"/>
                  </a:cubicBezTo>
                  <a:cubicBezTo>
                    <a:pt x="91216" y="190185"/>
                    <a:pt x="140333" y="190185"/>
                    <a:pt x="191203" y="190185"/>
                  </a:cubicBezTo>
                  <a:cubicBezTo>
                    <a:pt x="191203" y="176155"/>
                    <a:pt x="191203" y="162125"/>
                    <a:pt x="191203" y="149849"/>
                  </a:cubicBezTo>
                  <a:cubicBezTo>
                    <a:pt x="191203" y="144587"/>
                    <a:pt x="191203" y="139326"/>
                    <a:pt x="191203" y="134065"/>
                  </a:cubicBezTo>
                  <a:cubicBezTo>
                    <a:pt x="192958" y="123542"/>
                    <a:pt x="198220" y="116527"/>
                    <a:pt x="208745" y="114773"/>
                  </a:cubicBezTo>
                  <a:cubicBezTo>
                    <a:pt x="219270" y="114773"/>
                    <a:pt x="228041" y="121789"/>
                    <a:pt x="228041" y="132311"/>
                  </a:cubicBezTo>
                  <a:cubicBezTo>
                    <a:pt x="228041" y="153356"/>
                    <a:pt x="229795" y="174401"/>
                    <a:pt x="228041" y="193692"/>
                  </a:cubicBezTo>
                  <a:cubicBezTo>
                    <a:pt x="226287" y="212984"/>
                    <a:pt x="210499" y="227014"/>
                    <a:pt x="191203" y="227014"/>
                  </a:cubicBezTo>
                  <a:cubicBezTo>
                    <a:pt x="140333" y="227014"/>
                    <a:pt x="89462" y="227014"/>
                    <a:pt x="36837" y="227014"/>
                  </a:cubicBezTo>
                  <a:cubicBezTo>
                    <a:pt x="15787" y="227014"/>
                    <a:pt x="0" y="211230"/>
                    <a:pt x="0" y="190185"/>
                  </a:cubicBezTo>
                  <a:cubicBezTo>
                    <a:pt x="0" y="139326"/>
                    <a:pt x="0" y="86714"/>
                    <a:pt x="0" y="35854"/>
                  </a:cubicBezTo>
                  <a:cubicBezTo>
                    <a:pt x="0" y="16563"/>
                    <a:pt x="15787" y="779"/>
                    <a:pt x="35083" y="779"/>
                  </a:cubicBezTo>
                  <a:cubicBezTo>
                    <a:pt x="61396" y="-974"/>
                    <a:pt x="87708" y="779"/>
                    <a:pt x="112266" y="779"/>
                  </a:cubicBezTo>
                  <a:cubicBezTo>
                    <a:pt x="124545" y="779"/>
                    <a:pt x="131562" y="9548"/>
                    <a:pt x="131562" y="20071"/>
                  </a:cubicBezTo>
                  <a:cubicBezTo>
                    <a:pt x="131562" y="30593"/>
                    <a:pt x="124545" y="39362"/>
                    <a:pt x="110512" y="39362"/>
                  </a:cubicBezTo>
                  <a:cubicBezTo>
                    <a:pt x="89462" y="39362"/>
                    <a:pt x="70166" y="39362"/>
                    <a:pt x="49116" y="39362"/>
                  </a:cubicBezTo>
                  <a:cubicBezTo>
                    <a:pt x="49116" y="39362"/>
                    <a:pt x="45608" y="39362"/>
                    <a:pt x="40345" y="39362"/>
                  </a:cubicBezTo>
                  <a:close/>
                </a:path>
              </a:pathLst>
            </a:custGeom>
            <a:solidFill>
              <a:srgbClr val="000000"/>
            </a:solidFill>
            <a:ln w="17529" cap="flat">
              <a:noFill/>
              <a:prstDash val="solid"/>
              <a:miter/>
            </a:ln>
          </p:spPr>
          <p:txBody>
            <a:bodyPr rtlCol="0" anchor="ctr"/>
            <a:lstStyle/>
            <a:p>
              <a:pPr algn="l" rtl="0"/>
              <a:endParaRPr lang="en-US"/>
            </a:p>
          </p:txBody>
        </p:sp>
        <p:sp>
          <p:nvSpPr>
            <p:cNvPr id="9" name="Freeform 8">
              <a:extLst>
                <a:ext uri="{FF2B5EF4-FFF2-40B4-BE49-F238E27FC236}">
                  <a16:creationId xmlns:a16="http://schemas.microsoft.com/office/drawing/2014/main" id="{571017BD-FE50-D0FB-4A04-868177A8C025}"/>
                </a:ext>
              </a:extLst>
            </p:cNvPr>
            <p:cNvSpPr/>
            <p:nvPr/>
          </p:nvSpPr>
          <p:spPr>
            <a:xfrm>
              <a:off x="-4837389" y="8805525"/>
              <a:ext cx="228479" cy="226234"/>
            </a:xfrm>
            <a:custGeom>
              <a:avLst/>
              <a:gdLst>
                <a:gd name="connsiteX0" fmla="*/ 40345 w 228479"/>
                <a:gd name="connsiteY0" fmla="*/ 35075 h 226234"/>
                <a:gd name="connsiteX1" fmla="*/ 40345 w 228479"/>
                <a:gd name="connsiteY1" fmla="*/ 185898 h 226234"/>
                <a:gd name="connsiteX2" fmla="*/ 192958 w 228479"/>
                <a:gd name="connsiteY2" fmla="*/ 185898 h 226234"/>
                <a:gd name="connsiteX3" fmla="*/ 192958 w 228479"/>
                <a:gd name="connsiteY3" fmla="*/ 173622 h 226234"/>
                <a:gd name="connsiteX4" fmla="*/ 192958 w 228479"/>
                <a:gd name="connsiteY4" fmla="*/ 128024 h 226234"/>
                <a:gd name="connsiteX5" fmla="*/ 208745 w 228479"/>
                <a:gd name="connsiteY5" fmla="*/ 112240 h 226234"/>
                <a:gd name="connsiteX6" fmla="*/ 228041 w 228479"/>
                <a:gd name="connsiteY6" fmla="*/ 126270 h 226234"/>
                <a:gd name="connsiteX7" fmla="*/ 226287 w 228479"/>
                <a:gd name="connsiteY7" fmla="*/ 199928 h 226234"/>
                <a:gd name="connsiteX8" fmla="*/ 191203 w 228479"/>
                <a:gd name="connsiteY8" fmla="*/ 226235 h 226234"/>
                <a:gd name="connsiteX9" fmla="*/ 36837 w 228479"/>
                <a:gd name="connsiteY9" fmla="*/ 226235 h 226234"/>
                <a:gd name="connsiteX10" fmla="*/ 0 w 228479"/>
                <a:gd name="connsiteY10" fmla="*/ 189406 h 226234"/>
                <a:gd name="connsiteX11" fmla="*/ 0 w 228479"/>
                <a:gd name="connsiteY11" fmla="*/ 36829 h 226234"/>
                <a:gd name="connsiteX12" fmla="*/ 36837 w 228479"/>
                <a:gd name="connsiteY12" fmla="*/ 0 h 226234"/>
                <a:gd name="connsiteX13" fmla="*/ 110512 w 228479"/>
                <a:gd name="connsiteY13" fmla="*/ 0 h 226234"/>
                <a:gd name="connsiteX14" fmla="*/ 131562 w 228479"/>
                <a:gd name="connsiteY14" fmla="*/ 19291 h 226234"/>
                <a:gd name="connsiteX15" fmla="*/ 110512 w 228479"/>
                <a:gd name="connsiteY15" fmla="*/ 38583 h 226234"/>
                <a:gd name="connsiteX16" fmla="*/ 50871 w 228479"/>
                <a:gd name="connsiteY16" fmla="*/ 38583 h 226234"/>
                <a:gd name="connsiteX17" fmla="*/ 40345 w 228479"/>
                <a:gd name="connsiteY17" fmla="*/ 35075 h 22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479" h="226234">
                  <a:moveTo>
                    <a:pt x="40345" y="35075"/>
                  </a:moveTo>
                  <a:cubicBezTo>
                    <a:pt x="40345" y="85934"/>
                    <a:pt x="40345" y="135039"/>
                    <a:pt x="40345" y="185898"/>
                  </a:cubicBezTo>
                  <a:cubicBezTo>
                    <a:pt x="91216" y="185898"/>
                    <a:pt x="140333" y="185898"/>
                    <a:pt x="192958" y="185898"/>
                  </a:cubicBezTo>
                  <a:cubicBezTo>
                    <a:pt x="192958" y="182391"/>
                    <a:pt x="192958" y="177129"/>
                    <a:pt x="192958" y="173622"/>
                  </a:cubicBezTo>
                  <a:cubicBezTo>
                    <a:pt x="192958" y="157838"/>
                    <a:pt x="192958" y="143808"/>
                    <a:pt x="192958" y="128024"/>
                  </a:cubicBezTo>
                  <a:cubicBezTo>
                    <a:pt x="192958" y="117502"/>
                    <a:pt x="199974" y="112240"/>
                    <a:pt x="208745" y="112240"/>
                  </a:cubicBezTo>
                  <a:cubicBezTo>
                    <a:pt x="219270" y="110487"/>
                    <a:pt x="228041" y="117502"/>
                    <a:pt x="228041" y="126270"/>
                  </a:cubicBezTo>
                  <a:cubicBezTo>
                    <a:pt x="228041" y="150823"/>
                    <a:pt x="229795" y="175375"/>
                    <a:pt x="226287" y="199928"/>
                  </a:cubicBezTo>
                  <a:cubicBezTo>
                    <a:pt x="224532" y="215712"/>
                    <a:pt x="208745" y="226235"/>
                    <a:pt x="191203" y="226235"/>
                  </a:cubicBezTo>
                  <a:cubicBezTo>
                    <a:pt x="140333" y="226235"/>
                    <a:pt x="87708" y="226235"/>
                    <a:pt x="36837" y="226235"/>
                  </a:cubicBezTo>
                  <a:cubicBezTo>
                    <a:pt x="15787" y="226235"/>
                    <a:pt x="0" y="210450"/>
                    <a:pt x="0" y="189406"/>
                  </a:cubicBezTo>
                  <a:cubicBezTo>
                    <a:pt x="0" y="138547"/>
                    <a:pt x="0" y="87688"/>
                    <a:pt x="0" y="36829"/>
                  </a:cubicBezTo>
                  <a:cubicBezTo>
                    <a:pt x="0" y="15784"/>
                    <a:pt x="15787" y="0"/>
                    <a:pt x="36837" y="0"/>
                  </a:cubicBezTo>
                  <a:cubicBezTo>
                    <a:pt x="61396" y="0"/>
                    <a:pt x="85954" y="0"/>
                    <a:pt x="110512" y="0"/>
                  </a:cubicBezTo>
                  <a:cubicBezTo>
                    <a:pt x="122791" y="0"/>
                    <a:pt x="131562" y="7015"/>
                    <a:pt x="131562" y="19291"/>
                  </a:cubicBezTo>
                  <a:cubicBezTo>
                    <a:pt x="131562" y="29814"/>
                    <a:pt x="122791" y="38583"/>
                    <a:pt x="110512" y="38583"/>
                  </a:cubicBezTo>
                  <a:cubicBezTo>
                    <a:pt x="91216" y="38583"/>
                    <a:pt x="70166" y="38583"/>
                    <a:pt x="50871" y="38583"/>
                  </a:cubicBezTo>
                  <a:cubicBezTo>
                    <a:pt x="49116" y="35075"/>
                    <a:pt x="45608" y="35075"/>
                    <a:pt x="40345" y="35075"/>
                  </a:cubicBezTo>
                  <a:close/>
                </a:path>
              </a:pathLst>
            </a:custGeom>
            <a:solidFill>
              <a:srgbClr val="000000"/>
            </a:solidFill>
            <a:ln w="17529"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25E47184-FA18-9FBC-593F-E4B0C1785350}"/>
                </a:ext>
              </a:extLst>
            </p:cNvPr>
            <p:cNvSpPr/>
            <p:nvPr/>
          </p:nvSpPr>
          <p:spPr>
            <a:xfrm>
              <a:off x="-4549707" y="8593320"/>
              <a:ext cx="285094" cy="36828"/>
            </a:xfrm>
            <a:custGeom>
              <a:avLst/>
              <a:gdLst>
                <a:gd name="connsiteX0" fmla="*/ 142087 w 285094"/>
                <a:gd name="connsiteY0" fmla="*/ 0 h 36828"/>
                <a:gd name="connsiteX1" fmla="*/ 261370 w 285094"/>
                <a:gd name="connsiteY1" fmla="*/ 0 h 36828"/>
                <a:gd name="connsiteX2" fmla="*/ 280666 w 285094"/>
                <a:gd name="connsiteY2" fmla="*/ 7015 h 36828"/>
                <a:gd name="connsiteX3" fmla="*/ 273649 w 285094"/>
                <a:gd name="connsiteY3" fmla="*/ 35075 h 36828"/>
                <a:gd name="connsiteX4" fmla="*/ 261370 w 285094"/>
                <a:gd name="connsiteY4" fmla="*/ 36829 h 36828"/>
                <a:gd name="connsiteX5" fmla="*/ 26312 w 285094"/>
                <a:gd name="connsiteY5" fmla="*/ 36829 h 36828"/>
                <a:gd name="connsiteX6" fmla="*/ 19296 w 285094"/>
                <a:gd name="connsiteY6" fmla="*/ 36829 h 36828"/>
                <a:gd name="connsiteX7" fmla="*/ 0 w 285094"/>
                <a:gd name="connsiteY7" fmla="*/ 17538 h 36828"/>
                <a:gd name="connsiteX8" fmla="*/ 19296 w 285094"/>
                <a:gd name="connsiteY8" fmla="*/ 0 h 36828"/>
                <a:gd name="connsiteX9" fmla="*/ 142087 w 285094"/>
                <a:gd name="connsiteY9" fmla="*/ 0 h 36828"/>
                <a:gd name="connsiteX10" fmla="*/ 142087 w 285094"/>
                <a:gd name="connsiteY10" fmla="*/ 0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094" h="36828">
                  <a:moveTo>
                    <a:pt x="142087" y="0"/>
                  </a:moveTo>
                  <a:cubicBezTo>
                    <a:pt x="182433" y="0"/>
                    <a:pt x="221024" y="0"/>
                    <a:pt x="261370" y="0"/>
                  </a:cubicBezTo>
                  <a:cubicBezTo>
                    <a:pt x="268387" y="0"/>
                    <a:pt x="275403" y="3507"/>
                    <a:pt x="280666" y="7015"/>
                  </a:cubicBezTo>
                  <a:cubicBezTo>
                    <a:pt x="289437" y="15784"/>
                    <a:pt x="284174" y="31568"/>
                    <a:pt x="273649" y="35075"/>
                  </a:cubicBezTo>
                  <a:cubicBezTo>
                    <a:pt x="270141" y="36829"/>
                    <a:pt x="264878" y="36829"/>
                    <a:pt x="261370" y="36829"/>
                  </a:cubicBezTo>
                  <a:cubicBezTo>
                    <a:pt x="182433" y="36829"/>
                    <a:pt x="105250" y="36829"/>
                    <a:pt x="26312" y="36829"/>
                  </a:cubicBezTo>
                  <a:cubicBezTo>
                    <a:pt x="24558" y="36829"/>
                    <a:pt x="21050" y="36829"/>
                    <a:pt x="19296" y="36829"/>
                  </a:cubicBezTo>
                  <a:cubicBezTo>
                    <a:pt x="8771" y="35075"/>
                    <a:pt x="0" y="28060"/>
                    <a:pt x="0" y="17538"/>
                  </a:cubicBezTo>
                  <a:cubicBezTo>
                    <a:pt x="0" y="7015"/>
                    <a:pt x="8771" y="0"/>
                    <a:pt x="19296" y="0"/>
                  </a:cubicBezTo>
                  <a:cubicBezTo>
                    <a:pt x="59641" y="0"/>
                    <a:pt x="101741" y="0"/>
                    <a:pt x="142087" y="0"/>
                  </a:cubicBezTo>
                  <a:cubicBezTo>
                    <a:pt x="142087" y="0"/>
                    <a:pt x="142087" y="0"/>
                    <a:pt x="142087" y="0"/>
                  </a:cubicBezTo>
                  <a:close/>
                </a:path>
              </a:pathLst>
            </a:custGeom>
            <a:solidFill>
              <a:srgbClr val="000000"/>
            </a:solidFill>
            <a:ln w="17529" cap="flat">
              <a:noFill/>
              <a:prstDash val="solid"/>
              <a:miter/>
            </a:ln>
          </p:spPr>
          <p:txBody>
            <a:bodyPr rtlCol="0" anchor="ctr"/>
            <a:lstStyle/>
            <a:p>
              <a:pPr algn="l" rtl="0"/>
              <a:endParaRPr lang="en-US"/>
            </a:p>
          </p:txBody>
        </p:sp>
        <p:sp>
          <p:nvSpPr>
            <p:cNvPr id="11" name="Freeform 10">
              <a:extLst>
                <a:ext uri="{FF2B5EF4-FFF2-40B4-BE49-F238E27FC236}">
                  <a16:creationId xmlns:a16="http://schemas.microsoft.com/office/drawing/2014/main" id="{501562B2-E429-EF69-6546-F116725BDB85}"/>
                </a:ext>
              </a:extLst>
            </p:cNvPr>
            <p:cNvSpPr/>
            <p:nvPr/>
          </p:nvSpPr>
          <p:spPr>
            <a:xfrm>
              <a:off x="-4779301" y="8478879"/>
              <a:ext cx="172000" cy="153078"/>
            </a:xfrm>
            <a:custGeom>
              <a:avLst/>
              <a:gdLst>
                <a:gd name="connsiteX0" fmla="*/ 55932 w 172000"/>
                <a:gd name="connsiteY0" fmla="*/ 105672 h 153078"/>
                <a:gd name="connsiteX1" fmla="*/ 136624 w 172000"/>
                <a:gd name="connsiteY1" fmla="*/ 9216 h 153078"/>
                <a:gd name="connsiteX2" fmla="*/ 157673 w 172000"/>
                <a:gd name="connsiteY2" fmla="*/ 447 h 153078"/>
                <a:gd name="connsiteX3" fmla="*/ 166444 w 172000"/>
                <a:gd name="connsiteY3" fmla="*/ 33768 h 153078"/>
                <a:gd name="connsiteX4" fmla="*/ 96278 w 172000"/>
                <a:gd name="connsiteY4" fmla="*/ 117948 h 153078"/>
                <a:gd name="connsiteX5" fmla="*/ 73474 w 172000"/>
                <a:gd name="connsiteY5" fmla="*/ 144255 h 153078"/>
                <a:gd name="connsiteX6" fmla="*/ 41899 w 172000"/>
                <a:gd name="connsiteY6" fmla="*/ 146009 h 153078"/>
                <a:gd name="connsiteX7" fmla="*/ 6816 w 172000"/>
                <a:gd name="connsiteY7" fmla="*/ 110933 h 153078"/>
                <a:gd name="connsiteX8" fmla="*/ 5061 w 172000"/>
                <a:gd name="connsiteY8" fmla="*/ 82873 h 153078"/>
                <a:gd name="connsiteX9" fmla="*/ 33128 w 172000"/>
                <a:gd name="connsiteY9" fmla="*/ 84627 h 153078"/>
                <a:gd name="connsiteX10" fmla="*/ 43653 w 172000"/>
                <a:gd name="connsiteY10" fmla="*/ 95150 h 153078"/>
                <a:gd name="connsiteX11" fmla="*/ 55932 w 172000"/>
                <a:gd name="connsiteY11" fmla="*/ 105672 h 1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000" h="153078">
                  <a:moveTo>
                    <a:pt x="55932" y="105672"/>
                  </a:moveTo>
                  <a:cubicBezTo>
                    <a:pt x="83999" y="72351"/>
                    <a:pt x="110311" y="40783"/>
                    <a:pt x="136624" y="9216"/>
                  </a:cubicBezTo>
                  <a:cubicBezTo>
                    <a:pt x="141886" y="2201"/>
                    <a:pt x="148903" y="-1307"/>
                    <a:pt x="157673" y="447"/>
                  </a:cubicBezTo>
                  <a:cubicBezTo>
                    <a:pt x="171707" y="3954"/>
                    <a:pt x="176969" y="19738"/>
                    <a:pt x="166444" y="33768"/>
                  </a:cubicBezTo>
                  <a:cubicBezTo>
                    <a:pt x="143640" y="61828"/>
                    <a:pt x="120836" y="89888"/>
                    <a:pt x="96278" y="117948"/>
                  </a:cubicBezTo>
                  <a:cubicBezTo>
                    <a:pt x="89261" y="126717"/>
                    <a:pt x="82245" y="135486"/>
                    <a:pt x="73474" y="144255"/>
                  </a:cubicBezTo>
                  <a:cubicBezTo>
                    <a:pt x="62949" y="154777"/>
                    <a:pt x="52424" y="156531"/>
                    <a:pt x="41899" y="146009"/>
                  </a:cubicBezTo>
                  <a:cubicBezTo>
                    <a:pt x="29620" y="133732"/>
                    <a:pt x="17341" y="123210"/>
                    <a:pt x="6816" y="110933"/>
                  </a:cubicBezTo>
                  <a:cubicBezTo>
                    <a:pt x="-1955" y="102165"/>
                    <a:pt x="-1955" y="91642"/>
                    <a:pt x="5061" y="82873"/>
                  </a:cubicBezTo>
                  <a:cubicBezTo>
                    <a:pt x="12078" y="75858"/>
                    <a:pt x="24357" y="75858"/>
                    <a:pt x="33128" y="84627"/>
                  </a:cubicBezTo>
                  <a:cubicBezTo>
                    <a:pt x="36636" y="88135"/>
                    <a:pt x="40145" y="91642"/>
                    <a:pt x="43653" y="95150"/>
                  </a:cubicBezTo>
                  <a:cubicBezTo>
                    <a:pt x="48915" y="96903"/>
                    <a:pt x="50670" y="102165"/>
                    <a:pt x="55932" y="105672"/>
                  </a:cubicBezTo>
                  <a:close/>
                </a:path>
              </a:pathLst>
            </a:custGeom>
            <a:solidFill>
              <a:srgbClr val="000000"/>
            </a:solidFill>
            <a:ln w="17529" cap="flat">
              <a:noFill/>
              <a:prstDash val="solid"/>
              <a:miter/>
            </a:ln>
          </p:spPr>
          <p:txBody>
            <a:bodyPr rtlCol="0" anchor="ctr"/>
            <a:lstStyle/>
            <a:p>
              <a:pPr algn="l" rtl="0"/>
              <a:endParaRPr lang="en-US"/>
            </a:p>
          </p:txBody>
        </p:sp>
        <p:sp>
          <p:nvSpPr>
            <p:cNvPr id="12" name="Freeform 11">
              <a:extLst>
                <a:ext uri="{FF2B5EF4-FFF2-40B4-BE49-F238E27FC236}">
                  <a16:creationId xmlns:a16="http://schemas.microsoft.com/office/drawing/2014/main" id="{991DCDE8-C143-68C6-A0EF-0A73D4A91B91}"/>
                </a:ext>
              </a:extLst>
            </p:cNvPr>
            <p:cNvSpPr/>
            <p:nvPr/>
          </p:nvSpPr>
          <p:spPr>
            <a:xfrm>
              <a:off x="-4780006" y="8802389"/>
              <a:ext cx="171973" cy="152434"/>
            </a:xfrm>
            <a:custGeom>
              <a:avLst/>
              <a:gdLst>
                <a:gd name="connsiteX0" fmla="*/ 56637 w 171973"/>
                <a:gd name="connsiteY0" fmla="*/ 104853 h 152434"/>
                <a:gd name="connsiteX1" fmla="*/ 105753 w 171973"/>
                <a:gd name="connsiteY1" fmla="*/ 45225 h 152434"/>
                <a:gd name="connsiteX2" fmla="*/ 137328 w 171973"/>
                <a:gd name="connsiteY2" fmla="*/ 8397 h 152434"/>
                <a:gd name="connsiteX3" fmla="*/ 165395 w 171973"/>
                <a:gd name="connsiteY3" fmla="*/ 4889 h 152434"/>
                <a:gd name="connsiteX4" fmla="*/ 165395 w 171973"/>
                <a:gd name="connsiteY4" fmla="*/ 32949 h 152434"/>
                <a:gd name="connsiteX5" fmla="*/ 74179 w 171973"/>
                <a:gd name="connsiteY5" fmla="*/ 141682 h 152434"/>
                <a:gd name="connsiteX6" fmla="*/ 40850 w 171973"/>
                <a:gd name="connsiteY6" fmla="*/ 143435 h 152434"/>
                <a:gd name="connsiteX7" fmla="*/ 7521 w 171973"/>
                <a:gd name="connsiteY7" fmla="*/ 110114 h 152434"/>
                <a:gd name="connsiteX8" fmla="*/ 5766 w 171973"/>
                <a:gd name="connsiteY8" fmla="*/ 82054 h 152434"/>
                <a:gd name="connsiteX9" fmla="*/ 33833 w 171973"/>
                <a:gd name="connsiteY9" fmla="*/ 83808 h 152434"/>
                <a:gd name="connsiteX10" fmla="*/ 56637 w 171973"/>
                <a:gd name="connsiteY10" fmla="*/ 104853 h 1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973" h="152434">
                  <a:moveTo>
                    <a:pt x="56637" y="104853"/>
                  </a:moveTo>
                  <a:cubicBezTo>
                    <a:pt x="74179" y="83808"/>
                    <a:pt x="89966" y="64517"/>
                    <a:pt x="105753" y="45225"/>
                  </a:cubicBezTo>
                  <a:cubicBezTo>
                    <a:pt x="116279" y="32949"/>
                    <a:pt x="126804" y="20673"/>
                    <a:pt x="137328" y="8397"/>
                  </a:cubicBezTo>
                  <a:cubicBezTo>
                    <a:pt x="146099" y="-2126"/>
                    <a:pt x="156624" y="-2126"/>
                    <a:pt x="165395" y="4889"/>
                  </a:cubicBezTo>
                  <a:cubicBezTo>
                    <a:pt x="174166" y="11904"/>
                    <a:pt x="174166" y="24180"/>
                    <a:pt x="165395" y="32949"/>
                  </a:cubicBezTo>
                  <a:cubicBezTo>
                    <a:pt x="135574" y="69778"/>
                    <a:pt x="105753" y="104853"/>
                    <a:pt x="74179" y="141682"/>
                  </a:cubicBezTo>
                  <a:cubicBezTo>
                    <a:pt x="63654" y="155712"/>
                    <a:pt x="53129" y="155712"/>
                    <a:pt x="40850" y="143435"/>
                  </a:cubicBezTo>
                  <a:cubicBezTo>
                    <a:pt x="30325" y="132913"/>
                    <a:pt x="18045" y="122391"/>
                    <a:pt x="7521" y="110114"/>
                  </a:cubicBezTo>
                  <a:cubicBezTo>
                    <a:pt x="-1250" y="101345"/>
                    <a:pt x="-3004" y="89069"/>
                    <a:pt x="5766" y="82054"/>
                  </a:cubicBezTo>
                  <a:cubicBezTo>
                    <a:pt x="12783" y="75039"/>
                    <a:pt x="25062" y="75039"/>
                    <a:pt x="33833" y="83808"/>
                  </a:cubicBezTo>
                  <a:cubicBezTo>
                    <a:pt x="42604" y="89069"/>
                    <a:pt x="49620" y="97838"/>
                    <a:pt x="56637" y="104853"/>
                  </a:cubicBezTo>
                  <a:close/>
                </a:path>
              </a:pathLst>
            </a:custGeom>
            <a:solidFill>
              <a:srgbClr val="000000"/>
            </a:solidFill>
            <a:ln w="17529" cap="flat">
              <a:noFill/>
              <a:prstDash val="solid"/>
              <a:miter/>
            </a:ln>
          </p:spPr>
          <p:txBody>
            <a:bodyPr rtlCol="0" anchor="ctr"/>
            <a:lstStyle/>
            <a:p>
              <a:pPr algn="l" rtl="0"/>
              <a:endParaRPr lang="en-US"/>
            </a:p>
          </p:txBody>
        </p:sp>
        <p:sp>
          <p:nvSpPr>
            <p:cNvPr id="13" name="Freeform 12">
              <a:extLst>
                <a:ext uri="{FF2B5EF4-FFF2-40B4-BE49-F238E27FC236}">
                  <a16:creationId xmlns:a16="http://schemas.microsoft.com/office/drawing/2014/main" id="{A53694E7-4985-37EB-F3D2-75540C113D58}"/>
                </a:ext>
              </a:extLst>
            </p:cNvPr>
            <p:cNvSpPr/>
            <p:nvPr/>
          </p:nvSpPr>
          <p:spPr>
            <a:xfrm>
              <a:off x="-4549707" y="8496864"/>
              <a:ext cx="189449" cy="38582"/>
            </a:xfrm>
            <a:custGeom>
              <a:avLst/>
              <a:gdLst>
                <a:gd name="connsiteX0" fmla="*/ 94725 w 189449"/>
                <a:gd name="connsiteY0" fmla="*/ 38583 h 38582"/>
                <a:gd name="connsiteX1" fmla="*/ 22804 w 189449"/>
                <a:gd name="connsiteY1" fmla="*/ 38583 h 38582"/>
                <a:gd name="connsiteX2" fmla="*/ 0 w 189449"/>
                <a:gd name="connsiteY2" fmla="*/ 19291 h 38582"/>
                <a:gd name="connsiteX3" fmla="*/ 22804 w 189449"/>
                <a:gd name="connsiteY3" fmla="*/ 0 h 38582"/>
                <a:gd name="connsiteX4" fmla="*/ 166645 w 189449"/>
                <a:gd name="connsiteY4" fmla="*/ 0 h 38582"/>
                <a:gd name="connsiteX5" fmla="*/ 189449 w 189449"/>
                <a:gd name="connsiteY5" fmla="*/ 19291 h 38582"/>
                <a:gd name="connsiteX6" fmla="*/ 166645 w 189449"/>
                <a:gd name="connsiteY6" fmla="*/ 38583 h 38582"/>
                <a:gd name="connsiteX7" fmla="*/ 94725 w 189449"/>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449" h="38582">
                  <a:moveTo>
                    <a:pt x="94725" y="38583"/>
                  </a:moveTo>
                  <a:cubicBezTo>
                    <a:pt x="70166" y="38583"/>
                    <a:pt x="47362" y="38583"/>
                    <a:pt x="22804" y="38583"/>
                  </a:cubicBezTo>
                  <a:cubicBezTo>
                    <a:pt x="8771" y="38583"/>
                    <a:pt x="0" y="31568"/>
                    <a:pt x="0" y="19291"/>
                  </a:cubicBezTo>
                  <a:cubicBezTo>
                    <a:pt x="0" y="7015"/>
                    <a:pt x="8771" y="0"/>
                    <a:pt x="22804" y="0"/>
                  </a:cubicBezTo>
                  <a:cubicBezTo>
                    <a:pt x="70166" y="0"/>
                    <a:pt x="119283" y="0"/>
                    <a:pt x="166645" y="0"/>
                  </a:cubicBezTo>
                  <a:cubicBezTo>
                    <a:pt x="180679" y="0"/>
                    <a:pt x="189449" y="7015"/>
                    <a:pt x="189449" y="19291"/>
                  </a:cubicBezTo>
                  <a:cubicBezTo>
                    <a:pt x="189449" y="31568"/>
                    <a:pt x="180679" y="38583"/>
                    <a:pt x="166645" y="38583"/>
                  </a:cubicBezTo>
                  <a:cubicBezTo>
                    <a:pt x="142087" y="38583"/>
                    <a:pt x="117529" y="38583"/>
                    <a:pt x="94725" y="38583"/>
                  </a:cubicBezTo>
                  <a:close/>
                </a:path>
              </a:pathLst>
            </a:custGeom>
            <a:solidFill>
              <a:srgbClr val="000000"/>
            </a:solidFill>
            <a:ln w="17529" cap="flat">
              <a:noFill/>
              <a:prstDash val="solid"/>
              <a:miter/>
            </a:ln>
          </p:spPr>
          <p:txBody>
            <a:bodyPr rtlCol="0" anchor="ctr"/>
            <a:lstStyle/>
            <a:p>
              <a:pPr algn="l" rtl="0"/>
              <a:endParaRPr lang="en-US"/>
            </a:p>
          </p:txBody>
        </p:sp>
        <p:sp>
          <p:nvSpPr>
            <p:cNvPr id="14" name="Freeform 13">
              <a:extLst>
                <a:ext uri="{FF2B5EF4-FFF2-40B4-BE49-F238E27FC236}">
                  <a16:creationId xmlns:a16="http://schemas.microsoft.com/office/drawing/2014/main" id="{1E2FB853-0684-5F46-3241-E185F03090E2}"/>
                </a:ext>
              </a:extLst>
            </p:cNvPr>
            <p:cNvSpPr/>
            <p:nvPr/>
          </p:nvSpPr>
          <p:spPr>
            <a:xfrm>
              <a:off x="-4551461" y="8819555"/>
              <a:ext cx="191203" cy="38582"/>
            </a:xfrm>
            <a:custGeom>
              <a:avLst/>
              <a:gdLst>
                <a:gd name="connsiteX0" fmla="*/ 94725 w 191203"/>
                <a:gd name="connsiteY0" fmla="*/ 38583 h 38582"/>
                <a:gd name="connsiteX1" fmla="*/ 22804 w 191203"/>
                <a:gd name="connsiteY1" fmla="*/ 38583 h 38582"/>
                <a:gd name="connsiteX2" fmla="*/ 0 w 191203"/>
                <a:gd name="connsiteY2" fmla="*/ 19291 h 38582"/>
                <a:gd name="connsiteX3" fmla="*/ 22804 w 191203"/>
                <a:gd name="connsiteY3" fmla="*/ 0 h 38582"/>
                <a:gd name="connsiteX4" fmla="*/ 168400 w 191203"/>
                <a:gd name="connsiteY4" fmla="*/ 0 h 38582"/>
                <a:gd name="connsiteX5" fmla="*/ 191204 w 191203"/>
                <a:gd name="connsiteY5" fmla="*/ 19291 h 38582"/>
                <a:gd name="connsiteX6" fmla="*/ 170154 w 191203"/>
                <a:gd name="connsiteY6" fmla="*/ 38583 h 38582"/>
                <a:gd name="connsiteX7" fmla="*/ 94725 w 191203"/>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38582">
                  <a:moveTo>
                    <a:pt x="94725" y="38583"/>
                  </a:moveTo>
                  <a:cubicBezTo>
                    <a:pt x="70166" y="38583"/>
                    <a:pt x="47363" y="38583"/>
                    <a:pt x="22804" y="38583"/>
                  </a:cubicBezTo>
                  <a:cubicBezTo>
                    <a:pt x="8771" y="38583"/>
                    <a:pt x="0" y="31567"/>
                    <a:pt x="0" y="19291"/>
                  </a:cubicBezTo>
                  <a:cubicBezTo>
                    <a:pt x="0" y="8769"/>
                    <a:pt x="8771" y="0"/>
                    <a:pt x="22804" y="0"/>
                  </a:cubicBezTo>
                  <a:cubicBezTo>
                    <a:pt x="71921" y="0"/>
                    <a:pt x="119283" y="0"/>
                    <a:pt x="168400" y="0"/>
                  </a:cubicBezTo>
                  <a:cubicBezTo>
                    <a:pt x="182433" y="0"/>
                    <a:pt x="191204" y="7015"/>
                    <a:pt x="191204" y="19291"/>
                  </a:cubicBezTo>
                  <a:cubicBezTo>
                    <a:pt x="191204" y="29814"/>
                    <a:pt x="182433" y="36829"/>
                    <a:pt x="170154" y="38583"/>
                  </a:cubicBezTo>
                  <a:cubicBezTo>
                    <a:pt x="143841" y="38583"/>
                    <a:pt x="119283" y="38583"/>
                    <a:pt x="94725" y="38583"/>
                  </a:cubicBezTo>
                  <a:close/>
                </a:path>
              </a:pathLst>
            </a:custGeom>
            <a:solidFill>
              <a:srgbClr val="000000"/>
            </a:solidFill>
            <a:ln w="17529" cap="flat">
              <a:noFill/>
              <a:prstDash val="solid"/>
              <a:miter/>
            </a:ln>
          </p:spPr>
          <p:txBody>
            <a:bodyPr rtlCol="0" anchor="ctr"/>
            <a:lstStyle/>
            <a:p>
              <a:pPr algn="l" rtl="0"/>
              <a:endParaRPr lang="en-US"/>
            </a:p>
          </p:txBody>
        </p:sp>
        <p:sp>
          <p:nvSpPr>
            <p:cNvPr id="15" name="Freeform 14">
              <a:extLst>
                <a:ext uri="{FF2B5EF4-FFF2-40B4-BE49-F238E27FC236}">
                  <a16:creationId xmlns:a16="http://schemas.microsoft.com/office/drawing/2014/main" id="{41C0A6A6-F658-8CA2-E7AE-4E8D12BD3D22}"/>
                </a:ext>
              </a:extLst>
            </p:cNvPr>
            <p:cNvSpPr/>
            <p:nvPr/>
          </p:nvSpPr>
          <p:spPr>
            <a:xfrm>
              <a:off x="-4553215" y="8914257"/>
              <a:ext cx="171907" cy="38582"/>
            </a:xfrm>
            <a:custGeom>
              <a:avLst/>
              <a:gdLst>
                <a:gd name="connsiteX0" fmla="*/ 87708 w 171907"/>
                <a:gd name="connsiteY0" fmla="*/ 1754 h 38582"/>
                <a:gd name="connsiteX1" fmla="*/ 150858 w 171907"/>
                <a:gd name="connsiteY1" fmla="*/ 1754 h 38582"/>
                <a:gd name="connsiteX2" fmla="*/ 171908 w 171907"/>
                <a:gd name="connsiteY2" fmla="*/ 19291 h 38582"/>
                <a:gd name="connsiteX3" fmla="*/ 149104 w 171907"/>
                <a:gd name="connsiteY3" fmla="*/ 38583 h 38582"/>
                <a:gd name="connsiteX4" fmla="*/ 22804 w 171907"/>
                <a:gd name="connsiteY4" fmla="*/ 38583 h 38582"/>
                <a:gd name="connsiteX5" fmla="*/ 0 w 171907"/>
                <a:gd name="connsiteY5" fmla="*/ 19291 h 38582"/>
                <a:gd name="connsiteX6" fmla="*/ 22804 w 171907"/>
                <a:gd name="connsiteY6" fmla="*/ 0 h 38582"/>
                <a:gd name="connsiteX7" fmla="*/ 87708 w 171907"/>
                <a:gd name="connsiteY7" fmla="*/ 1754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7" h="38582">
                  <a:moveTo>
                    <a:pt x="87708" y="1754"/>
                  </a:moveTo>
                  <a:cubicBezTo>
                    <a:pt x="108758" y="1754"/>
                    <a:pt x="129808" y="1754"/>
                    <a:pt x="150858" y="1754"/>
                  </a:cubicBezTo>
                  <a:cubicBezTo>
                    <a:pt x="164891" y="1754"/>
                    <a:pt x="171908" y="8769"/>
                    <a:pt x="171908" y="19291"/>
                  </a:cubicBezTo>
                  <a:cubicBezTo>
                    <a:pt x="171908" y="31567"/>
                    <a:pt x="163137" y="38583"/>
                    <a:pt x="149104" y="38583"/>
                  </a:cubicBezTo>
                  <a:cubicBezTo>
                    <a:pt x="107004" y="38583"/>
                    <a:pt x="64904" y="38583"/>
                    <a:pt x="22804" y="38583"/>
                  </a:cubicBezTo>
                  <a:cubicBezTo>
                    <a:pt x="10525" y="38583"/>
                    <a:pt x="1754" y="31567"/>
                    <a:pt x="0" y="19291"/>
                  </a:cubicBezTo>
                  <a:cubicBezTo>
                    <a:pt x="0" y="8769"/>
                    <a:pt x="8771" y="0"/>
                    <a:pt x="22804" y="0"/>
                  </a:cubicBezTo>
                  <a:cubicBezTo>
                    <a:pt x="45608" y="1754"/>
                    <a:pt x="66658" y="1754"/>
                    <a:pt x="87708" y="1754"/>
                  </a:cubicBezTo>
                  <a:close/>
                </a:path>
              </a:pathLst>
            </a:custGeom>
            <a:solidFill>
              <a:srgbClr val="000000"/>
            </a:solidFill>
            <a:ln w="17529" cap="flat">
              <a:noFill/>
              <a:prstDash val="solid"/>
              <a:miter/>
            </a:ln>
          </p:spPr>
          <p:txBody>
            <a:bodyPr rtlCol="0" anchor="ctr"/>
            <a:lstStyle/>
            <a:p>
              <a:pPr algn="l" rtl="0"/>
              <a:endParaRPr lang="en-US"/>
            </a:p>
          </p:txBody>
        </p:sp>
        <p:sp>
          <p:nvSpPr>
            <p:cNvPr id="16" name="Freeform 15">
              <a:extLst>
                <a:ext uri="{FF2B5EF4-FFF2-40B4-BE49-F238E27FC236}">
                  <a16:creationId xmlns:a16="http://schemas.microsoft.com/office/drawing/2014/main" id="{C347F966-4484-3A9F-56B0-CF69B8801C0E}"/>
                </a:ext>
              </a:extLst>
            </p:cNvPr>
            <p:cNvSpPr/>
            <p:nvPr/>
          </p:nvSpPr>
          <p:spPr>
            <a:xfrm>
              <a:off x="-4133067" y="9030005"/>
              <a:ext cx="113344" cy="170337"/>
            </a:xfrm>
            <a:custGeom>
              <a:avLst/>
              <a:gdLst>
                <a:gd name="connsiteX0" fmla="*/ 37688 w 113344"/>
                <a:gd name="connsiteY0" fmla="*/ 133286 h 170337"/>
                <a:gd name="connsiteX1" fmla="*/ 37688 w 113344"/>
                <a:gd name="connsiteY1" fmla="*/ 128024 h 170337"/>
                <a:gd name="connsiteX2" fmla="*/ 25409 w 113344"/>
                <a:gd name="connsiteY2" fmla="*/ 103471 h 170337"/>
                <a:gd name="connsiteX3" fmla="*/ 2604 w 113344"/>
                <a:gd name="connsiteY3" fmla="*/ 38582 h 170337"/>
                <a:gd name="connsiteX4" fmla="*/ 58738 w 113344"/>
                <a:gd name="connsiteY4" fmla="*/ 0 h 170337"/>
                <a:gd name="connsiteX5" fmla="*/ 111363 w 113344"/>
                <a:gd name="connsiteY5" fmla="*/ 43844 h 170337"/>
                <a:gd name="connsiteX6" fmla="*/ 85050 w 113344"/>
                <a:gd name="connsiteY6" fmla="*/ 106979 h 170337"/>
                <a:gd name="connsiteX7" fmla="*/ 76279 w 113344"/>
                <a:gd name="connsiteY7" fmla="*/ 122763 h 170337"/>
                <a:gd name="connsiteX8" fmla="*/ 76279 w 113344"/>
                <a:gd name="connsiteY8" fmla="*/ 150823 h 170337"/>
                <a:gd name="connsiteX9" fmla="*/ 56984 w 113344"/>
                <a:gd name="connsiteY9" fmla="*/ 170114 h 170337"/>
                <a:gd name="connsiteX10" fmla="*/ 37688 w 113344"/>
                <a:gd name="connsiteY10" fmla="*/ 150823 h 170337"/>
                <a:gd name="connsiteX11" fmla="*/ 37688 w 113344"/>
                <a:gd name="connsiteY11" fmla="*/ 133286 h 170337"/>
                <a:gd name="connsiteX12" fmla="*/ 76279 w 113344"/>
                <a:gd name="connsiteY12" fmla="*/ 56120 h 170337"/>
                <a:gd name="connsiteX13" fmla="*/ 56984 w 113344"/>
                <a:gd name="connsiteY13" fmla="*/ 36829 h 170337"/>
                <a:gd name="connsiteX14" fmla="*/ 39442 w 113344"/>
                <a:gd name="connsiteY14" fmla="*/ 56120 h 170337"/>
                <a:gd name="connsiteX15" fmla="*/ 58738 w 113344"/>
                <a:gd name="connsiteY15" fmla="*/ 75411 h 170337"/>
                <a:gd name="connsiteX16" fmla="*/ 76279 w 113344"/>
                <a:gd name="connsiteY16" fmla="*/ 56120 h 1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344" h="170337">
                  <a:moveTo>
                    <a:pt x="37688" y="133286"/>
                  </a:moveTo>
                  <a:cubicBezTo>
                    <a:pt x="37688" y="131532"/>
                    <a:pt x="37688" y="129778"/>
                    <a:pt x="37688" y="128024"/>
                  </a:cubicBezTo>
                  <a:cubicBezTo>
                    <a:pt x="39442" y="117501"/>
                    <a:pt x="35934" y="110486"/>
                    <a:pt x="25409" y="103471"/>
                  </a:cubicBezTo>
                  <a:cubicBezTo>
                    <a:pt x="2604" y="91195"/>
                    <a:pt x="-4412" y="63135"/>
                    <a:pt x="2604" y="38582"/>
                  </a:cubicBezTo>
                  <a:cubicBezTo>
                    <a:pt x="11375" y="14030"/>
                    <a:pt x="34179" y="0"/>
                    <a:pt x="58738" y="0"/>
                  </a:cubicBezTo>
                  <a:cubicBezTo>
                    <a:pt x="83296" y="0"/>
                    <a:pt x="104346" y="17538"/>
                    <a:pt x="111363" y="43844"/>
                  </a:cubicBezTo>
                  <a:cubicBezTo>
                    <a:pt x="118379" y="68396"/>
                    <a:pt x="106100" y="94703"/>
                    <a:pt x="85050" y="106979"/>
                  </a:cubicBezTo>
                  <a:cubicBezTo>
                    <a:pt x="78033" y="110486"/>
                    <a:pt x="74525" y="115748"/>
                    <a:pt x="76279" y="122763"/>
                  </a:cubicBezTo>
                  <a:cubicBezTo>
                    <a:pt x="76279" y="131532"/>
                    <a:pt x="76279" y="142054"/>
                    <a:pt x="76279" y="150823"/>
                  </a:cubicBezTo>
                  <a:cubicBezTo>
                    <a:pt x="76279" y="163099"/>
                    <a:pt x="67509" y="171868"/>
                    <a:pt x="56984" y="170114"/>
                  </a:cubicBezTo>
                  <a:cubicBezTo>
                    <a:pt x="46458" y="170114"/>
                    <a:pt x="39442" y="161345"/>
                    <a:pt x="37688" y="150823"/>
                  </a:cubicBezTo>
                  <a:cubicBezTo>
                    <a:pt x="37688" y="145561"/>
                    <a:pt x="37688" y="138547"/>
                    <a:pt x="37688" y="133286"/>
                  </a:cubicBezTo>
                  <a:close/>
                  <a:moveTo>
                    <a:pt x="76279" y="56120"/>
                  </a:moveTo>
                  <a:cubicBezTo>
                    <a:pt x="76279" y="45598"/>
                    <a:pt x="67509" y="36829"/>
                    <a:pt x="56984" y="36829"/>
                  </a:cubicBezTo>
                  <a:cubicBezTo>
                    <a:pt x="46458" y="36829"/>
                    <a:pt x="39442" y="45598"/>
                    <a:pt x="39442" y="56120"/>
                  </a:cubicBezTo>
                  <a:cubicBezTo>
                    <a:pt x="39442" y="66642"/>
                    <a:pt x="48213" y="75411"/>
                    <a:pt x="58738" y="75411"/>
                  </a:cubicBezTo>
                  <a:cubicBezTo>
                    <a:pt x="67509" y="75411"/>
                    <a:pt x="76279" y="66642"/>
                    <a:pt x="76279" y="56120"/>
                  </a:cubicBezTo>
                  <a:close/>
                </a:path>
              </a:pathLst>
            </a:custGeom>
            <a:solidFill>
              <a:srgbClr val="000000"/>
            </a:solidFill>
            <a:ln w="17529" cap="flat">
              <a:noFill/>
              <a:prstDash val="solid"/>
              <a:miter/>
            </a:ln>
          </p:spPr>
          <p:txBody>
            <a:bodyPr rtlCol="0" anchor="ctr"/>
            <a:lstStyle/>
            <a:p>
              <a:pPr algn="l" rtl="0"/>
              <a:endParaRPr lang="en-US"/>
            </a:p>
          </p:txBody>
        </p:sp>
        <p:sp>
          <p:nvSpPr>
            <p:cNvPr id="17" name="Freeform 16">
              <a:extLst>
                <a:ext uri="{FF2B5EF4-FFF2-40B4-BE49-F238E27FC236}">
                  <a16:creationId xmlns:a16="http://schemas.microsoft.com/office/drawing/2014/main" id="{19DEF715-EE71-88F0-0F2F-F73016540135}"/>
                </a:ext>
              </a:extLst>
            </p:cNvPr>
            <p:cNvSpPr/>
            <p:nvPr/>
          </p:nvSpPr>
          <p:spPr>
            <a:xfrm>
              <a:off x="-4567585" y="8289920"/>
              <a:ext cx="549659" cy="36828"/>
            </a:xfrm>
            <a:custGeom>
              <a:avLst/>
              <a:gdLst>
                <a:gd name="connsiteX0" fmla="*/ 273985 w 549659"/>
                <a:gd name="connsiteY0" fmla="*/ 36829 h 36828"/>
                <a:gd name="connsiteX1" fmla="*/ 26649 w 549659"/>
                <a:gd name="connsiteY1" fmla="*/ 36829 h 36828"/>
                <a:gd name="connsiteX2" fmla="*/ 16123 w 549659"/>
                <a:gd name="connsiteY2" fmla="*/ 36829 h 36828"/>
                <a:gd name="connsiteX3" fmla="*/ 336 w 549659"/>
                <a:gd name="connsiteY3" fmla="*/ 21045 h 36828"/>
                <a:gd name="connsiteX4" fmla="*/ 12615 w 549659"/>
                <a:gd name="connsiteY4" fmla="*/ 1754 h 36828"/>
                <a:gd name="connsiteX5" fmla="*/ 26649 w 549659"/>
                <a:gd name="connsiteY5" fmla="*/ 0 h 36828"/>
                <a:gd name="connsiteX6" fmla="*/ 523076 w 549659"/>
                <a:gd name="connsiteY6" fmla="*/ 0 h 36828"/>
                <a:gd name="connsiteX7" fmla="*/ 535355 w 549659"/>
                <a:gd name="connsiteY7" fmla="*/ 0 h 36828"/>
                <a:gd name="connsiteX8" fmla="*/ 549388 w 549659"/>
                <a:gd name="connsiteY8" fmla="*/ 19291 h 36828"/>
                <a:gd name="connsiteX9" fmla="*/ 531847 w 549659"/>
                <a:gd name="connsiteY9" fmla="*/ 36829 h 36828"/>
                <a:gd name="connsiteX10" fmla="*/ 521322 w 549659"/>
                <a:gd name="connsiteY10" fmla="*/ 36829 h 36828"/>
                <a:gd name="connsiteX11" fmla="*/ 273985 w 549659"/>
                <a:gd name="connsiteY11" fmla="*/ 36829 h 3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9659" h="36828">
                  <a:moveTo>
                    <a:pt x="273985" y="36829"/>
                  </a:moveTo>
                  <a:cubicBezTo>
                    <a:pt x="191540" y="36829"/>
                    <a:pt x="109094" y="36829"/>
                    <a:pt x="26649" y="36829"/>
                  </a:cubicBezTo>
                  <a:cubicBezTo>
                    <a:pt x="23140" y="36829"/>
                    <a:pt x="19632" y="36829"/>
                    <a:pt x="16123" y="36829"/>
                  </a:cubicBezTo>
                  <a:cubicBezTo>
                    <a:pt x="7353" y="35075"/>
                    <a:pt x="2090" y="29814"/>
                    <a:pt x="336" y="21045"/>
                  </a:cubicBezTo>
                  <a:cubicBezTo>
                    <a:pt x="-1418" y="12277"/>
                    <a:pt x="3844" y="3508"/>
                    <a:pt x="12615" y="1754"/>
                  </a:cubicBezTo>
                  <a:cubicBezTo>
                    <a:pt x="17878" y="0"/>
                    <a:pt x="21386" y="0"/>
                    <a:pt x="26649" y="0"/>
                  </a:cubicBezTo>
                  <a:cubicBezTo>
                    <a:pt x="191540" y="0"/>
                    <a:pt x="358185" y="0"/>
                    <a:pt x="523076" y="0"/>
                  </a:cubicBezTo>
                  <a:cubicBezTo>
                    <a:pt x="526585" y="0"/>
                    <a:pt x="531847" y="0"/>
                    <a:pt x="535355" y="0"/>
                  </a:cubicBezTo>
                  <a:cubicBezTo>
                    <a:pt x="544126" y="1754"/>
                    <a:pt x="551143" y="10523"/>
                    <a:pt x="549388" y="19291"/>
                  </a:cubicBezTo>
                  <a:cubicBezTo>
                    <a:pt x="549388" y="28060"/>
                    <a:pt x="542372" y="35075"/>
                    <a:pt x="531847" y="36829"/>
                  </a:cubicBezTo>
                  <a:cubicBezTo>
                    <a:pt x="528339" y="36829"/>
                    <a:pt x="524830" y="36829"/>
                    <a:pt x="521322" y="36829"/>
                  </a:cubicBezTo>
                  <a:cubicBezTo>
                    <a:pt x="438876" y="36829"/>
                    <a:pt x="356431" y="36829"/>
                    <a:pt x="273985" y="36829"/>
                  </a:cubicBezTo>
                  <a:close/>
                </a:path>
              </a:pathLst>
            </a:custGeom>
            <a:solidFill>
              <a:srgbClr val="000000"/>
            </a:solidFill>
            <a:ln w="17529"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09234CB8-3D70-3893-33F6-0E1B5608C668}"/>
                </a:ext>
              </a:extLst>
            </p:cNvPr>
            <p:cNvSpPr/>
            <p:nvPr/>
          </p:nvSpPr>
          <p:spPr>
            <a:xfrm>
              <a:off x="-4760206" y="8288167"/>
              <a:ext cx="56133" cy="38582"/>
            </a:xfrm>
            <a:custGeom>
              <a:avLst/>
              <a:gdLst>
                <a:gd name="connsiteX0" fmla="*/ 28067 w 56133"/>
                <a:gd name="connsiteY0" fmla="*/ 38583 h 38582"/>
                <a:gd name="connsiteX1" fmla="*/ 0 w 56133"/>
                <a:gd name="connsiteY1" fmla="*/ 19291 h 38582"/>
                <a:gd name="connsiteX2" fmla="*/ 28067 w 56133"/>
                <a:gd name="connsiteY2" fmla="*/ 0 h 38582"/>
                <a:gd name="connsiteX3" fmla="*/ 38591 w 56133"/>
                <a:gd name="connsiteY3" fmla="*/ 0 h 38582"/>
                <a:gd name="connsiteX4" fmla="*/ 56133 w 56133"/>
                <a:gd name="connsiteY4" fmla="*/ 19291 h 38582"/>
                <a:gd name="connsiteX5" fmla="*/ 36837 w 56133"/>
                <a:gd name="connsiteY5" fmla="*/ 36829 h 38582"/>
                <a:gd name="connsiteX6" fmla="*/ 28067 w 56133"/>
                <a:gd name="connsiteY6"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33" h="38582">
                  <a:moveTo>
                    <a:pt x="28067" y="38583"/>
                  </a:moveTo>
                  <a:cubicBezTo>
                    <a:pt x="8771" y="38583"/>
                    <a:pt x="0" y="33321"/>
                    <a:pt x="0" y="19291"/>
                  </a:cubicBezTo>
                  <a:cubicBezTo>
                    <a:pt x="0" y="7015"/>
                    <a:pt x="8771" y="0"/>
                    <a:pt x="28067" y="0"/>
                  </a:cubicBezTo>
                  <a:cubicBezTo>
                    <a:pt x="31575" y="0"/>
                    <a:pt x="35083" y="0"/>
                    <a:pt x="38591" y="0"/>
                  </a:cubicBezTo>
                  <a:cubicBezTo>
                    <a:pt x="49117" y="1754"/>
                    <a:pt x="56133" y="10522"/>
                    <a:pt x="56133" y="19291"/>
                  </a:cubicBezTo>
                  <a:cubicBezTo>
                    <a:pt x="56133" y="29814"/>
                    <a:pt x="47362" y="36829"/>
                    <a:pt x="36837" y="36829"/>
                  </a:cubicBezTo>
                  <a:cubicBezTo>
                    <a:pt x="35083" y="38583"/>
                    <a:pt x="31575" y="38583"/>
                    <a:pt x="28067" y="38583"/>
                  </a:cubicBezTo>
                  <a:close/>
                </a:path>
              </a:pathLst>
            </a:custGeom>
            <a:solidFill>
              <a:srgbClr val="000000"/>
            </a:solidFill>
            <a:ln w="17529"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71150F1A-81B8-A831-EE33-E7D11BC06632}"/>
                </a:ext>
              </a:extLst>
            </p:cNvPr>
            <p:cNvSpPr/>
            <p:nvPr/>
          </p:nvSpPr>
          <p:spPr>
            <a:xfrm>
              <a:off x="-4854931" y="8288167"/>
              <a:ext cx="56133" cy="38582"/>
            </a:xfrm>
            <a:custGeom>
              <a:avLst/>
              <a:gdLst>
                <a:gd name="connsiteX0" fmla="*/ 28066 w 56133"/>
                <a:gd name="connsiteY0" fmla="*/ 38583 h 38582"/>
                <a:gd name="connsiteX1" fmla="*/ 17542 w 56133"/>
                <a:gd name="connsiteY1" fmla="*/ 38583 h 38582"/>
                <a:gd name="connsiteX2" fmla="*/ 0 w 56133"/>
                <a:gd name="connsiteY2" fmla="*/ 19291 h 38582"/>
                <a:gd name="connsiteX3" fmla="*/ 17542 w 56133"/>
                <a:gd name="connsiteY3" fmla="*/ 0 h 38582"/>
                <a:gd name="connsiteX4" fmla="*/ 36837 w 56133"/>
                <a:gd name="connsiteY4" fmla="*/ 0 h 38582"/>
                <a:gd name="connsiteX5" fmla="*/ 56133 w 56133"/>
                <a:gd name="connsiteY5" fmla="*/ 19291 h 38582"/>
                <a:gd name="connsiteX6" fmla="*/ 35083 w 56133"/>
                <a:gd name="connsiteY6" fmla="*/ 38583 h 38582"/>
                <a:gd name="connsiteX7" fmla="*/ 28066 w 56133"/>
                <a:gd name="connsiteY7" fmla="*/ 38583 h 38582"/>
                <a:gd name="connsiteX8" fmla="*/ 28066 w 56133"/>
                <a:gd name="connsiteY8"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33" h="38582">
                  <a:moveTo>
                    <a:pt x="28066" y="38583"/>
                  </a:moveTo>
                  <a:cubicBezTo>
                    <a:pt x="24558" y="38583"/>
                    <a:pt x="21050" y="38583"/>
                    <a:pt x="17542" y="38583"/>
                  </a:cubicBezTo>
                  <a:cubicBezTo>
                    <a:pt x="7017" y="38583"/>
                    <a:pt x="0" y="29814"/>
                    <a:pt x="0" y="19291"/>
                  </a:cubicBezTo>
                  <a:cubicBezTo>
                    <a:pt x="0" y="8769"/>
                    <a:pt x="7017" y="1754"/>
                    <a:pt x="17542" y="0"/>
                  </a:cubicBezTo>
                  <a:cubicBezTo>
                    <a:pt x="24558" y="0"/>
                    <a:pt x="29821" y="0"/>
                    <a:pt x="36837" y="0"/>
                  </a:cubicBezTo>
                  <a:cubicBezTo>
                    <a:pt x="49116" y="0"/>
                    <a:pt x="56133" y="8769"/>
                    <a:pt x="56133" y="19291"/>
                  </a:cubicBezTo>
                  <a:cubicBezTo>
                    <a:pt x="56133" y="29814"/>
                    <a:pt x="49116" y="36829"/>
                    <a:pt x="35083" y="38583"/>
                  </a:cubicBezTo>
                  <a:cubicBezTo>
                    <a:pt x="33329" y="38583"/>
                    <a:pt x="31575" y="38583"/>
                    <a:pt x="28066" y="38583"/>
                  </a:cubicBezTo>
                  <a:cubicBezTo>
                    <a:pt x="28066" y="38583"/>
                    <a:pt x="28066" y="38583"/>
                    <a:pt x="28066" y="38583"/>
                  </a:cubicBezTo>
                  <a:close/>
                </a:path>
              </a:pathLst>
            </a:custGeom>
            <a:solidFill>
              <a:srgbClr val="000000"/>
            </a:solidFill>
            <a:ln w="17529"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EB1E9943-FAD0-3D59-AD93-CF14F4715513}"/>
                </a:ext>
              </a:extLst>
            </p:cNvPr>
            <p:cNvSpPr/>
            <p:nvPr/>
          </p:nvSpPr>
          <p:spPr>
            <a:xfrm>
              <a:off x="-4663727" y="8288167"/>
              <a:ext cx="56356" cy="38582"/>
            </a:xfrm>
            <a:custGeom>
              <a:avLst/>
              <a:gdLst>
                <a:gd name="connsiteX0" fmla="*/ 28067 w 56356"/>
                <a:gd name="connsiteY0" fmla="*/ 38583 h 38582"/>
                <a:gd name="connsiteX1" fmla="*/ 19296 w 56356"/>
                <a:gd name="connsiteY1" fmla="*/ 38583 h 38582"/>
                <a:gd name="connsiteX2" fmla="*/ 0 w 56356"/>
                <a:gd name="connsiteY2" fmla="*/ 19291 h 38582"/>
                <a:gd name="connsiteX3" fmla="*/ 19296 w 56356"/>
                <a:gd name="connsiteY3" fmla="*/ 0 h 38582"/>
                <a:gd name="connsiteX4" fmla="*/ 36837 w 56356"/>
                <a:gd name="connsiteY4" fmla="*/ 0 h 38582"/>
                <a:gd name="connsiteX5" fmla="*/ 56133 w 56356"/>
                <a:gd name="connsiteY5" fmla="*/ 19291 h 38582"/>
                <a:gd name="connsiteX6" fmla="*/ 35083 w 56356"/>
                <a:gd name="connsiteY6" fmla="*/ 38583 h 38582"/>
                <a:gd name="connsiteX7" fmla="*/ 28067 w 56356"/>
                <a:gd name="connsiteY7" fmla="*/ 38583 h 3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56" h="38582">
                  <a:moveTo>
                    <a:pt x="28067" y="38583"/>
                  </a:moveTo>
                  <a:cubicBezTo>
                    <a:pt x="24558" y="38583"/>
                    <a:pt x="22804" y="38583"/>
                    <a:pt x="19296" y="38583"/>
                  </a:cubicBezTo>
                  <a:cubicBezTo>
                    <a:pt x="7017" y="38583"/>
                    <a:pt x="0" y="29814"/>
                    <a:pt x="0" y="19291"/>
                  </a:cubicBezTo>
                  <a:cubicBezTo>
                    <a:pt x="0" y="8769"/>
                    <a:pt x="7017" y="1754"/>
                    <a:pt x="19296" y="0"/>
                  </a:cubicBezTo>
                  <a:cubicBezTo>
                    <a:pt x="24558" y="0"/>
                    <a:pt x="31575" y="0"/>
                    <a:pt x="36837" y="0"/>
                  </a:cubicBezTo>
                  <a:cubicBezTo>
                    <a:pt x="49117" y="0"/>
                    <a:pt x="57887" y="8769"/>
                    <a:pt x="56133" y="19291"/>
                  </a:cubicBezTo>
                  <a:cubicBezTo>
                    <a:pt x="56133" y="29814"/>
                    <a:pt x="47362" y="36829"/>
                    <a:pt x="35083" y="38583"/>
                  </a:cubicBezTo>
                  <a:cubicBezTo>
                    <a:pt x="33329" y="38583"/>
                    <a:pt x="29821" y="38583"/>
                    <a:pt x="28067" y="38583"/>
                  </a:cubicBezTo>
                  <a:close/>
                </a:path>
              </a:pathLst>
            </a:custGeom>
            <a:solidFill>
              <a:srgbClr val="000000"/>
            </a:solidFill>
            <a:ln w="17529" cap="flat">
              <a:noFill/>
              <a:prstDash val="solid"/>
              <a:miter/>
            </a:ln>
          </p:spPr>
          <p:txBody>
            <a:bodyPr rtlCol="0" anchor="ctr"/>
            <a:lstStyle/>
            <a:p>
              <a:pPr algn="l" rtl="0"/>
              <a:endParaRPr lang="en-US"/>
            </a:p>
          </p:txBody>
        </p:sp>
      </p:grpSp>
      <p:sp>
        <p:nvSpPr>
          <p:cNvPr id="23" name="Text Box 5">
            <a:extLst>
              <a:ext uri="{FF2B5EF4-FFF2-40B4-BE49-F238E27FC236}">
                <a16:creationId xmlns:a16="http://schemas.microsoft.com/office/drawing/2014/main" id="{2D592885-8A92-A34D-EDD1-A78A10CF804F}"/>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960022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06</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vert="horz" lIns="91440" tIns="45720" rIns="91440" bIns="45720" rtlCol="0" anchor="t">
            <a:noAutofit/>
          </a:bodyPr>
          <a:lstStyle/>
          <a:p>
            <a:pPr algn="l" rtl="0"/>
            <a:r>
              <a:rPr kumimoji="0" lang="en-US" altLang="en-US" sz="3600" b="0" i="0" u="none" strike="noStrike" cap="none" normalizeH="0" baseline="0" err="1">
                <a:ln>
                  <a:noFill/>
                </a:ln>
                <a:effectLst/>
                <a:latin typeface="Calibri"/>
                <a:ea typeface="Calibri"/>
                <a:cs typeface="Calibri"/>
              </a:rPr>
              <a:t>Finansal</a:t>
            </a:r>
            <a:r>
              <a:rPr kumimoji="0" lang="en-US" altLang="en-US" sz="3600" b="0" i="0" u="none" strike="noStrike" cap="none" normalizeH="0" baseline="0">
                <a:ln>
                  <a:noFill/>
                </a:ln>
                <a:effectLst/>
                <a:latin typeface="Calibri"/>
                <a:ea typeface="Calibri"/>
                <a:cs typeface="Calibri"/>
              </a:rPr>
              <a:t> </a:t>
            </a:r>
            <a:r>
              <a:rPr kumimoji="0" lang="en-US" altLang="en-US" sz="3600" b="0" i="0" u="none" strike="noStrike" cap="none" normalizeH="0" baseline="0" err="1">
                <a:ln>
                  <a:noFill/>
                </a:ln>
                <a:effectLst/>
                <a:latin typeface="Calibri"/>
                <a:ea typeface="Calibri"/>
                <a:cs typeface="Calibri"/>
              </a:rPr>
              <a:t>Planlama</a:t>
            </a:r>
            <a:r>
              <a:rPr kumimoji="0" lang="en-US" altLang="en-US" sz="3600" b="0" i="0" u="none" strike="noStrike" cap="none" normalizeH="0" baseline="0">
                <a:ln>
                  <a:noFill/>
                </a:ln>
                <a:effectLst/>
                <a:latin typeface="Calibri"/>
                <a:ea typeface="Calibri"/>
                <a:cs typeface="Calibri"/>
              </a:rPr>
              <a:t> </a:t>
            </a:r>
            <a:r>
              <a:rPr kumimoji="0" lang="en-US" altLang="en-US" sz="3600" b="0" i="0" u="none" strike="noStrike" cap="none" normalizeH="0" baseline="0" err="1">
                <a:ln>
                  <a:noFill/>
                </a:ln>
                <a:effectLst/>
                <a:latin typeface="Calibri"/>
                <a:ea typeface="Calibri"/>
                <a:cs typeface="Calibri"/>
              </a:rPr>
              <a:t>ve</a:t>
            </a:r>
            <a:r>
              <a:rPr kumimoji="0" lang="en-US" altLang="en-US" sz="3600" b="0" i="0" u="none" strike="noStrike" cap="none" normalizeH="0" baseline="0">
                <a:ln>
                  <a:noFill/>
                </a:ln>
                <a:effectLst/>
                <a:latin typeface="Calibri"/>
                <a:ea typeface="Calibri"/>
                <a:cs typeface="Calibri"/>
              </a:rPr>
              <a:t> Kaynak </a:t>
            </a:r>
            <a:r>
              <a:rPr kumimoji="0" lang="en-US" altLang="en-US" sz="3600" b="0" i="0" u="none" strike="noStrike" cap="none" normalizeH="0" baseline="0" err="1">
                <a:ln>
                  <a:noFill/>
                </a:ln>
                <a:effectLst/>
                <a:latin typeface="Calibri"/>
                <a:ea typeface="Calibri"/>
                <a:cs typeface="Calibri"/>
              </a:rPr>
              <a:t>Yaratma</a:t>
            </a:r>
            <a:endParaRPr lang="en-US" altLang="en-US" sz="3600" b="0" i="0" u="none" strike="noStrike" cap="none" normalizeH="0" baseline="0">
              <a:ln>
                <a:noFill/>
              </a:ln>
              <a:effectLst/>
              <a:latin typeface="Calibri"/>
              <a:ea typeface="Calibri"/>
              <a:cs typeface="Calibri"/>
            </a:endParaRPr>
          </a:p>
          <a:p>
            <a:pPr algn="l" rtl="0"/>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3951"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29</a:t>
            </a:fld>
            <a:endParaRPr lang="en-US" sz="900">
              <a:solidFill>
                <a:schemeClr val="tx1"/>
              </a:solidFill>
            </a:endParaRPr>
          </a:p>
        </p:txBody>
      </p:sp>
      <p:sp>
        <p:nvSpPr>
          <p:cNvPr id="6" name="Text Box 5">
            <a:extLst>
              <a:ext uri="{FF2B5EF4-FFF2-40B4-BE49-F238E27FC236}">
                <a16:creationId xmlns:a16="http://schemas.microsoft.com/office/drawing/2014/main" id="{C5FE0522-4E22-44B7-F754-935DFCE9A2F3}"/>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3252702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228C4699-7142-CDAF-3C82-1F7E75E80143}"/>
              </a:ext>
            </a:extLst>
          </p:cNvPr>
          <p:cNvSpPr/>
          <p:nvPr/>
        </p:nvSpPr>
        <p:spPr>
          <a:xfrm>
            <a:off x="0" y="1691640"/>
            <a:ext cx="7559675" cy="2225040"/>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Freeform 5">
            <a:extLst>
              <a:ext uri="{FF2B5EF4-FFF2-40B4-BE49-F238E27FC236}">
                <a16:creationId xmlns:a16="http://schemas.microsoft.com/office/drawing/2014/main" id="{75B03E88-263C-3D55-9529-4C019CE67186}"/>
              </a:ext>
            </a:extLst>
          </p:cNvPr>
          <p:cNvSpPr/>
          <p:nvPr/>
        </p:nvSpPr>
        <p:spPr>
          <a:xfrm>
            <a:off x="-1164" y="540536"/>
            <a:ext cx="4492320" cy="1708224"/>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7" name="Text Placeholder 3">
            <a:extLst>
              <a:ext uri="{FF2B5EF4-FFF2-40B4-BE49-F238E27FC236}">
                <a16:creationId xmlns:a16="http://schemas.microsoft.com/office/drawing/2014/main" id="{D305C302-5D10-DC7E-4E62-14BE5D454E1E}"/>
              </a:ext>
            </a:extLst>
          </p:cNvPr>
          <p:cNvSpPr txBox="1">
            <a:spLocks/>
          </p:cNvSpPr>
          <p:nvPr/>
        </p:nvSpPr>
        <p:spPr>
          <a:xfrm>
            <a:off x="52714" y="848335"/>
            <a:ext cx="4095877" cy="946746"/>
          </a:xfrm>
          <a:prstGeom prst="rect">
            <a:avLst/>
          </a:prstGeom>
        </p:spPr>
        <p:txBody>
          <a:bodyPr vert="horz" lIns="91440" tIns="45720" rIns="91440" bIns="45720" rtlCol="0" anchor="t">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altLang="en-US" sz="2800">
                <a:solidFill>
                  <a:schemeClr val="tx1"/>
                </a:solidFill>
                <a:latin typeface="Calibri"/>
                <a:ea typeface="Calibri" panose="020F0502020204030204" pitchFamily="34" charset="0"/>
                <a:cs typeface="Calibri"/>
              </a:rPr>
              <a:t>Bu İnteraktif </a:t>
            </a:r>
            <a:r>
              <a:rPr lang="en-US" altLang="en-US" sz="2800" err="1">
                <a:solidFill>
                  <a:schemeClr val="tx1"/>
                </a:solidFill>
                <a:latin typeface="Calibri"/>
                <a:ea typeface="Calibri" panose="020F0502020204030204" pitchFamily="34" charset="0"/>
                <a:cs typeface="Calibri"/>
              </a:rPr>
              <a:t>Kılavuz</a:t>
            </a:r>
            <a:r>
              <a:rPr lang="en-US" altLang="en-US" sz="2800">
                <a:solidFill>
                  <a:schemeClr val="tx1"/>
                </a:solidFill>
                <a:latin typeface="Calibri"/>
                <a:ea typeface="Calibri" panose="020F0502020204030204" pitchFamily="34" charset="0"/>
                <a:cs typeface="Calibri"/>
              </a:rPr>
              <a:t> </a:t>
            </a:r>
            <a:endParaRPr lang="en-US">
              <a:solidFill>
                <a:schemeClr val="tx1"/>
              </a:solidFill>
              <a:latin typeface="Calibri"/>
              <a:cs typeface="Calibri"/>
            </a:endParaRPr>
          </a:p>
          <a:p>
            <a:pPr algn="l"/>
            <a:r>
              <a:rPr lang="en-US" altLang="en-US" sz="2800" err="1">
                <a:solidFill>
                  <a:schemeClr val="tx1"/>
                </a:solidFill>
                <a:latin typeface="Calibri"/>
                <a:ea typeface="Calibri"/>
                <a:cs typeface="Calibri"/>
              </a:rPr>
              <a:t>Nasıl</a:t>
            </a:r>
            <a:r>
              <a:rPr lang="en-US" altLang="en-US" sz="2800">
                <a:solidFill>
                  <a:schemeClr val="tx1"/>
                </a:solidFill>
                <a:latin typeface="Calibri"/>
                <a:ea typeface="Calibri"/>
                <a:cs typeface="Calibri"/>
              </a:rPr>
              <a:t> </a:t>
            </a:r>
            <a:r>
              <a:rPr lang="en-US" altLang="en-US" sz="2800" err="1">
                <a:solidFill>
                  <a:schemeClr val="tx1"/>
                </a:solidFill>
                <a:latin typeface="Calibri"/>
                <a:ea typeface="Calibri"/>
                <a:cs typeface="Calibri"/>
              </a:rPr>
              <a:t>Kullanılmalı</a:t>
            </a:r>
            <a:r>
              <a:rPr lang="en-US" altLang="en-US" sz="2800">
                <a:solidFill>
                  <a:schemeClr val="tx1"/>
                </a:solidFill>
                <a:latin typeface="Calibri"/>
                <a:ea typeface="Calibri"/>
                <a:cs typeface="Calibri"/>
              </a:rPr>
              <a:t>?</a:t>
            </a:r>
            <a:endParaRPr lang="en-US">
              <a:solidFill>
                <a:schemeClr val="tx1"/>
              </a:solidFill>
              <a:latin typeface="Calibri"/>
              <a:ea typeface="Calibri"/>
              <a:cs typeface="Calibri"/>
            </a:endParaRPr>
          </a:p>
        </p:txBody>
      </p:sp>
      <p:sp>
        <p:nvSpPr>
          <p:cNvPr id="8" name="Freeform 7">
            <a:extLst>
              <a:ext uri="{FF2B5EF4-FFF2-40B4-BE49-F238E27FC236}">
                <a16:creationId xmlns:a16="http://schemas.microsoft.com/office/drawing/2014/main" id="{8443E357-C5B9-0BB4-32EF-5B44D449B0CA}"/>
              </a:ext>
            </a:extLst>
          </p:cNvPr>
          <p:cNvSpPr/>
          <p:nvPr/>
        </p:nvSpPr>
        <p:spPr>
          <a:xfrm>
            <a:off x="-35418" y="1907122"/>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9" name="Text Placeholder 15">
            <a:extLst>
              <a:ext uri="{FF2B5EF4-FFF2-40B4-BE49-F238E27FC236}">
                <a16:creationId xmlns:a16="http://schemas.microsoft.com/office/drawing/2014/main" id="{1E4D1B91-87A2-3F0B-0D47-A7583B75CD63}"/>
              </a:ext>
            </a:extLst>
          </p:cNvPr>
          <p:cNvSpPr>
            <a:spLocks noGrp="1"/>
          </p:cNvSpPr>
          <p:nvPr>
            <p:ph type="body" sz="quarter" idx="32"/>
          </p:nvPr>
        </p:nvSpPr>
        <p:spPr>
          <a:xfrm>
            <a:off x="560166" y="2333708"/>
            <a:ext cx="6439339" cy="1565428"/>
          </a:xfrm>
        </p:spPr>
        <p:txBody>
          <a:bodyPr numCol="1"/>
          <a:lstStyle/>
          <a:p>
            <a:pPr algn="l"/>
            <a:r>
              <a:rPr lang="tr-TR" sz="1400">
                <a:latin typeface="Calibri"/>
                <a:cs typeface="Calibri"/>
              </a:rPr>
              <a:t>EFE İnovatif Etik Gıda Girişimciliği Kılavuzu, etik ve sürdürülebilir gıda işletmeleri, </a:t>
            </a:r>
            <a:r>
              <a:rPr lang="tr-TR" sz="1400" err="1">
                <a:latin typeface="Calibri"/>
                <a:cs typeface="Calibri"/>
              </a:rPr>
              <a:t>ino-vasyon</a:t>
            </a:r>
            <a:r>
              <a:rPr lang="tr-TR" sz="1400">
                <a:latin typeface="Calibri"/>
                <a:cs typeface="Calibri"/>
              </a:rPr>
              <a:t> alanında istekli girişimcileri ve sektör profesyonellerini güçlendirmek için tasarlanmış kapsamlı ve dinamik bir kaynaktır. Bu kılavuz, zengin pratik bilgiler, vaka çalışmaları ve çeşitli yararlı araçlar ve şablonlar sunan, etkileşimli bir kılavuz olarak hizmet vermektedir. Deneyiminizden en iyi şekilde yararlanmak için aşağıdaki yönlendirmeleri izleyin.</a:t>
            </a:r>
            <a:endParaRPr lang="tr-TR" sz="1400">
              <a:latin typeface="Calibri"/>
              <a:ea typeface="Calibri"/>
              <a:cs typeface="Calibri"/>
            </a:endParaRPr>
          </a:p>
        </p:txBody>
      </p:sp>
      <p:sp>
        <p:nvSpPr>
          <p:cNvPr id="10" name="object 9">
            <a:extLst>
              <a:ext uri="{FF2B5EF4-FFF2-40B4-BE49-F238E27FC236}">
                <a16:creationId xmlns:a16="http://schemas.microsoft.com/office/drawing/2014/main" id="{B8CBBA44-DD97-9502-0841-CBB8DAE7F271}"/>
              </a:ext>
            </a:extLst>
          </p:cNvPr>
          <p:cNvSpPr txBox="1"/>
          <p:nvPr/>
        </p:nvSpPr>
        <p:spPr>
          <a:xfrm rot="720000">
            <a:off x="3724616" y="4856759"/>
            <a:ext cx="460866" cy="171137"/>
          </a:xfrm>
          <a:prstGeom prst="rect">
            <a:avLst/>
          </a:prstGeom>
        </p:spPr>
        <p:txBody>
          <a:bodyPr vert="horz" wrap="square" lIns="0" tIns="0" rIns="0" bIns="0" rtlCol="0">
            <a:spAutoFit/>
          </a:bodyPr>
          <a:lstStyle/>
          <a:p>
            <a:pPr algn="l" rtl="0">
              <a:lnSpc>
                <a:spcPts val="1317"/>
              </a:lnSpc>
            </a:pPr>
            <a:r>
              <a:rPr sz="1361" spc="-131">
                <a:solidFill>
                  <a:srgbClr val="FFFFFF"/>
                </a:solidFill>
                <a:latin typeface="Calibri" panose="020F0502020204030204" pitchFamily="34" charset="0"/>
                <a:cs typeface="Calibri" panose="020F0502020204030204" pitchFamily="34" charset="0"/>
              </a:rPr>
              <a:t>TIKLAMAK</a:t>
            </a:r>
            <a:endParaRPr sz="1361">
              <a:latin typeface="Calibri" panose="020F0502020204030204" pitchFamily="34" charset="0"/>
              <a:cs typeface="Calibri" panose="020F0502020204030204" pitchFamily="34" charset="0"/>
            </a:endParaRPr>
          </a:p>
        </p:txBody>
      </p:sp>
      <p:sp>
        <p:nvSpPr>
          <p:cNvPr id="11" name="object 10">
            <a:extLst>
              <a:ext uri="{FF2B5EF4-FFF2-40B4-BE49-F238E27FC236}">
                <a16:creationId xmlns:a16="http://schemas.microsoft.com/office/drawing/2014/main" id="{D394E034-F210-784E-08DB-A08BA0A17E82}"/>
              </a:ext>
            </a:extLst>
          </p:cNvPr>
          <p:cNvSpPr txBox="1"/>
          <p:nvPr/>
        </p:nvSpPr>
        <p:spPr>
          <a:xfrm rot="720000">
            <a:off x="3607445" y="5025864"/>
            <a:ext cx="623297" cy="171137"/>
          </a:xfrm>
          <a:prstGeom prst="rect">
            <a:avLst/>
          </a:prstGeom>
        </p:spPr>
        <p:txBody>
          <a:bodyPr vert="horz" wrap="square" lIns="0" tIns="0" rIns="0" bIns="0" rtlCol="0">
            <a:spAutoFit/>
          </a:bodyPr>
          <a:lstStyle/>
          <a:p>
            <a:pPr algn="l" rtl="0">
              <a:lnSpc>
                <a:spcPts val="1317"/>
              </a:lnSpc>
            </a:pPr>
            <a:r>
              <a:rPr sz="1361" spc="-136">
                <a:solidFill>
                  <a:srgbClr val="FFFFFF"/>
                </a:solidFill>
                <a:latin typeface="Calibri" panose="020F0502020204030204" pitchFamily="34" charset="0"/>
                <a:cs typeface="Calibri" panose="020F0502020204030204" pitchFamily="34" charset="0"/>
              </a:rPr>
              <a:t>T</a:t>
            </a:r>
            <a:r>
              <a:rPr sz="1361" spc="-156">
                <a:solidFill>
                  <a:srgbClr val="FFFFFF"/>
                </a:solidFill>
                <a:latin typeface="Calibri" panose="020F0502020204030204" pitchFamily="34" charset="0"/>
                <a:cs typeface="Calibri" panose="020F0502020204030204" pitchFamily="34" charset="0"/>
              </a:rPr>
              <a:t>Ö</a:t>
            </a:r>
            <a:r>
              <a:rPr sz="1361" spc="-107">
                <a:solidFill>
                  <a:srgbClr val="FFFFFF"/>
                </a:solidFill>
                <a:latin typeface="Calibri" panose="020F0502020204030204" pitchFamily="34" charset="0"/>
                <a:cs typeface="Calibri" panose="020F0502020204030204" pitchFamily="34" charset="0"/>
              </a:rPr>
              <a:t> </a:t>
            </a:r>
            <a:r>
              <a:rPr sz="1361" spc="-219">
                <a:solidFill>
                  <a:srgbClr val="FFFFFF"/>
                </a:solidFill>
                <a:latin typeface="Calibri" panose="020F0502020204030204" pitchFamily="34" charset="0"/>
                <a:cs typeface="Calibri" panose="020F0502020204030204" pitchFamily="34" charset="0"/>
              </a:rPr>
              <a:t>V</a:t>
            </a:r>
            <a:r>
              <a:rPr sz="1361" spc="-146">
                <a:solidFill>
                  <a:srgbClr val="FFFFFF"/>
                </a:solidFill>
                <a:latin typeface="Calibri" panose="020F0502020204030204" pitchFamily="34" charset="0"/>
                <a:cs typeface="Calibri" panose="020F0502020204030204" pitchFamily="34" charset="0"/>
              </a:rPr>
              <a:t>IEW</a:t>
            </a:r>
            <a:endParaRPr sz="1361">
              <a:latin typeface="Calibri" panose="020F0502020204030204" pitchFamily="34" charset="0"/>
              <a:cs typeface="Calibri" panose="020F0502020204030204" pitchFamily="34" charset="0"/>
            </a:endParaRPr>
          </a:p>
        </p:txBody>
      </p:sp>
      <p:sp>
        <p:nvSpPr>
          <p:cNvPr id="25" name="object 55">
            <a:extLst>
              <a:ext uri="{FF2B5EF4-FFF2-40B4-BE49-F238E27FC236}">
                <a16:creationId xmlns:a16="http://schemas.microsoft.com/office/drawing/2014/main" id="{9A3E15DF-67A2-3995-E7F3-A3B3AF32072E}"/>
              </a:ext>
            </a:extLst>
          </p:cNvPr>
          <p:cNvSpPr txBox="1"/>
          <p:nvPr/>
        </p:nvSpPr>
        <p:spPr>
          <a:xfrm>
            <a:off x="897421" y="7605039"/>
            <a:ext cx="279050" cy="52344"/>
          </a:xfrm>
          <a:prstGeom prst="rect">
            <a:avLst/>
          </a:prstGeom>
        </p:spPr>
        <p:txBody>
          <a:bodyPr vert="horz" wrap="square" lIns="0" tIns="14817" rIns="0" bIns="0" rtlCol="0">
            <a:spAutoFit/>
          </a:bodyPr>
          <a:lstStyle/>
          <a:p>
            <a:pPr marL="12347" algn="l" rtl="0">
              <a:spcBef>
                <a:spcPts val="117"/>
              </a:spcBef>
            </a:pPr>
            <a:r>
              <a:rPr sz="243" spc="5">
                <a:solidFill>
                  <a:srgbClr val="231F20"/>
                </a:solidFill>
                <a:latin typeface="Calibri" panose="020F0502020204030204" pitchFamily="34" charset="0"/>
                <a:cs typeface="Calibri" panose="020F0502020204030204" pitchFamily="34" charset="0"/>
              </a:rPr>
              <a:t> </a:t>
            </a:r>
            <a:r>
              <a:rPr sz="243">
                <a:solidFill>
                  <a:srgbClr val="231F20"/>
                </a:solidFill>
                <a:latin typeface="Calibri" panose="020F0502020204030204" pitchFamily="34" charset="0"/>
                <a:cs typeface="Calibri" panose="020F0502020204030204" pitchFamily="34" charset="0"/>
              </a:rPr>
              <a:t>Tıklamak</a:t>
            </a:r>
            <a:r>
              <a:rPr sz="243" spc="-15">
                <a:solidFill>
                  <a:srgbClr val="231F20"/>
                </a:solidFill>
                <a:latin typeface="Calibri" panose="020F0502020204030204" pitchFamily="34" charset="0"/>
                <a:cs typeface="Calibri" panose="020F0502020204030204" pitchFamily="34" charset="0"/>
              </a:rPr>
              <a:t> </a:t>
            </a:r>
            <a:r>
              <a:rPr sz="243" spc="5">
                <a:solidFill>
                  <a:srgbClr val="231F20"/>
                </a:solidFill>
                <a:latin typeface="Calibri" panose="020F0502020204030204" pitchFamily="34" charset="0"/>
                <a:cs typeface="Calibri" panose="020F0502020204030204" pitchFamily="34" charset="0"/>
              </a:rPr>
              <a:t>ile</a:t>
            </a:r>
            <a:r>
              <a:rPr sz="243" spc="-10">
                <a:solidFill>
                  <a:srgbClr val="231F20"/>
                </a:solidFill>
                <a:latin typeface="Calibri" panose="020F0502020204030204" pitchFamily="34" charset="0"/>
                <a:cs typeface="Calibri" panose="020F0502020204030204" pitchFamily="34" charset="0"/>
              </a:rPr>
              <a:t> </a:t>
            </a:r>
            <a:r>
              <a:rPr sz="243" spc="5">
                <a:solidFill>
                  <a:srgbClr val="231F20"/>
                </a:solidFill>
                <a:latin typeface="Calibri" panose="020F0502020204030204" pitchFamily="34" charset="0"/>
                <a:cs typeface="Calibri" panose="020F0502020204030204" pitchFamily="34" charset="0"/>
              </a:rPr>
              <a:t>Gitmek</a:t>
            </a:r>
            <a:r>
              <a:rPr sz="243" spc="-15">
                <a:solidFill>
                  <a:srgbClr val="231F20"/>
                </a:solidFill>
                <a:latin typeface="Calibri" panose="020F0502020204030204" pitchFamily="34" charset="0"/>
                <a:cs typeface="Calibri" panose="020F0502020204030204" pitchFamily="34" charset="0"/>
              </a:rPr>
              <a:t> </a:t>
            </a:r>
            <a:r>
              <a:rPr sz="243" spc="5">
                <a:solidFill>
                  <a:srgbClr val="231F20"/>
                </a:solidFill>
                <a:latin typeface="Calibri" panose="020F0502020204030204" pitchFamily="34" charset="0"/>
                <a:cs typeface="Calibri" panose="020F0502020204030204" pitchFamily="34" charset="0"/>
              </a:rPr>
              <a:t>geri</a:t>
            </a:r>
            <a:endParaRPr sz="243">
              <a:latin typeface="Calibri" panose="020F0502020204030204" pitchFamily="34" charset="0"/>
              <a:cs typeface="Calibri" panose="020F0502020204030204" pitchFamily="34" charset="0"/>
            </a:endParaRPr>
          </a:p>
        </p:txBody>
      </p:sp>
      <p:sp>
        <p:nvSpPr>
          <p:cNvPr id="26" name="object 57">
            <a:extLst>
              <a:ext uri="{FF2B5EF4-FFF2-40B4-BE49-F238E27FC236}">
                <a16:creationId xmlns:a16="http://schemas.microsoft.com/office/drawing/2014/main" id="{59C01726-AC16-0A5A-E0BE-BCD3502A8083}"/>
              </a:ext>
            </a:extLst>
          </p:cNvPr>
          <p:cNvSpPr txBox="1"/>
          <p:nvPr/>
        </p:nvSpPr>
        <p:spPr>
          <a:xfrm>
            <a:off x="738483" y="6403366"/>
            <a:ext cx="2410206" cy="576725"/>
          </a:xfrm>
          <a:prstGeom prst="rect">
            <a:avLst/>
          </a:prstGeom>
        </p:spPr>
        <p:txBody>
          <a:bodyPr vert="horz" wrap="square" lIns="0" tIns="12347" rIns="0" bIns="0" rtlCol="0" anchor="t">
            <a:spAutoFit/>
          </a:bodyPr>
          <a:lstStyle/>
          <a:p>
            <a:pPr algn="ctr">
              <a:lnSpc>
                <a:spcPts val="1614"/>
              </a:lnSpc>
              <a:spcBef>
                <a:spcPts val="97"/>
              </a:spcBef>
            </a:pPr>
            <a:r>
              <a:rPr sz="1350" b="1">
                <a:solidFill>
                  <a:srgbClr val="F79037"/>
                </a:solidFill>
                <a:latin typeface="Calibri"/>
                <a:cs typeface="Calibri"/>
              </a:rPr>
              <a:t>ÜST </a:t>
            </a:r>
            <a:r>
              <a:rPr lang="en-US" sz="1350" b="1">
                <a:solidFill>
                  <a:srgbClr val="F79037"/>
                </a:solidFill>
                <a:latin typeface="Calibri"/>
                <a:cs typeface="Calibri"/>
              </a:rPr>
              <a:t>BİLGİ</a:t>
            </a:r>
            <a:endParaRPr lang="en-US" sz="1350" b="1">
              <a:solidFill>
                <a:srgbClr val="F79037"/>
              </a:solidFill>
              <a:highlight>
                <a:srgbClr val="FFFF00"/>
              </a:highlight>
              <a:latin typeface="Calibri"/>
              <a:ea typeface="Calibri"/>
              <a:cs typeface="Calibri"/>
            </a:endParaRPr>
          </a:p>
          <a:p>
            <a:pPr marL="12065" marR="4445" algn="ctr">
              <a:lnSpc>
                <a:spcPts val="1400"/>
              </a:lnSpc>
              <a:spcBef>
                <a:spcPts val="24"/>
              </a:spcBef>
            </a:pPr>
            <a:r>
              <a:rPr lang="en-US" sz="1200" err="1">
                <a:ea typeface="+mn-lt"/>
                <a:cs typeface="+mn-lt"/>
              </a:rPr>
              <a:t>Özete</a:t>
            </a:r>
            <a:r>
              <a:rPr lang="en-US" sz="1200">
                <a:ea typeface="+mn-lt"/>
                <a:cs typeface="+mn-lt"/>
              </a:rPr>
              <a:t> </a:t>
            </a:r>
            <a:r>
              <a:rPr lang="en-US" sz="1200" err="1">
                <a:ea typeface="+mn-lt"/>
                <a:cs typeface="+mn-lt"/>
              </a:rPr>
              <a:t>geri</a:t>
            </a:r>
            <a:r>
              <a:rPr lang="en-US" sz="1200">
                <a:ea typeface="+mn-lt"/>
                <a:cs typeface="+mn-lt"/>
              </a:rPr>
              <a:t> </a:t>
            </a:r>
            <a:r>
              <a:rPr lang="en-US" sz="1200" err="1">
                <a:ea typeface="+mn-lt"/>
                <a:cs typeface="+mn-lt"/>
              </a:rPr>
              <a:t>dönmek</a:t>
            </a:r>
            <a:r>
              <a:rPr lang="en-US" sz="1200">
                <a:ea typeface="+mn-lt"/>
                <a:cs typeface="+mn-lt"/>
              </a:rPr>
              <a:t> </a:t>
            </a:r>
            <a:r>
              <a:rPr lang="en-US" sz="1200" err="1">
                <a:ea typeface="+mn-lt"/>
                <a:cs typeface="+mn-lt"/>
              </a:rPr>
              <a:t>için</a:t>
            </a:r>
            <a:r>
              <a:rPr lang="en-US" sz="1200">
                <a:ea typeface="+mn-lt"/>
                <a:cs typeface="+mn-lt"/>
              </a:rPr>
              <a:t> </a:t>
            </a:r>
            <a:r>
              <a:rPr lang="en-US" sz="1200" err="1">
                <a:ea typeface="+mn-lt"/>
                <a:cs typeface="+mn-lt"/>
              </a:rPr>
              <a:t>geri</a:t>
            </a:r>
            <a:r>
              <a:rPr lang="en-US" sz="1200">
                <a:ea typeface="+mn-lt"/>
                <a:cs typeface="+mn-lt"/>
              </a:rPr>
              <a:t> </a:t>
            </a:r>
            <a:r>
              <a:rPr lang="tr-TR" sz="1200">
                <a:ea typeface="+mn-lt"/>
                <a:cs typeface="+mn-lt"/>
              </a:rPr>
              <a:t>git</a:t>
            </a:r>
            <a:r>
              <a:rPr lang="en-US" sz="1200">
                <a:ea typeface="+mn-lt"/>
                <a:cs typeface="+mn-lt"/>
              </a:rPr>
              <a:t> </a:t>
            </a:r>
            <a:r>
              <a:rPr lang="tr-TR" sz="1200">
                <a:ea typeface="+mn-lt"/>
                <a:cs typeface="+mn-lt"/>
              </a:rPr>
              <a:t> </a:t>
            </a:r>
          </a:p>
          <a:p>
            <a:pPr marL="12065" marR="4445" algn="ctr">
              <a:lnSpc>
                <a:spcPts val="1400"/>
              </a:lnSpc>
              <a:spcBef>
                <a:spcPts val="24"/>
              </a:spcBef>
            </a:pPr>
            <a:r>
              <a:rPr lang="tr-TR" sz="1200">
                <a:ea typeface="+mn-lt"/>
                <a:cs typeface="+mn-lt"/>
              </a:rPr>
              <a:t>seçeneğini </a:t>
            </a:r>
            <a:r>
              <a:rPr lang="en-US" sz="1200" err="1">
                <a:ea typeface="+mn-lt"/>
                <a:cs typeface="+mn-lt"/>
              </a:rPr>
              <a:t>tıklayın</a:t>
            </a:r>
            <a:r>
              <a:rPr lang="tr-TR" sz="1200">
                <a:ea typeface="+mn-lt"/>
                <a:cs typeface="+mn-lt"/>
              </a:rPr>
              <a:t> </a:t>
            </a:r>
            <a:endParaRPr lang="en-US"/>
          </a:p>
        </p:txBody>
      </p:sp>
      <p:sp>
        <p:nvSpPr>
          <p:cNvPr id="27" name="object 58">
            <a:extLst>
              <a:ext uri="{FF2B5EF4-FFF2-40B4-BE49-F238E27FC236}">
                <a16:creationId xmlns:a16="http://schemas.microsoft.com/office/drawing/2014/main" id="{273DD480-E20F-16BB-9816-9E93A4F5A046}"/>
              </a:ext>
            </a:extLst>
          </p:cNvPr>
          <p:cNvSpPr txBox="1"/>
          <p:nvPr/>
        </p:nvSpPr>
        <p:spPr>
          <a:xfrm>
            <a:off x="3933325" y="6403366"/>
            <a:ext cx="2970159" cy="576725"/>
          </a:xfrm>
          <a:prstGeom prst="rect">
            <a:avLst/>
          </a:prstGeom>
        </p:spPr>
        <p:txBody>
          <a:bodyPr vert="horz" wrap="square" lIns="0" tIns="12347" rIns="0" bIns="0" rtlCol="0" anchor="t">
            <a:spAutoFit/>
          </a:bodyPr>
          <a:lstStyle/>
          <a:p>
            <a:pPr algn="ctr" rtl="0">
              <a:lnSpc>
                <a:spcPts val="1614"/>
              </a:lnSpc>
              <a:spcBef>
                <a:spcPts val="97"/>
              </a:spcBef>
            </a:pPr>
            <a:r>
              <a:rPr sz="1350" b="1">
                <a:solidFill>
                  <a:srgbClr val="F79037"/>
                </a:solidFill>
                <a:latin typeface="Calibri"/>
                <a:cs typeface="Calibri"/>
              </a:rPr>
              <a:t>HIZLI VE KOLAY NAVİGASYON</a:t>
            </a:r>
          </a:p>
          <a:p>
            <a:pPr marL="3175" algn="ctr">
              <a:lnSpc>
                <a:spcPts val="1381"/>
              </a:lnSpc>
            </a:pPr>
            <a:r>
              <a:rPr lang="en-US" sz="1200" err="1">
                <a:ea typeface="+mn-lt"/>
                <a:cs typeface="+mn-lt"/>
              </a:rPr>
              <a:t>Etkileşimli</a:t>
            </a:r>
            <a:r>
              <a:rPr lang="en-US" sz="1200">
                <a:ea typeface="+mn-lt"/>
                <a:cs typeface="+mn-lt"/>
              </a:rPr>
              <a:t> </a:t>
            </a:r>
            <a:r>
              <a:rPr lang="en-US" sz="1200" err="1">
                <a:ea typeface="+mn-lt"/>
                <a:cs typeface="+mn-lt"/>
              </a:rPr>
              <a:t>içindekiler</a:t>
            </a:r>
            <a:r>
              <a:rPr lang="en-US" sz="1200">
                <a:ea typeface="+mn-lt"/>
                <a:cs typeface="+mn-lt"/>
              </a:rPr>
              <a:t> </a:t>
            </a:r>
            <a:r>
              <a:rPr lang="en-US" sz="1200" err="1">
                <a:ea typeface="+mn-lt"/>
                <a:cs typeface="+mn-lt"/>
              </a:rPr>
              <a:t>tablosuna</a:t>
            </a:r>
            <a:r>
              <a:rPr lang="en-US" sz="1200">
                <a:ea typeface="+mn-lt"/>
                <a:cs typeface="+mn-lt"/>
              </a:rPr>
              <a:t> </a:t>
            </a:r>
            <a:r>
              <a:rPr lang="en-US" sz="1200" err="1">
                <a:ea typeface="+mn-lt"/>
                <a:cs typeface="+mn-lt"/>
              </a:rPr>
              <a:t>tıklayarak</a:t>
            </a:r>
            <a:r>
              <a:rPr lang="en-US" sz="1200">
                <a:ea typeface="+mn-lt"/>
                <a:cs typeface="+mn-lt"/>
              </a:rPr>
              <a:t> </a:t>
            </a:r>
            <a:r>
              <a:rPr lang="en-US" sz="1200" err="1">
                <a:ea typeface="+mn-lt"/>
                <a:cs typeface="+mn-lt"/>
              </a:rPr>
              <a:t>tercih</a:t>
            </a:r>
            <a:r>
              <a:rPr lang="en-US" sz="1200">
                <a:ea typeface="+mn-lt"/>
                <a:cs typeface="+mn-lt"/>
              </a:rPr>
              <a:t> </a:t>
            </a:r>
            <a:r>
              <a:rPr lang="en-US" sz="1200" err="1">
                <a:ea typeface="+mn-lt"/>
                <a:cs typeface="+mn-lt"/>
              </a:rPr>
              <a:t>edilen</a:t>
            </a:r>
            <a:r>
              <a:rPr lang="en-US" sz="1200">
                <a:ea typeface="+mn-lt"/>
                <a:cs typeface="+mn-lt"/>
              </a:rPr>
              <a:t> </a:t>
            </a:r>
            <a:r>
              <a:rPr lang="en-US" sz="1200" err="1">
                <a:ea typeface="+mn-lt"/>
                <a:cs typeface="+mn-lt"/>
              </a:rPr>
              <a:t>diğer</a:t>
            </a:r>
            <a:r>
              <a:rPr lang="en-US" sz="1200">
                <a:ea typeface="+mn-lt"/>
                <a:cs typeface="+mn-lt"/>
              </a:rPr>
              <a:t> </a:t>
            </a:r>
            <a:r>
              <a:rPr lang="en-US" sz="1200" err="1">
                <a:ea typeface="+mn-lt"/>
                <a:cs typeface="+mn-lt"/>
              </a:rPr>
              <a:t>konuya</a:t>
            </a:r>
            <a:r>
              <a:rPr lang="en-US" sz="1200">
                <a:ea typeface="+mn-lt"/>
                <a:cs typeface="+mn-lt"/>
              </a:rPr>
              <a:t> </a:t>
            </a:r>
            <a:r>
              <a:rPr lang="en-US" sz="1200" err="1">
                <a:ea typeface="+mn-lt"/>
                <a:cs typeface="+mn-lt"/>
              </a:rPr>
              <a:t>atlayın</a:t>
            </a:r>
            <a:endParaRPr err="1"/>
          </a:p>
        </p:txBody>
      </p:sp>
      <p:grpSp>
        <p:nvGrpSpPr>
          <p:cNvPr id="28" name="object 45">
            <a:extLst>
              <a:ext uri="{FF2B5EF4-FFF2-40B4-BE49-F238E27FC236}">
                <a16:creationId xmlns:a16="http://schemas.microsoft.com/office/drawing/2014/main" id="{AFBE92BC-AE32-9AD8-63B4-71BAD44A7379}"/>
              </a:ext>
            </a:extLst>
          </p:cNvPr>
          <p:cNvGrpSpPr/>
          <p:nvPr/>
        </p:nvGrpSpPr>
        <p:grpSpPr>
          <a:xfrm>
            <a:off x="3834452" y="7420646"/>
            <a:ext cx="3084571" cy="1729174"/>
            <a:chOff x="3930827" y="8109026"/>
            <a:chExt cx="3134018" cy="1778558"/>
          </a:xfrm>
        </p:grpSpPr>
        <p:pic>
          <p:nvPicPr>
            <p:cNvPr id="29" name="object 46">
              <a:extLst>
                <a:ext uri="{FF2B5EF4-FFF2-40B4-BE49-F238E27FC236}">
                  <a16:creationId xmlns:a16="http://schemas.microsoft.com/office/drawing/2014/main" id="{F7F87C8E-99E2-BE6D-A703-837C1CC20BD9}"/>
                </a:ext>
              </a:extLst>
            </p:cNvPr>
            <p:cNvPicPr/>
            <p:nvPr/>
          </p:nvPicPr>
          <p:blipFill>
            <a:blip r:embed="rId3" cstate="email">
              <a:extLst>
                <a:ext uri="{28A0092B-C50C-407E-A947-70E740481C1C}">
                  <a14:useLocalDpi xmlns:a14="http://schemas.microsoft.com/office/drawing/2010/main"/>
                </a:ext>
              </a:extLst>
            </a:blip>
            <a:stretch>
              <a:fillRect/>
            </a:stretch>
          </p:blipFill>
          <p:spPr>
            <a:xfrm>
              <a:off x="4240441" y="8109026"/>
              <a:ext cx="2540228" cy="1682889"/>
            </a:xfrm>
            <a:prstGeom prst="rect">
              <a:avLst/>
            </a:prstGeom>
          </p:spPr>
        </p:pic>
        <p:sp>
          <p:nvSpPr>
            <p:cNvPr id="30" name="object 47">
              <a:extLst>
                <a:ext uri="{FF2B5EF4-FFF2-40B4-BE49-F238E27FC236}">
                  <a16:creationId xmlns:a16="http://schemas.microsoft.com/office/drawing/2014/main" id="{1AB37963-4595-D74F-0D91-3CDC83D1304A}"/>
                </a:ext>
              </a:extLst>
            </p:cNvPr>
            <p:cNvSpPr/>
            <p:nvPr/>
          </p:nvSpPr>
          <p:spPr>
            <a:xfrm>
              <a:off x="4240593" y="8120101"/>
              <a:ext cx="2540635" cy="1676400"/>
            </a:xfrm>
            <a:custGeom>
              <a:avLst/>
              <a:gdLst/>
              <a:ahLst/>
              <a:cxnLst/>
              <a:rect l="l" t="t" r="r" b="b"/>
              <a:pathLst>
                <a:path w="2540634" h="1676400">
                  <a:moveTo>
                    <a:pt x="2528874" y="1627124"/>
                  </a:moveTo>
                  <a:lnTo>
                    <a:pt x="2528862" y="65646"/>
                  </a:lnTo>
                  <a:lnTo>
                    <a:pt x="2523655" y="40119"/>
                  </a:lnTo>
                  <a:lnTo>
                    <a:pt x="2509456" y="19253"/>
                  </a:lnTo>
                  <a:lnTo>
                    <a:pt x="2488412" y="5168"/>
                  </a:lnTo>
                  <a:lnTo>
                    <a:pt x="2462669" y="0"/>
                  </a:lnTo>
                  <a:lnTo>
                    <a:pt x="77241" y="0"/>
                  </a:lnTo>
                  <a:lnTo>
                    <a:pt x="51511" y="5168"/>
                  </a:lnTo>
                  <a:lnTo>
                    <a:pt x="30467" y="19253"/>
                  </a:lnTo>
                  <a:lnTo>
                    <a:pt x="16268" y="40119"/>
                  </a:lnTo>
                  <a:lnTo>
                    <a:pt x="11061" y="65646"/>
                  </a:lnTo>
                  <a:lnTo>
                    <a:pt x="11061" y="1627136"/>
                  </a:lnTo>
                  <a:lnTo>
                    <a:pt x="11074" y="1671802"/>
                  </a:lnTo>
                  <a:lnTo>
                    <a:pt x="2528874" y="1671802"/>
                  </a:lnTo>
                  <a:lnTo>
                    <a:pt x="2528874" y="1627124"/>
                  </a:lnTo>
                  <a:close/>
                </a:path>
                <a:path w="2540634" h="1676400">
                  <a:moveTo>
                    <a:pt x="2540063" y="1671815"/>
                  </a:moveTo>
                  <a:lnTo>
                    <a:pt x="0" y="1671815"/>
                  </a:lnTo>
                  <a:lnTo>
                    <a:pt x="0" y="1675892"/>
                  </a:lnTo>
                  <a:lnTo>
                    <a:pt x="2540063" y="1675892"/>
                  </a:lnTo>
                  <a:lnTo>
                    <a:pt x="2540063" y="1671815"/>
                  </a:lnTo>
                  <a:close/>
                </a:path>
              </a:pathLst>
            </a:custGeom>
            <a:solidFill>
              <a:srgbClr val="020303"/>
            </a:solidFill>
          </p:spPr>
          <p:txBody>
            <a:bodyPr wrap="square" lIns="0" tIns="0" rIns="0" bIns="0" rtlCol="0"/>
            <a:lstStyle/>
            <a:p>
              <a:pPr algn="l" rtl="0"/>
              <a:endParaRPr sz="1247">
                <a:latin typeface="Calibri" panose="020F0502020204030204" pitchFamily="34" charset="0"/>
                <a:cs typeface="Calibri" panose="020F0502020204030204" pitchFamily="34" charset="0"/>
              </a:endParaRPr>
            </a:p>
          </p:txBody>
        </p:sp>
        <p:pic>
          <p:nvPicPr>
            <p:cNvPr id="31" name="object 48">
              <a:extLst>
                <a:ext uri="{FF2B5EF4-FFF2-40B4-BE49-F238E27FC236}">
                  <a16:creationId xmlns:a16="http://schemas.microsoft.com/office/drawing/2014/main" id="{4BAD2202-1EA1-EAC9-05EE-CF6DEA63DA86}"/>
                </a:ext>
              </a:extLst>
            </p:cNvPr>
            <p:cNvPicPr/>
            <p:nvPr/>
          </p:nvPicPr>
          <p:blipFill>
            <a:blip r:embed="rId4" cstate="email">
              <a:extLst>
                <a:ext uri="{28A0092B-C50C-407E-A947-70E740481C1C}">
                  <a14:useLocalDpi xmlns:a14="http://schemas.microsoft.com/office/drawing/2010/main"/>
                </a:ext>
              </a:extLst>
            </a:blip>
            <a:stretch>
              <a:fillRect/>
            </a:stretch>
          </p:blipFill>
          <p:spPr>
            <a:xfrm>
              <a:off x="3930827" y="9795980"/>
              <a:ext cx="3134017" cy="49796"/>
            </a:xfrm>
            <a:prstGeom prst="rect">
              <a:avLst/>
            </a:prstGeom>
          </p:spPr>
        </p:pic>
        <p:pic>
          <p:nvPicPr>
            <p:cNvPr id="32" name="object 49">
              <a:extLst>
                <a:ext uri="{FF2B5EF4-FFF2-40B4-BE49-F238E27FC236}">
                  <a16:creationId xmlns:a16="http://schemas.microsoft.com/office/drawing/2014/main" id="{C7EBDBC3-4111-D33D-8F6B-FB818CAD9836}"/>
                </a:ext>
              </a:extLst>
            </p:cNvPr>
            <p:cNvPicPr/>
            <p:nvPr/>
          </p:nvPicPr>
          <p:blipFill>
            <a:blip r:embed="rId5" cstate="email">
              <a:extLst>
                <a:ext uri="{28A0092B-C50C-407E-A947-70E740481C1C}">
                  <a14:useLocalDpi xmlns:a14="http://schemas.microsoft.com/office/drawing/2010/main"/>
                </a:ext>
              </a:extLst>
            </a:blip>
            <a:stretch>
              <a:fillRect/>
            </a:stretch>
          </p:blipFill>
          <p:spPr>
            <a:xfrm>
              <a:off x="5273052" y="9795993"/>
              <a:ext cx="449605" cy="39001"/>
            </a:xfrm>
            <a:prstGeom prst="rect">
              <a:avLst/>
            </a:prstGeom>
          </p:spPr>
        </p:pic>
        <p:pic>
          <p:nvPicPr>
            <p:cNvPr id="33" name="object 50">
              <a:extLst>
                <a:ext uri="{FF2B5EF4-FFF2-40B4-BE49-F238E27FC236}">
                  <a16:creationId xmlns:a16="http://schemas.microsoft.com/office/drawing/2014/main" id="{373B2B17-D114-12EC-B56D-02BBF735FADB}"/>
                </a:ext>
              </a:extLst>
            </p:cNvPr>
            <p:cNvPicPr/>
            <p:nvPr/>
          </p:nvPicPr>
          <p:blipFill>
            <a:blip r:embed="rId6" cstate="email">
              <a:extLst>
                <a:ext uri="{28A0092B-C50C-407E-A947-70E740481C1C}">
                  <a14:useLocalDpi xmlns:a14="http://schemas.microsoft.com/office/drawing/2010/main"/>
                </a:ext>
              </a:extLst>
            </a:blip>
            <a:stretch>
              <a:fillRect/>
            </a:stretch>
          </p:blipFill>
          <p:spPr>
            <a:xfrm>
              <a:off x="3930828" y="9845789"/>
              <a:ext cx="3134017" cy="41795"/>
            </a:xfrm>
            <a:prstGeom prst="rect">
              <a:avLst/>
            </a:prstGeom>
          </p:spPr>
        </p:pic>
      </p:grpSp>
      <p:grpSp>
        <p:nvGrpSpPr>
          <p:cNvPr id="34" name="Group 33">
            <a:extLst>
              <a:ext uri="{FF2B5EF4-FFF2-40B4-BE49-F238E27FC236}">
                <a16:creationId xmlns:a16="http://schemas.microsoft.com/office/drawing/2014/main" id="{6DBDFE67-E5B9-EE01-D609-28175F2D1DCD}"/>
              </a:ext>
            </a:extLst>
          </p:cNvPr>
          <p:cNvGrpSpPr/>
          <p:nvPr/>
        </p:nvGrpSpPr>
        <p:grpSpPr>
          <a:xfrm>
            <a:off x="460399" y="7401820"/>
            <a:ext cx="3047021" cy="1729161"/>
            <a:chOff x="460413" y="8102727"/>
            <a:chExt cx="3134042" cy="1778545"/>
          </a:xfrm>
        </p:grpSpPr>
        <p:grpSp>
          <p:nvGrpSpPr>
            <p:cNvPr id="35" name="object 35">
              <a:extLst>
                <a:ext uri="{FF2B5EF4-FFF2-40B4-BE49-F238E27FC236}">
                  <a16:creationId xmlns:a16="http://schemas.microsoft.com/office/drawing/2014/main" id="{93351A8E-52BE-0CDB-805D-AE06CB90C82D}"/>
                </a:ext>
              </a:extLst>
            </p:cNvPr>
            <p:cNvGrpSpPr/>
            <p:nvPr/>
          </p:nvGrpSpPr>
          <p:grpSpPr>
            <a:xfrm>
              <a:off x="460413" y="8102727"/>
              <a:ext cx="3134042" cy="1778545"/>
              <a:chOff x="460413" y="8102727"/>
              <a:chExt cx="3134042" cy="1778545"/>
            </a:xfrm>
          </p:grpSpPr>
          <p:pic>
            <p:nvPicPr>
              <p:cNvPr id="37" name="object 36">
                <a:extLst>
                  <a:ext uri="{FF2B5EF4-FFF2-40B4-BE49-F238E27FC236}">
                    <a16:creationId xmlns:a16="http://schemas.microsoft.com/office/drawing/2014/main" id="{5E833479-29EE-A537-3DE3-C02167D888B6}"/>
                  </a:ext>
                </a:extLst>
              </p:cNvPr>
              <p:cNvPicPr/>
              <p:nvPr/>
            </p:nvPicPr>
            <p:blipFill>
              <a:blip r:embed="rId7" cstate="email">
                <a:extLst>
                  <a:ext uri="{28A0092B-C50C-407E-A947-70E740481C1C}">
                    <a14:useLocalDpi xmlns:a14="http://schemas.microsoft.com/office/drawing/2010/main"/>
                  </a:ext>
                </a:extLst>
              </a:blip>
              <a:stretch>
                <a:fillRect/>
              </a:stretch>
            </p:blipFill>
            <p:spPr>
              <a:xfrm>
                <a:off x="770013" y="8102727"/>
                <a:ext cx="2540228" cy="1682864"/>
              </a:xfrm>
              <a:prstGeom prst="rect">
                <a:avLst/>
              </a:prstGeom>
            </p:spPr>
          </p:pic>
          <p:sp>
            <p:nvSpPr>
              <p:cNvPr id="38" name="object 37">
                <a:extLst>
                  <a:ext uri="{FF2B5EF4-FFF2-40B4-BE49-F238E27FC236}">
                    <a16:creationId xmlns:a16="http://schemas.microsoft.com/office/drawing/2014/main" id="{8382AC95-EC99-2BFB-232B-DC4126C7132B}"/>
                  </a:ext>
                </a:extLst>
              </p:cNvPr>
              <p:cNvSpPr/>
              <p:nvPr/>
            </p:nvSpPr>
            <p:spPr>
              <a:xfrm>
                <a:off x="770166" y="8113801"/>
                <a:ext cx="2540635" cy="1676400"/>
              </a:xfrm>
              <a:custGeom>
                <a:avLst/>
                <a:gdLst/>
                <a:ahLst/>
                <a:cxnLst/>
                <a:rect l="l" t="t" r="r" b="b"/>
                <a:pathLst>
                  <a:path w="2540635" h="1676400">
                    <a:moveTo>
                      <a:pt x="2528874" y="1627111"/>
                    </a:moveTo>
                    <a:lnTo>
                      <a:pt x="2528862" y="65633"/>
                    </a:lnTo>
                    <a:lnTo>
                      <a:pt x="2523655" y="40106"/>
                    </a:lnTo>
                    <a:lnTo>
                      <a:pt x="2509456" y="19240"/>
                    </a:lnTo>
                    <a:lnTo>
                      <a:pt x="2488425" y="5168"/>
                    </a:lnTo>
                    <a:lnTo>
                      <a:pt x="2462682" y="0"/>
                    </a:lnTo>
                    <a:lnTo>
                      <a:pt x="77254" y="0"/>
                    </a:lnTo>
                    <a:lnTo>
                      <a:pt x="51511" y="5168"/>
                    </a:lnTo>
                    <a:lnTo>
                      <a:pt x="30480" y="19240"/>
                    </a:lnTo>
                    <a:lnTo>
                      <a:pt x="16281" y="40106"/>
                    </a:lnTo>
                    <a:lnTo>
                      <a:pt x="11061" y="65633"/>
                    </a:lnTo>
                    <a:lnTo>
                      <a:pt x="11061" y="1627136"/>
                    </a:lnTo>
                    <a:lnTo>
                      <a:pt x="11074" y="1671789"/>
                    </a:lnTo>
                    <a:lnTo>
                      <a:pt x="2528874" y="1671789"/>
                    </a:lnTo>
                    <a:lnTo>
                      <a:pt x="2528874" y="1627111"/>
                    </a:lnTo>
                    <a:close/>
                  </a:path>
                  <a:path w="2540635" h="1676400">
                    <a:moveTo>
                      <a:pt x="2540076" y="1671802"/>
                    </a:moveTo>
                    <a:lnTo>
                      <a:pt x="0" y="1671802"/>
                    </a:lnTo>
                    <a:lnTo>
                      <a:pt x="0" y="1675879"/>
                    </a:lnTo>
                    <a:lnTo>
                      <a:pt x="2540076" y="1675879"/>
                    </a:lnTo>
                    <a:lnTo>
                      <a:pt x="2540076" y="1671802"/>
                    </a:lnTo>
                    <a:close/>
                  </a:path>
                </a:pathLst>
              </a:custGeom>
              <a:solidFill>
                <a:srgbClr val="020303"/>
              </a:solidFill>
            </p:spPr>
            <p:txBody>
              <a:bodyPr wrap="square" lIns="0" tIns="0" rIns="0" bIns="0" rtlCol="0"/>
              <a:lstStyle/>
              <a:p>
                <a:pPr algn="l" rtl="0"/>
                <a:endParaRPr sz="1247">
                  <a:latin typeface="Calibri" panose="020F0502020204030204" pitchFamily="34" charset="0"/>
                  <a:cs typeface="Calibri" panose="020F0502020204030204" pitchFamily="34" charset="0"/>
                </a:endParaRPr>
              </a:p>
            </p:txBody>
          </p:sp>
          <p:pic>
            <p:nvPicPr>
              <p:cNvPr id="39" name="object 38">
                <a:extLst>
                  <a:ext uri="{FF2B5EF4-FFF2-40B4-BE49-F238E27FC236}">
                    <a16:creationId xmlns:a16="http://schemas.microsoft.com/office/drawing/2014/main" id="{595EEE50-9F34-245C-E8BB-E1DB52A34AEE}"/>
                  </a:ext>
                </a:extLst>
              </p:cNvPr>
              <p:cNvPicPr/>
              <p:nvPr/>
            </p:nvPicPr>
            <p:blipFill>
              <a:blip r:embed="rId8" cstate="email">
                <a:extLst>
                  <a:ext uri="{28A0092B-C50C-407E-A947-70E740481C1C}">
                    <a14:useLocalDpi xmlns:a14="http://schemas.microsoft.com/office/drawing/2010/main"/>
                  </a:ext>
                </a:extLst>
              </a:blip>
              <a:stretch>
                <a:fillRect/>
              </a:stretch>
            </p:blipFill>
            <p:spPr>
              <a:xfrm>
                <a:off x="460413" y="9789680"/>
                <a:ext cx="3134042" cy="49809"/>
              </a:xfrm>
              <a:prstGeom prst="rect">
                <a:avLst/>
              </a:prstGeom>
            </p:spPr>
          </p:pic>
          <p:pic>
            <p:nvPicPr>
              <p:cNvPr id="40" name="object 39">
                <a:extLst>
                  <a:ext uri="{FF2B5EF4-FFF2-40B4-BE49-F238E27FC236}">
                    <a16:creationId xmlns:a16="http://schemas.microsoft.com/office/drawing/2014/main" id="{8BA50148-6B69-1BB4-0992-DBF5DF1F0F85}"/>
                  </a:ext>
                </a:extLst>
              </p:cNvPr>
              <p:cNvPicPr/>
              <p:nvPr/>
            </p:nvPicPr>
            <p:blipFill>
              <a:blip r:embed="rId9" cstate="email">
                <a:extLst>
                  <a:ext uri="{28A0092B-C50C-407E-A947-70E740481C1C}">
                    <a14:useLocalDpi xmlns:a14="http://schemas.microsoft.com/office/drawing/2010/main"/>
                  </a:ext>
                </a:extLst>
              </a:blip>
              <a:stretch>
                <a:fillRect/>
              </a:stretch>
            </p:blipFill>
            <p:spPr>
              <a:xfrm>
                <a:off x="1802638" y="9789693"/>
                <a:ext cx="449580" cy="38989"/>
              </a:xfrm>
              <a:prstGeom prst="rect">
                <a:avLst/>
              </a:prstGeom>
            </p:spPr>
          </p:pic>
          <p:pic>
            <p:nvPicPr>
              <p:cNvPr id="41" name="object 40">
                <a:extLst>
                  <a:ext uri="{FF2B5EF4-FFF2-40B4-BE49-F238E27FC236}">
                    <a16:creationId xmlns:a16="http://schemas.microsoft.com/office/drawing/2014/main" id="{C68D7317-0C64-9575-DEA2-CE3A4AEFB8B1}"/>
                  </a:ext>
                </a:extLst>
              </p:cNvPr>
              <p:cNvPicPr/>
              <p:nvPr/>
            </p:nvPicPr>
            <p:blipFill>
              <a:blip r:embed="rId10" cstate="email">
                <a:extLst>
                  <a:ext uri="{28A0092B-C50C-407E-A947-70E740481C1C}">
                    <a14:useLocalDpi xmlns:a14="http://schemas.microsoft.com/office/drawing/2010/main"/>
                  </a:ext>
                </a:extLst>
              </a:blip>
              <a:stretch>
                <a:fillRect/>
              </a:stretch>
            </p:blipFill>
            <p:spPr>
              <a:xfrm>
                <a:off x="460413" y="9839477"/>
                <a:ext cx="3134042" cy="41795"/>
              </a:xfrm>
              <a:prstGeom prst="rect">
                <a:avLst/>
              </a:prstGeom>
            </p:spPr>
          </p:pic>
          <p:sp>
            <p:nvSpPr>
              <p:cNvPr id="42" name="object 44">
                <a:extLst>
                  <a:ext uri="{FF2B5EF4-FFF2-40B4-BE49-F238E27FC236}">
                    <a16:creationId xmlns:a16="http://schemas.microsoft.com/office/drawing/2014/main" id="{20C1CDC9-7A33-2466-051E-B18A23E8BE4E}"/>
                  </a:ext>
                </a:extLst>
              </p:cNvPr>
              <p:cNvSpPr/>
              <p:nvPr/>
            </p:nvSpPr>
            <p:spPr>
              <a:xfrm>
                <a:off x="921727" y="8230692"/>
                <a:ext cx="263525" cy="57150"/>
              </a:xfrm>
              <a:custGeom>
                <a:avLst/>
                <a:gdLst/>
                <a:ahLst/>
                <a:cxnLst/>
                <a:rect l="l" t="t" r="r" b="b"/>
                <a:pathLst>
                  <a:path w="263525" h="57150">
                    <a:moveTo>
                      <a:pt x="262928" y="0"/>
                    </a:moveTo>
                    <a:lnTo>
                      <a:pt x="261124" y="0"/>
                    </a:lnTo>
                    <a:lnTo>
                      <a:pt x="261124" y="2540"/>
                    </a:lnTo>
                    <a:lnTo>
                      <a:pt x="261124" y="54610"/>
                    </a:lnTo>
                    <a:lnTo>
                      <a:pt x="1790" y="54610"/>
                    </a:lnTo>
                    <a:lnTo>
                      <a:pt x="1790" y="2540"/>
                    </a:lnTo>
                    <a:lnTo>
                      <a:pt x="261124" y="2540"/>
                    </a:lnTo>
                    <a:lnTo>
                      <a:pt x="261124" y="0"/>
                    </a:lnTo>
                    <a:lnTo>
                      <a:pt x="0" y="0"/>
                    </a:lnTo>
                    <a:lnTo>
                      <a:pt x="0" y="2540"/>
                    </a:lnTo>
                    <a:lnTo>
                      <a:pt x="0" y="54610"/>
                    </a:lnTo>
                    <a:lnTo>
                      <a:pt x="0" y="55880"/>
                    </a:lnTo>
                    <a:lnTo>
                      <a:pt x="0" y="57150"/>
                    </a:lnTo>
                    <a:lnTo>
                      <a:pt x="262928" y="57150"/>
                    </a:lnTo>
                    <a:lnTo>
                      <a:pt x="262928" y="55880"/>
                    </a:lnTo>
                    <a:lnTo>
                      <a:pt x="262928" y="54978"/>
                    </a:lnTo>
                    <a:lnTo>
                      <a:pt x="262026" y="54978"/>
                    </a:lnTo>
                    <a:lnTo>
                      <a:pt x="262026" y="54610"/>
                    </a:lnTo>
                    <a:lnTo>
                      <a:pt x="262928" y="54610"/>
                    </a:lnTo>
                    <a:lnTo>
                      <a:pt x="262928" y="2540"/>
                    </a:lnTo>
                    <a:lnTo>
                      <a:pt x="262928" y="0"/>
                    </a:lnTo>
                    <a:close/>
                  </a:path>
                </a:pathLst>
              </a:custGeom>
              <a:solidFill>
                <a:srgbClr val="363636"/>
              </a:solidFill>
            </p:spPr>
            <p:txBody>
              <a:bodyPr wrap="square" lIns="0" tIns="0" rIns="0" bIns="0" rtlCol="0"/>
              <a:lstStyle/>
              <a:p>
                <a:pPr algn="l" rtl="0"/>
                <a:endParaRPr sz="1247">
                  <a:latin typeface="Calibri" panose="020F0502020204030204" pitchFamily="34" charset="0"/>
                  <a:cs typeface="Calibri" panose="020F0502020204030204" pitchFamily="34" charset="0"/>
                </a:endParaRPr>
              </a:p>
            </p:txBody>
          </p:sp>
        </p:grpSp>
        <p:pic>
          <p:nvPicPr>
            <p:cNvPr id="36" name="Picture 35">
              <a:extLst>
                <a:ext uri="{FF2B5EF4-FFF2-40B4-BE49-F238E27FC236}">
                  <a16:creationId xmlns:a16="http://schemas.microsoft.com/office/drawing/2014/main" id="{530C4F6D-A4B5-7F27-EBBF-EC305ACDF25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61558" y="8216218"/>
              <a:ext cx="2340000" cy="59400"/>
            </a:xfrm>
            <a:prstGeom prst="rect">
              <a:avLst/>
            </a:prstGeom>
          </p:spPr>
        </p:pic>
      </p:grpSp>
      <p:grpSp>
        <p:nvGrpSpPr>
          <p:cNvPr id="45" name="Group 44">
            <a:extLst>
              <a:ext uri="{FF2B5EF4-FFF2-40B4-BE49-F238E27FC236}">
                <a16:creationId xmlns:a16="http://schemas.microsoft.com/office/drawing/2014/main" id="{2D15F51B-F42C-3058-5799-D2E597B68313}"/>
              </a:ext>
            </a:extLst>
          </p:cNvPr>
          <p:cNvGrpSpPr/>
          <p:nvPr/>
        </p:nvGrpSpPr>
        <p:grpSpPr>
          <a:xfrm>
            <a:off x="370008" y="4453373"/>
            <a:ext cx="6856136" cy="1361175"/>
            <a:chOff x="333197" y="1639975"/>
            <a:chExt cx="7051943" cy="1400050"/>
          </a:xfrm>
          <a:solidFill>
            <a:srgbClr val="F79037"/>
          </a:solidFill>
        </p:grpSpPr>
        <p:sp>
          <p:nvSpPr>
            <p:cNvPr id="47" name="Text Placeholder 12">
              <a:extLst>
                <a:ext uri="{FF2B5EF4-FFF2-40B4-BE49-F238E27FC236}">
                  <a16:creationId xmlns:a16="http://schemas.microsoft.com/office/drawing/2014/main" id="{4DDC0884-B97F-EC35-CB4E-BA0C7A1DFB10}"/>
                </a:ext>
              </a:extLst>
            </p:cNvPr>
            <p:cNvSpPr txBox="1">
              <a:spLocks/>
            </p:cNvSpPr>
            <p:nvPr/>
          </p:nvSpPr>
          <p:spPr>
            <a:xfrm>
              <a:off x="426170" y="2051623"/>
              <a:ext cx="4380664" cy="859881"/>
            </a:xfrm>
            <a:prstGeom prst="rect">
              <a:avLst/>
            </a:prstGeom>
            <a:noFill/>
            <a:ln>
              <a:noFill/>
            </a:ln>
          </p:spPr>
          <p:txBody>
            <a:bodyPr vert="horz" lIns="88901" tIns="44451" rIns="88901" bIns="44451" numCol="1" spcCol="216000" rtlCol="0" anchor="t">
              <a:noAutofit/>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buNone/>
              </a:pPr>
              <a:r>
                <a:rPr lang="en-IE" sz="1800" b="1">
                  <a:ea typeface="+mn-lt"/>
                  <a:cs typeface="+mn-lt"/>
                </a:rPr>
                <a:t>İNTERAKTİF İKONLAR </a:t>
              </a:r>
              <a:r>
                <a:rPr lang="en-IE" sz="1800">
                  <a:ea typeface="+mn-lt"/>
                  <a:cs typeface="+mn-lt"/>
                </a:rPr>
                <a:t>BU KILAVUZDAKİ ŞU ŞEKİLDE BELİRTİLMİŞTİR</a:t>
              </a:r>
              <a:endParaRPr lang="en-US" sz="2350">
                <a:cs typeface="Calibri"/>
              </a:endParaRPr>
            </a:p>
            <a:p>
              <a:pPr marL="0" indent="0" algn="l" rtl="0">
                <a:buNone/>
              </a:pPr>
              <a:endParaRPr lang="en-IE" sz="1150">
                <a:latin typeface="Calibri" panose="020F0502020204030204" pitchFamily="34"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BCFBE53D-DFB4-7B64-A459-8A3CB5FBC768}"/>
                </a:ext>
              </a:extLst>
            </p:cNvPr>
            <p:cNvCxnSpPr>
              <a:cxnSpLocks/>
            </p:cNvCxnSpPr>
            <p:nvPr/>
          </p:nvCxnSpPr>
          <p:spPr>
            <a:xfrm>
              <a:off x="333197" y="3040025"/>
              <a:ext cx="7051943" cy="0"/>
            </a:xfrm>
            <a:prstGeom prst="line">
              <a:avLst/>
            </a:prstGeom>
            <a:grp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17F958A-0E9B-0A99-5872-465F051F379D}"/>
                </a:ext>
              </a:extLst>
            </p:cNvPr>
            <p:cNvCxnSpPr>
              <a:cxnSpLocks/>
            </p:cNvCxnSpPr>
            <p:nvPr/>
          </p:nvCxnSpPr>
          <p:spPr>
            <a:xfrm flipV="1">
              <a:off x="5806365" y="1639975"/>
              <a:ext cx="0" cy="1396708"/>
            </a:xfrm>
            <a:prstGeom prst="line">
              <a:avLst/>
            </a:prstGeom>
            <a:grp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C6F78A3-CFB8-EC79-74A3-9FE5419895E4}"/>
                </a:ext>
              </a:extLst>
            </p:cNvPr>
            <p:cNvCxnSpPr>
              <a:cxnSpLocks/>
            </p:cNvCxnSpPr>
            <p:nvPr/>
          </p:nvCxnSpPr>
          <p:spPr>
            <a:xfrm flipV="1">
              <a:off x="4513893" y="1657778"/>
              <a:ext cx="0" cy="1378905"/>
            </a:xfrm>
            <a:prstGeom prst="line">
              <a:avLst/>
            </a:prstGeom>
            <a:grp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6D9F5D3C-41AD-5BFF-1DA0-021EC43723D8}"/>
              </a:ext>
            </a:extLst>
          </p:cNvPr>
          <p:cNvCxnSpPr>
            <a:cxnSpLocks/>
          </p:cNvCxnSpPr>
          <p:nvPr/>
        </p:nvCxnSpPr>
        <p:spPr>
          <a:xfrm flipV="1">
            <a:off x="370008" y="4475325"/>
            <a:ext cx="6819657" cy="13720"/>
          </a:xfrm>
          <a:prstGeom prst="line">
            <a:avLst/>
          </a:prstGeom>
          <a:solidFill>
            <a:srgbClr val="F79037"/>
          </a:solidFill>
          <a:ln w="25400">
            <a:solidFill>
              <a:srgbClr val="000000"/>
            </a:solidFill>
            <a:prstDash val="sysDot"/>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DD53CB23-2565-B50E-95A9-2BBA26F2792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44889" y="7608905"/>
            <a:ext cx="2329760" cy="1385119"/>
          </a:xfrm>
          <a:prstGeom prst="rect">
            <a:avLst/>
          </a:prstGeom>
        </p:spPr>
      </p:pic>
      <p:sp>
        <p:nvSpPr>
          <p:cNvPr id="59" name="object 56">
            <a:extLst>
              <a:ext uri="{FF2B5EF4-FFF2-40B4-BE49-F238E27FC236}">
                <a16:creationId xmlns:a16="http://schemas.microsoft.com/office/drawing/2014/main" id="{2F60605C-7DC1-FA6F-D4FF-FF57582940C4}"/>
              </a:ext>
            </a:extLst>
          </p:cNvPr>
          <p:cNvSpPr/>
          <p:nvPr/>
        </p:nvSpPr>
        <p:spPr>
          <a:xfrm>
            <a:off x="394797" y="7207079"/>
            <a:ext cx="1370558" cy="848264"/>
          </a:xfrm>
          <a:custGeom>
            <a:avLst/>
            <a:gdLst/>
            <a:ahLst/>
            <a:cxnLst/>
            <a:rect l="l" t="t" r="r" b="b"/>
            <a:pathLst>
              <a:path w="1409700" h="872490">
                <a:moveTo>
                  <a:pt x="329086" y="182648"/>
                </a:moveTo>
                <a:lnTo>
                  <a:pt x="281086" y="207063"/>
                </a:lnTo>
                <a:lnTo>
                  <a:pt x="239209" y="231729"/>
                </a:lnTo>
                <a:lnTo>
                  <a:pt x="199055" y="258750"/>
                </a:lnTo>
                <a:lnTo>
                  <a:pt x="161035" y="288072"/>
                </a:lnTo>
                <a:lnTo>
                  <a:pt x="125562" y="319637"/>
                </a:lnTo>
                <a:lnTo>
                  <a:pt x="93048" y="353390"/>
                </a:lnTo>
                <a:lnTo>
                  <a:pt x="63907" y="389275"/>
                </a:lnTo>
                <a:lnTo>
                  <a:pt x="38423" y="428823"/>
                </a:lnTo>
                <a:lnTo>
                  <a:pt x="19178" y="469868"/>
                </a:lnTo>
                <a:lnTo>
                  <a:pt x="6320" y="511812"/>
                </a:lnTo>
                <a:lnTo>
                  <a:pt x="0" y="554056"/>
                </a:lnTo>
                <a:lnTo>
                  <a:pt x="367" y="595999"/>
                </a:lnTo>
                <a:lnTo>
                  <a:pt x="7572" y="637044"/>
                </a:lnTo>
                <a:lnTo>
                  <a:pt x="21766" y="676590"/>
                </a:lnTo>
                <a:lnTo>
                  <a:pt x="43097" y="714038"/>
                </a:lnTo>
                <a:lnTo>
                  <a:pt x="71716" y="748789"/>
                </a:lnTo>
                <a:lnTo>
                  <a:pt x="107773" y="780245"/>
                </a:lnTo>
                <a:lnTo>
                  <a:pt x="147934" y="806108"/>
                </a:lnTo>
                <a:lnTo>
                  <a:pt x="191124" y="826875"/>
                </a:lnTo>
                <a:lnTo>
                  <a:pt x="236811" y="843054"/>
                </a:lnTo>
                <a:lnTo>
                  <a:pt x="284278" y="855111"/>
                </a:lnTo>
                <a:lnTo>
                  <a:pt x="333083" y="863577"/>
                </a:lnTo>
                <a:lnTo>
                  <a:pt x="382604" y="868941"/>
                </a:lnTo>
                <a:lnTo>
                  <a:pt x="432260" y="871702"/>
                </a:lnTo>
                <a:lnTo>
                  <a:pt x="481475" y="872357"/>
                </a:lnTo>
                <a:lnTo>
                  <a:pt x="529668" y="871406"/>
                </a:lnTo>
                <a:lnTo>
                  <a:pt x="576263" y="869348"/>
                </a:lnTo>
                <a:lnTo>
                  <a:pt x="624274" y="866177"/>
                </a:lnTo>
                <a:lnTo>
                  <a:pt x="672330" y="861790"/>
                </a:lnTo>
                <a:lnTo>
                  <a:pt x="720342" y="856121"/>
                </a:lnTo>
                <a:lnTo>
                  <a:pt x="768222" y="849107"/>
                </a:lnTo>
                <a:lnTo>
                  <a:pt x="770196" y="848758"/>
                </a:lnTo>
                <a:lnTo>
                  <a:pt x="477613" y="848758"/>
                </a:lnTo>
                <a:lnTo>
                  <a:pt x="429311" y="846962"/>
                </a:lnTo>
                <a:lnTo>
                  <a:pt x="381183" y="843043"/>
                </a:lnTo>
                <a:lnTo>
                  <a:pt x="333616" y="836875"/>
                </a:lnTo>
                <a:lnTo>
                  <a:pt x="286449" y="828263"/>
                </a:lnTo>
                <a:lnTo>
                  <a:pt x="240344" y="816582"/>
                </a:lnTo>
                <a:lnTo>
                  <a:pt x="195484" y="800697"/>
                </a:lnTo>
                <a:lnTo>
                  <a:pt x="152853" y="780014"/>
                </a:lnTo>
                <a:lnTo>
                  <a:pt x="113437" y="753942"/>
                </a:lnTo>
                <a:lnTo>
                  <a:pt x="78220" y="721888"/>
                </a:lnTo>
                <a:lnTo>
                  <a:pt x="50268" y="684331"/>
                </a:lnTo>
                <a:lnTo>
                  <a:pt x="31837" y="643063"/>
                </a:lnTo>
                <a:lnTo>
                  <a:pt x="22519" y="599325"/>
                </a:lnTo>
                <a:lnTo>
                  <a:pt x="21938" y="556683"/>
                </a:lnTo>
                <a:lnTo>
                  <a:pt x="21958" y="554056"/>
                </a:lnTo>
                <a:lnTo>
                  <a:pt x="29589" y="509404"/>
                </a:lnTo>
                <a:lnTo>
                  <a:pt x="45162" y="465704"/>
                </a:lnTo>
                <a:lnTo>
                  <a:pt x="66806" y="425263"/>
                </a:lnTo>
                <a:lnTo>
                  <a:pt x="93452" y="387246"/>
                </a:lnTo>
                <a:lnTo>
                  <a:pt x="124488" y="351678"/>
                </a:lnTo>
                <a:lnTo>
                  <a:pt x="159303" y="318587"/>
                </a:lnTo>
                <a:lnTo>
                  <a:pt x="197283" y="287999"/>
                </a:lnTo>
                <a:lnTo>
                  <a:pt x="237817" y="259941"/>
                </a:lnTo>
                <a:lnTo>
                  <a:pt x="280293" y="234440"/>
                </a:lnTo>
                <a:lnTo>
                  <a:pt x="281450" y="233835"/>
                </a:lnTo>
                <a:lnTo>
                  <a:pt x="311250" y="200100"/>
                </a:lnTo>
                <a:lnTo>
                  <a:pt x="329086" y="182648"/>
                </a:lnTo>
                <a:close/>
              </a:path>
              <a:path w="1409700" h="872490">
                <a:moveTo>
                  <a:pt x="996819" y="25431"/>
                </a:moveTo>
                <a:lnTo>
                  <a:pt x="803385" y="25431"/>
                </a:lnTo>
                <a:lnTo>
                  <a:pt x="851056" y="27419"/>
                </a:lnTo>
                <a:lnTo>
                  <a:pt x="898769" y="32457"/>
                </a:lnTo>
                <a:lnTo>
                  <a:pt x="946346" y="40521"/>
                </a:lnTo>
                <a:lnTo>
                  <a:pt x="993607" y="51587"/>
                </a:lnTo>
                <a:lnTo>
                  <a:pt x="1040372" y="65628"/>
                </a:lnTo>
                <a:lnTo>
                  <a:pt x="1086460" y="82621"/>
                </a:lnTo>
                <a:lnTo>
                  <a:pt x="1133773" y="103720"/>
                </a:lnTo>
                <a:lnTo>
                  <a:pt x="1180083" y="128694"/>
                </a:lnTo>
                <a:lnTo>
                  <a:pt x="1224400" y="157585"/>
                </a:lnTo>
                <a:lnTo>
                  <a:pt x="1265731" y="190436"/>
                </a:lnTo>
                <a:lnTo>
                  <a:pt x="1303085" y="227288"/>
                </a:lnTo>
                <a:lnTo>
                  <a:pt x="1335471" y="268183"/>
                </a:lnTo>
                <a:lnTo>
                  <a:pt x="1361898" y="313164"/>
                </a:lnTo>
                <a:lnTo>
                  <a:pt x="1379218" y="360797"/>
                </a:lnTo>
                <a:lnTo>
                  <a:pt x="1385048" y="407870"/>
                </a:lnTo>
                <a:lnTo>
                  <a:pt x="1380530" y="453797"/>
                </a:lnTo>
                <a:lnTo>
                  <a:pt x="1366809" y="497992"/>
                </a:lnTo>
                <a:lnTo>
                  <a:pt x="1345028" y="539868"/>
                </a:lnTo>
                <a:lnTo>
                  <a:pt x="1316331" y="578839"/>
                </a:lnTo>
                <a:lnTo>
                  <a:pt x="1281862" y="614319"/>
                </a:lnTo>
                <a:lnTo>
                  <a:pt x="1242533" y="646918"/>
                </a:lnTo>
                <a:lnTo>
                  <a:pt x="1200490" y="676195"/>
                </a:lnTo>
                <a:lnTo>
                  <a:pt x="1156128" y="702359"/>
                </a:lnTo>
                <a:lnTo>
                  <a:pt x="1109839" y="725617"/>
                </a:lnTo>
                <a:lnTo>
                  <a:pt x="1062017" y="746175"/>
                </a:lnTo>
                <a:lnTo>
                  <a:pt x="1013057" y="764241"/>
                </a:lnTo>
                <a:lnTo>
                  <a:pt x="963351" y="780022"/>
                </a:lnTo>
                <a:lnTo>
                  <a:pt x="913295" y="793726"/>
                </a:lnTo>
                <a:lnTo>
                  <a:pt x="863280" y="805559"/>
                </a:lnTo>
                <a:lnTo>
                  <a:pt x="813702" y="815728"/>
                </a:lnTo>
                <a:lnTo>
                  <a:pt x="766696" y="824208"/>
                </a:lnTo>
                <a:lnTo>
                  <a:pt x="719166" y="831702"/>
                </a:lnTo>
                <a:lnTo>
                  <a:pt x="671226" y="838049"/>
                </a:lnTo>
                <a:lnTo>
                  <a:pt x="622987" y="843089"/>
                </a:lnTo>
                <a:lnTo>
                  <a:pt x="574564" y="846661"/>
                </a:lnTo>
                <a:lnTo>
                  <a:pt x="526068" y="848605"/>
                </a:lnTo>
                <a:lnTo>
                  <a:pt x="477613" y="848758"/>
                </a:lnTo>
                <a:lnTo>
                  <a:pt x="770196" y="848758"/>
                </a:lnTo>
                <a:lnTo>
                  <a:pt x="815883" y="840684"/>
                </a:lnTo>
                <a:lnTo>
                  <a:pt x="863237" y="830787"/>
                </a:lnTo>
                <a:lnTo>
                  <a:pt x="910196" y="819351"/>
                </a:lnTo>
                <a:lnTo>
                  <a:pt x="956673" y="806314"/>
                </a:lnTo>
                <a:lnTo>
                  <a:pt x="1002579" y="791611"/>
                </a:lnTo>
                <a:lnTo>
                  <a:pt x="1047827" y="775177"/>
                </a:lnTo>
                <a:lnTo>
                  <a:pt x="1091793" y="757397"/>
                </a:lnTo>
                <a:lnTo>
                  <a:pt x="1136292" y="737388"/>
                </a:lnTo>
                <a:lnTo>
                  <a:pt x="1180440" y="714902"/>
                </a:lnTo>
                <a:lnTo>
                  <a:pt x="1223351" y="689692"/>
                </a:lnTo>
                <a:lnTo>
                  <a:pt x="1264139" y="661512"/>
                </a:lnTo>
                <a:lnTo>
                  <a:pt x="1301920" y="630115"/>
                </a:lnTo>
                <a:lnTo>
                  <a:pt x="1335808" y="595254"/>
                </a:lnTo>
                <a:lnTo>
                  <a:pt x="1364918" y="556683"/>
                </a:lnTo>
                <a:lnTo>
                  <a:pt x="1388364" y="514154"/>
                </a:lnTo>
                <a:lnTo>
                  <a:pt x="1404017" y="467335"/>
                </a:lnTo>
                <a:lnTo>
                  <a:pt x="1409371" y="420032"/>
                </a:lnTo>
                <a:lnTo>
                  <a:pt x="1405365" y="373062"/>
                </a:lnTo>
                <a:lnTo>
                  <a:pt x="1392935" y="327242"/>
                </a:lnTo>
                <a:lnTo>
                  <a:pt x="1373020" y="283390"/>
                </a:lnTo>
                <a:lnTo>
                  <a:pt x="1346556" y="242323"/>
                </a:lnTo>
                <a:lnTo>
                  <a:pt x="1316246" y="205648"/>
                </a:lnTo>
                <a:lnTo>
                  <a:pt x="1282633" y="172064"/>
                </a:lnTo>
                <a:lnTo>
                  <a:pt x="1246042" y="141549"/>
                </a:lnTo>
                <a:lnTo>
                  <a:pt x="1206801" y="114078"/>
                </a:lnTo>
                <a:lnTo>
                  <a:pt x="1165235" y="89628"/>
                </a:lnTo>
                <a:lnTo>
                  <a:pt x="1121670" y="68176"/>
                </a:lnTo>
                <a:lnTo>
                  <a:pt x="1076434" y="49699"/>
                </a:lnTo>
                <a:lnTo>
                  <a:pt x="1029853" y="34174"/>
                </a:lnTo>
                <a:lnTo>
                  <a:pt x="996819" y="25431"/>
                </a:lnTo>
                <a:close/>
              </a:path>
              <a:path w="1409700" h="872490">
                <a:moveTo>
                  <a:pt x="343012" y="202893"/>
                </a:moveTo>
                <a:lnTo>
                  <a:pt x="281450" y="233835"/>
                </a:lnTo>
                <a:lnTo>
                  <a:pt x="248704" y="276258"/>
                </a:lnTo>
                <a:lnTo>
                  <a:pt x="246906" y="285304"/>
                </a:lnTo>
                <a:lnTo>
                  <a:pt x="252408" y="291842"/>
                </a:lnTo>
                <a:lnTo>
                  <a:pt x="261265" y="293630"/>
                </a:lnTo>
                <a:lnTo>
                  <a:pt x="269532" y="288424"/>
                </a:lnTo>
                <a:lnTo>
                  <a:pt x="300257" y="248507"/>
                </a:lnTo>
                <a:lnTo>
                  <a:pt x="333366" y="211962"/>
                </a:lnTo>
                <a:lnTo>
                  <a:pt x="343012" y="202893"/>
                </a:lnTo>
                <a:close/>
              </a:path>
              <a:path w="1409700" h="872490">
                <a:moveTo>
                  <a:pt x="402266" y="151886"/>
                </a:moveTo>
                <a:lnTo>
                  <a:pt x="368354" y="165022"/>
                </a:lnTo>
                <a:lnTo>
                  <a:pt x="329086" y="182648"/>
                </a:lnTo>
                <a:lnTo>
                  <a:pt x="311250" y="200100"/>
                </a:lnTo>
                <a:lnTo>
                  <a:pt x="281450" y="233835"/>
                </a:lnTo>
                <a:lnTo>
                  <a:pt x="324098" y="211521"/>
                </a:lnTo>
                <a:lnTo>
                  <a:pt x="343012" y="202893"/>
                </a:lnTo>
                <a:lnTo>
                  <a:pt x="368678" y="178764"/>
                </a:lnTo>
                <a:lnTo>
                  <a:pt x="402266" y="151886"/>
                </a:lnTo>
                <a:close/>
              </a:path>
              <a:path w="1409700" h="872490">
                <a:moveTo>
                  <a:pt x="501854" y="121026"/>
                </a:moveTo>
                <a:lnTo>
                  <a:pt x="457557" y="133075"/>
                </a:lnTo>
                <a:lnTo>
                  <a:pt x="412920" y="147759"/>
                </a:lnTo>
                <a:lnTo>
                  <a:pt x="368678" y="178764"/>
                </a:lnTo>
                <a:lnTo>
                  <a:pt x="343012" y="202893"/>
                </a:lnTo>
                <a:lnTo>
                  <a:pt x="368620" y="191212"/>
                </a:lnTo>
                <a:lnTo>
                  <a:pt x="413247" y="173540"/>
                </a:lnTo>
                <a:lnTo>
                  <a:pt x="457367" y="158530"/>
                </a:lnTo>
                <a:lnTo>
                  <a:pt x="500368" y="146210"/>
                </a:lnTo>
                <a:lnTo>
                  <a:pt x="505638" y="144952"/>
                </a:lnTo>
                <a:lnTo>
                  <a:pt x="508280" y="144292"/>
                </a:lnTo>
                <a:lnTo>
                  <a:pt x="515766" y="138589"/>
                </a:lnTo>
                <a:lnTo>
                  <a:pt x="516392" y="129897"/>
                </a:lnTo>
                <a:lnTo>
                  <a:pt x="511355" y="122586"/>
                </a:lnTo>
                <a:lnTo>
                  <a:pt x="501854" y="121026"/>
                </a:lnTo>
                <a:close/>
              </a:path>
              <a:path w="1409700" h="872490">
                <a:moveTo>
                  <a:pt x="788191" y="0"/>
                </a:moveTo>
                <a:lnTo>
                  <a:pt x="740393" y="1692"/>
                </a:lnTo>
                <a:lnTo>
                  <a:pt x="693534" y="6173"/>
                </a:lnTo>
                <a:lnTo>
                  <a:pt x="647942" y="13419"/>
                </a:lnTo>
                <a:lnTo>
                  <a:pt x="599623" y="24771"/>
                </a:lnTo>
                <a:lnTo>
                  <a:pt x="552831" y="39864"/>
                </a:lnTo>
                <a:lnTo>
                  <a:pt x="507692" y="58538"/>
                </a:lnTo>
                <a:lnTo>
                  <a:pt x="464333" y="80636"/>
                </a:lnTo>
                <a:lnTo>
                  <a:pt x="422882" y="106000"/>
                </a:lnTo>
                <a:lnTo>
                  <a:pt x="383466" y="134470"/>
                </a:lnTo>
                <a:lnTo>
                  <a:pt x="346213" y="165890"/>
                </a:lnTo>
                <a:lnTo>
                  <a:pt x="329086" y="182648"/>
                </a:lnTo>
                <a:lnTo>
                  <a:pt x="368354" y="165022"/>
                </a:lnTo>
                <a:lnTo>
                  <a:pt x="402266" y="151886"/>
                </a:lnTo>
                <a:lnTo>
                  <a:pt x="445192" y="122309"/>
                </a:lnTo>
                <a:lnTo>
                  <a:pt x="486034" y="99004"/>
                </a:lnTo>
                <a:lnTo>
                  <a:pt x="528359" y="78947"/>
                </a:lnTo>
                <a:lnTo>
                  <a:pt x="571988" y="62113"/>
                </a:lnTo>
                <a:lnTo>
                  <a:pt x="616741" y="48478"/>
                </a:lnTo>
                <a:lnTo>
                  <a:pt x="662436" y="38017"/>
                </a:lnTo>
                <a:lnTo>
                  <a:pt x="708896" y="30705"/>
                </a:lnTo>
                <a:lnTo>
                  <a:pt x="755939" y="26518"/>
                </a:lnTo>
                <a:lnTo>
                  <a:pt x="803385" y="25431"/>
                </a:lnTo>
                <a:lnTo>
                  <a:pt x="996819" y="25431"/>
                </a:lnTo>
                <a:lnTo>
                  <a:pt x="982253" y="21576"/>
                </a:lnTo>
                <a:lnTo>
                  <a:pt x="933960" y="11883"/>
                </a:lnTo>
                <a:lnTo>
                  <a:pt x="885301" y="5072"/>
                </a:lnTo>
                <a:lnTo>
                  <a:pt x="836603" y="1118"/>
                </a:lnTo>
                <a:lnTo>
                  <a:pt x="788191" y="0"/>
                </a:lnTo>
                <a:close/>
              </a:path>
            </a:pathLst>
          </a:custGeom>
          <a:solidFill>
            <a:srgbClr val="F79037"/>
          </a:solidFill>
          <a:ln>
            <a:solidFill>
              <a:srgbClr val="F79037"/>
            </a:solidFill>
          </a:ln>
        </p:spPr>
        <p:txBody>
          <a:bodyPr wrap="square" lIns="0" tIns="0" rIns="0" bIns="0" rtlCol="0"/>
          <a:lstStyle/>
          <a:p>
            <a:pPr algn="l" rtl="0"/>
            <a:endParaRPr sz="1247">
              <a:latin typeface="Calibri" panose="020F0502020204030204" pitchFamily="34" charset="0"/>
              <a:cs typeface="Calibri" panose="020F0502020204030204" pitchFamily="34" charset="0"/>
            </a:endParaRPr>
          </a:p>
        </p:txBody>
      </p:sp>
      <p:grpSp>
        <p:nvGrpSpPr>
          <p:cNvPr id="62" name="Graphic 4">
            <a:extLst>
              <a:ext uri="{FF2B5EF4-FFF2-40B4-BE49-F238E27FC236}">
                <a16:creationId xmlns:a16="http://schemas.microsoft.com/office/drawing/2014/main" id="{23DECBF4-4060-F5D0-6852-5009F3CA2B48}"/>
              </a:ext>
            </a:extLst>
          </p:cNvPr>
          <p:cNvGrpSpPr/>
          <p:nvPr/>
        </p:nvGrpSpPr>
        <p:grpSpPr>
          <a:xfrm rot="19582332">
            <a:off x="4925032" y="4773099"/>
            <a:ext cx="403667" cy="780438"/>
            <a:chOff x="9129274" y="2719113"/>
            <a:chExt cx="717139" cy="1386497"/>
          </a:xfrm>
          <a:solidFill>
            <a:srgbClr val="000000"/>
          </a:solidFill>
        </p:grpSpPr>
        <p:grpSp>
          <p:nvGrpSpPr>
            <p:cNvPr id="63" name="Graphic 4">
              <a:extLst>
                <a:ext uri="{FF2B5EF4-FFF2-40B4-BE49-F238E27FC236}">
                  <a16:creationId xmlns:a16="http://schemas.microsoft.com/office/drawing/2014/main" id="{4D491C89-E967-6C00-ECAA-E12FD61BDA64}"/>
                </a:ext>
              </a:extLst>
            </p:cNvPr>
            <p:cNvGrpSpPr/>
            <p:nvPr/>
          </p:nvGrpSpPr>
          <p:grpSpPr>
            <a:xfrm>
              <a:off x="9159507" y="2719113"/>
              <a:ext cx="446280" cy="440141"/>
              <a:chOff x="9159507" y="2719113"/>
              <a:chExt cx="446280" cy="440141"/>
            </a:xfrm>
            <a:grpFill/>
          </p:grpSpPr>
          <p:sp>
            <p:nvSpPr>
              <p:cNvPr id="72" name="Freeform 71">
                <a:extLst>
                  <a:ext uri="{FF2B5EF4-FFF2-40B4-BE49-F238E27FC236}">
                    <a16:creationId xmlns:a16="http://schemas.microsoft.com/office/drawing/2014/main" id="{F8393DA9-9044-DC45-007E-DA26AFDB67C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73" name="Freeform 72">
                <a:extLst>
                  <a:ext uri="{FF2B5EF4-FFF2-40B4-BE49-F238E27FC236}">
                    <a16:creationId xmlns:a16="http://schemas.microsoft.com/office/drawing/2014/main" id="{A160F6C7-F6F2-D316-1EA5-256C0FC73F3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64" name="Graphic 4">
              <a:extLst>
                <a:ext uri="{FF2B5EF4-FFF2-40B4-BE49-F238E27FC236}">
                  <a16:creationId xmlns:a16="http://schemas.microsoft.com/office/drawing/2014/main" id="{CBB65F2E-6531-6522-E2AB-FA6A797F1A7F}"/>
                </a:ext>
              </a:extLst>
            </p:cNvPr>
            <p:cNvGrpSpPr/>
            <p:nvPr/>
          </p:nvGrpSpPr>
          <p:grpSpPr>
            <a:xfrm>
              <a:off x="9129274" y="2893887"/>
              <a:ext cx="717139" cy="1211724"/>
              <a:chOff x="9129274" y="2893887"/>
              <a:chExt cx="717139" cy="1211724"/>
            </a:xfrm>
            <a:grpFill/>
          </p:grpSpPr>
          <p:sp>
            <p:nvSpPr>
              <p:cNvPr id="65" name="Freeform 64">
                <a:extLst>
                  <a:ext uri="{FF2B5EF4-FFF2-40B4-BE49-F238E27FC236}">
                    <a16:creationId xmlns:a16="http://schemas.microsoft.com/office/drawing/2014/main" id="{B0B21210-C663-9CC1-049D-683DFDD5351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66" name="Freeform 65">
                <a:extLst>
                  <a:ext uri="{FF2B5EF4-FFF2-40B4-BE49-F238E27FC236}">
                    <a16:creationId xmlns:a16="http://schemas.microsoft.com/office/drawing/2014/main" id="{80BE7183-F105-40B0-50B0-39933A7743F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67" name="Freeform 66">
                <a:extLst>
                  <a:ext uri="{FF2B5EF4-FFF2-40B4-BE49-F238E27FC236}">
                    <a16:creationId xmlns:a16="http://schemas.microsoft.com/office/drawing/2014/main" id="{52A904BC-598C-3F3A-2288-6B6FAFA44C3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68" name="Freeform 67">
                <a:extLst>
                  <a:ext uri="{FF2B5EF4-FFF2-40B4-BE49-F238E27FC236}">
                    <a16:creationId xmlns:a16="http://schemas.microsoft.com/office/drawing/2014/main" id="{B3214B04-ABAE-8ED9-6C5F-2CF5EA67D32C}"/>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69" name="Freeform 68">
                <a:extLst>
                  <a:ext uri="{FF2B5EF4-FFF2-40B4-BE49-F238E27FC236}">
                    <a16:creationId xmlns:a16="http://schemas.microsoft.com/office/drawing/2014/main" id="{FFABDA0F-8DA7-DCA6-52F3-2E145C22C2D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70" name="Freeform 69">
                <a:extLst>
                  <a:ext uri="{FF2B5EF4-FFF2-40B4-BE49-F238E27FC236}">
                    <a16:creationId xmlns:a16="http://schemas.microsoft.com/office/drawing/2014/main" id="{DC231AFF-9FEF-53BA-1193-16647C315C0A}"/>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71" name="Freeform 70">
                <a:extLst>
                  <a:ext uri="{FF2B5EF4-FFF2-40B4-BE49-F238E27FC236}">
                    <a16:creationId xmlns:a16="http://schemas.microsoft.com/office/drawing/2014/main" id="{F5041324-186A-C2BA-6C3A-63C0B5940417}"/>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grpSp>
        <p:nvGrpSpPr>
          <p:cNvPr id="76" name="Group 75">
            <a:extLst>
              <a:ext uri="{FF2B5EF4-FFF2-40B4-BE49-F238E27FC236}">
                <a16:creationId xmlns:a16="http://schemas.microsoft.com/office/drawing/2014/main" id="{D3A5D338-ABDB-E85A-9BF3-6E139D089007}"/>
              </a:ext>
            </a:extLst>
          </p:cNvPr>
          <p:cNvGrpSpPr/>
          <p:nvPr/>
        </p:nvGrpSpPr>
        <p:grpSpPr>
          <a:xfrm rot="647259">
            <a:off x="6075327" y="4678852"/>
            <a:ext cx="1120385" cy="1116218"/>
            <a:chOff x="4021043" y="6108916"/>
            <a:chExt cx="1212825" cy="1208314"/>
          </a:xfrm>
        </p:grpSpPr>
        <p:sp>
          <p:nvSpPr>
            <p:cNvPr id="74" name="Oval 73">
              <a:extLst>
                <a:ext uri="{FF2B5EF4-FFF2-40B4-BE49-F238E27FC236}">
                  <a16:creationId xmlns:a16="http://schemas.microsoft.com/office/drawing/2014/main" id="{E8964F74-D81F-4E2D-781F-C2C432E0DE83}"/>
                </a:ext>
              </a:extLst>
            </p:cNvPr>
            <p:cNvSpPr/>
            <p:nvPr/>
          </p:nvSpPr>
          <p:spPr>
            <a:xfrm>
              <a:off x="4021043" y="6108916"/>
              <a:ext cx="1208314" cy="1208314"/>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5" name="Text Placeholder 5">
              <a:extLst>
                <a:ext uri="{FF2B5EF4-FFF2-40B4-BE49-F238E27FC236}">
                  <a16:creationId xmlns:a16="http://schemas.microsoft.com/office/drawing/2014/main" id="{303D44CF-D98B-B547-B667-F802C03953E2}"/>
                </a:ext>
              </a:extLst>
            </p:cNvPr>
            <p:cNvSpPr txBox="1">
              <a:spLocks/>
            </p:cNvSpPr>
            <p:nvPr/>
          </p:nvSpPr>
          <p:spPr>
            <a:xfrm>
              <a:off x="4025554" y="6219451"/>
              <a:ext cx="1208314" cy="718095"/>
            </a:xfrm>
            <a:prstGeom prst="rect">
              <a:avLst/>
            </a:prstGeom>
          </p:spPr>
          <p:txBody>
            <a:bodyPr lIns="91440" tIns="45720" rIns="91440" bIns="45720" anchor="t">
              <a:noAutofit/>
            </a:bodyPr>
            <a:lstStyle>
              <a:lvl1pPr marL="0" indent="0" algn="r" defTabSz="2072941" rtl="0" eaLnBrk="1" latinLnBrk="0" hangingPunct="1">
                <a:lnSpc>
                  <a:spcPct val="100000"/>
                </a:lnSpc>
                <a:spcBef>
                  <a:spcPts val="2267"/>
                </a:spcBef>
                <a:buFont typeface="Arial" panose="020B0604020202020204" pitchFamily="34" charset="0"/>
                <a:buNone/>
                <a:defRPr sz="2200" b="0" i="0" kern="1200">
                  <a:solidFill>
                    <a:schemeClr val="tx1"/>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rtl="0"/>
              <a:r>
                <a:rPr lang="en-US" sz="1800" b="1" err="1">
                  <a:solidFill>
                    <a:srgbClr val="000000"/>
                  </a:solidFill>
                  <a:latin typeface="Calibri"/>
                  <a:ea typeface="Calibri"/>
                  <a:cs typeface="Calibri"/>
                </a:rPr>
                <a:t>Görmek</a:t>
              </a:r>
              <a:r>
                <a:rPr lang="en-US" sz="1800" b="1">
                  <a:solidFill>
                    <a:srgbClr val="000000"/>
                  </a:solidFill>
                  <a:latin typeface="Calibri"/>
                  <a:ea typeface="Calibri"/>
                  <a:cs typeface="Calibri"/>
                </a:rPr>
                <a:t> </a:t>
              </a:r>
              <a:r>
                <a:rPr lang="en-US" sz="1800" b="1" err="1">
                  <a:solidFill>
                    <a:srgbClr val="000000"/>
                  </a:solidFill>
                  <a:latin typeface="Calibri"/>
                  <a:ea typeface="Calibri"/>
                  <a:cs typeface="Calibri"/>
                </a:rPr>
                <a:t>İçin</a:t>
              </a:r>
              <a:r>
                <a:rPr lang="en-US" sz="1800" b="1">
                  <a:solidFill>
                    <a:srgbClr val="000000"/>
                  </a:solidFill>
                  <a:latin typeface="Calibri"/>
                  <a:ea typeface="Calibri"/>
                  <a:cs typeface="Calibri"/>
                </a:rPr>
                <a:t> </a:t>
              </a:r>
              <a:r>
                <a:rPr lang="en-US" sz="1800" b="1" err="1">
                  <a:solidFill>
                    <a:srgbClr val="000000"/>
                  </a:solidFill>
                  <a:latin typeface="Calibri"/>
                  <a:ea typeface="Calibri"/>
                  <a:cs typeface="Calibri"/>
                </a:rPr>
                <a:t>Tıklayın</a:t>
              </a:r>
              <a:endParaRPr lang="en-US" sz="1800" b="1">
                <a:solidFill>
                  <a:srgbClr val="000000"/>
                </a:solidFill>
                <a:latin typeface="Calibri"/>
                <a:ea typeface="Calibri"/>
                <a:cs typeface="Calibri"/>
              </a:endParaRPr>
            </a:p>
          </p:txBody>
        </p:sp>
      </p:grpSp>
      <p:pic>
        <p:nvPicPr>
          <p:cNvPr id="80" name="Picture 79">
            <a:extLst>
              <a:ext uri="{FF2B5EF4-FFF2-40B4-BE49-F238E27FC236}">
                <a16:creationId xmlns:a16="http://schemas.microsoft.com/office/drawing/2014/main" id="{8E6D798E-1411-DC75-0DD6-220EBB3A718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241724" y="7526232"/>
            <a:ext cx="2292842" cy="1482298"/>
          </a:xfrm>
          <a:prstGeom prst="rect">
            <a:avLst/>
          </a:prstGeom>
        </p:spPr>
      </p:pic>
      <p:sp>
        <p:nvSpPr>
          <p:cNvPr id="81" name="object 54">
            <a:extLst>
              <a:ext uri="{FF2B5EF4-FFF2-40B4-BE49-F238E27FC236}">
                <a16:creationId xmlns:a16="http://schemas.microsoft.com/office/drawing/2014/main" id="{4E5F7106-C347-7307-620F-D2157730EB11}"/>
              </a:ext>
            </a:extLst>
          </p:cNvPr>
          <p:cNvSpPr/>
          <p:nvPr/>
        </p:nvSpPr>
        <p:spPr>
          <a:xfrm rot="11349584">
            <a:off x="5067837" y="8097486"/>
            <a:ext cx="1401960" cy="701769"/>
          </a:xfrm>
          <a:custGeom>
            <a:avLst/>
            <a:gdLst/>
            <a:ahLst/>
            <a:cxnLst/>
            <a:rect l="l" t="t" r="r" b="b"/>
            <a:pathLst>
              <a:path w="1409700" h="872490">
                <a:moveTo>
                  <a:pt x="329066" y="182658"/>
                </a:moveTo>
                <a:lnTo>
                  <a:pt x="281079" y="207067"/>
                </a:lnTo>
                <a:lnTo>
                  <a:pt x="239203" y="231732"/>
                </a:lnTo>
                <a:lnTo>
                  <a:pt x="199050" y="258752"/>
                </a:lnTo>
                <a:lnTo>
                  <a:pt x="161031" y="288072"/>
                </a:lnTo>
                <a:lnTo>
                  <a:pt x="125560" y="319636"/>
                </a:lnTo>
                <a:lnTo>
                  <a:pt x="93049" y="353389"/>
                </a:lnTo>
                <a:lnTo>
                  <a:pt x="63911" y="389274"/>
                </a:lnTo>
                <a:lnTo>
                  <a:pt x="38428" y="428822"/>
                </a:lnTo>
                <a:lnTo>
                  <a:pt x="19181" y="469867"/>
                </a:lnTo>
                <a:lnTo>
                  <a:pt x="6321" y="511811"/>
                </a:lnTo>
                <a:lnTo>
                  <a:pt x="0" y="554055"/>
                </a:lnTo>
                <a:lnTo>
                  <a:pt x="365" y="595998"/>
                </a:lnTo>
                <a:lnTo>
                  <a:pt x="7569" y="637042"/>
                </a:lnTo>
                <a:lnTo>
                  <a:pt x="21760" y="676588"/>
                </a:lnTo>
                <a:lnTo>
                  <a:pt x="43090" y="714037"/>
                </a:lnTo>
                <a:lnTo>
                  <a:pt x="71708" y="748788"/>
                </a:lnTo>
                <a:lnTo>
                  <a:pt x="107764" y="780243"/>
                </a:lnTo>
                <a:lnTo>
                  <a:pt x="147929" y="806107"/>
                </a:lnTo>
                <a:lnTo>
                  <a:pt x="191121" y="826874"/>
                </a:lnTo>
                <a:lnTo>
                  <a:pt x="236840" y="843061"/>
                </a:lnTo>
                <a:lnTo>
                  <a:pt x="284275" y="855109"/>
                </a:lnTo>
                <a:lnTo>
                  <a:pt x="333080" y="863576"/>
                </a:lnTo>
                <a:lnTo>
                  <a:pt x="382599" y="868940"/>
                </a:lnTo>
                <a:lnTo>
                  <a:pt x="432255" y="871701"/>
                </a:lnTo>
                <a:lnTo>
                  <a:pt x="481468" y="872356"/>
                </a:lnTo>
                <a:lnTo>
                  <a:pt x="529661" y="871405"/>
                </a:lnTo>
                <a:lnTo>
                  <a:pt x="576255" y="869347"/>
                </a:lnTo>
                <a:lnTo>
                  <a:pt x="624266" y="866179"/>
                </a:lnTo>
                <a:lnTo>
                  <a:pt x="672322" y="861794"/>
                </a:lnTo>
                <a:lnTo>
                  <a:pt x="720334" y="856126"/>
                </a:lnTo>
                <a:lnTo>
                  <a:pt x="768214" y="849112"/>
                </a:lnTo>
                <a:lnTo>
                  <a:pt x="770182" y="848764"/>
                </a:lnTo>
                <a:lnTo>
                  <a:pt x="477605" y="848764"/>
                </a:lnTo>
                <a:lnTo>
                  <a:pt x="429302" y="846968"/>
                </a:lnTo>
                <a:lnTo>
                  <a:pt x="381266" y="843061"/>
                </a:lnTo>
                <a:lnTo>
                  <a:pt x="333608" y="836884"/>
                </a:lnTo>
                <a:lnTo>
                  <a:pt x="286441" y="828275"/>
                </a:lnTo>
                <a:lnTo>
                  <a:pt x="240336" y="816588"/>
                </a:lnTo>
                <a:lnTo>
                  <a:pt x="195477" y="800699"/>
                </a:lnTo>
                <a:lnTo>
                  <a:pt x="152848" y="780016"/>
                </a:lnTo>
                <a:lnTo>
                  <a:pt x="113435" y="753947"/>
                </a:lnTo>
                <a:lnTo>
                  <a:pt x="78224" y="721900"/>
                </a:lnTo>
                <a:lnTo>
                  <a:pt x="50267" y="684338"/>
                </a:lnTo>
                <a:lnTo>
                  <a:pt x="31833" y="643066"/>
                </a:lnTo>
                <a:lnTo>
                  <a:pt x="22514" y="599326"/>
                </a:lnTo>
                <a:lnTo>
                  <a:pt x="21934" y="556691"/>
                </a:lnTo>
                <a:lnTo>
                  <a:pt x="21954" y="554055"/>
                </a:lnTo>
                <a:lnTo>
                  <a:pt x="29589" y="509403"/>
                </a:lnTo>
                <a:lnTo>
                  <a:pt x="45166" y="465702"/>
                </a:lnTo>
                <a:lnTo>
                  <a:pt x="66807" y="425262"/>
                </a:lnTo>
                <a:lnTo>
                  <a:pt x="93451" y="387245"/>
                </a:lnTo>
                <a:lnTo>
                  <a:pt x="124486" y="351677"/>
                </a:lnTo>
                <a:lnTo>
                  <a:pt x="159299" y="318587"/>
                </a:lnTo>
                <a:lnTo>
                  <a:pt x="197278" y="287999"/>
                </a:lnTo>
                <a:lnTo>
                  <a:pt x="237811" y="259942"/>
                </a:lnTo>
                <a:lnTo>
                  <a:pt x="280286" y="234441"/>
                </a:lnTo>
                <a:lnTo>
                  <a:pt x="281436" y="233839"/>
                </a:lnTo>
                <a:lnTo>
                  <a:pt x="311242" y="200098"/>
                </a:lnTo>
                <a:lnTo>
                  <a:pt x="329066" y="182658"/>
                </a:lnTo>
                <a:close/>
              </a:path>
              <a:path w="1409700" h="872490">
                <a:moveTo>
                  <a:pt x="996802" y="25433"/>
                </a:moveTo>
                <a:lnTo>
                  <a:pt x="803381" y="25433"/>
                </a:lnTo>
                <a:lnTo>
                  <a:pt x="851052" y="27420"/>
                </a:lnTo>
                <a:lnTo>
                  <a:pt x="898767" y="32458"/>
                </a:lnTo>
                <a:lnTo>
                  <a:pt x="946346" y="40521"/>
                </a:lnTo>
                <a:lnTo>
                  <a:pt x="993608" y="51586"/>
                </a:lnTo>
                <a:lnTo>
                  <a:pt x="1040374" y="65627"/>
                </a:lnTo>
                <a:lnTo>
                  <a:pt x="1086464" y="82620"/>
                </a:lnTo>
                <a:lnTo>
                  <a:pt x="1133777" y="103723"/>
                </a:lnTo>
                <a:lnTo>
                  <a:pt x="1180087" y="128698"/>
                </a:lnTo>
                <a:lnTo>
                  <a:pt x="1224403" y="157589"/>
                </a:lnTo>
                <a:lnTo>
                  <a:pt x="1265733" y="190439"/>
                </a:lnTo>
                <a:lnTo>
                  <a:pt x="1303085" y="227289"/>
                </a:lnTo>
                <a:lnTo>
                  <a:pt x="1335468" y="268183"/>
                </a:lnTo>
                <a:lnTo>
                  <a:pt x="1361889" y="313163"/>
                </a:lnTo>
                <a:lnTo>
                  <a:pt x="1379215" y="360796"/>
                </a:lnTo>
                <a:lnTo>
                  <a:pt x="1385048" y="407869"/>
                </a:lnTo>
                <a:lnTo>
                  <a:pt x="1380532" y="453796"/>
                </a:lnTo>
                <a:lnTo>
                  <a:pt x="1366812" y="497991"/>
                </a:lnTo>
                <a:lnTo>
                  <a:pt x="1345032" y="539867"/>
                </a:lnTo>
                <a:lnTo>
                  <a:pt x="1316335" y="578838"/>
                </a:lnTo>
                <a:lnTo>
                  <a:pt x="1281867" y="614318"/>
                </a:lnTo>
                <a:lnTo>
                  <a:pt x="1242534" y="646917"/>
                </a:lnTo>
                <a:lnTo>
                  <a:pt x="1200490" y="676195"/>
                </a:lnTo>
                <a:lnTo>
                  <a:pt x="1156126" y="702361"/>
                </a:lnTo>
                <a:lnTo>
                  <a:pt x="1109837" y="725619"/>
                </a:lnTo>
                <a:lnTo>
                  <a:pt x="1062015" y="746179"/>
                </a:lnTo>
                <a:lnTo>
                  <a:pt x="1013055" y="764246"/>
                </a:lnTo>
                <a:lnTo>
                  <a:pt x="963349" y="780027"/>
                </a:lnTo>
                <a:lnTo>
                  <a:pt x="913291" y="793730"/>
                </a:lnTo>
                <a:lnTo>
                  <a:pt x="863275" y="805561"/>
                </a:lnTo>
                <a:lnTo>
                  <a:pt x="813694" y="815727"/>
                </a:lnTo>
                <a:lnTo>
                  <a:pt x="766687" y="824210"/>
                </a:lnTo>
                <a:lnTo>
                  <a:pt x="719158" y="831705"/>
                </a:lnTo>
                <a:lnTo>
                  <a:pt x="671217" y="838054"/>
                </a:lnTo>
                <a:lnTo>
                  <a:pt x="622979" y="843094"/>
                </a:lnTo>
                <a:lnTo>
                  <a:pt x="574556" y="846666"/>
                </a:lnTo>
                <a:lnTo>
                  <a:pt x="526060" y="848610"/>
                </a:lnTo>
                <a:lnTo>
                  <a:pt x="477605" y="848764"/>
                </a:lnTo>
                <a:lnTo>
                  <a:pt x="770182" y="848764"/>
                </a:lnTo>
                <a:lnTo>
                  <a:pt x="815875" y="840687"/>
                </a:lnTo>
                <a:lnTo>
                  <a:pt x="863229" y="830789"/>
                </a:lnTo>
                <a:lnTo>
                  <a:pt x="910188" y="819353"/>
                </a:lnTo>
                <a:lnTo>
                  <a:pt x="956664" y="806314"/>
                </a:lnTo>
                <a:lnTo>
                  <a:pt x="1002570" y="791610"/>
                </a:lnTo>
                <a:lnTo>
                  <a:pt x="1047818" y="775176"/>
                </a:lnTo>
                <a:lnTo>
                  <a:pt x="1091784" y="757396"/>
                </a:lnTo>
                <a:lnTo>
                  <a:pt x="1136284" y="737387"/>
                </a:lnTo>
                <a:lnTo>
                  <a:pt x="1180432" y="714901"/>
                </a:lnTo>
                <a:lnTo>
                  <a:pt x="1223342" y="689692"/>
                </a:lnTo>
                <a:lnTo>
                  <a:pt x="1264131" y="661513"/>
                </a:lnTo>
                <a:lnTo>
                  <a:pt x="1301911" y="630118"/>
                </a:lnTo>
                <a:lnTo>
                  <a:pt x="1335799" y="595259"/>
                </a:lnTo>
                <a:lnTo>
                  <a:pt x="1364909" y="556691"/>
                </a:lnTo>
                <a:lnTo>
                  <a:pt x="1388356" y="514166"/>
                </a:lnTo>
                <a:lnTo>
                  <a:pt x="1404008" y="467342"/>
                </a:lnTo>
                <a:lnTo>
                  <a:pt x="1409363" y="420038"/>
                </a:lnTo>
                <a:lnTo>
                  <a:pt x="1405357" y="373069"/>
                </a:lnTo>
                <a:lnTo>
                  <a:pt x="1392927" y="327251"/>
                </a:lnTo>
                <a:lnTo>
                  <a:pt x="1373012" y="283401"/>
                </a:lnTo>
                <a:lnTo>
                  <a:pt x="1346548" y="242335"/>
                </a:lnTo>
                <a:lnTo>
                  <a:pt x="1316238" y="205660"/>
                </a:lnTo>
                <a:lnTo>
                  <a:pt x="1282625" y="172075"/>
                </a:lnTo>
                <a:lnTo>
                  <a:pt x="1246034" y="141559"/>
                </a:lnTo>
                <a:lnTo>
                  <a:pt x="1206793" y="114087"/>
                </a:lnTo>
                <a:lnTo>
                  <a:pt x="1165226" y="89636"/>
                </a:lnTo>
                <a:lnTo>
                  <a:pt x="1121662" y="68184"/>
                </a:lnTo>
                <a:lnTo>
                  <a:pt x="1076426" y="49705"/>
                </a:lnTo>
                <a:lnTo>
                  <a:pt x="1029845" y="34179"/>
                </a:lnTo>
                <a:lnTo>
                  <a:pt x="996802" y="25433"/>
                </a:lnTo>
                <a:close/>
              </a:path>
              <a:path w="1409700" h="872490">
                <a:moveTo>
                  <a:pt x="343019" y="202890"/>
                </a:moveTo>
                <a:lnTo>
                  <a:pt x="281436" y="233839"/>
                </a:lnTo>
                <a:lnTo>
                  <a:pt x="248696" y="276257"/>
                </a:lnTo>
                <a:lnTo>
                  <a:pt x="246898" y="285310"/>
                </a:lnTo>
                <a:lnTo>
                  <a:pt x="252400" y="291852"/>
                </a:lnTo>
                <a:lnTo>
                  <a:pt x="261257" y="293641"/>
                </a:lnTo>
                <a:lnTo>
                  <a:pt x="269524" y="288436"/>
                </a:lnTo>
                <a:lnTo>
                  <a:pt x="300249" y="248519"/>
                </a:lnTo>
                <a:lnTo>
                  <a:pt x="333358" y="211973"/>
                </a:lnTo>
                <a:lnTo>
                  <a:pt x="343019" y="202890"/>
                </a:lnTo>
                <a:close/>
              </a:path>
              <a:path w="1409700" h="872490">
                <a:moveTo>
                  <a:pt x="402274" y="151883"/>
                </a:moveTo>
                <a:lnTo>
                  <a:pt x="368346" y="165027"/>
                </a:lnTo>
                <a:lnTo>
                  <a:pt x="329066" y="182658"/>
                </a:lnTo>
                <a:lnTo>
                  <a:pt x="311242" y="200098"/>
                </a:lnTo>
                <a:lnTo>
                  <a:pt x="281436" y="233839"/>
                </a:lnTo>
                <a:lnTo>
                  <a:pt x="324090" y="211524"/>
                </a:lnTo>
                <a:lnTo>
                  <a:pt x="343019" y="202890"/>
                </a:lnTo>
                <a:lnTo>
                  <a:pt x="368669" y="178774"/>
                </a:lnTo>
                <a:lnTo>
                  <a:pt x="402274" y="151883"/>
                </a:lnTo>
                <a:close/>
              </a:path>
              <a:path w="1409700" h="872490">
                <a:moveTo>
                  <a:pt x="501845" y="121024"/>
                </a:moveTo>
                <a:lnTo>
                  <a:pt x="457549" y="133077"/>
                </a:lnTo>
                <a:lnTo>
                  <a:pt x="412912" y="147763"/>
                </a:lnTo>
                <a:lnTo>
                  <a:pt x="368669" y="178774"/>
                </a:lnTo>
                <a:lnTo>
                  <a:pt x="343019" y="202890"/>
                </a:lnTo>
                <a:lnTo>
                  <a:pt x="368612" y="191216"/>
                </a:lnTo>
                <a:lnTo>
                  <a:pt x="413239" y="173546"/>
                </a:lnTo>
                <a:lnTo>
                  <a:pt x="457359" y="158538"/>
                </a:lnTo>
                <a:lnTo>
                  <a:pt x="500359" y="146221"/>
                </a:lnTo>
                <a:lnTo>
                  <a:pt x="502988" y="145574"/>
                </a:lnTo>
                <a:lnTo>
                  <a:pt x="505643" y="144951"/>
                </a:lnTo>
                <a:lnTo>
                  <a:pt x="508271" y="144291"/>
                </a:lnTo>
                <a:lnTo>
                  <a:pt x="515765" y="138587"/>
                </a:lnTo>
                <a:lnTo>
                  <a:pt x="516393" y="129895"/>
                </a:lnTo>
                <a:lnTo>
                  <a:pt x="511354" y="122585"/>
                </a:lnTo>
                <a:lnTo>
                  <a:pt x="501845" y="121024"/>
                </a:lnTo>
                <a:close/>
              </a:path>
              <a:path w="1409700" h="872490">
                <a:moveTo>
                  <a:pt x="788183" y="0"/>
                </a:moveTo>
                <a:lnTo>
                  <a:pt x="740385" y="1692"/>
                </a:lnTo>
                <a:lnTo>
                  <a:pt x="693526" y="6172"/>
                </a:lnTo>
                <a:lnTo>
                  <a:pt x="647933" y="13417"/>
                </a:lnTo>
                <a:lnTo>
                  <a:pt x="599615" y="24770"/>
                </a:lnTo>
                <a:lnTo>
                  <a:pt x="552823" y="39863"/>
                </a:lnTo>
                <a:lnTo>
                  <a:pt x="507683" y="58537"/>
                </a:lnTo>
                <a:lnTo>
                  <a:pt x="464325" y="80635"/>
                </a:lnTo>
                <a:lnTo>
                  <a:pt x="422874" y="105999"/>
                </a:lnTo>
                <a:lnTo>
                  <a:pt x="383458" y="134469"/>
                </a:lnTo>
                <a:lnTo>
                  <a:pt x="346205" y="165889"/>
                </a:lnTo>
                <a:lnTo>
                  <a:pt x="329066" y="182658"/>
                </a:lnTo>
                <a:lnTo>
                  <a:pt x="368346" y="165027"/>
                </a:lnTo>
                <a:lnTo>
                  <a:pt x="402274" y="151883"/>
                </a:lnTo>
                <a:lnTo>
                  <a:pt x="445184" y="122319"/>
                </a:lnTo>
                <a:lnTo>
                  <a:pt x="486026" y="99013"/>
                </a:lnTo>
                <a:lnTo>
                  <a:pt x="528351" y="78954"/>
                </a:lnTo>
                <a:lnTo>
                  <a:pt x="571981" y="62120"/>
                </a:lnTo>
                <a:lnTo>
                  <a:pt x="616734" y="48484"/>
                </a:lnTo>
                <a:lnTo>
                  <a:pt x="662430" y="38022"/>
                </a:lnTo>
                <a:lnTo>
                  <a:pt x="708890" y="30709"/>
                </a:lnTo>
                <a:lnTo>
                  <a:pt x="755934" y="26521"/>
                </a:lnTo>
                <a:lnTo>
                  <a:pt x="803381" y="25433"/>
                </a:lnTo>
                <a:lnTo>
                  <a:pt x="996802" y="25433"/>
                </a:lnTo>
                <a:lnTo>
                  <a:pt x="982244" y="21580"/>
                </a:lnTo>
                <a:lnTo>
                  <a:pt x="933952" y="11886"/>
                </a:lnTo>
                <a:lnTo>
                  <a:pt x="885293" y="5073"/>
                </a:lnTo>
                <a:lnTo>
                  <a:pt x="836595" y="1119"/>
                </a:lnTo>
                <a:lnTo>
                  <a:pt x="788183" y="0"/>
                </a:lnTo>
                <a:close/>
              </a:path>
            </a:pathLst>
          </a:custGeom>
          <a:solidFill>
            <a:srgbClr val="F79037"/>
          </a:solidFill>
          <a:ln>
            <a:solidFill>
              <a:srgbClr val="F79037"/>
            </a:solidFill>
          </a:ln>
        </p:spPr>
        <p:txBody>
          <a:bodyPr wrap="square" lIns="0" tIns="0" rIns="0" bIns="0" rtlCol="0"/>
          <a:lstStyle/>
          <a:p>
            <a:pPr algn="l" rtl="0"/>
            <a:endParaRPr sz="1247">
              <a:latin typeface="Calibri" panose="020F0502020204030204" pitchFamily="34" charset="0"/>
              <a:cs typeface="Calibri" panose="020F0502020204030204" pitchFamily="34" charset="0"/>
            </a:endParaRPr>
          </a:p>
        </p:txBody>
      </p:sp>
      <p:grpSp>
        <p:nvGrpSpPr>
          <p:cNvPr id="82" name="Graphic 4">
            <a:extLst>
              <a:ext uri="{FF2B5EF4-FFF2-40B4-BE49-F238E27FC236}">
                <a16:creationId xmlns:a16="http://schemas.microsoft.com/office/drawing/2014/main" id="{25B88E89-7721-0668-DACC-ABB929B8B290}"/>
              </a:ext>
            </a:extLst>
          </p:cNvPr>
          <p:cNvGrpSpPr/>
          <p:nvPr/>
        </p:nvGrpSpPr>
        <p:grpSpPr>
          <a:xfrm rot="19582332">
            <a:off x="5749160" y="8460723"/>
            <a:ext cx="128310" cy="248071"/>
            <a:chOff x="9129274" y="2719113"/>
            <a:chExt cx="717139" cy="1386497"/>
          </a:xfrm>
          <a:solidFill>
            <a:srgbClr val="000000"/>
          </a:solidFill>
        </p:grpSpPr>
        <p:grpSp>
          <p:nvGrpSpPr>
            <p:cNvPr id="83" name="Graphic 4">
              <a:extLst>
                <a:ext uri="{FF2B5EF4-FFF2-40B4-BE49-F238E27FC236}">
                  <a16:creationId xmlns:a16="http://schemas.microsoft.com/office/drawing/2014/main" id="{05BD1382-C36C-8BA4-1F21-A78DA63D3431}"/>
                </a:ext>
              </a:extLst>
            </p:cNvPr>
            <p:cNvGrpSpPr/>
            <p:nvPr/>
          </p:nvGrpSpPr>
          <p:grpSpPr>
            <a:xfrm>
              <a:off x="9159507" y="2719113"/>
              <a:ext cx="446280" cy="440141"/>
              <a:chOff x="9159507" y="2719113"/>
              <a:chExt cx="446280" cy="440141"/>
            </a:xfrm>
            <a:grpFill/>
          </p:grpSpPr>
          <p:sp>
            <p:nvSpPr>
              <p:cNvPr id="92" name="Freeform 91">
                <a:extLst>
                  <a:ext uri="{FF2B5EF4-FFF2-40B4-BE49-F238E27FC236}">
                    <a16:creationId xmlns:a16="http://schemas.microsoft.com/office/drawing/2014/main" id="{22790FAE-8D4C-9700-E7CA-9F608C8F7AB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93" name="Freeform 92">
                <a:extLst>
                  <a:ext uri="{FF2B5EF4-FFF2-40B4-BE49-F238E27FC236}">
                    <a16:creationId xmlns:a16="http://schemas.microsoft.com/office/drawing/2014/main" id="{64A7198F-3D1E-7B2B-F9D0-EA2D441700A3}"/>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84" name="Graphic 4">
              <a:extLst>
                <a:ext uri="{FF2B5EF4-FFF2-40B4-BE49-F238E27FC236}">
                  <a16:creationId xmlns:a16="http://schemas.microsoft.com/office/drawing/2014/main" id="{F0853E16-04FC-EB61-ED42-F987DE7D7012}"/>
                </a:ext>
              </a:extLst>
            </p:cNvPr>
            <p:cNvGrpSpPr/>
            <p:nvPr/>
          </p:nvGrpSpPr>
          <p:grpSpPr>
            <a:xfrm>
              <a:off x="9129274" y="2893887"/>
              <a:ext cx="717139" cy="1211724"/>
              <a:chOff x="9129274" y="2893887"/>
              <a:chExt cx="717139" cy="1211724"/>
            </a:xfrm>
            <a:grpFill/>
          </p:grpSpPr>
          <p:sp>
            <p:nvSpPr>
              <p:cNvPr id="85" name="Freeform 84">
                <a:extLst>
                  <a:ext uri="{FF2B5EF4-FFF2-40B4-BE49-F238E27FC236}">
                    <a16:creationId xmlns:a16="http://schemas.microsoft.com/office/drawing/2014/main" id="{57741759-A59A-F75C-6B59-231D8C1DA5FB}"/>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86" name="Freeform 85">
                <a:extLst>
                  <a:ext uri="{FF2B5EF4-FFF2-40B4-BE49-F238E27FC236}">
                    <a16:creationId xmlns:a16="http://schemas.microsoft.com/office/drawing/2014/main" id="{A1353AC9-66CE-4F79-0A0D-40C2A7A1C73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87" name="Freeform 86">
                <a:extLst>
                  <a:ext uri="{FF2B5EF4-FFF2-40B4-BE49-F238E27FC236}">
                    <a16:creationId xmlns:a16="http://schemas.microsoft.com/office/drawing/2014/main" id="{8EF8C41F-BECF-BA49-FCB0-E56BB86536E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88" name="Freeform 87">
                <a:extLst>
                  <a:ext uri="{FF2B5EF4-FFF2-40B4-BE49-F238E27FC236}">
                    <a16:creationId xmlns:a16="http://schemas.microsoft.com/office/drawing/2014/main" id="{74F0E597-9375-50BA-CE79-72592DC8753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89" name="Freeform 88">
                <a:extLst>
                  <a:ext uri="{FF2B5EF4-FFF2-40B4-BE49-F238E27FC236}">
                    <a16:creationId xmlns:a16="http://schemas.microsoft.com/office/drawing/2014/main" id="{E5CC2D99-A808-F490-16DE-2972B87051B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90" name="Freeform 89">
                <a:extLst>
                  <a:ext uri="{FF2B5EF4-FFF2-40B4-BE49-F238E27FC236}">
                    <a16:creationId xmlns:a16="http://schemas.microsoft.com/office/drawing/2014/main" id="{2950CFF3-96E6-A472-FC6B-8336C63CDF7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91" name="Freeform 90">
                <a:extLst>
                  <a:ext uri="{FF2B5EF4-FFF2-40B4-BE49-F238E27FC236}">
                    <a16:creationId xmlns:a16="http://schemas.microsoft.com/office/drawing/2014/main" id="{6DE4950F-E5B7-1EA6-3582-11A01A50B024}"/>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
        <p:nvSpPr>
          <p:cNvPr id="95" name="Slide Number Placeholder 5">
            <a:extLst>
              <a:ext uri="{FF2B5EF4-FFF2-40B4-BE49-F238E27FC236}">
                <a16:creationId xmlns:a16="http://schemas.microsoft.com/office/drawing/2014/main" id="{532891D9-E65E-678A-90C6-AC8B6689CFF9}"/>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3</a:t>
            </a:fld>
            <a:endParaRPr lang="en-US" sz="900">
              <a:solidFill>
                <a:schemeClr val="tx1"/>
              </a:solidFill>
            </a:endParaRPr>
          </a:p>
        </p:txBody>
      </p:sp>
      <p:sp>
        <p:nvSpPr>
          <p:cNvPr id="3" name="Text Box 5">
            <a:extLst>
              <a:ext uri="{FF2B5EF4-FFF2-40B4-BE49-F238E27FC236}">
                <a16:creationId xmlns:a16="http://schemas.microsoft.com/office/drawing/2014/main" id="{E13BF9FC-EECE-6187-A472-12A9A338F517}"/>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3348761843"/>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E2BF-840B-C999-0CB6-07D7777C73E9}"/>
              </a:ext>
            </a:extLst>
          </p:cNvPr>
          <p:cNvSpPr/>
          <p:nvPr/>
        </p:nvSpPr>
        <p:spPr>
          <a:xfrm>
            <a:off x="1" y="8802533"/>
            <a:ext cx="7559674" cy="103818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0088" y="103253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0" y="1325485"/>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1" y="1170034"/>
            <a:ext cx="5466529" cy="707886"/>
          </a:xfrm>
          <a:prstGeom prst="rect">
            <a:avLst/>
          </a:prstGeom>
          <a:noFill/>
        </p:spPr>
        <p:txBody>
          <a:bodyPr wrap="square" lIns="91440" tIns="45720" rIns="91440" bIns="45720" anchor="t">
            <a:spAutoFit/>
          </a:bodyPr>
          <a:lstStyle/>
          <a:p>
            <a:pPr>
              <a:lnSpc>
                <a:spcPts val="2440"/>
              </a:lnSpc>
              <a:tabLst>
                <a:tab pos="177800" algn="l"/>
              </a:tabLst>
            </a:pPr>
            <a:r>
              <a:rPr lang="en-IE" sz="2000" b="1" kern="100" err="1">
                <a:solidFill>
                  <a:srgbClr val="323338"/>
                </a:solidFill>
                <a:effectLst/>
                <a:latin typeface="Calibri"/>
                <a:ea typeface="Calibri"/>
                <a:cs typeface="Calibri"/>
              </a:rPr>
              <a:t>Gıda</a:t>
            </a:r>
            <a:r>
              <a:rPr lang="en-IE" sz="2000" b="1" kern="100">
                <a:solidFill>
                  <a:srgbClr val="323338"/>
                </a:solidFill>
                <a:latin typeface="Calibri"/>
                <a:ea typeface="Calibri"/>
                <a:cs typeface="Calibri"/>
              </a:rPr>
              <a:t> </a:t>
            </a:r>
            <a:r>
              <a:rPr lang="en-IE" sz="2000" b="1" kern="100" err="1">
                <a:solidFill>
                  <a:srgbClr val="323338"/>
                </a:solidFill>
                <a:latin typeface="Calibri"/>
                <a:ea typeface="Calibri"/>
                <a:cs typeface="Calibri"/>
              </a:rPr>
              <a:t>Endüstrisindeki</a:t>
            </a:r>
            <a:r>
              <a:rPr lang="en-IE" sz="2000" b="1" kern="100">
                <a:solidFill>
                  <a:srgbClr val="323338"/>
                </a:solidFill>
                <a:latin typeface="Calibri"/>
                <a:ea typeface="Calibri"/>
                <a:cs typeface="Calibri"/>
              </a:rPr>
              <a:t> </a:t>
            </a:r>
            <a:r>
              <a:rPr lang="en-IE" sz="2000" b="1" kern="100" err="1">
                <a:solidFill>
                  <a:srgbClr val="323338"/>
                </a:solidFill>
                <a:latin typeface="Calibri"/>
                <a:ea typeface="Calibri"/>
                <a:cs typeface="Calibri"/>
              </a:rPr>
              <a:t>Patentler</a:t>
            </a:r>
            <a:endParaRPr lang="en-IE" sz="2000" b="1" kern="100" err="1">
              <a:solidFill>
                <a:srgbClr val="323338"/>
              </a:solidFill>
              <a:effectLst/>
              <a:latin typeface="Calibri"/>
              <a:ea typeface="Calibri"/>
              <a:cs typeface="Calibri"/>
            </a:endParaRPr>
          </a:p>
          <a:p>
            <a:pPr algn="l" rtl="0">
              <a:lnSpc>
                <a:spcPts val="2440"/>
              </a:lnSpc>
              <a:tabLst>
                <a:tab pos="177800" algn="l"/>
              </a:tabLst>
            </a:pP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3048360" y="1753199"/>
            <a:ext cx="4079899" cy="3057411"/>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Yeni Gıda İşleme Yöntemleri: </a:t>
            </a:r>
            <a:r>
              <a:rPr lang="tr-TR">
                <a:solidFill>
                  <a:schemeClr val="tx1"/>
                </a:solidFill>
                <a:latin typeface="Calibri"/>
                <a:ea typeface="Calibri"/>
                <a:cs typeface="Calibri"/>
              </a:rPr>
              <a:t>İşletmeniz, sektördeki diğer kişiler için bilinir olmayan yeni bir gıda işleme yöntemi geliştirdiyse, bu potansiyel olarak patentlenebilir bir yöntemdir. Bu yöntem, gıdanın korunmasına yönelik yeni bir yaklaşımı, gıdadan belirli bileşenlerin çıkarılmasının benzersiz bir yolunu veya yenilikçi bir pişirme tekniğini içerebilir.</a:t>
            </a:r>
          </a:p>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Benzersiz Gıda Bileşimleri: </a:t>
            </a:r>
            <a:r>
              <a:rPr lang="tr-TR">
                <a:solidFill>
                  <a:schemeClr val="tx1"/>
                </a:solidFill>
                <a:latin typeface="Calibri"/>
                <a:ea typeface="Calibri"/>
                <a:cs typeface="Calibri"/>
              </a:rPr>
              <a:t>Gıda işletmeniz, yeni özelliklere sahip bir ürün ortaya çıkaran benzersiz bir içerik bileşimi oluşturduysa, bu potansiyel olarak patentlenebilir. Bu yöntem, örneğin gıda ikamelerinin veya özel diyetlere uygun ürünlerin geliştirilmesiyle ilgili olabilir.</a:t>
            </a:r>
          </a:p>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Yenilikçi Gıda Ambalajlama Çözümleri: </a:t>
            </a:r>
            <a:r>
              <a:rPr lang="tr-TR">
                <a:solidFill>
                  <a:schemeClr val="tx1"/>
                </a:solidFill>
                <a:latin typeface="Calibri"/>
                <a:ea typeface="Calibri"/>
                <a:cs typeface="Calibri"/>
              </a:rPr>
              <a:t>İşletmeniz yeni bir gıda paketleme çözümü geliştirdiyse bu da potansiyel olarak patentlenebilir. Bu çözüm, gıdanın raf ömrünü uzatan kapları, benzersiz tek servislik paketleri veya sürdürülebilir paketleme çözümlerini içerebilir.</a:t>
            </a:r>
          </a:p>
          <a:p>
            <a:pPr marL="228600" indent="-228600" algn="l" rtl="0">
              <a:buClr>
                <a:srgbClr val="F79037"/>
              </a:buClr>
              <a:buFont typeface="+mj-lt"/>
              <a:buAutoNum type="arabicPeriod"/>
              <a:tabLst>
                <a:tab pos="177800" algn="l"/>
              </a:tabLst>
            </a:pPr>
            <a:endParaRPr lang="tr-TR">
              <a:solidFill>
                <a:schemeClr val="tx1"/>
              </a:solidFill>
              <a:ea typeface="Calibri"/>
            </a:endParaRPr>
          </a:p>
          <a:p>
            <a:pPr marL="228600" indent="-228600" algn="l" rtl="0">
              <a:buClr>
                <a:srgbClr val="F79037"/>
              </a:buClr>
              <a:buFont typeface="+mj-lt"/>
              <a:buAutoNum type="arabicPeriod"/>
              <a:tabLst>
                <a:tab pos="177800" algn="l"/>
              </a:tabLst>
            </a:pPr>
            <a:endParaRPr lang="tr-TR">
              <a:solidFill>
                <a:schemeClr val="tx1"/>
              </a:solidFill>
              <a:ea typeface="Calibri"/>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90774" y="1753199"/>
            <a:ext cx="2343253"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tr-TR" b="1">
                <a:solidFill>
                  <a:schemeClr val="tx1"/>
                </a:solidFill>
                <a:latin typeface="Calibri"/>
                <a:ea typeface="Calibri"/>
                <a:cs typeface="Calibri"/>
              </a:rPr>
              <a:t>Gıda endüstrisinde patentler, ticari markalar veya telif hakları gibi diğer fikri mülkiyet koruma biçimleriyle karşılaştırıldığında gerçekten daha az yaygındır. Bununla birlikte, özellikle bir şirketin yenilikçi bir gıda işleme yöntemi, benzersiz bir gıda bileşimi ve hatta yeni bir gıda ambalajlama çözümü geliştirdiği durumlarda, bunlar yine de oldukça alakalı olabilir. Patent, sahibine başkalarının patentli buluşu yapmasını, kullanmasını, satmasını veya ithal etmesini engelleme hakkını verir.</a:t>
            </a:r>
          </a:p>
          <a:p>
            <a:pPr algn="l" rtl="0">
              <a:buClr>
                <a:srgbClr val="F1A0C2"/>
              </a:buClr>
              <a:tabLst>
                <a:tab pos="177800" algn="l"/>
              </a:tabLst>
            </a:pPr>
            <a:endParaRPr lang="tr-TR" b="1">
              <a:solidFill>
                <a:schemeClr val="tx1"/>
              </a:solidFill>
              <a:ea typeface="Calibri"/>
            </a:endParaRPr>
          </a:p>
          <a:p>
            <a:pPr algn="l" rtl="0">
              <a:buClr>
                <a:srgbClr val="F1A0C2"/>
              </a:buClr>
              <a:tabLst>
                <a:tab pos="177800" algn="l"/>
              </a:tabLst>
            </a:pPr>
            <a:r>
              <a:rPr lang="tr-TR" b="1">
                <a:solidFill>
                  <a:schemeClr val="tx1"/>
                </a:solidFill>
                <a:latin typeface="Calibri"/>
                <a:ea typeface="Calibri"/>
                <a:cs typeface="Calibri"/>
              </a:rPr>
              <a:t>Sağda, gıda endüstrisinde patent aramanın uygun olabileceği durumlara ilişkin birkaç örnek verilmiştir:</a:t>
            </a:r>
          </a:p>
          <a:p>
            <a:pPr algn="l" rtl="0">
              <a:buClr>
                <a:srgbClr val="F1A0C2"/>
              </a:buClr>
              <a:tabLst>
                <a:tab pos="177800" algn="l"/>
              </a:tabLst>
            </a:pPr>
            <a:endParaRPr lang="tr-TR">
              <a:solidFill>
                <a:schemeClr val="tx1"/>
              </a:solidFill>
              <a:ea typeface="Calibri"/>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1" y="865227"/>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07</a:t>
            </a: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493527" y="9000978"/>
            <a:ext cx="6425434" cy="699804"/>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tr-TR">
                <a:solidFill>
                  <a:schemeClr val="tx1"/>
                </a:solidFill>
                <a:latin typeface="Calibri"/>
                <a:ea typeface="Calibri"/>
                <a:cs typeface="Calibri"/>
              </a:rPr>
              <a:t>Patent almanın potansiyel faydaları cazip olsa da, maliyetleri ve zamanı da dikkate almak önemlidir. Bir patentin, buluşun ayrıntılarının kamuya açıklanmasını gerektirdiğini ve bunun her durumda arzu edilmeyebileceğini akılda tutmak da çok önemlidir. Bir buluş için patent koruması ararken, bir patent vekiline danışmanız tavsiye edilir.</a:t>
            </a:r>
          </a:p>
        </p:txBody>
      </p:sp>
      <p:sp>
        <p:nvSpPr>
          <p:cNvPr id="3" name="Text Placeholder 2">
            <a:extLst>
              <a:ext uri="{FF2B5EF4-FFF2-40B4-BE49-F238E27FC236}">
                <a16:creationId xmlns:a16="http://schemas.microsoft.com/office/drawing/2014/main" id="{4CDA1C6F-77E3-F53B-974C-E772F1157148}"/>
              </a:ext>
            </a:extLst>
          </p:cNvPr>
          <p:cNvSpPr txBox="1">
            <a:spLocks/>
          </p:cNvSpPr>
          <p:nvPr/>
        </p:nvSpPr>
        <p:spPr>
          <a:xfrm>
            <a:off x="3049197" y="5536526"/>
            <a:ext cx="4079899" cy="343086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Patent Arama: </a:t>
            </a:r>
            <a:r>
              <a:rPr lang="tr-TR">
                <a:solidFill>
                  <a:schemeClr val="tx1"/>
                </a:solidFill>
                <a:latin typeface="Calibri"/>
                <a:ea typeface="Calibri"/>
                <a:cs typeface="Calibri"/>
              </a:rPr>
              <a:t>Patent başvurusu yapmadan önce, buluşunuzun yeni olduğundan ve mevcut patentlere kıyasla belirgin olmadığından emin olmak için kapsamlı bir araştırma yapılmalıdır.</a:t>
            </a:r>
          </a:p>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Patent başvurusu: </a:t>
            </a:r>
            <a:r>
              <a:rPr lang="tr-TR">
                <a:solidFill>
                  <a:schemeClr val="tx1"/>
                </a:solidFill>
                <a:latin typeface="Calibri"/>
                <a:ea typeface="Calibri"/>
                <a:cs typeface="Calibri"/>
              </a:rPr>
              <a:t>Buluşunuz yeni ve anlaşılır görünmüyorsa bir sonraki adım bir patent başvurusu hazırlamaktır. Bu genellikle, aranan korumanın kapsamını tanımlayan istemlerle birlikte buluşun ayrıntılı bir açıklamasının hazırlanmasını içerir.</a:t>
            </a:r>
          </a:p>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Muayene: </a:t>
            </a:r>
            <a:r>
              <a:rPr lang="tr-TR">
                <a:solidFill>
                  <a:schemeClr val="tx1"/>
                </a:solidFill>
                <a:latin typeface="Calibri"/>
                <a:ea typeface="Calibri"/>
                <a:cs typeface="Calibri"/>
              </a:rPr>
              <a:t>Patent başvurusu yapıldıktan sonra patent ofisi tarafından başvurunuz incelenecektir. İncelemeyi yapan kişi, buluşun patentlenebilirlik gerekliliklerini karşılayıp karşılamadığını kontrol edecek ve başvuruda değişiklik yapılmasını talep edebilecektir.</a:t>
            </a:r>
          </a:p>
          <a:p>
            <a:pPr marL="228600" indent="-228600" algn="l">
              <a:buClr>
                <a:srgbClr val="F79037"/>
              </a:buClr>
              <a:buFont typeface="+mj-lt"/>
              <a:buAutoNum type="arabicPeriod"/>
              <a:tabLst>
                <a:tab pos="177800" algn="l"/>
              </a:tabLst>
            </a:pPr>
            <a:r>
              <a:rPr lang="tr-TR" b="1">
                <a:solidFill>
                  <a:srgbClr val="F79037"/>
                </a:solidFill>
                <a:latin typeface="Calibri"/>
                <a:ea typeface="Calibri"/>
                <a:cs typeface="Calibri"/>
              </a:rPr>
              <a:t>Kabul: </a:t>
            </a:r>
            <a:r>
              <a:rPr lang="tr-TR">
                <a:solidFill>
                  <a:schemeClr val="tx1"/>
                </a:solidFill>
                <a:latin typeface="Calibri"/>
                <a:ea typeface="Calibri"/>
                <a:cs typeface="Calibri"/>
              </a:rPr>
              <a:t>Patent başvurusu onaylanırsa, patent verilecektir, bu da patent sahibine, başkalarının bu buluşu belirli bir süre boyunca, (genellikle başvurunun yapıldığı tarihten itibaren 20 yıl süreyle) kullanmasını engelleme hakkı tanıyacaktır.</a:t>
            </a:r>
          </a:p>
          <a:p>
            <a:pPr marL="228600" lvl="0" indent="-228600" algn="l" rtl="0">
              <a:buClr>
                <a:srgbClr val="F79037"/>
              </a:buClr>
              <a:buFont typeface="+mj-lt"/>
              <a:buAutoNum type="arabicPeriod"/>
              <a:tabLst>
                <a:tab pos="177800" algn="l"/>
              </a:tabLst>
            </a:pPr>
            <a:endParaRPr lang="tr-TR">
              <a:solidFill>
                <a:schemeClr val="tx1"/>
              </a:solidFill>
              <a:ea typeface="Calibri"/>
            </a:endParaRPr>
          </a:p>
          <a:p>
            <a:pPr marL="228600" indent="-228600" algn="l" rtl="0">
              <a:buClr>
                <a:srgbClr val="F79037"/>
              </a:buClr>
              <a:buFont typeface="+mj-lt"/>
              <a:buAutoNum type="arabicPeriod"/>
              <a:tabLst>
                <a:tab pos="177800" algn="l"/>
              </a:tabLst>
            </a:pPr>
            <a:endParaRPr lang="tr-TR">
              <a:solidFill>
                <a:schemeClr val="tx1"/>
              </a:solidFill>
              <a:ea typeface="Calibri"/>
            </a:endParaRPr>
          </a:p>
        </p:txBody>
      </p:sp>
      <p:sp>
        <p:nvSpPr>
          <p:cNvPr id="4" name="Text Placeholder 2">
            <a:extLst>
              <a:ext uri="{FF2B5EF4-FFF2-40B4-BE49-F238E27FC236}">
                <a16:creationId xmlns:a16="http://schemas.microsoft.com/office/drawing/2014/main" id="{A74025D1-98C4-898E-DD6C-56B536F97EDA}"/>
              </a:ext>
            </a:extLst>
          </p:cNvPr>
          <p:cNvSpPr txBox="1">
            <a:spLocks/>
          </p:cNvSpPr>
          <p:nvPr/>
        </p:nvSpPr>
        <p:spPr>
          <a:xfrm>
            <a:off x="491611" y="5536526"/>
            <a:ext cx="2259412" cy="226963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tr-TR" b="1">
                <a:solidFill>
                  <a:schemeClr val="tx1"/>
                </a:solidFill>
                <a:latin typeface="Calibri"/>
                <a:ea typeface="Calibri"/>
                <a:cs typeface="Calibri"/>
              </a:rPr>
              <a:t>Bununla birlikte, patent almanın karmaşık ve maliyetli bir süreç olabileceğini, kapsamlı bir patentlenebilirlik araştırması ve iyi yazılmış bir patent başvurusu gerektirebileceğini unutmamak önemlidir. Süreç genellikle şu adımları içerir:</a:t>
            </a:r>
            <a:endParaRPr lang="tr-TR">
              <a:solidFill>
                <a:schemeClr val="tx1"/>
              </a:solidFill>
              <a:latin typeface="Calibri"/>
              <a:ea typeface="Calibri"/>
              <a:cs typeface="Calibri"/>
            </a:endParaRPr>
          </a:p>
        </p:txBody>
      </p:sp>
      <p:cxnSp>
        <p:nvCxnSpPr>
          <p:cNvPr id="5" name="Straight Connector 4">
            <a:extLst>
              <a:ext uri="{FF2B5EF4-FFF2-40B4-BE49-F238E27FC236}">
                <a16:creationId xmlns:a16="http://schemas.microsoft.com/office/drawing/2014/main" id="{0266CE44-2E37-2AED-8848-576CAB77CCC4}"/>
              </a:ext>
            </a:extLst>
          </p:cNvPr>
          <p:cNvCxnSpPr>
            <a:cxnSpLocks/>
          </p:cNvCxnSpPr>
          <p:nvPr/>
        </p:nvCxnSpPr>
        <p:spPr>
          <a:xfrm>
            <a:off x="12256" y="5422110"/>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30</a:t>
            </a:fld>
            <a:endParaRPr lang="en-US" sz="900">
              <a:solidFill>
                <a:schemeClr val="tx1"/>
              </a:solidFill>
            </a:endParaRPr>
          </a:p>
        </p:txBody>
      </p:sp>
      <p:grpSp>
        <p:nvGrpSpPr>
          <p:cNvPr id="6" name="Group 5">
            <a:extLst>
              <a:ext uri="{FF2B5EF4-FFF2-40B4-BE49-F238E27FC236}">
                <a16:creationId xmlns:a16="http://schemas.microsoft.com/office/drawing/2014/main" id="{157D88BC-4E83-A1D7-73B5-A602963C57AA}"/>
              </a:ext>
            </a:extLst>
          </p:cNvPr>
          <p:cNvGrpSpPr>
            <a:grpSpLocks noChangeAspect="1"/>
          </p:cNvGrpSpPr>
          <p:nvPr/>
        </p:nvGrpSpPr>
        <p:grpSpPr>
          <a:xfrm>
            <a:off x="5996363" y="432857"/>
            <a:ext cx="1050297" cy="1039417"/>
            <a:chOff x="-3279694" y="8226785"/>
            <a:chExt cx="1233175" cy="1220399"/>
          </a:xfrm>
        </p:grpSpPr>
        <p:sp>
          <p:nvSpPr>
            <p:cNvPr id="7" name="Freeform 6">
              <a:extLst>
                <a:ext uri="{FF2B5EF4-FFF2-40B4-BE49-F238E27FC236}">
                  <a16:creationId xmlns:a16="http://schemas.microsoft.com/office/drawing/2014/main" id="{9C407468-D9EE-48DC-ACFB-CF4F11796FE4}"/>
                </a:ext>
              </a:extLst>
            </p:cNvPr>
            <p:cNvSpPr/>
            <p:nvPr/>
          </p:nvSpPr>
          <p:spPr>
            <a:xfrm>
              <a:off x="-3279694" y="8226785"/>
              <a:ext cx="1233175" cy="1220399"/>
            </a:xfrm>
            <a:custGeom>
              <a:avLst/>
              <a:gdLst>
                <a:gd name="connsiteX0" fmla="*/ 1078809 w 1233175"/>
                <a:gd name="connsiteY0" fmla="*/ 950535 h 1220399"/>
                <a:gd name="connsiteX1" fmla="*/ 1057760 w 1233175"/>
                <a:gd name="connsiteY1" fmla="*/ 971581 h 1220399"/>
                <a:gd name="connsiteX2" fmla="*/ 1057760 w 1233175"/>
                <a:gd name="connsiteY2" fmla="*/ 1096097 h 1220399"/>
                <a:gd name="connsiteX3" fmla="*/ 1033201 w 1233175"/>
                <a:gd name="connsiteY3" fmla="*/ 1120650 h 1220399"/>
                <a:gd name="connsiteX4" fmla="*/ 847260 w 1233175"/>
                <a:gd name="connsiteY4" fmla="*/ 1120650 h 1220399"/>
                <a:gd name="connsiteX5" fmla="*/ 831472 w 1233175"/>
                <a:gd name="connsiteY5" fmla="*/ 1127665 h 1220399"/>
                <a:gd name="connsiteX6" fmla="*/ 780602 w 1233175"/>
                <a:gd name="connsiteY6" fmla="*/ 1145202 h 1220399"/>
                <a:gd name="connsiteX7" fmla="*/ 771831 w 1233175"/>
                <a:gd name="connsiteY7" fmla="*/ 1143448 h 1220399"/>
                <a:gd name="connsiteX8" fmla="*/ 685877 w 1233175"/>
                <a:gd name="connsiteY8" fmla="*/ 1176770 h 1220399"/>
                <a:gd name="connsiteX9" fmla="*/ 661319 w 1233175"/>
                <a:gd name="connsiteY9" fmla="*/ 1203076 h 1220399"/>
                <a:gd name="connsiteX10" fmla="*/ 587644 w 1233175"/>
                <a:gd name="connsiteY10" fmla="*/ 1199569 h 1220399"/>
                <a:gd name="connsiteX11" fmla="*/ 559577 w 1233175"/>
                <a:gd name="connsiteY11" fmla="*/ 1187292 h 1220399"/>
                <a:gd name="connsiteX12" fmla="*/ 513970 w 1233175"/>
                <a:gd name="connsiteY12" fmla="*/ 1159232 h 1220399"/>
                <a:gd name="connsiteX13" fmla="*/ 498182 w 1233175"/>
                <a:gd name="connsiteY13" fmla="*/ 1150463 h 1220399"/>
                <a:gd name="connsiteX14" fmla="*/ 450820 w 1233175"/>
                <a:gd name="connsiteY14" fmla="*/ 1124157 h 1220399"/>
                <a:gd name="connsiteX15" fmla="*/ 438540 w 1233175"/>
                <a:gd name="connsiteY15" fmla="*/ 1118896 h 1220399"/>
                <a:gd name="connsiteX16" fmla="*/ 226287 w 1233175"/>
                <a:gd name="connsiteY16" fmla="*/ 1118896 h 1220399"/>
                <a:gd name="connsiteX17" fmla="*/ 201729 w 1233175"/>
                <a:gd name="connsiteY17" fmla="*/ 1094343 h 1220399"/>
                <a:gd name="connsiteX18" fmla="*/ 201729 w 1233175"/>
                <a:gd name="connsiteY18" fmla="*/ 1003148 h 1220399"/>
                <a:gd name="connsiteX19" fmla="*/ 92971 w 1233175"/>
                <a:gd name="connsiteY19" fmla="*/ 982103 h 1220399"/>
                <a:gd name="connsiteX20" fmla="*/ 15787 w 1233175"/>
                <a:gd name="connsiteY20" fmla="*/ 968073 h 1220399"/>
                <a:gd name="connsiteX21" fmla="*/ 0 w 1233175"/>
                <a:gd name="connsiteY21" fmla="*/ 948781 h 1220399"/>
                <a:gd name="connsiteX22" fmla="*/ 0 w 1233175"/>
                <a:gd name="connsiteY22" fmla="*/ 645382 h 1220399"/>
                <a:gd name="connsiteX23" fmla="*/ 22804 w 1233175"/>
                <a:gd name="connsiteY23" fmla="*/ 627844 h 1220399"/>
                <a:gd name="connsiteX24" fmla="*/ 156120 w 1233175"/>
                <a:gd name="connsiteY24" fmla="*/ 648889 h 1220399"/>
                <a:gd name="connsiteX25" fmla="*/ 199974 w 1233175"/>
                <a:gd name="connsiteY25" fmla="*/ 655904 h 1220399"/>
                <a:gd name="connsiteX26" fmla="*/ 199974 w 1233175"/>
                <a:gd name="connsiteY26" fmla="*/ 640121 h 1220399"/>
                <a:gd name="connsiteX27" fmla="*/ 199974 w 1233175"/>
                <a:gd name="connsiteY27" fmla="*/ 26306 h 1220399"/>
                <a:gd name="connsiteX28" fmla="*/ 226287 w 1233175"/>
                <a:gd name="connsiteY28" fmla="*/ 0 h 1220399"/>
                <a:gd name="connsiteX29" fmla="*/ 1027939 w 1233175"/>
                <a:gd name="connsiteY29" fmla="*/ 0 h 1220399"/>
                <a:gd name="connsiteX30" fmla="*/ 1054251 w 1233175"/>
                <a:gd name="connsiteY30" fmla="*/ 26306 h 1220399"/>
                <a:gd name="connsiteX31" fmla="*/ 1054251 w 1233175"/>
                <a:gd name="connsiteY31" fmla="*/ 626091 h 1220399"/>
                <a:gd name="connsiteX32" fmla="*/ 1054251 w 1233175"/>
                <a:gd name="connsiteY32" fmla="*/ 643628 h 1220399"/>
                <a:gd name="connsiteX33" fmla="*/ 1110385 w 1233175"/>
                <a:gd name="connsiteY33" fmla="*/ 631352 h 1220399"/>
                <a:gd name="connsiteX34" fmla="*/ 1210371 w 1233175"/>
                <a:gd name="connsiteY34" fmla="*/ 610307 h 1220399"/>
                <a:gd name="connsiteX35" fmla="*/ 1233176 w 1233175"/>
                <a:gd name="connsiteY35" fmla="*/ 627844 h 1220399"/>
                <a:gd name="connsiteX36" fmla="*/ 1233176 w 1233175"/>
                <a:gd name="connsiteY36" fmla="*/ 938259 h 1220399"/>
                <a:gd name="connsiteX37" fmla="*/ 1215634 w 1233175"/>
                <a:gd name="connsiteY37" fmla="*/ 959304 h 1220399"/>
                <a:gd name="connsiteX38" fmla="*/ 1108630 w 1233175"/>
                <a:gd name="connsiteY38" fmla="*/ 982103 h 1220399"/>
                <a:gd name="connsiteX39" fmla="*/ 1080564 w 1233175"/>
                <a:gd name="connsiteY39" fmla="*/ 964565 h 1220399"/>
                <a:gd name="connsiteX40" fmla="*/ 1078809 w 1233175"/>
                <a:gd name="connsiteY40" fmla="*/ 950535 h 1220399"/>
                <a:gd name="connsiteX41" fmla="*/ 294699 w 1233175"/>
                <a:gd name="connsiteY41" fmla="*/ 99964 h 1220399"/>
                <a:gd name="connsiteX42" fmla="*/ 294699 w 1233175"/>
                <a:gd name="connsiteY42" fmla="*/ 306907 h 1220399"/>
                <a:gd name="connsiteX43" fmla="*/ 294699 w 1233175"/>
                <a:gd name="connsiteY43" fmla="*/ 512096 h 1220399"/>
                <a:gd name="connsiteX44" fmla="*/ 299962 w 1233175"/>
                <a:gd name="connsiteY44" fmla="*/ 717286 h 1220399"/>
                <a:gd name="connsiteX45" fmla="*/ 426262 w 1233175"/>
                <a:gd name="connsiteY45" fmla="*/ 722547 h 1220399"/>
                <a:gd name="connsiteX46" fmla="*/ 563086 w 1233175"/>
                <a:gd name="connsiteY46" fmla="*/ 705010 h 1220399"/>
                <a:gd name="connsiteX47" fmla="*/ 571857 w 1233175"/>
                <a:gd name="connsiteY47" fmla="*/ 699748 h 1220399"/>
                <a:gd name="connsiteX48" fmla="*/ 613957 w 1233175"/>
                <a:gd name="connsiteY48" fmla="*/ 678703 h 1220399"/>
                <a:gd name="connsiteX49" fmla="*/ 645532 w 1233175"/>
                <a:gd name="connsiteY49" fmla="*/ 673442 h 1220399"/>
                <a:gd name="connsiteX50" fmla="*/ 775340 w 1233175"/>
                <a:gd name="connsiteY50" fmla="*/ 692733 h 1220399"/>
                <a:gd name="connsiteX51" fmla="*/ 854277 w 1233175"/>
                <a:gd name="connsiteY51" fmla="*/ 738331 h 1220399"/>
                <a:gd name="connsiteX52" fmla="*/ 882344 w 1233175"/>
                <a:gd name="connsiteY52" fmla="*/ 745346 h 1220399"/>
                <a:gd name="connsiteX53" fmla="*/ 963035 w 1233175"/>
                <a:gd name="connsiteY53" fmla="*/ 733070 h 1220399"/>
                <a:gd name="connsiteX54" fmla="*/ 963035 w 1233175"/>
                <a:gd name="connsiteY54" fmla="*/ 99964 h 1220399"/>
                <a:gd name="connsiteX55" fmla="*/ 294699 w 1233175"/>
                <a:gd name="connsiteY55" fmla="*/ 99964 h 1220399"/>
                <a:gd name="connsiteX56" fmla="*/ 610449 w 1233175"/>
                <a:gd name="connsiteY56" fmla="*/ 1024193 h 1220399"/>
                <a:gd name="connsiteX57" fmla="*/ 680615 w 1233175"/>
                <a:gd name="connsiteY57" fmla="*/ 1043484 h 1220399"/>
                <a:gd name="connsiteX58" fmla="*/ 682369 w 1233175"/>
                <a:gd name="connsiteY58" fmla="*/ 1046992 h 1220399"/>
                <a:gd name="connsiteX59" fmla="*/ 777094 w 1233175"/>
                <a:gd name="connsiteY59" fmla="*/ 1115388 h 1220399"/>
                <a:gd name="connsiteX60" fmla="*/ 812177 w 1233175"/>
                <a:gd name="connsiteY60" fmla="*/ 1096097 h 1220399"/>
                <a:gd name="connsiteX61" fmla="*/ 799898 w 1233175"/>
                <a:gd name="connsiteY61" fmla="*/ 1073298 h 1220399"/>
                <a:gd name="connsiteX62" fmla="*/ 722715 w 1233175"/>
                <a:gd name="connsiteY62" fmla="*/ 1018932 h 1220399"/>
                <a:gd name="connsiteX63" fmla="*/ 715698 w 1233175"/>
                <a:gd name="connsiteY63" fmla="*/ 1001394 h 1220399"/>
                <a:gd name="connsiteX64" fmla="*/ 726223 w 1233175"/>
                <a:gd name="connsiteY64" fmla="*/ 990871 h 1220399"/>
                <a:gd name="connsiteX65" fmla="*/ 742011 w 1233175"/>
                <a:gd name="connsiteY65" fmla="*/ 996133 h 1220399"/>
                <a:gd name="connsiteX66" fmla="*/ 847260 w 1233175"/>
                <a:gd name="connsiteY66" fmla="*/ 1068037 h 1220399"/>
                <a:gd name="connsiteX67" fmla="*/ 868310 w 1233175"/>
                <a:gd name="connsiteY67" fmla="*/ 1075052 h 1220399"/>
                <a:gd name="connsiteX68" fmla="*/ 887606 w 1233175"/>
                <a:gd name="connsiteY68" fmla="*/ 1059268 h 1220399"/>
                <a:gd name="connsiteX69" fmla="*/ 875326 w 1233175"/>
                <a:gd name="connsiteY69" fmla="*/ 1032962 h 1220399"/>
                <a:gd name="connsiteX70" fmla="*/ 754289 w 1233175"/>
                <a:gd name="connsiteY70" fmla="*/ 952289 h 1220399"/>
                <a:gd name="connsiteX71" fmla="*/ 745519 w 1233175"/>
                <a:gd name="connsiteY71" fmla="*/ 945274 h 1220399"/>
                <a:gd name="connsiteX72" fmla="*/ 743764 w 1233175"/>
                <a:gd name="connsiteY72" fmla="*/ 925983 h 1220399"/>
                <a:gd name="connsiteX73" fmla="*/ 761306 w 1233175"/>
                <a:gd name="connsiteY73" fmla="*/ 920721 h 1220399"/>
                <a:gd name="connsiteX74" fmla="*/ 771831 w 1233175"/>
                <a:gd name="connsiteY74" fmla="*/ 925983 h 1220399"/>
                <a:gd name="connsiteX75" fmla="*/ 901639 w 1233175"/>
                <a:gd name="connsiteY75" fmla="*/ 1010163 h 1220399"/>
                <a:gd name="connsiteX76" fmla="*/ 934968 w 1233175"/>
                <a:gd name="connsiteY76" fmla="*/ 1004902 h 1220399"/>
                <a:gd name="connsiteX77" fmla="*/ 927951 w 1233175"/>
                <a:gd name="connsiteY77" fmla="*/ 971581 h 1220399"/>
                <a:gd name="connsiteX78" fmla="*/ 891114 w 1233175"/>
                <a:gd name="connsiteY78" fmla="*/ 941766 h 1220399"/>
                <a:gd name="connsiteX79" fmla="*/ 712190 w 1233175"/>
                <a:gd name="connsiteY79" fmla="*/ 808481 h 1220399"/>
                <a:gd name="connsiteX80" fmla="*/ 663073 w 1233175"/>
                <a:gd name="connsiteY80" fmla="*/ 780421 h 1220399"/>
                <a:gd name="connsiteX81" fmla="*/ 659565 w 1233175"/>
                <a:gd name="connsiteY81" fmla="*/ 783929 h 1220399"/>
                <a:gd name="connsiteX82" fmla="*/ 547299 w 1233175"/>
                <a:gd name="connsiteY82" fmla="*/ 827772 h 1220399"/>
                <a:gd name="connsiteX83" fmla="*/ 526248 w 1233175"/>
                <a:gd name="connsiteY83" fmla="*/ 778667 h 1220399"/>
                <a:gd name="connsiteX84" fmla="*/ 545544 w 1233175"/>
                <a:gd name="connsiteY84" fmla="*/ 750607 h 1220399"/>
                <a:gd name="connsiteX85" fmla="*/ 554315 w 1233175"/>
                <a:gd name="connsiteY85" fmla="*/ 734824 h 1220399"/>
                <a:gd name="connsiteX86" fmla="*/ 506953 w 1233175"/>
                <a:gd name="connsiteY86" fmla="*/ 740085 h 1220399"/>
                <a:gd name="connsiteX87" fmla="*/ 364866 w 1233175"/>
                <a:gd name="connsiteY87" fmla="*/ 755868 h 1220399"/>
                <a:gd name="connsiteX88" fmla="*/ 356095 w 1233175"/>
                <a:gd name="connsiteY88" fmla="*/ 764637 h 1220399"/>
                <a:gd name="connsiteX89" fmla="*/ 335045 w 1233175"/>
                <a:gd name="connsiteY89" fmla="*/ 899676 h 1220399"/>
                <a:gd name="connsiteX90" fmla="*/ 324520 w 1233175"/>
                <a:gd name="connsiteY90" fmla="*/ 964565 h 1220399"/>
                <a:gd name="connsiteX91" fmla="*/ 410474 w 1233175"/>
                <a:gd name="connsiteY91" fmla="*/ 996133 h 1220399"/>
                <a:gd name="connsiteX92" fmla="*/ 492919 w 1233175"/>
                <a:gd name="connsiteY92" fmla="*/ 1034715 h 1220399"/>
                <a:gd name="connsiteX93" fmla="*/ 513970 w 1233175"/>
                <a:gd name="connsiteY93" fmla="*/ 1011917 h 1220399"/>
                <a:gd name="connsiteX94" fmla="*/ 529757 w 1233175"/>
                <a:gd name="connsiteY94" fmla="*/ 997887 h 1220399"/>
                <a:gd name="connsiteX95" fmla="*/ 610449 w 1233175"/>
                <a:gd name="connsiteY95" fmla="*/ 1024193 h 1220399"/>
                <a:gd name="connsiteX96" fmla="*/ 264878 w 1233175"/>
                <a:gd name="connsiteY96" fmla="*/ 669934 h 1220399"/>
                <a:gd name="connsiteX97" fmla="*/ 264878 w 1233175"/>
                <a:gd name="connsiteY97" fmla="*/ 654151 h 1220399"/>
                <a:gd name="connsiteX98" fmla="*/ 264878 w 1233175"/>
                <a:gd name="connsiteY98" fmla="*/ 94703 h 1220399"/>
                <a:gd name="connsiteX99" fmla="*/ 289437 w 1233175"/>
                <a:gd name="connsiteY99" fmla="*/ 70150 h 1220399"/>
                <a:gd name="connsiteX100" fmla="*/ 970052 w 1233175"/>
                <a:gd name="connsiteY100" fmla="*/ 70150 h 1220399"/>
                <a:gd name="connsiteX101" fmla="*/ 994610 w 1233175"/>
                <a:gd name="connsiteY101" fmla="*/ 94703 h 1220399"/>
                <a:gd name="connsiteX102" fmla="*/ 994610 w 1233175"/>
                <a:gd name="connsiteY102" fmla="*/ 706763 h 1220399"/>
                <a:gd name="connsiteX103" fmla="*/ 994610 w 1233175"/>
                <a:gd name="connsiteY103" fmla="*/ 724301 h 1220399"/>
                <a:gd name="connsiteX104" fmla="*/ 1027939 w 1233175"/>
                <a:gd name="connsiteY104" fmla="*/ 715532 h 1220399"/>
                <a:gd name="connsiteX105" fmla="*/ 1020922 w 1233175"/>
                <a:gd name="connsiteY105" fmla="*/ 678703 h 1220399"/>
                <a:gd name="connsiteX106" fmla="*/ 1022676 w 1233175"/>
                <a:gd name="connsiteY106" fmla="*/ 661166 h 1220399"/>
                <a:gd name="connsiteX107" fmla="*/ 1027939 w 1233175"/>
                <a:gd name="connsiteY107" fmla="*/ 641874 h 1220399"/>
                <a:gd name="connsiteX108" fmla="*/ 1027939 w 1233175"/>
                <a:gd name="connsiteY108" fmla="*/ 49105 h 1220399"/>
                <a:gd name="connsiteX109" fmla="*/ 1027939 w 1233175"/>
                <a:gd name="connsiteY109" fmla="*/ 35075 h 1220399"/>
                <a:gd name="connsiteX110" fmla="*/ 235058 w 1233175"/>
                <a:gd name="connsiteY110" fmla="*/ 35075 h 1220399"/>
                <a:gd name="connsiteX111" fmla="*/ 235058 w 1233175"/>
                <a:gd name="connsiteY111" fmla="*/ 666427 h 1220399"/>
                <a:gd name="connsiteX112" fmla="*/ 264878 w 1233175"/>
                <a:gd name="connsiteY112" fmla="*/ 669934 h 1220399"/>
                <a:gd name="connsiteX113" fmla="*/ 968297 w 1233175"/>
                <a:gd name="connsiteY113" fmla="*/ 761130 h 1220399"/>
                <a:gd name="connsiteX114" fmla="*/ 959527 w 1233175"/>
                <a:gd name="connsiteY114" fmla="*/ 762883 h 1220399"/>
                <a:gd name="connsiteX115" fmla="*/ 943739 w 1233175"/>
                <a:gd name="connsiteY115" fmla="*/ 766391 h 1220399"/>
                <a:gd name="connsiteX116" fmla="*/ 805160 w 1233175"/>
                <a:gd name="connsiteY116" fmla="*/ 745346 h 1220399"/>
                <a:gd name="connsiteX117" fmla="*/ 745519 w 1233175"/>
                <a:gd name="connsiteY117" fmla="*/ 710271 h 1220399"/>
                <a:gd name="connsiteX118" fmla="*/ 692894 w 1233175"/>
                <a:gd name="connsiteY118" fmla="*/ 699748 h 1220399"/>
                <a:gd name="connsiteX119" fmla="*/ 619219 w 1233175"/>
                <a:gd name="connsiteY119" fmla="*/ 710271 h 1220399"/>
                <a:gd name="connsiteX120" fmla="*/ 580628 w 1233175"/>
                <a:gd name="connsiteY120" fmla="*/ 743592 h 1220399"/>
                <a:gd name="connsiteX121" fmla="*/ 564840 w 1233175"/>
                <a:gd name="connsiteY121" fmla="*/ 773406 h 1220399"/>
                <a:gd name="connsiteX122" fmla="*/ 549053 w 1233175"/>
                <a:gd name="connsiteY122" fmla="*/ 796205 h 1220399"/>
                <a:gd name="connsiteX123" fmla="*/ 635007 w 1233175"/>
                <a:gd name="connsiteY123" fmla="*/ 750607 h 1220399"/>
                <a:gd name="connsiteX124" fmla="*/ 635007 w 1233175"/>
                <a:gd name="connsiteY124" fmla="*/ 743592 h 1220399"/>
                <a:gd name="connsiteX125" fmla="*/ 650794 w 1233175"/>
                <a:gd name="connsiteY125" fmla="*/ 726055 h 1220399"/>
                <a:gd name="connsiteX126" fmla="*/ 666581 w 1233175"/>
                <a:gd name="connsiteY126" fmla="*/ 743592 h 1220399"/>
                <a:gd name="connsiteX127" fmla="*/ 675352 w 1233175"/>
                <a:gd name="connsiteY127" fmla="*/ 755868 h 1220399"/>
                <a:gd name="connsiteX128" fmla="*/ 768323 w 1233175"/>
                <a:gd name="connsiteY128" fmla="*/ 810235 h 1220399"/>
                <a:gd name="connsiteX129" fmla="*/ 941985 w 1233175"/>
                <a:gd name="connsiteY129" fmla="*/ 943520 h 1220399"/>
                <a:gd name="connsiteX130" fmla="*/ 954264 w 1233175"/>
                <a:gd name="connsiteY130" fmla="*/ 948781 h 1220399"/>
                <a:gd name="connsiteX131" fmla="*/ 1006889 w 1233175"/>
                <a:gd name="connsiteY131" fmla="*/ 936505 h 1220399"/>
                <a:gd name="connsiteX132" fmla="*/ 968297 w 1233175"/>
                <a:gd name="connsiteY132" fmla="*/ 761130 h 1220399"/>
                <a:gd name="connsiteX133" fmla="*/ 147349 w 1233175"/>
                <a:gd name="connsiteY133" fmla="*/ 966319 h 1220399"/>
                <a:gd name="connsiteX134" fmla="*/ 191203 w 1233175"/>
                <a:gd name="connsiteY134" fmla="*/ 689226 h 1220399"/>
                <a:gd name="connsiteX135" fmla="*/ 33329 w 1233175"/>
                <a:gd name="connsiteY135" fmla="*/ 664673 h 1220399"/>
                <a:gd name="connsiteX136" fmla="*/ 33329 w 1233175"/>
                <a:gd name="connsiteY136" fmla="*/ 943520 h 1220399"/>
                <a:gd name="connsiteX137" fmla="*/ 147349 w 1233175"/>
                <a:gd name="connsiteY137" fmla="*/ 966319 h 1220399"/>
                <a:gd name="connsiteX138" fmla="*/ 1205109 w 1233175"/>
                <a:gd name="connsiteY138" fmla="*/ 645382 h 1220399"/>
                <a:gd name="connsiteX139" fmla="*/ 1050743 w 1233175"/>
                <a:gd name="connsiteY139" fmla="*/ 678703 h 1220399"/>
                <a:gd name="connsiteX140" fmla="*/ 1110385 w 1233175"/>
                <a:gd name="connsiteY140" fmla="*/ 955796 h 1220399"/>
                <a:gd name="connsiteX141" fmla="*/ 1203355 w 1233175"/>
                <a:gd name="connsiteY141" fmla="*/ 934752 h 1220399"/>
                <a:gd name="connsiteX142" fmla="*/ 1205109 w 1233175"/>
                <a:gd name="connsiteY142" fmla="*/ 645382 h 1220399"/>
                <a:gd name="connsiteX143" fmla="*/ 224533 w 1233175"/>
                <a:gd name="connsiteY143" fmla="*/ 980349 h 1220399"/>
                <a:gd name="connsiteX144" fmla="*/ 268387 w 1233175"/>
                <a:gd name="connsiteY144" fmla="*/ 701502 h 1220399"/>
                <a:gd name="connsiteX145" fmla="*/ 221024 w 1233175"/>
                <a:gd name="connsiteY145" fmla="*/ 694487 h 1220399"/>
                <a:gd name="connsiteX146" fmla="*/ 177170 w 1233175"/>
                <a:gd name="connsiteY146" fmla="*/ 971581 h 1220399"/>
                <a:gd name="connsiteX147" fmla="*/ 224533 w 1233175"/>
                <a:gd name="connsiteY147" fmla="*/ 980349 h 1220399"/>
                <a:gd name="connsiteX148" fmla="*/ 906902 w 1233175"/>
                <a:gd name="connsiteY148" fmla="*/ 1090836 h 1220399"/>
                <a:gd name="connsiteX149" fmla="*/ 1026184 w 1233175"/>
                <a:gd name="connsiteY149" fmla="*/ 1090836 h 1220399"/>
                <a:gd name="connsiteX150" fmla="*/ 1026184 w 1233175"/>
                <a:gd name="connsiteY150" fmla="*/ 962812 h 1220399"/>
                <a:gd name="connsiteX151" fmla="*/ 968297 w 1233175"/>
                <a:gd name="connsiteY151" fmla="*/ 978595 h 1220399"/>
                <a:gd name="connsiteX152" fmla="*/ 924443 w 1233175"/>
                <a:gd name="connsiteY152" fmla="*/ 1045238 h 1220399"/>
                <a:gd name="connsiteX153" fmla="*/ 906902 w 1233175"/>
                <a:gd name="connsiteY153" fmla="*/ 1090836 h 1220399"/>
                <a:gd name="connsiteX154" fmla="*/ 291191 w 1233175"/>
                <a:gd name="connsiteY154" fmla="*/ 748853 h 1220399"/>
                <a:gd name="connsiteX155" fmla="*/ 257862 w 1233175"/>
                <a:gd name="connsiteY155" fmla="*/ 955796 h 1220399"/>
                <a:gd name="connsiteX156" fmla="*/ 292945 w 1233175"/>
                <a:gd name="connsiteY156" fmla="*/ 962812 h 1220399"/>
                <a:gd name="connsiteX157" fmla="*/ 326274 w 1233175"/>
                <a:gd name="connsiteY157" fmla="*/ 754114 h 1220399"/>
                <a:gd name="connsiteX158" fmla="*/ 291191 w 1233175"/>
                <a:gd name="connsiteY158" fmla="*/ 748853 h 1220399"/>
                <a:gd name="connsiteX159" fmla="*/ 233304 w 1233175"/>
                <a:gd name="connsiteY159" fmla="*/ 1090836 h 1220399"/>
                <a:gd name="connsiteX160" fmla="*/ 394686 w 1233175"/>
                <a:gd name="connsiteY160" fmla="*/ 1090836 h 1220399"/>
                <a:gd name="connsiteX161" fmla="*/ 359603 w 1233175"/>
                <a:gd name="connsiteY161" fmla="*/ 1062775 h 1220399"/>
                <a:gd name="connsiteX162" fmla="*/ 345570 w 1233175"/>
                <a:gd name="connsiteY162" fmla="*/ 1055761 h 1220399"/>
                <a:gd name="connsiteX163" fmla="*/ 282420 w 1233175"/>
                <a:gd name="connsiteY163" fmla="*/ 1055761 h 1220399"/>
                <a:gd name="connsiteX164" fmla="*/ 263124 w 1233175"/>
                <a:gd name="connsiteY164" fmla="*/ 1036469 h 1220399"/>
                <a:gd name="connsiteX165" fmla="*/ 263124 w 1233175"/>
                <a:gd name="connsiteY165" fmla="*/ 994379 h 1220399"/>
                <a:gd name="connsiteX166" fmla="*/ 256108 w 1233175"/>
                <a:gd name="connsiteY166" fmla="*/ 980349 h 1220399"/>
                <a:gd name="connsiteX167" fmla="*/ 231550 w 1233175"/>
                <a:gd name="connsiteY167" fmla="*/ 1013671 h 1220399"/>
                <a:gd name="connsiteX168" fmla="*/ 233304 w 1233175"/>
                <a:gd name="connsiteY168" fmla="*/ 1090836 h 1220399"/>
                <a:gd name="connsiteX169" fmla="*/ 996364 w 1233175"/>
                <a:gd name="connsiteY169" fmla="*/ 754114 h 1220399"/>
                <a:gd name="connsiteX170" fmla="*/ 1034955 w 1233175"/>
                <a:gd name="connsiteY170" fmla="*/ 929490 h 1220399"/>
                <a:gd name="connsiteX171" fmla="*/ 1066530 w 1233175"/>
                <a:gd name="connsiteY171" fmla="*/ 920721 h 1220399"/>
                <a:gd name="connsiteX172" fmla="*/ 1027939 w 1233175"/>
                <a:gd name="connsiteY172" fmla="*/ 745346 h 1220399"/>
                <a:gd name="connsiteX173" fmla="*/ 996364 w 1233175"/>
                <a:gd name="connsiteY173" fmla="*/ 754114 h 1220399"/>
                <a:gd name="connsiteX174" fmla="*/ 557824 w 1233175"/>
                <a:gd name="connsiteY174" fmla="*/ 1164494 h 1220399"/>
                <a:gd name="connsiteX175" fmla="*/ 577119 w 1233175"/>
                <a:gd name="connsiteY175" fmla="*/ 1155725 h 1220399"/>
                <a:gd name="connsiteX176" fmla="*/ 650794 w 1233175"/>
                <a:gd name="connsiteY176" fmla="*/ 1083821 h 1220399"/>
                <a:gd name="connsiteX177" fmla="*/ 650794 w 1233175"/>
                <a:gd name="connsiteY177" fmla="*/ 1054007 h 1220399"/>
                <a:gd name="connsiteX178" fmla="*/ 620973 w 1233175"/>
                <a:gd name="connsiteY178" fmla="*/ 1055761 h 1220399"/>
                <a:gd name="connsiteX179" fmla="*/ 542036 w 1233175"/>
                <a:gd name="connsiteY179" fmla="*/ 1138187 h 1220399"/>
                <a:gd name="connsiteX180" fmla="*/ 540282 w 1233175"/>
                <a:gd name="connsiteY180" fmla="*/ 1150463 h 1220399"/>
                <a:gd name="connsiteX181" fmla="*/ 557824 w 1233175"/>
                <a:gd name="connsiteY181" fmla="*/ 1164494 h 1220399"/>
                <a:gd name="connsiteX182" fmla="*/ 501690 w 1233175"/>
                <a:gd name="connsiteY182" fmla="*/ 1125911 h 1220399"/>
                <a:gd name="connsiteX183" fmla="*/ 517478 w 1233175"/>
                <a:gd name="connsiteY183" fmla="*/ 1117142 h 1220399"/>
                <a:gd name="connsiteX184" fmla="*/ 577119 w 1233175"/>
                <a:gd name="connsiteY184" fmla="*/ 1055761 h 1220399"/>
                <a:gd name="connsiteX185" fmla="*/ 582382 w 1233175"/>
                <a:gd name="connsiteY185" fmla="*/ 1043484 h 1220399"/>
                <a:gd name="connsiteX186" fmla="*/ 570102 w 1233175"/>
                <a:gd name="connsiteY186" fmla="*/ 1018932 h 1220399"/>
                <a:gd name="connsiteX187" fmla="*/ 542036 w 1233175"/>
                <a:gd name="connsiteY187" fmla="*/ 1024193 h 1220399"/>
                <a:gd name="connsiteX188" fmla="*/ 484149 w 1233175"/>
                <a:gd name="connsiteY188" fmla="*/ 1083821 h 1220399"/>
                <a:gd name="connsiteX189" fmla="*/ 478886 w 1233175"/>
                <a:gd name="connsiteY189" fmla="*/ 1108373 h 1220399"/>
                <a:gd name="connsiteX190" fmla="*/ 501690 w 1233175"/>
                <a:gd name="connsiteY190" fmla="*/ 1125911 h 1220399"/>
                <a:gd name="connsiteX191" fmla="*/ 601678 w 1233175"/>
                <a:gd name="connsiteY191" fmla="*/ 1180277 h 1220399"/>
                <a:gd name="connsiteX192" fmla="*/ 615711 w 1233175"/>
                <a:gd name="connsiteY192" fmla="*/ 1190800 h 1220399"/>
                <a:gd name="connsiteX193" fmla="*/ 631498 w 1233175"/>
                <a:gd name="connsiteY193" fmla="*/ 1190800 h 1220399"/>
                <a:gd name="connsiteX194" fmla="*/ 677106 w 1233175"/>
                <a:gd name="connsiteY194" fmla="*/ 1145202 h 1220399"/>
                <a:gd name="connsiteX195" fmla="*/ 675352 w 1233175"/>
                <a:gd name="connsiteY195" fmla="*/ 1124157 h 1220399"/>
                <a:gd name="connsiteX196" fmla="*/ 654303 w 1233175"/>
                <a:gd name="connsiteY196" fmla="*/ 1124157 h 1220399"/>
                <a:gd name="connsiteX197" fmla="*/ 601678 w 1233175"/>
                <a:gd name="connsiteY197" fmla="*/ 1180277 h 1220399"/>
                <a:gd name="connsiteX198" fmla="*/ 361357 w 1233175"/>
                <a:gd name="connsiteY198" fmla="*/ 1008409 h 1220399"/>
                <a:gd name="connsiteX199" fmla="*/ 296453 w 1233175"/>
                <a:gd name="connsiteY199" fmla="*/ 992625 h 1220399"/>
                <a:gd name="connsiteX200" fmla="*/ 296453 w 1233175"/>
                <a:gd name="connsiteY200" fmla="*/ 1025947 h 1220399"/>
                <a:gd name="connsiteX201" fmla="*/ 354341 w 1233175"/>
                <a:gd name="connsiteY201" fmla="*/ 1025947 h 1220399"/>
                <a:gd name="connsiteX202" fmla="*/ 361357 w 1233175"/>
                <a:gd name="connsiteY202" fmla="*/ 1008409 h 1220399"/>
                <a:gd name="connsiteX203" fmla="*/ 684123 w 1233175"/>
                <a:gd name="connsiteY203" fmla="*/ 1085575 h 1220399"/>
                <a:gd name="connsiteX204" fmla="*/ 682369 w 1233175"/>
                <a:gd name="connsiteY204" fmla="*/ 1087328 h 1220399"/>
                <a:gd name="connsiteX205" fmla="*/ 706927 w 1233175"/>
                <a:gd name="connsiteY205" fmla="*/ 1117142 h 1220399"/>
                <a:gd name="connsiteX206" fmla="*/ 710435 w 1233175"/>
                <a:gd name="connsiteY206" fmla="*/ 1159232 h 1220399"/>
                <a:gd name="connsiteX207" fmla="*/ 736748 w 1233175"/>
                <a:gd name="connsiteY207" fmla="*/ 1150463 h 1220399"/>
                <a:gd name="connsiteX208" fmla="*/ 733240 w 1233175"/>
                <a:gd name="connsiteY208" fmla="*/ 1122403 h 1220399"/>
                <a:gd name="connsiteX209" fmla="*/ 684123 w 1233175"/>
                <a:gd name="connsiteY209" fmla="*/ 1085575 h 1220399"/>
                <a:gd name="connsiteX210" fmla="*/ 387670 w 1233175"/>
                <a:gd name="connsiteY210" fmla="*/ 1020685 h 1220399"/>
                <a:gd name="connsiteX211" fmla="*/ 382408 w 1233175"/>
                <a:gd name="connsiteY211" fmla="*/ 1038223 h 1220399"/>
                <a:gd name="connsiteX212" fmla="*/ 403457 w 1233175"/>
                <a:gd name="connsiteY212" fmla="*/ 1059268 h 1220399"/>
                <a:gd name="connsiteX213" fmla="*/ 417491 w 1233175"/>
                <a:gd name="connsiteY213" fmla="*/ 1046992 h 1220399"/>
                <a:gd name="connsiteX214" fmla="*/ 405211 w 1233175"/>
                <a:gd name="connsiteY214" fmla="*/ 1027700 h 1220399"/>
                <a:gd name="connsiteX215" fmla="*/ 387670 w 1233175"/>
                <a:gd name="connsiteY215" fmla="*/ 1020685 h 1220399"/>
                <a:gd name="connsiteX216" fmla="*/ 450820 w 1233175"/>
                <a:gd name="connsiteY216" fmla="*/ 1048746 h 1220399"/>
                <a:gd name="connsiteX217" fmla="*/ 417491 w 1233175"/>
                <a:gd name="connsiteY217" fmla="*/ 1090836 h 1220399"/>
                <a:gd name="connsiteX218" fmla="*/ 440295 w 1233175"/>
                <a:gd name="connsiteY218" fmla="*/ 1090836 h 1220399"/>
                <a:gd name="connsiteX219" fmla="*/ 447311 w 1233175"/>
                <a:gd name="connsiteY219" fmla="*/ 1087328 h 1220399"/>
                <a:gd name="connsiteX220" fmla="*/ 468361 w 1233175"/>
                <a:gd name="connsiteY220" fmla="*/ 1055761 h 1220399"/>
                <a:gd name="connsiteX221" fmla="*/ 450820 w 1233175"/>
                <a:gd name="connsiteY221" fmla="*/ 1048746 h 122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1233175" h="1220399">
                  <a:moveTo>
                    <a:pt x="1078809" y="950535"/>
                  </a:moveTo>
                  <a:cubicBezTo>
                    <a:pt x="1057760" y="952289"/>
                    <a:pt x="1057760" y="952289"/>
                    <a:pt x="1057760" y="971581"/>
                  </a:cubicBezTo>
                  <a:cubicBezTo>
                    <a:pt x="1057760" y="1013671"/>
                    <a:pt x="1057760" y="1055761"/>
                    <a:pt x="1057760" y="1096097"/>
                  </a:cubicBezTo>
                  <a:cubicBezTo>
                    <a:pt x="1057760" y="1117142"/>
                    <a:pt x="1054251" y="1120650"/>
                    <a:pt x="1033201" y="1120650"/>
                  </a:cubicBezTo>
                  <a:cubicBezTo>
                    <a:pt x="971805" y="1120650"/>
                    <a:pt x="908656" y="1120650"/>
                    <a:pt x="847260" y="1120650"/>
                  </a:cubicBezTo>
                  <a:cubicBezTo>
                    <a:pt x="840243" y="1120650"/>
                    <a:pt x="834981" y="1122403"/>
                    <a:pt x="831472" y="1127665"/>
                  </a:cubicBezTo>
                  <a:cubicBezTo>
                    <a:pt x="817439" y="1143448"/>
                    <a:pt x="799898" y="1150463"/>
                    <a:pt x="780602" y="1145202"/>
                  </a:cubicBezTo>
                  <a:cubicBezTo>
                    <a:pt x="777094" y="1145202"/>
                    <a:pt x="775340" y="1145202"/>
                    <a:pt x="771831" y="1143448"/>
                  </a:cubicBezTo>
                  <a:cubicBezTo>
                    <a:pt x="759552" y="1182031"/>
                    <a:pt x="722715" y="1199569"/>
                    <a:pt x="685877" y="1176770"/>
                  </a:cubicBezTo>
                  <a:cubicBezTo>
                    <a:pt x="678861" y="1185538"/>
                    <a:pt x="670090" y="1194307"/>
                    <a:pt x="661319" y="1203076"/>
                  </a:cubicBezTo>
                  <a:cubicBezTo>
                    <a:pt x="643777" y="1225875"/>
                    <a:pt x="608694" y="1227628"/>
                    <a:pt x="587644" y="1199569"/>
                  </a:cubicBezTo>
                  <a:cubicBezTo>
                    <a:pt x="578873" y="1189046"/>
                    <a:pt x="571857" y="1185538"/>
                    <a:pt x="559577" y="1187292"/>
                  </a:cubicBezTo>
                  <a:cubicBezTo>
                    <a:pt x="538528" y="1189046"/>
                    <a:pt x="524494" y="1176770"/>
                    <a:pt x="513970" y="1159232"/>
                  </a:cubicBezTo>
                  <a:cubicBezTo>
                    <a:pt x="510461" y="1152217"/>
                    <a:pt x="506953" y="1150463"/>
                    <a:pt x="498182" y="1150463"/>
                  </a:cubicBezTo>
                  <a:cubicBezTo>
                    <a:pt x="477132" y="1150463"/>
                    <a:pt x="461345" y="1141694"/>
                    <a:pt x="450820" y="1124157"/>
                  </a:cubicBezTo>
                  <a:cubicBezTo>
                    <a:pt x="449065" y="1120650"/>
                    <a:pt x="442049" y="1118896"/>
                    <a:pt x="438540" y="1118896"/>
                  </a:cubicBezTo>
                  <a:cubicBezTo>
                    <a:pt x="368374" y="1118896"/>
                    <a:pt x="296453" y="1118896"/>
                    <a:pt x="226287" y="1118896"/>
                  </a:cubicBezTo>
                  <a:cubicBezTo>
                    <a:pt x="205237" y="1118896"/>
                    <a:pt x="201729" y="1115388"/>
                    <a:pt x="201729" y="1094343"/>
                  </a:cubicBezTo>
                  <a:cubicBezTo>
                    <a:pt x="201729" y="1064529"/>
                    <a:pt x="201729" y="1034715"/>
                    <a:pt x="201729" y="1003148"/>
                  </a:cubicBezTo>
                  <a:cubicBezTo>
                    <a:pt x="164891" y="996133"/>
                    <a:pt x="129808" y="989118"/>
                    <a:pt x="92971" y="982103"/>
                  </a:cubicBezTo>
                  <a:cubicBezTo>
                    <a:pt x="66658" y="976842"/>
                    <a:pt x="42100" y="971581"/>
                    <a:pt x="15787" y="968073"/>
                  </a:cubicBezTo>
                  <a:cubicBezTo>
                    <a:pt x="5263" y="966319"/>
                    <a:pt x="0" y="961058"/>
                    <a:pt x="0" y="948781"/>
                  </a:cubicBezTo>
                  <a:cubicBezTo>
                    <a:pt x="0" y="847064"/>
                    <a:pt x="0" y="747100"/>
                    <a:pt x="0" y="645382"/>
                  </a:cubicBezTo>
                  <a:cubicBezTo>
                    <a:pt x="0" y="631352"/>
                    <a:pt x="7017" y="626091"/>
                    <a:pt x="22804" y="627844"/>
                  </a:cubicBezTo>
                  <a:cubicBezTo>
                    <a:pt x="66658" y="634859"/>
                    <a:pt x="112266" y="641874"/>
                    <a:pt x="156120" y="648889"/>
                  </a:cubicBezTo>
                  <a:cubicBezTo>
                    <a:pt x="170154" y="650643"/>
                    <a:pt x="184187" y="652397"/>
                    <a:pt x="199974" y="655904"/>
                  </a:cubicBezTo>
                  <a:cubicBezTo>
                    <a:pt x="199974" y="648889"/>
                    <a:pt x="199974" y="643628"/>
                    <a:pt x="199974" y="640121"/>
                  </a:cubicBezTo>
                  <a:cubicBezTo>
                    <a:pt x="199974" y="434931"/>
                    <a:pt x="199974" y="231496"/>
                    <a:pt x="199974" y="26306"/>
                  </a:cubicBezTo>
                  <a:cubicBezTo>
                    <a:pt x="199974" y="1754"/>
                    <a:pt x="201729" y="0"/>
                    <a:pt x="226287" y="0"/>
                  </a:cubicBezTo>
                  <a:cubicBezTo>
                    <a:pt x="492919" y="0"/>
                    <a:pt x="761306" y="0"/>
                    <a:pt x="1027939" y="0"/>
                  </a:cubicBezTo>
                  <a:cubicBezTo>
                    <a:pt x="1050743" y="0"/>
                    <a:pt x="1054251" y="1754"/>
                    <a:pt x="1054251" y="26306"/>
                  </a:cubicBezTo>
                  <a:cubicBezTo>
                    <a:pt x="1054251" y="226234"/>
                    <a:pt x="1054251" y="426163"/>
                    <a:pt x="1054251" y="626091"/>
                  </a:cubicBezTo>
                  <a:cubicBezTo>
                    <a:pt x="1054251" y="631352"/>
                    <a:pt x="1054251" y="636613"/>
                    <a:pt x="1054251" y="643628"/>
                  </a:cubicBezTo>
                  <a:cubicBezTo>
                    <a:pt x="1073547" y="640121"/>
                    <a:pt x="1092843" y="634859"/>
                    <a:pt x="1110385" y="631352"/>
                  </a:cubicBezTo>
                  <a:cubicBezTo>
                    <a:pt x="1143713" y="624337"/>
                    <a:pt x="1177042" y="617322"/>
                    <a:pt x="1210371" y="610307"/>
                  </a:cubicBezTo>
                  <a:cubicBezTo>
                    <a:pt x="1226159" y="606799"/>
                    <a:pt x="1233176" y="612060"/>
                    <a:pt x="1233176" y="627844"/>
                  </a:cubicBezTo>
                  <a:cubicBezTo>
                    <a:pt x="1233176" y="731316"/>
                    <a:pt x="1233176" y="834787"/>
                    <a:pt x="1233176" y="938259"/>
                  </a:cubicBezTo>
                  <a:cubicBezTo>
                    <a:pt x="1233176" y="950535"/>
                    <a:pt x="1227913" y="957550"/>
                    <a:pt x="1215634" y="959304"/>
                  </a:cubicBezTo>
                  <a:cubicBezTo>
                    <a:pt x="1178797" y="966319"/>
                    <a:pt x="1143713" y="975088"/>
                    <a:pt x="1108630" y="982103"/>
                  </a:cubicBezTo>
                  <a:cubicBezTo>
                    <a:pt x="1091089" y="985610"/>
                    <a:pt x="1085826" y="982103"/>
                    <a:pt x="1080564" y="964565"/>
                  </a:cubicBezTo>
                  <a:cubicBezTo>
                    <a:pt x="1082318" y="962812"/>
                    <a:pt x="1080564" y="957550"/>
                    <a:pt x="1078809" y="950535"/>
                  </a:cubicBezTo>
                  <a:close/>
                  <a:moveTo>
                    <a:pt x="294699" y="99964"/>
                  </a:moveTo>
                  <a:cubicBezTo>
                    <a:pt x="294699" y="170114"/>
                    <a:pt x="294699" y="238511"/>
                    <a:pt x="294699" y="306907"/>
                  </a:cubicBezTo>
                  <a:cubicBezTo>
                    <a:pt x="294699" y="375304"/>
                    <a:pt x="294699" y="443700"/>
                    <a:pt x="294699" y="512096"/>
                  </a:cubicBezTo>
                  <a:cubicBezTo>
                    <a:pt x="294699" y="580493"/>
                    <a:pt x="292945" y="648889"/>
                    <a:pt x="299962" y="717286"/>
                  </a:cubicBezTo>
                  <a:cubicBezTo>
                    <a:pt x="340307" y="722547"/>
                    <a:pt x="382408" y="729562"/>
                    <a:pt x="426262" y="722547"/>
                  </a:cubicBezTo>
                  <a:cubicBezTo>
                    <a:pt x="471869" y="715532"/>
                    <a:pt x="517478" y="703256"/>
                    <a:pt x="563086" y="705010"/>
                  </a:cubicBezTo>
                  <a:cubicBezTo>
                    <a:pt x="566594" y="705010"/>
                    <a:pt x="570102" y="701502"/>
                    <a:pt x="571857" y="699748"/>
                  </a:cubicBezTo>
                  <a:cubicBezTo>
                    <a:pt x="584136" y="687472"/>
                    <a:pt x="596415" y="680457"/>
                    <a:pt x="613957" y="678703"/>
                  </a:cubicBezTo>
                  <a:cubicBezTo>
                    <a:pt x="624482" y="676949"/>
                    <a:pt x="635007" y="675196"/>
                    <a:pt x="645532" y="673442"/>
                  </a:cubicBezTo>
                  <a:cubicBezTo>
                    <a:pt x="691139" y="664673"/>
                    <a:pt x="734994" y="664673"/>
                    <a:pt x="775340" y="692733"/>
                  </a:cubicBezTo>
                  <a:cubicBezTo>
                    <a:pt x="799898" y="710271"/>
                    <a:pt x="827964" y="724301"/>
                    <a:pt x="854277" y="738331"/>
                  </a:cubicBezTo>
                  <a:cubicBezTo>
                    <a:pt x="863048" y="743592"/>
                    <a:pt x="873573" y="747100"/>
                    <a:pt x="882344" y="745346"/>
                  </a:cubicBezTo>
                  <a:cubicBezTo>
                    <a:pt x="910410" y="741838"/>
                    <a:pt x="936722" y="736577"/>
                    <a:pt x="963035" y="733070"/>
                  </a:cubicBezTo>
                  <a:cubicBezTo>
                    <a:pt x="963035" y="520865"/>
                    <a:pt x="963035" y="310415"/>
                    <a:pt x="963035" y="99964"/>
                  </a:cubicBezTo>
                  <a:cubicBezTo>
                    <a:pt x="740256" y="99964"/>
                    <a:pt x="517478" y="99964"/>
                    <a:pt x="294699" y="99964"/>
                  </a:cubicBezTo>
                  <a:close/>
                  <a:moveTo>
                    <a:pt x="610449" y="1024193"/>
                  </a:moveTo>
                  <a:cubicBezTo>
                    <a:pt x="642023" y="1013671"/>
                    <a:pt x="657811" y="1017178"/>
                    <a:pt x="680615" y="1043484"/>
                  </a:cubicBezTo>
                  <a:cubicBezTo>
                    <a:pt x="680615" y="1045238"/>
                    <a:pt x="682369" y="1045238"/>
                    <a:pt x="682369" y="1046992"/>
                  </a:cubicBezTo>
                  <a:cubicBezTo>
                    <a:pt x="713944" y="1069790"/>
                    <a:pt x="745519" y="1094343"/>
                    <a:pt x="777094" y="1115388"/>
                  </a:cubicBezTo>
                  <a:cubicBezTo>
                    <a:pt x="792881" y="1125911"/>
                    <a:pt x="813931" y="1113634"/>
                    <a:pt x="812177" y="1096097"/>
                  </a:cubicBezTo>
                  <a:cubicBezTo>
                    <a:pt x="812177" y="1089082"/>
                    <a:pt x="806914" y="1078559"/>
                    <a:pt x="799898" y="1073298"/>
                  </a:cubicBezTo>
                  <a:cubicBezTo>
                    <a:pt x="775340" y="1054007"/>
                    <a:pt x="749027" y="1036469"/>
                    <a:pt x="722715" y="1018932"/>
                  </a:cubicBezTo>
                  <a:cubicBezTo>
                    <a:pt x="717452" y="1015424"/>
                    <a:pt x="715698" y="1008409"/>
                    <a:pt x="715698" y="1001394"/>
                  </a:cubicBezTo>
                  <a:cubicBezTo>
                    <a:pt x="715698" y="997887"/>
                    <a:pt x="722715" y="992625"/>
                    <a:pt x="726223" y="990871"/>
                  </a:cubicBezTo>
                  <a:cubicBezTo>
                    <a:pt x="731486" y="989118"/>
                    <a:pt x="736748" y="992625"/>
                    <a:pt x="742011" y="996133"/>
                  </a:cubicBezTo>
                  <a:cubicBezTo>
                    <a:pt x="777094" y="1020685"/>
                    <a:pt x="812177" y="1045238"/>
                    <a:pt x="847260" y="1068037"/>
                  </a:cubicBezTo>
                  <a:cubicBezTo>
                    <a:pt x="852523" y="1071544"/>
                    <a:pt x="861293" y="1075052"/>
                    <a:pt x="868310" y="1075052"/>
                  </a:cubicBezTo>
                  <a:cubicBezTo>
                    <a:pt x="877081" y="1075052"/>
                    <a:pt x="884097" y="1068037"/>
                    <a:pt x="887606" y="1059268"/>
                  </a:cubicBezTo>
                  <a:cubicBezTo>
                    <a:pt x="891114" y="1046992"/>
                    <a:pt x="885852" y="1038223"/>
                    <a:pt x="875326" y="1032962"/>
                  </a:cubicBezTo>
                  <a:cubicBezTo>
                    <a:pt x="834981" y="1006656"/>
                    <a:pt x="794635" y="978595"/>
                    <a:pt x="754289" y="952289"/>
                  </a:cubicBezTo>
                  <a:cubicBezTo>
                    <a:pt x="750781" y="950535"/>
                    <a:pt x="745519" y="948781"/>
                    <a:pt x="745519" y="945274"/>
                  </a:cubicBezTo>
                  <a:cubicBezTo>
                    <a:pt x="743764" y="940013"/>
                    <a:pt x="742011" y="931244"/>
                    <a:pt x="743764" y="925983"/>
                  </a:cubicBezTo>
                  <a:cubicBezTo>
                    <a:pt x="745519" y="922475"/>
                    <a:pt x="754289" y="920721"/>
                    <a:pt x="761306" y="920721"/>
                  </a:cubicBezTo>
                  <a:cubicBezTo>
                    <a:pt x="764814" y="920721"/>
                    <a:pt x="768323" y="924229"/>
                    <a:pt x="771831" y="925983"/>
                  </a:cubicBezTo>
                  <a:cubicBezTo>
                    <a:pt x="815685" y="954043"/>
                    <a:pt x="857785" y="982103"/>
                    <a:pt x="901639" y="1010163"/>
                  </a:cubicBezTo>
                  <a:cubicBezTo>
                    <a:pt x="913918" y="1018932"/>
                    <a:pt x="927951" y="1015424"/>
                    <a:pt x="934968" y="1004902"/>
                  </a:cubicBezTo>
                  <a:cubicBezTo>
                    <a:pt x="941985" y="994379"/>
                    <a:pt x="940231" y="982103"/>
                    <a:pt x="927951" y="971581"/>
                  </a:cubicBezTo>
                  <a:cubicBezTo>
                    <a:pt x="915672" y="961058"/>
                    <a:pt x="903393" y="950535"/>
                    <a:pt x="891114" y="941766"/>
                  </a:cubicBezTo>
                  <a:cubicBezTo>
                    <a:pt x="831472" y="897923"/>
                    <a:pt x="773585" y="852325"/>
                    <a:pt x="712190" y="808481"/>
                  </a:cubicBezTo>
                  <a:cubicBezTo>
                    <a:pt x="696402" y="797958"/>
                    <a:pt x="678861" y="789190"/>
                    <a:pt x="663073" y="780421"/>
                  </a:cubicBezTo>
                  <a:cubicBezTo>
                    <a:pt x="659565" y="783929"/>
                    <a:pt x="659565" y="783929"/>
                    <a:pt x="659565" y="783929"/>
                  </a:cubicBezTo>
                  <a:cubicBezTo>
                    <a:pt x="638515" y="833033"/>
                    <a:pt x="587644" y="840049"/>
                    <a:pt x="547299" y="827772"/>
                  </a:cubicBezTo>
                  <a:cubicBezTo>
                    <a:pt x="522740" y="820757"/>
                    <a:pt x="515723" y="799712"/>
                    <a:pt x="526248" y="778667"/>
                  </a:cubicBezTo>
                  <a:cubicBezTo>
                    <a:pt x="531511" y="768145"/>
                    <a:pt x="538528" y="759376"/>
                    <a:pt x="545544" y="750607"/>
                  </a:cubicBezTo>
                  <a:cubicBezTo>
                    <a:pt x="549053" y="747100"/>
                    <a:pt x="550807" y="741838"/>
                    <a:pt x="554315" y="734824"/>
                  </a:cubicBezTo>
                  <a:cubicBezTo>
                    <a:pt x="535019" y="736577"/>
                    <a:pt x="520986" y="738331"/>
                    <a:pt x="506953" y="740085"/>
                  </a:cubicBezTo>
                  <a:cubicBezTo>
                    <a:pt x="459591" y="747100"/>
                    <a:pt x="413982" y="761130"/>
                    <a:pt x="364866" y="755868"/>
                  </a:cubicBezTo>
                  <a:cubicBezTo>
                    <a:pt x="357849" y="755868"/>
                    <a:pt x="356095" y="759376"/>
                    <a:pt x="356095" y="764637"/>
                  </a:cubicBezTo>
                  <a:cubicBezTo>
                    <a:pt x="349078" y="810235"/>
                    <a:pt x="342061" y="854079"/>
                    <a:pt x="335045" y="899676"/>
                  </a:cubicBezTo>
                  <a:cubicBezTo>
                    <a:pt x="331536" y="922475"/>
                    <a:pt x="328028" y="945274"/>
                    <a:pt x="324520" y="964565"/>
                  </a:cubicBezTo>
                  <a:cubicBezTo>
                    <a:pt x="354341" y="975088"/>
                    <a:pt x="382408" y="983856"/>
                    <a:pt x="410474" y="996133"/>
                  </a:cubicBezTo>
                  <a:cubicBezTo>
                    <a:pt x="438540" y="1008409"/>
                    <a:pt x="464853" y="1022439"/>
                    <a:pt x="492919" y="1034715"/>
                  </a:cubicBezTo>
                  <a:cubicBezTo>
                    <a:pt x="499936" y="1027700"/>
                    <a:pt x="506953" y="1020685"/>
                    <a:pt x="513970" y="1011917"/>
                  </a:cubicBezTo>
                  <a:cubicBezTo>
                    <a:pt x="519232" y="1006656"/>
                    <a:pt x="522740" y="1001394"/>
                    <a:pt x="529757" y="997887"/>
                  </a:cubicBezTo>
                  <a:cubicBezTo>
                    <a:pt x="556069" y="978595"/>
                    <a:pt x="589398" y="989118"/>
                    <a:pt x="610449" y="1024193"/>
                  </a:cubicBezTo>
                  <a:close/>
                  <a:moveTo>
                    <a:pt x="264878" y="669934"/>
                  </a:moveTo>
                  <a:cubicBezTo>
                    <a:pt x="264878" y="664673"/>
                    <a:pt x="264878" y="659412"/>
                    <a:pt x="264878" y="654151"/>
                  </a:cubicBezTo>
                  <a:cubicBezTo>
                    <a:pt x="264878" y="468253"/>
                    <a:pt x="264878" y="280601"/>
                    <a:pt x="264878" y="94703"/>
                  </a:cubicBezTo>
                  <a:cubicBezTo>
                    <a:pt x="264878" y="71904"/>
                    <a:pt x="268387" y="70150"/>
                    <a:pt x="289437" y="70150"/>
                  </a:cubicBezTo>
                  <a:cubicBezTo>
                    <a:pt x="515723" y="70150"/>
                    <a:pt x="743764" y="70150"/>
                    <a:pt x="970052" y="70150"/>
                  </a:cubicBezTo>
                  <a:cubicBezTo>
                    <a:pt x="992855" y="70150"/>
                    <a:pt x="994610" y="71904"/>
                    <a:pt x="994610" y="94703"/>
                  </a:cubicBezTo>
                  <a:cubicBezTo>
                    <a:pt x="994610" y="298138"/>
                    <a:pt x="994610" y="503328"/>
                    <a:pt x="994610" y="706763"/>
                  </a:cubicBezTo>
                  <a:cubicBezTo>
                    <a:pt x="994610" y="712024"/>
                    <a:pt x="994610" y="717286"/>
                    <a:pt x="994610" y="724301"/>
                  </a:cubicBezTo>
                  <a:cubicBezTo>
                    <a:pt x="1006889" y="720793"/>
                    <a:pt x="1017414" y="717286"/>
                    <a:pt x="1027939" y="715532"/>
                  </a:cubicBezTo>
                  <a:cubicBezTo>
                    <a:pt x="1024430" y="701502"/>
                    <a:pt x="1022676" y="690980"/>
                    <a:pt x="1020922" y="678703"/>
                  </a:cubicBezTo>
                  <a:cubicBezTo>
                    <a:pt x="1019168" y="673442"/>
                    <a:pt x="1020922" y="666427"/>
                    <a:pt x="1022676" y="661166"/>
                  </a:cubicBezTo>
                  <a:cubicBezTo>
                    <a:pt x="1024430" y="654151"/>
                    <a:pt x="1027939" y="648889"/>
                    <a:pt x="1027939" y="641874"/>
                  </a:cubicBezTo>
                  <a:cubicBezTo>
                    <a:pt x="1027939" y="443700"/>
                    <a:pt x="1027939" y="247279"/>
                    <a:pt x="1027939" y="49105"/>
                  </a:cubicBezTo>
                  <a:cubicBezTo>
                    <a:pt x="1027939" y="45597"/>
                    <a:pt x="1027939" y="40336"/>
                    <a:pt x="1027939" y="35075"/>
                  </a:cubicBezTo>
                  <a:cubicBezTo>
                    <a:pt x="763060" y="35075"/>
                    <a:pt x="498182" y="35075"/>
                    <a:pt x="235058" y="35075"/>
                  </a:cubicBezTo>
                  <a:cubicBezTo>
                    <a:pt x="235058" y="245526"/>
                    <a:pt x="235058" y="455976"/>
                    <a:pt x="235058" y="666427"/>
                  </a:cubicBezTo>
                  <a:cubicBezTo>
                    <a:pt x="243828" y="666427"/>
                    <a:pt x="252599" y="668181"/>
                    <a:pt x="264878" y="669934"/>
                  </a:cubicBezTo>
                  <a:close/>
                  <a:moveTo>
                    <a:pt x="968297" y="761130"/>
                  </a:moveTo>
                  <a:cubicBezTo>
                    <a:pt x="964789" y="761130"/>
                    <a:pt x="961281" y="762883"/>
                    <a:pt x="959527" y="762883"/>
                  </a:cubicBezTo>
                  <a:cubicBezTo>
                    <a:pt x="954264" y="764637"/>
                    <a:pt x="949001" y="764637"/>
                    <a:pt x="943739" y="766391"/>
                  </a:cubicBezTo>
                  <a:cubicBezTo>
                    <a:pt x="894622" y="782175"/>
                    <a:pt x="849014" y="775160"/>
                    <a:pt x="805160" y="745346"/>
                  </a:cubicBezTo>
                  <a:cubicBezTo>
                    <a:pt x="785865" y="731316"/>
                    <a:pt x="764814" y="720793"/>
                    <a:pt x="745519" y="710271"/>
                  </a:cubicBezTo>
                  <a:cubicBezTo>
                    <a:pt x="729731" y="701502"/>
                    <a:pt x="712190" y="696241"/>
                    <a:pt x="692894" y="699748"/>
                  </a:cubicBezTo>
                  <a:cubicBezTo>
                    <a:pt x="668336" y="703256"/>
                    <a:pt x="643777" y="706763"/>
                    <a:pt x="619219" y="710271"/>
                  </a:cubicBezTo>
                  <a:cubicBezTo>
                    <a:pt x="598169" y="712024"/>
                    <a:pt x="589398" y="727808"/>
                    <a:pt x="580628" y="743592"/>
                  </a:cubicBezTo>
                  <a:cubicBezTo>
                    <a:pt x="575365" y="754114"/>
                    <a:pt x="570102" y="762883"/>
                    <a:pt x="564840" y="773406"/>
                  </a:cubicBezTo>
                  <a:cubicBezTo>
                    <a:pt x="559577" y="780421"/>
                    <a:pt x="554315" y="789190"/>
                    <a:pt x="549053" y="796205"/>
                  </a:cubicBezTo>
                  <a:cubicBezTo>
                    <a:pt x="592907" y="817250"/>
                    <a:pt x="633252" y="794451"/>
                    <a:pt x="635007" y="750607"/>
                  </a:cubicBezTo>
                  <a:cubicBezTo>
                    <a:pt x="635007" y="748853"/>
                    <a:pt x="635007" y="745346"/>
                    <a:pt x="635007" y="743592"/>
                  </a:cubicBezTo>
                  <a:cubicBezTo>
                    <a:pt x="635007" y="733070"/>
                    <a:pt x="638515" y="726055"/>
                    <a:pt x="650794" y="726055"/>
                  </a:cubicBezTo>
                  <a:cubicBezTo>
                    <a:pt x="663073" y="726055"/>
                    <a:pt x="666581" y="734824"/>
                    <a:pt x="666581" y="743592"/>
                  </a:cubicBezTo>
                  <a:cubicBezTo>
                    <a:pt x="666581" y="750607"/>
                    <a:pt x="668336" y="752361"/>
                    <a:pt x="675352" y="755868"/>
                  </a:cubicBezTo>
                  <a:cubicBezTo>
                    <a:pt x="706927" y="773406"/>
                    <a:pt x="738502" y="789190"/>
                    <a:pt x="768323" y="810235"/>
                  </a:cubicBezTo>
                  <a:cubicBezTo>
                    <a:pt x="827964" y="854079"/>
                    <a:pt x="884097" y="899676"/>
                    <a:pt x="941985" y="943520"/>
                  </a:cubicBezTo>
                  <a:cubicBezTo>
                    <a:pt x="945493" y="947028"/>
                    <a:pt x="950756" y="950535"/>
                    <a:pt x="954264" y="948781"/>
                  </a:cubicBezTo>
                  <a:cubicBezTo>
                    <a:pt x="971805" y="945274"/>
                    <a:pt x="989347" y="940013"/>
                    <a:pt x="1006889" y="936505"/>
                  </a:cubicBezTo>
                  <a:cubicBezTo>
                    <a:pt x="992855" y="876877"/>
                    <a:pt x="980576" y="820757"/>
                    <a:pt x="968297" y="761130"/>
                  </a:cubicBezTo>
                  <a:close/>
                  <a:moveTo>
                    <a:pt x="147349" y="966319"/>
                  </a:moveTo>
                  <a:cubicBezTo>
                    <a:pt x="161383" y="873370"/>
                    <a:pt x="175416" y="782175"/>
                    <a:pt x="191203" y="689226"/>
                  </a:cubicBezTo>
                  <a:cubicBezTo>
                    <a:pt x="138579" y="680457"/>
                    <a:pt x="85954" y="673442"/>
                    <a:pt x="33329" y="664673"/>
                  </a:cubicBezTo>
                  <a:cubicBezTo>
                    <a:pt x="33329" y="757622"/>
                    <a:pt x="33329" y="850571"/>
                    <a:pt x="33329" y="943520"/>
                  </a:cubicBezTo>
                  <a:cubicBezTo>
                    <a:pt x="70166" y="952289"/>
                    <a:pt x="108758" y="959304"/>
                    <a:pt x="147349" y="966319"/>
                  </a:cubicBezTo>
                  <a:close/>
                  <a:moveTo>
                    <a:pt x="1205109" y="645382"/>
                  </a:moveTo>
                  <a:cubicBezTo>
                    <a:pt x="1152484" y="655904"/>
                    <a:pt x="1103367" y="668181"/>
                    <a:pt x="1050743" y="678703"/>
                  </a:cubicBezTo>
                  <a:cubicBezTo>
                    <a:pt x="1070038" y="771652"/>
                    <a:pt x="1091089" y="862847"/>
                    <a:pt x="1110385" y="955796"/>
                  </a:cubicBezTo>
                  <a:cubicBezTo>
                    <a:pt x="1141959" y="948781"/>
                    <a:pt x="1173534" y="941766"/>
                    <a:pt x="1203355" y="934752"/>
                  </a:cubicBezTo>
                  <a:cubicBezTo>
                    <a:pt x="1205109" y="838295"/>
                    <a:pt x="1205109" y="743592"/>
                    <a:pt x="1205109" y="645382"/>
                  </a:cubicBezTo>
                  <a:close/>
                  <a:moveTo>
                    <a:pt x="224533" y="980349"/>
                  </a:moveTo>
                  <a:cubicBezTo>
                    <a:pt x="238566" y="887400"/>
                    <a:pt x="254353" y="794451"/>
                    <a:pt x="268387" y="701502"/>
                  </a:cubicBezTo>
                  <a:cubicBezTo>
                    <a:pt x="250845" y="699748"/>
                    <a:pt x="236812" y="696241"/>
                    <a:pt x="221024" y="694487"/>
                  </a:cubicBezTo>
                  <a:cubicBezTo>
                    <a:pt x="206991" y="787436"/>
                    <a:pt x="192958" y="880385"/>
                    <a:pt x="177170" y="971581"/>
                  </a:cubicBezTo>
                  <a:cubicBezTo>
                    <a:pt x="194712" y="975088"/>
                    <a:pt x="208745" y="976842"/>
                    <a:pt x="224533" y="980349"/>
                  </a:cubicBezTo>
                  <a:close/>
                  <a:moveTo>
                    <a:pt x="906902" y="1090836"/>
                  </a:moveTo>
                  <a:cubicBezTo>
                    <a:pt x="945493" y="1090836"/>
                    <a:pt x="985839" y="1090836"/>
                    <a:pt x="1026184" y="1090836"/>
                  </a:cubicBezTo>
                  <a:cubicBezTo>
                    <a:pt x="1026184" y="1046992"/>
                    <a:pt x="1026184" y="1004902"/>
                    <a:pt x="1026184" y="962812"/>
                  </a:cubicBezTo>
                  <a:cubicBezTo>
                    <a:pt x="1005135" y="968073"/>
                    <a:pt x="987593" y="973334"/>
                    <a:pt x="968297" y="978595"/>
                  </a:cubicBezTo>
                  <a:cubicBezTo>
                    <a:pt x="971805" y="1015424"/>
                    <a:pt x="957772" y="1034715"/>
                    <a:pt x="924443" y="1045238"/>
                  </a:cubicBezTo>
                  <a:cubicBezTo>
                    <a:pt x="917427" y="1061022"/>
                    <a:pt x="912164" y="1075052"/>
                    <a:pt x="906902" y="1090836"/>
                  </a:cubicBezTo>
                  <a:close/>
                  <a:moveTo>
                    <a:pt x="291191" y="748853"/>
                  </a:moveTo>
                  <a:cubicBezTo>
                    <a:pt x="280666" y="819004"/>
                    <a:pt x="270141" y="887400"/>
                    <a:pt x="257862" y="955796"/>
                  </a:cubicBezTo>
                  <a:cubicBezTo>
                    <a:pt x="270141" y="957550"/>
                    <a:pt x="280666" y="959304"/>
                    <a:pt x="292945" y="962812"/>
                  </a:cubicBezTo>
                  <a:cubicBezTo>
                    <a:pt x="303470" y="892662"/>
                    <a:pt x="315749" y="822511"/>
                    <a:pt x="326274" y="754114"/>
                  </a:cubicBezTo>
                  <a:cubicBezTo>
                    <a:pt x="313995" y="750607"/>
                    <a:pt x="303470" y="748853"/>
                    <a:pt x="291191" y="748853"/>
                  </a:cubicBezTo>
                  <a:close/>
                  <a:moveTo>
                    <a:pt x="233304" y="1090836"/>
                  </a:moveTo>
                  <a:cubicBezTo>
                    <a:pt x="289437" y="1090836"/>
                    <a:pt x="343816" y="1090836"/>
                    <a:pt x="394686" y="1090836"/>
                  </a:cubicBezTo>
                  <a:cubicBezTo>
                    <a:pt x="384161" y="1082067"/>
                    <a:pt x="371882" y="1071544"/>
                    <a:pt x="359603" y="1062775"/>
                  </a:cubicBezTo>
                  <a:cubicBezTo>
                    <a:pt x="356095" y="1059268"/>
                    <a:pt x="350832" y="1055761"/>
                    <a:pt x="345570" y="1055761"/>
                  </a:cubicBezTo>
                  <a:cubicBezTo>
                    <a:pt x="324520" y="1055761"/>
                    <a:pt x="303470" y="1055761"/>
                    <a:pt x="282420" y="1055761"/>
                  </a:cubicBezTo>
                  <a:cubicBezTo>
                    <a:pt x="268387" y="1055761"/>
                    <a:pt x="263124" y="1050500"/>
                    <a:pt x="263124" y="1036469"/>
                  </a:cubicBezTo>
                  <a:cubicBezTo>
                    <a:pt x="263124" y="1022439"/>
                    <a:pt x="263124" y="1008409"/>
                    <a:pt x="263124" y="994379"/>
                  </a:cubicBezTo>
                  <a:cubicBezTo>
                    <a:pt x="263124" y="990871"/>
                    <a:pt x="259616" y="987364"/>
                    <a:pt x="256108" y="980349"/>
                  </a:cubicBezTo>
                  <a:cubicBezTo>
                    <a:pt x="245583" y="1008409"/>
                    <a:pt x="245583" y="1008409"/>
                    <a:pt x="231550" y="1013671"/>
                  </a:cubicBezTo>
                  <a:cubicBezTo>
                    <a:pt x="233304" y="1039977"/>
                    <a:pt x="233304" y="1066283"/>
                    <a:pt x="233304" y="1090836"/>
                  </a:cubicBezTo>
                  <a:close/>
                  <a:moveTo>
                    <a:pt x="996364" y="754114"/>
                  </a:moveTo>
                  <a:cubicBezTo>
                    <a:pt x="1010397" y="813743"/>
                    <a:pt x="1022676" y="871616"/>
                    <a:pt x="1034955" y="929490"/>
                  </a:cubicBezTo>
                  <a:cubicBezTo>
                    <a:pt x="1047235" y="925983"/>
                    <a:pt x="1056005" y="924229"/>
                    <a:pt x="1066530" y="920721"/>
                  </a:cubicBezTo>
                  <a:cubicBezTo>
                    <a:pt x="1054251" y="862847"/>
                    <a:pt x="1040218" y="804974"/>
                    <a:pt x="1027939" y="745346"/>
                  </a:cubicBezTo>
                  <a:cubicBezTo>
                    <a:pt x="1017414" y="748853"/>
                    <a:pt x="1008643" y="750607"/>
                    <a:pt x="996364" y="754114"/>
                  </a:cubicBezTo>
                  <a:close/>
                  <a:moveTo>
                    <a:pt x="557824" y="1164494"/>
                  </a:moveTo>
                  <a:cubicBezTo>
                    <a:pt x="566594" y="1160986"/>
                    <a:pt x="571857" y="1160986"/>
                    <a:pt x="577119" y="1155725"/>
                  </a:cubicBezTo>
                  <a:cubicBezTo>
                    <a:pt x="601678" y="1131172"/>
                    <a:pt x="626236" y="1108373"/>
                    <a:pt x="650794" y="1083821"/>
                  </a:cubicBezTo>
                  <a:cubicBezTo>
                    <a:pt x="659565" y="1075052"/>
                    <a:pt x="659565" y="1062775"/>
                    <a:pt x="650794" y="1054007"/>
                  </a:cubicBezTo>
                  <a:cubicBezTo>
                    <a:pt x="642023" y="1045238"/>
                    <a:pt x="629744" y="1046992"/>
                    <a:pt x="620973" y="1055761"/>
                  </a:cubicBezTo>
                  <a:cubicBezTo>
                    <a:pt x="594661" y="1082067"/>
                    <a:pt x="568348" y="1110127"/>
                    <a:pt x="542036" y="1138187"/>
                  </a:cubicBezTo>
                  <a:cubicBezTo>
                    <a:pt x="540282" y="1139941"/>
                    <a:pt x="538528" y="1148709"/>
                    <a:pt x="540282" y="1150463"/>
                  </a:cubicBezTo>
                  <a:cubicBezTo>
                    <a:pt x="545544" y="1155725"/>
                    <a:pt x="552561" y="1159232"/>
                    <a:pt x="557824" y="1164494"/>
                  </a:cubicBezTo>
                  <a:close/>
                  <a:moveTo>
                    <a:pt x="501690" y="1125911"/>
                  </a:moveTo>
                  <a:cubicBezTo>
                    <a:pt x="506953" y="1122403"/>
                    <a:pt x="512215" y="1120650"/>
                    <a:pt x="517478" y="1117142"/>
                  </a:cubicBezTo>
                  <a:cubicBezTo>
                    <a:pt x="536774" y="1097851"/>
                    <a:pt x="557824" y="1076806"/>
                    <a:pt x="577119" y="1055761"/>
                  </a:cubicBezTo>
                  <a:cubicBezTo>
                    <a:pt x="580628" y="1052253"/>
                    <a:pt x="582382" y="1048746"/>
                    <a:pt x="582382" y="1043484"/>
                  </a:cubicBezTo>
                  <a:cubicBezTo>
                    <a:pt x="584136" y="1032962"/>
                    <a:pt x="580628" y="1024193"/>
                    <a:pt x="570102" y="1018932"/>
                  </a:cubicBezTo>
                  <a:cubicBezTo>
                    <a:pt x="559577" y="1013671"/>
                    <a:pt x="550807" y="1017178"/>
                    <a:pt x="542036" y="1024193"/>
                  </a:cubicBezTo>
                  <a:cubicBezTo>
                    <a:pt x="522740" y="1043484"/>
                    <a:pt x="503445" y="1064529"/>
                    <a:pt x="484149" y="1083821"/>
                  </a:cubicBezTo>
                  <a:cubicBezTo>
                    <a:pt x="477132" y="1090836"/>
                    <a:pt x="473624" y="1099604"/>
                    <a:pt x="478886" y="1108373"/>
                  </a:cubicBezTo>
                  <a:cubicBezTo>
                    <a:pt x="482394" y="1122403"/>
                    <a:pt x="491165" y="1124157"/>
                    <a:pt x="501690" y="1125911"/>
                  </a:cubicBezTo>
                  <a:close/>
                  <a:moveTo>
                    <a:pt x="601678" y="1180277"/>
                  </a:moveTo>
                  <a:cubicBezTo>
                    <a:pt x="605186" y="1182031"/>
                    <a:pt x="610449" y="1187292"/>
                    <a:pt x="615711" y="1190800"/>
                  </a:cubicBezTo>
                  <a:cubicBezTo>
                    <a:pt x="620973" y="1192553"/>
                    <a:pt x="629744" y="1194307"/>
                    <a:pt x="631498" y="1190800"/>
                  </a:cubicBezTo>
                  <a:cubicBezTo>
                    <a:pt x="647285" y="1176770"/>
                    <a:pt x="661319" y="1160986"/>
                    <a:pt x="677106" y="1145202"/>
                  </a:cubicBezTo>
                  <a:cubicBezTo>
                    <a:pt x="684123" y="1138187"/>
                    <a:pt x="682369" y="1131172"/>
                    <a:pt x="675352" y="1124157"/>
                  </a:cubicBezTo>
                  <a:cubicBezTo>
                    <a:pt x="668336" y="1117142"/>
                    <a:pt x="661319" y="1117142"/>
                    <a:pt x="654303" y="1124157"/>
                  </a:cubicBezTo>
                  <a:cubicBezTo>
                    <a:pt x="638515" y="1139941"/>
                    <a:pt x="622727" y="1159232"/>
                    <a:pt x="601678" y="1180277"/>
                  </a:cubicBezTo>
                  <a:close/>
                  <a:moveTo>
                    <a:pt x="361357" y="1008409"/>
                  </a:moveTo>
                  <a:cubicBezTo>
                    <a:pt x="338553" y="1003148"/>
                    <a:pt x="317503" y="997887"/>
                    <a:pt x="296453" y="992625"/>
                  </a:cubicBezTo>
                  <a:cubicBezTo>
                    <a:pt x="296453" y="1004902"/>
                    <a:pt x="296453" y="1015424"/>
                    <a:pt x="296453" y="1025947"/>
                  </a:cubicBezTo>
                  <a:cubicBezTo>
                    <a:pt x="315749" y="1025947"/>
                    <a:pt x="335045" y="1025947"/>
                    <a:pt x="354341" y="1025947"/>
                  </a:cubicBezTo>
                  <a:cubicBezTo>
                    <a:pt x="356095" y="1020685"/>
                    <a:pt x="357849" y="1015424"/>
                    <a:pt x="361357" y="1008409"/>
                  </a:cubicBezTo>
                  <a:close/>
                  <a:moveTo>
                    <a:pt x="684123" y="1085575"/>
                  </a:moveTo>
                  <a:cubicBezTo>
                    <a:pt x="684123" y="1085575"/>
                    <a:pt x="682369" y="1087328"/>
                    <a:pt x="682369" y="1087328"/>
                  </a:cubicBezTo>
                  <a:cubicBezTo>
                    <a:pt x="691139" y="1096097"/>
                    <a:pt x="701665" y="1104866"/>
                    <a:pt x="706927" y="1117142"/>
                  </a:cubicBezTo>
                  <a:cubicBezTo>
                    <a:pt x="712190" y="1129419"/>
                    <a:pt x="710435" y="1145202"/>
                    <a:pt x="710435" y="1159232"/>
                  </a:cubicBezTo>
                  <a:cubicBezTo>
                    <a:pt x="720960" y="1162740"/>
                    <a:pt x="729731" y="1159232"/>
                    <a:pt x="736748" y="1150463"/>
                  </a:cubicBezTo>
                  <a:cubicBezTo>
                    <a:pt x="742011" y="1139941"/>
                    <a:pt x="742011" y="1129419"/>
                    <a:pt x="733240" y="1122403"/>
                  </a:cubicBezTo>
                  <a:cubicBezTo>
                    <a:pt x="717452" y="1108373"/>
                    <a:pt x="701665" y="1097851"/>
                    <a:pt x="684123" y="1085575"/>
                  </a:cubicBezTo>
                  <a:close/>
                  <a:moveTo>
                    <a:pt x="387670" y="1020685"/>
                  </a:moveTo>
                  <a:cubicBezTo>
                    <a:pt x="385916" y="1027700"/>
                    <a:pt x="382408" y="1032962"/>
                    <a:pt x="382408" y="1038223"/>
                  </a:cubicBezTo>
                  <a:cubicBezTo>
                    <a:pt x="380653" y="1046992"/>
                    <a:pt x="391178" y="1057514"/>
                    <a:pt x="403457" y="1059268"/>
                  </a:cubicBezTo>
                  <a:cubicBezTo>
                    <a:pt x="413982" y="1061022"/>
                    <a:pt x="415736" y="1052253"/>
                    <a:pt x="417491" y="1046992"/>
                  </a:cubicBezTo>
                  <a:cubicBezTo>
                    <a:pt x="422753" y="1034715"/>
                    <a:pt x="413982" y="1031208"/>
                    <a:pt x="405211" y="1027700"/>
                  </a:cubicBezTo>
                  <a:cubicBezTo>
                    <a:pt x="401703" y="1025947"/>
                    <a:pt x="396441" y="1024193"/>
                    <a:pt x="387670" y="1020685"/>
                  </a:cubicBezTo>
                  <a:close/>
                  <a:moveTo>
                    <a:pt x="450820" y="1048746"/>
                  </a:moveTo>
                  <a:cubicBezTo>
                    <a:pt x="445557" y="1069790"/>
                    <a:pt x="436786" y="1083821"/>
                    <a:pt x="417491" y="1090836"/>
                  </a:cubicBezTo>
                  <a:cubicBezTo>
                    <a:pt x="426262" y="1090836"/>
                    <a:pt x="433278" y="1092590"/>
                    <a:pt x="440295" y="1090836"/>
                  </a:cubicBezTo>
                  <a:cubicBezTo>
                    <a:pt x="442049" y="1090836"/>
                    <a:pt x="445557" y="1089082"/>
                    <a:pt x="447311" y="1087328"/>
                  </a:cubicBezTo>
                  <a:cubicBezTo>
                    <a:pt x="454328" y="1076806"/>
                    <a:pt x="461345" y="1068037"/>
                    <a:pt x="468361" y="1055761"/>
                  </a:cubicBezTo>
                  <a:cubicBezTo>
                    <a:pt x="463099" y="1055761"/>
                    <a:pt x="457836" y="1052253"/>
                    <a:pt x="450820" y="1048746"/>
                  </a:cubicBezTo>
                  <a:close/>
                </a:path>
              </a:pathLst>
            </a:custGeom>
            <a:solidFill>
              <a:srgbClr val="000000"/>
            </a:solidFill>
            <a:ln w="17529" cap="flat">
              <a:noFill/>
              <a:prstDash val="solid"/>
              <a:miter/>
            </a:ln>
          </p:spPr>
          <p:txBody>
            <a:bodyPr rtlCol="0" anchor="ctr"/>
            <a:lstStyle/>
            <a:p>
              <a:pPr algn="l" rtl="0"/>
              <a:endParaRPr lang="en-US"/>
            </a:p>
          </p:txBody>
        </p:sp>
        <p:sp>
          <p:nvSpPr>
            <p:cNvPr id="8" name="Freeform 7">
              <a:extLst>
                <a:ext uri="{FF2B5EF4-FFF2-40B4-BE49-F238E27FC236}">
                  <a16:creationId xmlns:a16="http://schemas.microsoft.com/office/drawing/2014/main" id="{A16D88DD-9DAC-F2DF-380D-A84F301BFB89}"/>
                </a:ext>
              </a:extLst>
            </p:cNvPr>
            <p:cNvSpPr/>
            <p:nvPr/>
          </p:nvSpPr>
          <p:spPr>
            <a:xfrm>
              <a:off x="-2919025" y="8355444"/>
              <a:ext cx="318616" cy="338296"/>
            </a:xfrm>
            <a:custGeom>
              <a:avLst/>
              <a:gdLst>
                <a:gd name="connsiteX0" fmla="*/ 251533 w 318616"/>
                <a:gd name="connsiteY0" fmla="*/ 215077 h 338296"/>
                <a:gd name="connsiteX1" fmla="*/ 311175 w 318616"/>
                <a:gd name="connsiteY1" fmla="*/ 283474 h 338296"/>
                <a:gd name="connsiteX2" fmla="*/ 316437 w 318616"/>
                <a:gd name="connsiteY2" fmla="*/ 304519 h 338296"/>
                <a:gd name="connsiteX3" fmla="*/ 295387 w 318616"/>
                <a:gd name="connsiteY3" fmla="*/ 311534 h 338296"/>
                <a:gd name="connsiteX4" fmla="*/ 286616 w 318616"/>
                <a:gd name="connsiteY4" fmla="*/ 309780 h 338296"/>
                <a:gd name="connsiteX5" fmla="*/ 235746 w 318616"/>
                <a:gd name="connsiteY5" fmla="*/ 330825 h 338296"/>
                <a:gd name="connsiteX6" fmla="*/ 218204 w 318616"/>
                <a:gd name="connsiteY6" fmla="*/ 337840 h 338296"/>
                <a:gd name="connsiteX7" fmla="*/ 205925 w 318616"/>
                <a:gd name="connsiteY7" fmla="*/ 323810 h 338296"/>
                <a:gd name="connsiteX8" fmla="*/ 186629 w 318616"/>
                <a:gd name="connsiteY8" fmla="*/ 258921 h 338296"/>
                <a:gd name="connsiteX9" fmla="*/ 162071 w 318616"/>
                <a:gd name="connsiteY9" fmla="*/ 237876 h 338296"/>
                <a:gd name="connsiteX10" fmla="*/ 130496 w 318616"/>
                <a:gd name="connsiteY10" fmla="*/ 258921 h 338296"/>
                <a:gd name="connsiteX11" fmla="*/ 109446 w 318616"/>
                <a:gd name="connsiteY11" fmla="*/ 323810 h 338296"/>
                <a:gd name="connsiteX12" fmla="*/ 95413 w 318616"/>
                <a:gd name="connsiteY12" fmla="*/ 337840 h 338296"/>
                <a:gd name="connsiteX13" fmla="*/ 79625 w 318616"/>
                <a:gd name="connsiteY13" fmla="*/ 329071 h 338296"/>
                <a:gd name="connsiteX14" fmla="*/ 32263 w 318616"/>
                <a:gd name="connsiteY14" fmla="*/ 309780 h 338296"/>
                <a:gd name="connsiteX15" fmla="*/ 18230 w 318616"/>
                <a:gd name="connsiteY15" fmla="*/ 311534 h 338296"/>
                <a:gd name="connsiteX16" fmla="*/ 688 w 318616"/>
                <a:gd name="connsiteY16" fmla="*/ 304519 h 338296"/>
                <a:gd name="connsiteX17" fmla="*/ 4197 w 318616"/>
                <a:gd name="connsiteY17" fmla="*/ 285228 h 338296"/>
                <a:gd name="connsiteX18" fmla="*/ 60330 w 318616"/>
                <a:gd name="connsiteY18" fmla="*/ 222093 h 338296"/>
                <a:gd name="connsiteX19" fmla="*/ 65592 w 318616"/>
                <a:gd name="connsiteY19" fmla="*/ 215077 h 338296"/>
                <a:gd name="connsiteX20" fmla="*/ 58575 w 318616"/>
                <a:gd name="connsiteY20" fmla="*/ 190525 h 338296"/>
                <a:gd name="connsiteX21" fmla="*/ 42788 w 318616"/>
                <a:gd name="connsiteY21" fmla="*/ 157204 h 338296"/>
                <a:gd name="connsiteX22" fmla="*/ 37526 w 318616"/>
                <a:gd name="connsiteY22" fmla="*/ 129143 h 338296"/>
                <a:gd name="connsiteX23" fmla="*/ 42788 w 318616"/>
                <a:gd name="connsiteY23" fmla="*/ 87053 h 338296"/>
                <a:gd name="connsiteX24" fmla="*/ 53313 w 318616"/>
                <a:gd name="connsiteY24" fmla="*/ 64255 h 338296"/>
                <a:gd name="connsiteX25" fmla="*/ 81380 w 318616"/>
                <a:gd name="connsiteY25" fmla="*/ 30933 h 338296"/>
                <a:gd name="connsiteX26" fmla="*/ 102429 w 318616"/>
                <a:gd name="connsiteY26" fmla="*/ 16903 h 338296"/>
                <a:gd name="connsiteX27" fmla="*/ 144530 w 318616"/>
                <a:gd name="connsiteY27" fmla="*/ 4627 h 338296"/>
                <a:gd name="connsiteX28" fmla="*/ 169088 w 318616"/>
                <a:gd name="connsiteY28" fmla="*/ 4627 h 338296"/>
                <a:gd name="connsiteX29" fmla="*/ 211188 w 318616"/>
                <a:gd name="connsiteY29" fmla="*/ 16903 h 338296"/>
                <a:gd name="connsiteX30" fmla="*/ 232238 w 318616"/>
                <a:gd name="connsiteY30" fmla="*/ 30933 h 338296"/>
                <a:gd name="connsiteX31" fmla="*/ 260304 w 318616"/>
                <a:gd name="connsiteY31" fmla="*/ 62501 h 338296"/>
                <a:gd name="connsiteX32" fmla="*/ 270829 w 318616"/>
                <a:gd name="connsiteY32" fmla="*/ 85300 h 338296"/>
                <a:gd name="connsiteX33" fmla="*/ 276092 w 318616"/>
                <a:gd name="connsiteY33" fmla="*/ 127390 h 338296"/>
                <a:gd name="connsiteX34" fmla="*/ 272583 w 318616"/>
                <a:gd name="connsiteY34" fmla="*/ 153696 h 338296"/>
                <a:gd name="connsiteX35" fmla="*/ 255042 w 318616"/>
                <a:gd name="connsiteY35" fmla="*/ 190525 h 338296"/>
                <a:gd name="connsiteX36" fmla="*/ 251533 w 318616"/>
                <a:gd name="connsiteY36" fmla="*/ 215077 h 338296"/>
                <a:gd name="connsiteX37" fmla="*/ 239254 w 318616"/>
                <a:gd name="connsiteY37" fmla="*/ 95822 h 338296"/>
                <a:gd name="connsiteX38" fmla="*/ 244517 w 318616"/>
                <a:gd name="connsiteY38" fmla="*/ 94068 h 338296"/>
                <a:gd name="connsiteX39" fmla="*/ 235746 w 318616"/>
                <a:gd name="connsiteY39" fmla="*/ 83546 h 338296"/>
                <a:gd name="connsiteX40" fmla="*/ 212942 w 318616"/>
                <a:gd name="connsiteY40" fmla="*/ 57239 h 338296"/>
                <a:gd name="connsiteX41" fmla="*/ 198908 w 318616"/>
                <a:gd name="connsiteY41" fmla="*/ 48471 h 338296"/>
                <a:gd name="connsiteX42" fmla="*/ 165579 w 318616"/>
                <a:gd name="connsiteY42" fmla="*/ 37948 h 338296"/>
                <a:gd name="connsiteX43" fmla="*/ 151546 w 318616"/>
                <a:gd name="connsiteY43" fmla="*/ 37948 h 338296"/>
                <a:gd name="connsiteX44" fmla="*/ 116463 w 318616"/>
                <a:gd name="connsiteY44" fmla="*/ 48471 h 338296"/>
                <a:gd name="connsiteX45" fmla="*/ 104184 w 318616"/>
                <a:gd name="connsiteY45" fmla="*/ 57239 h 338296"/>
                <a:gd name="connsiteX46" fmla="*/ 81380 w 318616"/>
                <a:gd name="connsiteY46" fmla="*/ 83546 h 338296"/>
                <a:gd name="connsiteX47" fmla="*/ 74363 w 318616"/>
                <a:gd name="connsiteY47" fmla="*/ 97576 h 338296"/>
                <a:gd name="connsiteX48" fmla="*/ 69100 w 318616"/>
                <a:gd name="connsiteY48" fmla="*/ 132651 h 338296"/>
                <a:gd name="connsiteX49" fmla="*/ 70855 w 318616"/>
                <a:gd name="connsiteY49" fmla="*/ 146681 h 338296"/>
                <a:gd name="connsiteX50" fmla="*/ 86642 w 318616"/>
                <a:gd name="connsiteY50" fmla="*/ 180002 h 338296"/>
                <a:gd name="connsiteX51" fmla="*/ 95413 w 318616"/>
                <a:gd name="connsiteY51" fmla="*/ 190525 h 338296"/>
                <a:gd name="connsiteX52" fmla="*/ 125234 w 318616"/>
                <a:gd name="connsiteY52" fmla="*/ 209816 h 338296"/>
                <a:gd name="connsiteX53" fmla="*/ 139267 w 318616"/>
                <a:gd name="connsiteY53" fmla="*/ 213324 h 338296"/>
                <a:gd name="connsiteX54" fmla="*/ 176104 w 318616"/>
                <a:gd name="connsiteY54" fmla="*/ 213324 h 338296"/>
                <a:gd name="connsiteX55" fmla="*/ 188384 w 318616"/>
                <a:gd name="connsiteY55" fmla="*/ 209816 h 338296"/>
                <a:gd name="connsiteX56" fmla="*/ 219958 w 318616"/>
                <a:gd name="connsiteY56" fmla="*/ 190525 h 338296"/>
                <a:gd name="connsiteX57" fmla="*/ 228729 w 318616"/>
                <a:gd name="connsiteY57" fmla="*/ 180002 h 338296"/>
                <a:gd name="connsiteX58" fmla="*/ 244517 w 318616"/>
                <a:gd name="connsiteY58" fmla="*/ 146681 h 338296"/>
                <a:gd name="connsiteX59" fmla="*/ 246271 w 318616"/>
                <a:gd name="connsiteY59" fmla="*/ 134405 h 338296"/>
                <a:gd name="connsiteX60" fmla="*/ 239254 w 318616"/>
                <a:gd name="connsiteY60" fmla="*/ 95822 h 338296"/>
                <a:gd name="connsiteX61" fmla="*/ 104184 w 318616"/>
                <a:gd name="connsiteY61" fmla="*/ 225600 h 338296"/>
                <a:gd name="connsiteX62" fmla="*/ 100676 w 318616"/>
                <a:gd name="connsiteY62" fmla="*/ 225600 h 338296"/>
                <a:gd name="connsiteX63" fmla="*/ 55067 w 318616"/>
                <a:gd name="connsiteY63" fmla="*/ 278213 h 338296"/>
                <a:gd name="connsiteX64" fmla="*/ 90151 w 318616"/>
                <a:gd name="connsiteY64" fmla="*/ 295750 h 338296"/>
                <a:gd name="connsiteX65" fmla="*/ 107692 w 318616"/>
                <a:gd name="connsiteY65" fmla="*/ 239630 h 338296"/>
                <a:gd name="connsiteX66" fmla="*/ 104184 w 318616"/>
                <a:gd name="connsiteY66" fmla="*/ 225600 h 338296"/>
                <a:gd name="connsiteX67" fmla="*/ 265567 w 318616"/>
                <a:gd name="connsiteY67" fmla="*/ 276459 h 338296"/>
                <a:gd name="connsiteX68" fmla="*/ 218204 w 318616"/>
                <a:gd name="connsiteY68" fmla="*/ 223846 h 338296"/>
                <a:gd name="connsiteX69" fmla="*/ 211188 w 318616"/>
                <a:gd name="connsiteY69" fmla="*/ 236123 h 338296"/>
                <a:gd name="connsiteX70" fmla="*/ 228729 w 318616"/>
                <a:gd name="connsiteY70" fmla="*/ 295750 h 338296"/>
                <a:gd name="connsiteX71" fmla="*/ 265567 w 318616"/>
                <a:gd name="connsiteY71" fmla="*/ 276459 h 33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18616" h="338296">
                  <a:moveTo>
                    <a:pt x="251533" y="215077"/>
                  </a:moveTo>
                  <a:cubicBezTo>
                    <a:pt x="270829" y="237876"/>
                    <a:pt x="291879" y="260675"/>
                    <a:pt x="311175" y="283474"/>
                  </a:cubicBezTo>
                  <a:cubicBezTo>
                    <a:pt x="316437" y="290489"/>
                    <a:pt x="321700" y="297504"/>
                    <a:pt x="316437" y="304519"/>
                  </a:cubicBezTo>
                  <a:cubicBezTo>
                    <a:pt x="311175" y="313288"/>
                    <a:pt x="304158" y="313288"/>
                    <a:pt x="295387" y="311534"/>
                  </a:cubicBezTo>
                  <a:cubicBezTo>
                    <a:pt x="291879" y="311534"/>
                    <a:pt x="290125" y="311534"/>
                    <a:pt x="286616" y="309780"/>
                  </a:cubicBezTo>
                  <a:cubicBezTo>
                    <a:pt x="263812" y="302765"/>
                    <a:pt x="248025" y="309780"/>
                    <a:pt x="235746" y="330825"/>
                  </a:cubicBezTo>
                  <a:cubicBezTo>
                    <a:pt x="233991" y="336087"/>
                    <a:pt x="223467" y="339594"/>
                    <a:pt x="218204" y="337840"/>
                  </a:cubicBezTo>
                  <a:cubicBezTo>
                    <a:pt x="212942" y="337840"/>
                    <a:pt x="207679" y="330825"/>
                    <a:pt x="205925" y="323810"/>
                  </a:cubicBezTo>
                  <a:cubicBezTo>
                    <a:pt x="198908" y="302765"/>
                    <a:pt x="191892" y="279967"/>
                    <a:pt x="186629" y="258921"/>
                  </a:cubicBezTo>
                  <a:cubicBezTo>
                    <a:pt x="183121" y="244891"/>
                    <a:pt x="174350" y="239630"/>
                    <a:pt x="162071" y="237876"/>
                  </a:cubicBezTo>
                  <a:cubicBezTo>
                    <a:pt x="146283" y="236123"/>
                    <a:pt x="135759" y="243138"/>
                    <a:pt x="130496" y="258921"/>
                  </a:cubicBezTo>
                  <a:cubicBezTo>
                    <a:pt x="123480" y="279967"/>
                    <a:pt x="118217" y="302765"/>
                    <a:pt x="109446" y="323810"/>
                  </a:cubicBezTo>
                  <a:cubicBezTo>
                    <a:pt x="107692" y="329071"/>
                    <a:pt x="100676" y="337840"/>
                    <a:pt x="95413" y="337840"/>
                  </a:cubicBezTo>
                  <a:cubicBezTo>
                    <a:pt x="90151" y="339594"/>
                    <a:pt x="81380" y="334333"/>
                    <a:pt x="79625" y="329071"/>
                  </a:cubicBezTo>
                  <a:cubicBezTo>
                    <a:pt x="69100" y="309780"/>
                    <a:pt x="53313" y="302765"/>
                    <a:pt x="32263" y="309780"/>
                  </a:cubicBezTo>
                  <a:cubicBezTo>
                    <a:pt x="28755" y="311534"/>
                    <a:pt x="23492" y="311534"/>
                    <a:pt x="18230" y="311534"/>
                  </a:cubicBezTo>
                  <a:cubicBezTo>
                    <a:pt x="11213" y="309780"/>
                    <a:pt x="2442" y="308026"/>
                    <a:pt x="688" y="304519"/>
                  </a:cubicBezTo>
                  <a:cubicBezTo>
                    <a:pt x="-1066" y="299258"/>
                    <a:pt x="688" y="290489"/>
                    <a:pt x="4197" y="285228"/>
                  </a:cubicBezTo>
                  <a:cubicBezTo>
                    <a:pt x="21738" y="264183"/>
                    <a:pt x="41034" y="243138"/>
                    <a:pt x="60330" y="222093"/>
                  </a:cubicBezTo>
                  <a:cubicBezTo>
                    <a:pt x="62084" y="218585"/>
                    <a:pt x="65592" y="216831"/>
                    <a:pt x="65592" y="215077"/>
                  </a:cubicBezTo>
                  <a:cubicBezTo>
                    <a:pt x="62084" y="206309"/>
                    <a:pt x="58575" y="199294"/>
                    <a:pt x="58575" y="190525"/>
                  </a:cubicBezTo>
                  <a:cubicBezTo>
                    <a:pt x="56822" y="176495"/>
                    <a:pt x="51559" y="165972"/>
                    <a:pt x="42788" y="157204"/>
                  </a:cubicBezTo>
                  <a:cubicBezTo>
                    <a:pt x="34017" y="148435"/>
                    <a:pt x="32263" y="139666"/>
                    <a:pt x="37526" y="129143"/>
                  </a:cubicBezTo>
                  <a:cubicBezTo>
                    <a:pt x="44542" y="116867"/>
                    <a:pt x="46297" y="102837"/>
                    <a:pt x="42788" y="87053"/>
                  </a:cubicBezTo>
                  <a:cubicBezTo>
                    <a:pt x="41034" y="76531"/>
                    <a:pt x="44542" y="69516"/>
                    <a:pt x="53313" y="64255"/>
                  </a:cubicBezTo>
                  <a:cubicBezTo>
                    <a:pt x="67346" y="57239"/>
                    <a:pt x="77871" y="46717"/>
                    <a:pt x="81380" y="30933"/>
                  </a:cubicBezTo>
                  <a:cubicBezTo>
                    <a:pt x="84888" y="20411"/>
                    <a:pt x="91905" y="16903"/>
                    <a:pt x="102429" y="16903"/>
                  </a:cubicBezTo>
                  <a:cubicBezTo>
                    <a:pt x="118217" y="18657"/>
                    <a:pt x="132250" y="13396"/>
                    <a:pt x="144530" y="4627"/>
                  </a:cubicBezTo>
                  <a:cubicBezTo>
                    <a:pt x="151546" y="-2388"/>
                    <a:pt x="160317" y="-634"/>
                    <a:pt x="169088" y="4627"/>
                  </a:cubicBezTo>
                  <a:cubicBezTo>
                    <a:pt x="181367" y="13396"/>
                    <a:pt x="195400" y="18657"/>
                    <a:pt x="211188" y="16903"/>
                  </a:cubicBezTo>
                  <a:cubicBezTo>
                    <a:pt x="221713" y="15149"/>
                    <a:pt x="228729" y="20411"/>
                    <a:pt x="232238" y="30933"/>
                  </a:cubicBezTo>
                  <a:cubicBezTo>
                    <a:pt x="237500" y="44963"/>
                    <a:pt x="246271" y="55486"/>
                    <a:pt x="260304" y="62501"/>
                  </a:cubicBezTo>
                  <a:cubicBezTo>
                    <a:pt x="269075" y="67762"/>
                    <a:pt x="274338" y="74777"/>
                    <a:pt x="270829" y="85300"/>
                  </a:cubicBezTo>
                  <a:cubicBezTo>
                    <a:pt x="267321" y="101083"/>
                    <a:pt x="269075" y="115113"/>
                    <a:pt x="276092" y="127390"/>
                  </a:cubicBezTo>
                  <a:cubicBezTo>
                    <a:pt x="281354" y="136158"/>
                    <a:pt x="279600" y="144927"/>
                    <a:pt x="272583" y="153696"/>
                  </a:cubicBezTo>
                  <a:cubicBezTo>
                    <a:pt x="262058" y="164219"/>
                    <a:pt x="255042" y="176495"/>
                    <a:pt x="255042" y="190525"/>
                  </a:cubicBezTo>
                  <a:cubicBezTo>
                    <a:pt x="258550" y="201048"/>
                    <a:pt x="255042" y="208062"/>
                    <a:pt x="251533" y="215077"/>
                  </a:cubicBezTo>
                  <a:close/>
                  <a:moveTo>
                    <a:pt x="239254" y="95822"/>
                  </a:moveTo>
                  <a:cubicBezTo>
                    <a:pt x="241009" y="95822"/>
                    <a:pt x="242762" y="94068"/>
                    <a:pt x="244517" y="94068"/>
                  </a:cubicBezTo>
                  <a:cubicBezTo>
                    <a:pt x="241009" y="90561"/>
                    <a:pt x="239254" y="87053"/>
                    <a:pt x="235746" y="83546"/>
                  </a:cubicBezTo>
                  <a:cubicBezTo>
                    <a:pt x="225221" y="76531"/>
                    <a:pt x="216450" y="69516"/>
                    <a:pt x="212942" y="57239"/>
                  </a:cubicBezTo>
                  <a:cubicBezTo>
                    <a:pt x="211188" y="50224"/>
                    <a:pt x="205925" y="48471"/>
                    <a:pt x="198908" y="48471"/>
                  </a:cubicBezTo>
                  <a:cubicBezTo>
                    <a:pt x="186629" y="50224"/>
                    <a:pt x="176104" y="44963"/>
                    <a:pt x="165579" y="37948"/>
                  </a:cubicBezTo>
                  <a:cubicBezTo>
                    <a:pt x="162071" y="36194"/>
                    <a:pt x="155054" y="36194"/>
                    <a:pt x="151546" y="37948"/>
                  </a:cubicBezTo>
                  <a:cubicBezTo>
                    <a:pt x="141021" y="44963"/>
                    <a:pt x="130496" y="48471"/>
                    <a:pt x="116463" y="48471"/>
                  </a:cubicBezTo>
                  <a:cubicBezTo>
                    <a:pt x="112954" y="48471"/>
                    <a:pt x="105938" y="51978"/>
                    <a:pt x="104184" y="57239"/>
                  </a:cubicBezTo>
                  <a:cubicBezTo>
                    <a:pt x="98921" y="67762"/>
                    <a:pt x="91905" y="76531"/>
                    <a:pt x="81380" y="83546"/>
                  </a:cubicBezTo>
                  <a:cubicBezTo>
                    <a:pt x="77871" y="85300"/>
                    <a:pt x="74363" y="92315"/>
                    <a:pt x="74363" y="97576"/>
                  </a:cubicBezTo>
                  <a:cubicBezTo>
                    <a:pt x="76117" y="109852"/>
                    <a:pt x="74363" y="122129"/>
                    <a:pt x="69100" y="132651"/>
                  </a:cubicBezTo>
                  <a:cubicBezTo>
                    <a:pt x="67346" y="136158"/>
                    <a:pt x="69100" y="143174"/>
                    <a:pt x="70855" y="146681"/>
                  </a:cubicBezTo>
                  <a:cubicBezTo>
                    <a:pt x="79625" y="155450"/>
                    <a:pt x="84888" y="165972"/>
                    <a:pt x="86642" y="180002"/>
                  </a:cubicBezTo>
                  <a:cubicBezTo>
                    <a:pt x="86642" y="183510"/>
                    <a:pt x="91905" y="188771"/>
                    <a:pt x="95413" y="190525"/>
                  </a:cubicBezTo>
                  <a:cubicBezTo>
                    <a:pt x="107692" y="194032"/>
                    <a:pt x="118217" y="199294"/>
                    <a:pt x="125234" y="209816"/>
                  </a:cubicBezTo>
                  <a:cubicBezTo>
                    <a:pt x="128742" y="213324"/>
                    <a:pt x="134005" y="215077"/>
                    <a:pt x="139267" y="213324"/>
                  </a:cubicBezTo>
                  <a:cubicBezTo>
                    <a:pt x="151546" y="209816"/>
                    <a:pt x="163825" y="209816"/>
                    <a:pt x="176104" y="213324"/>
                  </a:cubicBezTo>
                  <a:cubicBezTo>
                    <a:pt x="179613" y="215077"/>
                    <a:pt x="186629" y="211570"/>
                    <a:pt x="188384" y="209816"/>
                  </a:cubicBezTo>
                  <a:cubicBezTo>
                    <a:pt x="197155" y="199294"/>
                    <a:pt x="207679" y="194032"/>
                    <a:pt x="219958" y="190525"/>
                  </a:cubicBezTo>
                  <a:cubicBezTo>
                    <a:pt x="223467" y="188771"/>
                    <a:pt x="226975" y="185264"/>
                    <a:pt x="228729" y="180002"/>
                  </a:cubicBezTo>
                  <a:cubicBezTo>
                    <a:pt x="230483" y="167726"/>
                    <a:pt x="235746" y="155450"/>
                    <a:pt x="244517" y="146681"/>
                  </a:cubicBezTo>
                  <a:cubicBezTo>
                    <a:pt x="246271" y="144927"/>
                    <a:pt x="248025" y="137912"/>
                    <a:pt x="246271" y="134405"/>
                  </a:cubicBezTo>
                  <a:cubicBezTo>
                    <a:pt x="246271" y="122129"/>
                    <a:pt x="242762" y="109852"/>
                    <a:pt x="239254" y="95822"/>
                  </a:cubicBezTo>
                  <a:close/>
                  <a:moveTo>
                    <a:pt x="104184" y="225600"/>
                  </a:moveTo>
                  <a:cubicBezTo>
                    <a:pt x="102429" y="225600"/>
                    <a:pt x="100676" y="225600"/>
                    <a:pt x="100676" y="225600"/>
                  </a:cubicBezTo>
                  <a:cubicBezTo>
                    <a:pt x="84888" y="243138"/>
                    <a:pt x="70855" y="260675"/>
                    <a:pt x="55067" y="278213"/>
                  </a:cubicBezTo>
                  <a:cubicBezTo>
                    <a:pt x="70855" y="276459"/>
                    <a:pt x="83134" y="279967"/>
                    <a:pt x="90151" y="295750"/>
                  </a:cubicBezTo>
                  <a:cubicBezTo>
                    <a:pt x="97167" y="274705"/>
                    <a:pt x="102429" y="257168"/>
                    <a:pt x="107692" y="239630"/>
                  </a:cubicBezTo>
                  <a:cubicBezTo>
                    <a:pt x="107692" y="234369"/>
                    <a:pt x="104184" y="230861"/>
                    <a:pt x="104184" y="225600"/>
                  </a:cubicBezTo>
                  <a:close/>
                  <a:moveTo>
                    <a:pt x="265567" y="276459"/>
                  </a:moveTo>
                  <a:cubicBezTo>
                    <a:pt x="249779" y="258921"/>
                    <a:pt x="235746" y="243138"/>
                    <a:pt x="218204" y="223846"/>
                  </a:cubicBezTo>
                  <a:cubicBezTo>
                    <a:pt x="214696" y="229107"/>
                    <a:pt x="211188" y="232615"/>
                    <a:pt x="211188" y="236123"/>
                  </a:cubicBezTo>
                  <a:cubicBezTo>
                    <a:pt x="216450" y="255414"/>
                    <a:pt x="221713" y="272951"/>
                    <a:pt x="228729" y="295750"/>
                  </a:cubicBezTo>
                  <a:cubicBezTo>
                    <a:pt x="237500" y="278213"/>
                    <a:pt x="249779" y="276459"/>
                    <a:pt x="265567" y="276459"/>
                  </a:cubicBezTo>
                  <a:close/>
                </a:path>
              </a:pathLst>
            </a:custGeom>
            <a:solidFill>
              <a:srgbClr val="000000"/>
            </a:solidFill>
            <a:ln w="17529" cap="flat">
              <a:noFill/>
              <a:prstDash val="solid"/>
              <a:miter/>
            </a:ln>
          </p:spPr>
          <p:txBody>
            <a:bodyPr rtlCol="0" anchor="ctr"/>
            <a:lstStyle/>
            <a:p>
              <a:pPr algn="l" rtl="0"/>
              <a:endParaRPr lang="en-US"/>
            </a:p>
          </p:txBody>
        </p:sp>
        <p:sp>
          <p:nvSpPr>
            <p:cNvPr id="9" name="Freeform 8">
              <a:extLst>
                <a:ext uri="{FF2B5EF4-FFF2-40B4-BE49-F238E27FC236}">
                  <a16:creationId xmlns:a16="http://schemas.microsoft.com/office/drawing/2014/main" id="{4DDD7DB9-F495-9617-ACE0-D398D6536F91}"/>
                </a:ext>
              </a:extLst>
            </p:cNvPr>
            <p:cNvSpPr/>
            <p:nvPr/>
          </p:nvSpPr>
          <p:spPr>
            <a:xfrm>
              <a:off x="-2907812" y="8854630"/>
              <a:ext cx="513969" cy="31567"/>
            </a:xfrm>
            <a:custGeom>
              <a:avLst/>
              <a:gdLst>
                <a:gd name="connsiteX0" fmla="*/ 256108 w 513969"/>
                <a:gd name="connsiteY0" fmla="*/ 31567 h 31567"/>
                <a:gd name="connsiteX1" fmla="*/ 29820 w 513969"/>
                <a:gd name="connsiteY1" fmla="*/ 31567 h 31567"/>
                <a:gd name="connsiteX2" fmla="*/ 21050 w 513969"/>
                <a:gd name="connsiteY2" fmla="*/ 31567 h 31567"/>
                <a:gd name="connsiteX3" fmla="*/ 0 w 513969"/>
                <a:gd name="connsiteY3" fmla="*/ 15784 h 31567"/>
                <a:gd name="connsiteX4" fmla="*/ 21050 w 513969"/>
                <a:gd name="connsiteY4" fmla="*/ 0 h 31567"/>
                <a:gd name="connsiteX5" fmla="*/ 492919 w 513969"/>
                <a:gd name="connsiteY5" fmla="*/ 0 h 31567"/>
                <a:gd name="connsiteX6" fmla="*/ 513969 w 513969"/>
                <a:gd name="connsiteY6" fmla="*/ 15784 h 31567"/>
                <a:gd name="connsiteX7" fmla="*/ 492919 w 513969"/>
                <a:gd name="connsiteY7" fmla="*/ 31567 h 31567"/>
                <a:gd name="connsiteX8" fmla="*/ 484149 w 513969"/>
                <a:gd name="connsiteY8" fmla="*/ 31567 h 31567"/>
                <a:gd name="connsiteX9" fmla="*/ 282420 w 513969"/>
                <a:gd name="connsiteY9" fmla="*/ 31567 h 31567"/>
                <a:gd name="connsiteX10" fmla="*/ 256108 w 513969"/>
                <a:gd name="connsiteY10"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969" h="31567">
                  <a:moveTo>
                    <a:pt x="256108" y="31567"/>
                  </a:moveTo>
                  <a:cubicBezTo>
                    <a:pt x="180678" y="31567"/>
                    <a:pt x="105250" y="31567"/>
                    <a:pt x="29820" y="31567"/>
                  </a:cubicBezTo>
                  <a:cubicBezTo>
                    <a:pt x="26312" y="31567"/>
                    <a:pt x="24558" y="31567"/>
                    <a:pt x="21050" y="31567"/>
                  </a:cubicBezTo>
                  <a:cubicBezTo>
                    <a:pt x="7017" y="31567"/>
                    <a:pt x="0" y="26306"/>
                    <a:pt x="0" y="15784"/>
                  </a:cubicBezTo>
                  <a:cubicBezTo>
                    <a:pt x="0" y="5261"/>
                    <a:pt x="7017" y="0"/>
                    <a:pt x="21050" y="0"/>
                  </a:cubicBezTo>
                  <a:cubicBezTo>
                    <a:pt x="178924" y="0"/>
                    <a:pt x="335045" y="0"/>
                    <a:pt x="492919" y="0"/>
                  </a:cubicBezTo>
                  <a:cubicBezTo>
                    <a:pt x="506953" y="0"/>
                    <a:pt x="513969" y="5261"/>
                    <a:pt x="513969" y="15784"/>
                  </a:cubicBezTo>
                  <a:cubicBezTo>
                    <a:pt x="513969" y="26306"/>
                    <a:pt x="506953" y="29814"/>
                    <a:pt x="492919" y="31567"/>
                  </a:cubicBezTo>
                  <a:cubicBezTo>
                    <a:pt x="489411" y="31567"/>
                    <a:pt x="487657" y="31567"/>
                    <a:pt x="484149" y="31567"/>
                  </a:cubicBezTo>
                  <a:cubicBezTo>
                    <a:pt x="417490" y="31567"/>
                    <a:pt x="349078" y="31567"/>
                    <a:pt x="282420" y="31567"/>
                  </a:cubicBezTo>
                  <a:cubicBezTo>
                    <a:pt x="273649" y="31567"/>
                    <a:pt x="264878" y="31567"/>
                    <a:pt x="256108" y="31567"/>
                  </a:cubicBezTo>
                  <a:close/>
                </a:path>
              </a:pathLst>
            </a:custGeom>
            <a:solidFill>
              <a:srgbClr val="000000"/>
            </a:solidFill>
            <a:ln w="17529"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7F89BDF9-338A-94C9-9EA0-F2F0E15483C8}"/>
                </a:ext>
              </a:extLst>
            </p:cNvPr>
            <p:cNvSpPr/>
            <p:nvPr/>
          </p:nvSpPr>
          <p:spPr>
            <a:xfrm>
              <a:off x="-2904640" y="8745117"/>
              <a:ext cx="510797" cy="31372"/>
            </a:xfrm>
            <a:custGeom>
              <a:avLst/>
              <a:gdLst>
                <a:gd name="connsiteX0" fmla="*/ 254689 w 510797"/>
                <a:gd name="connsiteY0" fmla="*/ 779 h 31372"/>
                <a:gd name="connsiteX1" fmla="*/ 486239 w 510797"/>
                <a:gd name="connsiteY1" fmla="*/ 779 h 31372"/>
                <a:gd name="connsiteX2" fmla="*/ 498518 w 510797"/>
                <a:gd name="connsiteY2" fmla="*/ 779 h 31372"/>
                <a:gd name="connsiteX3" fmla="*/ 510797 w 510797"/>
                <a:gd name="connsiteY3" fmla="*/ 14809 h 31372"/>
                <a:gd name="connsiteX4" fmla="*/ 500272 w 510797"/>
                <a:gd name="connsiteY4" fmla="*/ 30593 h 31372"/>
                <a:gd name="connsiteX5" fmla="*/ 487993 w 510797"/>
                <a:gd name="connsiteY5" fmla="*/ 30593 h 31372"/>
                <a:gd name="connsiteX6" fmla="*/ 23140 w 510797"/>
                <a:gd name="connsiteY6" fmla="*/ 30593 h 31372"/>
                <a:gd name="connsiteX7" fmla="*/ 12615 w 510797"/>
                <a:gd name="connsiteY7" fmla="*/ 30593 h 31372"/>
                <a:gd name="connsiteX8" fmla="*/ 336 w 510797"/>
                <a:gd name="connsiteY8" fmla="*/ 14809 h 31372"/>
                <a:gd name="connsiteX9" fmla="*/ 14370 w 510797"/>
                <a:gd name="connsiteY9" fmla="*/ 779 h 31372"/>
                <a:gd name="connsiteX10" fmla="*/ 24895 w 510797"/>
                <a:gd name="connsiteY10" fmla="*/ 779 h 31372"/>
                <a:gd name="connsiteX11" fmla="*/ 254689 w 510797"/>
                <a:gd name="connsiteY11" fmla="*/ 779 h 3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797" h="31372">
                  <a:moveTo>
                    <a:pt x="254689" y="779"/>
                  </a:moveTo>
                  <a:cubicBezTo>
                    <a:pt x="331873" y="779"/>
                    <a:pt x="409056" y="779"/>
                    <a:pt x="486239" y="779"/>
                  </a:cubicBezTo>
                  <a:cubicBezTo>
                    <a:pt x="489747" y="779"/>
                    <a:pt x="495010" y="-974"/>
                    <a:pt x="498518" y="779"/>
                  </a:cubicBezTo>
                  <a:cubicBezTo>
                    <a:pt x="503781" y="4287"/>
                    <a:pt x="510797" y="9548"/>
                    <a:pt x="510797" y="14809"/>
                  </a:cubicBezTo>
                  <a:cubicBezTo>
                    <a:pt x="510797" y="20071"/>
                    <a:pt x="503781" y="25332"/>
                    <a:pt x="500272" y="30593"/>
                  </a:cubicBezTo>
                  <a:cubicBezTo>
                    <a:pt x="498518" y="32347"/>
                    <a:pt x="493255" y="30593"/>
                    <a:pt x="487993" y="30593"/>
                  </a:cubicBezTo>
                  <a:cubicBezTo>
                    <a:pt x="333627" y="30593"/>
                    <a:pt x="177506" y="30593"/>
                    <a:pt x="23140" y="30593"/>
                  </a:cubicBezTo>
                  <a:cubicBezTo>
                    <a:pt x="19632" y="30593"/>
                    <a:pt x="16124" y="30593"/>
                    <a:pt x="12615" y="30593"/>
                  </a:cubicBezTo>
                  <a:cubicBezTo>
                    <a:pt x="3845" y="28840"/>
                    <a:pt x="-1418" y="23578"/>
                    <a:pt x="336" y="14809"/>
                  </a:cubicBezTo>
                  <a:cubicBezTo>
                    <a:pt x="336" y="6041"/>
                    <a:pt x="5599" y="779"/>
                    <a:pt x="14370" y="779"/>
                  </a:cubicBezTo>
                  <a:cubicBezTo>
                    <a:pt x="17878" y="779"/>
                    <a:pt x="21386" y="779"/>
                    <a:pt x="24895" y="779"/>
                  </a:cubicBezTo>
                  <a:cubicBezTo>
                    <a:pt x="100323" y="779"/>
                    <a:pt x="177506" y="779"/>
                    <a:pt x="254689" y="779"/>
                  </a:cubicBezTo>
                  <a:close/>
                </a:path>
              </a:pathLst>
            </a:custGeom>
            <a:solidFill>
              <a:srgbClr val="000000"/>
            </a:solidFill>
            <a:ln w="17529" cap="flat">
              <a:noFill/>
              <a:prstDash val="solid"/>
              <a:miter/>
            </a:ln>
          </p:spPr>
          <p:txBody>
            <a:bodyPr rtlCol="0" anchor="ctr"/>
            <a:lstStyle/>
            <a:p>
              <a:pPr algn="l" rtl="0"/>
              <a:endParaRPr lang="en-US"/>
            </a:p>
          </p:txBody>
        </p:sp>
        <p:sp>
          <p:nvSpPr>
            <p:cNvPr id="11" name="Freeform 10">
              <a:extLst>
                <a:ext uri="{FF2B5EF4-FFF2-40B4-BE49-F238E27FC236}">
                  <a16:creationId xmlns:a16="http://schemas.microsoft.com/office/drawing/2014/main" id="{A3E4F371-3D2B-ADF8-AE7D-9AC5D0D76EA0}"/>
                </a:ext>
              </a:extLst>
            </p:cNvPr>
            <p:cNvSpPr/>
            <p:nvPr/>
          </p:nvSpPr>
          <p:spPr>
            <a:xfrm>
              <a:off x="-2572767" y="8521416"/>
              <a:ext cx="191203" cy="29813"/>
            </a:xfrm>
            <a:custGeom>
              <a:avLst/>
              <a:gdLst>
                <a:gd name="connsiteX0" fmla="*/ 94725 w 191203"/>
                <a:gd name="connsiteY0" fmla="*/ 0 h 29813"/>
                <a:gd name="connsiteX1" fmla="*/ 171908 w 191203"/>
                <a:gd name="connsiteY1" fmla="*/ 0 h 29813"/>
                <a:gd name="connsiteX2" fmla="*/ 191203 w 191203"/>
                <a:gd name="connsiteY2" fmla="*/ 14030 h 29813"/>
                <a:gd name="connsiteX3" fmla="*/ 171908 w 191203"/>
                <a:gd name="connsiteY3" fmla="*/ 29814 h 29813"/>
                <a:gd name="connsiteX4" fmla="*/ 19295 w 191203"/>
                <a:gd name="connsiteY4" fmla="*/ 29814 h 29813"/>
                <a:gd name="connsiteX5" fmla="*/ 0 w 191203"/>
                <a:gd name="connsiteY5" fmla="*/ 14030 h 29813"/>
                <a:gd name="connsiteX6" fmla="*/ 19295 w 191203"/>
                <a:gd name="connsiteY6" fmla="*/ 0 h 29813"/>
                <a:gd name="connsiteX7" fmla="*/ 94725 w 191203"/>
                <a:gd name="connsiteY7" fmla="*/ 0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03" h="29813">
                  <a:moveTo>
                    <a:pt x="94725" y="0"/>
                  </a:moveTo>
                  <a:cubicBezTo>
                    <a:pt x="121037" y="0"/>
                    <a:pt x="145595" y="0"/>
                    <a:pt x="171908" y="0"/>
                  </a:cubicBezTo>
                  <a:cubicBezTo>
                    <a:pt x="184187" y="0"/>
                    <a:pt x="191203" y="5261"/>
                    <a:pt x="191203" y="14030"/>
                  </a:cubicBezTo>
                  <a:cubicBezTo>
                    <a:pt x="191203" y="22799"/>
                    <a:pt x="184187" y="29814"/>
                    <a:pt x="171908" y="29814"/>
                  </a:cubicBezTo>
                  <a:cubicBezTo>
                    <a:pt x="121037" y="29814"/>
                    <a:pt x="70166" y="29814"/>
                    <a:pt x="19295" y="29814"/>
                  </a:cubicBezTo>
                  <a:cubicBezTo>
                    <a:pt x="7017" y="29814"/>
                    <a:pt x="0" y="24552"/>
                    <a:pt x="0" y="14030"/>
                  </a:cubicBezTo>
                  <a:cubicBezTo>
                    <a:pt x="0" y="1754"/>
                    <a:pt x="8771" y="0"/>
                    <a:pt x="19295" y="0"/>
                  </a:cubicBezTo>
                  <a:cubicBezTo>
                    <a:pt x="43854" y="0"/>
                    <a:pt x="68412" y="0"/>
                    <a:pt x="94725" y="0"/>
                  </a:cubicBezTo>
                  <a:close/>
                </a:path>
              </a:pathLst>
            </a:custGeom>
            <a:solidFill>
              <a:srgbClr val="000000"/>
            </a:solidFill>
            <a:ln w="17529" cap="flat">
              <a:noFill/>
              <a:prstDash val="solid"/>
              <a:miter/>
            </a:ln>
          </p:spPr>
          <p:txBody>
            <a:bodyPr rtlCol="0" anchor="ctr"/>
            <a:lstStyle/>
            <a:p>
              <a:pPr algn="l" rtl="0"/>
              <a:endParaRPr lang="en-US"/>
            </a:p>
          </p:txBody>
        </p:sp>
        <p:sp>
          <p:nvSpPr>
            <p:cNvPr id="12" name="Freeform 11">
              <a:extLst>
                <a:ext uri="{FF2B5EF4-FFF2-40B4-BE49-F238E27FC236}">
                  <a16:creationId xmlns:a16="http://schemas.microsoft.com/office/drawing/2014/main" id="{1F8A00C1-E5E5-7538-96B5-62744C8571AE}"/>
                </a:ext>
              </a:extLst>
            </p:cNvPr>
            <p:cNvSpPr/>
            <p:nvPr/>
          </p:nvSpPr>
          <p:spPr>
            <a:xfrm>
              <a:off x="-2572767" y="8626642"/>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5784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7017" y="31567"/>
                    <a:pt x="0" y="26306"/>
                    <a:pt x="0" y="15784"/>
                  </a:cubicBezTo>
                  <a:cubicBezTo>
                    <a:pt x="0" y="5261"/>
                    <a:pt x="7017" y="0"/>
                    <a:pt x="19295" y="0"/>
                  </a:cubicBezTo>
                  <a:cubicBezTo>
                    <a:pt x="70166" y="0"/>
                    <a:pt x="121037" y="0"/>
                    <a:pt x="171908" y="0"/>
                  </a:cubicBezTo>
                  <a:cubicBezTo>
                    <a:pt x="185941" y="0"/>
                    <a:pt x="192958" y="5261"/>
                    <a:pt x="192958" y="15784"/>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pPr algn="l" rtl="0"/>
              <a:endParaRPr lang="en-US"/>
            </a:p>
          </p:txBody>
        </p:sp>
        <p:sp>
          <p:nvSpPr>
            <p:cNvPr id="13" name="Freeform 12">
              <a:extLst>
                <a:ext uri="{FF2B5EF4-FFF2-40B4-BE49-F238E27FC236}">
                  <a16:creationId xmlns:a16="http://schemas.microsoft.com/office/drawing/2014/main" id="{929443C7-CE61-9127-302C-CD55BA8BDADE}"/>
                </a:ext>
              </a:extLst>
            </p:cNvPr>
            <p:cNvSpPr/>
            <p:nvPr/>
          </p:nvSpPr>
          <p:spPr>
            <a:xfrm>
              <a:off x="-2572767" y="8398653"/>
              <a:ext cx="192957" cy="31567"/>
            </a:xfrm>
            <a:custGeom>
              <a:avLst/>
              <a:gdLst>
                <a:gd name="connsiteX0" fmla="*/ 94725 w 192957"/>
                <a:gd name="connsiteY0" fmla="*/ 31567 h 31567"/>
                <a:gd name="connsiteX1" fmla="*/ 19295 w 192957"/>
                <a:gd name="connsiteY1" fmla="*/ 31567 h 31567"/>
                <a:gd name="connsiteX2" fmla="*/ 0 w 192957"/>
                <a:gd name="connsiteY2" fmla="*/ 15784 h 31567"/>
                <a:gd name="connsiteX3" fmla="*/ 19295 w 192957"/>
                <a:gd name="connsiteY3" fmla="*/ 0 h 31567"/>
                <a:gd name="connsiteX4" fmla="*/ 171908 w 192957"/>
                <a:gd name="connsiteY4" fmla="*/ 0 h 31567"/>
                <a:gd name="connsiteX5" fmla="*/ 192958 w 192957"/>
                <a:gd name="connsiteY5" fmla="*/ 14030 h 31567"/>
                <a:gd name="connsiteX6" fmla="*/ 171908 w 192957"/>
                <a:gd name="connsiteY6" fmla="*/ 29814 h 31567"/>
                <a:gd name="connsiteX7" fmla="*/ 94725 w 192957"/>
                <a:gd name="connsiteY7" fmla="*/ 31567 h 3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57" h="31567">
                  <a:moveTo>
                    <a:pt x="94725" y="31567"/>
                  </a:moveTo>
                  <a:cubicBezTo>
                    <a:pt x="70166" y="31567"/>
                    <a:pt x="43854" y="31567"/>
                    <a:pt x="19295" y="31567"/>
                  </a:cubicBezTo>
                  <a:cubicBezTo>
                    <a:pt x="5262" y="31567"/>
                    <a:pt x="0" y="26306"/>
                    <a:pt x="0" y="15784"/>
                  </a:cubicBezTo>
                  <a:cubicBezTo>
                    <a:pt x="0" y="5261"/>
                    <a:pt x="7017" y="0"/>
                    <a:pt x="19295" y="0"/>
                  </a:cubicBezTo>
                  <a:cubicBezTo>
                    <a:pt x="70166" y="0"/>
                    <a:pt x="121037" y="0"/>
                    <a:pt x="171908" y="0"/>
                  </a:cubicBezTo>
                  <a:cubicBezTo>
                    <a:pt x="184187" y="0"/>
                    <a:pt x="191203" y="5261"/>
                    <a:pt x="192958" y="14030"/>
                  </a:cubicBezTo>
                  <a:cubicBezTo>
                    <a:pt x="192958" y="24552"/>
                    <a:pt x="185941" y="29814"/>
                    <a:pt x="171908" y="29814"/>
                  </a:cubicBezTo>
                  <a:cubicBezTo>
                    <a:pt x="145595" y="31567"/>
                    <a:pt x="121037" y="31567"/>
                    <a:pt x="94725" y="31567"/>
                  </a:cubicBezTo>
                  <a:close/>
                </a:path>
              </a:pathLst>
            </a:custGeom>
            <a:solidFill>
              <a:srgbClr val="000000"/>
            </a:solidFill>
            <a:ln w="17529" cap="flat">
              <a:noFill/>
              <a:prstDash val="solid"/>
              <a:miter/>
            </a:ln>
          </p:spPr>
          <p:txBody>
            <a:bodyPr rtlCol="0" anchor="ctr"/>
            <a:lstStyle/>
            <a:p>
              <a:pPr algn="l" rtl="0"/>
              <a:endParaRPr lang="en-US"/>
            </a:p>
          </p:txBody>
        </p:sp>
        <p:sp>
          <p:nvSpPr>
            <p:cNvPr id="14" name="Freeform 13">
              <a:extLst>
                <a:ext uri="{FF2B5EF4-FFF2-40B4-BE49-F238E27FC236}">
                  <a16:creationId xmlns:a16="http://schemas.microsoft.com/office/drawing/2014/main" id="{8285F822-E401-6099-3C00-2917F2AE1FA6}"/>
                </a:ext>
              </a:extLst>
            </p:cNvPr>
            <p:cNvSpPr/>
            <p:nvPr/>
          </p:nvSpPr>
          <p:spPr>
            <a:xfrm>
              <a:off x="-2809579" y="8435482"/>
              <a:ext cx="99986" cy="98210"/>
            </a:xfrm>
            <a:custGeom>
              <a:avLst/>
              <a:gdLst>
                <a:gd name="connsiteX0" fmla="*/ 99987 w 99986"/>
                <a:gd name="connsiteY0" fmla="*/ 49105 h 98210"/>
                <a:gd name="connsiteX1" fmla="*/ 50871 w 99986"/>
                <a:gd name="connsiteY1" fmla="*/ 98210 h 98210"/>
                <a:gd name="connsiteX2" fmla="*/ 0 w 99986"/>
                <a:gd name="connsiteY2" fmla="*/ 49105 h 98210"/>
                <a:gd name="connsiteX3" fmla="*/ 49116 w 99986"/>
                <a:gd name="connsiteY3" fmla="*/ 0 h 98210"/>
                <a:gd name="connsiteX4" fmla="*/ 99987 w 99986"/>
                <a:gd name="connsiteY4" fmla="*/ 49105 h 98210"/>
                <a:gd name="connsiteX5" fmla="*/ 70166 w 99986"/>
                <a:gd name="connsiteY5" fmla="*/ 49105 h 98210"/>
                <a:gd name="connsiteX6" fmla="*/ 50871 w 99986"/>
                <a:gd name="connsiteY6" fmla="*/ 31568 h 98210"/>
                <a:gd name="connsiteX7" fmla="*/ 31575 w 99986"/>
                <a:gd name="connsiteY7" fmla="*/ 50859 h 98210"/>
                <a:gd name="connsiteX8" fmla="*/ 50871 w 99986"/>
                <a:gd name="connsiteY8" fmla="*/ 68397 h 98210"/>
                <a:gd name="connsiteX9" fmla="*/ 70166 w 99986"/>
                <a:gd name="connsiteY9" fmla="*/ 49105 h 9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986" h="98210">
                  <a:moveTo>
                    <a:pt x="99987" y="49105"/>
                  </a:moveTo>
                  <a:cubicBezTo>
                    <a:pt x="99987" y="77165"/>
                    <a:pt x="78937" y="98210"/>
                    <a:pt x="50871" y="98210"/>
                  </a:cubicBezTo>
                  <a:cubicBezTo>
                    <a:pt x="22804" y="98210"/>
                    <a:pt x="0" y="75412"/>
                    <a:pt x="0" y="49105"/>
                  </a:cubicBezTo>
                  <a:cubicBezTo>
                    <a:pt x="0" y="22799"/>
                    <a:pt x="22804" y="0"/>
                    <a:pt x="49116" y="0"/>
                  </a:cubicBezTo>
                  <a:cubicBezTo>
                    <a:pt x="77183" y="0"/>
                    <a:pt x="99987" y="21045"/>
                    <a:pt x="99987" y="49105"/>
                  </a:cubicBezTo>
                  <a:close/>
                  <a:moveTo>
                    <a:pt x="70166" y="49105"/>
                  </a:moveTo>
                  <a:cubicBezTo>
                    <a:pt x="70166" y="38583"/>
                    <a:pt x="61396" y="31568"/>
                    <a:pt x="50871" y="31568"/>
                  </a:cubicBezTo>
                  <a:cubicBezTo>
                    <a:pt x="40345" y="31568"/>
                    <a:pt x="31575" y="40336"/>
                    <a:pt x="31575" y="50859"/>
                  </a:cubicBezTo>
                  <a:cubicBezTo>
                    <a:pt x="31575" y="61381"/>
                    <a:pt x="40345" y="68397"/>
                    <a:pt x="50871" y="68397"/>
                  </a:cubicBezTo>
                  <a:cubicBezTo>
                    <a:pt x="61396" y="68397"/>
                    <a:pt x="70166" y="59628"/>
                    <a:pt x="70166" y="49105"/>
                  </a:cubicBezTo>
                  <a:close/>
                </a:path>
              </a:pathLst>
            </a:custGeom>
            <a:solidFill>
              <a:srgbClr val="000000"/>
            </a:solidFill>
            <a:ln w="17529" cap="flat">
              <a:noFill/>
              <a:prstDash val="solid"/>
              <a:miter/>
            </a:ln>
          </p:spPr>
          <p:txBody>
            <a:bodyPr rtlCol="0" anchor="ctr"/>
            <a:lstStyle/>
            <a:p>
              <a:pPr algn="l" rtl="0"/>
              <a:endParaRPr lang="en-US"/>
            </a:p>
          </p:txBody>
        </p:sp>
        <p:grpSp>
          <p:nvGrpSpPr>
            <p:cNvPr id="15" name="Graphic 26">
              <a:extLst>
                <a:ext uri="{FF2B5EF4-FFF2-40B4-BE49-F238E27FC236}">
                  <a16:creationId xmlns:a16="http://schemas.microsoft.com/office/drawing/2014/main" id="{7160D86F-046A-B136-BD4F-63468CD4494E}"/>
                </a:ext>
              </a:extLst>
            </p:cNvPr>
            <p:cNvGrpSpPr/>
            <p:nvPr/>
          </p:nvGrpSpPr>
          <p:grpSpPr>
            <a:xfrm>
              <a:off x="-3248119" y="8392077"/>
              <a:ext cx="1173533" cy="815057"/>
              <a:chOff x="-3248119" y="8392077"/>
              <a:chExt cx="1173533" cy="815057"/>
            </a:xfrm>
            <a:solidFill>
              <a:srgbClr val="F79038"/>
            </a:solidFill>
          </p:grpSpPr>
          <p:grpSp>
            <p:nvGrpSpPr>
              <p:cNvPr id="16" name="Graphic 26">
                <a:extLst>
                  <a:ext uri="{FF2B5EF4-FFF2-40B4-BE49-F238E27FC236}">
                    <a16:creationId xmlns:a16="http://schemas.microsoft.com/office/drawing/2014/main" id="{C5996856-7071-4186-4A43-B42F2369FF33}"/>
                  </a:ext>
                </a:extLst>
              </p:cNvPr>
              <p:cNvGrpSpPr/>
              <p:nvPr/>
            </p:nvGrpSpPr>
            <p:grpSpPr>
              <a:xfrm>
                <a:off x="-3248119" y="8872167"/>
                <a:ext cx="1173533" cy="334967"/>
                <a:chOff x="-3248119" y="8872167"/>
                <a:chExt cx="1173533" cy="334967"/>
              </a:xfrm>
              <a:solidFill>
                <a:srgbClr val="F79038"/>
              </a:solidFill>
            </p:grpSpPr>
            <p:sp>
              <p:nvSpPr>
                <p:cNvPr id="22" name="Freeform 21">
                  <a:extLst>
                    <a:ext uri="{FF2B5EF4-FFF2-40B4-BE49-F238E27FC236}">
                      <a16:creationId xmlns:a16="http://schemas.microsoft.com/office/drawing/2014/main" id="{7B62AC60-C987-20D0-E1B5-651EA0E0F97C}"/>
                    </a:ext>
                  </a:extLst>
                </p:cNvPr>
                <p:cNvSpPr/>
                <p:nvPr/>
              </p:nvSpPr>
              <p:spPr>
                <a:xfrm>
                  <a:off x="-3248119" y="8893212"/>
                  <a:ext cx="157874" cy="299891"/>
                </a:xfrm>
                <a:custGeom>
                  <a:avLst/>
                  <a:gdLst>
                    <a:gd name="connsiteX0" fmla="*/ 115774 w 157874"/>
                    <a:gd name="connsiteY0" fmla="*/ 299892 h 299891"/>
                    <a:gd name="connsiteX1" fmla="*/ 0 w 157874"/>
                    <a:gd name="connsiteY1" fmla="*/ 278847 h 299891"/>
                    <a:gd name="connsiteX2" fmla="*/ 0 w 157874"/>
                    <a:gd name="connsiteY2" fmla="*/ 0 h 299891"/>
                    <a:gd name="connsiteX3" fmla="*/ 157875 w 157874"/>
                    <a:gd name="connsiteY3" fmla="*/ 24553 h 299891"/>
                    <a:gd name="connsiteX4" fmla="*/ 115774 w 157874"/>
                    <a:gd name="connsiteY4" fmla="*/ 299892 h 29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74" h="299891">
                      <a:moveTo>
                        <a:pt x="115774" y="299892"/>
                      </a:moveTo>
                      <a:cubicBezTo>
                        <a:pt x="77183" y="292877"/>
                        <a:pt x="38591" y="285862"/>
                        <a:pt x="0" y="278847"/>
                      </a:cubicBezTo>
                      <a:cubicBezTo>
                        <a:pt x="0" y="185898"/>
                        <a:pt x="0" y="92949"/>
                        <a:pt x="0" y="0"/>
                      </a:cubicBezTo>
                      <a:cubicBezTo>
                        <a:pt x="52625" y="8769"/>
                        <a:pt x="105250" y="15784"/>
                        <a:pt x="157875" y="24553"/>
                      </a:cubicBezTo>
                      <a:cubicBezTo>
                        <a:pt x="145595" y="115748"/>
                        <a:pt x="129808" y="206943"/>
                        <a:pt x="115774" y="299892"/>
                      </a:cubicBezTo>
                      <a:close/>
                    </a:path>
                  </a:pathLst>
                </a:custGeom>
                <a:solidFill>
                  <a:srgbClr val="F79038"/>
                </a:solidFill>
                <a:ln w="17529"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96C6FC26-CC93-CBAD-9A7D-886420521624}"/>
                    </a:ext>
                  </a:extLst>
                </p:cNvPr>
                <p:cNvSpPr/>
                <p:nvPr/>
              </p:nvSpPr>
              <p:spPr>
                <a:xfrm>
                  <a:off x="-2227197" y="8872167"/>
                  <a:ext cx="152612" cy="310414"/>
                </a:xfrm>
                <a:custGeom>
                  <a:avLst/>
                  <a:gdLst>
                    <a:gd name="connsiteX0" fmla="*/ 152612 w 152612"/>
                    <a:gd name="connsiteY0" fmla="*/ 0 h 310414"/>
                    <a:gd name="connsiteX1" fmla="*/ 152612 w 152612"/>
                    <a:gd name="connsiteY1" fmla="*/ 289370 h 310414"/>
                    <a:gd name="connsiteX2" fmla="*/ 59641 w 152612"/>
                    <a:gd name="connsiteY2" fmla="*/ 310414 h 310414"/>
                    <a:gd name="connsiteX3" fmla="*/ 0 w 152612"/>
                    <a:gd name="connsiteY3" fmla="*/ 33321 h 310414"/>
                    <a:gd name="connsiteX4" fmla="*/ 152612 w 152612"/>
                    <a:gd name="connsiteY4" fmla="*/ 0 h 310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12" h="310414">
                      <a:moveTo>
                        <a:pt x="152612" y="0"/>
                      </a:moveTo>
                      <a:cubicBezTo>
                        <a:pt x="152612" y="96457"/>
                        <a:pt x="152612" y="192913"/>
                        <a:pt x="152612" y="289370"/>
                      </a:cubicBezTo>
                      <a:cubicBezTo>
                        <a:pt x="121037" y="296385"/>
                        <a:pt x="91217" y="303399"/>
                        <a:pt x="59641" y="310414"/>
                      </a:cubicBezTo>
                      <a:cubicBezTo>
                        <a:pt x="40346" y="217466"/>
                        <a:pt x="19296" y="126270"/>
                        <a:pt x="0" y="33321"/>
                      </a:cubicBezTo>
                      <a:cubicBezTo>
                        <a:pt x="49117" y="22799"/>
                        <a:pt x="99987" y="12276"/>
                        <a:pt x="152612" y="0"/>
                      </a:cubicBezTo>
                      <a:close/>
                    </a:path>
                  </a:pathLst>
                </a:custGeom>
                <a:solidFill>
                  <a:srgbClr val="F79038"/>
                </a:solidFill>
                <a:ln w="17529" cap="flat">
                  <a:noFill/>
                  <a:prstDash val="solid"/>
                  <a:miter/>
                </a:ln>
              </p:spPr>
              <p:txBody>
                <a:bodyPr rtlCol="0" anchor="ctr"/>
                <a:lstStyle/>
                <a:p>
                  <a:pPr algn="l" rtl="0"/>
                  <a:endParaRPr lang="en-US"/>
                </a:p>
              </p:txBody>
            </p:sp>
            <p:sp>
              <p:nvSpPr>
                <p:cNvPr id="24" name="Freeform 23">
                  <a:extLst>
                    <a:ext uri="{FF2B5EF4-FFF2-40B4-BE49-F238E27FC236}">
                      <a16:creationId xmlns:a16="http://schemas.microsoft.com/office/drawing/2014/main" id="{8C6D12FC-C742-4A63-AA13-09B3AD3888CD}"/>
                    </a:ext>
                  </a:extLst>
                </p:cNvPr>
                <p:cNvSpPr/>
                <p:nvPr/>
              </p:nvSpPr>
              <p:spPr>
                <a:xfrm>
                  <a:off x="-3102524" y="8921272"/>
                  <a:ext cx="91216" cy="285862"/>
                </a:xfrm>
                <a:custGeom>
                  <a:avLst/>
                  <a:gdLst>
                    <a:gd name="connsiteX0" fmla="*/ 43854 w 91216"/>
                    <a:gd name="connsiteY0" fmla="*/ 0 h 285862"/>
                    <a:gd name="connsiteX1" fmla="*/ 91217 w 91216"/>
                    <a:gd name="connsiteY1" fmla="*/ 7015 h 285862"/>
                    <a:gd name="connsiteX2" fmla="*/ 47363 w 91216"/>
                    <a:gd name="connsiteY2" fmla="*/ 285862 h 285862"/>
                    <a:gd name="connsiteX3" fmla="*/ 0 w 91216"/>
                    <a:gd name="connsiteY3" fmla="*/ 277094 h 285862"/>
                  </a:gdLst>
                  <a:ahLst/>
                  <a:cxnLst>
                    <a:cxn ang="0">
                      <a:pos x="connsiteX0" y="connsiteY0"/>
                    </a:cxn>
                    <a:cxn ang="0">
                      <a:pos x="connsiteX1" y="connsiteY1"/>
                    </a:cxn>
                    <a:cxn ang="0">
                      <a:pos x="connsiteX2" y="connsiteY2"/>
                    </a:cxn>
                    <a:cxn ang="0">
                      <a:pos x="connsiteX3" y="connsiteY3"/>
                    </a:cxn>
                  </a:cxnLst>
                  <a:rect l="l" t="t" r="r" b="b"/>
                  <a:pathLst>
                    <a:path w="91216" h="285862">
                      <a:moveTo>
                        <a:pt x="43854" y="0"/>
                      </a:moveTo>
                      <a:cubicBezTo>
                        <a:pt x="59641" y="1754"/>
                        <a:pt x="73675" y="5262"/>
                        <a:pt x="91217" y="7015"/>
                      </a:cubicBezTo>
                      <a:cubicBezTo>
                        <a:pt x="77183" y="99964"/>
                        <a:pt x="61396" y="192913"/>
                        <a:pt x="47363" y="285862"/>
                      </a:cubicBezTo>
                      <a:cubicBezTo>
                        <a:pt x="31575" y="282355"/>
                        <a:pt x="17542" y="280601"/>
                        <a:pt x="0" y="277094"/>
                      </a:cubicBezTo>
                    </a:path>
                  </a:pathLst>
                </a:custGeom>
                <a:solidFill>
                  <a:srgbClr val="F79038"/>
                </a:solidFill>
                <a:ln w="17529" cap="flat">
                  <a:noFill/>
                  <a:prstDash val="solid"/>
                  <a:miter/>
                </a:ln>
              </p:spPr>
              <p:txBody>
                <a:bodyPr rtlCol="0" anchor="ctr"/>
                <a:lstStyle/>
                <a:p>
                  <a:pPr algn="l" rtl="0"/>
                  <a:endParaRPr lang="en-US"/>
                </a:p>
              </p:txBody>
            </p:sp>
          </p:grpSp>
          <p:sp>
            <p:nvSpPr>
              <p:cNvPr id="17" name="Freeform 16">
                <a:extLst>
                  <a:ext uri="{FF2B5EF4-FFF2-40B4-BE49-F238E27FC236}">
                    <a16:creationId xmlns:a16="http://schemas.microsoft.com/office/drawing/2014/main" id="{CEDA5818-FBDC-FBE5-7FE4-BF58E2CE1E5C}"/>
                  </a:ext>
                </a:extLst>
              </p:cNvPr>
              <p:cNvSpPr/>
              <p:nvPr/>
            </p:nvSpPr>
            <p:spPr>
              <a:xfrm>
                <a:off x="-2849323" y="8392077"/>
                <a:ext cx="178322" cy="177378"/>
              </a:xfrm>
              <a:custGeom>
                <a:avLst/>
                <a:gdLst>
                  <a:gd name="connsiteX0" fmla="*/ 169552 w 178322"/>
                  <a:gd name="connsiteY0" fmla="*/ 59189 h 177378"/>
                  <a:gd name="connsiteX1" fmla="*/ 178323 w 178322"/>
                  <a:gd name="connsiteY1" fmla="*/ 97772 h 177378"/>
                  <a:gd name="connsiteX2" fmla="*/ 176568 w 178322"/>
                  <a:gd name="connsiteY2" fmla="*/ 110048 h 177378"/>
                  <a:gd name="connsiteX3" fmla="*/ 160781 w 178322"/>
                  <a:gd name="connsiteY3" fmla="*/ 143369 h 177378"/>
                  <a:gd name="connsiteX4" fmla="*/ 152010 w 178322"/>
                  <a:gd name="connsiteY4" fmla="*/ 153892 h 177378"/>
                  <a:gd name="connsiteX5" fmla="*/ 120435 w 178322"/>
                  <a:gd name="connsiteY5" fmla="*/ 173183 h 177378"/>
                  <a:gd name="connsiteX6" fmla="*/ 108156 w 178322"/>
                  <a:gd name="connsiteY6" fmla="*/ 176691 h 177378"/>
                  <a:gd name="connsiteX7" fmla="*/ 71319 w 178322"/>
                  <a:gd name="connsiteY7" fmla="*/ 176691 h 177378"/>
                  <a:gd name="connsiteX8" fmla="*/ 57286 w 178322"/>
                  <a:gd name="connsiteY8" fmla="*/ 173183 h 177378"/>
                  <a:gd name="connsiteX9" fmla="*/ 27465 w 178322"/>
                  <a:gd name="connsiteY9" fmla="*/ 153892 h 177378"/>
                  <a:gd name="connsiteX10" fmla="*/ 18694 w 178322"/>
                  <a:gd name="connsiteY10" fmla="*/ 143369 h 177378"/>
                  <a:gd name="connsiteX11" fmla="*/ 2907 w 178322"/>
                  <a:gd name="connsiteY11" fmla="*/ 110048 h 177378"/>
                  <a:gd name="connsiteX12" fmla="*/ 1152 w 178322"/>
                  <a:gd name="connsiteY12" fmla="*/ 96018 h 177378"/>
                  <a:gd name="connsiteX13" fmla="*/ 6415 w 178322"/>
                  <a:gd name="connsiteY13" fmla="*/ 60943 h 177378"/>
                  <a:gd name="connsiteX14" fmla="*/ 13432 w 178322"/>
                  <a:gd name="connsiteY14" fmla="*/ 46913 h 177378"/>
                  <a:gd name="connsiteX15" fmla="*/ 36236 w 178322"/>
                  <a:gd name="connsiteY15" fmla="*/ 20607 h 177378"/>
                  <a:gd name="connsiteX16" fmla="*/ 48515 w 178322"/>
                  <a:gd name="connsiteY16" fmla="*/ 11838 h 177378"/>
                  <a:gd name="connsiteX17" fmla="*/ 83598 w 178322"/>
                  <a:gd name="connsiteY17" fmla="*/ 1315 h 177378"/>
                  <a:gd name="connsiteX18" fmla="*/ 97631 w 178322"/>
                  <a:gd name="connsiteY18" fmla="*/ 1315 h 177378"/>
                  <a:gd name="connsiteX19" fmla="*/ 130960 w 178322"/>
                  <a:gd name="connsiteY19" fmla="*/ 11838 h 177378"/>
                  <a:gd name="connsiteX20" fmla="*/ 144994 w 178322"/>
                  <a:gd name="connsiteY20" fmla="*/ 20607 h 177378"/>
                  <a:gd name="connsiteX21" fmla="*/ 167798 w 178322"/>
                  <a:gd name="connsiteY21" fmla="*/ 46913 h 177378"/>
                  <a:gd name="connsiteX22" fmla="*/ 176568 w 178322"/>
                  <a:gd name="connsiteY22" fmla="*/ 57436 h 177378"/>
                  <a:gd name="connsiteX23" fmla="*/ 169552 w 178322"/>
                  <a:gd name="connsiteY23" fmla="*/ 59189 h 177378"/>
                  <a:gd name="connsiteX24" fmla="*/ 139731 w 178322"/>
                  <a:gd name="connsiteY24" fmla="*/ 92511 h 177378"/>
                  <a:gd name="connsiteX25" fmla="*/ 90615 w 178322"/>
                  <a:gd name="connsiteY25" fmla="*/ 43405 h 177378"/>
                  <a:gd name="connsiteX26" fmla="*/ 41498 w 178322"/>
                  <a:gd name="connsiteY26" fmla="*/ 92511 h 177378"/>
                  <a:gd name="connsiteX27" fmla="*/ 92369 w 178322"/>
                  <a:gd name="connsiteY27" fmla="*/ 141616 h 177378"/>
                  <a:gd name="connsiteX28" fmla="*/ 139731 w 178322"/>
                  <a:gd name="connsiteY28" fmla="*/ 92511 h 17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8322" h="177378">
                    <a:moveTo>
                      <a:pt x="169552" y="59189"/>
                    </a:moveTo>
                    <a:cubicBezTo>
                      <a:pt x="173060" y="71466"/>
                      <a:pt x="176568" y="83742"/>
                      <a:pt x="178323" y="97772"/>
                    </a:cubicBezTo>
                    <a:cubicBezTo>
                      <a:pt x="178323" y="101279"/>
                      <a:pt x="178323" y="106541"/>
                      <a:pt x="176568" y="110048"/>
                    </a:cubicBezTo>
                    <a:cubicBezTo>
                      <a:pt x="167798" y="120571"/>
                      <a:pt x="162535" y="131093"/>
                      <a:pt x="160781" y="143369"/>
                    </a:cubicBezTo>
                    <a:cubicBezTo>
                      <a:pt x="160781" y="146877"/>
                      <a:pt x="155518" y="152138"/>
                      <a:pt x="152010" y="153892"/>
                    </a:cubicBezTo>
                    <a:cubicBezTo>
                      <a:pt x="139731" y="157400"/>
                      <a:pt x="129206" y="162661"/>
                      <a:pt x="120435" y="173183"/>
                    </a:cubicBezTo>
                    <a:cubicBezTo>
                      <a:pt x="118681" y="176691"/>
                      <a:pt x="111664" y="178445"/>
                      <a:pt x="108156" y="176691"/>
                    </a:cubicBezTo>
                    <a:cubicBezTo>
                      <a:pt x="95877" y="173183"/>
                      <a:pt x="83598" y="173183"/>
                      <a:pt x="71319" y="176691"/>
                    </a:cubicBezTo>
                    <a:cubicBezTo>
                      <a:pt x="67810" y="178445"/>
                      <a:pt x="60794" y="174937"/>
                      <a:pt x="57286" y="173183"/>
                    </a:cubicBezTo>
                    <a:cubicBezTo>
                      <a:pt x="48515" y="162661"/>
                      <a:pt x="39744" y="157400"/>
                      <a:pt x="27465" y="153892"/>
                    </a:cubicBezTo>
                    <a:cubicBezTo>
                      <a:pt x="23956" y="152138"/>
                      <a:pt x="18694" y="146877"/>
                      <a:pt x="18694" y="143369"/>
                    </a:cubicBezTo>
                    <a:cubicBezTo>
                      <a:pt x="16940" y="131093"/>
                      <a:pt x="11677" y="120571"/>
                      <a:pt x="2907" y="110048"/>
                    </a:cubicBezTo>
                    <a:cubicBezTo>
                      <a:pt x="-602" y="106541"/>
                      <a:pt x="-602" y="99526"/>
                      <a:pt x="1152" y="96018"/>
                    </a:cubicBezTo>
                    <a:cubicBezTo>
                      <a:pt x="6415" y="83742"/>
                      <a:pt x="8169" y="73219"/>
                      <a:pt x="6415" y="60943"/>
                    </a:cubicBezTo>
                    <a:cubicBezTo>
                      <a:pt x="6415" y="57436"/>
                      <a:pt x="9923" y="50421"/>
                      <a:pt x="13432" y="46913"/>
                    </a:cubicBezTo>
                    <a:cubicBezTo>
                      <a:pt x="23956" y="39898"/>
                      <a:pt x="30973" y="31129"/>
                      <a:pt x="36236" y="20607"/>
                    </a:cubicBezTo>
                    <a:cubicBezTo>
                      <a:pt x="37990" y="17099"/>
                      <a:pt x="45006" y="11838"/>
                      <a:pt x="48515" y="11838"/>
                    </a:cubicBezTo>
                    <a:cubicBezTo>
                      <a:pt x="60794" y="11838"/>
                      <a:pt x="73073" y="8330"/>
                      <a:pt x="83598" y="1315"/>
                    </a:cubicBezTo>
                    <a:cubicBezTo>
                      <a:pt x="87106" y="-438"/>
                      <a:pt x="94123" y="-438"/>
                      <a:pt x="97631" y="1315"/>
                    </a:cubicBezTo>
                    <a:cubicBezTo>
                      <a:pt x="108156" y="8330"/>
                      <a:pt x="118681" y="11838"/>
                      <a:pt x="130960" y="11838"/>
                    </a:cubicBezTo>
                    <a:cubicBezTo>
                      <a:pt x="137977" y="11838"/>
                      <a:pt x="143239" y="13592"/>
                      <a:pt x="144994" y="20607"/>
                    </a:cubicBezTo>
                    <a:cubicBezTo>
                      <a:pt x="148502" y="32883"/>
                      <a:pt x="157273" y="39898"/>
                      <a:pt x="167798" y="46913"/>
                    </a:cubicBezTo>
                    <a:cubicBezTo>
                      <a:pt x="171306" y="48667"/>
                      <a:pt x="173060" y="53928"/>
                      <a:pt x="176568" y="57436"/>
                    </a:cubicBezTo>
                    <a:cubicBezTo>
                      <a:pt x="173060" y="57436"/>
                      <a:pt x="171306" y="59189"/>
                      <a:pt x="169552" y="59189"/>
                    </a:cubicBezTo>
                    <a:close/>
                    <a:moveTo>
                      <a:pt x="139731" y="92511"/>
                    </a:moveTo>
                    <a:cubicBezTo>
                      <a:pt x="139731" y="66204"/>
                      <a:pt x="116927" y="43405"/>
                      <a:pt x="90615" y="43405"/>
                    </a:cubicBezTo>
                    <a:cubicBezTo>
                      <a:pt x="64302" y="43405"/>
                      <a:pt x="41498" y="66204"/>
                      <a:pt x="41498" y="92511"/>
                    </a:cubicBezTo>
                    <a:cubicBezTo>
                      <a:pt x="41498" y="120571"/>
                      <a:pt x="64302" y="141616"/>
                      <a:pt x="92369" y="141616"/>
                    </a:cubicBezTo>
                    <a:cubicBezTo>
                      <a:pt x="118681" y="141616"/>
                      <a:pt x="139731" y="120571"/>
                      <a:pt x="139731" y="92511"/>
                    </a:cubicBezTo>
                    <a:close/>
                  </a:path>
                </a:pathLst>
              </a:custGeom>
              <a:solidFill>
                <a:srgbClr val="F79038"/>
              </a:solidFill>
              <a:ln w="17529"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D1A690F4-4802-5842-9A0C-8C6DC0F1DB94}"/>
                  </a:ext>
                </a:extLst>
              </p:cNvPr>
              <p:cNvSpPr/>
              <p:nvPr/>
            </p:nvSpPr>
            <p:spPr>
              <a:xfrm>
                <a:off x="-2863958" y="8579290"/>
                <a:ext cx="52624" cy="70150"/>
              </a:xfrm>
              <a:custGeom>
                <a:avLst/>
                <a:gdLst>
                  <a:gd name="connsiteX0" fmla="*/ 49116 w 52624"/>
                  <a:gd name="connsiteY0" fmla="*/ 1754 h 70150"/>
                  <a:gd name="connsiteX1" fmla="*/ 52625 w 52624"/>
                  <a:gd name="connsiteY1" fmla="*/ 14030 h 70150"/>
                  <a:gd name="connsiteX2" fmla="*/ 35083 w 52624"/>
                  <a:gd name="connsiteY2" fmla="*/ 70150 h 70150"/>
                  <a:gd name="connsiteX3" fmla="*/ 0 w 52624"/>
                  <a:gd name="connsiteY3" fmla="*/ 52613 h 70150"/>
                  <a:gd name="connsiteX4" fmla="*/ 45608 w 52624"/>
                  <a:gd name="connsiteY4" fmla="*/ 0 h 70150"/>
                  <a:gd name="connsiteX5" fmla="*/ 49116 w 52624"/>
                  <a:gd name="connsiteY5" fmla="*/ 1754 h 7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24" h="70150">
                    <a:moveTo>
                      <a:pt x="49116" y="1754"/>
                    </a:moveTo>
                    <a:cubicBezTo>
                      <a:pt x="50871" y="5261"/>
                      <a:pt x="52625" y="10523"/>
                      <a:pt x="52625" y="14030"/>
                    </a:cubicBezTo>
                    <a:cubicBezTo>
                      <a:pt x="47362" y="31568"/>
                      <a:pt x="42100" y="50859"/>
                      <a:pt x="35083" y="70150"/>
                    </a:cubicBezTo>
                    <a:cubicBezTo>
                      <a:pt x="26312" y="54367"/>
                      <a:pt x="15787" y="50859"/>
                      <a:pt x="0" y="52613"/>
                    </a:cubicBezTo>
                    <a:cubicBezTo>
                      <a:pt x="15787" y="35075"/>
                      <a:pt x="29820" y="17538"/>
                      <a:pt x="45608" y="0"/>
                    </a:cubicBezTo>
                    <a:cubicBezTo>
                      <a:pt x="45608" y="1754"/>
                      <a:pt x="47362" y="1754"/>
                      <a:pt x="49116" y="1754"/>
                    </a:cubicBezTo>
                    <a:close/>
                  </a:path>
                </a:pathLst>
              </a:custGeom>
              <a:solidFill>
                <a:srgbClr val="F79038"/>
              </a:solidFill>
              <a:ln w="17529"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4BA5C12F-EBAA-6061-99D7-972F74F13E4D}"/>
                  </a:ext>
                </a:extLst>
              </p:cNvPr>
              <p:cNvSpPr/>
              <p:nvPr/>
            </p:nvSpPr>
            <p:spPr>
              <a:xfrm>
                <a:off x="-2706083" y="8579290"/>
                <a:ext cx="52624" cy="71904"/>
              </a:xfrm>
              <a:custGeom>
                <a:avLst/>
                <a:gdLst>
                  <a:gd name="connsiteX0" fmla="*/ 52625 w 52624"/>
                  <a:gd name="connsiteY0" fmla="*/ 52613 h 71904"/>
                  <a:gd name="connsiteX1" fmla="*/ 17542 w 52624"/>
                  <a:gd name="connsiteY1" fmla="*/ 71904 h 71904"/>
                  <a:gd name="connsiteX2" fmla="*/ 0 w 52624"/>
                  <a:gd name="connsiteY2" fmla="*/ 12277 h 71904"/>
                  <a:gd name="connsiteX3" fmla="*/ 7017 w 52624"/>
                  <a:gd name="connsiteY3" fmla="*/ 0 h 71904"/>
                  <a:gd name="connsiteX4" fmla="*/ 52625 w 52624"/>
                  <a:gd name="connsiteY4" fmla="*/ 52613 h 7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4" h="71904">
                    <a:moveTo>
                      <a:pt x="52625" y="52613"/>
                    </a:moveTo>
                    <a:cubicBezTo>
                      <a:pt x="38591" y="52613"/>
                      <a:pt x="26312" y="54367"/>
                      <a:pt x="17542" y="71904"/>
                    </a:cubicBezTo>
                    <a:cubicBezTo>
                      <a:pt x="10525" y="49105"/>
                      <a:pt x="5262" y="31568"/>
                      <a:pt x="0" y="12277"/>
                    </a:cubicBezTo>
                    <a:cubicBezTo>
                      <a:pt x="0" y="8769"/>
                      <a:pt x="3508" y="5261"/>
                      <a:pt x="7017" y="0"/>
                    </a:cubicBezTo>
                    <a:cubicBezTo>
                      <a:pt x="21050" y="19291"/>
                      <a:pt x="36837" y="36829"/>
                      <a:pt x="52625" y="52613"/>
                    </a:cubicBezTo>
                    <a:close/>
                  </a:path>
                </a:pathLst>
              </a:custGeom>
              <a:solidFill>
                <a:srgbClr val="F79038"/>
              </a:solidFill>
              <a:ln w="17529"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CB624001-A7D1-3F17-A860-69773A0C8297}"/>
                  </a:ext>
                </a:extLst>
              </p:cNvPr>
              <p:cNvSpPr/>
              <p:nvPr/>
            </p:nvSpPr>
            <p:spPr>
              <a:xfrm>
                <a:off x="-2776250" y="8467050"/>
                <a:ext cx="36837" cy="36828"/>
              </a:xfrm>
              <a:custGeom>
                <a:avLst/>
                <a:gdLst>
                  <a:gd name="connsiteX0" fmla="*/ 36837 w 36837"/>
                  <a:gd name="connsiteY0" fmla="*/ 17538 h 36828"/>
                  <a:gd name="connsiteX1" fmla="*/ 19296 w 36837"/>
                  <a:gd name="connsiteY1" fmla="*/ 36829 h 36828"/>
                  <a:gd name="connsiteX2" fmla="*/ 0 w 36837"/>
                  <a:gd name="connsiteY2" fmla="*/ 19291 h 36828"/>
                  <a:gd name="connsiteX3" fmla="*/ 19296 w 36837"/>
                  <a:gd name="connsiteY3" fmla="*/ 0 h 36828"/>
                  <a:gd name="connsiteX4" fmla="*/ 36837 w 36837"/>
                  <a:gd name="connsiteY4" fmla="*/ 17538 h 36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7" h="36828">
                    <a:moveTo>
                      <a:pt x="36837" y="17538"/>
                    </a:moveTo>
                    <a:cubicBezTo>
                      <a:pt x="36837" y="28060"/>
                      <a:pt x="29820" y="36829"/>
                      <a:pt x="19296" y="36829"/>
                    </a:cubicBezTo>
                    <a:cubicBezTo>
                      <a:pt x="8771" y="36829"/>
                      <a:pt x="0" y="29814"/>
                      <a:pt x="0" y="19291"/>
                    </a:cubicBezTo>
                    <a:cubicBezTo>
                      <a:pt x="0" y="8769"/>
                      <a:pt x="7017" y="0"/>
                      <a:pt x="19296" y="0"/>
                    </a:cubicBezTo>
                    <a:cubicBezTo>
                      <a:pt x="28067" y="0"/>
                      <a:pt x="35083" y="7015"/>
                      <a:pt x="36837" y="17538"/>
                    </a:cubicBezTo>
                    <a:close/>
                  </a:path>
                </a:pathLst>
              </a:custGeom>
              <a:solidFill>
                <a:srgbClr val="F79038"/>
              </a:solidFill>
              <a:ln w="17529" cap="flat">
                <a:noFill/>
                <a:prstDash val="solid"/>
                <a:miter/>
              </a:ln>
            </p:spPr>
            <p:txBody>
              <a:bodyPr rtlCol="0" anchor="ctr"/>
              <a:lstStyle/>
              <a:p>
                <a:pPr algn="l" rtl="0"/>
                <a:endParaRPr lang="en-US"/>
              </a:p>
            </p:txBody>
          </p:sp>
        </p:grpSp>
      </p:grpSp>
      <p:sp>
        <p:nvSpPr>
          <p:cNvPr id="26" name="Text Box 5">
            <a:extLst>
              <a:ext uri="{FF2B5EF4-FFF2-40B4-BE49-F238E27FC236}">
                <a16:creationId xmlns:a16="http://schemas.microsoft.com/office/drawing/2014/main" id="{EA8E148C-46E1-7372-0778-4C5FF2ECBB86}"/>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953251136"/>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7383F7-2176-AD6C-64D3-ABCEC7559C29}"/>
              </a:ext>
            </a:extLst>
          </p:cNvPr>
          <p:cNvSpPr/>
          <p:nvPr/>
        </p:nvSpPr>
        <p:spPr>
          <a:xfrm>
            <a:off x="0" y="-544"/>
            <a:ext cx="7559675" cy="10691813"/>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b="1">
              <a:ln w="22225">
                <a:solidFill>
                  <a:schemeClr val="accent2"/>
                </a:solidFill>
                <a:prstDash val="solid"/>
              </a:ln>
              <a:solidFill>
                <a:schemeClr val="accent2">
                  <a:lumMod val="40000"/>
                  <a:lumOff val="60000"/>
                </a:schemeClr>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3951"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bg1"/>
                </a:solidFill>
              </a:rPr>
              <a:pPr rtl="0"/>
              <a:t>31</a:t>
            </a:fld>
            <a:endParaRPr lang="en-US" sz="900">
              <a:solidFill>
                <a:schemeClr val="bg1"/>
              </a:solidFill>
            </a:endParaRPr>
          </a:p>
        </p:txBody>
      </p: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0893838D-BD64-27A2-B033-25B30A5B4681}"/>
              </a:ext>
            </a:extLst>
          </p:cNvPr>
          <p:cNvSpPr/>
          <p:nvPr/>
        </p:nvSpPr>
        <p:spPr>
          <a:xfrm rot="10800000" flipH="1">
            <a:off x="3822729" y="371276"/>
            <a:ext cx="3714963" cy="1997431"/>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4018439" y="701845"/>
            <a:ext cx="3126972" cy="1325260"/>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r>
              <a:rPr lang="en-US" altLang="en-US" sz="2800">
                <a:solidFill>
                  <a:schemeClr val="tx1"/>
                </a:solidFill>
                <a:ea typeface="Calibri" panose="020F0502020204030204" pitchFamily="34" charset="0"/>
              </a:rPr>
              <a:t>Finansal Planlama ve Kaynak Yaratma</a:t>
            </a:r>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1053768" y="454363"/>
            <a:ext cx="1370748" cy="1423339"/>
          </a:xfrm>
          <a:prstGeom prst="rect">
            <a:avLst/>
          </a:prstGeom>
        </p:spPr>
        <p:txBody>
          <a:bodyPr lIns="91440" tIns="45720" rIns="91440" bIns="45720"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a:solidFill>
                  <a:schemeClr val="bg1"/>
                </a:solidFill>
                <a:latin typeface="Calibri"/>
                <a:ea typeface="Open Sans"/>
                <a:cs typeface="Calibri"/>
              </a:rPr>
              <a:t>06</a:t>
            </a:r>
            <a:endParaRPr lang="en-US" sz="8800">
              <a:solidFill>
                <a:schemeClr val="bg1"/>
              </a:solidFill>
              <a:latin typeface="Calibri"/>
              <a:ea typeface="Open Sans"/>
              <a:cs typeface="Calibri"/>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412706" y="2027105"/>
            <a:ext cx="6736501" cy="7937753"/>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30" name="Group 29">
            <a:extLst>
              <a:ext uri="{FF2B5EF4-FFF2-40B4-BE49-F238E27FC236}">
                <a16:creationId xmlns:a16="http://schemas.microsoft.com/office/drawing/2014/main" id="{9B126C56-55D4-750B-D53F-BFC31BCF7037}"/>
              </a:ext>
            </a:extLst>
          </p:cNvPr>
          <p:cNvGrpSpPr/>
          <p:nvPr/>
        </p:nvGrpSpPr>
        <p:grpSpPr>
          <a:xfrm>
            <a:off x="4605853" y="2250386"/>
            <a:ext cx="1869100" cy="1212057"/>
            <a:chOff x="2366907" y="6077055"/>
            <a:chExt cx="1869100" cy="1212057"/>
          </a:xfrm>
        </p:grpSpPr>
        <p:sp>
          <p:nvSpPr>
            <p:cNvPr id="31" name="Text Placeholder 3">
              <a:extLst>
                <a:ext uri="{FF2B5EF4-FFF2-40B4-BE49-F238E27FC236}">
                  <a16:creationId xmlns:a16="http://schemas.microsoft.com/office/drawing/2014/main" id="{B11E32A2-6D25-6A44-C0BB-0D45FBB22A0A}"/>
                </a:ext>
              </a:extLst>
            </p:cNvPr>
            <p:cNvSpPr txBox="1">
              <a:spLocks/>
            </p:cNvSpPr>
            <p:nvPr/>
          </p:nvSpPr>
          <p:spPr>
            <a:xfrm>
              <a:off x="2442371"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01</a:t>
              </a:r>
              <a:endParaRPr lang="en-US">
                <a:solidFill>
                  <a:srgbClr val="F1A0C2"/>
                </a:solidFill>
              </a:endParaRPr>
            </a:p>
          </p:txBody>
        </p:sp>
        <p:sp>
          <p:nvSpPr>
            <p:cNvPr id="32" name="TextBox 31">
              <a:extLst>
                <a:ext uri="{FF2B5EF4-FFF2-40B4-BE49-F238E27FC236}">
                  <a16:creationId xmlns:a16="http://schemas.microsoft.com/office/drawing/2014/main" id="{DBD30DAB-8A9E-3C77-232F-EB702F4F762F}"/>
                </a:ext>
              </a:extLst>
            </p:cNvPr>
            <p:cNvSpPr txBox="1"/>
            <p:nvPr/>
          </p:nvSpPr>
          <p:spPr>
            <a:xfrm>
              <a:off x="2565846" y="6427338"/>
              <a:ext cx="1670161" cy="861774"/>
            </a:xfrm>
            <a:prstGeom prst="rect">
              <a:avLst/>
            </a:prstGeom>
            <a:noFill/>
            <a:ln>
              <a:noFill/>
            </a:ln>
          </p:spPr>
          <p:txBody>
            <a:bodyPr wrap="square">
              <a:spAutoFit/>
            </a:bodyPr>
            <a:lstStyle/>
            <a:p>
              <a:pPr algn="l" rtl="0">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Bütçeleme ve Tahminleme</a:t>
              </a:r>
              <a:endParaRPr lang="en-IE" b="1" kern="0">
                <a:effectLst/>
                <a:latin typeface="Calibri" panose="020F0502020204030204" pitchFamily="34" charset="0"/>
                <a:ea typeface="Calibri" panose="020F0502020204030204" pitchFamily="34" charset="0"/>
                <a:cs typeface="Calibri" panose="020F0502020204030204" pitchFamily="34" charset="0"/>
              </a:endParaRPr>
            </a:p>
            <a:p>
              <a:pPr algn="l" rtl="0">
                <a:lnSpc>
                  <a:spcPts val="1960"/>
                </a:lnSpc>
              </a:pPr>
              <a:endParaRPr lang="en-IE"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Oval 32">
              <a:extLst>
                <a:ext uri="{FF2B5EF4-FFF2-40B4-BE49-F238E27FC236}">
                  <a16:creationId xmlns:a16="http://schemas.microsoft.com/office/drawing/2014/main" id="{56716577-1F8F-863F-59ED-115BA2B40FEA}"/>
                </a:ext>
              </a:extLst>
            </p:cNvPr>
            <p:cNvSpPr/>
            <p:nvPr/>
          </p:nvSpPr>
          <p:spPr>
            <a:xfrm>
              <a:off x="2366907"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35" name="Graphic 4">
            <a:extLst>
              <a:ext uri="{FF2B5EF4-FFF2-40B4-BE49-F238E27FC236}">
                <a16:creationId xmlns:a16="http://schemas.microsoft.com/office/drawing/2014/main" id="{4F3380FC-635C-E061-3087-C2454354C61B}"/>
              </a:ext>
            </a:extLst>
          </p:cNvPr>
          <p:cNvGrpSpPr/>
          <p:nvPr/>
        </p:nvGrpSpPr>
        <p:grpSpPr>
          <a:xfrm rot="4075347">
            <a:off x="5672477" y="9019417"/>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cxnSp>
        <p:nvCxnSpPr>
          <p:cNvPr id="47" name="Straight Connector 46">
            <a:extLst>
              <a:ext uri="{FF2B5EF4-FFF2-40B4-BE49-F238E27FC236}">
                <a16:creationId xmlns:a16="http://schemas.microsoft.com/office/drawing/2014/main" id="{66F1DF50-8D80-EBA6-B61A-A7E9B2DC27FE}"/>
              </a:ext>
            </a:extLst>
          </p:cNvPr>
          <p:cNvCxnSpPr>
            <a:cxnSpLocks/>
          </p:cNvCxnSpPr>
          <p:nvPr/>
        </p:nvCxnSpPr>
        <p:spPr>
          <a:xfrm>
            <a:off x="6287031" y="2765021"/>
            <a:ext cx="588891"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F172F4-3A66-444E-F063-3D0E2B2CFA6E}"/>
              </a:ext>
            </a:extLst>
          </p:cNvPr>
          <p:cNvCxnSpPr>
            <a:cxnSpLocks/>
          </p:cNvCxnSpPr>
          <p:nvPr/>
        </p:nvCxnSpPr>
        <p:spPr>
          <a:xfrm flipV="1">
            <a:off x="6875922" y="2758709"/>
            <a:ext cx="0" cy="1493036"/>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134C3F-45F9-A46F-07CB-C9005D971FB7}"/>
              </a:ext>
            </a:extLst>
          </p:cNvPr>
          <p:cNvCxnSpPr>
            <a:cxnSpLocks/>
          </p:cNvCxnSpPr>
          <p:nvPr/>
        </p:nvCxnSpPr>
        <p:spPr>
          <a:xfrm>
            <a:off x="4676123" y="6629868"/>
            <a:ext cx="510903"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D889821-07F0-4390-A5EF-1E6A22188B6C}"/>
              </a:ext>
            </a:extLst>
          </p:cNvPr>
          <p:cNvCxnSpPr>
            <a:cxnSpLocks/>
          </p:cNvCxnSpPr>
          <p:nvPr/>
        </p:nvCxnSpPr>
        <p:spPr>
          <a:xfrm>
            <a:off x="1004702" y="4243231"/>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2496652-40C7-6B72-B6C2-8BB4BAED9FEA}"/>
              </a:ext>
            </a:extLst>
          </p:cNvPr>
          <p:cNvGrpSpPr/>
          <p:nvPr/>
        </p:nvGrpSpPr>
        <p:grpSpPr>
          <a:xfrm>
            <a:off x="5235804" y="7527723"/>
            <a:ext cx="1581305" cy="1209772"/>
            <a:chOff x="2284008" y="5773142"/>
            <a:chExt cx="1581305" cy="1209772"/>
          </a:xfrm>
          <a:solidFill>
            <a:schemeClr val="bg1"/>
          </a:solidFill>
        </p:grpSpPr>
        <p:sp>
          <p:nvSpPr>
            <p:cNvPr id="52" name="Text Placeholder 3">
              <a:extLst>
                <a:ext uri="{FF2B5EF4-FFF2-40B4-BE49-F238E27FC236}">
                  <a16:creationId xmlns:a16="http://schemas.microsoft.com/office/drawing/2014/main" id="{F55226AD-E517-4C9C-AAD3-69423BD33D68}"/>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05</a:t>
              </a:r>
              <a:endParaRPr lang="en-US">
                <a:solidFill>
                  <a:srgbClr val="F1A0C2"/>
                </a:solidFill>
              </a:endParaRPr>
            </a:p>
          </p:txBody>
        </p:sp>
        <p:sp>
          <p:nvSpPr>
            <p:cNvPr id="53" name="TextBox 52">
              <a:extLst>
                <a:ext uri="{FF2B5EF4-FFF2-40B4-BE49-F238E27FC236}">
                  <a16:creationId xmlns:a16="http://schemas.microsoft.com/office/drawing/2014/main" id="{FA3645BD-0E39-D890-2632-A13ABA936A3F}"/>
                </a:ext>
              </a:extLst>
            </p:cNvPr>
            <p:cNvSpPr txBox="1"/>
            <p:nvPr/>
          </p:nvSpPr>
          <p:spPr>
            <a:xfrm>
              <a:off x="2284008" y="6121140"/>
              <a:ext cx="1481559" cy="861774"/>
            </a:xfrm>
            <a:prstGeom prst="rect">
              <a:avLst/>
            </a:prstGeom>
            <a:grpFill/>
          </p:spPr>
          <p:txBody>
            <a:bodyPr wrap="square">
              <a:spAutoFit/>
            </a:bodyPr>
            <a:lstStyle/>
            <a:p>
              <a:pPr algn="l" rtl="0">
                <a:lnSpc>
                  <a:spcPts val="1960"/>
                </a:lnSpc>
              </a:pPr>
              <a:r>
                <a:rPr lang="en-IE" sz="1800" b="1" kern="0">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Alternatif Kaynak Yaratma Yöntemleri</a:t>
              </a:r>
              <a:endParaRPr lang="en-IE" sz="1800" b="1" kern="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05B62593-3436-2A98-60A0-C609B3ED2B66}"/>
              </a:ext>
            </a:extLst>
          </p:cNvPr>
          <p:cNvGrpSpPr/>
          <p:nvPr/>
        </p:nvGrpSpPr>
        <p:grpSpPr>
          <a:xfrm rot="10800000">
            <a:off x="5713034" y="4199683"/>
            <a:ext cx="1162888" cy="104123"/>
            <a:chOff x="4524046" y="3969979"/>
            <a:chExt cx="1162888" cy="104123"/>
          </a:xfrm>
        </p:grpSpPr>
        <p:sp>
          <p:nvSpPr>
            <p:cNvPr id="55" name="Oval 54">
              <a:extLst>
                <a:ext uri="{FF2B5EF4-FFF2-40B4-BE49-F238E27FC236}">
                  <a16:creationId xmlns:a16="http://schemas.microsoft.com/office/drawing/2014/main" id="{A6CD6D17-657B-7D35-34F5-E78D93F2F269}"/>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56" name="Straight Connector 55">
              <a:extLst>
                <a:ext uri="{FF2B5EF4-FFF2-40B4-BE49-F238E27FC236}">
                  <a16:creationId xmlns:a16="http://schemas.microsoft.com/office/drawing/2014/main" id="{BDCD9A86-9A33-A8C9-7030-DC6E71A4A57D}"/>
                </a:ext>
              </a:extLst>
            </p:cNvPr>
            <p:cNvCxnSpPr>
              <a:cxnSpLocks/>
            </p:cNvCxnSpPr>
            <p:nvPr/>
          </p:nvCxnSpPr>
          <p:spPr>
            <a:xfrm rot="10800000" flipH="1">
              <a:off x="4524046" y="4022040"/>
              <a:ext cx="1067846"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344F45B9-78BD-4E28-8302-D32A75CC869C}"/>
              </a:ext>
            </a:extLst>
          </p:cNvPr>
          <p:cNvGrpSpPr/>
          <p:nvPr/>
        </p:nvGrpSpPr>
        <p:grpSpPr>
          <a:xfrm>
            <a:off x="3141332" y="3746142"/>
            <a:ext cx="1772971" cy="1217086"/>
            <a:chOff x="2805055" y="6069500"/>
            <a:chExt cx="1772971" cy="1217086"/>
          </a:xfrm>
          <a:solidFill>
            <a:schemeClr val="bg1"/>
          </a:solidFill>
        </p:grpSpPr>
        <p:sp>
          <p:nvSpPr>
            <p:cNvPr id="59" name="Text Placeholder 3">
              <a:extLst>
                <a:ext uri="{FF2B5EF4-FFF2-40B4-BE49-F238E27FC236}">
                  <a16:creationId xmlns:a16="http://schemas.microsoft.com/office/drawing/2014/main" id="{0D1FC79D-F741-6C72-DE1D-DAEE95C9B786}"/>
                </a:ext>
              </a:extLst>
            </p:cNvPr>
            <p:cNvSpPr txBox="1">
              <a:spLocks/>
            </p:cNvSpPr>
            <p:nvPr/>
          </p:nvSpPr>
          <p:spPr>
            <a:xfrm>
              <a:off x="2805055" y="6069500"/>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02</a:t>
              </a:r>
              <a:endParaRPr lang="en-US">
                <a:solidFill>
                  <a:srgbClr val="F1A0C2"/>
                </a:solidFill>
              </a:endParaRPr>
            </a:p>
          </p:txBody>
        </p:sp>
        <p:sp>
          <p:nvSpPr>
            <p:cNvPr id="60" name="TextBox 59">
              <a:extLst>
                <a:ext uri="{FF2B5EF4-FFF2-40B4-BE49-F238E27FC236}">
                  <a16:creationId xmlns:a16="http://schemas.microsoft.com/office/drawing/2014/main" id="{C28CD688-4EC4-F489-25C0-005AD2B14918}"/>
                </a:ext>
              </a:extLst>
            </p:cNvPr>
            <p:cNvSpPr txBox="1"/>
            <p:nvPr/>
          </p:nvSpPr>
          <p:spPr>
            <a:xfrm>
              <a:off x="2907865" y="6424812"/>
              <a:ext cx="1670161" cy="861774"/>
            </a:xfrm>
            <a:prstGeom prst="rect">
              <a:avLst/>
            </a:prstGeom>
            <a:grpFill/>
          </p:spPr>
          <p:txBody>
            <a:bodyPr wrap="square">
              <a:spAutoFit/>
            </a:bodyPr>
            <a:lstStyle/>
            <a:p>
              <a:pPr algn="l" rtl="0">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Yatırımın Güvenliğini Sağlama</a:t>
              </a:r>
              <a:endParaRPr lang="en-IE" b="1" kern="0">
                <a:effectLst/>
                <a:latin typeface="Calibri" panose="020F0502020204030204" pitchFamily="34" charset="0"/>
                <a:ea typeface="Calibri" panose="020F0502020204030204" pitchFamily="34" charset="0"/>
                <a:cs typeface="Calibri" panose="020F0502020204030204" pitchFamily="34" charset="0"/>
              </a:endParaRPr>
            </a:p>
            <a:p>
              <a:pPr algn="l" rtl="0">
                <a:lnSpc>
                  <a:spcPts val="1960"/>
                </a:lnSpc>
              </a:pPr>
              <a:endParaRPr lang="en-IE" b="1" kern="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61" name="Straight Connector 60">
            <a:extLst>
              <a:ext uri="{FF2B5EF4-FFF2-40B4-BE49-F238E27FC236}">
                <a16:creationId xmlns:a16="http://schemas.microsoft.com/office/drawing/2014/main" id="{C8CB923B-45F5-90AB-DC22-7E73D32F7970}"/>
              </a:ext>
            </a:extLst>
          </p:cNvPr>
          <p:cNvCxnSpPr>
            <a:cxnSpLocks/>
          </p:cNvCxnSpPr>
          <p:nvPr/>
        </p:nvCxnSpPr>
        <p:spPr>
          <a:xfrm>
            <a:off x="4204092" y="2772708"/>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06C2D0B1-53CE-A7EE-CE53-0E2FAE284A48}"/>
              </a:ext>
            </a:extLst>
          </p:cNvPr>
          <p:cNvGrpSpPr/>
          <p:nvPr/>
        </p:nvGrpSpPr>
        <p:grpSpPr>
          <a:xfrm>
            <a:off x="3350262" y="6068216"/>
            <a:ext cx="1325860" cy="996614"/>
            <a:chOff x="3151558" y="5735569"/>
            <a:chExt cx="1325860" cy="996614"/>
          </a:xfrm>
          <a:solidFill>
            <a:schemeClr val="bg1"/>
          </a:solidFill>
        </p:grpSpPr>
        <p:sp>
          <p:nvSpPr>
            <p:cNvPr id="63" name="Text Placeholder 3">
              <a:extLst>
                <a:ext uri="{FF2B5EF4-FFF2-40B4-BE49-F238E27FC236}">
                  <a16:creationId xmlns:a16="http://schemas.microsoft.com/office/drawing/2014/main" id="{65DB2F7E-8611-82F3-90BE-D91B306F1446}"/>
                </a:ext>
              </a:extLst>
            </p:cNvPr>
            <p:cNvSpPr txBox="1">
              <a:spLocks/>
            </p:cNvSpPr>
            <p:nvPr/>
          </p:nvSpPr>
          <p:spPr>
            <a:xfrm>
              <a:off x="3151558" y="573556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04</a:t>
              </a:r>
              <a:endParaRPr lang="en-US">
                <a:solidFill>
                  <a:srgbClr val="F1A0C2"/>
                </a:solidFill>
              </a:endParaRPr>
            </a:p>
          </p:txBody>
        </p:sp>
        <p:sp>
          <p:nvSpPr>
            <p:cNvPr id="128" name="TextBox 127">
              <a:extLst>
                <a:ext uri="{FF2B5EF4-FFF2-40B4-BE49-F238E27FC236}">
                  <a16:creationId xmlns:a16="http://schemas.microsoft.com/office/drawing/2014/main" id="{C130EBA8-96B1-63EB-79F9-F8F9FF0C0BD7}"/>
                </a:ext>
              </a:extLst>
            </p:cNvPr>
            <p:cNvSpPr txBox="1"/>
            <p:nvPr/>
          </p:nvSpPr>
          <p:spPr>
            <a:xfrm>
              <a:off x="3272909" y="6085852"/>
              <a:ext cx="1204509" cy="646331"/>
            </a:xfrm>
            <a:prstGeom prst="rect">
              <a:avLst/>
            </a:prstGeom>
            <a:grpFill/>
          </p:spPr>
          <p:txBody>
            <a:bodyPr wrap="square">
              <a:spAutoFit/>
            </a:bodyPr>
            <a:lstStyle/>
            <a:p>
              <a:pPr algn="l" rtl="0"/>
              <a:r>
                <a:rPr lang="en-IE" sz="1800" b="1" kern="0">
                  <a:effectLst/>
                  <a:latin typeface="Calibri" panose="020F0502020204030204" pitchFamily="34" charset="0"/>
                  <a:ea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Kredinin Teminatı</a:t>
              </a:r>
              <a:endParaRPr lang="en-IE" sz="1800" b="1" kern="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129" name="Straight Connector 128">
            <a:extLst>
              <a:ext uri="{FF2B5EF4-FFF2-40B4-BE49-F238E27FC236}">
                <a16:creationId xmlns:a16="http://schemas.microsoft.com/office/drawing/2014/main" id="{4F5A04DB-228B-C0EF-546C-D591841F09A7}"/>
              </a:ext>
            </a:extLst>
          </p:cNvPr>
          <p:cNvCxnSpPr>
            <a:cxnSpLocks/>
          </p:cNvCxnSpPr>
          <p:nvPr/>
        </p:nvCxnSpPr>
        <p:spPr>
          <a:xfrm flipV="1">
            <a:off x="975732" y="6043635"/>
            <a:ext cx="0" cy="57535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AB794E63-067E-BF2A-824C-8D9FA7DDB2B4}"/>
              </a:ext>
            </a:extLst>
          </p:cNvPr>
          <p:cNvGrpSpPr/>
          <p:nvPr/>
        </p:nvGrpSpPr>
        <p:grpSpPr>
          <a:xfrm rot="5400000">
            <a:off x="872960" y="4325210"/>
            <a:ext cx="263974" cy="104123"/>
            <a:chOff x="5422960" y="3969979"/>
            <a:chExt cx="263974" cy="104123"/>
          </a:xfrm>
        </p:grpSpPr>
        <p:sp>
          <p:nvSpPr>
            <p:cNvPr id="131" name="Oval 130">
              <a:extLst>
                <a:ext uri="{FF2B5EF4-FFF2-40B4-BE49-F238E27FC236}">
                  <a16:creationId xmlns:a16="http://schemas.microsoft.com/office/drawing/2014/main" id="{332559E4-C0C3-E117-22AB-4D2F36849CDC}"/>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32" name="Straight Connector 131">
              <a:extLst>
                <a:ext uri="{FF2B5EF4-FFF2-40B4-BE49-F238E27FC236}">
                  <a16:creationId xmlns:a16="http://schemas.microsoft.com/office/drawing/2014/main" id="{DA754BB2-E60F-56A7-E182-95977FF6A931}"/>
                </a:ext>
              </a:extLst>
            </p:cNvPr>
            <p:cNvCxnSpPr>
              <a:cxnSpLocks/>
            </p:cNvCxnSpPr>
            <p:nvPr/>
          </p:nvCxnSpPr>
          <p:spPr>
            <a:xfrm rot="16200000">
              <a:off x="5507427" y="3937574"/>
              <a:ext cx="0" cy="16893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5A6433D-936B-AF42-5E0C-54F31397C9A2}"/>
              </a:ext>
            </a:extLst>
          </p:cNvPr>
          <p:cNvGrpSpPr/>
          <p:nvPr/>
        </p:nvGrpSpPr>
        <p:grpSpPr>
          <a:xfrm>
            <a:off x="526211" y="5472045"/>
            <a:ext cx="1377674" cy="953280"/>
            <a:chOff x="3139370" y="5794563"/>
            <a:chExt cx="1377674" cy="953280"/>
          </a:xfrm>
          <a:solidFill>
            <a:schemeClr val="bg1"/>
          </a:solidFill>
        </p:grpSpPr>
        <p:sp>
          <p:nvSpPr>
            <p:cNvPr id="134" name="Text Placeholder 3">
              <a:extLst>
                <a:ext uri="{FF2B5EF4-FFF2-40B4-BE49-F238E27FC236}">
                  <a16:creationId xmlns:a16="http://schemas.microsoft.com/office/drawing/2014/main" id="{83214815-D041-E7BC-7AB7-E33F85979BE2}"/>
                </a:ext>
              </a:extLst>
            </p:cNvPr>
            <p:cNvSpPr txBox="1">
              <a:spLocks/>
            </p:cNvSpPr>
            <p:nvPr/>
          </p:nvSpPr>
          <p:spPr>
            <a:xfrm>
              <a:off x="3139370" y="57945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03</a:t>
              </a:r>
              <a:endParaRPr lang="en-US">
                <a:solidFill>
                  <a:srgbClr val="F1A0C2"/>
                </a:solidFill>
              </a:endParaRPr>
            </a:p>
          </p:txBody>
        </p:sp>
        <p:sp>
          <p:nvSpPr>
            <p:cNvPr id="135" name="TextBox 134">
              <a:extLst>
                <a:ext uri="{FF2B5EF4-FFF2-40B4-BE49-F238E27FC236}">
                  <a16:creationId xmlns:a16="http://schemas.microsoft.com/office/drawing/2014/main" id="{8F56D748-D2E7-D024-FCE2-A13050C6AD78}"/>
                </a:ext>
              </a:extLst>
            </p:cNvPr>
            <p:cNvSpPr txBox="1"/>
            <p:nvPr/>
          </p:nvSpPr>
          <p:spPr>
            <a:xfrm>
              <a:off x="3284416" y="6142549"/>
              <a:ext cx="1232628" cy="605294"/>
            </a:xfrm>
            <a:prstGeom prst="rect">
              <a:avLst/>
            </a:prstGeom>
            <a:grpFill/>
          </p:spPr>
          <p:txBody>
            <a:bodyPr wrap="square">
              <a:spAutoFit/>
            </a:bodyPr>
            <a:lstStyle/>
            <a:p>
              <a:pPr algn="l" rtl="0">
                <a:lnSpc>
                  <a:spcPts val="1960"/>
                </a:lnSpc>
              </a:pPr>
              <a:r>
                <a:rPr lang="en-IE" sz="1800" b="1" kern="10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Hibelerin Güvence altına Alınması</a:t>
              </a:r>
              <a:endParaRPr lang="en-IE" sz="1800" b="1" kern="10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6" name="Group 135">
            <a:extLst>
              <a:ext uri="{FF2B5EF4-FFF2-40B4-BE49-F238E27FC236}">
                <a16:creationId xmlns:a16="http://schemas.microsoft.com/office/drawing/2014/main" id="{D5ADE710-093B-5586-F6DB-B2C751649371}"/>
              </a:ext>
            </a:extLst>
          </p:cNvPr>
          <p:cNvGrpSpPr/>
          <p:nvPr/>
        </p:nvGrpSpPr>
        <p:grpSpPr>
          <a:xfrm>
            <a:off x="969815" y="6582959"/>
            <a:ext cx="1242661" cy="104123"/>
            <a:chOff x="4444273" y="3969979"/>
            <a:chExt cx="1242661" cy="104123"/>
          </a:xfrm>
        </p:grpSpPr>
        <p:sp>
          <p:nvSpPr>
            <p:cNvPr id="137" name="Oval 136">
              <a:extLst>
                <a:ext uri="{FF2B5EF4-FFF2-40B4-BE49-F238E27FC236}">
                  <a16:creationId xmlns:a16="http://schemas.microsoft.com/office/drawing/2014/main" id="{8E386E81-CDDA-4A7E-7FB3-5850C002D1E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38" name="Straight Connector 137">
              <a:extLst>
                <a:ext uri="{FF2B5EF4-FFF2-40B4-BE49-F238E27FC236}">
                  <a16:creationId xmlns:a16="http://schemas.microsoft.com/office/drawing/2014/main" id="{0B4AE96D-E7A4-9F4B-D37D-B072ACEC72B0}"/>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A2DC9D0-0111-25A2-ED53-FA07A3EA1179}"/>
              </a:ext>
            </a:extLst>
          </p:cNvPr>
          <p:cNvGrpSpPr/>
          <p:nvPr/>
        </p:nvGrpSpPr>
        <p:grpSpPr>
          <a:xfrm rot="5400000">
            <a:off x="6056650" y="5927516"/>
            <a:ext cx="814855" cy="104123"/>
            <a:chOff x="4872079" y="3969979"/>
            <a:chExt cx="814855" cy="104123"/>
          </a:xfrm>
        </p:grpSpPr>
        <p:sp>
          <p:nvSpPr>
            <p:cNvPr id="140" name="Oval 139">
              <a:extLst>
                <a:ext uri="{FF2B5EF4-FFF2-40B4-BE49-F238E27FC236}">
                  <a16:creationId xmlns:a16="http://schemas.microsoft.com/office/drawing/2014/main" id="{24FC2872-2B19-4477-6DE5-7A8A9FCFE32D}"/>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41" name="Straight Connector 140">
              <a:extLst>
                <a:ext uri="{FF2B5EF4-FFF2-40B4-BE49-F238E27FC236}">
                  <a16:creationId xmlns:a16="http://schemas.microsoft.com/office/drawing/2014/main" id="{E7AB2798-45FD-636A-3F55-7144B23DC4A8}"/>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43" name="Straight Connector 142">
            <a:extLst>
              <a:ext uri="{FF2B5EF4-FFF2-40B4-BE49-F238E27FC236}">
                <a16:creationId xmlns:a16="http://schemas.microsoft.com/office/drawing/2014/main" id="{0F07B8A4-E1F1-44A9-659C-9CB87E558028}"/>
              </a:ext>
            </a:extLst>
          </p:cNvPr>
          <p:cNvCxnSpPr>
            <a:cxnSpLocks/>
          </p:cNvCxnSpPr>
          <p:nvPr/>
        </p:nvCxnSpPr>
        <p:spPr>
          <a:xfrm flipV="1">
            <a:off x="5187817" y="5572150"/>
            <a:ext cx="0" cy="1055091"/>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8AB30BC-BFE6-6B86-E39D-B8229458027E}"/>
              </a:ext>
            </a:extLst>
          </p:cNvPr>
          <p:cNvCxnSpPr>
            <a:cxnSpLocks/>
          </p:cNvCxnSpPr>
          <p:nvPr/>
        </p:nvCxnSpPr>
        <p:spPr>
          <a:xfrm>
            <a:off x="5177903" y="5572150"/>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Freeform 158">
            <a:extLst>
              <a:ext uri="{FF2B5EF4-FFF2-40B4-BE49-F238E27FC236}">
                <a16:creationId xmlns:a16="http://schemas.microsoft.com/office/drawing/2014/main" id="{EA5D1CFA-2A97-7689-5102-4AC689EFEA78}"/>
              </a:ext>
            </a:extLst>
          </p:cNvPr>
          <p:cNvSpPr/>
          <p:nvPr/>
        </p:nvSpPr>
        <p:spPr>
          <a:xfrm flipH="1">
            <a:off x="-10858" y="2199834"/>
            <a:ext cx="2696795" cy="1489289"/>
          </a:xfrm>
          <a:custGeom>
            <a:avLst/>
            <a:gdLst>
              <a:gd name="connsiteX0" fmla="*/ 3207607 w 3207607"/>
              <a:gd name="connsiteY0" fmla="*/ 0 h 1771382"/>
              <a:gd name="connsiteX1" fmla="*/ 3182420 w 3207607"/>
              <a:gd name="connsiteY1" fmla="*/ 0 h 1771382"/>
              <a:gd name="connsiteX2" fmla="*/ 418874 w 3207607"/>
              <a:gd name="connsiteY2" fmla="*/ 0 h 1771382"/>
              <a:gd name="connsiteX3" fmla="*/ 0 w 3207607"/>
              <a:gd name="connsiteY3" fmla="*/ 0 h 1771382"/>
              <a:gd name="connsiteX4" fmla="*/ 0 w 3207607"/>
              <a:gd name="connsiteY4" fmla="*/ 201719 h 1771382"/>
              <a:gd name="connsiteX5" fmla="*/ 0 w 3207607"/>
              <a:gd name="connsiteY5" fmla="*/ 497893 h 1771382"/>
              <a:gd name="connsiteX6" fmla="*/ 0 w 3207607"/>
              <a:gd name="connsiteY6" fmla="*/ 1482553 h 1771382"/>
              <a:gd name="connsiteX7" fmla="*/ 391958 w 3207607"/>
              <a:gd name="connsiteY7" fmla="*/ 1771382 h 1771382"/>
              <a:gd name="connsiteX8" fmla="*/ 810831 w 3207607"/>
              <a:gd name="connsiteY8" fmla="*/ 1771382 h 1771382"/>
              <a:gd name="connsiteX9" fmla="*/ 3182420 w 3207607"/>
              <a:gd name="connsiteY9" fmla="*/ 1771382 h 1771382"/>
              <a:gd name="connsiteX10" fmla="*/ 3207607 w 3207607"/>
              <a:gd name="connsiteY10" fmla="*/ 1771382 h 1771382"/>
              <a:gd name="connsiteX11" fmla="*/ 3207607 w 3207607"/>
              <a:gd name="connsiteY11" fmla="*/ 0 h 17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7607" h="1771382">
                <a:moveTo>
                  <a:pt x="3207607" y="0"/>
                </a:moveTo>
                <a:lnTo>
                  <a:pt x="3182420" y="0"/>
                </a:lnTo>
                <a:lnTo>
                  <a:pt x="418874" y="0"/>
                </a:lnTo>
                <a:lnTo>
                  <a:pt x="0" y="0"/>
                </a:lnTo>
                <a:lnTo>
                  <a:pt x="0" y="201719"/>
                </a:lnTo>
                <a:lnTo>
                  <a:pt x="0" y="497893"/>
                </a:lnTo>
                <a:lnTo>
                  <a:pt x="0" y="1482553"/>
                </a:lnTo>
                <a:cubicBezTo>
                  <a:pt x="0" y="1642169"/>
                  <a:pt x="175348" y="1771382"/>
                  <a:pt x="391958" y="1771382"/>
                </a:cubicBezTo>
                <a:lnTo>
                  <a:pt x="810831" y="1771382"/>
                </a:lnTo>
                <a:lnTo>
                  <a:pt x="3182420" y="1771382"/>
                </a:lnTo>
                <a:lnTo>
                  <a:pt x="3207607" y="1771382"/>
                </a:lnTo>
                <a:lnTo>
                  <a:pt x="3207607"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62" name="TextBox 161">
            <a:extLst>
              <a:ext uri="{FF2B5EF4-FFF2-40B4-BE49-F238E27FC236}">
                <a16:creationId xmlns:a16="http://schemas.microsoft.com/office/drawing/2014/main" id="{6F4FD515-0ECE-F321-1C00-03228005A17C}"/>
              </a:ext>
            </a:extLst>
          </p:cNvPr>
          <p:cNvSpPr txBox="1"/>
          <p:nvPr/>
        </p:nvSpPr>
        <p:spPr>
          <a:xfrm>
            <a:off x="556522" y="2555656"/>
            <a:ext cx="2051861" cy="823302"/>
          </a:xfrm>
          <a:prstGeom prst="rect">
            <a:avLst/>
          </a:prstGeom>
          <a:noFill/>
        </p:spPr>
        <p:txBody>
          <a:bodyPr wrap="square" lIns="91440" tIns="45720" rIns="91440" bIns="45720" anchor="t">
            <a:spAutoFit/>
          </a:bodyPr>
          <a:lstStyle/>
          <a:p>
            <a:pPr>
              <a:lnSpc>
                <a:spcPts val="1900"/>
              </a:lnSpc>
            </a:pPr>
            <a:r>
              <a:rPr kumimoji="0" lang="en-US" altLang="en-US" sz="1600" b="1" i="0" u="none" strike="noStrike" cap="none" normalizeH="0" baseline="0" err="1">
                <a:ln>
                  <a:noFill/>
                </a:ln>
                <a:effectLst/>
                <a:latin typeface="Calibri"/>
                <a:ea typeface="Calibri"/>
                <a:cs typeface="Calibri"/>
              </a:rPr>
              <a:t>Finansal</a:t>
            </a:r>
            <a:r>
              <a:rPr lang="en-US" altLang="en-US" sz="1600" b="1">
                <a:latin typeface="Calibri"/>
                <a:ea typeface="Calibri"/>
                <a:cs typeface="Calibri"/>
              </a:rPr>
              <a:t> </a:t>
            </a:r>
            <a:r>
              <a:rPr lang="en-US" altLang="en-US" sz="1600" b="1" err="1">
                <a:latin typeface="Calibri"/>
                <a:ea typeface="Calibri"/>
                <a:cs typeface="Calibri"/>
              </a:rPr>
              <a:t>Planlama</a:t>
            </a:r>
            <a:r>
              <a:rPr lang="en-US" altLang="en-US" sz="1600" b="1">
                <a:latin typeface="Calibri"/>
                <a:ea typeface="Calibri"/>
                <a:cs typeface="Calibri"/>
              </a:rPr>
              <a:t> </a:t>
            </a:r>
            <a:r>
              <a:rPr lang="en-US" altLang="en-US" sz="1600" err="1">
                <a:latin typeface="Calibri"/>
                <a:ea typeface="Calibri"/>
                <a:cs typeface="Calibri"/>
              </a:rPr>
              <a:t>ve</a:t>
            </a:r>
            <a:r>
              <a:rPr lang="en-US" altLang="en-US" sz="1600">
                <a:latin typeface="Calibri"/>
                <a:ea typeface="Calibri"/>
                <a:cs typeface="Calibri"/>
              </a:rPr>
              <a:t> </a:t>
            </a:r>
            <a:r>
              <a:rPr lang="en-US" altLang="en-US" sz="1600" b="1" err="1">
                <a:latin typeface="Calibri"/>
                <a:ea typeface="Calibri"/>
                <a:cs typeface="Calibri"/>
              </a:rPr>
              <a:t>Finansal</a:t>
            </a:r>
            <a:r>
              <a:rPr lang="en-US" altLang="en-US" sz="1600" b="1">
                <a:latin typeface="Calibri"/>
                <a:ea typeface="Calibri"/>
                <a:cs typeface="Calibri"/>
              </a:rPr>
              <a:t> </a:t>
            </a:r>
            <a:r>
              <a:rPr lang="en-US" altLang="en-US" sz="1600" b="1" err="1">
                <a:latin typeface="Calibri"/>
                <a:ea typeface="Calibri"/>
                <a:cs typeface="Calibri"/>
              </a:rPr>
              <a:t>Destek</a:t>
            </a:r>
            <a:r>
              <a:rPr lang="en-US" altLang="en-US" sz="1600">
                <a:latin typeface="Calibri"/>
                <a:ea typeface="Calibri"/>
                <a:cs typeface="Calibri"/>
              </a:rPr>
              <a:t> </a:t>
            </a:r>
            <a:r>
              <a:rPr lang="en-US" altLang="en-US" sz="1600" err="1">
                <a:latin typeface="Calibri"/>
                <a:ea typeface="Calibri"/>
                <a:cs typeface="Calibri"/>
              </a:rPr>
              <a:t>adımları</a:t>
            </a:r>
            <a:endParaRPr lang="en-IE" sz="1600" err="1">
              <a:effectLst/>
              <a:latin typeface="Calibri" panose="020F0502020204030204" pitchFamily="34" charset="0"/>
              <a:ea typeface="Calibri" panose="020F0502020204030204" pitchFamily="34" charset="0"/>
              <a:cs typeface="Calibri" panose="020F0502020204030204" pitchFamily="34" charset="0"/>
            </a:endParaRPr>
          </a:p>
        </p:txBody>
      </p:sp>
      <p:cxnSp>
        <p:nvCxnSpPr>
          <p:cNvPr id="163" name="Straight Connector 162">
            <a:extLst>
              <a:ext uri="{FF2B5EF4-FFF2-40B4-BE49-F238E27FC236}">
                <a16:creationId xmlns:a16="http://schemas.microsoft.com/office/drawing/2014/main" id="{11099908-CF77-0D6A-540F-425222F5282A}"/>
              </a:ext>
            </a:extLst>
          </p:cNvPr>
          <p:cNvCxnSpPr>
            <a:cxnSpLocks/>
          </p:cNvCxnSpPr>
          <p:nvPr/>
        </p:nvCxnSpPr>
        <p:spPr>
          <a:xfrm>
            <a:off x="-1" y="2765021"/>
            <a:ext cx="5262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D3CCF05-1AE3-92AF-F619-059D13441DA7}"/>
              </a:ext>
            </a:extLst>
          </p:cNvPr>
          <p:cNvGrpSpPr/>
          <p:nvPr/>
        </p:nvGrpSpPr>
        <p:grpSpPr>
          <a:xfrm>
            <a:off x="3332881" y="2343235"/>
            <a:ext cx="743590" cy="746726"/>
            <a:chOff x="4152442" y="5302687"/>
            <a:chExt cx="1090895" cy="1095495"/>
          </a:xfrm>
        </p:grpSpPr>
        <p:sp>
          <p:nvSpPr>
            <p:cNvPr id="23" name="Freeform 22">
              <a:extLst>
                <a:ext uri="{FF2B5EF4-FFF2-40B4-BE49-F238E27FC236}">
                  <a16:creationId xmlns:a16="http://schemas.microsoft.com/office/drawing/2014/main" id="{7BE71FA6-3AC8-BD71-9079-E340C204D109}"/>
                </a:ext>
              </a:extLst>
            </p:cNvPr>
            <p:cNvSpPr/>
            <p:nvPr/>
          </p:nvSpPr>
          <p:spPr>
            <a:xfrm>
              <a:off x="4888021" y="5364040"/>
              <a:ext cx="84446" cy="89317"/>
            </a:xfrm>
            <a:custGeom>
              <a:avLst/>
              <a:gdLst>
                <a:gd name="connsiteX0" fmla="*/ 0 w 84446"/>
                <a:gd name="connsiteY0" fmla="*/ 0 h 89317"/>
                <a:gd name="connsiteX1" fmla="*/ 84447 w 84446"/>
                <a:gd name="connsiteY1" fmla="*/ 89318 h 89317"/>
                <a:gd name="connsiteX2" fmla="*/ 0 w 84446"/>
                <a:gd name="connsiteY2" fmla="*/ 89318 h 89317"/>
                <a:gd name="connsiteX3" fmla="*/ 0 w 84446"/>
                <a:gd name="connsiteY3" fmla="*/ 0 h 89317"/>
              </a:gdLst>
              <a:ahLst/>
              <a:cxnLst>
                <a:cxn ang="0">
                  <a:pos x="connsiteX0" y="connsiteY0"/>
                </a:cxn>
                <a:cxn ang="0">
                  <a:pos x="connsiteX1" y="connsiteY1"/>
                </a:cxn>
                <a:cxn ang="0">
                  <a:pos x="connsiteX2" y="connsiteY2"/>
                </a:cxn>
                <a:cxn ang="0">
                  <a:pos x="connsiteX3" y="connsiteY3"/>
                </a:cxn>
              </a:cxnLst>
              <a:rect l="l" t="t" r="r" b="b"/>
              <a:pathLst>
                <a:path w="84446" h="89317">
                  <a:moveTo>
                    <a:pt x="0" y="0"/>
                  </a:moveTo>
                  <a:cubicBezTo>
                    <a:pt x="28815" y="30248"/>
                    <a:pt x="55918" y="59069"/>
                    <a:pt x="84447" y="89318"/>
                  </a:cubicBezTo>
                  <a:cubicBezTo>
                    <a:pt x="55062" y="89318"/>
                    <a:pt x="27673" y="89318"/>
                    <a:pt x="0" y="89318"/>
                  </a:cubicBezTo>
                  <a:cubicBezTo>
                    <a:pt x="0" y="60211"/>
                    <a:pt x="0" y="31390"/>
                    <a:pt x="0" y="0"/>
                  </a:cubicBezTo>
                  <a:close/>
                </a:path>
              </a:pathLst>
            </a:custGeom>
            <a:solidFill>
              <a:srgbClr val="F1A0C2"/>
            </a:solidFill>
            <a:ln w="2851" cap="flat">
              <a:noFill/>
              <a:prstDash val="solid"/>
              <a:miter/>
            </a:ln>
          </p:spPr>
          <p:txBody>
            <a:bodyPr rtlCol="0" anchor="ctr"/>
            <a:lstStyle/>
            <a:p>
              <a:pPr algn="l" rtl="0"/>
              <a:endParaRPr lang="en-US"/>
            </a:p>
          </p:txBody>
        </p:sp>
        <p:sp>
          <p:nvSpPr>
            <p:cNvPr id="24" name="Freeform 23">
              <a:extLst>
                <a:ext uri="{FF2B5EF4-FFF2-40B4-BE49-F238E27FC236}">
                  <a16:creationId xmlns:a16="http://schemas.microsoft.com/office/drawing/2014/main" id="{E7751C63-2850-7E3A-69A3-F4C303F847DB}"/>
                </a:ext>
              </a:extLst>
            </p:cNvPr>
            <p:cNvSpPr/>
            <p:nvPr/>
          </p:nvSpPr>
          <p:spPr>
            <a:xfrm>
              <a:off x="4778753" y="5748990"/>
              <a:ext cx="356616" cy="114143"/>
            </a:xfrm>
            <a:custGeom>
              <a:avLst/>
              <a:gdLst>
                <a:gd name="connsiteX0" fmla="*/ 0 w 356616"/>
                <a:gd name="connsiteY0" fmla="*/ 0 h 114143"/>
                <a:gd name="connsiteX1" fmla="*/ 356617 w 356616"/>
                <a:gd name="connsiteY1" fmla="*/ 0 h 114143"/>
                <a:gd name="connsiteX2" fmla="*/ 356617 w 356616"/>
                <a:gd name="connsiteY2" fmla="*/ 114144 h 114143"/>
                <a:gd name="connsiteX3" fmla="*/ 0 w 356616"/>
                <a:gd name="connsiteY3" fmla="*/ 114144 h 114143"/>
              </a:gdLst>
              <a:ahLst/>
              <a:cxnLst>
                <a:cxn ang="0">
                  <a:pos x="connsiteX0" y="connsiteY0"/>
                </a:cxn>
                <a:cxn ang="0">
                  <a:pos x="connsiteX1" y="connsiteY1"/>
                </a:cxn>
                <a:cxn ang="0">
                  <a:pos x="connsiteX2" y="connsiteY2"/>
                </a:cxn>
                <a:cxn ang="0">
                  <a:pos x="connsiteX3" y="connsiteY3"/>
                </a:cxn>
              </a:cxnLst>
              <a:rect l="l" t="t" r="r" b="b"/>
              <a:pathLst>
                <a:path w="356616" h="114143">
                  <a:moveTo>
                    <a:pt x="0" y="0"/>
                  </a:moveTo>
                  <a:lnTo>
                    <a:pt x="356617" y="0"/>
                  </a:lnTo>
                  <a:lnTo>
                    <a:pt x="356617" y="114144"/>
                  </a:lnTo>
                  <a:lnTo>
                    <a:pt x="0" y="114144"/>
                  </a:lnTo>
                  <a:close/>
                </a:path>
              </a:pathLst>
            </a:custGeom>
            <a:solidFill>
              <a:srgbClr val="F1A0C2"/>
            </a:solidFill>
            <a:ln w="2851" cap="flat">
              <a:noFill/>
              <a:prstDash val="solid"/>
              <a:miter/>
            </a:ln>
          </p:spPr>
          <p:txBody>
            <a:bodyPr rtlCol="0" anchor="ctr"/>
            <a:lstStyle/>
            <a:p>
              <a:pPr algn="l" rtl="0"/>
              <a:endParaRPr lang="en-US"/>
            </a:p>
          </p:txBody>
        </p:sp>
        <p:grpSp>
          <p:nvGrpSpPr>
            <p:cNvPr id="25" name="Group 24">
              <a:extLst>
                <a:ext uri="{FF2B5EF4-FFF2-40B4-BE49-F238E27FC236}">
                  <a16:creationId xmlns:a16="http://schemas.microsoft.com/office/drawing/2014/main" id="{41A06C6A-396B-B661-4D00-EA58EAAAC55A}"/>
                </a:ext>
              </a:extLst>
            </p:cNvPr>
            <p:cNvGrpSpPr/>
            <p:nvPr/>
          </p:nvGrpSpPr>
          <p:grpSpPr>
            <a:xfrm>
              <a:off x="4152442" y="5302687"/>
              <a:ext cx="1090895" cy="1095495"/>
              <a:chOff x="4152442" y="5302687"/>
              <a:chExt cx="1090895" cy="1095495"/>
            </a:xfrm>
          </p:grpSpPr>
          <p:sp>
            <p:nvSpPr>
              <p:cNvPr id="26" name="Freeform 25">
                <a:extLst>
                  <a:ext uri="{FF2B5EF4-FFF2-40B4-BE49-F238E27FC236}">
                    <a16:creationId xmlns:a16="http://schemas.microsoft.com/office/drawing/2014/main" id="{C059E87B-2065-46B1-BB13-51B183802690}"/>
                  </a:ext>
                </a:extLst>
              </p:cNvPr>
              <p:cNvSpPr/>
              <p:nvPr/>
            </p:nvSpPr>
            <p:spPr>
              <a:xfrm>
                <a:off x="4152442" y="5302687"/>
                <a:ext cx="1090895" cy="1095495"/>
              </a:xfrm>
              <a:custGeom>
                <a:avLst/>
                <a:gdLst>
                  <a:gd name="connsiteX0" fmla="*/ 974655 w 1090895"/>
                  <a:gd name="connsiteY0" fmla="*/ 1095495 h 1095495"/>
                  <a:gd name="connsiteX1" fmla="*/ 635156 w 1090895"/>
                  <a:gd name="connsiteY1" fmla="*/ 1095495 h 1095495"/>
                  <a:gd name="connsiteX2" fmla="*/ 630306 w 1090895"/>
                  <a:gd name="connsiteY2" fmla="*/ 1093783 h 1095495"/>
                  <a:gd name="connsiteX3" fmla="*/ 519326 w 1090895"/>
                  <a:gd name="connsiteY3" fmla="*/ 981922 h 1095495"/>
                  <a:gd name="connsiteX4" fmla="*/ 516759 w 1090895"/>
                  <a:gd name="connsiteY4" fmla="*/ 950247 h 1095495"/>
                  <a:gd name="connsiteX5" fmla="*/ 498500 w 1090895"/>
                  <a:gd name="connsiteY5" fmla="*/ 950247 h 1095495"/>
                  <a:gd name="connsiteX6" fmla="*/ 480812 w 1090895"/>
                  <a:gd name="connsiteY6" fmla="*/ 989627 h 1095495"/>
                  <a:gd name="connsiteX7" fmla="*/ 488800 w 1090895"/>
                  <a:gd name="connsiteY7" fmla="*/ 1055545 h 1095495"/>
                  <a:gd name="connsiteX8" fmla="*/ 428318 w 1090895"/>
                  <a:gd name="connsiteY8" fmla="*/ 1087220 h 1095495"/>
                  <a:gd name="connsiteX9" fmla="*/ 157289 w 1090895"/>
                  <a:gd name="connsiteY9" fmla="*/ 1086934 h 1095495"/>
                  <a:gd name="connsiteX10" fmla="*/ 124195 w 1090895"/>
                  <a:gd name="connsiteY10" fmla="*/ 1085222 h 1095495"/>
                  <a:gd name="connsiteX11" fmla="*/ 378 w 1090895"/>
                  <a:gd name="connsiteY11" fmla="*/ 954528 h 1095495"/>
                  <a:gd name="connsiteX12" fmla="*/ 105366 w 1090895"/>
                  <a:gd name="connsiteY12" fmla="*/ 799863 h 1095495"/>
                  <a:gd name="connsiteX13" fmla="*/ 130472 w 1090895"/>
                  <a:gd name="connsiteY13" fmla="*/ 794156 h 1095495"/>
                  <a:gd name="connsiteX14" fmla="*/ 145877 w 1090895"/>
                  <a:gd name="connsiteY14" fmla="*/ 742505 h 1095495"/>
                  <a:gd name="connsiteX15" fmla="*/ 142169 w 1090895"/>
                  <a:gd name="connsiteY15" fmla="*/ 737940 h 1095495"/>
                  <a:gd name="connsiteX16" fmla="*/ 135322 w 1090895"/>
                  <a:gd name="connsiteY16" fmla="*/ 676587 h 1095495"/>
                  <a:gd name="connsiteX17" fmla="*/ 188386 w 1090895"/>
                  <a:gd name="connsiteY17" fmla="*/ 643771 h 1095495"/>
                  <a:gd name="connsiteX18" fmla="*/ 208357 w 1090895"/>
                  <a:gd name="connsiteY18" fmla="*/ 643771 h 1095495"/>
                  <a:gd name="connsiteX19" fmla="*/ 208357 w 1090895"/>
                  <a:gd name="connsiteY19" fmla="*/ 628647 h 1095495"/>
                  <a:gd name="connsiteX20" fmla="*/ 208357 w 1090895"/>
                  <a:gd name="connsiteY20" fmla="*/ 112146 h 1095495"/>
                  <a:gd name="connsiteX21" fmla="*/ 208927 w 1090895"/>
                  <a:gd name="connsiteY21" fmla="*/ 93027 h 1095495"/>
                  <a:gd name="connsiteX22" fmla="*/ 275686 w 1090895"/>
                  <a:gd name="connsiteY22" fmla="*/ 5993 h 1095495"/>
                  <a:gd name="connsiteX23" fmla="*/ 294801 w 1090895"/>
                  <a:gd name="connsiteY23" fmla="*/ 0 h 1095495"/>
                  <a:gd name="connsiteX24" fmla="*/ 694211 w 1090895"/>
                  <a:gd name="connsiteY24" fmla="*/ 0 h 1095495"/>
                  <a:gd name="connsiteX25" fmla="*/ 756691 w 1090895"/>
                  <a:gd name="connsiteY25" fmla="*/ 34243 h 1095495"/>
                  <a:gd name="connsiteX26" fmla="*/ 846558 w 1090895"/>
                  <a:gd name="connsiteY26" fmla="*/ 128697 h 1095495"/>
                  <a:gd name="connsiteX27" fmla="*/ 878225 w 1090895"/>
                  <a:gd name="connsiteY27" fmla="*/ 208883 h 1095495"/>
                  <a:gd name="connsiteX28" fmla="*/ 878225 w 1090895"/>
                  <a:gd name="connsiteY28" fmla="*/ 345856 h 1095495"/>
                  <a:gd name="connsiteX29" fmla="*/ 878225 w 1090895"/>
                  <a:gd name="connsiteY29" fmla="*/ 357555 h 1095495"/>
                  <a:gd name="connsiteX30" fmla="*/ 943843 w 1090895"/>
                  <a:gd name="connsiteY30" fmla="*/ 357841 h 1095495"/>
                  <a:gd name="connsiteX31" fmla="*/ 991487 w 1090895"/>
                  <a:gd name="connsiteY31" fmla="*/ 362692 h 1095495"/>
                  <a:gd name="connsiteX32" fmla="*/ 1090769 w 1090895"/>
                  <a:gd name="connsiteY32" fmla="*/ 495955 h 1095495"/>
                  <a:gd name="connsiteX33" fmla="*/ 1090769 w 1090895"/>
                  <a:gd name="connsiteY33" fmla="*/ 957096 h 1095495"/>
                  <a:gd name="connsiteX34" fmla="*/ 1090484 w 1090895"/>
                  <a:gd name="connsiteY34" fmla="*/ 969937 h 1095495"/>
                  <a:gd name="connsiteX35" fmla="*/ 1027719 w 1090895"/>
                  <a:gd name="connsiteY35" fmla="*/ 1074664 h 1095495"/>
                  <a:gd name="connsiteX36" fmla="*/ 974655 w 1090895"/>
                  <a:gd name="connsiteY36" fmla="*/ 1095495 h 1095495"/>
                  <a:gd name="connsiteX37" fmla="*/ 700488 w 1090895"/>
                  <a:gd name="connsiteY37" fmla="*/ 33958 h 1095495"/>
                  <a:gd name="connsiteX38" fmla="*/ 687079 w 1090895"/>
                  <a:gd name="connsiteY38" fmla="*/ 33958 h 1095495"/>
                  <a:gd name="connsiteX39" fmla="*/ 317624 w 1090895"/>
                  <a:gd name="connsiteY39" fmla="*/ 33387 h 1095495"/>
                  <a:gd name="connsiteX40" fmla="*/ 242877 w 1090895"/>
                  <a:gd name="connsiteY40" fmla="*/ 108722 h 1095495"/>
                  <a:gd name="connsiteX41" fmla="*/ 243448 w 1090895"/>
                  <a:gd name="connsiteY41" fmla="*/ 629788 h 1095495"/>
                  <a:gd name="connsiteX42" fmla="*/ 243448 w 1090895"/>
                  <a:gd name="connsiteY42" fmla="*/ 643486 h 1095495"/>
                  <a:gd name="connsiteX43" fmla="*/ 257142 w 1090895"/>
                  <a:gd name="connsiteY43" fmla="*/ 643486 h 1095495"/>
                  <a:gd name="connsiteX44" fmla="*/ 437447 w 1090895"/>
                  <a:gd name="connsiteY44" fmla="*/ 643486 h 1095495"/>
                  <a:gd name="connsiteX45" fmla="*/ 493365 w 1090895"/>
                  <a:gd name="connsiteY45" fmla="*/ 715682 h 1095495"/>
                  <a:gd name="connsiteX46" fmla="*/ 480241 w 1090895"/>
                  <a:gd name="connsiteY46" fmla="*/ 743647 h 1095495"/>
                  <a:gd name="connsiteX47" fmla="*/ 479671 w 1090895"/>
                  <a:gd name="connsiteY47" fmla="*/ 823833 h 1095495"/>
                  <a:gd name="connsiteX48" fmla="*/ 479385 w 1090895"/>
                  <a:gd name="connsiteY48" fmla="*/ 905731 h 1095495"/>
                  <a:gd name="connsiteX49" fmla="*/ 517044 w 1090895"/>
                  <a:gd name="connsiteY49" fmla="*/ 915433 h 1095495"/>
                  <a:gd name="connsiteX50" fmla="*/ 517044 w 1090895"/>
                  <a:gd name="connsiteY50" fmla="*/ 901165 h 1095495"/>
                  <a:gd name="connsiteX51" fmla="*/ 517329 w 1090895"/>
                  <a:gd name="connsiteY51" fmla="*/ 496811 h 1095495"/>
                  <a:gd name="connsiteX52" fmla="*/ 521038 w 1090895"/>
                  <a:gd name="connsiteY52" fmla="*/ 460856 h 1095495"/>
                  <a:gd name="connsiteX53" fmla="*/ 654270 w 1090895"/>
                  <a:gd name="connsiteY53" fmla="*/ 357555 h 1095495"/>
                  <a:gd name="connsiteX54" fmla="*/ 830296 w 1090895"/>
                  <a:gd name="connsiteY54" fmla="*/ 357555 h 1095495"/>
                  <a:gd name="connsiteX55" fmla="*/ 842279 w 1090895"/>
                  <a:gd name="connsiteY55" fmla="*/ 357555 h 1095495"/>
                  <a:gd name="connsiteX56" fmla="*/ 842279 w 1090895"/>
                  <a:gd name="connsiteY56" fmla="*/ 186054 h 1095495"/>
                  <a:gd name="connsiteX57" fmla="*/ 829155 w 1090895"/>
                  <a:gd name="connsiteY57" fmla="*/ 186054 h 1095495"/>
                  <a:gd name="connsiteX58" fmla="*/ 725593 w 1090895"/>
                  <a:gd name="connsiteY58" fmla="*/ 186054 h 1095495"/>
                  <a:gd name="connsiteX59" fmla="*/ 700202 w 1090895"/>
                  <a:gd name="connsiteY59" fmla="*/ 160087 h 1095495"/>
                  <a:gd name="connsiteX60" fmla="*/ 700202 w 1090895"/>
                  <a:gd name="connsiteY60" fmla="*/ 47655 h 1095495"/>
                  <a:gd name="connsiteX61" fmla="*/ 700488 w 1090895"/>
                  <a:gd name="connsiteY61" fmla="*/ 33958 h 1095495"/>
                  <a:gd name="connsiteX62" fmla="*/ 1058531 w 1090895"/>
                  <a:gd name="connsiteY62" fmla="*/ 727381 h 1095495"/>
                  <a:gd name="connsiteX63" fmla="*/ 1058531 w 1090895"/>
                  <a:gd name="connsiteY63" fmla="*/ 499664 h 1095495"/>
                  <a:gd name="connsiteX64" fmla="*/ 1056819 w 1090895"/>
                  <a:gd name="connsiteY64" fmla="*/ 473126 h 1095495"/>
                  <a:gd name="connsiteX65" fmla="*/ 952402 w 1090895"/>
                  <a:gd name="connsiteY65" fmla="*/ 390372 h 1095495"/>
                  <a:gd name="connsiteX66" fmla="*/ 656838 w 1090895"/>
                  <a:gd name="connsiteY66" fmla="*/ 390372 h 1095495"/>
                  <a:gd name="connsiteX67" fmla="*/ 549853 w 1090895"/>
                  <a:gd name="connsiteY67" fmla="*/ 497952 h 1095495"/>
                  <a:gd name="connsiteX68" fmla="*/ 549853 w 1090895"/>
                  <a:gd name="connsiteY68" fmla="*/ 956810 h 1095495"/>
                  <a:gd name="connsiteX69" fmla="*/ 550994 w 1090895"/>
                  <a:gd name="connsiteY69" fmla="*/ 975929 h 1095495"/>
                  <a:gd name="connsiteX70" fmla="*/ 654555 w 1090895"/>
                  <a:gd name="connsiteY70" fmla="*/ 1063535 h 1095495"/>
                  <a:gd name="connsiteX71" fmla="*/ 950119 w 1090895"/>
                  <a:gd name="connsiteY71" fmla="*/ 1063820 h 1095495"/>
                  <a:gd name="connsiteX72" fmla="*/ 1059101 w 1090895"/>
                  <a:gd name="connsiteY72" fmla="*/ 954242 h 1095495"/>
                  <a:gd name="connsiteX73" fmla="*/ 1058531 w 1090895"/>
                  <a:gd name="connsiteY73" fmla="*/ 727381 h 1095495"/>
                  <a:gd name="connsiteX74" fmla="*/ 204363 w 1090895"/>
                  <a:gd name="connsiteY74" fmla="*/ 1054689 h 1095495"/>
                  <a:gd name="connsiteX75" fmla="*/ 318765 w 1090895"/>
                  <a:gd name="connsiteY75" fmla="*/ 939689 h 1095495"/>
                  <a:gd name="connsiteX76" fmla="*/ 205218 w 1090895"/>
                  <a:gd name="connsiteY76" fmla="*/ 825830 h 1095495"/>
                  <a:gd name="connsiteX77" fmla="*/ 90816 w 1090895"/>
                  <a:gd name="connsiteY77" fmla="*/ 939689 h 1095495"/>
                  <a:gd name="connsiteX78" fmla="*/ 204363 w 1090895"/>
                  <a:gd name="connsiteY78" fmla="*/ 1054689 h 1095495"/>
                  <a:gd name="connsiteX79" fmla="*/ 311918 w 1090895"/>
                  <a:gd name="connsiteY79" fmla="*/ 725099 h 1095495"/>
                  <a:gd name="connsiteX80" fmla="*/ 434594 w 1090895"/>
                  <a:gd name="connsiteY80" fmla="*/ 725099 h 1095495"/>
                  <a:gd name="connsiteX81" fmla="*/ 461412 w 1090895"/>
                  <a:gd name="connsiteY81" fmla="*/ 700843 h 1095495"/>
                  <a:gd name="connsiteX82" fmla="*/ 434880 w 1090895"/>
                  <a:gd name="connsiteY82" fmla="*/ 677729 h 1095495"/>
                  <a:gd name="connsiteX83" fmla="*/ 190668 w 1090895"/>
                  <a:gd name="connsiteY83" fmla="*/ 677729 h 1095495"/>
                  <a:gd name="connsiteX84" fmla="*/ 180113 w 1090895"/>
                  <a:gd name="connsiteY84" fmla="*/ 679156 h 1095495"/>
                  <a:gd name="connsiteX85" fmla="*/ 164992 w 1090895"/>
                  <a:gd name="connsiteY85" fmla="*/ 705409 h 1095495"/>
                  <a:gd name="connsiteX86" fmla="*/ 189527 w 1090895"/>
                  <a:gd name="connsiteY86" fmla="*/ 724813 h 1095495"/>
                  <a:gd name="connsiteX87" fmla="*/ 311918 w 1090895"/>
                  <a:gd name="connsiteY87" fmla="*/ 725099 h 1095495"/>
                  <a:gd name="connsiteX88" fmla="*/ 313345 w 1090895"/>
                  <a:gd name="connsiteY88" fmla="*/ 759627 h 1095495"/>
                  <a:gd name="connsiteX89" fmla="*/ 190668 w 1090895"/>
                  <a:gd name="connsiteY89" fmla="*/ 759627 h 1095495"/>
                  <a:gd name="connsiteX90" fmla="*/ 164707 w 1090895"/>
                  <a:gd name="connsiteY90" fmla="*/ 778746 h 1095495"/>
                  <a:gd name="connsiteX91" fmla="*/ 177260 w 1090895"/>
                  <a:gd name="connsiteY91" fmla="*/ 793870 h 1095495"/>
                  <a:gd name="connsiteX92" fmla="*/ 263133 w 1090895"/>
                  <a:gd name="connsiteY92" fmla="*/ 806141 h 1095495"/>
                  <a:gd name="connsiteX93" fmla="*/ 268268 w 1090895"/>
                  <a:gd name="connsiteY93" fmla="*/ 806711 h 1095495"/>
                  <a:gd name="connsiteX94" fmla="*/ 438018 w 1090895"/>
                  <a:gd name="connsiteY94" fmla="*/ 806426 h 1095495"/>
                  <a:gd name="connsiteX95" fmla="*/ 460556 w 1090895"/>
                  <a:gd name="connsiteY95" fmla="*/ 786165 h 1095495"/>
                  <a:gd name="connsiteX96" fmla="*/ 434880 w 1090895"/>
                  <a:gd name="connsiteY96" fmla="*/ 759342 h 1095495"/>
                  <a:gd name="connsiteX97" fmla="*/ 313345 w 1090895"/>
                  <a:gd name="connsiteY97" fmla="*/ 759627 h 1095495"/>
                  <a:gd name="connsiteX98" fmla="*/ 302503 w 1090895"/>
                  <a:gd name="connsiteY98" fmla="*/ 1052406 h 1095495"/>
                  <a:gd name="connsiteX99" fmla="*/ 324756 w 1090895"/>
                  <a:gd name="connsiteY99" fmla="*/ 1052406 h 1095495"/>
                  <a:gd name="connsiteX100" fmla="*/ 435735 w 1090895"/>
                  <a:gd name="connsiteY100" fmla="*/ 1052406 h 1095495"/>
                  <a:gd name="connsiteX101" fmla="*/ 461412 w 1090895"/>
                  <a:gd name="connsiteY101" fmla="*/ 1028150 h 1095495"/>
                  <a:gd name="connsiteX102" fmla="*/ 436021 w 1090895"/>
                  <a:gd name="connsiteY102" fmla="*/ 1005036 h 1095495"/>
                  <a:gd name="connsiteX103" fmla="*/ 343300 w 1090895"/>
                  <a:gd name="connsiteY103" fmla="*/ 1005036 h 1095495"/>
                  <a:gd name="connsiteX104" fmla="*/ 334456 w 1090895"/>
                  <a:gd name="connsiteY104" fmla="*/ 1008746 h 1095495"/>
                  <a:gd name="connsiteX105" fmla="*/ 302503 w 1090895"/>
                  <a:gd name="connsiteY105" fmla="*/ 1052406 h 1095495"/>
                  <a:gd name="connsiteX106" fmla="*/ 315056 w 1090895"/>
                  <a:gd name="connsiteY106" fmla="*/ 841240 h 1095495"/>
                  <a:gd name="connsiteX107" fmla="*/ 339877 w 1090895"/>
                  <a:gd name="connsiteY107" fmla="*/ 883758 h 1095495"/>
                  <a:gd name="connsiteX108" fmla="*/ 349006 w 1090895"/>
                  <a:gd name="connsiteY108" fmla="*/ 888324 h 1095495"/>
                  <a:gd name="connsiteX109" fmla="*/ 435165 w 1090895"/>
                  <a:gd name="connsiteY109" fmla="*/ 888324 h 1095495"/>
                  <a:gd name="connsiteX110" fmla="*/ 461127 w 1090895"/>
                  <a:gd name="connsiteY110" fmla="*/ 864925 h 1095495"/>
                  <a:gd name="connsiteX111" fmla="*/ 434880 w 1090895"/>
                  <a:gd name="connsiteY111" fmla="*/ 841240 h 1095495"/>
                  <a:gd name="connsiteX112" fmla="*/ 388947 w 1090895"/>
                  <a:gd name="connsiteY112" fmla="*/ 841240 h 1095495"/>
                  <a:gd name="connsiteX113" fmla="*/ 315056 w 1090895"/>
                  <a:gd name="connsiteY113" fmla="*/ 841240 h 1095495"/>
                  <a:gd name="connsiteX114" fmla="*/ 349006 w 1090895"/>
                  <a:gd name="connsiteY114" fmla="*/ 969937 h 1095495"/>
                  <a:gd name="connsiteX115" fmla="*/ 440871 w 1090895"/>
                  <a:gd name="connsiteY115" fmla="*/ 969652 h 1095495"/>
                  <a:gd name="connsiteX116" fmla="*/ 460841 w 1090895"/>
                  <a:gd name="connsiteY116" fmla="*/ 949391 h 1095495"/>
                  <a:gd name="connsiteX117" fmla="*/ 434594 w 1090895"/>
                  <a:gd name="connsiteY117" fmla="*/ 923138 h 1095495"/>
                  <a:gd name="connsiteX118" fmla="*/ 362130 w 1090895"/>
                  <a:gd name="connsiteY118" fmla="*/ 923138 h 1095495"/>
                  <a:gd name="connsiteX119" fmla="*/ 351289 w 1090895"/>
                  <a:gd name="connsiteY119" fmla="*/ 923709 h 1095495"/>
                  <a:gd name="connsiteX120" fmla="*/ 349006 w 1090895"/>
                  <a:gd name="connsiteY120" fmla="*/ 969937 h 1095495"/>
                  <a:gd name="connsiteX121" fmla="*/ 735579 w 1090895"/>
                  <a:gd name="connsiteY121" fmla="*/ 61352 h 1095495"/>
                  <a:gd name="connsiteX122" fmla="*/ 735579 w 1090895"/>
                  <a:gd name="connsiteY122" fmla="*/ 150670 h 1095495"/>
                  <a:gd name="connsiteX123" fmla="*/ 820026 w 1090895"/>
                  <a:gd name="connsiteY123" fmla="*/ 150670 h 1095495"/>
                  <a:gd name="connsiteX124" fmla="*/ 735579 w 1090895"/>
                  <a:gd name="connsiteY124" fmla="*/ 61352 h 1095495"/>
                  <a:gd name="connsiteX125" fmla="*/ 34898 w 1090895"/>
                  <a:gd name="connsiteY125" fmla="*/ 959664 h 1095495"/>
                  <a:gd name="connsiteX126" fmla="*/ 64854 w 1090895"/>
                  <a:gd name="connsiteY126" fmla="*/ 985346 h 1095495"/>
                  <a:gd name="connsiteX127" fmla="*/ 59434 w 1090895"/>
                  <a:gd name="connsiteY127" fmla="*/ 959664 h 1095495"/>
                  <a:gd name="connsiteX128" fmla="*/ 34898 w 1090895"/>
                  <a:gd name="connsiteY128" fmla="*/ 959664 h 1095495"/>
                  <a:gd name="connsiteX129" fmla="*/ 62286 w 1090895"/>
                  <a:gd name="connsiteY129" fmla="*/ 902021 h 1095495"/>
                  <a:gd name="connsiteX130" fmla="*/ 34328 w 1090895"/>
                  <a:gd name="connsiteY130" fmla="*/ 925992 h 1095495"/>
                  <a:gd name="connsiteX131" fmla="*/ 62286 w 1090895"/>
                  <a:gd name="connsiteY131" fmla="*/ 902021 h 1095495"/>
                  <a:gd name="connsiteX132" fmla="*/ 99375 w 1090895"/>
                  <a:gd name="connsiteY132" fmla="*/ 837245 h 1095495"/>
                  <a:gd name="connsiteX133" fmla="*/ 97663 w 1090895"/>
                  <a:gd name="connsiteY133" fmla="*/ 834962 h 1095495"/>
                  <a:gd name="connsiteX134" fmla="*/ 57722 w 1090895"/>
                  <a:gd name="connsiteY134" fmla="*/ 865495 h 1095495"/>
                  <a:gd name="connsiteX135" fmla="*/ 60004 w 1090895"/>
                  <a:gd name="connsiteY135" fmla="*/ 870061 h 1095495"/>
                  <a:gd name="connsiteX136" fmla="*/ 78833 w 1090895"/>
                  <a:gd name="connsiteY136" fmla="*/ 864925 h 1095495"/>
                  <a:gd name="connsiteX137" fmla="*/ 99375 w 1090895"/>
                  <a:gd name="connsiteY137" fmla="*/ 837245 h 1095495"/>
                  <a:gd name="connsiteX138" fmla="*/ 97663 w 1090895"/>
                  <a:gd name="connsiteY138" fmla="*/ 1045272 h 1095495"/>
                  <a:gd name="connsiteX139" fmla="*/ 99660 w 1090895"/>
                  <a:gd name="connsiteY139" fmla="*/ 1042989 h 1095495"/>
                  <a:gd name="connsiteX140" fmla="*/ 86536 w 1090895"/>
                  <a:gd name="connsiteY140" fmla="*/ 1026438 h 1095495"/>
                  <a:gd name="connsiteX141" fmla="*/ 62286 w 1090895"/>
                  <a:gd name="connsiteY141" fmla="*/ 1020446 h 1095495"/>
                  <a:gd name="connsiteX142" fmla="*/ 97663 w 1090895"/>
                  <a:gd name="connsiteY142" fmla="*/ 1045272 h 1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90895" h="1095495">
                    <a:moveTo>
                      <a:pt x="974655" y="1095495"/>
                    </a:moveTo>
                    <a:cubicBezTo>
                      <a:pt x="861393" y="1095495"/>
                      <a:pt x="748132" y="1095495"/>
                      <a:pt x="635156" y="1095495"/>
                    </a:cubicBezTo>
                    <a:cubicBezTo>
                      <a:pt x="633444" y="1094924"/>
                      <a:pt x="632017" y="1094068"/>
                      <a:pt x="630306" y="1093783"/>
                    </a:cubicBezTo>
                    <a:cubicBezTo>
                      <a:pt x="571535" y="1083225"/>
                      <a:pt x="529026" y="1040706"/>
                      <a:pt x="519326" y="981922"/>
                    </a:cubicBezTo>
                    <a:cubicBezTo>
                      <a:pt x="517615" y="971649"/>
                      <a:pt x="517615" y="960805"/>
                      <a:pt x="516759" y="950247"/>
                    </a:cubicBezTo>
                    <a:cubicBezTo>
                      <a:pt x="509626" y="950247"/>
                      <a:pt x="503350" y="950247"/>
                      <a:pt x="498500" y="950247"/>
                    </a:cubicBezTo>
                    <a:cubicBezTo>
                      <a:pt x="492509" y="963659"/>
                      <a:pt x="487088" y="975929"/>
                      <a:pt x="480812" y="989627"/>
                    </a:cubicBezTo>
                    <a:cubicBezTo>
                      <a:pt x="496503" y="1008746"/>
                      <a:pt x="501353" y="1031289"/>
                      <a:pt x="488800" y="1055545"/>
                    </a:cubicBezTo>
                    <a:cubicBezTo>
                      <a:pt x="476247" y="1079800"/>
                      <a:pt x="454565" y="1087220"/>
                      <a:pt x="428318" y="1087220"/>
                    </a:cubicBezTo>
                    <a:cubicBezTo>
                      <a:pt x="337880" y="1086649"/>
                      <a:pt x="247442" y="1087220"/>
                      <a:pt x="157289" y="1086934"/>
                    </a:cubicBezTo>
                    <a:cubicBezTo>
                      <a:pt x="146163" y="1086934"/>
                      <a:pt x="135322" y="1086649"/>
                      <a:pt x="124195" y="1085222"/>
                    </a:cubicBezTo>
                    <a:cubicBezTo>
                      <a:pt x="58007" y="1075805"/>
                      <a:pt x="4657" y="1019304"/>
                      <a:pt x="378" y="954528"/>
                    </a:cubicBezTo>
                    <a:cubicBezTo>
                      <a:pt x="-4472" y="881190"/>
                      <a:pt x="37751" y="818982"/>
                      <a:pt x="105366" y="799863"/>
                    </a:cubicBezTo>
                    <a:cubicBezTo>
                      <a:pt x="113354" y="797580"/>
                      <a:pt x="121627" y="796153"/>
                      <a:pt x="130472" y="794156"/>
                    </a:cubicBezTo>
                    <a:cubicBezTo>
                      <a:pt x="127333" y="774180"/>
                      <a:pt x="133039" y="757059"/>
                      <a:pt x="145877" y="742505"/>
                    </a:cubicBezTo>
                    <a:cubicBezTo>
                      <a:pt x="144451" y="740508"/>
                      <a:pt x="143310" y="739366"/>
                      <a:pt x="142169" y="737940"/>
                    </a:cubicBezTo>
                    <a:cubicBezTo>
                      <a:pt x="127904" y="718821"/>
                      <a:pt x="125051" y="697989"/>
                      <a:pt x="135322" y="676587"/>
                    </a:cubicBezTo>
                    <a:cubicBezTo>
                      <a:pt x="145877" y="654900"/>
                      <a:pt x="164136" y="643771"/>
                      <a:pt x="188386" y="643771"/>
                    </a:cubicBezTo>
                    <a:cubicBezTo>
                      <a:pt x="194663" y="643771"/>
                      <a:pt x="200939" y="643771"/>
                      <a:pt x="208357" y="643771"/>
                    </a:cubicBezTo>
                    <a:cubicBezTo>
                      <a:pt x="208357" y="637778"/>
                      <a:pt x="208357" y="633213"/>
                      <a:pt x="208357" y="628647"/>
                    </a:cubicBezTo>
                    <a:cubicBezTo>
                      <a:pt x="208357" y="456575"/>
                      <a:pt x="208357" y="284218"/>
                      <a:pt x="208357" y="112146"/>
                    </a:cubicBezTo>
                    <a:cubicBezTo>
                      <a:pt x="208357" y="105868"/>
                      <a:pt x="208357" y="99305"/>
                      <a:pt x="208927" y="93027"/>
                    </a:cubicBezTo>
                    <a:cubicBezTo>
                      <a:pt x="213207" y="50223"/>
                      <a:pt x="236030" y="21402"/>
                      <a:pt x="275686" y="5993"/>
                    </a:cubicBezTo>
                    <a:cubicBezTo>
                      <a:pt x="281962" y="3710"/>
                      <a:pt x="288524" y="1998"/>
                      <a:pt x="294801" y="0"/>
                    </a:cubicBezTo>
                    <a:cubicBezTo>
                      <a:pt x="428033" y="0"/>
                      <a:pt x="560979" y="0"/>
                      <a:pt x="694211" y="0"/>
                    </a:cubicBezTo>
                    <a:cubicBezTo>
                      <a:pt x="718176" y="5422"/>
                      <a:pt x="739573" y="15695"/>
                      <a:pt x="756691" y="34243"/>
                    </a:cubicBezTo>
                    <a:cubicBezTo>
                      <a:pt x="786646" y="65918"/>
                      <a:pt x="816602" y="97593"/>
                      <a:pt x="846558" y="128697"/>
                    </a:cubicBezTo>
                    <a:cubicBezTo>
                      <a:pt x="868240" y="151241"/>
                      <a:pt x="878511" y="177494"/>
                      <a:pt x="878225" y="208883"/>
                    </a:cubicBezTo>
                    <a:cubicBezTo>
                      <a:pt x="877940" y="254541"/>
                      <a:pt x="878225" y="300198"/>
                      <a:pt x="878225" y="345856"/>
                    </a:cubicBezTo>
                    <a:cubicBezTo>
                      <a:pt x="878225" y="349565"/>
                      <a:pt x="878225" y="353275"/>
                      <a:pt x="878225" y="357555"/>
                    </a:cubicBezTo>
                    <a:cubicBezTo>
                      <a:pt x="901334" y="357555"/>
                      <a:pt x="922446" y="356985"/>
                      <a:pt x="943843" y="357841"/>
                    </a:cubicBezTo>
                    <a:cubicBezTo>
                      <a:pt x="959819" y="358412"/>
                      <a:pt x="976081" y="358697"/>
                      <a:pt x="991487" y="362692"/>
                    </a:cubicBezTo>
                    <a:cubicBezTo>
                      <a:pt x="1051684" y="378101"/>
                      <a:pt x="1090484" y="431178"/>
                      <a:pt x="1090769" y="495955"/>
                    </a:cubicBezTo>
                    <a:cubicBezTo>
                      <a:pt x="1091054" y="649764"/>
                      <a:pt x="1090769" y="803287"/>
                      <a:pt x="1090769" y="957096"/>
                    </a:cubicBezTo>
                    <a:cubicBezTo>
                      <a:pt x="1090769" y="961376"/>
                      <a:pt x="1090769" y="965657"/>
                      <a:pt x="1090484" y="969937"/>
                    </a:cubicBezTo>
                    <a:cubicBezTo>
                      <a:pt x="1087060" y="1015309"/>
                      <a:pt x="1066234" y="1050979"/>
                      <a:pt x="1027719" y="1074664"/>
                    </a:cubicBezTo>
                    <a:cubicBezTo>
                      <a:pt x="1011457" y="1084081"/>
                      <a:pt x="992343" y="1088647"/>
                      <a:pt x="974655" y="1095495"/>
                    </a:cubicBezTo>
                    <a:close/>
                    <a:moveTo>
                      <a:pt x="700488" y="33958"/>
                    </a:moveTo>
                    <a:cubicBezTo>
                      <a:pt x="694782" y="33958"/>
                      <a:pt x="690788" y="33958"/>
                      <a:pt x="687079" y="33958"/>
                    </a:cubicBezTo>
                    <a:cubicBezTo>
                      <a:pt x="563832" y="33958"/>
                      <a:pt x="440871" y="34814"/>
                      <a:pt x="317624" y="33387"/>
                    </a:cubicBezTo>
                    <a:cubicBezTo>
                      <a:pt x="276827" y="33102"/>
                      <a:pt x="242592" y="60496"/>
                      <a:pt x="242877" y="108722"/>
                    </a:cubicBezTo>
                    <a:cubicBezTo>
                      <a:pt x="244018" y="282506"/>
                      <a:pt x="243448" y="456004"/>
                      <a:pt x="243448" y="629788"/>
                    </a:cubicBezTo>
                    <a:cubicBezTo>
                      <a:pt x="243448" y="634069"/>
                      <a:pt x="243448" y="638064"/>
                      <a:pt x="243448" y="643486"/>
                    </a:cubicBezTo>
                    <a:cubicBezTo>
                      <a:pt x="248868" y="643486"/>
                      <a:pt x="253148" y="643486"/>
                      <a:pt x="257142" y="643486"/>
                    </a:cubicBezTo>
                    <a:cubicBezTo>
                      <a:pt x="317339" y="643486"/>
                      <a:pt x="377536" y="643200"/>
                      <a:pt x="437447" y="643486"/>
                    </a:cubicBezTo>
                    <a:cubicBezTo>
                      <a:pt x="475677" y="643771"/>
                      <a:pt x="503065" y="678585"/>
                      <a:pt x="493365" y="715682"/>
                    </a:cubicBezTo>
                    <a:cubicBezTo>
                      <a:pt x="490797" y="725384"/>
                      <a:pt x="484806" y="734230"/>
                      <a:pt x="480241" y="743647"/>
                    </a:cubicBezTo>
                    <a:cubicBezTo>
                      <a:pt x="500782" y="770756"/>
                      <a:pt x="500782" y="792729"/>
                      <a:pt x="479671" y="823833"/>
                    </a:cubicBezTo>
                    <a:cubicBezTo>
                      <a:pt x="500782" y="855222"/>
                      <a:pt x="500782" y="874627"/>
                      <a:pt x="479385" y="905731"/>
                    </a:cubicBezTo>
                    <a:cubicBezTo>
                      <a:pt x="488515" y="922282"/>
                      <a:pt x="503635" y="912294"/>
                      <a:pt x="517044" y="915433"/>
                    </a:cubicBezTo>
                    <a:cubicBezTo>
                      <a:pt x="517044" y="909726"/>
                      <a:pt x="517044" y="905446"/>
                      <a:pt x="517044" y="901165"/>
                    </a:cubicBezTo>
                    <a:cubicBezTo>
                      <a:pt x="517044" y="766476"/>
                      <a:pt x="517044" y="631501"/>
                      <a:pt x="517329" y="496811"/>
                    </a:cubicBezTo>
                    <a:cubicBezTo>
                      <a:pt x="517329" y="484826"/>
                      <a:pt x="518185" y="472555"/>
                      <a:pt x="521038" y="460856"/>
                    </a:cubicBezTo>
                    <a:cubicBezTo>
                      <a:pt x="535588" y="398933"/>
                      <a:pt x="588938" y="357841"/>
                      <a:pt x="654270" y="357555"/>
                    </a:cubicBezTo>
                    <a:cubicBezTo>
                      <a:pt x="713041" y="357270"/>
                      <a:pt x="771811" y="357555"/>
                      <a:pt x="830296" y="357555"/>
                    </a:cubicBezTo>
                    <a:cubicBezTo>
                      <a:pt x="834290" y="357555"/>
                      <a:pt x="838570" y="357555"/>
                      <a:pt x="842279" y="357555"/>
                    </a:cubicBezTo>
                    <a:cubicBezTo>
                      <a:pt x="842279" y="299627"/>
                      <a:pt x="842279" y="243126"/>
                      <a:pt x="842279" y="186054"/>
                    </a:cubicBezTo>
                    <a:cubicBezTo>
                      <a:pt x="836858" y="186054"/>
                      <a:pt x="833149" y="186054"/>
                      <a:pt x="829155" y="186054"/>
                    </a:cubicBezTo>
                    <a:cubicBezTo>
                      <a:pt x="794634" y="186054"/>
                      <a:pt x="760114" y="186054"/>
                      <a:pt x="725593" y="186054"/>
                    </a:cubicBezTo>
                    <a:cubicBezTo>
                      <a:pt x="704482" y="186054"/>
                      <a:pt x="700202" y="181774"/>
                      <a:pt x="700202" y="160087"/>
                    </a:cubicBezTo>
                    <a:cubicBezTo>
                      <a:pt x="700202" y="122705"/>
                      <a:pt x="700202" y="85322"/>
                      <a:pt x="700202" y="47655"/>
                    </a:cubicBezTo>
                    <a:cubicBezTo>
                      <a:pt x="700488" y="43660"/>
                      <a:pt x="700488" y="39380"/>
                      <a:pt x="700488" y="33958"/>
                    </a:cubicBezTo>
                    <a:close/>
                    <a:moveTo>
                      <a:pt x="1058531" y="727381"/>
                    </a:moveTo>
                    <a:cubicBezTo>
                      <a:pt x="1058531" y="651476"/>
                      <a:pt x="1058531" y="575570"/>
                      <a:pt x="1058531" y="499664"/>
                    </a:cubicBezTo>
                    <a:cubicBezTo>
                      <a:pt x="1058531" y="490818"/>
                      <a:pt x="1058531" y="481687"/>
                      <a:pt x="1056819" y="473126"/>
                    </a:cubicBezTo>
                    <a:cubicBezTo>
                      <a:pt x="1046834" y="422617"/>
                      <a:pt x="1006037" y="390372"/>
                      <a:pt x="952402" y="390372"/>
                    </a:cubicBezTo>
                    <a:cubicBezTo>
                      <a:pt x="853975" y="390372"/>
                      <a:pt x="755264" y="390372"/>
                      <a:pt x="656838" y="390372"/>
                    </a:cubicBezTo>
                    <a:cubicBezTo>
                      <a:pt x="592932" y="390372"/>
                      <a:pt x="549853" y="433746"/>
                      <a:pt x="549853" y="497952"/>
                    </a:cubicBezTo>
                    <a:cubicBezTo>
                      <a:pt x="549853" y="650905"/>
                      <a:pt x="549853" y="803858"/>
                      <a:pt x="549853" y="956810"/>
                    </a:cubicBezTo>
                    <a:cubicBezTo>
                      <a:pt x="549853" y="963088"/>
                      <a:pt x="549853" y="969652"/>
                      <a:pt x="550994" y="975929"/>
                    </a:cubicBezTo>
                    <a:cubicBezTo>
                      <a:pt x="559838" y="1028721"/>
                      <a:pt x="600635" y="1063250"/>
                      <a:pt x="654555" y="1063535"/>
                    </a:cubicBezTo>
                    <a:cubicBezTo>
                      <a:pt x="752982" y="1063820"/>
                      <a:pt x="851693" y="1062679"/>
                      <a:pt x="950119" y="1063820"/>
                    </a:cubicBezTo>
                    <a:cubicBezTo>
                      <a:pt x="1012313" y="1064676"/>
                      <a:pt x="1060528" y="1017592"/>
                      <a:pt x="1059101" y="954242"/>
                    </a:cubicBezTo>
                    <a:cubicBezTo>
                      <a:pt x="1057390" y="878622"/>
                      <a:pt x="1058531" y="803002"/>
                      <a:pt x="1058531" y="727381"/>
                    </a:cubicBezTo>
                    <a:close/>
                    <a:moveTo>
                      <a:pt x="204363" y="1054689"/>
                    </a:moveTo>
                    <a:cubicBezTo>
                      <a:pt x="267983" y="1054689"/>
                      <a:pt x="318480" y="1003895"/>
                      <a:pt x="318765" y="939689"/>
                    </a:cubicBezTo>
                    <a:cubicBezTo>
                      <a:pt x="319050" y="877766"/>
                      <a:pt x="267127" y="825830"/>
                      <a:pt x="205218" y="825830"/>
                    </a:cubicBezTo>
                    <a:cubicBezTo>
                      <a:pt x="142454" y="825830"/>
                      <a:pt x="90530" y="877195"/>
                      <a:pt x="90816" y="939689"/>
                    </a:cubicBezTo>
                    <a:cubicBezTo>
                      <a:pt x="90530" y="1003039"/>
                      <a:pt x="141598" y="1054403"/>
                      <a:pt x="204363" y="1054689"/>
                    </a:cubicBezTo>
                    <a:close/>
                    <a:moveTo>
                      <a:pt x="311918" y="725099"/>
                    </a:moveTo>
                    <a:cubicBezTo>
                      <a:pt x="352715" y="725099"/>
                      <a:pt x="393797" y="725099"/>
                      <a:pt x="434594" y="725099"/>
                    </a:cubicBezTo>
                    <a:cubicBezTo>
                      <a:pt x="450856" y="725099"/>
                      <a:pt x="461697" y="715111"/>
                      <a:pt x="461412" y="700843"/>
                    </a:cubicBezTo>
                    <a:cubicBezTo>
                      <a:pt x="461127" y="687146"/>
                      <a:pt x="450571" y="677729"/>
                      <a:pt x="434880" y="677729"/>
                    </a:cubicBezTo>
                    <a:cubicBezTo>
                      <a:pt x="353571" y="677729"/>
                      <a:pt x="271977" y="677729"/>
                      <a:pt x="190668" y="677729"/>
                    </a:cubicBezTo>
                    <a:cubicBezTo>
                      <a:pt x="187245" y="677729"/>
                      <a:pt x="183536" y="678014"/>
                      <a:pt x="180113" y="679156"/>
                    </a:cubicBezTo>
                    <a:cubicBezTo>
                      <a:pt x="168986" y="682865"/>
                      <a:pt x="162995" y="693709"/>
                      <a:pt x="164992" y="705409"/>
                    </a:cubicBezTo>
                    <a:cubicBezTo>
                      <a:pt x="166989" y="716823"/>
                      <a:pt x="176118" y="724813"/>
                      <a:pt x="189527" y="724813"/>
                    </a:cubicBezTo>
                    <a:cubicBezTo>
                      <a:pt x="230039" y="725384"/>
                      <a:pt x="270836" y="725099"/>
                      <a:pt x="311918" y="725099"/>
                    </a:cubicBezTo>
                    <a:close/>
                    <a:moveTo>
                      <a:pt x="313345" y="759627"/>
                    </a:moveTo>
                    <a:cubicBezTo>
                      <a:pt x="272548" y="759627"/>
                      <a:pt x="231465" y="759627"/>
                      <a:pt x="190668" y="759627"/>
                    </a:cubicBezTo>
                    <a:cubicBezTo>
                      <a:pt x="176404" y="759627"/>
                      <a:pt x="166989" y="767046"/>
                      <a:pt x="164707" y="778746"/>
                    </a:cubicBezTo>
                    <a:cubicBezTo>
                      <a:pt x="162424" y="790731"/>
                      <a:pt x="165277" y="794156"/>
                      <a:pt x="177260" y="793870"/>
                    </a:cubicBezTo>
                    <a:cubicBezTo>
                      <a:pt x="206645" y="793299"/>
                      <a:pt x="235745" y="793585"/>
                      <a:pt x="263133" y="806141"/>
                    </a:cubicBezTo>
                    <a:cubicBezTo>
                      <a:pt x="264559" y="806711"/>
                      <a:pt x="266556" y="806711"/>
                      <a:pt x="268268" y="806711"/>
                    </a:cubicBezTo>
                    <a:cubicBezTo>
                      <a:pt x="324756" y="806711"/>
                      <a:pt x="381530" y="806711"/>
                      <a:pt x="438018" y="806426"/>
                    </a:cubicBezTo>
                    <a:cubicBezTo>
                      <a:pt x="450285" y="806426"/>
                      <a:pt x="458844" y="797865"/>
                      <a:pt x="460556" y="786165"/>
                    </a:cubicBezTo>
                    <a:cubicBezTo>
                      <a:pt x="462838" y="771327"/>
                      <a:pt x="451712" y="759342"/>
                      <a:pt x="434880" y="759342"/>
                    </a:cubicBezTo>
                    <a:cubicBezTo>
                      <a:pt x="394368" y="759342"/>
                      <a:pt x="353856" y="759627"/>
                      <a:pt x="313345" y="759627"/>
                    </a:cubicBezTo>
                    <a:close/>
                    <a:moveTo>
                      <a:pt x="302503" y="1052406"/>
                    </a:moveTo>
                    <a:cubicBezTo>
                      <a:pt x="309636" y="1052406"/>
                      <a:pt x="317053" y="1052406"/>
                      <a:pt x="324756" y="1052406"/>
                    </a:cubicBezTo>
                    <a:cubicBezTo>
                      <a:pt x="361844" y="1052406"/>
                      <a:pt x="398647" y="1052691"/>
                      <a:pt x="435735" y="1052406"/>
                    </a:cubicBezTo>
                    <a:cubicBezTo>
                      <a:pt x="450856" y="1052406"/>
                      <a:pt x="461697" y="1041848"/>
                      <a:pt x="461412" y="1028150"/>
                    </a:cubicBezTo>
                    <a:cubicBezTo>
                      <a:pt x="461127" y="1014738"/>
                      <a:pt x="451141" y="1005322"/>
                      <a:pt x="436021" y="1005036"/>
                    </a:cubicBezTo>
                    <a:cubicBezTo>
                      <a:pt x="405209" y="1004751"/>
                      <a:pt x="374112" y="1004751"/>
                      <a:pt x="343300" y="1005036"/>
                    </a:cubicBezTo>
                    <a:cubicBezTo>
                      <a:pt x="340162" y="1005036"/>
                      <a:pt x="336168" y="1006463"/>
                      <a:pt x="334456" y="1008746"/>
                    </a:cubicBezTo>
                    <a:cubicBezTo>
                      <a:pt x="323330" y="1023014"/>
                      <a:pt x="313345" y="1037282"/>
                      <a:pt x="302503" y="1052406"/>
                    </a:cubicBezTo>
                    <a:close/>
                    <a:moveTo>
                      <a:pt x="315056" y="841240"/>
                    </a:moveTo>
                    <a:cubicBezTo>
                      <a:pt x="323615" y="856364"/>
                      <a:pt x="331318" y="870346"/>
                      <a:pt x="339877" y="883758"/>
                    </a:cubicBezTo>
                    <a:cubicBezTo>
                      <a:pt x="341589" y="886327"/>
                      <a:pt x="345868" y="888324"/>
                      <a:pt x="349006" y="888324"/>
                    </a:cubicBezTo>
                    <a:cubicBezTo>
                      <a:pt x="377821" y="888609"/>
                      <a:pt x="406636" y="888609"/>
                      <a:pt x="435165" y="888324"/>
                    </a:cubicBezTo>
                    <a:cubicBezTo>
                      <a:pt x="450856" y="888324"/>
                      <a:pt x="461127" y="878622"/>
                      <a:pt x="461127" y="864925"/>
                    </a:cubicBezTo>
                    <a:cubicBezTo>
                      <a:pt x="461127" y="851513"/>
                      <a:pt x="450571" y="841525"/>
                      <a:pt x="434880" y="841240"/>
                    </a:cubicBezTo>
                    <a:cubicBezTo>
                      <a:pt x="419759" y="840954"/>
                      <a:pt x="404353" y="841240"/>
                      <a:pt x="388947" y="841240"/>
                    </a:cubicBezTo>
                    <a:cubicBezTo>
                      <a:pt x="364412" y="841240"/>
                      <a:pt x="339877" y="841240"/>
                      <a:pt x="315056" y="841240"/>
                    </a:cubicBezTo>
                    <a:close/>
                    <a:moveTo>
                      <a:pt x="349006" y="969937"/>
                    </a:moveTo>
                    <a:cubicBezTo>
                      <a:pt x="379818" y="969937"/>
                      <a:pt x="410344" y="970508"/>
                      <a:pt x="440871" y="969652"/>
                    </a:cubicBezTo>
                    <a:cubicBezTo>
                      <a:pt x="451997" y="969366"/>
                      <a:pt x="459415" y="960235"/>
                      <a:pt x="460841" y="949391"/>
                    </a:cubicBezTo>
                    <a:cubicBezTo>
                      <a:pt x="462838" y="934552"/>
                      <a:pt x="451997" y="923423"/>
                      <a:pt x="434594" y="923138"/>
                    </a:cubicBezTo>
                    <a:cubicBezTo>
                      <a:pt x="410344" y="922853"/>
                      <a:pt x="386380" y="923138"/>
                      <a:pt x="362130" y="923138"/>
                    </a:cubicBezTo>
                    <a:cubicBezTo>
                      <a:pt x="358421" y="923138"/>
                      <a:pt x="354712" y="923423"/>
                      <a:pt x="351289" y="923709"/>
                    </a:cubicBezTo>
                    <a:cubicBezTo>
                      <a:pt x="350433" y="939689"/>
                      <a:pt x="349862" y="954528"/>
                      <a:pt x="349006" y="969937"/>
                    </a:cubicBezTo>
                    <a:close/>
                    <a:moveTo>
                      <a:pt x="735579" y="61352"/>
                    </a:moveTo>
                    <a:cubicBezTo>
                      <a:pt x="735579" y="92456"/>
                      <a:pt x="735579" y="121563"/>
                      <a:pt x="735579" y="150670"/>
                    </a:cubicBezTo>
                    <a:cubicBezTo>
                      <a:pt x="763252" y="150670"/>
                      <a:pt x="790640" y="150670"/>
                      <a:pt x="820026" y="150670"/>
                    </a:cubicBezTo>
                    <a:cubicBezTo>
                      <a:pt x="791496" y="120707"/>
                      <a:pt x="764393" y="91886"/>
                      <a:pt x="735579" y="61352"/>
                    </a:cubicBezTo>
                    <a:close/>
                    <a:moveTo>
                      <a:pt x="34898" y="959664"/>
                    </a:moveTo>
                    <a:cubicBezTo>
                      <a:pt x="36039" y="985061"/>
                      <a:pt x="40889" y="988771"/>
                      <a:pt x="64854" y="985346"/>
                    </a:cubicBezTo>
                    <a:cubicBezTo>
                      <a:pt x="63142" y="976786"/>
                      <a:pt x="61145" y="968225"/>
                      <a:pt x="59434" y="959664"/>
                    </a:cubicBezTo>
                    <a:cubicBezTo>
                      <a:pt x="50875" y="959664"/>
                      <a:pt x="43172" y="959664"/>
                      <a:pt x="34898" y="959664"/>
                    </a:cubicBezTo>
                    <a:close/>
                    <a:moveTo>
                      <a:pt x="62286" y="902021"/>
                    </a:moveTo>
                    <a:cubicBezTo>
                      <a:pt x="37181" y="898597"/>
                      <a:pt x="31189" y="903734"/>
                      <a:pt x="34328" y="925992"/>
                    </a:cubicBezTo>
                    <a:cubicBezTo>
                      <a:pt x="65425" y="926848"/>
                      <a:pt x="57436" y="930843"/>
                      <a:pt x="62286" y="902021"/>
                    </a:cubicBezTo>
                    <a:close/>
                    <a:moveTo>
                      <a:pt x="99375" y="837245"/>
                    </a:moveTo>
                    <a:cubicBezTo>
                      <a:pt x="98804" y="836389"/>
                      <a:pt x="98233" y="835818"/>
                      <a:pt x="97663" y="834962"/>
                    </a:cubicBezTo>
                    <a:cubicBezTo>
                      <a:pt x="84254" y="845235"/>
                      <a:pt x="71131" y="855222"/>
                      <a:pt x="57722" y="865495"/>
                    </a:cubicBezTo>
                    <a:cubicBezTo>
                      <a:pt x="58578" y="866922"/>
                      <a:pt x="59148" y="868634"/>
                      <a:pt x="60004" y="870061"/>
                    </a:cubicBezTo>
                    <a:cubicBezTo>
                      <a:pt x="66281" y="868634"/>
                      <a:pt x="74839" y="868920"/>
                      <a:pt x="78833" y="864925"/>
                    </a:cubicBezTo>
                    <a:cubicBezTo>
                      <a:pt x="86822" y="856935"/>
                      <a:pt x="92813" y="846662"/>
                      <a:pt x="99375" y="837245"/>
                    </a:cubicBezTo>
                    <a:close/>
                    <a:moveTo>
                      <a:pt x="97663" y="1045272"/>
                    </a:moveTo>
                    <a:cubicBezTo>
                      <a:pt x="98233" y="1044416"/>
                      <a:pt x="99089" y="1043845"/>
                      <a:pt x="99660" y="1042989"/>
                    </a:cubicBezTo>
                    <a:cubicBezTo>
                      <a:pt x="95095" y="1037567"/>
                      <a:pt x="89960" y="1032431"/>
                      <a:pt x="86536" y="1026438"/>
                    </a:cubicBezTo>
                    <a:cubicBezTo>
                      <a:pt x="81116" y="1017021"/>
                      <a:pt x="73983" y="1017592"/>
                      <a:pt x="62286" y="1020446"/>
                    </a:cubicBezTo>
                    <a:cubicBezTo>
                      <a:pt x="75695" y="1029862"/>
                      <a:pt x="86822" y="1037567"/>
                      <a:pt x="97663" y="1045272"/>
                    </a:cubicBezTo>
                    <a:close/>
                  </a:path>
                </a:pathLst>
              </a:custGeom>
              <a:solidFill>
                <a:schemeClr val="tx1"/>
              </a:solidFill>
              <a:ln w="2851" cap="flat">
                <a:noFill/>
                <a:prstDash val="solid"/>
                <a:miter/>
              </a:ln>
            </p:spPr>
            <p:txBody>
              <a:bodyPr rtlCol="0" anchor="ctr"/>
              <a:lstStyle/>
              <a:p>
                <a:pPr algn="l" rtl="0"/>
                <a:endParaRPr lang="en-US"/>
              </a:p>
            </p:txBody>
          </p:sp>
          <p:sp>
            <p:nvSpPr>
              <p:cNvPr id="27" name="Freeform 26">
                <a:extLst>
                  <a:ext uri="{FF2B5EF4-FFF2-40B4-BE49-F238E27FC236}">
                    <a16:creationId xmlns:a16="http://schemas.microsoft.com/office/drawing/2014/main" id="{DFE69DFE-9E90-F53B-DFB6-BA6F52877B48}"/>
                  </a:ext>
                </a:extLst>
              </p:cNvPr>
              <p:cNvSpPr/>
              <p:nvPr/>
            </p:nvSpPr>
            <p:spPr>
              <a:xfrm>
                <a:off x="4600718" y="5602600"/>
                <a:ext cx="305846" cy="32713"/>
              </a:xfrm>
              <a:custGeom>
                <a:avLst/>
                <a:gdLst>
                  <a:gd name="connsiteX0" fmla="*/ 153214 w 305846"/>
                  <a:gd name="connsiteY0" fmla="*/ 285 h 32713"/>
                  <a:gd name="connsiteX1" fmla="*/ 282452 w 305846"/>
                  <a:gd name="connsiteY1" fmla="*/ 285 h 32713"/>
                  <a:gd name="connsiteX2" fmla="*/ 295005 w 305846"/>
                  <a:gd name="connsiteY2" fmla="*/ 1712 h 32713"/>
                  <a:gd name="connsiteX3" fmla="*/ 305846 w 305846"/>
                  <a:gd name="connsiteY3" fmla="*/ 16551 h 32713"/>
                  <a:gd name="connsiteX4" fmla="*/ 295291 w 305846"/>
                  <a:gd name="connsiteY4" fmla="*/ 31390 h 32713"/>
                  <a:gd name="connsiteX5" fmla="*/ 283879 w 305846"/>
                  <a:gd name="connsiteY5" fmla="*/ 32531 h 32713"/>
                  <a:gd name="connsiteX6" fmla="*/ 23406 w 305846"/>
                  <a:gd name="connsiteY6" fmla="*/ 32531 h 32713"/>
                  <a:gd name="connsiteX7" fmla="*/ 13706 w 305846"/>
                  <a:gd name="connsiteY7" fmla="*/ 31960 h 32713"/>
                  <a:gd name="connsiteX8" fmla="*/ 12 w 305846"/>
                  <a:gd name="connsiteY8" fmla="*/ 15695 h 32713"/>
                  <a:gd name="connsiteX9" fmla="*/ 13706 w 305846"/>
                  <a:gd name="connsiteY9" fmla="*/ 571 h 32713"/>
                  <a:gd name="connsiteX10" fmla="*/ 25403 w 305846"/>
                  <a:gd name="connsiteY10" fmla="*/ 0 h 32713"/>
                  <a:gd name="connsiteX11" fmla="*/ 153214 w 305846"/>
                  <a:gd name="connsiteY11" fmla="*/ 285 h 3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846" h="32713">
                    <a:moveTo>
                      <a:pt x="153214" y="285"/>
                    </a:moveTo>
                    <a:cubicBezTo>
                      <a:pt x="196294" y="285"/>
                      <a:pt x="239373" y="285"/>
                      <a:pt x="282452" y="285"/>
                    </a:cubicBezTo>
                    <a:cubicBezTo>
                      <a:pt x="286732" y="285"/>
                      <a:pt x="292152" y="-571"/>
                      <a:pt x="295005" y="1712"/>
                    </a:cubicBezTo>
                    <a:cubicBezTo>
                      <a:pt x="299855" y="5422"/>
                      <a:pt x="305846" y="11414"/>
                      <a:pt x="305846" y="16551"/>
                    </a:cubicBezTo>
                    <a:cubicBezTo>
                      <a:pt x="305846" y="21687"/>
                      <a:pt x="299855" y="27395"/>
                      <a:pt x="295291" y="31390"/>
                    </a:cubicBezTo>
                    <a:cubicBezTo>
                      <a:pt x="293008" y="33387"/>
                      <a:pt x="287873" y="32531"/>
                      <a:pt x="283879" y="32531"/>
                    </a:cubicBezTo>
                    <a:cubicBezTo>
                      <a:pt x="197150" y="32531"/>
                      <a:pt x="110135" y="32531"/>
                      <a:pt x="23406" y="32531"/>
                    </a:cubicBezTo>
                    <a:cubicBezTo>
                      <a:pt x="20268" y="32531"/>
                      <a:pt x="16844" y="32531"/>
                      <a:pt x="13706" y="31960"/>
                    </a:cubicBezTo>
                    <a:cubicBezTo>
                      <a:pt x="4577" y="30533"/>
                      <a:pt x="-273" y="24541"/>
                      <a:pt x="12" y="15695"/>
                    </a:cubicBezTo>
                    <a:cubicBezTo>
                      <a:pt x="297" y="7419"/>
                      <a:pt x="5147" y="1712"/>
                      <a:pt x="13706" y="571"/>
                    </a:cubicBezTo>
                    <a:cubicBezTo>
                      <a:pt x="17415" y="0"/>
                      <a:pt x="21409" y="0"/>
                      <a:pt x="25403" y="0"/>
                    </a:cubicBezTo>
                    <a:cubicBezTo>
                      <a:pt x="67912" y="285"/>
                      <a:pt x="110420" y="285"/>
                      <a:pt x="153214" y="285"/>
                    </a:cubicBezTo>
                    <a:close/>
                  </a:path>
                </a:pathLst>
              </a:custGeom>
              <a:solidFill>
                <a:schemeClr val="tx1"/>
              </a:solidFill>
              <a:ln w="2851" cap="flat">
                <a:noFill/>
                <a:prstDash val="solid"/>
                <a:miter/>
              </a:ln>
            </p:spPr>
            <p:txBody>
              <a:bodyPr rtlCol="0" anchor="ctr"/>
              <a:lstStyle/>
              <a:p>
                <a:pPr algn="l" rtl="0"/>
                <a:endParaRPr lang="en-US"/>
              </a:p>
            </p:txBody>
          </p:sp>
          <p:sp>
            <p:nvSpPr>
              <p:cNvPr id="29" name="Freeform 28">
                <a:extLst>
                  <a:ext uri="{FF2B5EF4-FFF2-40B4-BE49-F238E27FC236}">
                    <a16:creationId xmlns:a16="http://schemas.microsoft.com/office/drawing/2014/main" id="{A6668B70-A3BF-A458-2528-9A6FD33A6677}"/>
                  </a:ext>
                </a:extLst>
              </p:cNvPr>
              <p:cNvSpPr/>
              <p:nvPr/>
            </p:nvSpPr>
            <p:spPr>
              <a:xfrm>
                <a:off x="4485138" y="5522628"/>
                <a:ext cx="315849" cy="32388"/>
              </a:xfrm>
              <a:custGeom>
                <a:avLst/>
                <a:gdLst>
                  <a:gd name="connsiteX0" fmla="*/ 158101 w 315849"/>
                  <a:gd name="connsiteY0" fmla="*/ 32317 h 32388"/>
                  <a:gd name="connsiteX1" fmla="*/ 18307 w 315849"/>
                  <a:gd name="connsiteY1" fmla="*/ 32032 h 32388"/>
                  <a:gd name="connsiteX2" fmla="*/ 1760 w 315849"/>
                  <a:gd name="connsiteY2" fmla="*/ 23471 h 32388"/>
                  <a:gd name="connsiteX3" fmla="*/ 2331 w 315849"/>
                  <a:gd name="connsiteY3" fmla="*/ 8061 h 32388"/>
                  <a:gd name="connsiteX4" fmla="*/ 20589 w 315849"/>
                  <a:gd name="connsiteY4" fmla="*/ 357 h 32388"/>
                  <a:gd name="connsiteX5" fmla="*/ 195474 w 315849"/>
                  <a:gd name="connsiteY5" fmla="*/ 71 h 32388"/>
                  <a:gd name="connsiteX6" fmla="*/ 297895 w 315849"/>
                  <a:gd name="connsiteY6" fmla="*/ 71 h 32388"/>
                  <a:gd name="connsiteX7" fmla="*/ 315012 w 315849"/>
                  <a:gd name="connsiteY7" fmla="*/ 9774 h 32388"/>
                  <a:gd name="connsiteX8" fmla="*/ 313300 w 315849"/>
                  <a:gd name="connsiteY8" fmla="*/ 25468 h 32388"/>
                  <a:gd name="connsiteX9" fmla="*/ 296753 w 315849"/>
                  <a:gd name="connsiteY9" fmla="*/ 32032 h 32388"/>
                  <a:gd name="connsiteX10" fmla="*/ 158101 w 315849"/>
                  <a:gd name="connsiteY10" fmla="*/ 32317 h 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849" h="32388">
                    <a:moveTo>
                      <a:pt x="158101" y="32317"/>
                    </a:moveTo>
                    <a:cubicBezTo>
                      <a:pt x="111598" y="32317"/>
                      <a:pt x="65095" y="32602"/>
                      <a:pt x="18307" y="32032"/>
                    </a:cubicBezTo>
                    <a:cubicBezTo>
                      <a:pt x="12601" y="32032"/>
                      <a:pt x="5469" y="28037"/>
                      <a:pt x="1760" y="23471"/>
                    </a:cubicBezTo>
                    <a:cubicBezTo>
                      <a:pt x="-808" y="20332"/>
                      <a:pt x="-522" y="10915"/>
                      <a:pt x="2331" y="8061"/>
                    </a:cubicBezTo>
                    <a:cubicBezTo>
                      <a:pt x="6895" y="3781"/>
                      <a:pt x="14313" y="642"/>
                      <a:pt x="20589" y="357"/>
                    </a:cubicBezTo>
                    <a:cubicBezTo>
                      <a:pt x="78789" y="-214"/>
                      <a:pt x="137274" y="71"/>
                      <a:pt x="195474" y="71"/>
                    </a:cubicBezTo>
                    <a:cubicBezTo>
                      <a:pt x="229710" y="71"/>
                      <a:pt x="263659" y="71"/>
                      <a:pt x="297895" y="71"/>
                    </a:cubicBezTo>
                    <a:cubicBezTo>
                      <a:pt x="305598" y="71"/>
                      <a:pt x="312730" y="2069"/>
                      <a:pt x="315012" y="9774"/>
                    </a:cubicBezTo>
                    <a:cubicBezTo>
                      <a:pt x="316439" y="14625"/>
                      <a:pt x="316153" y="22329"/>
                      <a:pt x="313300" y="25468"/>
                    </a:cubicBezTo>
                    <a:cubicBezTo>
                      <a:pt x="309592" y="29463"/>
                      <a:pt x="302459" y="32032"/>
                      <a:pt x="296753" y="32032"/>
                    </a:cubicBezTo>
                    <a:cubicBezTo>
                      <a:pt x="250536" y="32602"/>
                      <a:pt x="204318" y="32317"/>
                      <a:pt x="158101" y="32317"/>
                    </a:cubicBezTo>
                    <a:close/>
                  </a:path>
                </a:pathLst>
              </a:custGeom>
              <a:solidFill>
                <a:schemeClr val="tx1"/>
              </a:solidFill>
              <a:ln w="2851" cap="flat">
                <a:noFill/>
                <a:prstDash val="solid"/>
                <a:miter/>
              </a:ln>
            </p:spPr>
            <p:txBody>
              <a:bodyPr rtlCol="0" anchor="ctr"/>
              <a:lstStyle/>
              <a:p>
                <a:pPr algn="l" rtl="0"/>
                <a:endParaRPr lang="en-US"/>
              </a:p>
            </p:txBody>
          </p:sp>
          <p:sp>
            <p:nvSpPr>
              <p:cNvPr id="34" name="Freeform 33">
                <a:extLst>
                  <a:ext uri="{FF2B5EF4-FFF2-40B4-BE49-F238E27FC236}">
                    <a16:creationId xmlns:a16="http://schemas.microsoft.com/office/drawing/2014/main" id="{CCFA6AC7-D12C-E1FD-F00A-8E0A8174D56C}"/>
                  </a:ext>
                </a:extLst>
              </p:cNvPr>
              <p:cNvSpPr/>
              <p:nvPr/>
            </p:nvSpPr>
            <p:spPr>
              <a:xfrm>
                <a:off x="4484330" y="5602743"/>
                <a:ext cx="83305" cy="32515"/>
              </a:xfrm>
              <a:custGeom>
                <a:avLst/>
                <a:gdLst>
                  <a:gd name="connsiteX0" fmla="*/ 41368 w 83305"/>
                  <a:gd name="connsiteY0" fmla="*/ 32388 h 32515"/>
                  <a:gd name="connsiteX1" fmla="*/ 16832 w 83305"/>
                  <a:gd name="connsiteY1" fmla="*/ 32388 h 32515"/>
                  <a:gd name="connsiteX2" fmla="*/ 0 w 83305"/>
                  <a:gd name="connsiteY2" fmla="*/ 16408 h 32515"/>
                  <a:gd name="connsiteX3" fmla="*/ 16547 w 83305"/>
                  <a:gd name="connsiteY3" fmla="*/ 428 h 32515"/>
                  <a:gd name="connsiteX4" fmla="*/ 66759 w 83305"/>
                  <a:gd name="connsiteY4" fmla="*/ 428 h 32515"/>
                  <a:gd name="connsiteX5" fmla="*/ 83306 w 83305"/>
                  <a:gd name="connsiteY5" fmla="*/ 16123 h 32515"/>
                  <a:gd name="connsiteX6" fmla="*/ 65903 w 83305"/>
                  <a:gd name="connsiteY6" fmla="*/ 32388 h 32515"/>
                  <a:gd name="connsiteX7" fmla="*/ 63906 w 83305"/>
                  <a:gd name="connsiteY7" fmla="*/ 32388 h 32515"/>
                  <a:gd name="connsiteX8" fmla="*/ 41368 w 83305"/>
                  <a:gd name="connsiteY8" fmla="*/ 32388 h 32515"/>
                  <a:gd name="connsiteX9" fmla="*/ 41368 w 83305"/>
                  <a:gd name="connsiteY9" fmla="*/ 32388 h 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05" h="32515">
                    <a:moveTo>
                      <a:pt x="41368" y="32388"/>
                    </a:moveTo>
                    <a:cubicBezTo>
                      <a:pt x="33094" y="32388"/>
                      <a:pt x="25106" y="32674"/>
                      <a:pt x="16832" y="32388"/>
                    </a:cubicBezTo>
                    <a:cubicBezTo>
                      <a:pt x="6847" y="31818"/>
                      <a:pt x="285" y="25254"/>
                      <a:pt x="0" y="16408"/>
                    </a:cubicBezTo>
                    <a:cubicBezTo>
                      <a:pt x="0" y="7847"/>
                      <a:pt x="6562" y="713"/>
                      <a:pt x="16547" y="428"/>
                    </a:cubicBezTo>
                    <a:cubicBezTo>
                      <a:pt x="33379" y="-143"/>
                      <a:pt x="49926" y="-143"/>
                      <a:pt x="66759" y="428"/>
                    </a:cubicBezTo>
                    <a:cubicBezTo>
                      <a:pt x="77315" y="713"/>
                      <a:pt x="83306" y="6991"/>
                      <a:pt x="83306" y="16123"/>
                    </a:cubicBezTo>
                    <a:cubicBezTo>
                      <a:pt x="83306" y="25825"/>
                      <a:pt x="77029" y="31532"/>
                      <a:pt x="65903" y="32388"/>
                    </a:cubicBezTo>
                    <a:cubicBezTo>
                      <a:pt x="65332" y="32388"/>
                      <a:pt x="64476" y="32388"/>
                      <a:pt x="63906" y="32388"/>
                    </a:cubicBezTo>
                    <a:cubicBezTo>
                      <a:pt x="56488" y="32388"/>
                      <a:pt x="48785" y="32388"/>
                      <a:pt x="41368" y="32388"/>
                    </a:cubicBezTo>
                    <a:cubicBezTo>
                      <a:pt x="41368" y="32388"/>
                      <a:pt x="41368" y="32388"/>
                      <a:pt x="41368" y="32388"/>
                    </a:cubicBezTo>
                    <a:close/>
                  </a:path>
                </a:pathLst>
              </a:custGeom>
              <a:solidFill>
                <a:schemeClr val="tx1"/>
              </a:solidFill>
              <a:ln w="2851" cap="flat">
                <a:noFill/>
                <a:prstDash val="solid"/>
                <a:miter/>
              </a:ln>
            </p:spPr>
            <p:txBody>
              <a:bodyPr rtlCol="0" anchor="ctr"/>
              <a:lstStyle/>
              <a:p>
                <a:pPr algn="l" rtl="0"/>
                <a:endParaRPr lang="en-US"/>
              </a:p>
            </p:txBody>
          </p:sp>
          <p:sp>
            <p:nvSpPr>
              <p:cNvPr id="142" name="Freeform 141">
                <a:extLst>
                  <a:ext uri="{FF2B5EF4-FFF2-40B4-BE49-F238E27FC236}">
                    <a16:creationId xmlns:a16="http://schemas.microsoft.com/office/drawing/2014/main" id="{AC7E5E88-5844-23E0-9DC8-C1DE3D5FD45F}"/>
                  </a:ext>
                </a:extLst>
              </p:cNvPr>
              <p:cNvSpPr/>
              <p:nvPr/>
            </p:nvSpPr>
            <p:spPr>
              <a:xfrm>
                <a:off x="4834636" y="5522730"/>
                <a:ext cx="72224" cy="32401"/>
              </a:xfrm>
              <a:custGeom>
                <a:avLst/>
                <a:gdLst>
                  <a:gd name="connsiteX0" fmla="*/ 35411 w 72224"/>
                  <a:gd name="connsiteY0" fmla="*/ 32215 h 32401"/>
                  <a:gd name="connsiteX1" fmla="*/ 15155 w 72224"/>
                  <a:gd name="connsiteY1" fmla="*/ 32215 h 32401"/>
                  <a:gd name="connsiteX2" fmla="*/ 35 w 72224"/>
                  <a:gd name="connsiteY2" fmla="*/ 15950 h 32401"/>
                  <a:gd name="connsiteX3" fmla="*/ 14585 w 72224"/>
                  <a:gd name="connsiteY3" fmla="*/ 540 h 32401"/>
                  <a:gd name="connsiteX4" fmla="*/ 58234 w 72224"/>
                  <a:gd name="connsiteY4" fmla="*/ 540 h 32401"/>
                  <a:gd name="connsiteX5" fmla="*/ 72214 w 72224"/>
                  <a:gd name="connsiteY5" fmla="*/ 16520 h 32401"/>
                  <a:gd name="connsiteX6" fmla="*/ 57664 w 72224"/>
                  <a:gd name="connsiteY6" fmla="*/ 31930 h 32401"/>
                  <a:gd name="connsiteX7" fmla="*/ 35411 w 72224"/>
                  <a:gd name="connsiteY7" fmla="*/ 32215 h 32401"/>
                  <a:gd name="connsiteX8" fmla="*/ 35411 w 72224"/>
                  <a:gd name="connsiteY8" fmla="*/ 32215 h 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24" h="32401">
                    <a:moveTo>
                      <a:pt x="35411" y="32215"/>
                    </a:moveTo>
                    <a:cubicBezTo>
                      <a:pt x="28564" y="32215"/>
                      <a:pt x="22002" y="32501"/>
                      <a:pt x="15155" y="32215"/>
                    </a:cubicBezTo>
                    <a:cubicBezTo>
                      <a:pt x="6026" y="31645"/>
                      <a:pt x="-536" y="24511"/>
                      <a:pt x="35" y="15950"/>
                    </a:cubicBezTo>
                    <a:cubicBezTo>
                      <a:pt x="605" y="6818"/>
                      <a:pt x="5740" y="826"/>
                      <a:pt x="14585" y="540"/>
                    </a:cubicBezTo>
                    <a:cubicBezTo>
                      <a:pt x="29134" y="-30"/>
                      <a:pt x="43684" y="-316"/>
                      <a:pt x="58234" y="540"/>
                    </a:cubicBezTo>
                    <a:cubicBezTo>
                      <a:pt x="67078" y="1111"/>
                      <a:pt x="72499" y="7389"/>
                      <a:pt x="72214" y="16520"/>
                    </a:cubicBezTo>
                    <a:cubicBezTo>
                      <a:pt x="71928" y="25652"/>
                      <a:pt x="66793" y="31359"/>
                      <a:pt x="57664" y="31930"/>
                    </a:cubicBezTo>
                    <a:cubicBezTo>
                      <a:pt x="50246" y="32786"/>
                      <a:pt x="42829" y="32215"/>
                      <a:pt x="35411" y="32215"/>
                    </a:cubicBezTo>
                    <a:cubicBezTo>
                      <a:pt x="35411" y="32215"/>
                      <a:pt x="35411" y="32215"/>
                      <a:pt x="35411" y="32215"/>
                    </a:cubicBezTo>
                    <a:close/>
                  </a:path>
                </a:pathLst>
              </a:custGeom>
              <a:solidFill>
                <a:schemeClr val="tx1"/>
              </a:solidFill>
              <a:ln w="2851" cap="flat">
                <a:noFill/>
                <a:prstDash val="solid"/>
                <a:miter/>
              </a:ln>
            </p:spPr>
            <p:txBody>
              <a:bodyPr rtlCol="0" anchor="ctr"/>
              <a:lstStyle/>
              <a:p>
                <a:pPr algn="l" rtl="0"/>
                <a:endParaRPr lang="en-US"/>
              </a:p>
            </p:txBody>
          </p:sp>
          <p:sp>
            <p:nvSpPr>
              <p:cNvPr id="145" name="Freeform 144">
                <a:extLst>
                  <a:ext uri="{FF2B5EF4-FFF2-40B4-BE49-F238E27FC236}">
                    <a16:creationId xmlns:a16="http://schemas.microsoft.com/office/drawing/2014/main" id="{C7FBB76B-6754-3B1F-0A01-B846F8A09C6C}"/>
                  </a:ext>
                </a:extLst>
              </p:cNvPr>
              <p:cNvSpPr/>
              <p:nvPr/>
            </p:nvSpPr>
            <p:spPr>
              <a:xfrm>
                <a:off x="4750668" y="5729014"/>
                <a:ext cx="411931" cy="167560"/>
              </a:xfrm>
              <a:custGeom>
                <a:avLst/>
                <a:gdLst>
                  <a:gd name="connsiteX0" fmla="*/ 206109 w 411931"/>
                  <a:gd name="connsiteY0" fmla="*/ 285 h 167560"/>
                  <a:gd name="connsiteX1" fmla="*/ 351323 w 411931"/>
                  <a:gd name="connsiteY1" fmla="*/ 285 h 167560"/>
                  <a:gd name="connsiteX2" fmla="*/ 411805 w 411931"/>
                  <a:gd name="connsiteY2" fmla="*/ 61352 h 167560"/>
                  <a:gd name="connsiteX3" fmla="*/ 411805 w 411931"/>
                  <a:gd name="connsiteY3" fmla="*/ 110434 h 167560"/>
                  <a:gd name="connsiteX4" fmla="*/ 353605 w 411931"/>
                  <a:gd name="connsiteY4" fmla="*/ 167506 h 167560"/>
                  <a:gd name="connsiteX5" fmla="*/ 188135 w 411931"/>
                  <a:gd name="connsiteY5" fmla="*/ 167506 h 167560"/>
                  <a:gd name="connsiteX6" fmla="*/ 175867 w 411931"/>
                  <a:gd name="connsiteY6" fmla="*/ 165508 h 167560"/>
                  <a:gd name="connsiteX7" fmla="*/ 167023 w 411931"/>
                  <a:gd name="connsiteY7" fmla="*/ 149528 h 167560"/>
                  <a:gd name="connsiteX8" fmla="*/ 179291 w 411931"/>
                  <a:gd name="connsiteY8" fmla="*/ 135831 h 167560"/>
                  <a:gd name="connsiteX9" fmla="*/ 190703 w 411931"/>
                  <a:gd name="connsiteY9" fmla="*/ 135260 h 167560"/>
                  <a:gd name="connsiteX10" fmla="*/ 349896 w 411931"/>
                  <a:gd name="connsiteY10" fmla="*/ 135260 h 167560"/>
                  <a:gd name="connsiteX11" fmla="*/ 379567 w 411931"/>
                  <a:gd name="connsiteY11" fmla="*/ 105012 h 167560"/>
                  <a:gd name="connsiteX12" fmla="*/ 379567 w 411931"/>
                  <a:gd name="connsiteY12" fmla="*/ 56787 h 167560"/>
                  <a:gd name="connsiteX13" fmla="*/ 355032 w 411931"/>
                  <a:gd name="connsiteY13" fmla="*/ 32246 h 167560"/>
                  <a:gd name="connsiteX14" fmla="*/ 57185 w 411931"/>
                  <a:gd name="connsiteY14" fmla="*/ 32246 h 167560"/>
                  <a:gd name="connsiteX15" fmla="*/ 32365 w 411931"/>
                  <a:gd name="connsiteY15" fmla="*/ 57357 h 167560"/>
                  <a:gd name="connsiteX16" fmla="*/ 32365 w 411931"/>
                  <a:gd name="connsiteY16" fmla="*/ 110719 h 167560"/>
                  <a:gd name="connsiteX17" fmla="*/ 56044 w 411931"/>
                  <a:gd name="connsiteY17" fmla="*/ 134975 h 167560"/>
                  <a:gd name="connsiteX18" fmla="*/ 108253 w 411931"/>
                  <a:gd name="connsiteY18" fmla="*/ 134975 h 167560"/>
                  <a:gd name="connsiteX19" fmla="*/ 128224 w 411931"/>
                  <a:gd name="connsiteY19" fmla="*/ 150670 h 167560"/>
                  <a:gd name="connsiteX20" fmla="*/ 108824 w 411931"/>
                  <a:gd name="connsiteY20" fmla="*/ 167221 h 167560"/>
                  <a:gd name="connsiteX21" fmla="*/ 54333 w 411931"/>
                  <a:gd name="connsiteY21" fmla="*/ 167221 h 167560"/>
                  <a:gd name="connsiteX22" fmla="*/ 127 w 411931"/>
                  <a:gd name="connsiteY22" fmla="*/ 111861 h 167560"/>
                  <a:gd name="connsiteX23" fmla="*/ 127 w 411931"/>
                  <a:gd name="connsiteY23" fmla="*/ 58499 h 167560"/>
                  <a:gd name="connsiteX24" fmla="*/ 58612 w 411931"/>
                  <a:gd name="connsiteY24" fmla="*/ 0 h 167560"/>
                  <a:gd name="connsiteX25" fmla="*/ 206109 w 411931"/>
                  <a:gd name="connsiteY25" fmla="*/ 285 h 16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1931" h="167560">
                    <a:moveTo>
                      <a:pt x="206109" y="285"/>
                    </a:moveTo>
                    <a:cubicBezTo>
                      <a:pt x="254608" y="285"/>
                      <a:pt x="302823" y="285"/>
                      <a:pt x="351323" y="285"/>
                    </a:cubicBezTo>
                    <a:cubicBezTo>
                      <a:pt x="390408" y="285"/>
                      <a:pt x="411805" y="21973"/>
                      <a:pt x="411805" y="61352"/>
                    </a:cubicBezTo>
                    <a:cubicBezTo>
                      <a:pt x="411805" y="77618"/>
                      <a:pt x="412090" y="94169"/>
                      <a:pt x="411805" y="110434"/>
                    </a:cubicBezTo>
                    <a:cubicBezTo>
                      <a:pt x="411234" y="145533"/>
                      <a:pt x="388696" y="167506"/>
                      <a:pt x="353605" y="167506"/>
                    </a:cubicBezTo>
                    <a:cubicBezTo>
                      <a:pt x="298544" y="167506"/>
                      <a:pt x="243197" y="167506"/>
                      <a:pt x="188135" y="167506"/>
                    </a:cubicBezTo>
                    <a:cubicBezTo>
                      <a:pt x="183856" y="167506"/>
                      <a:pt x="178150" y="168077"/>
                      <a:pt x="175867" y="165508"/>
                    </a:cubicBezTo>
                    <a:cubicBezTo>
                      <a:pt x="171588" y="161228"/>
                      <a:pt x="166453" y="154665"/>
                      <a:pt x="167023" y="149528"/>
                    </a:cubicBezTo>
                    <a:cubicBezTo>
                      <a:pt x="167594" y="144392"/>
                      <a:pt x="174156" y="139541"/>
                      <a:pt x="179291" y="135831"/>
                    </a:cubicBezTo>
                    <a:cubicBezTo>
                      <a:pt x="181859" y="133834"/>
                      <a:pt x="186994" y="135260"/>
                      <a:pt x="190703" y="135260"/>
                    </a:cubicBezTo>
                    <a:cubicBezTo>
                      <a:pt x="243767" y="135260"/>
                      <a:pt x="296832" y="135260"/>
                      <a:pt x="349896" y="135260"/>
                    </a:cubicBezTo>
                    <a:cubicBezTo>
                      <a:pt x="372720" y="135260"/>
                      <a:pt x="379567" y="128126"/>
                      <a:pt x="379567" y="105012"/>
                    </a:cubicBezTo>
                    <a:cubicBezTo>
                      <a:pt x="379567" y="89032"/>
                      <a:pt x="379852" y="72767"/>
                      <a:pt x="379567" y="56787"/>
                    </a:cubicBezTo>
                    <a:cubicBezTo>
                      <a:pt x="379282" y="40236"/>
                      <a:pt x="371579" y="32246"/>
                      <a:pt x="355032" y="32246"/>
                    </a:cubicBezTo>
                    <a:cubicBezTo>
                      <a:pt x="255750" y="31960"/>
                      <a:pt x="156468" y="31960"/>
                      <a:pt x="57185" y="32246"/>
                    </a:cubicBezTo>
                    <a:cubicBezTo>
                      <a:pt x="40068" y="32246"/>
                      <a:pt x="32650" y="40236"/>
                      <a:pt x="32365" y="57357"/>
                    </a:cubicBezTo>
                    <a:cubicBezTo>
                      <a:pt x="32365" y="75050"/>
                      <a:pt x="32080" y="93027"/>
                      <a:pt x="32365" y="110719"/>
                    </a:cubicBezTo>
                    <a:cubicBezTo>
                      <a:pt x="32650" y="126129"/>
                      <a:pt x="40638" y="134404"/>
                      <a:pt x="56044" y="134975"/>
                    </a:cubicBezTo>
                    <a:cubicBezTo>
                      <a:pt x="73447" y="135260"/>
                      <a:pt x="90850" y="134975"/>
                      <a:pt x="108253" y="134975"/>
                    </a:cubicBezTo>
                    <a:cubicBezTo>
                      <a:pt x="120806" y="134975"/>
                      <a:pt x="128224" y="140968"/>
                      <a:pt x="128224" y="150670"/>
                    </a:cubicBezTo>
                    <a:cubicBezTo>
                      <a:pt x="128224" y="160657"/>
                      <a:pt x="121091" y="166935"/>
                      <a:pt x="108824" y="167221"/>
                    </a:cubicBezTo>
                    <a:cubicBezTo>
                      <a:pt x="90565" y="167506"/>
                      <a:pt x="72591" y="167506"/>
                      <a:pt x="54333" y="167221"/>
                    </a:cubicBezTo>
                    <a:cubicBezTo>
                      <a:pt x="22665" y="166650"/>
                      <a:pt x="412" y="143821"/>
                      <a:pt x="127" y="111861"/>
                    </a:cubicBezTo>
                    <a:cubicBezTo>
                      <a:pt x="-159" y="94169"/>
                      <a:pt x="127" y="76191"/>
                      <a:pt x="127" y="58499"/>
                    </a:cubicBezTo>
                    <a:cubicBezTo>
                      <a:pt x="127" y="21687"/>
                      <a:pt x="21809" y="0"/>
                      <a:pt x="58612" y="0"/>
                    </a:cubicBezTo>
                    <a:cubicBezTo>
                      <a:pt x="107682" y="285"/>
                      <a:pt x="156753" y="285"/>
                      <a:pt x="206109" y="285"/>
                    </a:cubicBezTo>
                    <a:close/>
                  </a:path>
                </a:pathLst>
              </a:custGeom>
              <a:solidFill>
                <a:schemeClr val="tx1"/>
              </a:solidFill>
              <a:ln w="2851" cap="flat">
                <a:noFill/>
                <a:prstDash val="solid"/>
                <a:miter/>
              </a:ln>
            </p:spPr>
            <p:txBody>
              <a:bodyPr rtlCol="0" anchor="ctr"/>
              <a:lstStyle/>
              <a:p>
                <a:pPr algn="l" rtl="0"/>
                <a:endParaRPr lang="en-US"/>
              </a:p>
            </p:txBody>
          </p:sp>
          <p:sp>
            <p:nvSpPr>
              <p:cNvPr id="146" name="Freeform 145">
                <a:extLst>
                  <a:ext uri="{FF2B5EF4-FFF2-40B4-BE49-F238E27FC236}">
                    <a16:creationId xmlns:a16="http://schemas.microsoft.com/office/drawing/2014/main" id="{241CD335-958D-CC3A-D758-4D815FB76974}"/>
                  </a:ext>
                </a:extLst>
              </p:cNvPr>
              <p:cNvSpPr/>
              <p:nvPr/>
            </p:nvSpPr>
            <p:spPr>
              <a:xfrm>
                <a:off x="5041294" y="6069448"/>
                <a:ext cx="122676" cy="260089"/>
              </a:xfrm>
              <a:custGeom>
                <a:avLst/>
                <a:gdLst>
                  <a:gd name="connsiteX0" fmla="*/ 122605 w 122676"/>
                  <a:gd name="connsiteY0" fmla="*/ 128697 h 260089"/>
                  <a:gd name="connsiteX1" fmla="*/ 122605 w 122676"/>
                  <a:gd name="connsiteY1" fmla="*/ 210025 h 260089"/>
                  <a:gd name="connsiteX2" fmla="*/ 72678 w 122676"/>
                  <a:gd name="connsiteY2" fmla="*/ 259963 h 260089"/>
                  <a:gd name="connsiteX3" fmla="*/ 47002 w 122676"/>
                  <a:gd name="connsiteY3" fmla="*/ 259963 h 260089"/>
                  <a:gd name="connsiteX4" fmla="*/ 214 w 122676"/>
                  <a:gd name="connsiteY4" fmla="*/ 213164 h 260089"/>
                  <a:gd name="connsiteX5" fmla="*/ 214 w 122676"/>
                  <a:gd name="connsiteY5" fmla="*/ 43089 h 260089"/>
                  <a:gd name="connsiteX6" fmla="*/ 38443 w 122676"/>
                  <a:gd name="connsiteY6" fmla="*/ 856 h 260089"/>
                  <a:gd name="connsiteX7" fmla="*/ 84376 w 122676"/>
                  <a:gd name="connsiteY7" fmla="*/ 856 h 260089"/>
                  <a:gd name="connsiteX8" fmla="*/ 122320 w 122676"/>
                  <a:gd name="connsiteY8" fmla="*/ 42233 h 260089"/>
                  <a:gd name="connsiteX9" fmla="*/ 122605 w 122676"/>
                  <a:gd name="connsiteY9" fmla="*/ 128697 h 260089"/>
                  <a:gd name="connsiteX10" fmla="*/ 122605 w 122676"/>
                  <a:gd name="connsiteY10" fmla="*/ 128697 h 260089"/>
                  <a:gd name="connsiteX11" fmla="*/ 90367 w 122676"/>
                  <a:gd name="connsiteY11" fmla="*/ 44231 h 260089"/>
                  <a:gd name="connsiteX12" fmla="*/ 78670 w 122676"/>
                  <a:gd name="connsiteY12" fmla="*/ 32246 h 260089"/>
                  <a:gd name="connsiteX13" fmla="*/ 47858 w 122676"/>
                  <a:gd name="connsiteY13" fmla="*/ 32246 h 260089"/>
                  <a:gd name="connsiteX14" fmla="*/ 32452 w 122676"/>
                  <a:gd name="connsiteY14" fmla="*/ 48226 h 260089"/>
                  <a:gd name="connsiteX15" fmla="*/ 32452 w 122676"/>
                  <a:gd name="connsiteY15" fmla="*/ 127270 h 260089"/>
                  <a:gd name="connsiteX16" fmla="*/ 32452 w 122676"/>
                  <a:gd name="connsiteY16" fmla="*/ 209454 h 260089"/>
                  <a:gd name="connsiteX17" fmla="*/ 49570 w 122676"/>
                  <a:gd name="connsiteY17" fmla="*/ 227431 h 260089"/>
                  <a:gd name="connsiteX18" fmla="*/ 75246 w 122676"/>
                  <a:gd name="connsiteY18" fmla="*/ 227431 h 260089"/>
                  <a:gd name="connsiteX19" fmla="*/ 90367 w 122676"/>
                  <a:gd name="connsiteY19" fmla="*/ 212022 h 2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676" h="260089">
                    <a:moveTo>
                      <a:pt x="122605" y="128697"/>
                    </a:moveTo>
                    <a:cubicBezTo>
                      <a:pt x="122605" y="155806"/>
                      <a:pt x="122605" y="182915"/>
                      <a:pt x="122605" y="210025"/>
                    </a:cubicBezTo>
                    <a:cubicBezTo>
                      <a:pt x="122320" y="241129"/>
                      <a:pt x="103490" y="259963"/>
                      <a:pt x="72678" y="259963"/>
                    </a:cubicBezTo>
                    <a:cubicBezTo>
                      <a:pt x="64120" y="259963"/>
                      <a:pt x="55561" y="260248"/>
                      <a:pt x="47002" y="259963"/>
                    </a:cubicBezTo>
                    <a:cubicBezTo>
                      <a:pt x="20185" y="259392"/>
                      <a:pt x="499" y="239702"/>
                      <a:pt x="214" y="213164"/>
                    </a:cubicBezTo>
                    <a:cubicBezTo>
                      <a:pt x="-71" y="156377"/>
                      <a:pt x="-71" y="99876"/>
                      <a:pt x="214" y="43089"/>
                    </a:cubicBezTo>
                    <a:cubicBezTo>
                      <a:pt x="214" y="19975"/>
                      <a:pt x="15905" y="2568"/>
                      <a:pt x="38443" y="856"/>
                    </a:cubicBezTo>
                    <a:cubicBezTo>
                      <a:pt x="53564" y="-285"/>
                      <a:pt x="68970" y="-285"/>
                      <a:pt x="84376" y="856"/>
                    </a:cubicBezTo>
                    <a:cubicBezTo>
                      <a:pt x="106914" y="2854"/>
                      <a:pt x="122034" y="19404"/>
                      <a:pt x="122320" y="42233"/>
                    </a:cubicBezTo>
                    <a:cubicBezTo>
                      <a:pt x="122890" y="70769"/>
                      <a:pt x="122605" y="99590"/>
                      <a:pt x="122605" y="128697"/>
                    </a:cubicBezTo>
                    <a:cubicBezTo>
                      <a:pt x="122605" y="128697"/>
                      <a:pt x="122605" y="128697"/>
                      <a:pt x="122605" y="128697"/>
                    </a:cubicBezTo>
                    <a:close/>
                    <a:moveTo>
                      <a:pt x="90367" y="44231"/>
                    </a:moveTo>
                    <a:cubicBezTo>
                      <a:pt x="90367" y="36241"/>
                      <a:pt x="86373" y="32531"/>
                      <a:pt x="78670" y="32246"/>
                    </a:cubicBezTo>
                    <a:cubicBezTo>
                      <a:pt x="68399" y="32246"/>
                      <a:pt x="58129" y="32246"/>
                      <a:pt x="47858" y="32246"/>
                    </a:cubicBezTo>
                    <a:cubicBezTo>
                      <a:pt x="34734" y="32246"/>
                      <a:pt x="32452" y="34814"/>
                      <a:pt x="32452" y="48226"/>
                    </a:cubicBezTo>
                    <a:cubicBezTo>
                      <a:pt x="32452" y="74479"/>
                      <a:pt x="32452" y="101017"/>
                      <a:pt x="32452" y="127270"/>
                    </a:cubicBezTo>
                    <a:cubicBezTo>
                      <a:pt x="32452" y="154665"/>
                      <a:pt x="32452" y="182059"/>
                      <a:pt x="32452" y="209454"/>
                    </a:cubicBezTo>
                    <a:cubicBezTo>
                      <a:pt x="32452" y="222010"/>
                      <a:pt x="37302" y="227146"/>
                      <a:pt x="49570" y="227431"/>
                    </a:cubicBezTo>
                    <a:cubicBezTo>
                      <a:pt x="58129" y="227717"/>
                      <a:pt x="66687" y="227717"/>
                      <a:pt x="75246" y="227431"/>
                    </a:cubicBezTo>
                    <a:cubicBezTo>
                      <a:pt x="84946" y="227146"/>
                      <a:pt x="90367" y="222010"/>
                      <a:pt x="90367" y="212022"/>
                    </a:cubicBezTo>
                  </a:path>
                </a:pathLst>
              </a:custGeom>
              <a:solidFill>
                <a:schemeClr val="tx1"/>
              </a:solidFill>
              <a:ln w="2851" cap="flat">
                <a:noFill/>
                <a:prstDash val="solid"/>
                <a:miter/>
              </a:ln>
            </p:spPr>
            <p:txBody>
              <a:bodyPr rtlCol="0" anchor="ctr"/>
              <a:lstStyle/>
              <a:p>
                <a:pPr algn="l" rtl="0"/>
                <a:endParaRPr lang="en-US"/>
              </a:p>
            </p:txBody>
          </p:sp>
          <p:sp>
            <p:nvSpPr>
              <p:cNvPr id="147" name="Freeform 146">
                <a:extLst>
                  <a:ext uri="{FF2B5EF4-FFF2-40B4-BE49-F238E27FC236}">
                    <a16:creationId xmlns:a16="http://schemas.microsoft.com/office/drawing/2014/main" id="{E439CD26-67FA-6866-434D-F4A8B8B6E5C4}"/>
                  </a:ext>
                </a:extLst>
              </p:cNvPr>
              <p:cNvSpPr/>
              <p:nvPr/>
            </p:nvSpPr>
            <p:spPr>
              <a:xfrm>
                <a:off x="4895311" y="6068877"/>
                <a:ext cx="122731" cy="123774"/>
              </a:xfrm>
              <a:custGeom>
                <a:avLst/>
                <a:gdLst>
                  <a:gd name="connsiteX0" fmla="*/ 127 w 122731"/>
                  <a:gd name="connsiteY0" fmla="*/ 62208 h 123774"/>
                  <a:gd name="connsiteX1" fmla="*/ 127 w 122731"/>
                  <a:gd name="connsiteY1" fmla="*/ 34529 h 123774"/>
                  <a:gd name="connsiteX2" fmla="*/ 32080 w 122731"/>
                  <a:gd name="connsiteY2" fmla="*/ 856 h 123774"/>
                  <a:gd name="connsiteX3" fmla="*/ 89709 w 122731"/>
                  <a:gd name="connsiteY3" fmla="*/ 856 h 123774"/>
                  <a:gd name="connsiteX4" fmla="*/ 122518 w 122731"/>
                  <a:gd name="connsiteY4" fmla="*/ 35955 h 123774"/>
                  <a:gd name="connsiteX5" fmla="*/ 122518 w 122731"/>
                  <a:gd name="connsiteY5" fmla="*/ 88461 h 123774"/>
                  <a:gd name="connsiteX6" fmla="*/ 87427 w 122731"/>
                  <a:gd name="connsiteY6" fmla="*/ 123561 h 123774"/>
                  <a:gd name="connsiteX7" fmla="*/ 35218 w 122731"/>
                  <a:gd name="connsiteY7" fmla="*/ 123561 h 123774"/>
                  <a:gd name="connsiteX8" fmla="*/ 412 w 122731"/>
                  <a:gd name="connsiteY8" fmla="*/ 89318 h 123774"/>
                  <a:gd name="connsiteX9" fmla="*/ 127 w 122731"/>
                  <a:gd name="connsiteY9" fmla="*/ 62208 h 123774"/>
                  <a:gd name="connsiteX10" fmla="*/ 32365 w 122731"/>
                  <a:gd name="connsiteY10" fmla="*/ 33102 h 123774"/>
                  <a:gd name="connsiteX11" fmla="*/ 32650 w 122731"/>
                  <a:gd name="connsiteY11" fmla="*/ 85322 h 123774"/>
                  <a:gd name="connsiteX12" fmla="*/ 38071 w 122731"/>
                  <a:gd name="connsiteY12" fmla="*/ 90744 h 123774"/>
                  <a:gd name="connsiteX13" fmla="*/ 84003 w 122731"/>
                  <a:gd name="connsiteY13" fmla="*/ 90744 h 123774"/>
                  <a:gd name="connsiteX14" fmla="*/ 89994 w 122731"/>
                  <a:gd name="connsiteY14" fmla="*/ 84752 h 123774"/>
                  <a:gd name="connsiteX15" fmla="*/ 89994 w 122731"/>
                  <a:gd name="connsiteY15" fmla="*/ 39950 h 123774"/>
                  <a:gd name="connsiteX16" fmla="*/ 84288 w 122731"/>
                  <a:gd name="connsiteY16" fmla="*/ 33387 h 123774"/>
                  <a:gd name="connsiteX17" fmla="*/ 32365 w 122731"/>
                  <a:gd name="connsiteY17" fmla="*/ 33102 h 12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731" h="123774">
                    <a:moveTo>
                      <a:pt x="127" y="62208"/>
                    </a:moveTo>
                    <a:cubicBezTo>
                      <a:pt x="127" y="53077"/>
                      <a:pt x="-159" y="43660"/>
                      <a:pt x="127" y="34529"/>
                    </a:cubicBezTo>
                    <a:cubicBezTo>
                      <a:pt x="983" y="15409"/>
                      <a:pt x="12965" y="1998"/>
                      <a:pt x="32080" y="856"/>
                    </a:cubicBezTo>
                    <a:cubicBezTo>
                      <a:pt x="51194" y="-285"/>
                      <a:pt x="70594" y="-285"/>
                      <a:pt x="89709" y="856"/>
                    </a:cubicBezTo>
                    <a:cubicBezTo>
                      <a:pt x="109965" y="1998"/>
                      <a:pt x="122232" y="15695"/>
                      <a:pt x="122518" y="35955"/>
                    </a:cubicBezTo>
                    <a:cubicBezTo>
                      <a:pt x="122803" y="53362"/>
                      <a:pt x="122803" y="71055"/>
                      <a:pt x="122518" y="88461"/>
                    </a:cubicBezTo>
                    <a:cubicBezTo>
                      <a:pt x="122232" y="109293"/>
                      <a:pt x="107968" y="122990"/>
                      <a:pt x="87427" y="123561"/>
                    </a:cubicBezTo>
                    <a:cubicBezTo>
                      <a:pt x="70024" y="123846"/>
                      <a:pt x="52621" y="123846"/>
                      <a:pt x="35218" y="123561"/>
                    </a:cubicBezTo>
                    <a:cubicBezTo>
                      <a:pt x="14677" y="123275"/>
                      <a:pt x="1268" y="109863"/>
                      <a:pt x="412" y="89318"/>
                    </a:cubicBezTo>
                    <a:cubicBezTo>
                      <a:pt x="-159" y="80186"/>
                      <a:pt x="127" y="71340"/>
                      <a:pt x="127" y="62208"/>
                    </a:cubicBezTo>
                    <a:close/>
                    <a:moveTo>
                      <a:pt x="32365" y="33102"/>
                    </a:moveTo>
                    <a:cubicBezTo>
                      <a:pt x="32365" y="51365"/>
                      <a:pt x="32080" y="68486"/>
                      <a:pt x="32650" y="85322"/>
                    </a:cubicBezTo>
                    <a:cubicBezTo>
                      <a:pt x="32650" y="87320"/>
                      <a:pt x="36074" y="90744"/>
                      <a:pt x="38071" y="90744"/>
                    </a:cubicBezTo>
                    <a:cubicBezTo>
                      <a:pt x="53477" y="91315"/>
                      <a:pt x="68597" y="91315"/>
                      <a:pt x="84003" y="90744"/>
                    </a:cubicBezTo>
                    <a:cubicBezTo>
                      <a:pt x="86285" y="90744"/>
                      <a:pt x="89994" y="86749"/>
                      <a:pt x="89994" y="84752"/>
                    </a:cubicBezTo>
                    <a:cubicBezTo>
                      <a:pt x="90565" y="69913"/>
                      <a:pt x="90565" y="54789"/>
                      <a:pt x="89994" y="39950"/>
                    </a:cubicBezTo>
                    <a:cubicBezTo>
                      <a:pt x="89994" y="37667"/>
                      <a:pt x="86285" y="33387"/>
                      <a:pt x="84288" y="33387"/>
                    </a:cubicBezTo>
                    <a:cubicBezTo>
                      <a:pt x="67456" y="32816"/>
                      <a:pt x="50624" y="33102"/>
                      <a:pt x="32365" y="33102"/>
                    </a:cubicBezTo>
                    <a:close/>
                  </a:path>
                </a:pathLst>
              </a:custGeom>
              <a:solidFill>
                <a:schemeClr val="tx1"/>
              </a:solidFill>
              <a:ln w="2851" cap="flat">
                <a:noFill/>
                <a:prstDash val="solid"/>
                <a:miter/>
              </a:ln>
            </p:spPr>
            <p:txBody>
              <a:bodyPr rtlCol="0" anchor="ctr"/>
              <a:lstStyle/>
              <a:p>
                <a:pPr algn="l" rtl="0"/>
                <a:endParaRPr lang="en-US"/>
              </a:p>
            </p:txBody>
          </p:sp>
          <p:sp>
            <p:nvSpPr>
              <p:cNvPr id="150" name="Freeform 149">
                <a:extLst>
                  <a:ext uri="{FF2B5EF4-FFF2-40B4-BE49-F238E27FC236}">
                    <a16:creationId xmlns:a16="http://schemas.microsoft.com/office/drawing/2014/main" id="{28F30AE3-17FA-5D28-5B35-AF2353088BF9}"/>
                  </a:ext>
                </a:extLst>
              </p:cNvPr>
              <p:cNvSpPr/>
              <p:nvPr/>
            </p:nvSpPr>
            <p:spPr>
              <a:xfrm>
                <a:off x="4895271" y="6206421"/>
                <a:ext cx="123270" cy="123703"/>
              </a:xfrm>
              <a:custGeom>
                <a:avLst/>
                <a:gdLst>
                  <a:gd name="connsiteX0" fmla="*/ 452 w 123270"/>
                  <a:gd name="connsiteY0" fmla="*/ 61923 h 123703"/>
                  <a:gd name="connsiteX1" fmla="*/ 737 w 123270"/>
                  <a:gd name="connsiteY1" fmla="*/ 31104 h 123703"/>
                  <a:gd name="connsiteX2" fmla="*/ 30978 w 123270"/>
                  <a:gd name="connsiteY2" fmla="*/ 856 h 123703"/>
                  <a:gd name="connsiteX3" fmla="*/ 91746 w 123270"/>
                  <a:gd name="connsiteY3" fmla="*/ 856 h 123703"/>
                  <a:gd name="connsiteX4" fmla="*/ 122843 w 123270"/>
                  <a:gd name="connsiteY4" fmla="*/ 33958 h 123703"/>
                  <a:gd name="connsiteX5" fmla="*/ 122843 w 123270"/>
                  <a:gd name="connsiteY5" fmla="*/ 89603 h 123703"/>
                  <a:gd name="connsiteX6" fmla="*/ 89464 w 123270"/>
                  <a:gd name="connsiteY6" fmla="*/ 123275 h 123703"/>
                  <a:gd name="connsiteX7" fmla="*/ 34117 w 123270"/>
                  <a:gd name="connsiteY7" fmla="*/ 123275 h 123703"/>
                  <a:gd name="connsiteX8" fmla="*/ 452 w 123270"/>
                  <a:gd name="connsiteY8" fmla="*/ 90174 h 123703"/>
                  <a:gd name="connsiteX9" fmla="*/ 452 w 123270"/>
                  <a:gd name="connsiteY9" fmla="*/ 61923 h 123703"/>
                  <a:gd name="connsiteX10" fmla="*/ 452 w 123270"/>
                  <a:gd name="connsiteY10" fmla="*/ 61923 h 123703"/>
                  <a:gd name="connsiteX11" fmla="*/ 32405 w 123270"/>
                  <a:gd name="connsiteY11" fmla="*/ 33102 h 123703"/>
                  <a:gd name="connsiteX12" fmla="*/ 32690 w 123270"/>
                  <a:gd name="connsiteY12" fmla="*/ 83610 h 123703"/>
                  <a:gd name="connsiteX13" fmla="*/ 38967 w 123270"/>
                  <a:gd name="connsiteY13" fmla="*/ 90459 h 123703"/>
                  <a:gd name="connsiteX14" fmla="*/ 83758 w 123270"/>
                  <a:gd name="connsiteY14" fmla="*/ 90459 h 123703"/>
                  <a:gd name="connsiteX15" fmla="*/ 90034 w 123270"/>
                  <a:gd name="connsiteY15" fmla="*/ 85608 h 123703"/>
                  <a:gd name="connsiteX16" fmla="*/ 90319 w 123270"/>
                  <a:gd name="connsiteY16" fmla="*/ 33102 h 123703"/>
                  <a:gd name="connsiteX17" fmla="*/ 32405 w 123270"/>
                  <a:gd name="connsiteY17" fmla="*/ 33102 h 1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270" h="123703">
                    <a:moveTo>
                      <a:pt x="452" y="61923"/>
                    </a:moveTo>
                    <a:cubicBezTo>
                      <a:pt x="452" y="51650"/>
                      <a:pt x="-119" y="41377"/>
                      <a:pt x="737" y="31104"/>
                    </a:cubicBezTo>
                    <a:cubicBezTo>
                      <a:pt x="2164" y="13983"/>
                      <a:pt x="13861" y="1712"/>
                      <a:pt x="30978" y="856"/>
                    </a:cubicBezTo>
                    <a:cubicBezTo>
                      <a:pt x="51234" y="-285"/>
                      <a:pt x="71490" y="-285"/>
                      <a:pt x="91746" y="856"/>
                    </a:cubicBezTo>
                    <a:cubicBezTo>
                      <a:pt x="109719" y="1712"/>
                      <a:pt x="122272" y="15695"/>
                      <a:pt x="122843" y="33958"/>
                    </a:cubicBezTo>
                    <a:cubicBezTo>
                      <a:pt x="123413" y="52506"/>
                      <a:pt x="123413" y="71055"/>
                      <a:pt x="122843" y="89603"/>
                    </a:cubicBezTo>
                    <a:cubicBezTo>
                      <a:pt x="122272" y="108722"/>
                      <a:pt x="108578" y="122705"/>
                      <a:pt x="89464" y="123275"/>
                    </a:cubicBezTo>
                    <a:cubicBezTo>
                      <a:pt x="70920" y="123846"/>
                      <a:pt x="52661" y="123846"/>
                      <a:pt x="34117" y="123275"/>
                    </a:cubicBezTo>
                    <a:cubicBezTo>
                      <a:pt x="15002" y="122705"/>
                      <a:pt x="1593" y="109293"/>
                      <a:pt x="452" y="90174"/>
                    </a:cubicBezTo>
                    <a:cubicBezTo>
                      <a:pt x="-404" y="80471"/>
                      <a:pt x="167" y="71340"/>
                      <a:pt x="452" y="61923"/>
                    </a:cubicBezTo>
                    <a:cubicBezTo>
                      <a:pt x="167" y="61923"/>
                      <a:pt x="167" y="61923"/>
                      <a:pt x="452" y="61923"/>
                    </a:cubicBezTo>
                    <a:close/>
                    <a:moveTo>
                      <a:pt x="32405" y="33102"/>
                    </a:moveTo>
                    <a:cubicBezTo>
                      <a:pt x="32405" y="50794"/>
                      <a:pt x="32120" y="67060"/>
                      <a:pt x="32690" y="83610"/>
                    </a:cubicBezTo>
                    <a:cubicBezTo>
                      <a:pt x="32690" y="86179"/>
                      <a:pt x="36684" y="90459"/>
                      <a:pt x="38967" y="90459"/>
                    </a:cubicBezTo>
                    <a:cubicBezTo>
                      <a:pt x="53802" y="91030"/>
                      <a:pt x="68922" y="91030"/>
                      <a:pt x="83758" y="90459"/>
                    </a:cubicBezTo>
                    <a:cubicBezTo>
                      <a:pt x="86040" y="90459"/>
                      <a:pt x="89749" y="87320"/>
                      <a:pt x="90034" y="85608"/>
                    </a:cubicBezTo>
                    <a:cubicBezTo>
                      <a:pt x="90605" y="68201"/>
                      <a:pt x="90319" y="50794"/>
                      <a:pt x="90319" y="33102"/>
                    </a:cubicBezTo>
                    <a:cubicBezTo>
                      <a:pt x="70349" y="33102"/>
                      <a:pt x="52090" y="33102"/>
                      <a:pt x="32405" y="33102"/>
                    </a:cubicBezTo>
                    <a:close/>
                  </a:path>
                </a:pathLst>
              </a:custGeom>
              <a:solidFill>
                <a:schemeClr val="tx1"/>
              </a:solidFill>
              <a:ln w="2851" cap="flat">
                <a:noFill/>
                <a:prstDash val="solid"/>
                <a:miter/>
              </a:ln>
            </p:spPr>
            <p:txBody>
              <a:bodyPr rtlCol="0" anchor="ctr"/>
              <a:lstStyle/>
              <a:p>
                <a:pPr algn="l" rtl="0"/>
                <a:endParaRPr lang="en-US"/>
              </a:p>
            </p:txBody>
          </p:sp>
          <p:sp>
            <p:nvSpPr>
              <p:cNvPr id="152" name="Freeform 151">
                <a:extLst>
                  <a:ext uri="{FF2B5EF4-FFF2-40B4-BE49-F238E27FC236}">
                    <a16:creationId xmlns:a16="http://schemas.microsoft.com/office/drawing/2014/main" id="{F8B17668-C0C1-371A-9A28-B9BEFBADAA02}"/>
                  </a:ext>
                </a:extLst>
              </p:cNvPr>
              <p:cNvSpPr/>
              <p:nvPr/>
            </p:nvSpPr>
            <p:spPr>
              <a:xfrm>
                <a:off x="4750581" y="6068949"/>
                <a:ext cx="122446" cy="123846"/>
              </a:xfrm>
              <a:custGeom>
                <a:avLst/>
                <a:gdLst>
                  <a:gd name="connsiteX0" fmla="*/ 122320 w 122446"/>
                  <a:gd name="connsiteY0" fmla="*/ 62137 h 123846"/>
                  <a:gd name="connsiteX1" fmla="*/ 122320 w 122446"/>
                  <a:gd name="connsiteY1" fmla="*/ 88961 h 123846"/>
                  <a:gd name="connsiteX2" fmla="*/ 89796 w 122446"/>
                  <a:gd name="connsiteY2" fmla="*/ 123204 h 123846"/>
                  <a:gd name="connsiteX3" fmla="*/ 32167 w 122446"/>
                  <a:gd name="connsiteY3" fmla="*/ 123204 h 123846"/>
                  <a:gd name="connsiteX4" fmla="*/ 214 w 122446"/>
                  <a:gd name="connsiteY4" fmla="*/ 89817 h 123846"/>
                  <a:gd name="connsiteX5" fmla="*/ 214 w 122446"/>
                  <a:gd name="connsiteY5" fmla="*/ 34172 h 123846"/>
                  <a:gd name="connsiteX6" fmla="*/ 29884 w 122446"/>
                  <a:gd name="connsiteY6" fmla="*/ 1070 h 123846"/>
                  <a:gd name="connsiteX7" fmla="*/ 91508 w 122446"/>
                  <a:gd name="connsiteY7" fmla="*/ 1070 h 123846"/>
                  <a:gd name="connsiteX8" fmla="*/ 122034 w 122446"/>
                  <a:gd name="connsiteY8" fmla="*/ 34457 h 123846"/>
                  <a:gd name="connsiteX9" fmla="*/ 122320 w 122446"/>
                  <a:gd name="connsiteY9" fmla="*/ 62137 h 123846"/>
                  <a:gd name="connsiteX10" fmla="*/ 33023 w 122446"/>
                  <a:gd name="connsiteY10" fmla="*/ 90388 h 123846"/>
                  <a:gd name="connsiteX11" fmla="*/ 89511 w 122446"/>
                  <a:gd name="connsiteY11" fmla="*/ 90388 h 123846"/>
                  <a:gd name="connsiteX12" fmla="*/ 89511 w 122446"/>
                  <a:gd name="connsiteY12" fmla="*/ 33886 h 123846"/>
                  <a:gd name="connsiteX13" fmla="*/ 33023 w 122446"/>
                  <a:gd name="connsiteY13" fmla="*/ 33886 h 123846"/>
                  <a:gd name="connsiteX14" fmla="*/ 33023 w 122446"/>
                  <a:gd name="connsiteY14" fmla="*/ 90388 h 1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3846">
                    <a:moveTo>
                      <a:pt x="122320" y="62137"/>
                    </a:moveTo>
                    <a:cubicBezTo>
                      <a:pt x="122320" y="70983"/>
                      <a:pt x="122605" y="79829"/>
                      <a:pt x="122320" y="88961"/>
                    </a:cubicBezTo>
                    <a:cubicBezTo>
                      <a:pt x="122034" y="108080"/>
                      <a:pt x="108625" y="122348"/>
                      <a:pt x="89796" y="123204"/>
                    </a:cubicBezTo>
                    <a:cubicBezTo>
                      <a:pt x="70681" y="124060"/>
                      <a:pt x="51567" y="124060"/>
                      <a:pt x="32167" y="123204"/>
                    </a:cubicBezTo>
                    <a:cubicBezTo>
                      <a:pt x="13623" y="122348"/>
                      <a:pt x="499" y="108365"/>
                      <a:pt x="214" y="89817"/>
                    </a:cubicBezTo>
                    <a:cubicBezTo>
                      <a:pt x="-71" y="71269"/>
                      <a:pt x="-71" y="52720"/>
                      <a:pt x="214" y="34172"/>
                    </a:cubicBezTo>
                    <a:cubicBezTo>
                      <a:pt x="499" y="16194"/>
                      <a:pt x="12196" y="2212"/>
                      <a:pt x="29884" y="1070"/>
                    </a:cubicBezTo>
                    <a:cubicBezTo>
                      <a:pt x="50426" y="-357"/>
                      <a:pt x="70967" y="-357"/>
                      <a:pt x="91508" y="1070"/>
                    </a:cubicBezTo>
                    <a:cubicBezTo>
                      <a:pt x="109767" y="2212"/>
                      <a:pt x="121749" y="16194"/>
                      <a:pt x="122034" y="34457"/>
                    </a:cubicBezTo>
                    <a:cubicBezTo>
                      <a:pt x="122605" y="43874"/>
                      <a:pt x="122320" y="53006"/>
                      <a:pt x="122320" y="62137"/>
                    </a:cubicBezTo>
                    <a:close/>
                    <a:moveTo>
                      <a:pt x="33023" y="90388"/>
                    </a:moveTo>
                    <a:cubicBezTo>
                      <a:pt x="52137" y="90388"/>
                      <a:pt x="70681" y="90388"/>
                      <a:pt x="89511" y="90388"/>
                    </a:cubicBezTo>
                    <a:cubicBezTo>
                      <a:pt x="89511" y="70983"/>
                      <a:pt x="89511" y="52435"/>
                      <a:pt x="89511" y="33886"/>
                    </a:cubicBezTo>
                    <a:cubicBezTo>
                      <a:pt x="70111" y="33886"/>
                      <a:pt x="51567" y="33886"/>
                      <a:pt x="33023" y="33886"/>
                    </a:cubicBezTo>
                    <a:cubicBezTo>
                      <a:pt x="33023" y="53291"/>
                      <a:pt x="33023" y="71554"/>
                      <a:pt x="33023" y="90388"/>
                    </a:cubicBezTo>
                    <a:close/>
                  </a:path>
                </a:pathLst>
              </a:custGeom>
              <a:solidFill>
                <a:schemeClr val="tx1"/>
              </a:solidFill>
              <a:ln w="2851" cap="flat">
                <a:noFill/>
                <a:prstDash val="solid"/>
                <a:miter/>
              </a:ln>
            </p:spPr>
            <p:txBody>
              <a:bodyPr rtlCol="0" anchor="ctr"/>
              <a:lstStyle/>
              <a:p>
                <a:pPr algn="l" rtl="0"/>
                <a:endParaRPr lang="en-US"/>
              </a:p>
            </p:txBody>
          </p:sp>
          <p:sp>
            <p:nvSpPr>
              <p:cNvPr id="153" name="Freeform 152">
                <a:extLst>
                  <a:ext uri="{FF2B5EF4-FFF2-40B4-BE49-F238E27FC236}">
                    <a16:creationId xmlns:a16="http://schemas.microsoft.com/office/drawing/2014/main" id="{8AFA1DD7-84E7-E272-FFE7-B0402B57122B}"/>
                  </a:ext>
                </a:extLst>
              </p:cNvPr>
              <p:cNvSpPr/>
              <p:nvPr/>
            </p:nvSpPr>
            <p:spPr>
              <a:xfrm>
                <a:off x="4750509" y="6206421"/>
                <a:ext cx="122319" cy="123417"/>
              </a:xfrm>
              <a:custGeom>
                <a:avLst/>
                <a:gdLst>
                  <a:gd name="connsiteX0" fmla="*/ 285 w 122319"/>
                  <a:gd name="connsiteY0" fmla="*/ 61352 h 123417"/>
                  <a:gd name="connsiteX1" fmla="*/ 285 w 122319"/>
                  <a:gd name="connsiteY1" fmla="*/ 33672 h 123417"/>
                  <a:gd name="connsiteX2" fmla="*/ 30241 w 122319"/>
                  <a:gd name="connsiteY2" fmla="*/ 856 h 123417"/>
                  <a:gd name="connsiteX3" fmla="*/ 91864 w 122319"/>
                  <a:gd name="connsiteY3" fmla="*/ 856 h 123417"/>
                  <a:gd name="connsiteX4" fmla="*/ 122106 w 122319"/>
                  <a:gd name="connsiteY4" fmla="*/ 33387 h 123417"/>
                  <a:gd name="connsiteX5" fmla="*/ 122106 w 122319"/>
                  <a:gd name="connsiteY5" fmla="*/ 89032 h 123417"/>
                  <a:gd name="connsiteX6" fmla="*/ 89297 w 122319"/>
                  <a:gd name="connsiteY6" fmla="*/ 122990 h 123417"/>
                  <a:gd name="connsiteX7" fmla="*/ 32809 w 122319"/>
                  <a:gd name="connsiteY7" fmla="*/ 122990 h 123417"/>
                  <a:gd name="connsiteX8" fmla="*/ 0 w 122319"/>
                  <a:gd name="connsiteY8" fmla="*/ 89318 h 123417"/>
                  <a:gd name="connsiteX9" fmla="*/ 285 w 122319"/>
                  <a:gd name="connsiteY9" fmla="*/ 61352 h 123417"/>
                  <a:gd name="connsiteX10" fmla="*/ 33094 w 122319"/>
                  <a:gd name="connsiteY10" fmla="*/ 33102 h 123417"/>
                  <a:gd name="connsiteX11" fmla="*/ 33094 w 122319"/>
                  <a:gd name="connsiteY11" fmla="*/ 90744 h 123417"/>
                  <a:gd name="connsiteX12" fmla="*/ 84447 w 122319"/>
                  <a:gd name="connsiteY12" fmla="*/ 90459 h 123417"/>
                  <a:gd name="connsiteX13" fmla="*/ 89867 w 122319"/>
                  <a:gd name="connsiteY13" fmla="*/ 84752 h 123417"/>
                  <a:gd name="connsiteX14" fmla="*/ 90153 w 122319"/>
                  <a:gd name="connsiteY14" fmla="*/ 33387 h 123417"/>
                  <a:gd name="connsiteX15" fmla="*/ 33094 w 122319"/>
                  <a:gd name="connsiteY15" fmla="*/ 33102 h 12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319" h="123417">
                    <a:moveTo>
                      <a:pt x="285" y="61352"/>
                    </a:moveTo>
                    <a:cubicBezTo>
                      <a:pt x="285" y="52221"/>
                      <a:pt x="0" y="42804"/>
                      <a:pt x="285" y="33672"/>
                    </a:cubicBezTo>
                    <a:cubicBezTo>
                      <a:pt x="856" y="15695"/>
                      <a:pt x="12553" y="1997"/>
                      <a:pt x="30241" y="856"/>
                    </a:cubicBezTo>
                    <a:cubicBezTo>
                      <a:pt x="50782" y="-285"/>
                      <a:pt x="71323" y="-285"/>
                      <a:pt x="91864" y="856"/>
                    </a:cubicBezTo>
                    <a:cubicBezTo>
                      <a:pt x="109553" y="1712"/>
                      <a:pt x="121535" y="15695"/>
                      <a:pt x="122106" y="33387"/>
                    </a:cubicBezTo>
                    <a:cubicBezTo>
                      <a:pt x="122391" y="51935"/>
                      <a:pt x="122391" y="70484"/>
                      <a:pt x="122106" y="89032"/>
                    </a:cubicBezTo>
                    <a:cubicBezTo>
                      <a:pt x="121820" y="107866"/>
                      <a:pt x="108126" y="122134"/>
                      <a:pt x="89297" y="122990"/>
                    </a:cubicBezTo>
                    <a:cubicBezTo>
                      <a:pt x="70467" y="123561"/>
                      <a:pt x="51638" y="123561"/>
                      <a:pt x="32809" y="122990"/>
                    </a:cubicBezTo>
                    <a:cubicBezTo>
                      <a:pt x="13979" y="122419"/>
                      <a:pt x="571" y="108151"/>
                      <a:pt x="0" y="89318"/>
                    </a:cubicBezTo>
                    <a:cubicBezTo>
                      <a:pt x="0" y="79901"/>
                      <a:pt x="285" y="70484"/>
                      <a:pt x="285" y="61352"/>
                    </a:cubicBezTo>
                    <a:close/>
                    <a:moveTo>
                      <a:pt x="33094" y="33102"/>
                    </a:moveTo>
                    <a:cubicBezTo>
                      <a:pt x="33094" y="52506"/>
                      <a:pt x="33094" y="71055"/>
                      <a:pt x="33094" y="90744"/>
                    </a:cubicBezTo>
                    <a:cubicBezTo>
                      <a:pt x="50497" y="90744"/>
                      <a:pt x="67614" y="91030"/>
                      <a:pt x="84447" y="90459"/>
                    </a:cubicBezTo>
                    <a:cubicBezTo>
                      <a:pt x="86444" y="90459"/>
                      <a:pt x="89867" y="86749"/>
                      <a:pt x="89867" y="84752"/>
                    </a:cubicBezTo>
                    <a:cubicBezTo>
                      <a:pt x="90438" y="67630"/>
                      <a:pt x="90153" y="50794"/>
                      <a:pt x="90153" y="33387"/>
                    </a:cubicBezTo>
                    <a:cubicBezTo>
                      <a:pt x="70753" y="33102"/>
                      <a:pt x="52494" y="33102"/>
                      <a:pt x="33094" y="33102"/>
                    </a:cubicBezTo>
                    <a:close/>
                  </a:path>
                </a:pathLst>
              </a:custGeom>
              <a:solidFill>
                <a:schemeClr val="tx1"/>
              </a:solidFill>
              <a:ln w="2851" cap="flat">
                <a:noFill/>
                <a:prstDash val="solid"/>
                <a:miter/>
              </a:ln>
            </p:spPr>
            <p:txBody>
              <a:bodyPr rtlCol="0" anchor="ctr"/>
              <a:lstStyle/>
              <a:p>
                <a:pPr algn="l" rtl="0"/>
                <a:endParaRPr lang="en-US"/>
              </a:p>
            </p:txBody>
          </p:sp>
          <p:sp>
            <p:nvSpPr>
              <p:cNvPr id="154" name="Freeform 153">
                <a:extLst>
                  <a:ext uri="{FF2B5EF4-FFF2-40B4-BE49-F238E27FC236}">
                    <a16:creationId xmlns:a16="http://schemas.microsoft.com/office/drawing/2014/main" id="{CE61567E-C217-67A4-8B99-C9EEA5390E72}"/>
                  </a:ext>
                </a:extLst>
              </p:cNvPr>
              <p:cNvSpPr/>
              <p:nvPr/>
            </p:nvSpPr>
            <p:spPr>
              <a:xfrm>
                <a:off x="4895082" y="5925012"/>
                <a:ext cx="123175" cy="123002"/>
              </a:xfrm>
              <a:custGeom>
                <a:avLst/>
                <a:gdLst>
                  <a:gd name="connsiteX0" fmla="*/ 60839 w 123175"/>
                  <a:gd name="connsiteY0" fmla="*/ 122749 h 123002"/>
                  <a:gd name="connsiteX1" fmla="*/ 32024 w 123175"/>
                  <a:gd name="connsiteY1" fmla="*/ 122749 h 123002"/>
                  <a:gd name="connsiteX2" fmla="*/ 642 w 123175"/>
                  <a:gd name="connsiteY2" fmla="*/ 92215 h 123002"/>
                  <a:gd name="connsiteX3" fmla="*/ 642 w 123175"/>
                  <a:gd name="connsiteY3" fmla="*/ 31148 h 123002"/>
                  <a:gd name="connsiteX4" fmla="*/ 33165 w 123175"/>
                  <a:gd name="connsiteY4" fmla="*/ 330 h 123002"/>
                  <a:gd name="connsiteX5" fmla="*/ 88798 w 123175"/>
                  <a:gd name="connsiteY5" fmla="*/ 330 h 123002"/>
                  <a:gd name="connsiteX6" fmla="*/ 122747 w 123175"/>
                  <a:gd name="connsiteY6" fmla="*/ 33431 h 123002"/>
                  <a:gd name="connsiteX7" fmla="*/ 122747 w 123175"/>
                  <a:gd name="connsiteY7" fmla="*/ 90218 h 123002"/>
                  <a:gd name="connsiteX8" fmla="*/ 89939 w 123175"/>
                  <a:gd name="connsiteY8" fmla="*/ 122749 h 123002"/>
                  <a:gd name="connsiteX9" fmla="*/ 60839 w 123175"/>
                  <a:gd name="connsiteY9" fmla="*/ 122749 h 123002"/>
                  <a:gd name="connsiteX10" fmla="*/ 60839 w 123175"/>
                  <a:gd name="connsiteY10" fmla="*/ 122749 h 123002"/>
                  <a:gd name="connsiteX11" fmla="*/ 33165 w 123175"/>
                  <a:gd name="connsiteY11" fmla="*/ 89647 h 123002"/>
                  <a:gd name="connsiteX12" fmla="*/ 89939 w 123175"/>
                  <a:gd name="connsiteY12" fmla="*/ 89647 h 123002"/>
                  <a:gd name="connsiteX13" fmla="*/ 89939 w 123175"/>
                  <a:gd name="connsiteY13" fmla="*/ 33431 h 123002"/>
                  <a:gd name="connsiteX14" fmla="*/ 33165 w 123175"/>
                  <a:gd name="connsiteY14" fmla="*/ 33431 h 123002"/>
                  <a:gd name="connsiteX15" fmla="*/ 33165 w 123175"/>
                  <a:gd name="connsiteY15" fmla="*/ 89647 h 12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175" h="123002">
                    <a:moveTo>
                      <a:pt x="60839" y="122749"/>
                    </a:moveTo>
                    <a:cubicBezTo>
                      <a:pt x="51139" y="122749"/>
                      <a:pt x="41724" y="123319"/>
                      <a:pt x="32024" y="122749"/>
                    </a:cubicBezTo>
                    <a:cubicBezTo>
                      <a:pt x="14621" y="121893"/>
                      <a:pt x="1498" y="109622"/>
                      <a:pt x="642" y="92215"/>
                    </a:cubicBezTo>
                    <a:cubicBezTo>
                      <a:pt x="-214" y="71955"/>
                      <a:pt x="-214" y="51409"/>
                      <a:pt x="642" y="31148"/>
                    </a:cubicBezTo>
                    <a:cubicBezTo>
                      <a:pt x="1498" y="13741"/>
                      <a:pt x="15477" y="900"/>
                      <a:pt x="33165" y="330"/>
                    </a:cubicBezTo>
                    <a:cubicBezTo>
                      <a:pt x="51709" y="-241"/>
                      <a:pt x="70253" y="44"/>
                      <a:pt x="88798" y="330"/>
                    </a:cubicBezTo>
                    <a:cubicBezTo>
                      <a:pt x="107627" y="615"/>
                      <a:pt x="121892" y="14312"/>
                      <a:pt x="122747" y="33431"/>
                    </a:cubicBezTo>
                    <a:cubicBezTo>
                      <a:pt x="123318" y="52265"/>
                      <a:pt x="123318" y="71384"/>
                      <a:pt x="122747" y="90218"/>
                    </a:cubicBezTo>
                    <a:cubicBezTo>
                      <a:pt x="122177" y="109052"/>
                      <a:pt x="108768" y="121893"/>
                      <a:pt x="89939" y="122749"/>
                    </a:cubicBezTo>
                    <a:cubicBezTo>
                      <a:pt x="79953" y="123034"/>
                      <a:pt x="70539" y="122749"/>
                      <a:pt x="60839" y="122749"/>
                    </a:cubicBezTo>
                    <a:cubicBezTo>
                      <a:pt x="60839" y="122749"/>
                      <a:pt x="60839" y="122749"/>
                      <a:pt x="60839" y="122749"/>
                    </a:cubicBezTo>
                    <a:close/>
                    <a:moveTo>
                      <a:pt x="33165" y="89647"/>
                    </a:moveTo>
                    <a:cubicBezTo>
                      <a:pt x="53136" y="89647"/>
                      <a:pt x="71680" y="89647"/>
                      <a:pt x="89939" y="89647"/>
                    </a:cubicBezTo>
                    <a:cubicBezTo>
                      <a:pt x="89939" y="70243"/>
                      <a:pt x="89939" y="51980"/>
                      <a:pt x="89939" y="33431"/>
                    </a:cubicBezTo>
                    <a:cubicBezTo>
                      <a:pt x="70539" y="33431"/>
                      <a:pt x="51995" y="33431"/>
                      <a:pt x="33165" y="33431"/>
                    </a:cubicBezTo>
                    <a:cubicBezTo>
                      <a:pt x="33165" y="52265"/>
                      <a:pt x="33165" y="70813"/>
                      <a:pt x="33165" y="89647"/>
                    </a:cubicBezTo>
                    <a:close/>
                  </a:path>
                </a:pathLst>
              </a:custGeom>
              <a:solidFill>
                <a:schemeClr val="tx1"/>
              </a:solidFill>
              <a:ln w="2851" cap="flat">
                <a:noFill/>
                <a:prstDash val="solid"/>
                <a:miter/>
              </a:ln>
            </p:spPr>
            <p:txBody>
              <a:bodyPr rtlCol="0" anchor="ctr"/>
              <a:lstStyle/>
              <a:p>
                <a:pPr algn="l" rtl="0"/>
                <a:endParaRPr lang="en-US"/>
              </a:p>
            </p:txBody>
          </p:sp>
          <p:sp>
            <p:nvSpPr>
              <p:cNvPr id="155" name="Freeform 154">
                <a:extLst>
                  <a:ext uri="{FF2B5EF4-FFF2-40B4-BE49-F238E27FC236}">
                    <a16:creationId xmlns:a16="http://schemas.microsoft.com/office/drawing/2014/main" id="{5EC7333B-1EE4-41A7-3D5D-58F87EB33881}"/>
                  </a:ext>
                </a:extLst>
              </p:cNvPr>
              <p:cNvSpPr/>
              <p:nvPr/>
            </p:nvSpPr>
            <p:spPr>
              <a:xfrm>
                <a:off x="5041366" y="5924914"/>
                <a:ext cx="122660" cy="122989"/>
              </a:xfrm>
              <a:custGeom>
                <a:avLst/>
                <a:gdLst>
                  <a:gd name="connsiteX0" fmla="*/ 122533 w 122660"/>
                  <a:gd name="connsiteY0" fmla="*/ 61210 h 122989"/>
                  <a:gd name="connsiteX1" fmla="*/ 122533 w 122660"/>
                  <a:gd name="connsiteY1" fmla="*/ 90031 h 122989"/>
                  <a:gd name="connsiteX2" fmla="*/ 90866 w 122660"/>
                  <a:gd name="connsiteY2" fmla="*/ 122562 h 122989"/>
                  <a:gd name="connsiteX3" fmla="*/ 32095 w 122660"/>
                  <a:gd name="connsiteY3" fmla="*/ 122562 h 122989"/>
                  <a:gd name="connsiteX4" fmla="*/ 428 w 122660"/>
                  <a:gd name="connsiteY4" fmla="*/ 90031 h 122989"/>
                  <a:gd name="connsiteX5" fmla="*/ 428 w 122660"/>
                  <a:gd name="connsiteY5" fmla="*/ 33244 h 122989"/>
                  <a:gd name="connsiteX6" fmla="*/ 33237 w 122660"/>
                  <a:gd name="connsiteY6" fmla="*/ 428 h 122989"/>
                  <a:gd name="connsiteX7" fmla="*/ 89725 w 122660"/>
                  <a:gd name="connsiteY7" fmla="*/ 428 h 122989"/>
                  <a:gd name="connsiteX8" fmla="*/ 122248 w 122660"/>
                  <a:gd name="connsiteY8" fmla="*/ 33530 h 122989"/>
                  <a:gd name="connsiteX9" fmla="*/ 122533 w 122660"/>
                  <a:gd name="connsiteY9" fmla="*/ 61210 h 122989"/>
                  <a:gd name="connsiteX10" fmla="*/ 90010 w 122660"/>
                  <a:gd name="connsiteY10" fmla="*/ 33530 h 122989"/>
                  <a:gd name="connsiteX11" fmla="*/ 33237 w 122660"/>
                  <a:gd name="connsiteY11" fmla="*/ 33530 h 122989"/>
                  <a:gd name="connsiteX12" fmla="*/ 33237 w 122660"/>
                  <a:gd name="connsiteY12" fmla="*/ 90031 h 122989"/>
                  <a:gd name="connsiteX13" fmla="*/ 90010 w 122660"/>
                  <a:gd name="connsiteY13" fmla="*/ 90031 h 122989"/>
                  <a:gd name="connsiteX14" fmla="*/ 90010 w 122660"/>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60" h="122989">
                    <a:moveTo>
                      <a:pt x="122533" y="61210"/>
                    </a:moveTo>
                    <a:cubicBezTo>
                      <a:pt x="122533" y="70912"/>
                      <a:pt x="122819" y="80614"/>
                      <a:pt x="122533" y="90031"/>
                    </a:cubicBezTo>
                    <a:cubicBezTo>
                      <a:pt x="121678" y="108294"/>
                      <a:pt x="108839" y="121991"/>
                      <a:pt x="90866" y="122562"/>
                    </a:cubicBezTo>
                    <a:cubicBezTo>
                      <a:pt x="71181" y="123133"/>
                      <a:pt x="51781" y="123133"/>
                      <a:pt x="32095" y="122562"/>
                    </a:cubicBezTo>
                    <a:cubicBezTo>
                      <a:pt x="14407" y="121991"/>
                      <a:pt x="999" y="108009"/>
                      <a:pt x="428" y="90031"/>
                    </a:cubicBezTo>
                    <a:cubicBezTo>
                      <a:pt x="-143" y="71197"/>
                      <a:pt x="-143" y="52078"/>
                      <a:pt x="428" y="33244"/>
                    </a:cubicBezTo>
                    <a:cubicBezTo>
                      <a:pt x="999" y="14981"/>
                      <a:pt x="14978" y="999"/>
                      <a:pt x="33237" y="428"/>
                    </a:cubicBezTo>
                    <a:cubicBezTo>
                      <a:pt x="52066" y="-143"/>
                      <a:pt x="70895" y="-143"/>
                      <a:pt x="89725" y="428"/>
                    </a:cubicBezTo>
                    <a:cubicBezTo>
                      <a:pt x="107984" y="999"/>
                      <a:pt x="121392" y="14696"/>
                      <a:pt x="122248" y="33530"/>
                    </a:cubicBezTo>
                    <a:cubicBezTo>
                      <a:pt x="122819" y="42661"/>
                      <a:pt x="122533" y="52078"/>
                      <a:pt x="122533" y="61210"/>
                    </a:cubicBezTo>
                    <a:close/>
                    <a:moveTo>
                      <a:pt x="90010" y="33530"/>
                    </a:moveTo>
                    <a:cubicBezTo>
                      <a:pt x="70325" y="33530"/>
                      <a:pt x="51781" y="33530"/>
                      <a:pt x="33237" y="33530"/>
                    </a:cubicBezTo>
                    <a:cubicBezTo>
                      <a:pt x="33237" y="52934"/>
                      <a:pt x="33237" y="71197"/>
                      <a:pt x="33237" y="90031"/>
                    </a:cubicBezTo>
                    <a:cubicBezTo>
                      <a:pt x="52351" y="90031"/>
                      <a:pt x="71181" y="90031"/>
                      <a:pt x="90010" y="90031"/>
                    </a:cubicBezTo>
                    <a:cubicBezTo>
                      <a:pt x="90010" y="70627"/>
                      <a:pt x="90010" y="52363"/>
                      <a:pt x="90010" y="33530"/>
                    </a:cubicBezTo>
                    <a:close/>
                  </a:path>
                </a:pathLst>
              </a:custGeom>
              <a:solidFill>
                <a:schemeClr val="tx1"/>
              </a:solidFill>
              <a:ln w="2851" cap="flat">
                <a:noFill/>
                <a:prstDash val="solid"/>
                <a:miter/>
              </a:ln>
            </p:spPr>
            <p:txBody>
              <a:bodyPr rtlCol="0" anchor="ctr"/>
              <a:lstStyle/>
              <a:p>
                <a:pPr algn="l" rtl="0"/>
                <a:endParaRPr lang="en-US"/>
              </a:p>
            </p:txBody>
          </p:sp>
          <p:sp>
            <p:nvSpPr>
              <p:cNvPr id="157" name="Freeform 156">
                <a:extLst>
                  <a:ext uri="{FF2B5EF4-FFF2-40B4-BE49-F238E27FC236}">
                    <a16:creationId xmlns:a16="http://schemas.microsoft.com/office/drawing/2014/main" id="{25E650FE-4BAC-B0D2-6AA5-95D471FE195B}"/>
                  </a:ext>
                </a:extLst>
              </p:cNvPr>
              <p:cNvSpPr/>
              <p:nvPr/>
            </p:nvSpPr>
            <p:spPr>
              <a:xfrm>
                <a:off x="4750581" y="5924628"/>
                <a:ext cx="122446" cy="122989"/>
              </a:xfrm>
              <a:custGeom>
                <a:avLst/>
                <a:gdLst>
                  <a:gd name="connsiteX0" fmla="*/ 122320 w 122446"/>
                  <a:gd name="connsiteY0" fmla="*/ 62351 h 122989"/>
                  <a:gd name="connsiteX1" fmla="*/ 122320 w 122446"/>
                  <a:gd name="connsiteY1" fmla="*/ 90031 h 122989"/>
                  <a:gd name="connsiteX2" fmla="*/ 90652 w 122446"/>
                  <a:gd name="connsiteY2" fmla="*/ 122562 h 122989"/>
                  <a:gd name="connsiteX3" fmla="*/ 31881 w 122446"/>
                  <a:gd name="connsiteY3" fmla="*/ 122562 h 122989"/>
                  <a:gd name="connsiteX4" fmla="*/ 214 w 122446"/>
                  <a:gd name="connsiteY4" fmla="*/ 90031 h 122989"/>
                  <a:gd name="connsiteX5" fmla="*/ 214 w 122446"/>
                  <a:gd name="connsiteY5" fmla="*/ 33244 h 122989"/>
                  <a:gd name="connsiteX6" fmla="*/ 32737 w 122446"/>
                  <a:gd name="connsiteY6" fmla="*/ 428 h 122989"/>
                  <a:gd name="connsiteX7" fmla="*/ 89225 w 122446"/>
                  <a:gd name="connsiteY7" fmla="*/ 428 h 122989"/>
                  <a:gd name="connsiteX8" fmla="*/ 122034 w 122446"/>
                  <a:gd name="connsiteY8" fmla="*/ 34386 h 122989"/>
                  <a:gd name="connsiteX9" fmla="*/ 122320 w 122446"/>
                  <a:gd name="connsiteY9" fmla="*/ 62351 h 122989"/>
                  <a:gd name="connsiteX10" fmla="*/ 89796 w 122446"/>
                  <a:gd name="connsiteY10" fmla="*/ 33530 h 122989"/>
                  <a:gd name="connsiteX11" fmla="*/ 33308 w 122446"/>
                  <a:gd name="connsiteY11" fmla="*/ 33530 h 122989"/>
                  <a:gd name="connsiteX12" fmla="*/ 33308 w 122446"/>
                  <a:gd name="connsiteY12" fmla="*/ 90316 h 122989"/>
                  <a:gd name="connsiteX13" fmla="*/ 89796 w 122446"/>
                  <a:gd name="connsiteY13" fmla="*/ 90316 h 122989"/>
                  <a:gd name="connsiteX14" fmla="*/ 89796 w 122446"/>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2989">
                    <a:moveTo>
                      <a:pt x="122320" y="62351"/>
                    </a:moveTo>
                    <a:cubicBezTo>
                      <a:pt x="122320" y="71483"/>
                      <a:pt x="122605" y="80899"/>
                      <a:pt x="122320" y="90031"/>
                    </a:cubicBezTo>
                    <a:cubicBezTo>
                      <a:pt x="121749" y="108009"/>
                      <a:pt x="108625" y="121991"/>
                      <a:pt x="90652" y="122562"/>
                    </a:cubicBezTo>
                    <a:cubicBezTo>
                      <a:pt x="70967" y="123133"/>
                      <a:pt x="51567" y="123133"/>
                      <a:pt x="31881" y="122562"/>
                    </a:cubicBezTo>
                    <a:cubicBezTo>
                      <a:pt x="13908" y="121991"/>
                      <a:pt x="499" y="108294"/>
                      <a:pt x="214" y="90031"/>
                    </a:cubicBezTo>
                    <a:cubicBezTo>
                      <a:pt x="-71" y="71197"/>
                      <a:pt x="-71" y="52078"/>
                      <a:pt x="214" y="33244"/>
                    </a:cubicBezTo>
                    <a:cubicBezTo>
                      <a:pt x="499" y="14981"/>
                      <a:pt x="14479" y="713"/>
                      <a:pt x="32737" y="428"/>
                    </a:cubicBezTo>
                    <a:cubicBezTo>
                      <a:pt x="51567" y="-143"/>
                      <a:pt x="70396" y="-143"/>
                      <a:pt x="89225" y="428"/>
                    </a:cubicBezTo>
                    <a:cubicBezTo>
                      <a:pt x="108055" y="999"/>
                      <a:pt x="121749" y="15267"/>
                      <a:pt x="122034" y="34386"/>
                    </a:cubicBezTo>
                    <a:cubicBezTo>
                      <a:pt x="122605" y="43803"/>
                      <a:pt x="122320" y="53220"/>
                      <a:pt x="122320" y="62351"/>
                    </a:cubicBezTo>
                    <a:close/>
                    <a:moveTo>
                      <a:pt x="89796" y="33530"/>
                    </a:moveTo>
                    <a:cubicBezTo>
                      <a:pt x="70396" y="33530"/>
                      <a:pt x="51852" y="33530"/>
                      <a:pt x="33308" y="33530"/>
                    </a:cubicBezTo>
                    <a:cubicBezTo>
                      <a:pt x="33308" y="52934"/>
                      <a:pt x="33308" y="71768"/>
                      <a:pt x="33308" y="90316"/>
                    </a:cubicBezTo>
                    <a:cubicBezTo>
                      <a:pt x="52423" y="90316"/>
                      <a:pt x="70967" y="90316"/>
                      <a:pt x="89796" y="90316"/>
                    </a:cubicBezTo>
                    <a:cubicBezTo>
                      <a:pt x="89796" y="71197"/>
                      <a:pt x="89796" y="52934"/>
                      <a:pt x="89796" y="33530"/>
                    </a:cubicBezTo>
                    <a:close/>
                  </a:path>
                </a:pathLst>
              </a:custGeom>
              <a:solidFill>
                <a:schemeClr val="tx1"/>
              </a:solidFill>
              <a:ln w="2851" cap="flat">
                <a:noFill/>
                <a:prstDash val="solid"/>
                <a:miter/>
              </a:ln>
            </p:spPr>
            <p:txBody>
              <a:bodyPr rtlCol="0" anchor="ctr"/>
              <a:lstStyle/>
              <a:p>
                <a:pPr algn="l" rtl="0"/>
                <a:endParaRPr lang="en-US"/>
              </a:p>
            </p:txBody>
          </p:sp>
          <p:sp>
            <p:nvSpPr>
              <p:cNvPr id="158" name="Freeform 157">
                <a:extLst>
                  <a:ext uri="{FF2B5EF4-FFF2-40B4-BE49-F238E27FC236}">
                    <a16:creationId xmlns:a16="http://schemas.microsoft.com/office/drawing/2014/main" id="{A7636677-B82D-3E59-84B3-8537CCF060E1}"/>
                  </a:ext>
                </a:extLst>
              </p:cNvPr>
              <p:cNvSpPr/>
              <p:nvPr/>
            </p:nvSpPr>
            <p:spPr>
              <a:xfrm>
                <a:off x="4304596" y="6179597"/>
                <a:ext cx="105273" cy="137828"/>
              </a:xfrm>
              <a:custGeom>
                <a:avLst/>
                <a:gdLst>
                  <a:gd name="connsiteX0" fmla="*/ 38515 w 105273"/>
                  <a:gd name="connsiteY0" fmla="*/ 86179 h 137828"/>
                  <a:gd name="connsiteX1" fmla="*/ 59626 w 105273"/>
                  <a:gd name="connsiteY1" fmla="*/ 119280 h 137828"/>
                  <a:gd name="connsiteX2" fmla="*/ 71894 w 105273"/>
                  <a:gd name="connsiteY2" fmla="*/ 116141 h 137828"/>
                  <a:gd name="connsiteX3" fmla="*/ 82735 w 105273"/>
                  <a:gd name="connsiteY3" fmla="*/ 101017 h 137828"/>
                  <a:gd name="connsiteX4" fmla="*/ 88441 w 105273"/>
                  <a:gd name="connsiteY4" fmla="*/ 91315 h 137828"/>
                  <a:gd name="connsiteX5" fmla="*/ 93576 w 105273"/>
                  <a:gd name="connsiteY5" fmla="*/ 89317 h 137828"/>
                  <a:gd name="connsiteX6" fmla="*/ 102135 w 105273"/>
                  <a:gd name="connsiteY6" fmla="*/ 92456 h 137828"/>
                  <a:gd name="connsiteX7" fmla="*/ 105273 w 105273"/>
                  <a:gd name="connsiteY7" fmla="*/ 101303 h 137828"/>
                  <a:gd name="connsiteX8" fmla="*/ 92150 w 105273"/>
                  <a:gd name="connsiteY8" fmla="*/ 126414 h 137828"/>
                  <a:gd name="connsiteX9" fmla="*/ 60197 w 105273"/>
                  <a:gd name="connsiteY9" fmla="*/ 137829 h 137828"/>
                  <a:gd name="connsiteX10" fmla="*/ 29385 w 105273"/>
                  <a:gd name="connsiteY10" fmla="*/ 124987 h 137828"/>
                  <a:gd name="connsiteX11" fmla="*/ 13694 w 105273"/>
                  <a:gd name="connsiteY11" fmla="*/ 86179 h 137828"/>
                  <a:gd name="connsiteX12" fmla="*/ 1997 w 105273"/>
                  <a:gd name="connsiteY12" fmla="*/ 86179 h 137828"/>
                  <a:gd name="connsiteX13" fmla="*/ 285 w 105273"/>
                  <a:gd name="connsiteY13" fmla="*/ 83896 h 137828"/>
                  <a:gd name="connsiteX14" fmla="*/ 1997 w 105273"/>
                  <a:gd name="connsiteY14" fmla="*/ 78188 h 137828"/>
                  <a:gd name="connsiteX15" fmla="*/ 4850 w 105273"/>
                  <a:gd name="connsiteY15" fmla="*/ 74764 h 137828"/>
                  <a:gd name="connsiteX16" fmla="*/ 12838 w 105273"/>
                  <a:gd name="connsiteY16" fmla="*/ 74764 h 137828"/>
                  <a:gd name="connsiteX17" fmla="*/ 12838 w 105273"/>
                  <a:gd name="connsiteY17" fmla="*/ 71340 h 137828"/>
                  <a:gd name="connsiteX18" fmla="*/ 13123 w 105273"/>
                  <a:gd name="connsiteY18" fmla="*/ 59640 h 137828"/>
                  <a:gd name="connsiteX19" fmla="*/ 1712 w 105273"/>
                  <a:gd name="connsiteY19" fmla="*/ 59640 h 137828"/>
                  <a:gd name="connsiteX20" fmla="*/ 0 w 105273"/>
                  <a:gd name="connsiteY20" fmla="*/ 57357 h 137828"/>
                  <a:gd name="connsiteX21" fmla="*/ 1712 w 105273"/>
                  <a:gd name="connsiteY21" fmla="*/ 51365 h 137828"/>
                  <a:gd name="connsiteX22" fmla="*/ 4565 w 105273"/>
                  <a:gd name="connsiteY22" fmla="*/ 47940 h 137828"/>
                  <a:gd name="connsiteX23" fmla="*/ 13694 w 105273"/>
                  <a:gd name="connsiteY23" fmla="*/ 47940 h 137828"/>
                  <a:gd name="connsiteX24" fmla="*/ 59056 w 105273"/>
                  <a:gd name="connsiteY24" fmla="*/ 0 h 137828"/>
                  <a:gd name="connsiteX25" fmla="*/ 88726 w 105273"/>
                  <a:gd name="connsiteY25" fmla="*/ 8846 h 137828"/>
                  <a:gd name="connsiteX26" fmla="*/ 101279 w 105273"/>
                  <a:gd name="connsiteY26" fmla="*/ 31104 h 137828"/>
                  <a:gd name="connsiteX27" fmla="*/ 98426 w 105273"/>
                  <a:gd name="connsiteY27" fmla="*/ 38809 h 137828"/>
                  <a:gd name="connsiteX28" fmla="*/ 91294 w 105273"/>
                  <a:gd name="connsiteY28" fmla="*/ 41948 h 137828"/>
                  <a:gd name="connsiteX29" fmla="*/ 84447 w 105273"/>
                  <a:gd name="connsiteY29" fmla="*/ 39665 h 137828"/>
                  <a:gd name="connsiteX30" fmla="*/ 80167 w 105273"/>
                  <a:gd name="connsiteY30" fmla="*/ 32246 h 137828"/>
                  <a:gd name="connsiteX31" fmla="*/ 73891 w 105273"/>
                  <a:gd name="connsiteY31" fmla="*/ 22258 h 137828"/>
                  <a:gd name="connsiteX32" fmla="*/ 61338 w 105273"/>
                  <a:gd name="connsiteY32" fmla="*/ 18834 h 137828"/>
                  <a:gd name="connsiteX33" fmla="*/ 45647 w 105273"/>
                  <a:gd name="connsiteY33" fmla="*/ 25968 h 137828"/>
                  <a:gd name="connsiteX34" fmla="*/ 38515 w 105273"/>
                  <a:gd name="connsiteY34" fmla="*/ 48226 h 137828"/>
                  <a:gd name="connsiteX35" fmla="*/ 68185 w 105273"/>
                  <a:gd name="connsiteY35" fmla="*/ 48226 h 137828"/>
                  <a:gd name="connsiteX36" fmla="*/ 69897 w 105273"/>
                  <a:gd name="connsiteY36" fmla="*/ 50509 h 137828"/>
                  <a:gd name="connsiteX37" fmla="*/ 68185 w 105273"/>
                  <a:gd name="connsiteY37" fmla="*/ 56501 h 137828"/>
                  <a:gd name="connsiteX38" fmla="*/ 65332 w 105273"/>
                  <a:gd name="connsiteY38" fmla="*/ 59925 h 137828"/>
                  <a:gd name="connsiteX39" fmla="*/ 37944 w 105273"/>
                  <a:gd name="connsiteY39" fmla="*/ 59925 h 137828"/>
                  <a:gd name="connsiteX40" fmla="*/ 37659 w 105273"/>
                  <a:gd name="connsiteY40" fmla="*/ 69057 h 137828"/>
                  <a:gd name="connsiteX41" fmla="*/ 37944 w 105273"/>
                  <a:gd name="connsiteY41" fmla="*/ 75050 h 137828"/>
                  <a:gd name="connsiteX42" fmla="*/ 68185 w 105273"/>
                  <a:gd name="connsiteY42" fmla="*/ 75050 h 137828"/>
                  <a:gd name="connsiteX43" fmla="*/ 69897 w 105273"/>
                  <a:gd name="connsiteY43" fmla="*/ 77332 h 137828"/>
                  <a:gd name="connsiteX44" fmla="*/ 68185 w 105273"/>
                  <a:gd name="connsiteY44" fmla="*/ 83325 h 137828"/>
                  <a:gd name="connsiteX45" fmla="*/ 65332 w 105273"/>
                  <a:gd name="connsiteY45" fmla="*/ 86749 h 137828"/>
                  <a:gd name="connsiteX46" fmla="*/ 38515 w 105273"/>
                  <a:gd name="connsiteY46" fmla="*/ 86749 h 13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273" h="137828">
                    <a:moveTo>
                      <a:pt x="38515" y="86179"/>
                    </a:moveTo>
                    <a:cubicBezTo>
                      <a:pt x="40797" y="108151"/>
                      <a:pt x="47644" y="119280"/>
                      <a:pt x="59626" y="119280"/>
                    </a:cubicBezTo>
                    <a:cubicBezTo>
                      <a:pt x="64191" y="119280"/>
                      <a:pt x="68185" y="118139"/>
                      <a:pt x="71894" y="116141"/>
                    </a:cubicBezTo>
                    <a:cubicBezTo>
                      <a:pt x="75603" y="113858"/>
                      <a:pt x="79312" y="109007"/>
                      <a:pt x="82735" y="101017"/>
                    </a:cubicBezTo>
                    <a:cubicBezTo>
                      <a:pt x="85017" y="95881"/>
                      <a:pt x="86729" y="92742"/>
                      <a:pt x="88441" y="91315"/>
                    </a:cubicBezTo>
                    <a:cubicBezTo>
                      <a:pt x="90153" y="90174"/>
                      <a:pt x="91864" y="89317"/>
                      <a:pt x="93576" y="89317"/>
                    </a:cubicBezTo>
                    <a:cubicBezTo>
                      <a:pt x="97285" y="89317"/>
                      <a:pt x="100138" y="90459"/>
                      <a:pt x="102135" y="92456"/>
                    </a:cubicBezTo>
                    <a:cubicBezTo>
                      <a:pt x="104132" y="94454"/>
                      <a:pt x="105273" y="97593"/>
                      <a:pt x="105273" y="101303"/>
                    </a:cubicBezTo>
                    <a:cubicBezTo>
                      <a:pt x="105273" y="110434"/>
                      <a:pt x="100994" y="118709"/>
                      <a:pt x="92150" y="126414"/>
                    </a:cubicBezTo>
                    <a:cubicBezTo>
                      <a:pt x="83306" y="134119"/>
                      <a:pt x="72750" y="137829"/>
                      <a:pt x="60197" y="137829"/>
                    </a:cubicBezTo>
                    <a:cubicBezTo>
                      <a:pt x="48500" y="137829"/>
                      <a:pt x="38229" y="133548"/>
                      <a:pt x="29385" y="124987"/>
                    </a:cubicBezTo>
                    <a:cubicBezTo>
                      <a:pt x="20541" y="116427"/>
                      <a:pt x="15406" y="103585"/>
                      <a:pt x="13694" y="86179"/>
                    </a:cubicBezTo>
                    <a:lnTo>
                      <a:pt x="1997" y="86179"/>
                    </a:lnTo>
                    <a:cubicBezTo>
                      <a:pt x="856" y="86179"/>
                      <a:pt x="285" y="85322"/>
                      <a:pt x="285" y="83896"/>
                    </a:cubicBezTo>
                    <a:cubicBezTo>
                      <a:pt x="285" y="82469"/>
                      <a:pt x="856" y="80471"/>
                      <a:pt x="1997" y="78188"/>
                    </a:cubicBezTo>
                    <a:cubicBezTo>
                      <a:pt x="3138" y="75906"/>
                      <a:pt x="4279" y="74764"/>
                      <a:pt x="4850" y="74764"/>
                    </a:cubicBezTo>
                    <a:lnTo>
                      <a:pt x="12838" y="74764"/>
                    </a:lnTo>
                    <a:lnTo>
                      <a:pt x="12838" y="71340"/>
                    </a:lnTo>
                    <a:cubicBezTo>
                      <a:pt x="12838" y="68772"/>
                      <a:pt x="12838" y="64777"/>
                      <a:pt x="13123" y="59640"/>
                    </a:cubicBezTo>
                    <a:lnTo>
                      <a:pt x="1712" y="59640"/>
                    </a:lnTo>
                    <a:cubicBezTo>
                      <a:pt x="571" y="59640"/>
                      <a:pt x="0" y="58784"/>
                      <a:pt x="0" y="57357"/>
                    </a:cubicBezTo>
                    <a:cubicBezTo>
                      <a:pt x="0" y="55645"/>
                      <a:pt x="571" y="53933"/>
                      <a:pt x="1712" y="51365"/>
                    </a:cubicBezTo>
                    <a:cubicBezTo>
                      <a:pt x="2853" y="49082"/>
                      <a:pt x="3994" y="47940"/>
                      <a:pt x="4565" y="47940"/>
                    </a:cubicBezTo>
                    <a:lnTo>
                      <a:pt x="13694" y="47940"/>
                    </a:lnTo>
                    <a:cubicBezTo>
                      <a:pt x="17688" y="15980"/>
                      <a:pt x="32809" y="0"/>
                      <a:pt x="59056" y="0"/>
                    </a:cubicBezTo>
                    <a:cubicBezTo>
                      <a:pt x="70467" y="0"/>
                      <a:pt x="80453" y="2854"/>
                      <a:pt x="88726" y="8846"/>
                    </a:cubicBezTo>
                    <a:cubicBezTo>
                      <a:pt x="97000" y="14839"/>
                      <a:pt x="101279" y="22258"/>
                      <a:pt x="101279" y="31104"/>
                    </a:cubicBezTo>
                    <a:cubicBezTo>
                      <a:pt x="101279" y="34243"/>
                      <a:pt x="100423" y="36526"/>
                      <a:pt x="98426" y="38809"/>
                    </a:cubicBezTo>
                    <a:cubicBezTo>
                      <a:pt x="96429" y="40806"/>
                      <a:pt x="94147" y="41948"/>
                      <a:pt x="91294" y="41948"/>
                    </a:cubicBezTo>
                    <a:cubicBezTo>
                      <a:pt x="88156" y="41948"/>
                      <a:pt x="85873" y="41092"/>
                      <a:pt x="84447" y="39665"/>
                    </a:cubicBezTo>
                    <a:cubicBezTo>
                      <a:pt x="83020" y="37953"/>
                      <a:pt x="81594" y="35670"/>
                      <a:pt x="80167" y="32246"/>
                    </a:cubicBezTo>
                    <a:cubicBezTo>
                      <a:pt x="78456" y="27965"/>
                      <a:pt x="76173" y="24541"/>
                      <a:pt x="73891" y="22258"/>
                    </a:cubicBezTo>
                    <a:cubicBezTo>
                      <a:pt x="71323" y="19975"/>
                      <a:pt x="67329" y="18834"/>
                      <a:pt x="61338" y="18834"/>
                    </a:cubicBezTo>
                    <a:cubicBezTo>
                      <a:pt x="54491" y="18834"/>
                      <a:pt x="49356" y="21117"/>
                      <a:pt x="45647" y="25968"/>
                    </a:cubicBezTo>
                    <a:cubicBezTo>
                      <a:pt x="41938" y="30819"/>
                      <a:pt x="39656" y="37953"/>
                      <a:pt x="38515" y="48226"/>
                    </a:cubicBezTo>
                    <a:lnTo>
                      <a:pt x="68185" y="48226"/>
                    </a:lnTo>
                    <a:cubicBezTo>
                      <a:pt x="69326" y="48226"/>
                      <a:pt x="69897" y="49082"/>
                      <a:pt x="69897" y="50509"/>
                    </a:cubicBezTo>
                    <a:cubicBezTo>
                      <a:pt x="69897" y="52221"/>
                      <a:pt x="69326" y="54218"/>
                      <a:pt x="68185" y="56501"/>
                    </a:cubicBezTo>
                    <a:cubicBezTo>
                      <a:pt x="67044" y="58784"/>
                      <a:pt x="66188" y="59925"/>
                      <a:pt x="65332" y="59925"/>
                    </a:cubicBezTo>
                    <a:lnTo>
                      <a:pt x="37944" y="59925"/>
                    </a:lnTo>
                    <a:lnTo>
                      <a:pt x="37659" y="69057"/>
                    </a:lnTo>
                    <a:cubicBezTo>
                      <a:pt x="37659" y="71911"/>
                      <a:pt x="37659" y="73908"/>
                      <a:pt x="37944" y="75050"/>
                    </a:cubicBezTo>
                    <a:lnTo>
                      <a:pt x="68185" y="75050"/>
                    </a:lnTo>
                    <a:cubicBezTo>
                      <a:pt x="69326" y="75050"/>
                      <a:pt x="69897" y="75906"/>
                      <a:pt x="69897" y="77332"/>
                    </a:cubicBezTo>
                    <a:cubicBezTo>
                      <a:pt x="69897" y="79045"/>
                      <a:pt x="69326" y="81042"/>
                      <a:pt x="68185" y="83325"/>
                    </a:cubicBezTo>
                    <a:cubicBezTo>
                      <a:pt x="67044" y="85608"/>
                      <a:pt x="66188" y="86749"/>
                      <a:pt x="65332" y="86749"/>
                    </a:cubicBezTo>
                    <a:lnTo>
                      <a:pt x="38515" y="86749"/>
                    </a:lnTo>
                    <a:close/>
                  </a:path>
                </a:pathLst>
              </a:custGeom>
              <a:solidFill>
                <a:schemeClr val="tx1"/>
              </a:solidFill>
              <a:ln w="2851" cap="flat">
                <a:noFill/>
                <a:prstDash val="solid"/>
                <a:miter/>
              </a:ln>
            </p:spPr>
            <p:txBody>
              <a:bodyPr rtlCol="0" anchor="ctr"/>
              <a:lstStyle/>
              <a:p>
                <a:pPr algn="l" rtl="0"/>
                <a:endParaRPr lang="en-US"/>
              </a:p>
            </p:txBody>
          </p:sp>
          <p:sp>
            <p:nvSpPr>
              <p:cNvPr id="160" name="Freeform 159">
                <a:extLst>
                  <a:ext uri="{FF2B5EF4-FFF2-40B4-BE49-F238E27FC236}">
                    <a16:creationId xmlns:a16="http://schemas.microsoft.com/office/drawing/2014/main" id="{44D6D6D5-22B3-7900-48B4-20C8FA77E021}"/>
                  </a:ext>
                </a:extLst>
              </p:cNvPr>
              <p:cNvSpPr/>
              <p:nvPr/>
            </p:nvSpPr>
            <p:spPr>
              <a:xfrm>
                <a:off x="4468639" y="5724449"/>
                <a:ext cx="113832" cy="149528"/>
              </a:xfrm>
              <a:custGeom>
                <a:avLst/>
                <a:gdLst>
                  <a:gd name="connsiteX0" fmla="*/ 41082 w 113832"/>
                  <a:gd name="connsiteY0" fmla="*/ 93027 h 149528"/>
                  <a:gd name="connsiteX1" fmla="*/ 63906 w 113832"/>
                  <a:gd name="connsiteY1" fmla="*/ 128982 h 149528"/>
                  <a:gd name="connsiteX2" fmla="*/ 77315 w 113832"/>
                  <a:gd name="connsiteY2" fmla="*/ 125558 h 149528"/>
                  <a:gd name="connsiteX3" fmla="*/ 89012 w 113832"/>
                  <a:gd name="connsiteY3" fmla="*/ 109293 h 149528"/>
                  <a:gd name="connsiteX4" fmla="*/ 95288 w 113832"/>
                  <a:gd name="connsiteY4" fmla="*/ 98734 h 149528"/>
                  <a:gd name="connsiteX5" fmla="*/ 100994 w 113832"/>
                  <a:gd name="connsiteY5" fmla="*/ 96737 h 149528"/>
                  <a:gd name="connsiteX6" fmla="*/ 110409 w 113832"/>
                  <a:gd name="connsiteY6" fmla="*/ 100161 h 149528"/>
                  <a:gd name="connsiteX7" fmla="*/ 113832 w 113832"/>
                  <a:gd name="connsiteY7" fmla="*/ 109863 h 149528"/>
                  <a:gd name="connsiteX8" fmla="*/ 99567 w 113832"/>
                  <a:gd name="connsiteY8" fmla="*/ 136973 h 149528"/>
                  <a:gd name="connsiteX9" fmla="*/ 64762 w 113832"/>
                  <a:gd name="connsiteY9" fmla="*/ 149528 h 149528"/>
                  <a:gd name="connsiteX10" fmla="*/ 31382 w 113832"/>
                  <a:gd name="connsiteY10" fmla="*/ 135546 h 149528"/>
                  <a:gd name="connsiteX11" fmla="*/ 14265 w 113832"/>
                  <a:gd name="connsiteY11" fmla="*/ 93313 h 149528"/>
                  <a:gd name="connsiteX12" fmla="*/ 1712 w 113832"/>
                  <a:gd name="connsiteY12" fmla="*/ 93313 h 149528"/>
                  <a:gd name="connsiteX13" fmla="*/ 0 w 113832"/>
                  <a:gd name="connsiteY13" fmla="*/ 90744 h 149528"/>
                  <a:gd name="connsiteX14" fmla="*/ 1997 w 113832"/>
                  <a:gd name="connsiteY14" fmla="*/ 84466 h 149528"/>
                  <a:gd name="connsiteX15" fmla="*/ 5135 w 113832"/>
                  <a:gd name="connsiteY15" fmla="*/ 80757 h 149528"/>
                  <a:gd name="connsiteX16" fmla="*/ 13694 w 113832"/>
                  <a:gd name="connsiteY16" fmla="*/ 80757 h 149528"/>
                  <a:gd name="connsiteX17" fmla="*/ 13694 w 113832"/>
                  <a:gd name="connsiteY17" fmla="*/ 77047 h 149528"/>
                  <a:gd name="connsiteX18" fmla="*/ 13979 w 113832"/>
                  <a:gd name="connsiteY18" fmla="*/ 64491 h 149528"/>
                  <a:gd name="connsiteX19" fmla="*/ 1712 w 113832"/>
                  <a:gd name="connsiteY19" fmla="*/ 64491 h 149528"/>
                  <a:gd name="connsiteX20" fmla="*/ 0 w 113832"/>
                  <a:gd name="connsiteY20" fmla="*/ 61923 h 149528"/>
                  <a:gd name="connsiteX21" fmla="*/ 1997 w 113832"/>
                  <a:gd name="connsiteY21" fmla="*/ 55645 h 149528"/>
                  <a:gd name="connsiteX22" fmla="*/ 5135 w 113832"/>
                  <a:gd name="connsiteY22" fmla="*/ 51935 h 149528"/>
                  <a:gd name="connsiteX23" fmla="*/ 15121 w 113832"/>
                  <a:gd name="connsiteY23" fmla="*/ 51935 h 149528"/>
                  <a:gd name="connsiteX24" fmla="*/ 64191 w 113832"/>
                  <a:gd name="connsiteY24" fmla="*/ 0 h 149528"/>
                  <a:gd name="connsiteX25" fmla="*/ 96429 w 113832"/>
                  <a:gd name="connsiteY25" fmla="*/ 9702 h 149528"/>
                  <a:gd name="connsiteX26" fmla="*/ 110123 w 113832"/>
                  <a:gd name="connsiteY26" fmla="*/ 33672 h 149528"/>
                  <a:gd name="connsiteX27" fmla="*/ 106985 w 113832"/>
                  <a:gd name="connsiteY27" fmla="*/ 41948 h 149528"/>
                  <a:gd name="connsiteX28" fmla="*/ 99282 w 113832"/>
                  <a:gd name="connsiteY28" fmla="*/ 45372 h 149528"/>
                  <a:gd name="connsiteX29" fmla="*/ 91864 w 113832"/>
                  <a:gd name="connsiteY29" fmla="*/ 42804 h 149528"/>
                  <a:gd name="connsiteX30" fmla="*/ 87300 w 113832"/>
                  <a:gd name="connsiteY30" fmla="*/ 34814 h 149528"/>
                  <a:gd name="connsiteX31" fmla="*/ 80453 w 113832"/>
                  <a:gd name="connsiteY31" fmla="*/ 23970 h 149528"/>
                  <a:gd name="connsiteX32" fmla="*/ 66759 w 113832"/>
                  <a:gd name="connsiteY32" fmla="*/ 20261 h 149528"/>
                  <a:gd name="connsiteX33" fmla="*/ 49926 w 113832"/>
                  <a:gd name="connsiteY33" fmla="*/ 27965 h 149528"/>
                  <a:gd name="connsiteX34" fmla="*/ 42223 w 113832"/>
                  <a:gd name="connsiteY34" fmla="*/ 51935 h 149528"/>
                  <a:gd name="connsiteX35" fmla="*/ 73320 w 113832"/>
                  <a:gd name="connsiteY35" fmla="*/ 51935 h 149528"/>
                  <a:gd name="connsiteX36" fmla="*/ 75318 w 113832"/>
                  <a:gd name="connsiteY36" fmla="*/ 54504 h 149528"/>
                  <a:gd name="connsiteX37" fmla="*/ 73606 w 113832"/>
                  <a:gd name="connsiteY37" fmla="*/ 61067 h 149528"/>
                  <a:gd name="connsiteX38" fmla="*/ 70467 w 113832"/>
                  <a:gd name="connsiteY38" fmla="*/ 64777 h 149528"/>
                  <a:gd name="connsiteX39" fmla="*/ 40512 w 113832"/>
                  <a:gd name="connsiteY39" fmla="*/ 64777 h 149528"/>
                  <a:gd name="connsiteX40" fmla="*/ 40226 w 113832"/>
                  <a:gd name="connsiteY40" fmla="*/ 74479 h 149528"/>
                  <a:gd name="connsiteX41" fmla="*/ 40512 w 113832"/>
                  <a:gd name="connsiteY41" fmla="*/ 81042 h 149528"/>
                  <a:gd name="connsiteX42" fmla="*/ 73320 w 113832"/>
                  <a:gd name="connsiteY42" fmla="*/ 81042 h 149528"/>
                  <a:gd name="connsiteX43" fmla="*/ 75318 w 113832"/>
                  <a:gd name="connsiteY43" fmla="*/ 83610 h 149528"/>
                  <a:gd name="connsiteX44" fmla="*/ 73606 w 113832"/>
                  <a:gd name="connsiteY44" fmla="*/ 90174 h 149528"/>
                  <a:gd name="connsiteX45" fmla="*/ 70467 w 113832"/>
                  <a:gd name="connsiteY45" fmla="*/ 93883 h 149528"/>
                  <a:gd name="connsiteX46" fmla="*/ 41082 w 113832"/>
                  <a:gd name="connsiteY46" fmla="*/ 93883 h 1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32" h="149528">
                    <a:moveTo>
                      <a:pt x="41082" y="93027"/>
                    </a:moveTo>
                    <a:cubicBezTo>
                      <a:pt x="43365" y="116997"/>
                      <a:pt x="51068" y="128982"/>
                      <a:pt x="63906" y="128982"/>
                    </a:cubicBezTo>
                    <a:cubicBezTo>
                      <a:pt x="68756" y="128982"/>
                      <a:pt x="73320" y="127841"/>
                      <a:pt x="77315" y="125558"/>
                    </a:cubicBezTo>
                    <a:cubicBezTo>
                      <a:pt x="81309" y="123275"/>
                      <a:pt x="85303" y="117853"/>
                      <a:pt x="89012" y="109293"/>
                    </a:cubicBezTo>
                    <a:cubicBezTo>
                      <a:pt x="91294" y="103586"/>
                      <a:pt x="93576" y="100161"/>
                      <a:pt x="95288" y="98734"/>
                    </a:cubicBezTo>
                    <a:cubicBezTo>
                      <a:pt x="97000" y="97308"/>
                      <a:pt x="98997" y="96737"/>
                      <a:pt x="100994" y="96737"/>
                    </a:cubicBezTo>
                    <a:cubicBezTo>
                      <a:pt x="104988" y="96737"/>
                      <a:pt x="108126" y="97878"/>
                      <a:pt x="110409" y="100161"/>
                    </a:cubicBezTo>
                    <a:cubicBezTo>
                      <a:pt x="112691" y="102444"/>
                      <a:pt x="113832" y="105583"/>
                      <a:pt x="113832" y="109863"/>
                    </a:cubicBezTo>
                    <a:cubicBezTo>
                      <a:pt x="113832" y="119566"/>
                      <a:pt x="108982" y="128697"/>
                      <a:pt x="99567" y="136973"/>
                    </a:cubicBezTo>
                    <a:cubicBezTo>
                      <a:pt x="89867" y="145248"/>
                      <a:pt x="78456" y="149528"/>
                      <a:pt x="64762" y="149528"/>
                    </a:cubicBezTo>
                    <a:cubicBezTo>
                      <a:pt x="51923" y="149528"/>
                      <a:pt x="40797" y="144963"/>
                      <a:pt x="31382" y="135546"/>
                    </a:cubicBezTo>
                    <a:cubicBezTo>
                      <a:pt x="21968" y="126129"/>
                      <a:pt x="16262" y="112146"/>
                      <a:pt x="14265" y="93313"/>
                    </a:cubicBezTo>
                    <a:lnTo>
                      <a:pt x="1712" y="93313"/>
                    </a:lnTo>
                    <a:cubicBezTo>
                      <a:pt x="571" y="93313"/>
                      <a:pt x="0" y="92457"/>
                      <a:pt x="0" y="90744"/>
                    </a:cubicBezTo>
                    <a:cubicBezTo>
                      <a:pt x="0" y="89032"/>
                      <a:pt x="571" y="87035"/>
                      <a:pt x="1997" y="84466"/>
                    </a:cubicBezTo>
                    <a:cubicBezTo>
                      <a:pt x="3138" y="81898"/>
                      <a:pt x="4279" y="80757"/>
                      <a:pt x="5135" y="80757"/>
                    </a:cubicBezTo>
                    <a:lnTo>
                      <a:pt x="13694" y="80757"/>
                    </a:lnTo>
                    <a:lnTo>
                      <a:pt x="13694" y="77047"/>
                    </a:lnTo>
                    <a:cubicBezTo>
                      <a:pt x="13694" y="74193"/>
                      <a:pt x="13694" y="69913"/>
                      <a:pt x="13979" y="64491"/>
                    </a:cubicBezTo>
                    <a:lnTo>
                      <a:pt x="1712" y="64491"/>
                    </a:lnTo>
                    <a:cubicBezTo>
                      <a:pt x="571" y="64491"/>
                      <a:pt x="0" y="63635"/>
                      <a:pt x="0" y="61923"/>
                    </a:cubicBezTo>
                    <a:cubicBezTo>
                      <a:pt x="0" y="60211"/>
                      <a:pt x="571" y="57928"/>
                      <a:pt x="1997" y="55645"/>
                    </a:cubicBezTo>
                    <a:cubicBezTo>
                      <a:pt x="3138" y="53077"/>
                      <a:pt x="4279" y="51935"/>
                      <a:pt x="5135" y="51935"/>
                    </a:cubicBezTo>
                    <a:lnTo>
                      <a:pt x="15121" y="51935"/>
                    </a:lnTo>
                    <a:cubicBezTo>
                      <a:pt x="19400" y="17407"/>
                      <a:pt x="35662" y="0"/>
                      <a:pt x="64191" y="0"/>
                    </a:cubicBezTo>
                    <a:cubicBezTo>
                      <a:pt x="76744" y="0"/>
                      <a:pt x="87585" y="3139"/>
                      <a:pt x="96429" y="9702"/>
                    </a:cubicBezTo>
                    <a:cubicBezTo>
                      <a:pt x="105559" y="16265"/>
                      <a:pt x="110123" y="24256"/>
                      <a:pt x="110123" y="33672"/>
                    </a:cubicBezTo>
                    <a:cubicBezTo>
                      <a:pt x="110123" y="36811"/>
                      <a:pt x="108982" y="39665"/>
                      <a:pt x="106985" y="41948"/>
                    </a:cubicBezTo>
                    <a:cubicBezTo>
                      <a:pt x="104988" y="44231"/>
                      <a:pt x="102135" y="45372"/>
                      <a:pt x="99282" y="45372"/>
                    </a:cubicBezTo>
                    <a:cubicBezTo>
                      <a:pt x="95859" y="45372"/>
                      <a:pt x="93291" y="44516"/>
                      <a:pt x="91864" y="42804"/>
                    </a:cubicBezTo>
                    <a:cubicBezTo>
                      <a:pt x="90438" y="41092"/>
                      <a:pt x="88726" y="38524"/>
                      <a:pt x="87300" y="34814"/>
                    </a:cubicBezTo>
                    <a:cubicBezTo>
                      <a:pt x="85303" y="29963"/>
                      <a:pt x="83020" y="26538"/>
                      <a:pt x="80453" y="23970"/>
                    </a:cubicBezTo>
                    <a:cubicBezTo>
                      <a:pt x="77885" y="21402"/>
                      <a:pt x="73320" y="20261"/>
                      <a:pt x="66759" y="20261"/>
                    </a:cubicBezTo>
                    <a:cubicBezTo>
                      <a:pt x="59341" y="20261"/>
                      <a:pt x="53921" y="22829"/>
                      <a:pt x="49926" y="27965"/>
                    </a:cubicBezTo>
                    <a:cubicBezTo>
                      <a:pt x="45932" y="33102"/>
                      <a:pt x="43365" y="41092"/>
                      <a:pt x="42223" y="51935"/>
                    </a:cubicBezTo>
                    <a:lnTo>
                      <a:pt x="73320" y="51935"/>
                    </a:lnTo>
                    <a:cubicBezTo>
                      <a:pt x="74747" y="51935"/>
                      <a:pt x="75318" y="52792"/>
                      <a:pt x="75318" y="54504"/>
                    </a:cubicBezTo>
                    <a:cubicBezTo>
                      <a:pt x="75318" y="56501"/>
                      <a:pt x="74747" y="58499"/>
                      <a:pt x="73606" y="61067"/>
                    </a:cubicBezTo>
                    <a:cubicBezTo>
                      <a:pt x="72465" y="63635"/>
                      <a:pt x="71323" y="64777"/>
                      <a:pt x="70467" y="64777"/>
                    </a:cubicBezTo>
                    <a:lnTo>
                      <a:pt x="40512" y="64777"/>
                    </a:lnTo>
                    <a:lnTo>
                      <a:pt x="40226" y="74479"/>
                    </a:lnTo>
                    <a:cubicBezTo>
                      <a:pt x="40226" y="77332"/>
                      <a:pt x="40226" y="79615"/>
                      <a:pt x="40512" y="81042"/>
                    </a:cubicBezTo>
                    <a:lnTo>
                      <a:pt x="73320" y="81042"/>
                    </a:lnTo>
                    <a:cubicBezTo>
                      <a:pt x="74747" y="81042"/>
                      <a:pt x="75318" y="81898"/>
                      <a:pt x="75318" y="83610"/>
                    </a:cubicBezTo>
                    <a:cubicBezTo>
                      <a:pt x="75318" y="85608"/>
                      <a:pt x="74747" y="87605"/>
                      <a:pt x="73606" y="90174"/>
                    </a:cubicBezTo>
                    <a:cubicBezTo>
                      <a:pt x="72465" y="92742"/>
                      <a:pt x="71323" y="93883"/>
                      <a:pt x="70467" y="93883"/>
                    </a:cubicBezTo>
                    <a:lnTo>
                      <a:pt x="41082" y="93883"/>
                    </a:lnTo>
                    <a:close/>
                  </a:path>
                </a:pathLst>
              </a:custGeom>
              <a:solidFill>
                <a:schemeClr val="tx1"/>
              </a:solidFill>
              <a:ln w="2851" cap="flat">
                <a:noFill/>
                <a:prstDash val="solid"/>
                <a:miter/>
              </a:ln>
            </p:spPr>
            <p:txBody>
              <a:bodyPr rtlCol="0" anchor="ctr"/>
              <a:lstStyle/>
              <a:p>
                <a:pPr algn="l" rtl="0"/>
                <a:endParaRPr lang="en-US"/>
              </a:p>
            </p:txBody>
          </p:sp>
        </p:grpSp>
      </p:grpSp>
      <p:grpSp>
        <p:nvGrpSpPr>
          <p:cNvPr id="161" name="Group 160">
            <a:extLst>
              <a:ext uri="{FF2B5EF4-FFF2-40B4-BE49-F238E27FC236}">
                <a16:creationId xmlns:a16="http://schemas.microsoft.com/office/drawing/2014/main" id="{2431B9F5-B9C0-5B94-9998-04F865A08B18}"/>
              </a:ext>
            </a:extLst>
          </p:cNvPr>
          <p:cNvGrpSpPr/>
          <p:nvPr/>
        </p:nvGrpSpPr>
        <p:grpSpPr>
          <a:xfrm>
            <a:off x="4636621" y="3826319"/>
            <a:ext cx="866117" cy="746727"/>
            <a:chOff x="4417506" y="446113"/>
            <a:chExt cx="1094363" cy="943510"/>
          </a:xfrm>
        </p:grpSpPr>
        <p:sp>
          <p:nvSpPr>
            <p:cNvPr id="164" name="Freeform 163">
              <a:extLst>
                <a:ext uri="{FF2B5EF4-FFF2-40B4-BE49-F238E27FC236}">
                  <a16:creationId xmlns:a16="http://schemas.microsoft.com/office/drawing/2014/main" id="{2CC3D77C-5656-9D0C-8646-5AAC6BBB42A9}"/>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solidFill>
              <a:srgbClr val="000000"/>
            </a:solidFill>
            <a:ln w="27426" cap="flat">
              <a:noFill/>
              <a:prstDash val="solid"/>
              <a:miter/>
            </a:ln>
          </p:spPr>
          <p:txBody>
            <a:bodyPr rtlCol="0" anchor="ctr"/>
            <a:lstStyle/>
            <a:p>
              <a:pPr algn="l" rtl="0"/>
              <a:endParaRPr lang="en-US"/>
            </a:p>
          </p:txBody>
        </p:sp>
        <p:grpSp>
          <p:nvGrpSpPr>
            <p:cNvPr id="165" name="Graphic 3">
              <a:extLst>
                <a:ext uri="{FF2B5EF4-FFF2-40B4-BE49-F238E27FC236}">
                  <a16:creationId xmlns:a16="http://schemas.microsoft.com/office/drawing/2014/main" id="{21E7D740-2468-8D5B-5CD8-7129BB620A7F}"/>
                </a:ext>
              </a:extLst>
            </p:cNvPr>
            <p:cNvGrpSpPr/>
            <p:nvPr/>
          </p:nvGrpSpPr>
          <p:grpSpPr>
            <a:xfrm>
              <a:off x="4417506" y="446113"/>
              <a:ext cx="1023051" cy="943510"/>
              <a:chOff x="4417506" y="446113"/>
              <a:chExt cx="1023051" cy="943510"/>
            </a:xfrm>
            <a:solidFill>
              <a:srgbClr val="000000"/>
            </a:solidFill>
          </p:grpSpPr>
          <p:sp>
            <p:nvSpPr>
              <p:cNvPr id="167" name="Freeform 166">
                <a:extLst>
                  <a:ext uri="{FF2B5EF4-FFF2-40B4-BE49-F238E27FC236}">
                    <a16:creationId xmlns:a16="http://schemas.microsoft.com/office/drawing/2014/main" id="{411E48A7-730A-ACAB-560D-0AE8B9719079}"/>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000000"/>
              </a:solidFill>
              <a:ln w="27426" cap="flat">
                <a:noFill/>
                <a:prstDash val="solid"/>
                <a:miter/>
              </a:ln>
            </p:spPr>
            <p:txBody>
              <a:bodyPr rtlCol="0" anchor="ctr"/>
              <a:lstStyle/>
              <a:p>
                <a:pPr algn="l" rtl="0"/>
                <a:endParaRPr lang="en-US"/>
              </a:p>
            </p:txBody>
          </p:sp>
          <p:sp>
            <p:nvSpPr>
              <p:cNvPr id="171" name="Freeform 170">
                <a:extLst>
                  <a:ext uri="{FF2B5EF4-FFF2-40B4-BE49-F238E27FC236}">
                    <a16:creationId xmlns:a16="http://schemas.microsoft.com/office/drawing/2014/main" id="{AB68AC19-CF97-5E07-F107-44A41E5BB33E}"/>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solidFill>
                <a:srgbClr val="000000"/>
              </a:solidFill>
              <a:ln w="27426" cap="flat">
                <a:noFill/>
                <a:prstDash val="solid"/>
                <a:miter/>
              </a:ln>
            </p:spPr>
            <p:txBody>
              <a:bodyPr rtlCol="0" anchor="ctr"/>
              <a:lstStyle/>
              <a:p>
                <a:pPr algn="l" rtl="0"/>
                <a:endParaRPr lang="en-US"/>
              </a:p>
            </p:txBody>
          </p:sp>
        </p:grpSp>
        <p:sp>
          <p:nvSpPr>
            <p:cNvPr id="166" name="Freeform 165">
              <a:extLst>
                <a:ext uri="{FF2B5EF4-FFF2-40B4-BE49-F238E27FC236}">
                  <a16:creationId xmlns:a16="http://schemas.microsoft.com/office/drawing/2014/main" id="{A650E532-A4F5-EE11-8132-F46EB818673F}"/>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F1A0C2"/>
            </a:solidFill>
            <a:ln w="27426" cap="flat">
              <a:noFill/>
              <a:prstDash val="solid"/>
              <a:miter/>
            </a:ln>
          </p:spPr>
          <p:txBody>
            <a:bodyPr rtlCol="0" anchor="ctr"/>
            <a:lstStyle/>
            <a:p>
              <a:pPr algn="l" rtl="0"/>
              <a:endParaRPr lang="en-US"/>
            </a:p>
          </p:txBody>
        </p:sp>
      </p:grpSp>
      <p:grpSp>
        <p:nvGrpSpPr>
          <p:cNvPr id="172" name="Graphic 3">
            <a:extLst>
              <a:ext uri="{FF2B5EF4-FFF2-40B4-BE49-F238E27FC236}">
                <a16:creationId xmlns:a16="http://schemas.microsoft.com/office/drawing/2014/main" id="{7F3A3219-2871-30F0-A777-1DC015A227F1}"/>
              </a:ext>
            </a:extLst>
          </p:cNvPr>
          <p:cNvGrpSpPr/>
          <p:nvPr/>
        </p:nvGrpSpPr>
        <p:grpSpPr>
          <a:xfrm>
            <a:off x="5900107" y="6618994"/>
            <a:ext cx="863667" cy="861775"/>
            <a:chOff x="10410452" y="410457"/>
            <a:chExt cx="1091621" cy="1089230"/>
          </a:xfrm>
        </p:grpSpPr>
        <p:sp>
          <p:nvSpPr>
            <p:cNvPr id="173" name="Freeform 172">
              <a:extLst>
                <a:ext uri="{FF2B5EF4-FFF2-40B4-BE49-F238E27FC236}">
                  <a16:creationId xmlns:a16="http://schemas.microsoft.com/office/drawing/2014/main" id="{0008A6C2-B340-6181-6A04-69070382479D}"/>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F1A0C2"/>
            </a:solidFill>
            <a:ln w="27426" cap="flat">
              <a:noFill/>
              <a:prstDash val="solid"/>
              <a:miter/>
            </a:ln>
          </p:spPr>
          <p:txBody>
            <a:bodyPr rtlCol="0" anchor="ctr"/>
            <a:lstStyle/>
            <a:p>
              <a:pPr algn="l" rtl="0"/>
              <a:endParaRPr lang="en-US"/>
            </a:p>
          </p:txBody>
        </p:sp>
        <p:sp>
          <p:nvSpPr>
            <p:cNvPr id="174" name="Freeform 173">
              <a:extLst>
                <a:ext uri="{FF2B5EF4-FFF2-40B4-BE49-F238E27FC236}">
                  <a16:creationId xmlns:a16="http://schemas.microsoft.com/office/drawing/2014/main" id="{73BAAAE1-8204-9B5E-3C3B-22313B5A89A1}"/>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w="27426" cap="flat">
              <a:noFill/>
              <a:prstDash val="solid"/>
              <a:miter/>
            </a:ln>
          </p:spPr>
          <p:txBody>
            <a:bodyPr rtlCol="0" anchor="ctr"/>
            <a:lstStyle/>
            <a:p>
              <a:pPr algn="l" rtl="0"/>
              <a:endParaRPr lang="en-US"/>
            </a:p>
          </p:txBody>
        </p:sp>
      </p:grpSp>
      <p:grpSp>
        <p:nvGrpSpPr>
          <p:cNvPr id="176" name="Graphic 2">
            <a:extLst>
              <a:ext uri="{FF2B5EF4-FFF2-40B4-BE49-F238E27FC236}">
                <a16:creationId xmlns:a16="http://schemas.microsoft.com/office/drawing/2014/main" id="{364B4A9F-9D53-88B7-3915-9DF2872C48B5}"/>
              </a:ext>
            </a:extLst>
          </p:cNvPr>
          <p:cNvGrpSpPr/>
          <p:nvPr/>
        </p:nvGrpSpPr>
        <p:grpSpPr>
          <a:xfrm>
            <a:off x="752849" y="4644351"/>
            <a:ext cx="769704" cy="997730"/>
            <a:chOff x="2405494" y="593121"/>
            <a:chExt cx="1004090" cy="1301553"/>
          </a:xfrm>
          <a:solidFill>
            <a:srgbClr val="000000"/>
          </a:solidFill>
        </p:grpSpPr>
        <p:sp>
          <p:nvSpPr>
            <p:cNvPr id="177" name="Freeform 176">
              <a:extLst>
                <a:ext uri="{FF2B5EF4-FFF2-40B4-BE49-F238E27FC236}">
                  <a16:creationId xmlns:a16="http://schemas.microsoft.com/office/drawing/2014/main" id="{74F432E5-DE50-6878-FD2E-2D7062318FC4}"/>
                </a:ext>
              </a:extLst>
            </p:cNvPr>
            <p:cNvSpPr/>
            <p:nvPr/>
          </p:nvSpPr>
          <p:spPr>
            <a:xfrm>
              <a:off x="2405844" y="953702"/>
              <a:ext cx="1003740" cy="940972"/>
            </a:xfrm>
            <a:custGeom>
              <a:avLst/>
              <a:gdLst>
                <a:gd name="connsiteX0" fmla="*/ 578183 w 1003740"/>
                <a:gd name="connsiteY0" fmla="*/ 939714 h 940972"/>
                <a:gd name="connsiteX1" fmla="*/ 539152 w 1003740"/>
                <a:gd name="connsiteY1" fmla="*/ 880553 h 940972"/>
                <a:gd name="connsiteX2" fmla="*/ 539782 w 1003740"/>
                <a:gd name="connsiteY2" fmla="*/ 771670 h 940972"/>
                <a:gd name="connsiteX3" fmla="*/ 525932 w 1003740"/>
                <a:gd name="connsiteY3" fmla="*/ 758453 h 940972"/>
                <a:gd name="connsiteX4" fmla="*/ 114853 w 1003740"/>
                <a:gd name="connsiteY4" fmla="*/ 759083 h 940972"/>
                <a:gd name="connsiteX5" fmla="*/ 27349 w 1003740"/>
                <a:gd name="connsiteY5" fmla="*/ 724467 h 940972"/>
                <a:gd name="connsiteX6" fmla="*/ 280 w 1003740"/>
                <a:gd name="connsiteY6" fmla="*/ 653977 h 940972"/>
                <a:gd name="connsiteX7" fmla="*/ 280 w 1003740"/>
                <a:gd name="connsiteY7" fmla="*/ 515513 h 940972"/>
                <a:gd name="connsiteX8" fmla="*/ 19165 w 1003740"/>
                <a:gd name="connsiteY8" fmla="*/ 491597 h 940972"/>
                <a:gd name="connsiteX9" fmla="*/ 38051 w 1003740"/>
                <a:gd name="connsiteY9" fmla="*/ 514884 h 940972"/>
                <a:gd name="connsiteX10" fmla="*/ 38051 w 1003740"/>
                <a:gd name="connsiteY10" fmla="*/ 647053 h 940972"/>
                <a:gd name="connsiteX11" fmla="*/ 111076 w 1003740"/>
                <a:gd name="connsiteY11" fmla="*/ 721320 h 940972"/>
                <a:gd name="connsiteX12" fmla="*/ 527191 w 1003740"/>
                <a:gd name="connsiteY12" fmla="*/ 721320 h 940972"/>
                <a:gd name="connsiteX13" fmla="*/ 539152 w 1003740"/>
                <a:gd name="connsiteY13" fmla="*/ 720691 h 940972"/>
                <a:gd name="connsiteX14" fmla="*/ 539152 w 1003740"/>
                <a:gd name="connsiteY14" fmla="*/ 628801 h 940972"/>
                <a:gd name="connsiteX15" fmla="*/ 534746 w 1003740"/>
                <a:gd name="connsiteY15" fmla="*/ 620620 h 940972"/>
                <a:gd name="connsiteX16" fmla="*/ 515230 w 1003740"/>
                <a:gd name="connsiteY16" fmla="*/ 562717 h 940972"/>
                <a:gd name="connsiteX17" fmla="*/ 498233 w 1003740"/>
                <a:gd name="connsiteY17" fmla="*/ 521807 h 940972"/>
                <a:gd name="connsiteX18" fmla="*/ 499492 w 1003740"/>
                <a:gd name="connsiteY18" fmla="*/ 411666 h 940972"/>
                <a:gd name="connsiteX19" fmla="*/ 515860 w 1003740"/>
                <a:gd name="connsiteY19" fmla="*/ 373274 h 940972"/>
                <a:gd name="connsiteX20" fmla="*/ 594550 w 1003740"/>
                <a:gd name="connsiteY20" fmla="*/ 293972 h 940972"/>
                <a:gd name="connsiteX21" fmla="*/ 634840 w 1003740"/>
                <a:gd name="connsiteY21" fmla="*/ 276350 h 940972"/>
                <a:gd name="connsiteX22" fmla="*/ 743118 w 1003740"/>
                <a:gd name="connsiteY22" fmla="*/ 276350 h 940972"/>
                <a:gd name="connsiteX23" fmla="*/ 784667 w 1003740"/>
                <a:gd name="connsiteY23" fmla="*/ 293972 h 940972"/>
                <a:gd name="connsiteX24" fmla="*/ 862098 w 1003740"/>
                <a:gd name="connsiteY24" fmla="*/ 374533 h 940972"/>
                <a:gd name="connsiteX25" fmla="*/ 877207 w 1003740"/>
                <a:gd name="connsiteY25" fmla="*/ 411037 h 940972"/>
                <a:gd name="connsiteX26" fmla="*/ 877207 w 1003740"/>
                <a:gd name="connsiteY26" fmla="*/ 523695 h 940972"/>
                <a:gd name="connsiteX27" fmla="*/ 862098 w 1003740"/>
                <a:gd name="connsiteY27" fmla="*/ 561458 h 940972"/>
                <a:gd name="connsiteX28" fmla="*/ 843212 w 1003740"/>
                <a:gd name="connsiteY28" fmla="*/ 619990 h 940972"/>
                <a:gd name="connsiteX29" fmla="*/ 837546 w 1003740"/>
                <a:gd name="connsiteY29" fmla="*/ 630690 h 940972"/>
                <a:gd name="connsiteX30" fmla="*/ 837546 w 1003740"/>
                <a:gd name="connsiteY30" fmla="*/ 720061 h 940972"/>
                <a:gd name="connsiteX31" fmla="*/ 916237 w 1003740"/>
                <a:gd name="connsiteY31" fmla="*/ 719432 h 940972"/>
                <a:gd name="connsiteX32" fmla="*/ 965970 w 1003740"/>
                <a:gd name="connsiteY32" fmla="*/ 652718 h 940972"/>
                <a:gd name="connsiteX33" fmla="*/ 965970 w 1003740"/>
                <a:gd name="connsiteY33" fmla="*/ 526842 h 940972"/>
                <a:gd name="connsiteX34" fmla="*/ 965970 w 1003740"/>
                <a:gd name="connsiteY34" fmla="*/ 30892 h 940972"/>
                <a:gd name="connsiteX35" fmla="*/ 965970 w 1003740"/>
                <a:gd name="connsiteY35" fmla="*/ 17046 h 940972"/>
                <a:gd name="connsiteX36" fmla="*/ 982967 w 1003740"/>
                <a:gd name="connsiteY36" fmla="*/ 53 h 940972"/>
                <a:gd name="connsiteX37" fmla="*/ 1002482 w 1003740"/>
                <a:gd name="connsiteY37" fmla="*/ 14528 h 940972"/>
                <a:gd name="connsiteX38" fmla="*/ 1003741 w 1003740"/>
                <a:gd name="connsiteY38" fmla="*/ 27116 h 940972"/>
                <a:gd name="connsiteX39" fmla="*/ 1003741 w 1003740"/>
                <a:gd name="connsiteY39" fmla="*/ 648942 h 940972"/>
                <a:gd name="connsiteX40" fmla="*/ 893574 w 1003740"/>
                <a:gd name="connsiteY40" fmla="*/ 760341 h 940972"/>
                <a:gd name="connsiteX41" fmla="*/ 836917 w 1003740"/>
                <a:gd name="connsiteY41" fmla="*/ 760341 h 940972"/>
                <a:gd name="connsiteX42" fmla="*/ 836917 w 1003740"/>
                <a:gd name="connsiteY42" fmla="*/ 774188 h 940972"/>
                <a:gd name="connsiteX43" fmla="*/ 837546 w 1003740"/>
                <a:gd name="connsiteY43" fmla="*/ 880553 h 940972"/>
                <a:gd name="connsiteX44" fmla="*/ 799146 w 1003740"/>
                <a:gd name="connsiteY44" fmla="*/ 940973 h 940972"/>
                <a:gd name="connsiteX45" fmla="*/ 779001 w 1003740"/>
                <a:gd name="connsiteY45" fmla="*/ 940973 h 940972"/>
                <a:gd name="connsiteX46" fmla="*/ 687090 w 1003740"/>
                <a:gd name="connsiteY46" fmla="*/ 873629 h 940972"/>
                <a:gd name="connsiteX47" fmla="*/ 671352 w 1003740"/>
                <a:gd name="connsiteY47" fmla="*/ 886217 h 940972"/>
                <a:gd name="connsiteX48" fmla="*/ 598957 w 1003740"/>
                <a:gd name="connsiteY48" fmla="*/ 940344 h 940972"/>
                <a:gd name="connsiteX49" fmla="*/ 578183 w 1003740"/>
                <a:gd name="connsiteY49" fmla="*/ 939714 h 940972"/>
                <a:gd name="connsiteX50" fmla="*/ 553002 w 1003740"/>
                <a:gd name="connsiteY50" fmla="*/ 561458 h 940972"/>
                <a:gd name="connsiteX51" fmla="*/ 598957 w 1003740"/>
                <a:gd name="connsiteY51" fmla="*/ 601109 h 940972"/>
                <a:gd name="connsiteX52" fmla="*/ 658762 w 1003740"/>
                <a:gd name="connsiteY52" fmla="*/ 627543 h 940972"/>
                <a:gd name="connsiteX53" fmla="*/ 717308 w 1003740"/>
                <a:gd name="connsiteY53" fmla="*/ 628172 h 940972"/>
                <a:gd name="connsiteX54" fmla="*/ 782148 w 1003740"/>
                <a:gd name="connsiteY54" fmla="*/ 601738 h 940972"/>
                <a:gd name="connsiteX55" fmla="*/ 823068 w 1003740"/>
                <a:gd name="connsiteY55" fmla="*/ 560829 h 940972"/>
                <a:gd name="connsiteX56" fmla="*/ 849508 w 1003740"/>
                <a:gd name="connsiteY56" fmla="*/ 496003 h 940972"/>
                <a:gd name="connsiteX57" fmla="*/ 850137 w 1003740"/>
                <a:gd name="connsiteY57" fmla="*/ 438100 h 940972"/>
                <a:gd name="connsiteX58" fmla="*/ 823068 w 1003740"/>
                <a:gd name="connsiteY58" fmla="*/ 372015 h 940972"/>
                <a:gd name="connsiteX59" fmla="*/ 784037 w 1003740"/>
                <a:gd name="connsiteY59" fmla="*/ 331735 h 940972"/>
                <a:gd name="connsiteX60" fmla="*/ 714789 w 1003740"/>
                <a:gd name="connsiteY60" fmla="*/ 302783 h 940972"/>
                <a:gd name="connsiteX61" fmla="*/ 660021 w 1003740"/>
                <a:gd name="connsiteY61" fmla="*/ 303413 h 940972"/>
                <a:gd name="connsiteX62" fmla="*/ 594550 w 1003740"/>
                <a:gd name="connsiteY62" fmla="*/ 332364 h 940972"/>
                <a:gd name="connsiteX63" fmla="*/ 552372 w 1003740"/>
                <a:gd name="connsiteY63" fmla="*/ 374533 h 940972"/>
                <a:gd name="connsiteX64" fmla="*/ 524673 w 1003740"/>
                <a:gd name="connsiteY64" fmla="*/ 439359 h 940972"/>
                <a:gd name="connsiteX65" fmla="*/ 524673 w 1003740"/>
                <a:gd name="connsiteY65" fmla="*/ 495373 h 940972"/>
                <a:gd name="connsiteX66" fmla="*/ 553002 w 1003740"/>
                <a:gd name="connsiteY66" fmla="*/ 561458 h 940972"/>
                <a:gd name="connsiteX67" fmla="*/ 579442 w 1003740"/>
                <a:gd name="connsiteY67" fmla="*/ 640759 h 940972"/>
                <a:gd name="connsiteX68" fmla="*/ 578183 w 1003740"/>
                <a:gd name="connsiteY68" fmla="*/ 643906 h 940972"/>
                <a:gd name="connsiteX69" fmla="*/ 578183 w 1003740"/>
                <a:gd name="connsiteY69" fmla="*/ 888735 h 940972"/>
                <a:gd name="connsiteX70" fmla="*/ 583848 w 1003740"/>
                <a:gd name="connsiteY70" fmla="*/ 900063 h 940972"/>
                <a:gd name="connsiteX71" fmla="*/ 597068 w 1003740"/>
                <a:gd name="connsiteY71" fmla="*/ 896916 h 940972"/>
                <a:gd name="connsiteX72" fmla="*/ 671982 w 1003740"/>
                <a:gd name="connsiteY72" fmla="*/ 835867 h 940972"/>
                <a:gd name="connsiteX73" fmla="*/ 705346 w 1003740"/>
                <a:gd name="connsiteY73" fmla="*/ 835867 h 940972"/>
                <a:gd name="connsiteX74" fmla="*/ 777112 w 1003740"/>
                <a:gd name="connsiteY74" fmla="*/ 894399 h 940972"/>
                <a:gd name="connsiteX75" fmla="*/ 793480 w 1003740"/>
                <a:gd name="connsiteY75" fmla="*/ 900693 h 940972"/>
                <a:gd name="connsiteX76" fmla="*/ 799146 w 1003740"/>
                <a:gd name="connsiteY76" fmla="*/ 883700 h 940972"/>
                <a:gd name="connsiteX77" fmla="*/ 799146 w 1003740"/>
                <a:gd name="connsiteY77" fmla="*/ 652718 h 940972"/>
                <a:gd name="connsiteX78" fmla="*/ 799146 w 1003740"/>
                <a:gd name="connsiteY78" fmla="*/ 640759 h 940972"/>
                <a:gd name="connsiteX79" fmla="*/ 780889 w 1003740"/>
                <a:gd name="connsiteY79" fmla="*/ 639501 h 940972"/>
                <a:gd name="connsiteX80" fmla="*/ 746266 w 1003740"/>
                <a:gd name="connsiteY80" fmla="*/ 652718 h 940972"/>
                <a:gd name="connsiteX81" fmla="*/ 630433 w 1003740"/>
                <a:gd name="connsiteY81" fmla="*/ 652718 h 940972"/>
                <a:gd name="connsiteX82" fmla="*/ 595809 w 1003740"/>
                <a:gd name="connsiteY82" fmla="*/ 638871 h 940972"/>
                <a:gd name="connsiteX83" fmla="*/ 579442 w 1003740"/>
                <a:gd name="connsiteY83" fmla="*/ 640759 h 9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03740" h="940972">
                  <a:moveTo>
                    <a:pt x="578183" y="939714"/>
                  </a:moveTo>
                  <a:cubicBezTo>
                    <a:pt x="549854" y="930273"/>
                    <a:pt x="538523" y="910763"/>
                    <a:pt x="539152" y="880553"/>
                  </a:cubicBezTo>
                  <a:cubicBezTo>
                    <a:pt x="540411" y="844049"/>
                    <a:pt x="539152" y="807545"/>
                    <a:pt x="539782" y="771670"/>
                  </a:cubicBezTo>
                  <a:cubicBezTo>
                    <a:pt x="539782" y="760971"/>
                    <a:pt x="536634" y="758453"/>
                    <a:pt x="525932" y="758453"/>
                  </a:cubicBezTo>
                  <a:cubicBezTo>
                    <a:pt x="388696" y="759083"/>
                    <a:pt x="252089" y="758453"/>
                    <a:pt x="114853" y="759083"/>
                  </a:cubicBezTo>
                  <a:cubicBezTo>
                    <a:pt x="80859" y="759083"/>
                    <a:pt x="50642" y="750271"/>
                    <a:pt x="27349" y="724467"/>
                  </a:cubicBezTo>
                  <a:cubicBezTo>
                    <a:pt x="9093" y="704327"/>
                    <a:pt x="280" y="680411"/>
                    <a:pt x="280" y="653977"/>
                  </a:cubicBezTo>
                  <a:cubicBezTo>
                    <a:pt x="-350" y="608032"/>
                    <a:pt x="280" y="561458"/>
                    <a:pt x="280" y="515513"/>
                  </a:cubicBezTo>
                  <a:cubicBezTo>
                    <a:pt x="280" y="500408"/>
                    <a:pt x="7834" y="491597"/>
                    <a:pt x="19165" y="491597"/>
                  </a:cubicBezTo>
                  <a:cubicBezTo>
                    <a:pt x="30497" y="491597"/>
                    <a:pt x="38051" y="500408"/>
                    <a:pt x="38051" y="514884"/>
                  </a:cubicBezTo>
                  <a:cubicBezTo>
                    <a:pt x="38051" y="558940"/>
                    <a:pt x="38051" y="602997"/>
                    <a:pt x="38051" y="647053"/>
                  </a:cubicBezTo>
                  <a:cubicBezTo>
                    <a:pt x="38051" y="693627"/>
                    <a:pt x="65121" y="720691"/>
                    <a:pt x="111076" y="721320"/>
                  </a:cubicBezTo>
                  <a:cubicBezTo>
                    <a:pt x="249571" y="721320"/>
                    <a:pt x="388696" y="721320"/>
                    <a:pt x="527191" y="721320"/>
                  </a:cubicBezTo>
                  <a:cubicBezTo>
                    <a:pt x="530968" y="721320"/>
                    <a:pt x="534746" y="720691"/>
                    <a:pt x="539152" y="720691"/>
                  </a:cubicBezTo>
                  <a:cubicBezTo>
                    <a:pt x="539152" y="689222"/>
                    <a:pt x="539152" y="659012"/>
                    <a:pt x="539152" y="628801"/>
                  </a:cubicBezTo>
                  <a:cubicBezTo>
                    <a:pt x="539152" y="625655"/>
                    <a:pt x="536634" y="622508"/>
                    <a:pt x="534746" y="620620"/>
                  </a:cubicBezTo>
                  <a:cubicBezTo>
                    <a:pt x="519008" y="604256"/>
                    <a:pt x="512083" y="584745"/>
                    <a:pt x="515230" y="562717"/>
                  </a:cubicBezTo>
                  <a:cubicBezTo>
                    <a:pt x="517119" y="545094"/>
                    <a:pt x="511453" y="533136"/>
                    <a:pt x="498233" y="521807"/>
                  </a:cubicBezTo>
                  <a:cubicBezTo>
                    <a:pt x="462350" y="492226"/>
                    <a:pt x="462980" y="440617"/>
                    <a:pt x="499492" y="411666"/>
                  </a:cubicBezTo>
                  <a:cubicBezTo>
                    <a:pt x="512712" y="401596"/>
                    <a:pt x="517119" y="389638"/>
                    <a:pt x="515860" y="373274"/>
                  </a:cubicBezTo>
                  <a:cubicBezTo>
                    <a:pt x="512083" y="324182"/>
                    <a:pt x="544818" y="290825"/>
                    <a:pt x="594550" y="293972"/>
                  </a:cubicBezTo>
                  <a:cubicBezTo>
                    <a:pt x="612177" y="295231"/>
                    <a:pt x="624138" y="289566"/>
                    <a:pt x="634840" y="276350"/>
                  </a:cubicBezTo>
                  <a:cubicBezTo>
                    <a:pt x="662539" y="241734"/>
                    <a:pt x="715419" y="241734"/>
                    <a:pt x="743118" y="276350"/>
                  </a:cubicBezTo>
                  <a:cubicBezTo>
                    <a:pt x="754449" y="290196"/>
                    <a:pt x="767040" y="295231"/>
                    <a:pt x="784667" y="293972"/>
                  </a:cubicBezTo>
                  <a:cubicBezTo>
                    <a:pt x="833140" y="290196"/>
                    <a:pt x="867134" y="326071"/>
                    <a:pt x="862098" y="374533"/>
                  </a:cubicBezTo>
                  <a:cubicBezTo>
                    <a:pt x="860209" y="390267"/>
                    <a:pt x="865246" y="400967"/>
                    <a:pt x="877207" y="411037"/>
                  </a:cubicBezTo>
                  <a:cubicBezTo>
                    <a:pt x="914978" y="441876"/>
                    <a:pt x="914978" y="492856"/>
                    <a:pt x="877207" y="523695"/>
                  </a:cubicBezTo>
                  <a:cubicBezTo>
                    <a:pt x="864616" y="533765"/>
                    <a:pt x="859580" y="545094"/>
                    <a:pt x="862098" y="561458"/>
                  </a:cubicBezTo>
                  <a:cubicBezTo>
                    <a:pt x="865246" y="583486"/>
                    <a:pt x="858321" y="602997"/>
                    <a:pt x="843212" y="619990"/>
                  </a:cubicBezTo>
                  <a:cubicBezTo>
                    <a:pt x="840694" y="623137"/>
                    <a:pt x="837546" y="626913"/>
                    <a:pt x="837546" y="630690"/>
                  </a:cubicBezTo>
                  <a:cubicBezTo>
                    <a:pt x="836917" y="660900"/>
                    <a:pt x="837546" y="690480"/>
                    <a:pt x="837546" y="720061"/>
                  </a:cubicBezTo>
                  <a:cubicBezTo>
                    <a:pt x="864616" y="720061"/>
                    <a:pt x="891056" y="723208"/>
                    <a:pt x="916237" y="719432"/>
                  </a:cubicBezTo>
                  <a:cubicBezTo>
                    <a:pt x="946454" y="715026"/>
                    <a:pt x="965340" y="686075"/>
                    <a:pt x="965970" y="652718"/>
                  </a:cubicBezTo>
                  <a:cubicBezTo>
                    <a:pt x="966599" y="610549"/>
                    <a:pt x="965970" y="569011"/>
                    <a:pt x="965970" y="526842"/>
                  </a:cubicBezTo>
                  <a:cubicBezTo>
                    <a:pt x="965970" y="361316"/>
                    <a:pt x="965970" y="195789"/>
                    <a:pt x="965970" y="30892"/>
                  </a:cubicBezTo>
                  <a:cubicBezTo>
                    <a:pt x="965970" y="26486"/>
                    <a:pt x="965970" y="21452"/>
                    <a:pt x="965970" y="17046"/>
                  </a:cubicBezTo>
                  <a:cubicBezTo>
                    <a:pt x="967228" y="6976"/>
                    <a:pt x="972894" y="682"/>
                    <a:pt x="982967" y="53"/>
                  </a:cubicBezTo>
                  <a:cubicBezTo>
                    <a:pt x="993039" y="-577"/>
                    <a:pt x="999964" y="4458"/>
                    <a:pt x="1002482" y="14528"/>
                  </a:cubicBezTo>
                  <a:cubicBezTo>
                    <a:pt x="1003741" y="18305"/>
                    <a:pt x="1003741" y="22710"/>
                    <a:pt x="1003741" y="27116"/>
                  </a:cubicBezTo>
                  <a:cubicBezTo>
                    <a:pt x="1003741" y="234181"/>
                    <a:pt x="1003741" y="441876"/>
                    <a:pt x="1003741" y="648942"/>
                  </a:cubicBezTo>
                  <a:cubicBezTo>
                    <a:pt x="1003741" y="715656"/>
                    <a:pt x="960304" y="759083"/>
                    <a:pt x="893574" y="760341"/>
                  </a:cubicBezTo>
                  <a:cubicBezTo>
                    <a:pt x="875318" y="760341"/>
                    <a:pt x="857062" y="760341"/>
                    <a:pt x="836917" y="760341"/>
                  </a:cubicBezTo>
                  <a:cubicBezTo>
                    <a:pt x="836917" y="765377"/>
                    <a:pt x="836917" y="769782"/>
                    <a:pt x="836917" y="774188"/>
                  </a:cubicBezTo>
                  <a:cubicBezTo>
                    <a:pt x="836917" y="809433"/>
                    <a:pt x="835658" y="845307"/>
                    <a:pt x="837546" y="880553"/>
                  </a:cubicBezTo>
                  <a:cubicBezTo>
                    <a:pt x="838806" y="910763"/>
                    <a:pt x="828104" y="930903"/>
                    <a:pt x="799146" y="940973"/>
                  </a:cubicBezTo>
                  <a:cubicBezTo>
                    <a:pt x="792221" y="940973"/>
                    <a:pt x="785296" y="940973"/>
                    <a:pt x="779001" y="940973"/>
                  </a:cubicBezTo>
                  <a:cubicBezTo>
                    <a:pt x="748784" y="918945"/>
                    <a:pt x="717937" y="896287"/>
                    <a:pt x="687090" y="873629"/>
                  </a:cubicBezTo>
                  <a:cubicBezTo>
                    <a:pt x="682054" y="877406"/>
                    <a:pt x="677018" y="882441"/>
                    <a:pt x="671352" y="886217"/>
                  </a:cubicBezTo>
                  <a:cubicBezTo>
                    <a:pt x="647430" y="904469"/>
                    <a:pt x="622879" y="922721"/>
                    <a:pt x="598957" y="940344"/>
                  </a:cubicBezTo>
                  <a:cubicBezTo>
                    <a:pt x="592032" y="939714"/>
                    <a:pt x="585108" y="939714"/>
                    <a:pt x="578183" y="939714"/>
                  </a:cubicBezTo>
                  <a:close/>
                  <a:moveTo>
                    <a:pt x="553002" y="561458"/>
                  </a:moveTo>
                  <a:cubicBezTo>
                    <a:pt x="551113" y="592298"/>
                    <a:pt x="563704" y="603626"/>
                    <a:pt x="598957" y="601109"/>
                  </a:cubicBezTo>
                  <a:cubicBezTo>
                    <a:pt x="623508" y="599221"/>
                    <a:pt x="643653" y="609291"/>
                    <a:pt x="658762" y="627543"/>
                  </a:cubicBezTo>
                  <a:cubicBezTo>
                    <a:pt x="678277" y="650830"/>
                    <a:pt x="698422" y="650830"/>
                    <a:pt x="717308" y="628172"/>
                  </a:cubicBezTo>
                  <a:cubicBezTo>
                    <a:pt x="734305" y="607402"/>
                    <a:pt x="755708" y="598591"/>
                    <a:pt x="782148" y="601738"/>
                  </a:cubicBezTo>
                  <a:cubicBezTo>
                    <a:pt x="810477" y="604885"/>
                    <a:pt x="826215" y="589151"/>
                    <a:pt x="823068" y="560829"/>
                  </a:cubicBezTo>
                  <a:cubicBezTo>
                    <a:pt x="819920" y="534395"/>
                    <a:pt x="829363" y="512996"/>
                    <a:pt x="849508" y="496003"/>
                  </a:cubicBezTo>
                  <a:cubicBezTo>
                    <a:pt x="872170" y="477751"/>
                    <a:pt x="872170" y="456352"/>
                    <a:pt x="850137" y="438100"/>
                  </a:cubicBezTo>
                  <a:cubicBezTo>
                    <a:pt x="829363" y="421107"/>
                    <a:pt x="819920" y="399078"/>
                    <a:pt x="823068" y="372015"/>
                  </a:cubicBezTo>
                  <a:cubicBezTo>
                    <a:pt x="826215" y="344322"/>
                    <a:pt x="811736" y="329217"/>
                    <a:pt x="784037" y="331735"/>
                  </a:cubicBezTo>
                  <a:cubicBezTo>
                    <a:pt x="755708" y="334252"/>
                    <a:pt x="733046" y="324812"/>
                    <a:pt x="714789" y="302783"/>
                  </a:cubicBezTo>
                  <a:cubicBezTo>
                    <a:pt x="698422" y="282643"/>
                    <a:pt x="676389" y="282643"/>
                    <a:pt x="660021" y="303413"/>
                  </a:cubicBezTo>
                  <a:cubicBezTo>
                    <a:pt x="643024" y="324182"/>
                    <a:pt x="621620" y="334252"/>
                    <a:pt x="594550" y="332364"/>
                  </a:cubicBezTo>
                  <a:cubicBezTo>
                    <a:pt x="562445" y="329847"/>
                    <a:pt x="549854" y="342434"/>
                    <a:pt x="552372" y="374533"/>
                  </a:cubicBezTo>
                  <a:cubicBezTo>
                    <a:pt x="554261" y="400967"/>
                    <a:pt x="544818" y="422365"/>
                    <a:pt x="524673" y="439359"/>
                  </a:cubicBezTo>
                  <a:cubicBezTo>
                    <a:pt x="503269" y="456981"/>
                    <a:pt x="503269" y="478380"/>
                    <a:pt x="524673" y="495373"/>
                  </a:cubicBezTo>
                  <a:cubicBezTo>
                    <a:pt x="545447" y="510478"/>
                    <a:pt x="555520" y="531248"/>
                    <a:pt x="553002" y="561458"/>
                  </a:cubicBezTo>
                  <a:close/>
                  <a:moveTo>
                    <a:pt x="579442" y="640759"/>
                  </a:moveTo>
                  <a:cubicBezTo>
                    <a:pt x="578812" y="642648"/>
                    <a:pt x="578183" y="643277"/>
                    <a:pt x="578183" y="643906"/>
                  </a:cubicBezTo>
                  <a:cubicBezTo>
                    <a:pt x="578183" y="725725"/>
                    <a:pt x="578183" y="806915"/>
                    <a:pt x="578183" y="888735"/>
                  </a:cubicBezTo>
                  <a:cubicBezTo>
                    <a:pt x="578183" y="892511"/>
                    <a:pt x="581330" y="898804"/>
                    <a:pt x="583848" y="900063"/>
                  </a:cubicBezTo>
                  <a:cubicBezTo>
                    <a:pt x="587626" y="901322"/>
                    <a:pt x="593921" y="899434"/>
                    <a:pt x="597068" y="896916"/>
                  </a:cubicBezTo>
                  <a:cubicBezTo>
                    <a:pt x="622249" y="876776"/>
                    <a:pt x="646801" y="856636"/>
                    <a:pt x="671982" y="835867"/>
                  </a:cubicBezTo>
                  <a:cubicBezTo>
                    <a:pt x="685202" y="825168"/>
                    <a:pt x="692127" y="824538"/>
                    <a:pt x="705346" y="835867"/>
                  </a:cubicBezTo>
                  <a:cubicBezTo>
                    <a:pt x="729269" y="855378"/>
                    <a:pt x="753190" y="874888"/>
                    <a:pt x="777112" y="894399"/>
                  </a:cubicBezTo>
                  <a:cubicBezTo>
                    <a:pt x="781519" y="898175"/>
                    <a:pt x="787814" y="898804"/>
                    <a:pt x="793480" y="900693"/>
                  </a:cubicBezTo>
                  <a:cubicBezTo>
                    <a:pt x="795369" y="895028"/>
                    <a:pt x="799146" y="889364"/>
                    <a:pt x="799146" y="883700"/>
                  </a:cubicBezTo>
                  <a:cubicBezTo>
                    <a:pt x="799775" y="806915"/>
                    <a:pt x="799146" y="730131"/>
                    <a:pt x="799146" y="652718"/>
                  </a:cubicBezTo>
                  <a:cubicBezTo>
                    <a:pt x="799146" y="648942"/>
                    <a:pt x="799146" y="644536"/>
                    <a:pt x="799146" y="640759"/>
                  </a:cubicBezTo>
                  <a:cubicBezTo>
                    <a:pt x="792221" y="640130"/>
                    <a:pt x="786555" y="640130"/>
                    <a:pt x="780889" y="639501"/>
                  </a:cubicBezTo>
                  <a:cubicBezTo>
                    <a:pt x="766410" y="636983"/>
                    <a:pt x="755708" y="642018"/>
                    <a:pt x="746266" y="652718"/>
                  </a:cubicBezTo>
                  <a:cubicBezTo>
                    <a:pt x="712901" y="692998"/>
                    <a:pt x="663798" y="692998"/>
                    <a:pt x="630433" y="652718"/>
                  </a:cubicBezTo>
                  <a:cubicBezTo>
                    <a:pt x="620990" y="641389"/>
                    <a:pt x="610289" y="636983"/>
                    <a:pt x="595809" y="638871"/>
                  </a:cubicBezTo>
                  <a:cubicBezTo>
                    <a:pt x="590773" y="640130"/>
                    <a:pt x="585108" y="640130"/>
                    <a:pt x="579442" y="640759"/>
                  </a:cubicBezTo>
                  <a:close/>
                </a:path>
              </a:pathLst>
            </a:custGeom>
            <a:grpFill/>
            <a:ln w="6291" cap="flat">
              <a:noFill/>
              <a:prstDash val="solid"/>
              <a:miter/>
            </a:ln>
          </p:spPr>
          <p:txBody>
            <a:bodyPr rtlCol="0" anchor="ctr"/>
            <a:lstStyle/>
            <a:p>
              <a:pPr algn="l" rtl="0"/>
              <a:endParaRPr lang="en-US"/>
            </a:p>
          </p:txBody>
        </p:sp>
        <p:sp>
          <p:nvSpPr>
            <p:cNvPr id="182" name="Freeform 181">
              <a:extLst>
                <a:ext uri="{FF2B5EF4-FFF2-40B4-BE49-F238E27FC236}">
                  <a16:creationId xmlns:a16="http://schemas.microsoft.com/office/drawing/2014/main" id="{7EA7F4E8-7EDE-4560-307C-485F4D976EE9}"/>
                </a:ext>
              </a:extLst>
            </p:cNvPr>
            <p:cNvSpPr/>
            <p:nvPr/>
          </p:nvSpPr>
          <p:spPr>
            <a:xfrm>
              <a:off x="2405494" y="593121"/>
              <a:ext cx="1004090" cy="812717"/>
            </a:xfrm>
            <a:custGeom>
              <a:avLst/>
              <a:gdLst>
                <a:gd name="connsiteX0" fmla="*/ 502990 w 1004090"/>
                <a:gd name="connsiteY0" fmla="*/ 629 h 812717"/>
                <a:gd name="connsiteX1" fmla="*/ 891406 w 1004090"/>
                <a:gd name="connsiteY1" fmla="*/ 629 h 812717"/>
                <a:gd name="connsiteX2" fmla="*/ 1004091 w 1004090"/>
                <a:gd name="connsiteY2" fmla="*/ 112659 h 812717"/>
                <a:gd name="connsiteX3" fmla="*/ 1004091 w 1004090"/>
                <a:gd name="connsiteY3" fmla="*/ 291402 h 812717"/>
                <a:gd name="connsiteX4" fmla="*/ 1002831 w 1004090"/>
                <a:gd name="connsiteY4" fmla="*/ 306507 h 812717"/>
                <a:gd name="connsiteX5" fmla="*/ 983946 w 1004090"/>
                <a:gd name="connsiteY5" fmla="*/ 319724 h 812717"/>
                <a:gd name="connsiteX6" fmla="*/ 966949 w 1004090"/>
                <a:gd name="connsiteY6" fmla="*/ 303360 h 812717"/>
                <a:gd name="connsiteX7" fmla="*/ 966319 w 1004090"/>
                <a:gd name="connsiteY7" fmla="*/ 290773 h 812717"/>
                <a:gd name="connsiteX8" fmla="*/ 966319 w 1004090"/>
                <a:gd name="connsiteY8" fmla="*/ 113288 h 812717"/>
                <a:gd name="connsiteX9" fmla="*/ 892035 w 1004090"/>
                <a:gd name="connsiteY9" fmla="*/ 38392 h 812717"/>
                <a:gd name="connsiteX10" fmla="*/ 112685 w 1004090"/>
                <a:gd name="connsiteY10" fmla="*/ 38392 h 812717"/>
                <a:gd name="connsiteX11" fmla="*/ 38401 w 1004090"/>
                <a:gd name="connsiteY11" fmla="*/ 112029 h 812717"/>
                <a:gd name="connsiteX12" fmla="*/ 38401 w 1004090"/>
                <a:gd name="connsiteY12" fmla="*/ 781058 h 812717"/>
                <a:gd name="connsiteX13" fmla="*/ 37771 w 1004090"/>
                <a:gd name="connsiteY13" fmla="*/ 796163 h 812717"/>
                <a:gd name="connsiteX14" fmla="*/ 21404 w 1004090"/>
                <a:gd name="connsiteY14" fmla="*/ 812527 h 812717"/>
                <a:gd name="connsiteX15" fmla="*/ 1259 w 1004090"/>
                <a:gd name="connsiteY15" fmla="*/ 798681 h 812717"/>
                <a:gd name="connsiteX16" fmla="*/ 0 w 1004090"/>
                <a:gd name="connsiteY16" fmla="*/ 784835 h 812717"/>
                <a:gd name="connsiteX17" fmla="*/ 0 w 1004090"/>
                <a:gd name="connsiteY17" fmla="*/ 110771 h 812717"/>
                <a:gd name="connsiteX18" fmla="*/ 111426 w 1004090"/>
                <a:gd name="connsiteY18" fmla="*/ 0 h 812717"/>
                <a:gd name="connsiteX19" fmla="*/ 502990 w 1004090"/>
                <a:gd name="connsiteY19" fmla="*/ 629 h 81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4090" h="812717">
                  <a:moveTo>
                    <a:pt x="502990" y="629"/>
                  </a:moveTo>
                  <a:cubicBezTo>
                    <a:pt x="632672" y="629"/>
                    <a:pt x="761724" y="629"/>
                    <a:pt x="891406" y="629"/>
                  </a:cubicBezTo>
                  <a:cubicBezTo>
                    <a:pt x="960653" y="629"/>
                    <a:pt x="1004091" y="44056"/>
                    <a:pt x="1004091" y="112659"/>
                  </a:cubicBezTo>
                  <a:cubicBezTo>
                    <a:pt x="1004091" y="172450"/>
                    <a:pt x="1004091" y="232241"/>
                    <a:pt x="1004091" y="291402"/>
                  </a:cubicBezTo>
                  <a:cubicBezTo>
                    <a:pt x="1004091" y="296437"/>
                    <a:pt x="1004091" y="301472"/>
                    <a:pt x="1002831" y="306507"/>
                  </a:cubicBezTo>
                  <a:cubicBezTo>
                    <a:pt x="1000313" y="315948"/>
                    <a:pt x="993389" y="320353"/>
                    <a:pt x="983946" y="319724"/>
                  </a:cubicBezTo>
                  <a:cubicBezTo>
                    <a:pt x="974503" y="319095"/>
                    <a:pt x="968208" y="313430"/>
                    <a:pt x="966949" y="303360"/>
                  </a:cubicBezTo>
                  <a:cubicBezTo>
                    <a:pt x="966319" y="298955"/>
                    <a:pt x="966319" y="295178"/>
                    <a:pt x="966319" y="290773"/>
                  </a:cubicBezTo>
                  <a:cubicBezTo>
                    <a:pt x="966319" y="231611"/>
                    <a:pt x="966319" y="172450"/>
                    <a:pt x="966319" y="113288"/>
                  </a:cubicBezTo>
                  <a:cubicBezTo>
                    <a:pt x="966319" y="65455"/>
                    <a:pt x="939250" y="38392"/>
                    <a:pt x="892035" y="38392"/>
                  </a:cubicBezTo>
                  <a:cubicBezTo>
                    <a:pt x="632042" y="38392"/>
                    <a:pt x="372678" y="38392"/>
                    <a:pt x="112685" y="38392"/>
                  </a:cubicBezTo>
                  <a:cubicBezTo>
                    <a:pt x="65470" y="38392"/>
                    <a:pt x="38401" y="65455"/>
                    <a:pt x="38401" y="112029"/>
                  </a:cubicBezTo>
                  <a:cubicBezTo>
                    <a:pt x="38401" y="334829"/>
                    <a:pt x="38401" y="557629"/>
                    <a:pt x="38401" y="781058"/>
                  </a:cubicBezTo>
                  <a:cubicBezTo>
                    <a:pt x="38401" y="786093"/>
                    <a:pt x="38401" y="791128"/>
                    <a:pt x="37771" y="796163"/>
                  </a:cubicBezTo>
                  <a:cubicBezTo>
                    <a:pt x="36512" y="805604"/>
                    <a:pt x="30847" y="811268"/>
                    <a:pt x="21404" y="812527"/>
                  </a:cubicBezTo>
                  <a:cubicBezTo>
                    <a:pt x="11331" y="813786"/>
                    <a:pt x="4407" y="808751"/>
                    <a:pt x="1259" y="798681"/>
                  </a:cubicBezTo>
                  <a:cubicBezTo>
                    <a:pt x="0" y="794275"/>
                    <a:pt x="0" y="789240"/>
                    <a:pt x="0" y="784835"/>
                  </a:cubicBezTo>
                  <a:cubicBezTo>
                    <a:pt x="0" y="560147"/>
                    <a:pt x="0" y="335458"/>
                    <a:pt x="0" y="110771"/>
                  </a:cubicBezTo>
                  <a:cubicBezTo>
                    <a:pt x="0" y="44056"/>
                    <a:pt x="44696" y="0"/>
                    <a:pt x="111426" y="0"/>
                  </a:cubicBezTo>
                  <a:cubicBezTo>
                    <a:pt x="242996" y="629"/>
                    <a:pt x="372678" y="629"/>
                    <a:pt x="502990" y="629"/>
                  </a:cubicBezTo>
                  <a:close/>
                </a:path>
              </a:pathLst>
            </a:custGeom>
            <a:grpFill/>
            <a:ln w="6291" cap="flat">
              <a:noFill/>
              <a:prstDash val="solid"/>
              <a:miter/>
            </a:ln>
          </p:spPr>
          <p:txBody>
            <a:bodyPr rtlCol="0" anchor="ctr"/>
            <a:lstStyle/>
            <a:p>
              <a:pPr algn="l" rtl="0"/>
              <a:endParaRPr lang="en-US"/>
            </a:p>
          </p:txBody>
        </p:sp>
        <p:sp>
          <p:nvSpPr>
            <p:cNvPr id="183" name="Freeform 182">
              <a:extLst>
                <a:ext uri="{FF2B5EF4-FFF2-40B4-BE49-F238E27FC236}">
                  <a16:creationId xmlns:a16="http://schemas.microsoft.com/office/drawing/2014/main" id="{318D66DD-5A75-073B-CEE5-1DD2EECD524A}"/>
                </a:ext>
              </a:extLst>
            </p:cNvPr>
            <p:cNvSpPr/>
            <p:nvPr/>
          </p:nvSpPr>
          <p:spPr>
            <a:xfrm>
              <a:off x="3013334" y="936726"/>
              <a:ext cx="132479" cy="172521"/>
            </a:xfrm>
            <a:custGeom>
              <a:avLst/>
              <a:gdLst>
                <a:gd name="connsiteX0" fmla="*/ 92820 w 132479"/>
                <a:gd name="connsiteY0" fmla="*/ 88148 h 172521"/>
                <a:gd name="connsiteX1" fmla="*/ 92820 w 132479"/>
                <a:gd name="connsiteY1" fmla="*/ 21434 h 172521"/>
                <a:gd name="connsiteX2" fmla="*/ 119889 w 132479"/>
                <a:gd name="connsiteY2" fmla="*/ 2553 h 172521"/>
                <a:gd name="connsiteX3" fmla="*/ 130591 w 132479"/>
                <a:gd name="connsiteY3" fmla="*/ 19546 h 172521"/>
                <a:gd name="connsiteX4" fmla="*/ 132480 w 132479"/>
                <a:gd name="connsiteY4" fmla="*/ 146680 h 172521"/>
                <a:gd name="connsiteX5" fmla="*/ 118001 w 132479"/>
                <a:gd name="connsiteY5" fmla="*/ 169967 h 172521"/>
                <a:gd name="connsiteX6" fmla="*/ 92190 w 132479"/>
                <a:gd name="connsiteY6" fmla="*/ 159268 h 172521"/>
                <a:gd name="connsiteX7" fmla="*/ 48124 w 132479"/>
                <a:gd name="connsiteY7" fmla="*/ 95700 h 172521"/>
                <a:gd name="connsiteX8" fmla="*/ 38051 w 132479"/>
                <a:gd name="connsiteY8" fmla="*/ 86260 h 172521"/>
                <a:gd name="connsiteX9" fmla="*/ 38051 w 132479"/>
                <a:gd name="connsiteY9" fmla="*/ 138498 h 172521"/>
                <a:gd name="connsiteX10" fmla="*/ 37422 w 132479"/>
                <a:gd name="connsiteY10" fmla="*/ 154862 h 172521"/>
                <a:gd name="connsiteX11" fmla="*/ 17907 w 132479"/>
                <a:gd name="connsiteY11" fmla="*/ 172485 h 172521"/>
                <a:gd name="connsiteX12" fmla="*/ 280 w 132479"/>
                <a:gd name="connsiteY12" fmla="*/ 154233 h 172521"/>
                <a:gd name="connsiteX13" fmla="*/ 280 w 132479"/>
                <a:gd name="connsiteY13" fmla="*/ 125281 h 172521"/>
                <a:gd name="connsiteX14" fmla="*/ 280 w 132479"/>
                <a:gd name="connsiteY14" fmla="*/ 25210 h 172521"/>
                <a:gd name="connsiteX15" fmla="*/ 13500 w 132479"/>
                <a:gd name="connsiteY15" fmla="*/ 1923 h 172521"/>
                <a:gd name="connsiteX16" fmla="*/ 37422 w 132479"/>
                <a:gd name="connsiteY16" fmla="*/ 13252 h 172521"/>
                <a:gd name="connsiteX17" fmla="*/ 90302 w 132479"/>
                <a:gd name="connsiteY17" fmla="*/ 89407 h 172521"/>
                <a:gd name="connsiteX18" fmla="*/ 92820 w 132479"/>
                <a:gd name="connsiteY18" fmla="*/ 88148 h 17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479" h="172521">
                  <a:moveTo>
                    <a:pt x="92820" y="88148"/>
                  </a:moveTo>
                  <a:cubicBezTo>
                    <a:pt x="92820" y="66120"/>
                    <a:pt x="92820" y="43462"/>
                    <a:pt x="92820" y="21434"/>
                  </a:cubicBezTo>
                  <a:cubicBezTo>
                    <a:pt x="92820" y="5070"/>
                    <a:pt x="107299" y="-5000"/>
                    <a:pt x="119889" y="2553"/>
                  </a:cubicBezTo>
                  <a:cubicBezTo>
                    <a:pt x="124926" y="5699"/>
                    <a:pt x="129962" y="13881"/>
                    <a:pt x="130591" y="19546"/>
                  </a:cubicBezTo>
                  <a:cubicBezTo>
                    <a:pt x="131850" y="61714"/>
                    <a:pt x="131850" y="103882"/>
                    <a:pt x="132480" y="146680"/>
                  </a:cubicBezTo>
                  <a:cubicBezTo>
                    <a:pt x="132480" y="157380"/>
                    <a:pt x="129332" y="166191"/>
                    <a:pt x="118001" y="169967"/>
                  </a:cubicBezTo>
                  <a:cubicBezTo>
                    <a:pt x="106669" y="173743"/>
                    <a:pt x="98485" y="168708"/>
                    <a:pt x="92190" y="159268"/>
                  </a:cubicBezTo>
                  <a:cubicBezTo>
                    <a:pt x="77711" y="137869"/>
                    <a:pt x="63232" y="117099"/>
                    <a:pt x="48124" y="95700"/>
                  </a:cubicBezTo>
                  <a:cubicBezTo>
                    <a:pt x="45606" y="92554"/>
                    <a:pt x="43087" y="89407"/>
                    <a:pt x="38051" y="86260"/>
                  </a:cubicBezTo>
                  <a:cubicBezTo>
                    <a:pt x="38051" y="103882"/>
                    <a:pt x="38051" y="121505"/>
                    <a:pt x="38051" y="138498"/>
                  </a:cubicBezTo>
                  <a:cubicBezTo>
                    <a:pt x="38051" y="144163"/>
                    <a:pt x="38051" y="149827"/>
                    <a:pt x="37422" y="154862"/>
                  </a:cubicBezTo>
                  <a:cubicBezTo>
                    <a:pt x="36163" y="165561"/>
                    <a:pt x="27979" y="173114"/>
                    <a:pt x="17907" y="172485"/>
                  </a:cubicBezTo>
                  <a:cubicBezTo>
                    <a:pt x="7205" y="171226"/>
                    <a:pt x="909" y="164932"/>
                    <a:pt x="280" y="154233"/>
                  </a:cubicBezTo>
                  <a:cubicBezTo>
                    <a:pt x="-350" y="144792"/>
                    <a:pt x="280" y="134722"/>
                    <a:pt x="280" y="125281"/>
                  </a:cubicBezTo>
                  <a:cubicBezTo>
                    <a:pt x="280" y="91924"/>
                    <a:pt x="280" y="58567"/>
                    <a:pt x="280" y="25210"/>
                  </a:cubicBezTo>
                  <a:cubicBezTo>
                    <a:pt x="280" y="14511"/>
                    <a:pt x="2168" y="5699"/>
                    <a:pt x="13500" y="1923"/>
                  </a:cubicBezTo>
                  <a:cubicBezTo>
                    <a:pt x="24831" y="-1853"/>
                    <a:pt x="31756" y="4441"/>
                    <a:pt x="37422" y="13252"/>
                  </a:cubicBezTo>
                  <a:cubicBezTo>
                    <a:pt x="55048" y="38427"/>
                    <a:pt x="72675" y="64232"/>
                    <a:pt x="90302" y="89407"/>
                  </a:cubicBezTo>
                  <a:cubicBezTo>
                    <a:pt x="91561" y="88777"/>
                    <a:pt x="92190" y="88777"/>
                    <a:pt x="92820" y="88148"/>
                  </a:cubicBezTo>
                  <a:close/>
                </a:path>
              </a:pathLst>
            </a:custGeom>
            <a:grpFill/>
            <a:ln w="6291" cap="flat">
              <a:noFill/>
              <a:prstDash val="solid"/>
              <a:miter/>
            </a:ln>
          </p:spPr>
          <p:txBody>
            <a:bodyPr rtlCol="0" anchor="ctr"/>
            <a:lstStyle/>
            <a:p>
              <a:pPr algn="l" rtl="0"/>
              <a:endParaRPr lang="en-US"/>
            </a:p>
          </p:txBody>
        </p:sp>
        <p:sp>
          <p:nvSpPr>
            <p:cNvPr id="184" name="Freeform 183">
              <a:extLst>
                <a:ext uri="{FF2B5EF4-FFF2-40B4-BE49-F238E27FC236}">
                  <a16:creationId xmlns:a16="http://schemas.microsoft.com/office/drawing/2014/main" id="{1A10D56D-0E43-9226-E081-F09C80EDF148}"/>
                </a:ext>
              </a:extLst>
            </p:cNvPr>
            <p:cNvSpPr/>
            <p:nvPr/>
          </p:nvSpPr>
          <p:spPr>
            <a:xfrm>
              <a:off x="2520850" y="936593"/>
              <a:ext cx="162893" cy="172574"/>
            </a:xfrm>
            <a:custGeom>
              <a:avLst/>
              <a:gdLst>
                <a:gd name="connsiteX0" fmla="*/ 121345 w 162893"/>
                <a:gd name="connsiteY0" fmla="*/ 105274 h 172574"/>
                <a:gd name="connsiteX1" fmla="*/ 106236 w 162893"/>
                <a:gd name="connsiteY1" fmla="*/ 105274 h 172574"/>
                <a:gd name="connsiteX2" fmla="*/ 85462 w 162893"/>
                <a:gd name="connsiteY2" fmla="*/ 85764 h 172574"/>
                <a:gd name="connsiteX3" fmla="*/ 105606 w 162893"/>
                <a:gd name="connsiteY3" fmla="*/ 67511 h 172574"/>
                <a:gd name="connsiteX4" fmla="*/ 142119 w 162893"/>
                <a:gd name="connsiteY4" fmla="*/ 67511 h 172574"/>
                <a:gd name="connsiteX5" fmla="*/ 162893 w 162893"/>
                <a:gd name="connsiteY5" fmla="*/ 90169 h 172574"/>
                <a:gd name="connsiteX6" fmla="*/ 98682 w 162893"/>
                <a:gd name="connsiteY6" fmla="*/ 171359 h 172574"/>
                <a:gd name="connsiteX7" fmla="*/ 6142 w 162893"/>
                <a:gd name="connsiteY7" fmla="*/ 117862 h 172574"/>
                <a:gd name="connsiteX8" fmla="*/ 31323 w 162893"/>
                <a:gd name="connsiteY8" fmla="*/ 20308 h 172574"/>
                <a:gd name="connsiteX9" fmla="*/ 130787 w 162893"/>
                <a:gd name="connsiteY9" fmla="*/ 12756 h 172574"/>
                <a:gd name="connsiteX10" fmla="*/ 135824 w 162893"/>
                <a:gd name="connsiteY10" fmla="*/ 45483 h 172574"/>
                <a:gd name="connsiteX11" fmla="*/ 110013 w 162893"/>
                <a:gd name="connsiteY11" fmla="*/ 45483 h 172574"/>
                <a:gd name="connsiteX12" fmla="*/ 47061 w 162893"/>
                <a:gd name="connsiteY12" fmla="*/ 59330 h 172574"/>
                <a:gd name="connsiteX13" fmla="*/ 43913 w 162893"/>
                <a:gd name="connsiteY13" fmla="*/ 109680 h 172574"/>
                <a:gd name="connsiteX14" fmla="*/ 89239 w 162893"/>
                <a:gd name="connsiteY14" fmla="*/ 134855 h 172574"/>
                <a:gd name="connsiteX15" fmla="*/ 121345 w 162893"/>
                <a:gd name="connsiteY15" fmla="*/ 105274 h 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893" h="172574">
                  <a:moveTo>
                    <a:pt x="121345" y="105274"/>
                  </a:moveTo>
                  <a:cubicBezTo>
                    <a:pt x="116308" y="105274"/>
                    <a:pt x="111272" y="105274"/>
                    <a:pt x="106236" y="105274"/>
                  </a:cubicBezTo>
                  <a:cubicBezTo>
                    <a:pt x="93646" y="104645"/>
                    <a:pt x="85462" y="96463"/>
                    <a:pt x="85462" y="85764"/>
                  </a:cubicBezTo>
                  <a:cubicBezTo>
                    <a:pt x="85462" y="75693"/>
                    <a:pt x="93646" y="68141"/>
                    <a:pt x="105606" y="67511"/>
                  </a:cubicBezTo>
                  <a:cubicBezTo>
                    <a:pt x="117568" y="66882"/>
                    <a:pt x="130158" y="66882"/>
                    <a:pt x="142119" y="67511"/>
                  </a:cubicBezTo>
                  <a:cubicBezTo>
                    <a:pt x="156598" y="68141"/>
                    <a:pt x="162893" y="75064"/>
                    <a:pt x="162893" y="90169"/>
                  </a:cubicBezTo>
                  <a:cubicBezTo>
                    <a:pt x="162893" y="131708"/>
                    <a:pt x="137083" y="164436"/>
                    <a:pt x="98682" y="171359"/>
                  </a:cubicBezTo>
                  <a:cubicBezTo>
                    <a:pt x="60910" y="178282"/>
                    <a:pt x="20621" y="154995"/>
                    <a:pt x="6142" y="117862"/>
                  </a:cubicBezTo>
                  <a:cubicBezTo>
                    <a:pt x="-7708" y="83246"/>
                    <a:pt x="2365" y="43595"/>
                    <a:pt x="31323" y="20308"/>
                  </a:cubicBezTo>
                  <a:cubicBezTo>
                    <a:pt x="59651" y="-3608"/>
                    <a:pt x="100570" y="-6755"/>
                    <a:pt x="130787" y="12756"/>
                  </a:cubicBezTo>
                  <a:cubicBezTo>
                    <a:pt x="144637" y="21567"/>
                    <a:pt x="147155" y="36043"/>
                    <a:pt x="135824" y="45483"/>
                  </a:cubicBezTo>
                  <a:cubicBezTo>
                    <a:pt x="127010" y="52406"/>
                    <a:pt x="118826" y="49889"/>
                    <a:pt x="110013" y="45483"/>
                  </a:cubicBezTo>
                  <a:cubicBezTo>
                    <a:pt x="86721" y="32896"/>
                    <a:pt x="61540" y="38560"/>
                    <a:pt x="47061" y="59330"/>
                  </a:cubicBezTo>
                  <a:cubicBezTo>
                    <a:pt x="35729" y="75064"/>
                    <a:pt x="35100" y="92687"/>
                    <a:pt x="43913" y="109680"/>
                  </a:cubicBezTo>
                  <a:cubicBezTo>
                    <a:pt x="53356" y="127302"/>
                    <a:pt x="69094" y="135484"/>
                    <a:pt x="89239" y="134855"/>
                  </a:cubicBezTo>
                  <a:cubicBezTo>
                    <a:pt x="106866" y="133596"/>
                    <a:pt x="118197" y="123526"/>
                    <a:pt x="121345" y="105274"/>
                  </a:cubicBezTo>
                  <a:close/>
                </a:path>
              </a:pathLst>
            </a:custGeom>
            <a:grpFill/>
            <a:ln w="6291" cap="flat">
              <a:noFill/>
              <a:prstDash val="solid"/>
              <a:miter/>
            </a:ln>
          </p:spPr>
          <p:txBody>
            <a:bodyPr rtlCol="0" anchor="ctr"/>
            <a:lstStyle/>
            <a:p>
              <a:pPr algn="l" rtl="0"/>
              <a:endParaRPr lang="en-US"/>
            </a:p>
          </p:txBody>
        </p:sp>
        <p:sp>
          <p:nvSpPr>
            <p:cNvPr id="185" name="Freeform 184">
              <a:extLst>
                <a:ext uri="{FF2B5EF4-FFF2-40B4-BE49-F238E27FC236}">
                  <a16:creationId xmlns:a16="http://schemas.microsoft.com/office/drawing/2014/main" id="{0559A976-E785-B789-6E0D-CEF147354ED7}"/>
                </a:ext>
              </a:extLst>
            </p:cNvPr>
            <p:cNvSpPr/>
            <p:nvPr/>
          </p:nvSpPr>
          <p:spPr>
            <a:xfrm>
              <a:off x="2707036" y="937391"/>
              <a:ext cx="109986" cy="171820"/>
            </a:xfrm>
            <a:custGeom>
              <a:avLst/>
              <a:gdLst>
                <a:gd name="connsiteX0" fmla="*/ 74284 w 109986"/>
                <a:gd name="connsiteY0" fmla="*/ 104477 h 171820"/>
                <a:gd name="connsiteX1" fmla="*/ 103242 w 109986"/>
                <a:gd name="connsiteY1" fmla="*/ 137834 h 171820"/>
                <a:gd name="connsiteX2" fmla="*/ 103242 w 109986"/>
                <a:gd name="connsiteY2" fmla="*/ 166785 h 171820"/>
                <a:gd name="connsiteX3" fmla="*/ 74284 w 109986"/>
                <a:gd name="connsiteY3" fmla="*/ 162379 h 171820"/>
                <a:gd name="connsiteX4" fmla="*/ 37771 w 109986"/>
                <a:gd name="connsiteY4" fmla="*/ 120840 h 171820"/>
                <a:gd name="connsiteX5" fmla="*/ 37771 w 109986"/>
                <a:gd name="connsiteY5" fmla="*/ 149163 h 171820"/>
                <a:gd name="connsiteX6" fmla="*/ 18886 w 109986"/>
                <a:gd name="connsiteY6" fmla="*/ 171820 h 171820"/>
                <a:gd name="connsiteX7" fmla="*/ 0 w 109986"/>
                <a:gd name="connsiteY7" fmla="*/ 149792 h 171820"/>
                <a:gd name="connsiteX8" fmla="*/ 0 w 109986"/>
                <a:gd name="connsiteY8" fmla="*/ 22028 h 171820"/>
                <a:gd name="connsiteX9" fmla="*/ 21404 w 109986"/>
                <a:gd name="connsiteY9" fmla="*/ 0 h 171820"/>
                <a:gd name="connsiteX10" fmla="*/ 51621 w 109986"/>
                <a:gd name="connsiteY10" fmla="*/ 0 h 171820"/>
                <a:gd name="connsiteX11" fmla="*/ 108278 w 109986"/>
                <a:gd name="connsiteY11" fmla="*/ 41539 h 171820"/>
                <a:gd name="connsiteX12" fmla="*/ 78061 w 109986"/>
                <a:gd name="connsiteY12" fmla="*/ 102589 h 171820"/>
                <a:gd name="connsiteX13" fmla="*/ 74284 w 109986"/>
                <a:gd name="connsiteY13" fmla="*/ 104477 h 171820"/>
                <a:gd name="connsiteX14" fmla="*/ 39030 w 109986"/>
                <a:gd name="connsiteY14" fmla="*/ 69232 h 171820"/>
                <a:gd name="connsiteX15" fmla="*/ 69877 w 109986"/>
                <a:gd name="connsiteY15" fmla="*/ 60420 h 171820"/>
                <a:gd name="connsiteX16" fmla="*/ 69248 w 109986"/>
                <a:gd name="connsiteY16" fmla="*/ 45315 h 171820"/>
                <a:gd name="connsiteX17" fmla="*/ 39030 w 109986"/>
                <a:gd name="connsiteY17" fmla="*/ 38392 h 171820"/>
                <a:gd name="connsiteX18" fmla="*/ 39030 w 109986"/>
                <a:gd name="connsiteY18" fmla="*/ 69232 h 17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986" h="171820">
                  <a:moveTo>
                    <a:pt x="74284" y="104477"/>
                  </a:moveTo>
                  <a:cubicBezTo>
                    <a:pt x="84356" y="115806"/>
                    <a:pt x="93799" y="126505"/>
                    <a:pt x="103242" y="137834"/>
                  </a:cubicBezTo>
                  <a:cubicBezTo>
                    <a:pt x="112055" y="148533"/>
                    <a:pt x="112055" y="159233"/>
                    <a:pt x="103242" y="166785"/>
                  </a:cubicBezTo>
                  <a:cubicBezTo>
                    <a:pt x="94429" y="174338"/>
                    <a:pt x="83727" y="173079"/>
                    <a:pt x="74284" y="162379"/>
                  </a:cubicBezTo>
                  <a:cubicBezTo>
                    <a:pt x="62952" y="149792"/>
                    <a:pt x="51621" y="136575"/>
                    <a:pt x="37771" y="120840"/>
                  </a:cubicBezTo>
                  <a:cubicBezTo>
                    <a:pt x="37771" y="132799"/>
                    <a:pt x="37771" y="140981"/>
                    <a:pt x="37771" y="149163"/>
                  </a:cubicBezTo>
                  <a:cubicBezTo>
                    <a:pt x="37142" y="163009"/>
                    <a:pt x="30217" y="171191"/>
                    <a:pt x="18886" y="171820"/>
                  </a:cubicBezTo>
                  <a:cubicBezTo>
                    <a:pt x="7554" y="171820"/>
                    <a:pt x="0" y="163638"/>
                    <a:pt x="0" y="149792"/>
                  </a:cubicBezTo>
                  <a:cubicBezTo>
                    <a:pt x="0" y="106994"/>
                    <a:pt x="0" y="64196"/>
                    <a:pt x="0" y="22028"/>
                  </a:cubicBezTo>
                  <a:cubicBezTo>
                    <a:pt x="0" y="6923"/>
                    <a:pt x="6925" y="629"/>
                    <a:pt x="21404" y="0"/>
                  </a:cubicBezTo>
                  <a:cubicBezTo>
                    <a:pt x="31476" y="0"/>
                    <a:pt x="41549" y="0"/>
                    <a:pt x="51621" y="0"/>
                  </a:cubicBezTo>
                  <a:cubicBezTo>
                    <a:pt x="79949" y="629"/>
                    <a:pt x="101983" y="16364"/>
                    <a:pt x="108278" y="41539"/>
                  </a:cubicBezTo>
                  <a:cubicBezTo>
                    <a:pt x="114573" y="65455"/>
                    <a:pt x="103242" y="88113"/>
                    <a:pt x="78061" y="102589"/>
                  </a:cubicBezTo>
                  <a:cubicBezTo>
                    <a:pt x="77431" y="102589"/>
                    <a:pt x="76802" y="103218"/>
                    <a:pt x="74284" y="104477"/>
                  </a:cubicBezTo>
                  <a:close/>
                  <a:moveTo>
                    <a:pt x="39030" y="69232"/>
                  </a:moveTo>
                  <a:cubicBezTo>
                    <a:pt x="51621" y="69232"/>
                    <a:pt x="63582" y="71749"/>
                    <a:pt x="69877" y="60420"/>
                  </a:cubicBezTo>
                  <a:cubicBezTo>
                    <a:pt x="71766" y="56644"/>
                    <a:pt x="71766" y="49091"/>
                    <a:pt x="69248" y="45315"/>
                  </a:cubicBezTo>
                  <a:cubicBezTo>
                    <a:pt x="61693" y="34616"/>
                    <a:pt x="50362" y="37133"/>
                    <a:pt x="39030" y="38392"/>
                  </a:cubicBezTo>
                  <a:cubicBezTo>
                    <a:pt x="39030" y="49091"/>
                    <a:pt x="39030" y="58532"/>
                    <a:pt x="39030" y="69232"/>
                  </a:cubicBezTo>
                  <a:close/>
                </a:path>
              </a:pathLst>
            </a:custGeom>
            <a:grpFill/>
            <a:ln w="6291" cap="flat">
              <a:noFill/>
              <a:prstDash val="solid"/>
              <a:miter/>
            </a:ln>
          </p:spPr>
          <p:txBody>
            <a:bodyPr rtlCol="0" anchor="ctr"/>
            <a:lstStyle/>
            <a:p>
              <a:pPr algn="l" rtl="0"/>
              <a:endParaRPr lang="en-US"/>
            </a:p>
          </p:txBody>
        </p:sp>
        <p:sp>
          <p:nvSpPr>
            <p:cNvPr id="186" name="Freeform 185">
              <a:extLst>
                <a:ext uri="{FF2B5EF4-FFF2-40B4-BE49-F238E27FC236}">
                  <a16:creationId xmlns:a16="http://schemas.microsoft.com/office/drawing/2014/main" id="{57B432C8-4E9E-DFF0-E1E0-3A87CE8EEDD5}"/>
                </a:ext>
              </a:extLst>
            </p:cNvPr>
            <p:cNvSpPr/>
            <p:nvPr/>
          </p:nvSpPr>
          <p:spPr>
            <a:xfrm>
              <a:off x="2849118" y="936761"/>
              <a:ext cx="143392" cy="172295"/>
            </a:xfrm>
            <a:custGeom>
              <a:avLst/>
              <a:gdLst>
                <a:gd name="connsiteX0" fmla="*/ 99026 w 143392"/>
                <a:gd name="connsiteY0" fmla="*/ 139722 h 172295"/>
                <a:gd name="connsiteX1" fmla="*/ 50553 w 143392"/>
                <a:gd name="connsiteY1" fmla="*/ 139722 h 172295"/>
                <a:gd name="connsiteX2" fmla="*/ 41739 w 143392"/>
                <a:gd name="connsiteY2" fmla="*/ 146016 h 172295"/>
                <a:gd name="connsiteX3" fmla="*/ 34815 w 143392"/>
                <a:gd name="connsiteY3" fmla="*/ 162379 h 172295"/>
                <a:gd name="connsiteX4" fmla="*/ 13411 w 143392"/>
                <a:gd name="connsiteY4" fmla="*/ 171191 h 172295"/>
                <a:gd name="connsiteX5" fmla="*/ 191 w 143392"/>
                <a:gd name="connsiteY5" fmla="*/ 151051 h 172295"/>
                <a:gd name="connsiteX6" fmla="*/ 2079 w 143392"/>
                <a:gd name="connsiteY6" fmla="*/ 143498 h 172295"/>
                <a:gd name="connsiteX7" fmla="*/ 49923 w 143392"/>
                <a:gd name="connsiteY7" fmla="*/ 16993 h 172295"/>
                <a:gd name="connsiteX8" fmla="*/ 71327 w 143392"/>
                <a:gd name="connsiteY8" fmla="*/ 0 h 172295"/>
                <a:gd name="connsiteX9" fmla="*/ 93990 w 143392"/>
                <a:gd name="connsiteY9" fmla="*/ 16993 h 172295"/>
                <a:gd name="connsiteX10" fmla="*/ 141204 w 143392"/>
                <a:gd name="connsiteY10" fmla="*/ 142240 h 172295"/>
                <a:gd name="connsiteX11" fmla="*/ 131132 w 143392"/>
                <a:gd name="connsiteY11" fmla="*/ 170562 h 172295"/>
                <a:gd name="connsiteX12" fmla="*/ 105951 w 143392"/>
                <a:gd name="connsiteY12" fmla="*/ 156086 h 172295"/>
                <a:gd name="connsiteX13" fmla="*/ 99026 w 143392"/>
                <a:gd name="connsiteY13" fmla="*/ 139722 h 172295"/>
                <a:gd name="connsiteX14" fmla="*/ 71956 w 143392"/>
                <a:gd name="connsiteY14" fmla="*/ 67973 h 172295"/>
                <a:gd name="connsiteX15" fmla="*/ 59366 w 143392"/>
                <a:gd name="connsiteY15" fmla="*/ 100701 h 172295"/>
                <a:gd name="connsiteX16" fmla="*/ 84547 w 143392"/>
                <a:gd name="connsiteY16" fmla="*/ 100701 h 172295"/>
                <a:gd name="connsiteX17" fmla="*/ 71956 w 143392"/>
                <a:gd name="connsiteY17" fmla="*/ 67973 h 17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3392" h="172295">
                  <a:moveTo>
                    <a:pt x="99026" y="139722"/>
                  </a:moveTo>
                  <a:cubicBezTo>
                    <a:pt x="82658" y="139722"/>
                    <a:pt x="66920" y="139093"/>
                    <a:pt x="50553" y="139722"/>
                  </a:cubicBezTo>
                  <a:cubicBezTo>
                    <a:pt x="47405" y="139722"/>
                    <a:pt x="43628" y="143498"/>
                    <a:pt x="41739" y="146016"/>
                  </a:cubicBezTo>
                  <a:cubicBezTo>
                    <a:pt x="38592" y="151051"/>
                    <a:pt x="37962" y="157345"/>
                    <a:pt x="34815" y="162379"/>
                  </a:cubicBezTo>
                  <a:cubicBezTo>
                    <a:pt x="29778" y="170562"/>
                    <a:pt x="22224" y="174338"/>
                    <a:pt x="13411" y="171191"/>
                  </a:cubicBezTo>
                  <a:cubicBezTo>
                    <a:pt x="3968" y="168044"/>
                    <a:pt x="-1068" y="161121"/>
                    <a:pt x="191" y="151051"/>
                  </a:cubicBezTo>
                  <a:cubicBezTo>
                    <a:pt x="191" y="148533"/>
                    <a:pt x="1450" y="146016"/>
                    <a:pt x="2079" y="143498"/>
                  </a:cubicBezTo>
                  <a:cubicBezTo>
                    <a:pt x="17817" y="101330"/>
                    <a:pt x="34185" y="59162"/>
                    <a:pt x="49923" y="16993"/>
                  </a:cubicBezTo>
                  <a:cubicBezTo>
                    <a:pt x="53700" y="6923"/>
                    <a:pt x="59996" y="0"/>
                    <a:pt x="71327" y="0"/>
                  </a:cubicBezTo>
                  <a:cubicBezTo>
                    <a:pt x="82658" y="0"/>
                    <a:pt x="89583" y="6923"/>
                    <a:pt x="93990" y="16993"/>
                  </a:cubicBezTo>
                  <a:cubicBezTo>
                    <a:pt x="109728" y="58532"/>
                    <a:pt x="125466" y="100701"/>
                    <a:pt x="141204" y="142240"/>
                  </a:cubicBezTo>
                  <a:cubicBezTo>
                    <a:pt x="146240" y="156086"/>
                    <a:pt x="142463" y="166156"/>
                    <a:pt x="131132" y="170562"/>
                  </a:cubicBezTo>
                  <a:cubicBezTo>
                    <a:pt x="120430" y="174338"/>
                    <a:pt x="110987" y="168673"/>
                    <a:pt x="105951" y="156086"/>
                  </a:cubicBezTo>
                  <a:cubicBezTo>
                    <a:pt x="103433" y="151051"/>
                    <a:pt x="101544" y="145386"/>
                    <a:pt x="99026" y="139722"/>
                  </a:cubicBezTo>
                  <a:close/>
                  <a:moveTo>
                    <a:pt x="71956" y="67973"/>
                  </a:moveTo>
                  <a:cubicBezTo>
                    <a:pt x="66920" y="80560"/>
                    <a:pt x="63143" y="90001"/>
                    <a:pt x="59366" y="100701"/>
                  </a:cubicBezTo>
                  <a:cubicBezTo>
                    <a:pt x="68179" y="100701"/>
                    <a:pt x="75734" y="100701"/>
                    <a:pt x="84547" y="100701"/>
                  </a:cubicBezTo>
                  <a:cubicBezTo>
                    <a:pt x="80140" y="90001"/>
                    <a:pt x="76993" y="80560"/>
                    <a:pt x="71956" y="67973"/>
                  </a:cubicBezTo>
                  <a:close/>
                </a:path>
              </a:pathLst>
            </a:custGeom>
            <a:grpFill/>
            <a:ln w="6291" cap="flat">
              <a:noFill/>
              <a:prstDash val="solid"/>
              <a:miter/>
            </a:ln>
          </p:spPr>
          <p:txBody>
            <a:bodyPr rtlCol="0" anchor="ctr"/>
            <a:lstStyle/>
            <a:p>
              <a:pPr algn="l" rtl="0"/>
              <a:endParaRPr lang="en-US"/>
            </a:p>
          </p:txBody>
        </p:sp>
        <p:sp>
          <p:nvSpPr>
            <p:cNvPr id="187" name="Freeform 186">
              <a:extLst>
                <a:ext uri="{FF2B5EF4-FFF2-40B4-BE49-F238E27FC236}">
                  <a16:creationId xmlns:a16="http://schemas.microsoft.com/office/drawing/2014/main" id="{05BC9B7A-4E38-82AB-3522-5C3A1F6AEBAB}"/>
                </a:ext>
              </a:extLst>
            </p:cNvPr>
            <p:cNvSpPr/>
            <p:nvPr/>
          </p:nvSpPr>
          <p:spPr>
            <a:xfrm>
              <a:off x="2543320" y="1249492"/>
              <a:ext cx="293450" cy="38776"/>
            </a:xfrm>
            <a:custGeom>
              <a:avLst/>
              <a:gdLst>
                <a:gd name="connsiteX0" fmla="*/ 146719 w 293450"/>
                <a:gd name="connsiteY0" fmla="*/ 38462 h 38776"/>
                <a:gd name="connsiteX1" fmla="*/ 27739 w 293450"/>
                <a:gd name="connsiteY1" fmla="*/ 38462 h 38776"/>
                <a:gd name="connsiteX2" fmla="*/ 13889 w 293450"/>
                <a:gd name="connsiteY2" fmla="*/ 37203 h 38776"/>
                <a:gd name="connsiteX3" fmla="*/ 40 w 293450"/>
                <a:gd name="connsiteY3" fmla="*/ 20210 h 38776"/>
                <a:gd name="connsiteX4" fmla="*/ 11371 w 293450"/>
                <a:gd name="connsiteY4" fmla="*/ 1958 h 38776"/>
                <a:gd name="connsiteX5" fmla="*/ 25851 w 293450"/>
                <a:gd name="connsiteY5" fmla="*/ 70 h 38776"/>
                <a:gd name="connsiteX6" fmla="*/ 266329 w 293450"/>
                <a:gd name="connsiteY6" fmla="*/ 70 h 38776"/>
                <a:gd name="connsiteX7" fmla="*/ 278919 w 293450"/>
                <a:gd name="connsiteY7" fmla="*/ 1329 h 38776"/>
                <a:gd name="connsiteX8" fmla="*/ 293398 w 293450"/>
                <a:gd name="connsiteY8" fmla="*/ 20839 h 38776"/>
                <a:gd name="connsiteX9" fmla="*/ 277660 w 293450"/>
                <a:gd name="connsiteY9" fmla="*/ 37833 h 38776"/>
                <a:gd name="connsiteX10" fmla="*/ 265070 w 293450"/>
                <a:gd name="connsiteY10" fmla="*/ 38462 h 38776"/>
                <a:gd name="connsiteX11" fmla="*/ 146719 w 293450"/>
                <a:gd name="connsiteY11" fmla="*/ 38462 h 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450" h="38776">
                  <a:moveTo>
                    <a:pt x="146719" y="38462"/>
                  </a:moveTo>
                  <a:cubicBezTo>
                    <a:pt x="107059" y="38462"/>
                    <a:pt x="67399" y="38462"/>
                    <a:pt x="27739" y="38462"/>
                  </a:cubicBezTo>
                  <a:cubicBezTo>
                    <a:pt x="23332" y="38462"/>
                    <a:pt x="17037" y="39721"/>
                    <a:pt x="13889" y="37203"/>
                  </a:cubicBezTo>
                  <a:cubicBezTo>
                    <a:pt x="8224" y="32798"/>
                    <a:pt x="670" y="26504"/>
                    <a:pt x="40" y="20210"/>
                  </a:cubicBezTo>
                  <a:cubicBezTo>
                    <a:pt x="-590" y="13916"/>
                    <a:pt x="6335" y="6993"/>
                    <a:pt x="11371" y="1958"/>
                  </a:cubicBezTo>
                  <a:cubicBezTo>
                    <a:pt x="14519" y="-559"/>
                    <a:pt x="20814" y="70"/>
                    <a:pt x="25851" y="70"/>
                  </a:cubicBezTo>
                  <a:cubicBezTo>
                    <a:pt x="105800" y="70"/>
                    <a:pt x="186379" y="70"/>
                    <a:pt x="266329" y="70"/>
                  </a:cubicBezTo>
                  <a:cubicBezTo>
                    <a:pt x="270735" y="70"/>
                    <a:pt x="275142" y="70"/>
                    <a:pt x="278919" y="1329"/>
                  </a:cubicBezTo>
                  <a:cubicBezTo>
                    <a:pt x="288991" y="3846"/>
                    <a:pt x="294028" y="10769"/>
                    <a:pt x="293398" y="20839"/>
                  </a:cubicBezTo>
                  <a:cubicBezTo>
                    <a:pt x="292769" y="30280"/>
                    <a:pt x="287103" y="36574"/>
                    <a:pt x="277660" y="37833"/>
                  </a:cubicBezTo>
                  <a:cubicBezTo>
                    <a:pt x="273253" y="38462"/>
                    <a:pt x="269476" y="38462"/>
                    <a:pt x="265070" y="38462"/>
                  </a:cubicBezTo>
                  <a:cubicBezTo>
                    <a:pt x="226039" y="38462"/>
                    <a:pt x="186379" y="38462"/>
                    <a:pt x="146719" y="38462"/>
                  </a:cubicBezTo>
                  <a:close/>
                </a:path>
              </a:pathLst>
            </a:custGeom>
            <a:grpFill/>
            <a:ln w="6291" cap="flat">
              <a:noFill/>
              <a:prstDash val="solid"/>
              <a:miter/>
            </a:ln>
          </p:spPr>
          <p:txBody>
            <a:bodyPr rtlCol="0" anchor="ctr"/>
            <a:lstStyle/>
            <a:p>
              <a:pPr algn="l" rtl="0"/>
              <a:endParaRPr lang="en-US"/>
            </a:p>
          </p:txBody>
        </p:sp>
        <p:sp>
          <p:nvSpPr>
            <p:cNvPr id="188" name="Freeform 187">
              <a:extLst>
                <a:ext uri="{FF2B5EF4-FFF2-40B4-BE49-F238E27FC236}">
                  <a16:creationId xmlns:a16="http://schemas.microsoft.com/office/drawing/2014/main" id="{62763373-4818-FECC-E627-C51B34060BB9}"/>
                </a:ext>
              </a:extLst>
            </p:cNvPr>
            <p:cNvSpPr/>
            <p:nvPr/>
          </p:nvSpPr>
          <p:spPr>
            <a:xfrm>
              <a:off x="2542671" y="1342081"/>
              <a:ext cx="294728" cy="38392"/>
            </a:xfrm>
            <a:custGeom>
              <a:avLst/>
              <a:gdLst>
                <a:gd name="connsiteX0" fmla="*/ 147368 w 294728"/>
                <a:gd name="connsiteY0" fmla="*/ 37763 h 38392"/>
                <a:gd name="connsiteX1" fmla="*/ 27128 w 294728"/>
                <a:gd name="connsiteY1" fmla="*/ 37763 h 38392"/>
                <a:gd name="connsiteX2" fmla="*/ 13279 w 294728"/>
                <a:gd name="connsiteY2" fmla="*/ 36504 h 38392"/>
                <a:gd name="connsiteX3" fmla="*/ 59 w 294728"/>
                <a:gd name="connsiteY3" fmla="*/ 17623 h 38392"/>
                <a:gd name="connsiteX4" fmla="*/ 15797 w 294728"/>
                <a:gd name="connsiteY4" fmla="*/ 629 h 38392"/>
                <a:gd name="connsiteX5" fmla="*/ 27128 w 294728"/>
                <a:gd name="connsiteY5" fmla="*/ 0 h 38392"/>
                <a:gd name="connsiteX6" fmla="*/ 267607 w 294728"/>
                <a:gd name="connsiteY6" fmla="*/ 0 h 38392"/>
                <a:gd name="connsiteX7" fmla="*/ 277679 w 294728"/>
                <a:gd name="connsiteY7" fmla="*/ 0 h 38392"/>
                <a:gd name="connsiteX8" fmla="*/ 294676 w 294728"/>
                <a:gd name="connsiteY8" fmla="*/ 17623 h 38392"/>
                <a:gd name="connsiteX9" fmla="*/ 280197 w 294728"/>
                <a:gd name="connsiteY9" fmla="*/ 37133 h 38392"/>
                <a:gd name="connsiteX10" fmla="*/ 267607 w 294728"/>
                <a:gd name="connsiteY10" fmla="*/ 38392 h 38392"/>
                <a:gd name="connsiteX11" fmla="*/ 147368 w 294728"/>
                <a:gd name="connsiteY11" fmla="*/ 37763 h 3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728" h="38392">
                  <a:moveTo>
                    <a:pt x="147368" y="37763"/>
                  </a:moveTo>
                  <a:cubicBezTo>
                    <a:pt x="107078" y="37763"/>
                    <a:pt x="67418" y="37763"/>
                    <a:pt x="27128" y="37763"/>
                  </a:cubicBezTo>
                  <a:cubicBezTo>
                    <a:pt x="22722" y="37763"/>
                    <a:pt x="17686" y="37763"/>
                    <a:pt x="13279" y="36504"/>
                  </a:cubicBezTo>
                  <a:cubicBezTo>
                    <a:pt x="3836" y="33986"/>
                    <a:pt x="-571" y="27063"/>
                    <a:pt x="59" y="17623"/>
                  </a:cubicBezTo>
                  <a:cubicBezTo>
                    <a:pt x="689" y="8182"/>
                    <a:pt x="6354" y="1888"/>
                    <a:pt x="15797" y="629"/>
                  </a:cubicBezTo>
                  <a:cubicBezTo>
                    <a:pt x="19574" y="0"/>
                    <a:pt x="23351" y="0"/>
                    <a:pt x="27128" y="0"/>
                  </a:cubicBezTo>
                  <a:cubicBezTo>
                    <a:pt x="107078" y="0"/>
                    <a:pt x="187657" y="0"/>
                    <a:pt x="267607" y="0"/>
                  </a:cubicBezTo>
                  <a:cubicBezTo>
                    <a:pt x="270754" y="0"/>
                    <a:pt x="274531" y="0"/>
                    <a:pt x="277679" y="0"/>
                  </a:cubicBezTo>
                  <a:cubicBezTo>
                    <a:pt x="287752" y="1259"/>
                    <a:pt x="294047" y="6923"/>
                    <a:pt x="294676" y="17623"/>
                  </a:cubicBezTo>
                  <a:cubicBezTo>
                    <a:pt x="295306" y="27693"/>
                    <a:pt x="290270" y="34616"/>
                    <a:pt x="280197" y="37133"/>
                  </a:cubicBezTo>
                  <a:cubicBezTo>
                    <a:pt x="276420" y="38392"/>
                    <a:pt x="272013" y="38392"/>
                    <a:pt x="267607" y="38392"/>
                  </a:cubicBezTo>
                  <a:cubicBezTo>
                    <a:pt x="227317" y="38392"/>
                    <a:pt x="187028" y="37763"/>
                    <a:pt x="147368" y="37763"/>
                  </a:cubicBezTo>
                  <a:close/>
                </a:path>
              </a:pathLst>
            </a:custGeom>
            <a:grpFill/>
            <a:ln w="6291" cap="flat">
              <a:noFill/>
              <a:prstDash val="solid"/>
              <a:miter/>
            </a:ln>
          </p:spPr>
          <p:txBody>
            <a:bodyPr rtlCol="0" anchor="ctr"/>
            <a:lstStyle/>
            <a:p>
              <a:pPr algn="l" rtl="0"/>
              <a:endParaRPr lang="en-US"/>
            </a:p>
          </p:txBody>
        </p:sp>
        <p:sp>
          <p:nvSpPr>
            <p:cNvPr id="189" name="Freeform 188">
              <a:extLst>
                <a:ext uri="{FF2B5EF4-FFF2-40B4-BE49-F238E27FC236}">
                  <a16:creationId xmlns:a16="http://schemas.microsoft.com/office/drawing/2014/main" id="{23533C9D-DDE3-93ED-BB93-2CD841D94575}"/>
                </a:ext>
              </a:extLst>
            </p:cNvPr>
            <p:cNvSpPr/>
            <p:nvPr/>
          </p:nvSpPr>
          <p:spPr>
            <a:xfrm>
              <a:off x="2542101" y="1433970"/>
              <a:ext cx="295246" cy="37762"/>
            </a:xfrm>
            <a:custGeom>
              <a:avLst/>
              <a:gdLst>
                <a:gd name="connsiteX0" fmla="*/ 149197 w 295246"/>
                <a:gd name="connsiteY0" fmla="*/ 0 h 37762"/>
                <a:gd name="connsiteX1" fmla="*/ 270695 w 295246"/>
                <a:gd name="connsiteY1" fmla="*/ 0 h 37762"/>
                <a:gd name="connsiteX2" fmla="*/ 295247 w 295246"/>
                <a:gd name="connsiteY2" fmla="*/ 18881 h 37762"/>
                <a:gd name="connsiteX3" fmla="*/ 270695 w 295246"/>
                <a:gd name="connsiteY3" fmla="*/ 37763 h 37762"/>
                <a:gd name="connsiteX4" fmla="*/ 24551 w 295246"/>
                <a:gd name="connsiteY4" fmla="*/ 37763 h 37762"/>
                <a:gd name="connsiteX5" fmla="*/ 0 w 295246"/>
                <a:gd name="connsiteY5" fmla="*/ 18881 h 37762"/>
                <a:gd name="connsiteX6" fmla="*/ 24551 w 295246"/>
                <a:gd name="connsiteY6" fmla="*/ 0 h 37762"/>
                <a:gd name="connsiteX7" fmla="*/ 149197 w 295246"/>
                <a:gd name="connsiteY7" fmla="*/ 0 h 3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46" h="37762">
                  <a:moveTo>
                    <a:pt x="149197" y="0"/>
                  </a:moveTo>
                  <a:cubicBezTo>
                    <a:pt x="189487" y="0"/>
                    <a:pt x="230406" y="0"/>
                    <a:pt x="270695" y="0"/>
                  </a:cubicBezTo>
                  <a:cubicBezTo>
                    <a:pt x="287063" y="0"/>
                    <a:pt x="295247" y="6923"/>
                    <a:pt x="295247" y="18881"/>
                  </a:cubicBezTo>
                  <a:cubicBezTo>
                    <a:pt x="295247" y="31469"/>
                    <a:pt x="286433" y="37763"/>
                    <a:pt x="270695" y="37763"/>
                  </a:cubicBezTo>
                  <a:cubicBezTo>
                    <a:pt x="188857" y="37763"/>
                    <a:pt x="107019" y="37763"/>
                    <a:pt x="24551" y="37763"/>
                  </a:cubicBezTo>
                  <a:cubicBezTo>
                    <a:pt x="8184" y="37763"/>
                    <a:pt x="0" y="30839"/>
                    <a:pt x="0" y="18881"/>
                  </a:cubicBezTo>
                  <a:cubicBezTo>
                    <a:pt x="0" y="6294"/>
                    <a:pt x="8184" y="0"/>
                    <a:pt x="24551" y="0"/>
                  </a:cubicBezTo>
                  <a:cubicBezTo>
                    <a:pt x="66100" y="0"/>
                    <a:pt x="107649" y="0"/>
                    <a:pt x="149197" y="0"/>
                  </a:cubicBezTo>
                  <a:close/>
                </a:path>
              </a:pathLst>
            </a:custGeom>
            <a:grpFill/>
            <a:ln w="6291" cap="flat">
              <a:noFill/>
              <a:prstDash val="solid"/>
              <a:miter/>
            </a:ln>
          </p:spPr>
          <p:txBody>
            <a:bodyPr rtlCol="0" anchor="ctr"/>
            <a:lstStyle/>
            <a:p>
              <a:pPr algn="l" rtl="0"/>
              <a:endParaRPr lang="en-US"/>
            </a:p>
          </p:txBody>
        </p:sp>
        <p:sp>
          <p:nvSpPr>
            <p:cNvPr id="190" name="Freeform 189">
              <a:extLst>
                <a:ext uri="{FF2B5EF4-FFF2-40B4-BE49-F238E27FC236}">
                  <a16:creationId xmlns:a16="http://schemas.microsoft.com/office/drawing/2014/main" id="{FD2A5F04-DBB0-DFF5-9103-4A7FC74AFED1}"/>
                </a:ext>
              </a:extLst>
            </p:cNvPr>
            <p:cNvSpPr/>
            <p:nvPr/>
          </p:nvSpPr>
          <p:spPr>
            <a:xfrm>
              <a:off x="3182190" y="936919"/>
              <a:ext cx="111602" cy="171782"/>
            </a:xfrm>
            <a:custGeom>
              <a:avLst/>
              <a:gdLst>
                <a:gd name="connsiteX0" fmla="*/ 37279 w 111602"/>
                <a:gd name="connsiteY0" fmla="*/ 37605 h 171782"/>
                <a:gd name="connsiteX1" fmla="*/ 18393 w 111602"/>
                <a:gd name="connsiteY1" fmla="*/ 37605 h 171782"/>
                <a:gd name="connsiteX2" fmla="*/ 137 w 111602"/>
                <a:gd name="connsiteY2" fmla="*/ 19983 h 171782"/>
                <a:gd name="connsiteX3" fmla="*/ 17134 w 111602"/>
                <a:gd name="connsiteY3" fmla="*/ 472 h 171782"/>
                <a:gd name="connsiteX4" fmla="*/ 94566 w 111602"/>
                <a:gd name="connsiteY4" fmla="*/ 472 h 171782"/>
                <a:gd name="connsiteX5" fmla="*/ 111563 w 111602"/>
                <a:gd name="connsiteY5" fmla="*/ 19983 h 171782"/>
                <a:gd name="connsiteX6" fmla="*/ 93307 w 111602"/>
                <a:gd name="connsiteY6" fmla="*/ 37605 h 171782"/>
                <a:gd name="connsiteX7" fmla="*/ 75680 w 111602"/>
                <a:gd name="connsiteY7" fmla="*/ 37605 h 171782"/>
                <a:gd name="connsiteX8" fmla="*/ 75050 w 111602"/>
                <a:gd name="connsiteY8" fmla="*/ 51452 h 171782"/>
                <a:gd name="connsiteX9" fmla="*/ 75050 w 111602"/>
                <a:gd name="connsiteY9" fmla="*/ 149005 h 171782"/>
                <a:gd name="connsiteX10" fmla="*/ 58053 w 111602"/>
                <a:gd name="connsiteY10" fmla="*/ 171663 h 171782"/>
                <a:gd name="connsiteX11" fmla="*/ 37279 w 111602"/>
                <a:gd name="connsiteY11" fmla="*/ 150264 h 171782"/>
                <a:gd name="connsiteX12" fmla="*/ 37279 w 111602"/>
                <a:gd name="connsiteY12" fmla="*/ 52710 h 171782"/>
                <a:gd name="connsiteX13" fmla="*/ 37279 w 111602"/>
                <a:gd name="connsiteY13" fmla="*/ 37605 h 17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2" h="171782">
                  <a:moveTo>
                    <a:pt x="37279" y="37605"/>
                  </a:moveTo>
                  <a:cubicBezTo>
                    <a:pt x="29725" y="37605"/>
                    <a:pt x="24059" y="38235"/>
                    <a:pt x="18393" y="37605"/>
                  </a:cubicBezTo>
                  <a:cubicBezTo>
                    <a:pt x="7691" y="36976"/>
                    <a:pt x="1396" y="30682"/>
                    <a:pt x="137" y="19983"/>
                  </a:cubicBezTo>
                  <a:cubicBezTo>
                    <a:pt x="-1122" y="9913"/>
                    <a:pt x="6432" y="472"/>
                    <a:pt x="17134" y="472"/>
                  </a:cubicBezTo>
                  <a:cubicBezTo>
                    <a:pt x="42945" y="-157"/>
                    <a:pt x="68755" y="-157"/>
                    <a:pt x="94566" y="472"/>
                  </a:cubicBezTo>
                  <a:cubicBezTo>
                    <a:pt x="105267" y="472"/>
                    <a:pt x="112192" y="9913"/>
                    <a:pt x="111563" y="19983"/>
                  </a:cubicBezTo>
                  <a:cubicBezTo>
                    <a:pt x="110933" y="30682"/>
                    <a:pt x="104008" y="36976"/>
                    <a:pt x="93307" y="37605"/>
                  </a:cubicBezTo>
                  <a:cubicBezTo>
                    <a:pt x="87641" y="38235"/>
                    <a:pt x="82605" y="37605"/>
                    <a:pt x="75680" y="37605"/>
                  </a:cubicBezTo>
                  <a:cubicBezTo>
                    <a:pt x="75680" y="42640"/>
                    <a:pt x="75050" y="47046"/>
                    <a:pt x="75050" y="51452"/>
                  </a:cubicBezTo>
                  <a:cubicBezTo>
                    <a:pt x="75050" y="84179"/>
                    <a:pt x="75050" y="116278"/>
                    <a:pt x="75050" y="149005"/>
                  </a:cubicBezTo>
                  <a:cubicBezTo>
                    <a:pt x="75050" y="162852"/>
                    <a:pt x="68755" y="170404"/>
                    <a:pt x="58053" y="171663"/>
                  </a:cubicBezTo>
                  <a:cubicBezTo>
                    <a:pt x="46092" y="172922"/>
                    <a:pt x="37279" y="164110"/>
                    <a:pt x="37279" y="150264"/>
                  </a:cubicBezTo>
                  <a:cubicBezTo>
                    <a:pt x="37279" y="117536"/>
                    <a:pt x="37279" y="85438"/>
                    <a:pt x="37279" y="52710"/>
                  </a:cubicBezTo>
                  <a:cubicBezTo>
                    <a:pt x="37279" y="48305"/>
                    <a:pt x="37279" y="43899"/>
                    <a:pt x="37279" y="37605"/>
                  </a:cubicBezTo>
                  <a:close/>
                </a:path>
              </a:pathLst>
            </a:custGeom>
            <a:grpFill/>
            <a:ln w="6291" cap="flat">
              <a:noFill/>
              <a:prstDash val="solid"/>
              <a:miter/>
            </a:ln>
          </p:spPr>
          <p:txBody>
            <a:bodyPr rtlCol="0" anchor="ctr"/>
            <a:lstStyle/>
            <a:p>
              <a:pPr algn="l" rtl="0"/>
              <a:endParaRPr lang="en-US"/>
            </a:p>
          </p:txBody>
        </p:sp>
        <p:sp>
          <p:nvSpPr>
            <p:cNvPr id="191" name="Freeform 190">
              <a:extLst>
                <a:ext uri="{FF2B5EF4-FFF2-40B4-BE49-F238E27FC236}">
                  <a16:creationId xmlns:a16="http://schemas.microsoft.com/office/drawing/2014/main" id="{14600926-C483-CF51-2AE6-B5F3BBA54076}"/>
                </a:ext>
              </a:extLst>
            </p:cNvPr>
            <p:cNvSpPr/>
            <p:nvPr/>
          </p:nvSpPr>
          <p:spPr>
            <a:xfrm>
              <a:off x="2694603" y="703857"/>
              <a:ext cx="38523" cy="74963"/>
            </a:xfrm>
            <a:custGeom>
              <a:avLst/>
              <a:gdLst>
                <a:gd name="connsiteX0" fmla="*/ 38244 w 38523"/>
                <a:gd name="connsiteY0" fmla="*/ 37167 h 74963"/>
                <a:gd name="connsiteX1" fmla="*/ 38244 w 38523"/>
                <a:gd name="connsiteY1" fmla="*/ 56049 h 74963"/>
                <a:gd name="connsiteX2" fmla="*/ 18728 w 38523"/>
                <a:gd name="connsiteY2" fmla="*/ 74930 h 74963"/>
                <a:gd name="connsiteX3" fmla="*/ 472 w 38523"/>
                <a:gd name="connsiteY3" fmla="*/ 56049 h 74963"/>
                <a:gd name="connsiteX4" fmla="*/ 472 w 38523"/>
                <a:gd name="connsiteY4" fmla="*/ 18286 h 74963"/>
                <a:gd name="connsiteX5" fmla="*/ 19358 w 38523"/>
                <a:gd name="connsiteY5" fmla="*/ 34 h 74963"/>
                <a:gd name="connsiteX6" fmla="*/ 38244 w 38523"/>
                <a:gd name="connsiteY6" fmla="*/ 17027 h 74963"/>
                <a:gd name="connsiteX7" fmla="*/ 38244 w 38523"/>
                <a:gd name="connsiteY7" fmla="*/ 37167 h 74963"/>
                <a:gd name="connsiteX8" fmla="*/ 38244 w 38523"/>
                <a:gd name="connsiteY8" fmla="*/ 37167 h 7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3" h="74963">
                  <a:moveTo>
                    <a:pt x="38244" y="37167"/>
                  </a:moveTo>
                  <a:cubicBezTo>
                    <a:pt x="38244" y="43461"/>
                    <a:pt x="38873" y="49755"/>
                    <a:pt x="38244" y="56049"/>
                  </a:cubicBezTo>
                  <a:cubicBezTo>
                    <a:pt x="37614" y="67377"/>
                    <a:pt x="28801" y="75559"/>
                    <a:pt x="18728" y="74930"/>
                  </a:cubicBezTo>
                  <a:cubicBezTo>
                    <a:pt x="8656" y="74301"/>
                    <a:pt x="1102" y="66748"/>
                    <a:pt x="472" y="56049"/>
                  </a:cubicBezTo>
                  <a:cubicBezTo>
                    <a:pt x="-157" y="43461"/>
                    <a:pt x="-157" y="30874"/>
                    <a:pt x="472" y="18286"/>
                  </a:cubicBezTo>
                  <a:cubicBezTo>
                    <a:pt x="1102" y="7586"/>
                    <a:pt x="9285" y="-595"/>
                    <a:pt x="19358" y="34"/>
                  </a:cubicBezTo>
                  <a:cubicBezTo>
                    <a:pt x="30060" y="663"/>
                    <a:pt x="36984" y="6957"/>
                    <a:pt x="38244" y="17027"/>
                  </a:cubicBezTo>
                  <a:cubicBezTo>
                    <a:pt x="38873" y="23950"/>
                    <a:pt x="38244" y="30874"/>
                    <a:pt x="38244" y="37167"/>
                  </a:cubicBezTo>
                  <a:cubicBezTo>
                    <a:pt x="38244" y="37167"/>
                    <a:pt x="38244" y="37167"/>
                    <a:pt x="38244" y="37167"/>
                  </a:cubicBezTo>
                  <a:close/>
                </a:path>
              </a:pathLst>
            </a:custGeom>
            <a:grpFill/>
            <a:ln w="6291" cap="flat">
              <a:noFill/>
              <a:prstDash val="solid"/>
              <a:miter/>
            </a:ln>
          </p:spPr>
          <p:txBody>
            <a:bodyPr rtlCol="0" anchor="ctr"/>
            <a:lstStyle/>
            <a:p>
              <a:pPr algn="l" rtl="0"/>
              <a:endParaRPr lang="en-US"/>
            </a:p>
          </p:txBody>
        </p:sp>
        <p:sp>
          <p:nvSpPr>
            <p:cNvPr id="384" name="Freeform 383">
              <a:extLst>
                <a:ext uri="{FF2B5EF4-FFF2-40B4-BE49-F238E27FC236}">
                  <a16:creationId xmlns:a16="http://schemas.microsoft.com/office/drawing/2014/main" id="{487B5759-AE5B-F76F-B831-2D2867338BC8}"/>
                </a:ext>
              </a:extLst>
            </p:cNvPr>
            <p:cNvSpPr/>
            <p:nvPr/>
          </p:nvSpPr>
          <p:spPr>
            <a:xfrm>
              <a:off x="3082547" y="703848"/>
              <a:ext cx="38995" cy="74973"/>
            </a:xfrm>
            <a:custGeom>
              <a:avLst/>
              <a:gdLst>
                <a:gd name="connsiteX0" fmla="*/ 38716 w 38995"/>
                <a:gd name="connsiteY0" fmla="*/ 37806 h 74973"/>
                <a:gd name="connsiteX1" fmla="*/ 38716 w 38995"/>
                <a:gd name="connsiteY1" fmla="*/ 56687 h 74973"/>
                <a:gd name="connsiteX2" fmla="*/ 19830 w 38995"/>
                <a:gd name="connsiteY2" fmla="*/ 74939 h 74973"/>
                <a:gd name="connsiteX3" fmla="*/ 944 w 38995"/>
                <a:gd name="connsiteY3" fmla="*/ 57946 h 74973"/>
                <a:gd name="connsiteX4" fmla="*/ 944 w 38995"/>
                <a:gd name="connsiteY4" fmla="*/ 16407 h 74973"/>
                <a:gd name="connsiteX5" fmla="*/ 19830 w 38995"/>
                <a:gd name="connsiteY5" fmla="*/ 43 h 74973"/>
                <a:gd name="connsiteX6" fmla="*/ 38086 w 38995"/>
                <a:gd name="connsiteY6" fmla="*/ 17666 h 74973"/>
                <a:gd name="connsiteX7" fmla="*/ 38716 w 38995"/>
                <a:gd name="connsiteY7" fmla="*/ 37806 h 74973"/>
                <a:gd name="connsiteX8" fmla="*/ 38716 w 38995"/>
                <a:gd name="connsiteY8" fmla="*/ 37806 h 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5" h="74973">
                  <a:moveTo>
                    <a:pt x="38716" y="37806"/>
                  </a:moveTo>
                  <a:cubicBezTo>
                    <a:pt x="38716" y="44100"/>
                    <a:pt x="39345" y="50393"/>
                    <a:pt x="38716" y="56687"/>
                  </a:cubicBezTo>
                  <a:cubicBezTo>
                    <a:pt x="38086" y="67387"/>
                    <a:pt x="29902" y="75569"/>
                    <a:pt x="19830" y="74939"/>
                  </a:cubicBezTo>
                  <a:cubicBezTo>
                    <a:pt x="9128" y="74310"/>
                    <a:pt x="2203" y="68645"/>
                    <a:pt x="944" y="57946"/>
                  </a:cubicBezTo>
                  <a:cubicBezTo>
                    <a:pt x="-315" y="44100"/>
                    <a:pt x="-315" y="30253"/>
                    <a:pt x="944" y="16407"/>
                  </a:cubicBezTo>
                  <a:cubicBezTo>
                    <a:pt x="1574" y="5708"/>
                    <a:pt x="9757" y="-586"/>
                    <a:pt x="19830" y="43"/>
                  </a:cubicBezTo>
                  <a:cubicBezTo>
                    <a:pt x="30532" y="673"/>
                    <a:pt x="36827" y="6966"/>
                    <a:pt x="38086" y="17666"/>
                  </a:cubicBezTo>
                  <a:cubicBezTo>
                    <a:pt x="39345" y="24589"/>
                    <a:pt x="38716" y="31512"/>
                    <a:pt x="38716" y="37806"/>
                  </a:cubicBezTo>
                  <a:cubicBezTo>
                    <a:pt x="38716" y="37806"/>
                    <a:pt x="38716" y="37806"/>
                    <a:pt x="38716" y="37806"/>
                  </a:cubicBezTo>
                  <a:close/>
                </a:path>
              </a:pathLst>
            </a:custGeom>
            <a:grpFill/>
            <a:ln w="6291" cap="flat">
              <a:noFill/>
              <a:prstDash val="solid"/>
              <a:miter/>
            </a:ln>
          </p:spPr>
          <p:txBody>
            <a:bodyPr rtlCol="0" anchor="ctr"/>
            <a:lstStyle/>
            <a:p>
              <a:pPr algn="l" rtl="0"/>
              <a:endParaRPr lang="en-US"/>
            </a:p>
          </p:txBody>
        </p:sp>
        <p:sp>
          <p:nvSpPr>
            <p:cNvPr id="385" name="Freeform 384">
              <a:extLst>
                <a:ext uri="{FF2B5EF4-FFF2-40B4-BE49-F238E27FC236}">
                  <a16:creationId xmlns:a16="http://schemas.microsoft.com/office/drawing/2014/main" id="{814B8B8A-F9CC-E0D0-7EBF-344E571E8BD5}"/>
                </a:ext>
              </a:extLst>
            </p:cNvPr>
            <p:cNvSpPr/>
            <p:nvPr/>
          </p:nvSpPr>
          <p:spPr>
            <a:xfrm>
              <a:off x="2915094" y="1240432"/>
              <a:ext cx="358202" cy="357097"/>
            </a:xfrm>
            <a:custGeom>
              <a:avLst/>
              <a:gdLst>
                <a:gd name="connsiteX0" fmla="*/ 43752 w 358202"/>
                <a:gd name="connsiteY0" fmla="*/ 274727 h 357097"/>
                <a:gd name="connsiteX1" fmla="*/ 16053 w 358202"/>
                <a:gd name="connsiteY1" fmla="*/ 207384 h 357097"/>
                <a:gd name="connsiteX2" fmla="*/ 16053 w 358202"/>
                <a:gd name="connsiteY2" fmla="*/ 151369 h 357097"/>
                <a:gd name="connsiteX3" fmla="*/ 43752 w 358202"/>
                <a:gd name="connsiteY3" fmla="*/ 86543 h 357097"/>
                <a:gd name="connsiteX4" fmla="*/ 85930 w 358202"/>
                <a:gd name="connsiteY4" fmla="*/ 44375 h 357097"/>
                <a:gd name="connsiteX5" fmla="*/ 151401 w 358202"/>
                <a:gd name="connsiteY5" fmla="*/ 15423 h 357097"/>
                <a:gd name="connsiteX6" fmla="*/ 206169 w 358202"/>
                <a:gd name="connsiteY6" fmla="*/ 14794 h 357097"/>
                <a:gd name="connsiteX7" fmla="*/ 275417 w 358202"/>
                <a:gd name="connsiteY7" fmla="*/ 43745 h 357097"/>
                <a:gd name="connsiteX8" fmla="*/ 314447 w 358202"/>
                <a:gd name="connsiteY8" fmla="*/ 84026 h 357097"/>
                <a:gd name="connsiteX9" fmla="*/ 341517 w 358202"/>
                <a:gd name="connsiteY9" fmla="*/ 150110 h 357097"/>
                <a:gd name="connsiteX10" fmla="*/ 340887 w 358202"/>
                <a:gd name="connsiteY10" fmla="*/ 208013 h 357097"/>
                <a:gd name="connsiteX11" fmla="*/ 314447 w 358202"/>
                <a:gd name="connsiteY11" fmla="*/ 272839 h 357097"/>
                <a:gd name="connsiteX12" fmla="*/ 273528 w 358202"/>
                <a:gd name="connsiteY12" fmla="*/ 313749 h 357097"/>
                <a:gd name="connsiteX13" fmla="*/ 208687 w 358202"/>
                <a:gd name="connsiteY13" fmla="*/ 340183 h 357097"/>
                <a:gd name="connsiteX14" fmla="*/ 150141 w 358202"/>
                <a:gd name="connsiteY14" fmla="*/ 339553 h 357097"/>
                <a:gd name="connsiteX15" fmla="*/ 90337 w 358202"/>
                <a:gd name="connsiteY15" fmla="*/ 313119 h 357097"/>
                <a:gd name="connsiteX16" fmla="*/ 43752 w 358202"/>
                <a:gd name="connsiteY16" fmla="*/ 274727 h 3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202" h="357097">
                  <a:moveTo>
                    <a:pt x="43752" y="274727"/>
                  </a:moveTo>
                  <a:cubicBezTo>
                    <a:pt x="45640" y="244517"/>
                    <a:pt x="36198" y="223748"/>
                    <a:pt x="16053" y="207384"/>
                  </a:cubicBezTo>
                  <a:cubicBezTo>
                    <a:pt x="-5351" y="190391"/>
                    <a:pt x="-5351" y="168362"/>
                    <a:pt x="16053" y="151369"/>
                  </a:cubicBezTo>
                  <a:cubicBezTo>
                    <a:pt x="36827" y="134376"/>
                    <a:pt x="45640" y="113606"/>
                    <a:pt x="43752" y="86543"/>
                  </a:cubicBezTo>
                  <a:cubicBezTo>
                    <a:pt x="41234" y="54445"/>
                    <a:pt x="53824" y="41857"/>
                    <a:pt x="85930" y="44375"/>
                  </a:cubicBezTo>
                  <a:cubicBezTo>
                    <a:pt x="113000" y="46263"/>
                    <a:pt x="134403" y="36822"/>
                    <a:pt x="151401" y="15423"/>
                  </a:cubicBezTo>
                  <a:cubicBezTo>
                    <a:pt x="167768" y="-4717"/>
                    <a:pt x="189801" y="-5346"/>
                    <a:pt x="206169" y="14794"/>
                  </a:cubicBezTo>
                  <a:cubicBezTo>
                    <a:pt x="224425" y="37452"/>
                    <a:pt x="247088" y="46263"/>
                    <a:pt x="275417" y="43745"/>
                  </a:cubicBezTo>
                  <a:cubicBezTo>
                    <a:pt x="303116" y="41228"/>
                    <a:pt x="317595" y="56333"/>
                    <a:pt x="314447" y="84026"/>
                  </a:cubicBezTo>
                  <a:cubicBezTo>
                    <a:pt x="311300" y="111089"/>
                    <a:pt x="320743" y="132488"/>
                    <a:pt x="341517" y="150110"/>
                  </a:cubicBezTo>
                  <a:cubicBezTo>
                    <a:pt x="364180" y="168362"/>
                    <a:pt x="363550" y="189761"/>
                    <a:pt x="340887" y="208013"/>
                  </a:cubicBezTo>
                  <a:cubicBezTo>
                    <a:pt x="320113" y="225006"/>
                    <a:pt x="311300" y="246405"/>
                    <a:pt x="314447" y="272839"/>
                  </a:cubicBezTo>
                  <a:cubicBezTo>
                    <a:pt x="317595" y="301161"/>
                    <a:pt x="301227" y="317525"/>
                    <a:pt x="273528" y="313749"/>
                  </a:cubicBezTo>
                  <a:cubicBezTo>
                    <a:pt x="247088" y="310602"/>
                    <a:pt x="225684" y="320043"/>
                    <a:pt x="208687" y="340183"/>
                  </a:cubicBezTo>
                  <a:cubicBezTo>
                    <a:pt x="189801" y="362840"/>
                    <a:pt x="169027" y="362840"/>
                    <a:pt x="150141" y="339553"/>
                  </a:cubicBezTo>
                  <a:cubicBezTo>
                    <a:pt x="134403" y="320672"/>
                    <a:pt x="114259" y="311231"/>
                    <a:pt x="90337" y="313119"/>
                  </a:cubicBezTo>
                  <a:cubicBezTo>
                    <a:pt x="54454" y="316896"/>
                    <a:pt x="42493" y="305567"/>
                    <a:pt x="43752" y="274727"/>
                  </a:cubicBezTo>
                  <a:close/>
                </a:path>
              </a:pathLst>
            </a:custGeom>
            <a:solidFill>
              <a:srgbClr val="F1A0C2"/>
            </a:solidFill>
            <a:ln w="6291" cap="flat">
              <a:noFill/>
              <a:prstDash val="solid"/>
              <a:miter/>
            </a:ln>
          </p:spPr>
          <p:txBody>
            <a:bodyPr rtlCol="0" anchor="ctr"/>
            <a:lstStyle/>
            <a:p>
              <a:pPr algn="l" rtl="0"/>
              <a:endParaRPr lang="en-US"/>
            </a:p>
          </p:txBody>
        </p:sp>
        <p:sp>
          <p:nvSpPr>
            <p:cNvPr id="386" name="Freeform 385">
              <a:extLst>
                <a:ext uri="{FF2B5EF4-FFF2-40B4-BE49-F238E27FC236}">
                  <a16:creationId xmlns:a16="http://schemas.microsoft.com/office/drawing/2014/main" id="{51691B44-A563-D097-DD9E-DD8B687ACCA5}"/>
                </a:ext>
              </a:extLst>
            </p:cNvPr>
            <p:cNvSpPr/>
            <p:nvPr/>
          </p:nvSpPr>
          <p:spPr>
            <a:xfrm>
              <a:off x="2984395" y="1592567"/>
              <a:ext cx="221223" cy="262456"/>
            </a:xfrm>
            <a:custGeom>
              <a:avLst/>
              <a:gdLst>
                <a:gd name="connsiteX0" fmla="*/ 890 w 221223"/>
                <a:gd name="connsiteY0" fmla="*/ 1894 h 262456"/>
                <a:gd name="connsiteX1" fmla="*/ 17887 w 221223"/>
                <a:gd name="connsiteY1" fmla="*/ 635 h 262456"/>
                <a:gd name="connsiteX2" fmla="*/ 52511 w 221223"/>
                <a:gd name="connsiteY2" fmla="*/ 14481 h 262456"/>
                <a:gd name="connsiteX3" fmla="*/ 168344 w 221223"/>
                <a:gd name="connsiteY3" fmla="*/ 14481 h 262456"/>
                <a:gd name="connsiteX4" fmla="*/ 202967 w 221223"/>
                <a:gd name="connsiteY4" fmla="*/ 1265 h 262456"/>
                <a:gd name="connsiteX5" fmla="*/ 221224 w 221223"/>
                <a:gd name="connsiteY5" fmla="*/ 2523 h 262456"/>
                <a:gd name="connsiteX6" fmla="*/ 221224 w 221223"/>
                <a:gd name="connsiteY6" fmla="*/ 14481 h 262456"/>
                <a:gd name="connsiteX7" fmla="*/ 221224 w 221223"/>
                <a:gd name="connsiteY7" fmla="*/ 245463 h 262456"/>
                <a:gd name="connsiteX8" fmla="*/ 215558 w 221223"/>
                <a:gd name="connsiteY8" fmla="*/ 262457 h 262456"/>
                <a:gd name="connsiteX9" fmla="*/ 199190 w 221223"/>
                <a:gd name="connsiteY9" fmla="*/ 256163 h 262456"/>
                <a:gd name="connsiteX10" fmla="*/ 127424 w 221223"/>
                <a:gd name="connsiteY10" fmla="*/ 197631 h 262456"/>
                <a:gd name="connsiteX11" fmla="*/ 94060 w 221223"/>
                <a:gd name="connsiteY11" fmla="*/ 197631 h 262456"/>
                <a:gd name="connsiteX12" fmla="*/ 19146 w 221223"/>
                <a:gd name="connsiteY12" fmla="*/ 258680 h 262456"/>
                <a:gd name="connsiteX13" fmla="*/ 5926 w 221223"/>
                <a:gd name="connsiteY13" fmla="*/ 261827 h 262456"/>
                <a:gd name="connsiteX14" fmla="*/ 261 w 221223"/>
                <a:gd name="connsiteY14" fmla="*/ 250498 h 262456"/>
                <a:gd name="connsiteX15" fmla="*/ 261 w 221223"/>
                <a:gd name="connsiteY15" fmla="*/ 5670 h 262456"/>
                <a:gd name="connsiteX16" fmla="*/ 890 w 221223"/>
                <a:gd name="connsiteY16" fmla="*/ 1894 h 26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223" h="262456">
                  <a:moveTo>
                    <a:pt x="890" y="1894"/>
                  </a:moveTo>
                  <a:cubicBezTo>
                    <a:pt x="6556" y="1265"/>
                    <a:pt x="12222" y="1265"/>
                    <a:pt x="17887" y="635"/>
                  </a:cubicBezTo>
                  <a:cubicBezTo>
                    <a:pt x="32366" y="-1882"/>
                    <a:pt x="43068" y="3153"/>
                    <a:pt x="52511" y="14481"/>
                  </a:cubicBezTo>
                  <a:cubicBezTo>
                    <a:pt x="86505" y="54762"/>
                    <a:pt x="134979" y="54762"/>
                    <a:pt x="168344" y="14481"/>
                  </a:cubicBezTo>
                  <a:cubicBezTo>
                    <a:pt x="177786" y="3153"/>
                    <a:pt x="188488" y="-1253"/>
                    <a:pt x="202967" y="1265"/>
                  </a:cubicBezTo>
                  <a:cubicBezTo>
                    <a:pt x="208633" y="1894"/>
                    <a:pt x="213669" y="1894"/>
                    <a:pt x="221224" y="2523"/>
                  </a:cubicBezTo>
                  <a:cubicBezTo>
                    <a:pt x="221224" y="6300"/>
                    <a:pt x="221224" y="10705"/>
                    <a:pt x="221224" y="14481"/>
                  </a:cubicBezTo>
                  <a:cubicBezTo>
                    <a:pt x="221224" y="91266"/>
                    <a:pt x="221224" y="168050"/>
                    <a:pt x="221224" y="245463"/>
                  </a:cubicBezTo>
                  <a:cubicBezTo>
                    <a:pt x="221224" y="251128"/>
                    <a:pt x="217447" y="256792"/>
                    <a:pt x="215558" y="262457"/>
                  </a:cubicBezTo>
                  <a:cubicBezTo>
                    <a:pt x="209892" y="260569"/>
                    <a:pt x="203597" y="259310"/>
                    <a:pt x="199190" y="256163"/>
                  </a:cubicBezTo>
                  <a:cubicBezTo>
                    <a:pt x="175268" y="237281"/>
                    <a:pt x="151347" y="217141"/>
                    <a:pt x="127424" y="197631"/>
                  </a:cubicBezTo>
                  <a:cubicBezTo>
                    <a:pt x="113575" y="186302"/>
                    <a:pt x="107280" y="186931"/>
                    <a:pt x="94060" y="197631"/>
                  </a:cubicBezTo>
                  <a:cubicBezTo>
                    <a:pt x="68879" y="217771"/>
                    <a:pt x="44327" y="238540"/>
                    <a:pt x="19146" y="258680"/>
                  </a:cubicBezTo>
                  <a:cubicBezTo>
                    <a:pt x="15999" y="261198"/>
                    <a:pt x="9704" y="263086"/>
                    <a:pt x="5926" y="261827"/>
                  </a:cubicBezTo>
                  <a:cubicBezTo>
                    <a:pt x="2779" y="261198"/>
                    <a:pt x="261" y="254904"/>
                    <a:pt x="261" y="250498"/>
                  </a:cubicBezTo>
                  <a:cubicBezTo>
                    <a:pt x="261" y="168679"/>
                    <a:pt x="261" y="87490"/>
                    <a:pt x="261" y="5670"/>
                  </a:cubicBezTo>
                  <a:cubicBezTo>
                    <a:pt x="-369" y="4412"/>
                    <a:pt x="261" y="3782"/>
                    <a:pt x="890" y="1894"/>
                  </a:cubicBezTo>
                  <a:close/>
                </a:path>
              </a:pathLst>
            </a:custGeom>
            <a:solidFill>
              <a:srgbClr val="F1A0C2"/>
            </a:solidFill>
            <a:ln w="6291" cap="flat">
              <a:noFill/>
              <a:prstDash val="solid"/>
              <a:miter/>
            </a:ln>
          </p:spPr>
          <p:txBody>
            <a:bodyPr rtlCol="0" anchor="ctr"/>
            <a:lstStyle/>
            <a:p>
              <a:pPr algn="l" rtl="0"/>
              <a:endParaRPr lang="en-US"/>
            </a:p>
          </p:txBody>
        </p:sp>
      </p:grpSp>
      <p:grpSp>
        <p:nvGrpSpPr>
          <p:cNvPr id="387" name="Group 386">
            <a:extLst>
              <a:ext uri="{FF2B5EF4-FFF2-40B4-BE49-F238E27FC236}">
                <a16:creationId xmlns:a16="http://schemas.microsoft.com/office/drawing/2014/main" id="{A31DB5E2-6076-3638-322A-9CCEF2D0AE8B}"/>
              </a:ext>
            </a:extLst>
          </p:cNvPr>
          <p:cNvGrpSpPr/>
          <p:nvPr/>
        </p:nvGrpSpPr>
        <p:grpSpPr>
          <a:xfrm>
            <a:off x="2474796" y="6139689"/>
            <a:ext cx="970243" cy="970462"/>
            <a:chOff x="783211" y="630580"/>
            <a:chExt cx="1265697" cy="1265982"/>
          </a:xfrm>
          <a:solidFill>
            <a:srgbClr val="000000"/>
          </a:solidFill>
        </p:grpSpPr>
        <p:sp>
          <p:nvSpPr>
            <p:cNvPr id="388" name="Freeform 387">
              <a:extLst>
                <a:ext uri="{FF2B5EF4-FFF2-40B4-BE49-F238E27FC236}">
                  <a16:creationId xmlns:a16="http://schemas.microsoft.com/office/drawing/2014/main" id="{882A7B94-30FE-B6C4-AADA-90BF6547AE3D}"/>
                </a:ext>
              </a:extLst>
            </p:cNvPr>
            <p:cNvSpPr/>
            <p:nvPr/>
          </p:nvSpPr>
          <p:spPr>
            <a:xfrm>
              <a:off x="783211" y="632771"/>
              <a:ext cx="990241" cy="1263791"/>
            </a:xfrm>
            <a:custGeom>
              <a:avLst/>
              <a:gdLst>
                <a:gd name="connsiteX0" fmla="*/ 195152 w 990241"/>
                <a:gd name="connsiteY0" fmla="*/ 1263791 h 1263791"/>
                <a:gd name="connsiteX1" fmla="*/ 183821 w 990241"/>
                <a:gd name="connsiteY1" fmla="*/ 1259386 h 1263791"/>
                <a:gd name="connsiteX2" fmla="*/ 126534 w 990241"/>
                <a:gd name="connsiteY2" fmla="*/ 1184490 h 1263791"/>
                <a:gd name="connsiteX3" fmla="*/ 126534 w 990241"/>
                <a:gd name="connsiteY3" fmla="*/ 1137916 h 1263791"/>
                <a:gd name="connsiteX4" fmla="*/ 90651 w 990241"/>
                <a:gd name="connsiteY4" fmla="*/ 1137916 h 1263791"/>
                <a:gd name="connsiteX5" fmla="*/ 0 w 990241"/>
                <a:gd name="connsiteY5" fmla="*/ 1046656 h 1263791"/>
                <a:gd name="connsiteX6" fmla="*/ 0 w 990241"/>
                <a:gd name="connsiteY6" fmla="*/ 90631 h 1263791"/>
                <a:gd name="connsiteX7" fmla="*/ 90022 w 990241"/>
                <a:gd name="connsiteY7" fmla="*/ 0 h 1263791"/>
                <a:gd name="connsiteX8" fmla="*/ 774314 w 990241"/>
                <a:gd name="connsiteY8" fmla="*/ 0 h 1263791"/>
                <a:gd name="connsiteX9" fmla="*/ 863707 w 990241"/>
                <a:gd name="connsiteY9" fmla="*/ 89372 h 1263791"/>
                <a:gd name="connsiteX10" fmla="*/ 863707 w 990241"/>
                <a:gd name="connsiteY10" fmla="*/ 246087 h 1263791"/>
                <a:gd name="connsiteX11" fmla="*/ 863077 w 990241"/>
                <a:gd name="connsiteY11" fmla="*/ 257416 h 1263791"/>
                <a:gd name="connsiteX12" fmla="*/ 843562 w 990241"/>
                <a:gd name="connsiteY12" fmla="*/ 273150 h 1263791"/>
                <a:gd name="connsiteX13" fmla="*/ 823417 w 990241"/>
                <a:gd name="connsiteY13" fmla="*/ 258045 h 1263791"/>
                <a:gd name="connsiteX14" fmla="*/ 822158 w 990241"/>
                <a:gd name="connsiteY14" fmla="*/ 242940 h 1263791"/>
                <a:gd name="connsiteX15" fmla="*/ 822158 w 990241"/>
                <a:gd name="connsiteY15" fmla="*/ 91260 h 1263791"/>
                <a:gd name="connsiteX16" fmla="*/ 773055 w 990241"/>
                <a:gd name="connsiteY16" fmla="*/ 41539 h 1263791"/>
                <a:gd name="connsiteX17" fmla="*/ 91281 w 990241"/>
                <a:gd name="connsiteY17" fmla="*/ 41539 h 1263791"/>
                <a:gd name="connsiteX18" fmla="*/ 42178 w 990241"/>
                <a:gd name="connsiteY18" fmla="*/ 90001 h 1263791"/>
                <a:gd name="connsiteX19" fmla="*/ 42178 w 990241"/>
                <a:gd name="connsiteY19" fmla="*/ 1047285 h 1263791"/>
                <a:gd name="connsiteX20" fmla="*/ 90022 w 990241"/>
                <a:gd name="connsiteY20" fmla="*/ 1095118 h 1263791"/>
                <a:gd name="connsiteX21" fmla="*/ 773055 w 990241"/>
                <a:gd name="connsiteY21" fmla="*/ 1095118 h 1263791"/>
                <a:gd name="connsiteX22" fmla="*/ 821529 w 990241"/>
                <a:gd name="connsiteY22" fmla="*/ 1046656 h 1263791"/>
                <a:gd name="connsiteX23" fmla="*/ 821529 w 990241"/>
                <a:gd name="connsiteY23" fmla="*/ 978683 h 1263791"/>
                <a:gd name="connsiteX24" fmla="*/ 842303 w 990241"/>
                <a:gd name="connsiteY24" fmla="*/ 952879 h 1263791"/>
                <a:gd name="connsiteX25" fmla="*/ 863077 w 990241"/>
                <a:gd name="connsiteY25" fmla="*/ 978683 h 1263791"/>
                <a:gd name="connsiteX26" fmla="*/ 863077 w 990241"/>
                <a:gd name="connsiteY26" fmla="*/ 1050432 h 1263791"/>
                <a:gd name="connsiteX27" fmla="*/ 781869 w 990241"/>
                <a:gd name="connsiteY27" fmla="*/ 1136657 h 1263791"/>
                <a:gd name="connsiteX28" fmla="*/ 765501 w 990241"/>
                <a:gd name="connsiteY28" fmla="*/ 1137286 h 1263791"/>
                <a:gd name="connsiteX29" fmla="*/ 185710 w 990241"/>
                <a:gd name="connsiteY29" fmla="*/ 1137286 h 1263791"/>
                <a:gd name="connsiteX30" fmla="*/ 166824 w 990241"/>
                <a:gd name="connsiteY30" fmla="*/ 1137286 h 1263791"/>
                <a:gd name="connsiteX31" fmla="*/ 169971 w 990241"/>
                <a:gd name="connsiteY31" fmla="*/ 1191413 h 1263791"/>
                <a:gd name="connsiteX32" fmla="*/ 205225 w 990241"/>
                <a:gd name="connsiteY32" fmla="*/ 1220994 h 1263791"/>
                <a:gd name="connsiteX33" fmla="*/ 219074 w 990241"/>
                <a:gd name="connsiteY33" fmla="*/ 1220994 h 1263791"/>
                <a:gd name="connsiteX34" fmla="*/ 897072 w 990241"/>
                <a:gd name="connsiteY34" fmla="*/ 1220994 h 1263791"/>
                <a:gd name="connsiteX35" fmla="*/ 948063 w 990241"/>
                <a:gd name="connsiteY35" fmla="*/ 1169385 h 1263791"/>
                <a:gd name="connsiteX36" fmla="*/ 948063 w 990241"/>
                <a:gd name="connsiteY36" fmla="*/ 934627 h 1263791"/>
                <a:gd name="connsiteX37" fmla="*/ 948692 w 990241"/>
                <a:gd name="connsiteY37" fmla="*/ 922039 h 1263791"/>
                <a:gd name="connsiteX38" fmla="*/ 967578 w 990241"/>
                <a:gd name="connsiteY38" fmla="*/ 905046 h 1263791"/>
                <a:gd name="connsiteX39" fmla="*/ 988353 w 990241"/>
                <a:gd name="connsiteY39" fmla="*/ 919522 h 1263791"/>
                <a:gd name="connsiteX40" fmla="*/ 990241 w 990241"/>
                <a:gd name="connsiteY40" fmla="*/ 935885 h 1263791"/>
                <a:gd name="connsiteX41" fmla="*/ 990241 w 990241"/>
                <a:gd name="connsiteY41" fmla="*/ 1169385 h 1263791"/>
                <a:gd name="connsiteX42" fmla="*/ 922252 w 990241"/>
                <a:gd name="connsiteY42" fmla="*/ 1261903 h 1263791"/>
                <a:gd name="connsiteX43" fmla="*/ 920364 w 990241"/>
                <a:gd name="connsiteY43" fmla="*/ 1263791 h 1263791"/>
                <a:gd name="connsiteX44" fmla="*/ 195152 w 990241"/>
                <a:gd name="connsiteY44" fmla="*/ 1263791 h 12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0241" h="1263791">
                  <a:moveTo>
                    <a:pt x="195152" y="1263791"/>
                  </a:moveTo>
                  <a:cubicBezTo>
                    <a:pt x="191375" y="1262533"/>
                    <a:pt x="187598" y="1260644"/>
                    <a:pt x="183821" y="1259386"/>
                  </a:cubicBezTo>
                  <a:cubicBezTo>
                    <a:pt x="150456" y="1248057"/>
                    <a:pt x="128423" y="1219735"/>
                    <a:pt x="126534" y="1184490"/>
                  </a:cubicBezTo>
                  <a:cubicBezTo>
                    <a:pt x="125905" y="1169385"/>
                    <a:pt x="126534" y="1154280"/>
                    <a:pt x="126534" y="1137916"/>
                  </a:cubicBezTo>
                  <a:cubicBezTo>
                    <a:pt x="113314" y="1137916"/>
                    <a:pt x="101983" y="1137916"/>
                    <a:pt x="90651" y="1137916"/>
                  </a:cubicBezTo>
                  <a:cubicBezTo>
                    <a:pt x="35253" y="1137286"/>
                    <a:pt x="0" y="1102041"/>
                    <a:pt x="0" y="1046656"/>
                  </a:cubicBezTo>
                  <a:cubicBezTo>
                    <a:pt x="0" y="728191"/>
                    <a:pt x="0" y="409096"/>
                    <a:pt x="0" y="90631"/>
                  </a:cubicBezTo>
                  <a:cubicBezTo>
                    <a:pt x="0" y="35875"/>
                    <a:pt x="35253" y="0"/>
                    <a:pt x="90022" y="0"/>
                  </a:cubicBezTo>
                  <a:cubicBezTo>
                    <a:pt x="317910" y="0"/>
                    <a:pt x="545797" y="0"/>
                    <a:pt x="774314" y="0"/>
                  </a:cubicBezTo>
                  <a:cubicBezTo>
                    <a:pt x="829083" y="0"/>
                    <a:pt x="863707" y="35245"/>
                    <a:pt x="863707" y="89372"/>
                  </a:cubicBezTo>
                  <a:cubicBezTo>
                    <a:pt x="863707" y="141610"/>
                    <a:pt x="863707" y="193849"/>
                    <a:pt x="863707" y="246087"/>
                  </a:cubicBezTo>
                  <a:cubicBezTo>
                    <a:pt x="863707" y="249863"/>
                    <a:pt x="863707" y="253640"/>
                    <a:pt x="863077" y="257416"/>
                  </a:cubicBezTo>
                  <a:cubicBezTo>
                    <a:pt x="860559" y="267486"/>
                    <a:pt x="853634" y="273150"/>
                    <a:pt x="843562" y="273150"/>
                  </a:cubicBezTo>
                  <a:cubicBezTo>
                    <a:pt x="832860" y="273150"/>
                    <a:pt x="825935" y="268115"/>
                    <a:pt x="823417" y="258045"/>
                  </a:cubicBezTo>
                  <a:cubicBezTo>
                    <a:pt x="822158" y="253010"/>
                    <a:pt x="822158" y="247975"/>
                    <a:pt x="822158" y="242940"/>
                  </a:cubicBezTo>
                  <a:cubicBezTo>
                    <a:pt x="822158" y="192590"/>
                    <a:pt x="822158" y="141610"/>
                    <a:pt x="822158" y="91260"/>
                  </a:cubicBezTo>
                  <a:cubicBezTo>
                    <a:pt x="822158" y="57903"/>
                    <a:pt x="805791" y="41539"/>
                    <a:pt x="773055" y="41539"/>
                  </a:cubicBezTo>
                  <a:cubicBezTo>
                    <a:pt x="545797" y="41539"/>
                    <a:pt x="318539" y="41539"/>
                    <a:pt x="91281" y="41539"/>
                  </a:cubicBezTo>
                  <a:cubicBezTo>
                    <a:pt x="58546" y="41539"/>
                    <a:pt x="42178" y="57903"/>
                    <a:pt x="42178" y="90001"/>
                  </a:cubicBezTo>
                  <a:cubicBezTo>
                    <a:pt x="42178" y="409096"/>
                    <a:pt x="42178" y="728191"/>
                    <a:pt x="42178" y="1047285"/>
                  </a:cubicBezTo>
                  <a:cubicBezTo>
                    <a:pt x="42178" y="1078754"/>
                    <a:pt x="58546" y="1095118"/>
                    <a:pt x="90022" y="1095118"/>
                  </a:cubicBezTo>
                  <a:cubicBezTo>
                    <a:pt x="317910" y="1095118"/>
                    <a:pt x="545168" y="1095118"/>
                    <a:pt x="773055" y="1095118"/>
                  </a:cubicBezTo>
                  <a:cubicBezTo>
                    <a:pt x="805161" y="1095118"/>
                    <a:pt x="821529" y="1078754"/>
                    <a:pt x="821529" y="1046656"/>
                  </a:cubicBezTo>
                  <a:cubicBezTo>
                    <a:pt x="821529" y="1023998"/>
                    <a:pt x="821529" y="1001341"/>
                    <a:pt x="821529" y="978683"/>
                  </a:cubicBezTo>
                  <a:cubicBezTo>
                    <a:pt x="821529" y="962319"/>
                    <a:pt x="829713" y="952879"/>
                    <a:pt x="842303" y="952879"/>
                  </a:cubicBezTo>
                  <a:cubicBezTo>
                    <a:pt x="854893" y="952879"/>
                    <a:pt x="863077" y="962319"/>
                    <a:pt x="863077" y="978683"/>
                  </a:cubicBezTo>
                  <a:cubicBezTo>
                    <a:pt x="863077" y="1002599"/>
                    <a:pt x="863077" y="1026516"/>
                    <a:pt x="863077" y="1050432"/>
                  </a:cubicBezTo>
                  <a:cubicBezTo>
                    <a:pt x="862448" y="1099524"/>
                    <a:pt x="830342" y="1132881"/>
                    <a:pt x="781869" y="1136657"/>
                  </a:cubicBezTo>
                  <a:cubicBezTo>
                    <a:pt x="776203" y="1137286"/>
                    <a:pt x="771167" y="1137286"/>
                    <a:pt x="765501" y="1137286"/>
                  </a:cubicBezTo>
                  <a:cubicBezTo>
                    <a:pt x="572237" y="1137286"/>
                    <a:pt x="378973" y="1137286"/>
                    <a:pt x="185710" y="1137286"/>
                  </a:cubicBezTo>
                  <a:cubicBezTo>
                    <a:pt x="180044" y="1137286"/>
                    <a:pt x="175008" y="1137286"/>
                    <a:pt x="166824" y="1137286"/>
                  </a:cubicBezTo>
                  <a:cubicBezTo>
                    <a:pt x="167453" y="1156168"/>
                    <a:pt x="167453" y="1173790"/>
                    <a:pt x="169971" y="1191413"/>
                  </a:cubicBezTo>
                  <a:cubicBezTo>
                    <a:pt x="172490" y="1207777"/>
                    <a:pt x="188857" y="1219106"/>
                    <a:pt x="205225" y="1220994"/>
                  </a:cubicBezTo>
                  <a:cubicBezTo>
                    <a:pt x="209631" y="1221623"/>
                    <a:pt x="214668" y="1220994"/>
                    <a:pt x="219074" y="1220994"/>
                  </a:cubicBezTo>
                  <a:cubicBezTo>
                    <a:pt x="445073" y="1220994"/>
                    <a:pt x="671073" y="1220994"/>
                    <a:pt x="897072" y="1220994"/>
                  </a:cubicBezTo>
                  <a:cubicBezTo>
                    <a:pt x="932954" y="1220994"/>
                    <a:pt x="948063" y="1205889"/>
                    <a:pt x="948063" y="1169385"/>
                  </a:cubicBezTo>
                  <a:cubicBezTo>
                    <a:pt x="948063" y="1091342"/>
                    <a:pt x="948063" y="1012670"/>
                    <a:pt x="948063" y="934627"/>
                  </a:cubicBezTo>
                  <a:cubicBezTo>
                    <a:pt x="948063" y="930221"/>
                    <a:pt x="947433" y="926445"/>
                    <a:pt x="948692" y="922039"/>
                  </a:cubicBezTo>
                  <a:cubicBezTo>
                    <a:pt x="950581" y="911969"/>
                    <a:pt x="957506" y="905675"/>
                    <a:pt x="967578" y="905046"/>
                  </a:cubicBezTo>
                  <a:cubicBezTo>
                    <a:pt x="977651" y="904417"/>
                    <a:pt x="985834" y="909451"/>
                    <a:pt x="988353" y="919522"/>
                  </a:cubicBezTo>
                  <a:cubicBezTo>
                    <a:pt x="989612" y="924557"/>
                    <a:pt x="990241" y="930221"/>
                    <a:pt x="990241" y="935885"/>
                  </a:cubicBezTo>
                  <a:cubicBezTo>
                    <a:pt x="990241" y="1013928"/>
                    <a:pt x="990241" y="1091342"/>
                    <a:pt x="990241" y="1169385"/>
                  </a:cubicBezTo>
                  <a:cubicBezTo>
                    <a:pt x="990241" y="1219106"/>
                    <a:pt x="970096" y="1246798"/>
                    <a:pt x="922252" y="1261903"/>
                  </a:cubicBezTo>
                  <a:cubicBezTo>
                    <a:pt x="921623" y="1261903"/>
                    <a:pt x="920993" y="1263162"/>
                    <a:pt x="920364" y="1263791"/>
                  </a:cubicBezTo>
                  <a:cubicBezTo>
                    <a:pt x="678627" y="1263791"/>
                    <a:pt x="436890" y="1263791"/>
                    <a:pt x="195152" y="1263791"/>
                  </a:cubicBezTo>
                  <a:close/>
                </a:path>
              </a:pathLst>
            </a:custGeom>
            <a:grpFill/>
            <a:ln w="6291" cap="flat">
              <a:noFill/>
              <a:prstDash val="solid"/>
              <a:miter/>
            </a:ln>
          </p:spPr>
          <p:txBody>
            <a:bodyPr rtlCol="0" anchor="ctr"/>
            <a:lstStyle/>
            <a:p>
              <a:pPr algn="l" rtl="0"/>
              <a:endParaRPr lang="en-US"/>
            </a:p>
          </p:txBody>
        </p:sp>
        <p:sp>
          <p:nvSpPr>
            <p:cNvPr id="389" name="Freeform 388">
              <a:extLst>
                <a:ext uri="{FF2B5EF4-FFF2-40B4-BE49-F238E27FC236}">
                  <a16:creationId xmlns:a16="http://schemas.microsoft.com/office/drawing/2014/main" id="{829034CD-713E-9010-5CC7-3EA948BF6BDB}"/>
                </a:ext>
              </a:extLst>
            </p:cNvPr>
            <p:cNvSpPr/>
            <p:nvPr/>
          </p:nvSpPr>
          <p:spPr>
            <a:xfrm>
              <a:off x="1353560" y="630580"/>
              <a:ext cx="695348" cy="991574"/>
            </a:xfrm>
            <a:custGeom>
              <a:avLst/>
              <a:gdLst>
                <a:gd name="connsiteX0" fmla="*/ 101983 w 695348"/>
                <a:gd name="connsiteY0" fmla="*/ 947518 h 991574"/>
                <a:gd name="connsiteX1" fmla="*/ 105130 w 695348"/>
                <a:gd name="connsiteY1" fmla="*/ 847447 h 991574"/>
                <a:gd name="connsiteX2" fmla="*/ 51621 w 695348"/>
                <a:gd name="connsiteY2" fmla="*/ 659263 h 991574"/>
                <a:gd name="connsiteX3" fmla="*/ 62952 w 695348"/>
                <a:gd name="connsiteY3" fmla="*/ 609542 h 991574"/>
                <a:gd name="connsiteX4" fmla="*/ 219074 w 695348"/>
                <a:gd name="connsiteY4" fmla="*/ 462896 h 991574"/>
                <a:gd name="connsiteX5" fmla="*/ 271954 w 695348"/>
                <a:gd name="connsiteY5" fmla="*/ 385483 h 991574"/>
                <a:gd name="connsiteX6" fmla="*/ 467107 w 695348"/>
                <a:gd name="connsiteY6" fmla="*/ 20444 h 991574"/>
                <a:gd name="connsiteX7" fmla="*/ 473402 w 695348"/>
                <a:gd name="connsiteY7" fmla="*/ 9744 h 991574"/>
                <a:gd name="connsiteX8" fmla="*/ 501101 w 695348"/>
                <a:gd name="connsiteY8" fmla="*/ 2821 h 991574"/>
                <a:gd name="connsiteX9" fmla="*/ 509914 w 695348"/>
                <a:gd name="connsiteY9" fmla="*/ 29884 h 991574"/>
                <a:gd name="connsiteX10" fmla="*/ 493547 w 695348"/>
                <a:gd name="connsiteY10" fmla="*/ 60724 h 991574"/>
                <a:gd name="connsiteX11" fmla="*/ 321687 w 695348"/>
                <a:gd name="connsiteY11" fmla="*/ 383595 h 991574"/>
                <a:gd name="connsiteX12" fmla="*/ 314762 w 695348"/>
                <a:gd name="connsiteY12" fmla="*/ 398071 h 991574"/>
                <a:gd name="connsiteX13" fmla="*/ 500471 w 695348"/>
                <a:gd name="connsiteY13" fmla="*/ 496883 h 991574"/>
                <a:gd name="connsiteX14" fmla="*/ 555240 w 695348"/>
                <a:gd name="connsiteY14" fmla="*/ 394294 h 991574"/>
                <a:gd name="connsiteX15" fmla="*/ 650928 w 695348"/>
                <a:gd name="connsiteY15" fmla="*/ 214921 h 991574"/>
                <a:gd name="connsiteX16" fmla="*/ 657852 w 695348"/>
                <a:gd name="connsiteY16" fmla="*/ 202963 h 991574"/>
                <a:gd name="connsiteX17" fmla="*/ 683663 w 695348"/>
                <a:gd name="connsiteY17" fmla="*/ 197299 h 991574"/>
                <a:gd name="connsiteX18" fmla="*/ 693735 w 695348"/>
                <a:gd name="connsiteY18" fmla="*/ 222474 h 991574"/>
                <a:gd name="connsiteX19" fmla="*/ 677368 w 695348"/>
                <a:gd name="connsiteY19" fmla="*/ 254572 h 991574"/>
                <a:gd name="connsiteX20" fmla="*/ 530689 w 695348"/>
                <a:gd name="connsiteY20" fmla="*/ 530240 h 991574"/>
                <a:gd name="connsiteX21" fmla="*/ 480327 w 695348"/>
                <a:gd name="connsiteY21" fmla="*/ 695137 h 991574"/>
                <a:gd name="connsiteX22" fmla="*/ 465218 w 695348"/>
                <a:gd name="connsiteY22" fmla="*/ 824789 h 991574"/>
                <a:gd name="connsiteX23" fmla="*/ 425558 w 695348"/>
                <a:gd name="connsiteY23" fmla="*/ 860664 h 991574"/>
                <a:gd name="connsiteX24" fmla="*/ 334907 w 695348"/>
                <a:gd name="connsiteY24" fmla="*/ 877027 h 991574"/>
                <a:gd name="connsiteX25" fmla="*/ 169342 w 695348"/>
                <a:gd name="connsiteY25" fmla="*/ 975840 h 991574"/>
                <a:gd name="connsiteX26" fmla="*/ 127164 w 695348"/>
                <a:gd name="connsiteY26" fmla="*/ 991574 h 991574"/>
                <a:gd name="connsiteX27" fmla="*/ 26440 w 695348"/>
                <a:gd name="connsiteY27" fmla="*/ 991574 h 991574"/>
                <a:gd name="connsiteX28" fmla="*/ 0 w 695348"/>
                <a:gd name="connsiteY28" fmla="*/ 969546 h 991574"/>
                <a:gd name="connsiteX29" fmla="*/ 26440 w 695348"/>
                <a:gd name="connsiteY29" fmla="*/ 948776 h 991574"/>
                <a:gd name="connsiteX30" fmla="*/ 98206 w 695348"/>
                <a:gd name="connsiteY30" fmla="*/ 948776 h 991574"/>
                <a:gd name="connsiteX31" fmla="*/ 101983 w 695348"/>
                <a:gd name="connsiteY31" fmla="*/ 947518 h 991574"/>
                <a:gd name="connsiteX32" fmla="*/ 151086 w 695348"/>
                <a:gd name="connsiteY32" fmla="*/ 880174 h 991574"/>
                <a:gd name="connsiteX33" fmla="*/ 156751 w 695348"/>
                <a:gd name="connsiteY33" fmla="*/ 870733 h 991574"/>
                <a:gd name="connsiteX34" fmla="*/ 210261 w 695348"/>
                <a:gd name="connsiteY34" fmla="*/ 770033 h 991574"/>
                <a:gd name="connsiteX35" fmla="*/ 208372 w 695348"/>
                <a:gd name="connsiteY35" fmla="*/ 750522 h 991574"/>
                <a:gd name="connsiteX36" fmla="*/ 203966 w 695348"/>
                <a:gd name="connsiteY36" fmla="*/ 647934 h 991574"/>
                <a:gd name="connsiteX37" fmla="*/ 300912 w 695348"/>
                <a:gd name="connsiteY37" fmla="*/ 615835 h 991574"/>
                <a:gd name="connsiteX38" fmla="*/ 358199 w 695348"/>
                <a:gd name="connsiteY38" fmla="*/ 702060 h 991574"/>
                <a:gd name="connsiteX39" fmla="*/ 291469 w 695348"/>
                <a:gd name="connsiteY39" fmla="*/ 778215 h 991574"/>
                <a:gd name="connsiteX40" fmla="*/ 251810 w 695348"/>
                <a:gd name="connsiteY40" fmla="*/ 780732 h 991574"/>
                <a:gd name="connsiteX41" fmla="*/ 187598 w 695348"/>
                <a:gd name="connsiteY41" fmla="*/ 902202 h 991574"/>
                <a:gd name="connsiteX42" fmla="*/ 421781 w 695348"/>
                <a:gd name="connsiteY42" fmla="*/ 817866 h 991574"/>
                <a:gd name="connsiteX43" fmla="*/ 480327 w 695348"/>
                <a:gd name="connsiteY43" fmla="*/ 534016 h 991574"/>
                <a:gd name="connsiteX44" fmla="*/ 293358 w 695348"/>
                <a:gd name="connsiteY44" fmla="*/ 434574 h 991574"/>
                <a:gd name="connsiteX45" fmla="*/ 90651 w 695348"/>
                <a:gd name="connsiteY45" fmla="*/ 641010 h 991574"/>
                <a:gd name="connsiteX46" fmla="*/ 151086 w 695348"/>
                <a:gd name="connsiteY46" fmla="*/ 880174 h 991574"/>
                <a:gd name="connsiteX47" fmla="*/ 271954 w 695348"/>
                <a:gd name="connsiteY47" fmla="*/ 655486 h 991574"/>
                <a:gd name="connsiteX48" fmla="*/ 230406 w 695348"/>
                <a:gd name="connsiteY48" fmla="*/ 698284 h 991574"/>
                <a:gd name="connsiteX49" fmla="*/ 273843 w 695348"/>
                <a:gd name="connsiteY49" fmla="*/ 739193 h 991574"/>
                <a:gd name="connsiteX50" fmla="*/ 314762 w 695348"/>
                <a:gd name="connsiteY50" fmla="*/ 697025 h 991574"/>
                <a:gd name="connsiteX51" fmla="*/ 271954 w 695348"/>
                <a:gd name="connsiteY51" fmla="*/ 655486 h 9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5348" h="991574">
                  <a:moveTo>
                    <a:pt x="101983" y="947518"/>
                  </a:moveTo>
                  <a:cubicBezTo>
                    <a:pt x="103242" y="914790"/>
                    <a:pt x="105760" y="881433"/>
                    <a:pt x="105130" y="847447"/>
                  </a:cubicBezTo>
                  <a:cubicBezTo>
                    <a:pt x="103242" y="780103"/>
                    <a:pt x="87504" y="717165"/>
                    <a:pt x="51621" y="659263"/>
                  </a:cubicBezTo>
                  <a:cubicBezTo>
                    <a:pt x="40289" y="641010"/>
                    <a:pt x="45326" y="623388"/>
                    <a:pt x="62952" y="609542"/>
                  </a:cubicBezTo>
                  <a:cubicBezTo>
                    <a:pt x="119610" y="565485"/>
                    <a:pt x="173749" y="518911"/>
                    <a:pt x="219074" y="462896"/>
                  </a:cubicBezTo>
                  <a:cubicBezTo>
                    <a:pt x="238590" y="438980"/>
                    <a:pt x="256846" y="412546"/>
                    <a:pt x="271954" y="385483"/>
                  </a:cubicBezTo>
                  <a:cubicBezTo>
                    <a:pt x="337425" y="264013"/>
                    <a:pt x="402266" y="142543"/>
                    <a:pt x="467107" y="20444"/>
                  </a:cubicBezTo>
                  <a:cubicBezTo>
                    <a:pt x="468995" y="16667"/>
                    <a:pt x="470884" y="12891"/>
                    <a:pt x="473402" y="9744"/>
                  </a:cubicBezTo>
                  <a:cubicBezTo>
                    <a:pt x="480327" y="304"/>
                    <a:pt x="491029" y="-2843"/>
                    <a:pt x="501101" y="2821"/>
                  </a:cubicBezTo>
                  <a:cubicBezTo>
                    <a:pt x="510544" y="8485"/>
                    <a:pt x="514950" y="19185"/>
                    <a:pt x="509914" y="29884"/>
                  </a:cubicBezTo>
                  <a:cubicBezTo>
                    <a:pt x="504878" y="40584"/>
                    <a:pt x="499212" y="50654"/>
                    <a:pt x="493547" y="60724"/>
                  </a:cubicBezTo>
                  <a:cubicBezTo>
                    <a:pt x="436260" y="168348"/>
                    <a:pt x="378973" y="275971"/>
                    <a:pt x="321687" y="383595"/>
                  </a:cubicBezTo>
                  <a:cubicBezTo>
                    <a:pt x="319169" y="388000"/>
                    <a:pt x="317280" y="392406"/>
                    <a:pt x="314762" y="398071"/>
                  </a:cubicBezTo>
                  <a:cubicBezTo>
                    <a:pt x="376455" y="430798"/>
                    <a:pt x="438149" y="463526"/>
                    <a:pt x="500471" y="496883"/>
                  </a:cubicBezTo>
                  <a:cubicBezTo>
                    <a:pt x="518728" y="462267"/>
                    <a:pt x="536984" y="428281"/>
                    <a:pt x="555240" y="394294"/>
                  </a:cubicBezTo>
                  <a:cubicBezTo>
                    <a:pt x="587346" y="334503"/>
                    <a:pt x="618822" y="274712"/>
                    <a:pt x="650928" y="214921"/>
                  </a:cubicBezTo>
                  <a:cubicBezTo>
                    <a:pt x="652816" y="211145"/>
                    <a:pt x="655334" y="206739"/>
                    <a:pt x="657852" y="202963"/>
                  </a:cubicBezTo>
                  <a:cubicBezTo>
                    <a:pt x="664777" y="194152"/>
                    <a:pt x="673591" y="192264"/>
                    <a:pt x="683663" y="197299"/>
                  </a:cubicBezTo>
                  <a:cubicBezTo>
                    <a:pt x="693106" y="201705"/>
                    <a:pt x="698142" y="213033"/>
                    <a:pt x="693735" y="222474"/>
                  </a:cubicBezTo>
                  <a:cubicBezTo>
                    <a:pt x="688699" y="233803"/>
                    <a:pt x="683033" y="243873"/>
                    <a:pt x="677368" y="254572"/>
                  </a:cubicBezTo>
                  <a:cubicBezTo>
                    <a:pt x="628265" y="346462"/>
                    <a:pt x="579162" y="438351"/>
                    <a:pt x="530689" y="530240"/>
                  </a:cubicBezTo>
                  <a:cubicBezTo>
                    <a:pt x="502990" y="581849"/>
                    <a:pt x="489140" y="637864"/>
                    <a:pt x="480327" y="695137"/>
                  </a:cubicBezTo>
                  <a:cubicBezTo>
                    <a:pt x="473402" y="737935"/>
                    <a:pt x="469625" y="781362"/>
                    <a:pt x="465218" y="824789"/>
                  </a:cubicBezTo>
                  <a:cubicBezTo>
                    <a:pt x="462700" y="846188"/>
                    <a:pt x="449480" y="857517"/>
                    <a:pt x="425558" y="860664"/>
                  </a:cubicBezTo>
                  <a:cubicBezTo>
                    <a:pt x="395341" y="864440"/>
                    <a:pt x="363865" y="868216"/>
                    <a:pt x="334907" y="877027"/>
                  </a:cubicBezTo>
                  <a:cubicBezTo>
                    <a:pt x="271954" y="895909"/>
                    <a:pt x="217815" y="931783"/>
                    <a:pt x="169342" y="975840"/>
                  </a:cubicBezTo>
                  <a:cubicBezTo>
                    <a:pt x="156751" y="987168"/>
                    <a:pt x="144161" y="991574"/>
                    <a:pt x="127164" y="991574"/>
                  </a:cubicBezTo>
                  <a:cubicBezTo>
                    <a:pt x="93799" y="990945"/>
                    <a:pt x="60434" y="991574"/>
                    <a:pt x="26440" y="991574"/>
                  </a:cubicBezTo>
                  <a:cubicBezTo>
                    <a:pt x="9443" y="991574"/>
                    <a:pt x="0" y="983392"/>
                    <a:pt x="0" y="969546"/>
                  </a:cubicBezTo>
                  <a:cubicBezTo>
                    <a:pt x="629" y="956329"/>
                    <a:pt x="9443" y="948776"/>
                    <a:pt x="26440" y="948776"/>
                  </a:cubicBezTo>
                  <a:cubicBezTo>
                    <a:pt x="50362" y="948776"/>
                    <a:pt x="74284" y="948776"/>
                    <a:pt x="98206" y="948776"/>
                  </a:cubicBezTo>
                  <a:cubicBezTo>
                    <a:pt x="96947" y="949406"/>
                    <a:pt x="98206" y="949406"/>
                    <a:pt x="101983" y="947518"/>
                  </a:cubicBezTo>
                  <a:close/>
                  <a:moveTo>
                    <a:pt x="151086" y="880174"/>
                  </a:moveTo>
                  <a:cubicBezTo>
                    <a:pt x="152974" y="877027"/>
                    <a:pt x="154863" y="873880"/>
                    <a:pt x="156751" y="870733"/>
                  </a:cubicBezTo>
                  <a:cubicBezTo>
                    <a:pt x="174378" y="837376"/>
                    <a:pt x="192005" y="803390"/>
                    <a:pt x="210261" y="770033"/>
                  </a:cubicBezTo>
                  <a:cubicBezTo>
                    <a:pt x="214038" y="762481"/>
                    <a:pt x="214668" y="758075"/>
                    <a:pt x="208372" y="750522"/>
                  </a:cubicBezTo>
                  <a:cubicBezTo>
                    <a:pt x="183821" y="721571"/>
                    <a:pt x="181932" y="679403"/>
                    <a:pt x="203966" y="647934"/>
                  </a:cubicBezTo>
                  <a:cubicBezTo>
                    <a:pt x="225369" y="617094"/>
                    <a:pt x="265030" y="603877"/>
                    <a:pt x="300912" y="615835"/>
                  </a:cubicBezTo>
                  <a:cubicBezTo>
                    <a:pt x="337425" y="628423"/>
                    <a:pt x="360088" y="663039"/>
                    <a:pt x="358199" y="702060"/>
                  </a:cubicBezTo>
                  <a:cubicBezTo>
                    <a:pt x="356310" y="739193"/>
                    <a:pt x="328611" y="771292"/>
                    <a:pt x="291469" y="778215"/>
                  </a:cubicBezTo>
                  <a:cubicBezTo>
                    <a:pt x="278879" y="780732"/>
                    <a:pt x="266289" y="780103"/>
                    <a:pt x="251810" y="780732"/>
                  </a:cubicBezTo>
                  <a:cubicBezTo>
                    <a:pt x="231035" y="820383"/>
                    <a:pt x="209631" y="861293"/>
                    <a:pt x="187598" y="902202"/>
                  </a:cubicBezTo>
                  <a:cubicBezTo>
                    <a:pt x="258734" y="852482"/>
                    <a:pt x="336166" y="824789"/>
                    <a:pt x="421781" y="817866"/>
                  </a:cubicBezTo>
                  <a:cubicBezTo>
                    <a:pt x="429965" y="720312"/>
                    <a:pt x="442555" y="625276"/>
                    <a:pt x="480327" y="534016"/>
                  </a:cubicBezTo>
                  <a:cubicBezTo>
                    <a:pt x="417374" y="500659"/>
                    <a:pt x="355681" y="467931"/>
                    <a:pt x="293358" y="434574"/>
                  </a:cubicBezTo>
                  <a:cubicBezTo>
                    <a:pt x="238590" y="517023"/>
                    <a:pt x="166194" y="579961"/>
                    <a:pt x="90651" y="641010"/>
                  </a:cubicBezTo>
                  <a:cubicBezTo>
                    <a:pt x="132200" y="716536"/>
                    <a:pt x="151086" y="795208"/>
                    <a:pt x="151086" y="880174"/>
                  </a:cubicBezTo>
                  <a:close/>
                  <a:moveTo>
                    <a:pt x="271954" y="655486"/>
                  </a:moveTo>
                  <a:cubicBezTo>
                    <a:pt x="248662" y="655486"/>
                    <a:pt x="229776" y="674997"/>
                    <a:pt x="230406" y="698284"/>
                  </a:cubicBezTo>
                  <a:cubicBezTo>
                    <a:pt x="231035" y="721571"/>
                    <a:pt x="250550" y="739823"/>
                    <a:pt x="273843" y="739193"/>
                  </a:cubicBezTo>
                  <a:cubicBezTo>
                    <a:pt x="296506" y="738564"/>
                    <a:pt x="314762" y="719683"/>
                    <a:pt x="314762" y="697025"/>
                  </a:cubicBezTo>
                  <a:cubicBezTo>
                    <a:pt x="314132" y="673738"/>
                    <a:pt x="295247" y="654857"/>
                    <a:pt x="271954" y="655486"/>
                  </a:cubicBezTo>
                  <a:close/>
                </a:path>
              </a:pathLst>
            </a:custGeom>
            <a:grpFill/>
            <a:ln w="6291" cap="flat">
              <a:noFill/>
              <a:prstDash val="solid"/>
              <a:miter/>
            </a:ln>
          </p:spPr>
          <p:txBody>
            <a:bodyPr rtlCol="0" anchor="ctr"/>
            <a:lstStyle/>
            <a:p>
              <a:pPr algn="l" rtl="0"/>
              <a:endParaRPr lang="en-US"/>
            </a:p>
          </p:txBody>
        </p:sp>
        <p:sp>
          <p:nvSpPr>
            <p:cNvPr id="390" name="Freeform 389">
              <a:extLst>
                <a:ext uri="{FF2B5EF4-FFF2-40B4-BE49-F238E27FC236}">
                  <a16:creationId xmlns:a16="http://schemas.microsoft.com/office/drawing/2014/main" id="{0959248B-3933-0CFD-0BC7-7FB0F30D2902}"/>
                </a:ext>
              </a:extLst>
            </p:cNvPr>
            <p:cNvSpPr/>
            <p:nvPr/>
          </p:nvSpPr>
          <p:spPr>
            <a:xfrm>
              <a:off x="1415253" y="759261"/>
              <a:ext cx="147308" cy="231641"/>
            </a:xfrm>
            <a:custGeom>
              <a:avLst/>
              <a:gdLst>
                <a:gd name="connsiteX0" fmla="*/ 105131 w 147308"/>
                <a:gd name="connsiteY0" fmla="*/ 123373 h 231641"/>
                <a:gd name="connsiteX1" fmla="*/ 105131 w 147308"/>
                <a:gd name="connsiteY1" fmla="*/ 23302 h 231641"/>
                <a:gd name="connsiteX2" fmla="*/ 129682 w 147308"/>
                <a:gd name="connsiteY2" fmla="*/ 645 h 231641"/>
                <a:gd name="connsiteX3" fmla="*/ 147309 w 147308"/>
                <a:gd name="connsiteY3" fmla="*/ 23302 h 231641"/>
                <a:gd name="connsiteX4" fmla="*/ 147309 w 147308"/>
                <a:gd name="connsiteY4" fmla="*/ 208969 h 231641"/>
                <a:gd name="connsiteX5" fmla="*/ 130312 w 147308"/>
                <a:gd name="connsiteY5" fmla="*/ 230997 h 231641"/>
                <a:gd name="connsiteX6" fmla="*/ 106390 w 147308"/>
                <a:gd name="connsiteY6" fmla="*/ 219039 h 231641"/>
                <a:gd name="connsiteX7" fmla="*/ 50362 w 147308"/>
                <a:gd name="connsiteY7" fmla="*/ 118339 h 231641"/>
                <a:gd name="connsiteX8" fmla="*/ 42808 w 147308"/>
                <a:gd name="connsiteY8" fmla="*/ 105122 h 231641"/>
                <a:gd name="connsiteX9" fmla="*/ 42178 w 147308"/>
                <a:gd name="connsiteY9" fmla="*/ 118339 h 231641"/>
                <a:gd name="connsiteX10" fmla="*/ 42178 w 147308"/>
                <a:gd name="connsiteY10" fmla="*/ 207710 h 231641"/>
                <a:gd name="connsiteX11" fmla="*/ 20774 w 147308"/>
                <a:gd name="connsiteY11" fmla="*/ 231627 h 231641"/>
                <a:gd name="connsiteX12" fmla="*/ 0 w 147308"/>
                <a:gd name="connsiteY12" fmla="*/ 207710 h 231641"/>
                <a:gd name="connsiteX13" fmla="*/ 0 w 147308"/>
                <a:gd name="connsiteY13" fmla="*/ 23302 h 231641"/>
                <a:gd name="connsiteX14" fmla="*/ 15738 w 147308"/>
                <a:gd name="connsiteY14" fmla="*/ 645 h 231641"/>
                <a:gd name="connsiteX15" fmla="*/ 40290 w 147308"/>
                <a:gd name="connsiteY15" fmla="*/ 12603 h 231641"/>
                <a:gd name="connsiteX16" fmla="*/ 95688 w 147308"/>
                <a:gd name="connsiteY16" fmla="*/ 112045 h 231641"/>
                <a:gd name="connsiteX17" fmla="*/ 102612 w 147308"/>
                <a:gd name="connsiteY17" fmla="*/ 123373 h 231641"/>
                <a:gd name="connsiteX18" fmla="*/ 105131 w 147308"/>
                <a:gd name="connsiteY18" fmla="*/ 123373 h 23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308" h="231641">
                  <a:moveTo>
                    <a:pt x="105131" y="123373"/>
                  </a:moveTo>
                  <a:cubicBezTo>
                    <a:pt x="105131" y="90017"/>
                    <a:pt x="105131" y="56659"/>
                    <a:pt x="105131" y="23302"/>
                  </a:cubicBezTo>
                  <a:cubicBezTo>
                    <a:pt x="105131" y="7568"/>
                    <a:pt x="115832" y="-1873"/>
                    <a:pt x="129682" y="645"/>
                  </a:cubicBezTo>
                  <a:cubicBezTo>
                    <a:pt x="140384" y="2533"/>
                    <a:pt x="147309" y="10715"/>
                    <a:pt x="147309" y="23302"/>
                  </a:cubicBezTo>
                  <a:cubicBezTo>
                    <a:pt x="147309" y="84981"/>
                    <a:pt x="147309" y="147290"/>
                    <a:pt x="147309" y="208969"/>
                  </a:cubicBezTo>
                  <a:cubicBezTo>
                    <a:pt x="147309" y="220298"/>
                    <a:pt x="141643" y="228480"/>
                    <a:pt x="130312" y="230997"/>
                  </a:cubicBezTo>
                  <a:cubicBezTo>
                    <a:pt x="119610" y="233515"/>
                    <a:pt x="111426" y="228480"/>
                    <a:pt x="106390" y="219039"/>
                  </a:cubicBezTo>
                  <a:cubicBezTo>
                    <a:pt x="87504" y="185682"/>
                    <a:pt x="69248" y="151696"/>
                    <a:pt x="50362" y="118339"/>
                  </a:cubicBezTo>
                  <a:cubicBezTo>
                    <a:pt x="48473" y="114562"/>
                    <a:pt x="45955" y="111415"/>
                    <a:pt x="42808" y="105122"/>
                  </a:cubicBezTo>
                  <a:cubicBezTo>
                    <a:pt x="42178" y="111415"/>
                    <a:pt x="42178" y="115192"/>
                    <a:pt x="42178" y="118339"/>
                  </a:cubicBezTo>
                  <a:cubicBezTo>
                    <a:pt x="42178" y="147919"/>
                    <a:pt x="42178" y="177500"/>
                    <a:pt x="42178" y="207710"/>
                  </a:cubicBezTo>
                  <a:cubicBezTo>
                    <a:pt x="42178" y="222815"/>
                    <a:pt x="33365" y="231627"/>
                    <a:pt x="20774" y="231627"/>
                  </a:cubicBezTo>
                  <a:cubicBezTo>
                    <a:pt x="8813" y="231627"/>
                    <a:pt x="0" y="222186"/>
                    <a:pt x="0" y="207710"/>
                  </a:cubicBezTo>
                  <a:cubicBezTo>
                    <a:pt x="0" y="146031"/>
                    <a:pt x="0" y="84981"/>
                    <a:pt x="0" y="23302"/>
                  </a:cubicBezTo>
                  <a:cubicBezTo>
                    <a:pt x="0" y="11973"/>
                    <a:pt x="4407" y="3792"/>
                    <a:pt x="15738" y="645"/>
                  </a:cubicBezTo>
                  <a:cubicBezTo>
                    <a:pt x="27070" y="-1873"/>
                    <a:pt x="35253" y="3162"/>
                    <a:pt x="40290" y="12603"/>
                  </a:cubicBezTo>
                  <a:cubicBezTo>
                    <a:pt x="58546" y="45960"/>
                    <a:pt x="77431" y="79317"/>
                    <a:pt x="95688" y="112045"/>
                  </a:cubicBezTo>
                  <a:cubicBezTo>
                    <a:pt x="97576" y="115821"/>
                    <a:pt x="100094" y="119597"/>
                    <a:pt x="102612" y="123373"/>
                  </a:cubicBezTo>
                  <a:cubicBezTo>
                    <a:pt x="103871" y="124003"/>
                    <a:pt x="104501" y="123373"/>
                    <a:pt x="105131" y="123373"/>
                  </a:cubicBezTo>
                  <a:close/>
                </a:path>
              </a:pathLst>
            </a:custGeom>
            <a:grpFill/>
            <a:ln w="6291" cap="flat">
              <a:noFill/>
              <a:prstDash val="solid"/>
              <a:miter/>
            </a:ln>
          </p:spPr>
          <p:txBody>
            <a:bodyPr rtlCol="0" anchor="ctr"/>
            <a:lstStyle/>
            <a:p>
              <a:pPr algn="l" rtl="0"/>
              <a:endParaRPr lang="en-US"/>
            </a:p>
          </p:txBody>
        </p:sp>
        <p:sp>
          <p:nvSpPr>
            <p:cNvPr id="391" name="Freeform 390">
              <a:extLst>
                <a:ext uri="{FF2B5EF4-FFF2-40B4-BE49-F238E27FC236}">
                  <a16:creationId xmlns:a16="http://schemas.microsoft.com/office/drawing/2014/main" id="{980FC069-A0FE-8E06-9A72-5E199CEFEE1E}"/>
                </a:ext>
              </a:extLst>
            </p:cNvPr>
            <p:cNvSpPr/>
            <p:nvPr/>
          </p:nvSpPr>
          <p:spPr>
            <a:xfrm>
              <a:off x="1014876" y="758647"/>
              <a:ext cx="168481" cy="231690"/>
            </a:xfrm>
            <a:custGeom>
              <a:avLst/>
              <a:gdLst>
                <a:gd name="connsiteX0" fmla="*/ 0 w 168481"/>
                <a:gd name="connsiteY0" fmla="*/ 115806 h 231690"/>
                <a:gd name="connsiteX1" fmla="*/ 27069 w 168481"/>
                <a:gd name="connsiteY1" fmla="*/ 30210 h 231690"/>
                <a:gd name="connsiteX2" fmla="*/ 141643 w 168481"/>
                <a:gd name="connsiteY2" fmla="*/ 30210 h 231690"/>
                <a:gd name="connsiteX3" fmla="*/ 142902 w 168481"/>
                <a:gd name="connsiteY3" fmla="*/ 199513 h 231690"/>
                <a:gd name="connsiteX4" fmla="*/ 26440 w 168481"/>
                <a:gd name="connsiteY4" fmla="*/ 200142 h 231690"/>
                <a:gd name="connsiteX5" fmla="*/ 0 w 168481"/>
                <a:gd name="connsiteY5" fmla="*/ 115806 h 231690"/>
                <a:gd name="connsiteX6" fmla="*/ 126534 w 168481"/>
                <a:gd name="connsiteY6" fmla="*/ 116435 h 231690"/>
                <a:gd name="connsiteX7" fmla="*/ 108908 w 168481"/>
                <a:gd name="connsiteY7" fmla="*/ 57273 h 231690"/>
                <a:gd name="connsiteX8" fmla="*/ 59175 w 168481"/>
                <a:gd name="connsiteY8" fmla="*/ 57273 h 231690"/>
                <a:gd name="connsiteX9" fmla="*/ 59805 w 168481"/>
                <a:gd name="connsiteY9" fmla="*/ 174338 h 231690"/>
                <a:gd name="connsiteX10" fmla="*/ 109537 w 168481"/>
                <a:gd name="connsiteY10" fmla="*/ 173708 h 231690"/>
                <a:gd name="connsiteX11" fmla="*/ 126534 w 168481"/>
                <a:gd name="connsiteY11" fmla="*/ 116435 h 23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81" h="231690">
                  <a:moveTo>
                    <a:pt x="0" y="115806"/>
                  </a:moveTo>
                  <a:cubicBezTo>
                    <a:pt x="0" y="84337"/>
                    <a:pt x="7554" y="55385"/>
                    <a:pt x="27069" y="30210"/>
                  </a:cubicBezTo>
                  <a:cubicBezTo>
                    <a:pt x="58546" y="-10070"/>
                    <a:pt x="110167" y="-10070"/>
                    <a:pt x="141643" y="30210"/>
                  </a:cubicBezTo>
                  <a:cubicBezTo>
                    <a:pt x="176896" y="75525"/>
                    <a:pt x="177526" y="153568"/>
                    <a:pt x="142902" y="199513"/>
                  </a:cubicBezTo>
                  <a:cubicBezTo>
                    <a:pt x="110796" y="242310"/>
                    <a:pt x="59175" y="242310"/>
                    <a:pt x="26440" y="200142"/>
                  </a:cubicBezTo>
                  <a:cubicBezTo>
                    <a:pt x="9443" y="178743"/>
                    <a:pt x="0" y="149163"/>
                    <a:pt x="0" y="115806"/>
                  </a:cubicBezTo>
                  <a:close/>
                  <a:moveTo>
                    <a:pt x="126534" y="116435"/>
                  </a:moveTo>
                  <a:cubicBezTo>
                    <a:pt x="125905" y="95036"/>
                    <a:pt x="122128" y="74896"/>
                    <a:pt x="108908" y="57273"/>
                  </a:cubicBezTo>
                  <a:cubicBezTo>
                    <a:pt x="93799" y="37133"/>
                    <a:pt x="74284" y="37763"/>
                    <a:pt x="59175" y="57273"/>
                  </a:cubicBezTo>
                  <a:cubicBezTo>
                    <a:pt x="36512" y="87484"/>
                    <a:pt x="36512" y="144128"/>
                    <a:pt x="59805" y="174338"/>
                  </a:cubicBezTo>
                  <a:cubicBezTo>
                    <a:pt x="74913" y="194478"/>
                    <a:pt x="94429" y="193848"/>
                    <a:pt x="109537" y="173708"/>
                  </a:cubicBezTo>
                  <a:cubicBezTo>
                    <a:pt x="122128" y="157344"/>
                    <a:pt x="125905" y="137204"/>
                    <a:pt x="126534" y="116435"/>
                  </a:cubicBezTo>
                  <a:close/>
                </a:path>
              </a:pathLst>
            </a:custGeom>
            <a:grpFill/>
            <a:ln w="6291" cap="flat">
              <a:noFill/>
              <a:prstDash val="solid"/>
              <a:miter/>
            </a:ln>
          </p:spPr>
          <p:txBody>
            <a:bodyPr rtlCol="0" anchor="ctr"/>
            <a:lstStyle/>
            <a:p>
              <a:pPr algn="l" rtl="0"/>
              <a:endParaRPr lang="en-US"/>
            </a:p>
          </p:txBody>
        </p:sp>
        <p:sp>
          <p:nvSpPr>
            <p:cNvPr id="392" name="Freeform 391">
              <a:extLst>
                <a:ext uri="{FF2B5EF4-FFF2-40B4-BE49-F238E27FC236}">
                  <a16:creationId xmlns:a16="http://schemas.microsoft.com/office/drawing/2014/main" id="{33824379-7E56-4CD9-DE14-E681804FAF17}"/>
                </a:ext>
              </a:extLst>
            </p:cNvPr>
            <p:cNvSpPr/>
            <p:nvPr/>
          </p:nvSpPr>
          <p:spPr>
            <a:xfrm>
              <a:off x="887712" y="1540570"/>
              <a:ext cx="421179" cy="104937"/>
            </a:xfrm>
            <a:custGeom>
              <a:avLst/>
              <a:gdLst>
                <a:gd name="connsiteX0" fmla="*/ 365124 w 421179"/>
                <a:gd name="connsiteY0" fmla="*/ 82213 h 104937"/>
                <a:gd name="connsiteX1" fmla="*/ 347497 w 421179"/>
                <a:gd name="connsiteY1" fmla="*/ 82213 h 104937"/>
                <a:gd name="connsiteX2" fmla="*/ 283286 w 421179"/>
                <a:gd name="connsiteY2" fmla="*/ 50115 h 104937"/>
                <a:gd name="connsiteX3" fmla="*/ 264400 w 421179"/>
                <a:gd name="connsiteY3" fmla="*/ 50115 h 104937"/>
                <a:gd name="connsiteX4" fmla="*/ 242996 w 421179"/>
                <a:gd name="connsiteY4" fmla="*/ 82213 h 104937"/>
                <a:gd name="connsiteX5" fmla="*/ 193264 w 421179"/>
                <a:gd name="connsiteY5" fmla="*/ 104241 h 104937"/>
                <a:gd name="connsiteX6" fmla="*/ 152345 w 421179"/>
                <a:gd name="connsiteY6" fmla="*/ 68367 h 104937"/>
                <a:gd name="connsiteX7" fmla="*/ 151715 w 421179"/>
                <a:gd name="connsiteY7" fmla="*/ 67108 h 104937"/>
                <a:gd name="connsiteX8" fmla="*/ 141643 w 421179"/>
                <a:gd name="connsiteY8" fmla="*/ 49486 h 104937"/>
                <a:gd name="connsiteX9" fmla="*/ 126534 w 421179"/>
                <a:gd name="connsiteY9" fmla="*/ 62702 h 104937"/>
                <a:gd name="connsiteX10" fmla="*/ 87504 w 421179"/>
                <a:gd name="connsiteY10" fmla="*/ 81584 h 104937"/>
                <a:gd name="connsiteX11" fmla="*/ 23292 w 421179"/>
                <a:gd name="connsiteY11" fmla="*/ 81584 h 104937"/>
                <a:gd name="connsiteX12" fmla="*/ 0 w 421179"/>
                <a:gd name="connsiteY12" fmla="*/ 60814 h 104937"/>
                <a:gd name="connsiteX13" fmla="*/ 23292 w 421179"/>
                <a:gd name="connsiteY13" fmla="*/ 39415 h 104937"/>
                <a:gd name="connsiteX14" fmla="*/ 81209 w 421179"/>
                <a:gd name="connsiteY14" fmla="*/ 39415 h 104937"/>
                <a:gd name="connsiteX15" fmla="*/ 97576 w 421179"/>
                <a:gd name="connsiteY15" fmla="*/ 30604 h 104937"/>
                <a:gd name="connsiteX16" fmla="*/ 146679 w 421179"/>
                <a:gd name="connsiteY16" fmla="*/ 7317 h 104937"/>
                <a:gd name="connsiteX17" fmla="*/ 188857 w 421179"/>
                <a:gd name="connsiteY17" fmla="*/ 43192 h 104937"/>
                <a:gd name="connsiteX18" fmla="*/ 198930 w 421179"/>
                <a:gd name="connsiteY18" fmla="*/ 62073 h 104937"/>
                <a:gd name="connsiteX19" fmla="*/ 215297 w 421179"/>
                <a:gd name="connsiteY19" fmla="*/ 46968 h 104937"/>
                <a:gd name="connsiteX20" fmla="*/ 232294 w 421179"/>
                <a:gd name="connsiteY20" fmla="*/ 22422 h 104937"/>
                <a:gd name="connsiteX21" fmla="*/ 314762 w 421179"/>
                <a:gd name="connsiteY21" fmla="*/ 22422 h 104937"/>
                <a:gd name="connsiteX22" fmla="*/ 349386 w 421179"/>
                <a:gd name="connsiteY22" fmla="*/ 40045 h 104937"/>
                <a:gd name="connsiteX23" fmla="*/ 397230 w 421179"/>
                <a:gd name="connsiteY23" fmla="*/ 40045 h 104937"/>
                <a:gd name="connsiteX24" fmla="*/ 421151 w 421179"/>
                <a:gd name="connsiteY24" fmla="*/ 60814 h 104937"/>
                <a:gd name="connsiteX25" fmla="*/ 397230 w 421179"/>
                <a:gd name="connsiteY25" fmla="*/ 82213 h 104937"/>
                <a:gd name="connsiteX26" fmla="*/ 365124 w 421179"/>
                <a:gd name="connsiteY26" fmla="*/ 82213 h 1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1179" h="104937">
                  <a:moveTo>
                    <a:pt x="365124" y="82213"/>
                  </a:moveTo>
                  <a:cubicBezTo>
                    <a:pt x="359458" y="82213"/>
                    <a:pt x="353163" y="81584"/>
                    <a:pt x="347497" y="82213"/>
                  </a:cubicBezTo>
                  <a:cubicBezTo>
                    <a:pt x="319169" y="84731"/>
                    <a:pt x="297765" y="75290"/>
                    <a:pt x="283286" y="50115"/>
                  </a:cubicBezTo>
                  <a:cubicBezTo>
                    <a:pt x="277620" y="39415"/>
                    <a:pt x="271954" y="40045"/>
                    <a:pt x="264400" y="50115"/>
                  </a:cubicBezTo>
                  <a:cubicBezTo>
                    <a:pt x="256846" y="60814"/>
                    <a:pt x="249921" y="71514"/>
                    <a:pt x="242996" y="82213"/>
                  </a:cubicBezTo>
                  <a:cubicBezTo>
                    <a:pt x="231035" y="99836"/>
                    <a:pt x="214038" y="107388"/>
                    <a:pt x="193264" y="104241"/>
                  </a:cubicBezTo>
                  <a:cubicBezTo>
                    <a:pt x="172490" y="101094"/>
                    <a:pt x="158640" y="88507"/>
                    <a:pt x="152345" y="68367"/>
                  </a:cubicBezTo>
                  <a:cubicBezTo>
                    <a:pt x="152345" y="67737"/>
                    <a:pt x="152345" y="67737"/>
                    <a:pt x="151715" y="67108"/>
                  </a:cubicBezTo>
                  <a:cubicBezTo>
                    <a:pt x="148568" y="61444"/>
                    <a:pt x="144790" y="55150"/>
                    <a:pt x="141643" y="49486"/>
                  </a:cubicBezTo>
                  <a:cubicBezTo>
                    <a:pt x="136607" y="53891"/>
                    <a:pt x="130941" y="57667"/>
                    <a:pt x="126534" y="62702"/>
                  </a:cubicBezTo>
                  <a:cubicBezTo>
                    <a:pt x="115832" y="74661"/>
                    <a:pt x="103242" y="81584"/>
                    <a:pt x="87504" y="81584"/>
                  </a:cubicBezTo>
                  <a:cubicBezTo>
                    <a:pt x="66100" y="82213"/>
                    <a:pt x="44696" y="81584"/>
                    <a:pt x="23292" y="81584"/>
                  </a:cubicBezTo>
                  <a:cubicBezTo>
                    <a:pt x="9443" y="81584"/>
                    <a:pt x="0" y="72772"/>
                    <a:pt x="0" y="60814"/>
                  </a:cubicBezTo>
                  <a:cubicBezTo>
                    <a:pt x="0" y="48856"/>
                    <a:pt x="9443" y="40045"/>
                    <a:pt x="23292" y="39415"/>
                  </a:cubicBezTo>
                  <a:cubicBezTo>
                    <a:pt x="42808" y="38786"/>
                    <a:pt x="61693" y="38786"/>
                    <a:pt x="81209" y="39415"/>
                  </a:cubicBezTo>
                  <a:cubicBezTo>
                    <a:pt x="88763" y="39415"/>
                    <a:pt x="93799" y="37527"/>
                    <a:pt x="97576" y="30604"/>
                  </a:cubicBezTo>
                  <a:cubicBezTo>
                    <a:pt x="108908" y="12352"/>
                    <a:pt x="125905" y="4170"/>
                    <a:pt x="146679" y="7317"/>
                  </a:cubicBezTo>
                  <a:cubicBezTo>
                    <a:pt x="168083" y="9835"/>
                    <a:pt x="181932" y="23052"/>
                    <a:pt x="188857" y="43192"/>
                  </a:cubicBezTo>
                  <a:cubicBezTo>
                    <a:pt x="191375" y="49486"/>
                    <a:pt x="195782" y="55779"/>
                    <a:pt x="198930" y="62073"/>
                  </a:cubicBezTo>
                  <a:cubicBezTo>
                    <a:pt x="204595" y="57038"/>
                    <a:pt x="210891" y="52633"/>
                    <a:pt x="215297" y="46968"/>
                  </a:cubicBezTo>
                  <a:cubicBezTo>
                    <a:pt x="221592" y="39415"/>
                    <a:pt x="226629" y="29975"/>
                    <a:pt x="232294" y="22422"/>
                  </a:cubicBezTo>
                  <a:cubicBezTo>
                    <a:pt x="253698" y="-7158"/>
                    <a:pt x="294617" y="-7788"/>
                    <a:pt x="314762" y="22422"/>
                  </a:cubicBezTo>
                  <a:cubicBezTo>
                    <a:pt x="324205" y="36268"/>
                    <a:pt x="333648" y="41303"/>
                    <a:pt x="349386" y="40045"/>
                  </a:cubicBezTo>
                  <a:cubicBezTo>
                    <a:pt x="365124" y="38786"/>
                    <a:pt x="380862" y="39415"/>
                    <a:pt x="397230" y="40045"/>
                  </a:cubicBezTo>
                  <a:cubicBezTo>
                    <a:pt x="411709" y="40045"/>
                    <a:pt x="420522" y="48227"/>
                    <a:pt x="421151" y="60814"/>
                  </a:cubicBezTo>
                  <a:cubicBezTo>
                    <a:pt x="421781" y="73402"/>
                    <a:pt x="411709" y="82213"/>
                    <a:pt x="397230" y="82213"/>
                  </a:cubicBezTo>
                  <a:cubicBezTo>
                    <a:pt x="387157" y="82213"/>
                    <a:pt x="376455" y="82213"/>
                    <a:pt x="365124" y="82213"/>
                  </a:cubicBezTo>
                  <a:close/>
                </a:path>
              </a:pathLst>
            </a:custGeom>
            <a:grpFill/>
            <a:ln w="6291" cap="flat">
              <a:noFill/>
              <a:prstDash val="solid"/>
              <a:miter/>
            </a:ln>
          </p:spPr>
          <p:txBody>
            <a:bodyPr rtlCol="0" anchor="ctr"/>
            <a:lstStyle/>
            <a:p>
              <a:pPr algn="l" rtl="0"/>
              <a:endParaRPr lang="en-US"/>
            </a:p>
          </p:txBody>
        </p:sp>
        <p:sp>
          <p:nvSpPr>
            <p:cNvPr id="393" name="Freeform 392">
              <a:extLst>
                <a:ext uri="{FF2B5EF4-FFF2-40B4-BE49-F238E27FC236}">
                  <a16:creationId xmlns:a16="http://schemas.microsoft.com/office/drawing/2014/main" id="{0E5C4537-6FA2-2036-3BB3-8576E1FE5765}"/>
                </a:ext>
              </a:extLst>
            </p:cNvPr>
            <p:cNvSpPr/>
            <p:nvPr/>
          </p:nvSpPr>
          <p:spPr>
            <a:xfrm>
              <a:off x="1203782" y="758719"/>
              <a:ext cx="168663" cy="231376"/>
            </a:xfrm>
            <a:custGeom>
              <a:avLst/>
              <a:gdLst>
                <a:gd name="connsiteX0" fmla="*/ 168663 w 168663"/>
                <a:gd name="connsiteY0" fmla="*/ 209511 h 231376"/>
                <a:gd name="connsiteX1" fmla="*/ 153555 w 168663"/>
                <a:gd name="connsiteY1" fmla="*/ 230280 h 231376"/>
                <a:gd name="connsiteX2" fmla="*/ 129633 w 168663"/>
                <a:gd name="connsiteY2" fmla="*/ 220840 h 231376"/>
                <a:gd name="connsiteX3" fmla="*/ 125226 w 168663"/>
                <a:gd name="connsiteY3" fmla="*/ 210769 h 231376"/>
                <a:gd name="connsiteX4" fmla="*/ 94380 w 168663"/>
                <a:gd name="connsiteY4" fmla="*/ 189371 h 231376"/>
                <a:gd name="connsiteX5" fmla="*/ 59126 w 168663"/>
                <a:gd name="connsiteY5" fmla="*/ 189371 h 231376"/>
                <a:gd name="connsiteX6" fmla="*/ 47165 w 168663"/>
                <a:gd name="connsiteY6" fmla="*/ 198182 h 231376"/>
                <a:gd name="connsiteX7" fmla="*/ 41500 w 168663"/>
                <a:gd name="connsiteY7" fmla="*/ 214546 h 231376"/>
                <a:gd name="connsiteX8" fmla="*/ 14430 w 168663"/>
                <a:gd name="connsiteY8" fmla="*/ 230280 h 231376"/>
                <a:gd name="connsiteX9" fmla="*/ 1840 w 168663"/>
                <a:gd name="connsiteY9" fmla="*/ 200700 h 231376"/>
                <a:gd name="connsiteX10" fmla="*/ 54090 w 168663"/>
                <a:gd name="connsiteY10" fmla="*/ 43984 h 231376"/>
                <a:gd name="connsiteX11" fmla="*/ 64792 w 168663"/>
                <a:gd name="connsiteY11" fmla="*/ 13774 h 231376"/>
                <a:gd name="connsiteX12" fmla="*/ 83678 w 168663"/>
                <a:gd name="connsiteY12" fmla="*/ 557 h 231376"/>
                <a:gd name="connsiteX13" fmla="*/ 103822 w 168663"/>
                <a:gd name="connsiteY13" fmla="*/ 13774 h 231376"/>
                <a:gd name="connsiteX14" fmla="*/ 167404 w 168663"/>
                <a:gd name="connsiteY14" fmla="*/ 203846 h 231376"/>
                <a:gd name="connsiteX15" fmla="*/ 168663 w 168663"/>
                <a:gd name="connsiteY15" fmla="*/ 209511 h 231376"/>
                <a:gd name="connsiteX16" fmla="*/ 84937 w 168663"/>
                <a:gd name="connsiteY16" fmla="*/ 88041 h 231376"/>
                <a:gd name="connsiteX17" fmla="*/ 65421 w 168663"/>
                <a:gd name="connsiteY17" fmla="*/ 147202 h 231376"/>
                <a:gd name="connsiteX18" fmla="*/ 104452 w 168663"/>
                <a:gd name="connsiteY18" fmla="*/ 147202 h 231376"/>
                <a:gd name="connsiteX19" fmla="*/ 84937 w 168663"/>
                <a:gd name="connsiteY19" fmla="*/ 88041 h 2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663" h="231376">
                  <a:moveTo>
                    <a:pt x="168663" y="209511"/>
                  </a:moveTo>
                  <a:cubicBezTo>
                    <a:pt x="168663" y="220210"/>
                    <a:pt x="163627" y="227763"/>
                    <a:pt x="153555" y="230280"/>
                  </a:cubicBezTo>
                  <a:cubicBezTo>
                    <a:pt x="143482" y="233427"/>
                    <a:pt x="135299" y="229651"/>
                    <a:pt x="129633" y="220840"/>
                  </a:cubicBezTo>
                  <a:cubicBezTo>
                    <a:pt x="127744" y="217693"/>
                    <a:pt x="126485" y="213916"/>
                    <a:pt x="125226" y="210769"/>
                  </a:cubicBezTo>
                  <a:cubicBezTo>
                    <a:pt x="117672" y="189371"/>
                    <a:pt x="117672" y="189371"/>
                    <a:pt x="94380" y="189371"/>
                  </a:cubicBezTo>
                  <a:cubicBezTo>
                    <a:pt x="82419" y="189371"/>
                    <a:pt x="71087" y="190000"/>
                    <a:pt x="59126" y="189371"/>
                  </a:cubicBezTo>
                  <a:cubicBezTo>
                    <a:pt x="51572" y="188741"/>
                    <a:pt x="48424" y="191888"/>
                    <a:pt x="47165" y="198182"/>
                  </a:cubicBezTo>
                  <a:cubicBezTo>
                    <a:pt x="45906" y="203846"/>
                    <a:pt x="44018" y="209511"/>
                    <a:pt x="41500" y="214546"/>
                  </a:cubicBezTo>
                  <a:cubicBezTo>
                    <a:pt x="36463" y="227763"/>
                    <a:pt x="25761" y="234057"/>
                    <a:pt x="14430" y="230280"/>
                  </a:cubicBezTo>
                  <a:cubicBezTo>
                    <a:pt x="2469" y="226504"/>
                    <a:pt x="-3197" y="214546"/>
                    <a:pt x="1840" y="200700"/>
                  </a:cubicBezTo>
                  <a:cubicBezTo>
                    <a:pt x="18837" y="148461"/>
                    <a:pt x="36463" y="96223"/>
                    <a:pt x="54090" y="43984"/>
                  </a:cubicBezTo>
                  <a:cubicBezTo>
                    <a:pt x="57238" y="33914"/>
                    <a:pt x="59756" y="22585"/>
                    <a:pt x="64792" y="13774"/>
                  </a:cubicBezTo>
                  <a:cubicBezTo>
                    <a:pt x="68569" y="7480"/>
                    <a:pt x="76753" y="2445"/>
                    <a:pt x="83678" y="557"/>
                  </a:cubicBezTo>
                  <a:cubicBezTo>
                    <a:pt x="93121" y="-1960"/>
                    <a:pt x="100675" y="4334"/>
                    <a:pt x="103822" y="13774"/>
                  </a:cubicBezTo>
                  <a:cubicBezTo>
                    <a:pt x="125226" y="76712"/>
                    <a:pt x="146000" y="140279"/>
                    <a:pt x="167404" y="203846"/>
                  </a:cubicBezTo>
                  <a:cubicBezTo>
                    <a:pt x="168663" y="205735"/>
                    <a:pt x="168663" y="208252"/>
                    <a:pt x="168663" y="209511"/>
                  </a:cubicBezTo>
                  <a:close/>
                  <a:moveTo>
                    <a:pt x="84937" y="88041"/>
                  </a:moveTo>
                  <a:cubicBezTo>
                    <a:pt x="78012" y="109440"/>
                    <a:pt x="71717" y="127692"/>
                    <a:pt x="65421" y="147202"/>
                  </a:cubicBezTo>
                  <a:cubicBezTo>
                    <a:pt x="78641" y="147202"/>
                    <a:pt x="91232" y="147202"/>
                    <a:pt x="104452" y="147202"/>
                  </a:cubicBezTo>
                  <a:cubicBezTo>
                    <a:pt x="98157" y="127692"/>
                    <a:pt x="91861" y="109440"/>
                    <a:pt x="84937" y="88041"/>
                  </a:cubicBezTo>
                  <a:close/>
                </a:path>
              </a:pathLst>
            </a:custGeom>
            <a:grpFill/>
            <a:ln w="6291" cap="flat">
              <a:noFill/>
              <a:prstDash val="solid"/>
              <a:miter/>
            </a:ln>
          </p:spPr>
          <p:txBody>
            <a:bodyPr rtlCol="0" anchor="ctr"/>
            <a:lstStyle/>
            <a:p>
              <a:pPr algn="l" rtl="0"/>
              <a:endParaRPr lang="en-US"/>
            </a:p>
          </p:txBody>
        </p:sp>
        <p:sp>
          <p:nvSpPr>
            <p:cNvPr id="394" name="Freeform 393">
              <a:extLst>
                <a:ext uri="{FF2B5EF4-FFF2-40B4-BE49-F238E27FC236}">
                  <a16:creationId xmlns:a16="http://schemas.microsoft.com/office/drawing/2014/main" id="{339E5292-1251-6445-EDC4-E562952CD4BA}"/>
                </a:ext>
              </a:extLst>
            </p:cNvPr>
            <p:cNvSpPr/>
            <p:nvPr/>
          </p:nvSpPr>
          <p:spPr>
            <a:xfrm>
              <a:off x="867515" y="1201729"/>
              <a:ext cx="315444" cy="42447"/>
            </a:xfrm>
            <a:custGeom>
              <a:avLst/>
              <a:gdLst>
                <a:gd name="connsiteX0" fmla="*/ 158693 w 315444"/>
                <a:gd name="connsiteY0" fmla="*/ 42168 h 42447"/>
                <a:gd name="connsiteX1" fmla="*/ 28381 w 315444"/>
                <a:gd name="connsiteY1" fmla="*/ 42168 h 42447"/>
                <a:gd name="connsiteX2" fmla="*/ 14532 w 315444"/>
                <a:gd name="connsiteY2" fmla="*/ 40910 h 42447"/>
                <a:gd name="connsiteX3" fmla="*/ 53 w 315444"/>
                <a:gd name="connsiteY3" fmla="*/ 20140 h 42447"/>
                <a:gd name="connsiteX4" fmla="*/ 16420 w 315444"/>
                <a:gd name="connsiteY4" fmla="*/ 629 h 42447"/>
                <a:gd name="connsiteX5" fmla="*/ 26493 w 315444"/>
                <a:gd name="connsiteY5" fmla="*/ 0 h 42447"/>
                <a:gd name="connsiteX6" fmla="*/ 288374 w 315444"/>
                <a:gd name="connsiteY6" fmla="*/ 0 h 42447"/>
                <a:gd name="connsiteX7" fmla="*/ 293411 w 315444"/>
                <a:gd name="connsiteY7" fmla="*/ 0 h 42447"/>
                <a:gd name="connsiteX8" fmla="*/ 315444 w 315444"/>
                <a:gd name="connsiteY8" fmla="*/ 20769 h 42447"/>
                <a:gd name="connsiteX9" fmla="*/ 293411 w 315444"/>
                <a:gd name="connsiteY9" fmla="*/ 42168 h 42447"/>
                <a:gd name="connsiteX10" fmla="*/ 244308 w 315444"/>
                <a:gd name="connsiteY10" fmla="*/ 42168 h 42447"/>
                <a:gd name="connsiteX11" fmla="*/ 158693 w 315444"/>
                <a:gd name="connsiteY11" fmla="*/ 42168 h 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44" h="42447">
                  <a:moveTo>
                    <a:pt x="158693" y="42168"/>
                  </a:moveTo>
                  <a:cubicBezTo>
                    <a:pt x="115255" y="42168"/>
                    <a:pt x="71818" y="42168"/>
                    <a:pt x="28381" y="42168"/>
                  </a:cubicBezTo>
                  <a:cubicBezTo>
                    <a:pt x="23974" y="42168"/>
                    <a:pt x="18938" y="42168"/>
                    <a:pt x="14532" y="40910"/>
                  </a:cubicBezTo>
                  <a:cubicBezTo>
                    <a:pt x="4459" y="37763"/>
                    <a:pt x="-577" y="30839"/>
                    <a:pt x="53" y="20140"/>
                  </a:cubicBezTo>
                  <a:cubicBezTo>
                    <a:pt x="682" y="9441"/>
                    <a:pt x="6977" y="3147"/>
                    <a:pt x="16420" y="629"/>
                  </a:cubicBezTo>
                  <a:cubicBezTo>
                    <a:pt x="19568" y="0"/>
                    <a:pt x="23345" y="0"/>
                    <a:pt x="26493" y="0"/>
                  </a:cubicBezTo>
                  <a:cubicBezTo>
                    <a:pt x="113996" y="0"/>
                    <a:pt x="200871" y="0"/>
                    <a:pt x="288374" y="0"/>
                  </a:cubicBezTo>
                  <a:cubicBezTo>
                    <a:pt x="290263" y="0"/>
                    <a:pt x="291522" y="0"/>
                    <a:pt x="293411" y="0"/>
                  </a:cubicBezTo>
                  <a:cubicBezTo>
                    <a:pt x="306631" y="629"/>
                    <a:pt x="315444" y="9441"/>
                    <a:pt x="315444" y="20769"/>
                  </a:cubicBezTo>
                  <a:cubicBezTo>
                    <a:pt x="315444" y="32098"/>
                    <a:pt x="306631" y="41539"/>
                    <a:pt x="293411" y="42168"/>
                  </a:cubicBezTo>
                  <a:cubicBezTo>
                    <a:pt x="277043" y="42798"/>
                    <a:pt x="260675" y="42168"/>
                    <a:pt x="244308" y="42168"/>
                  </a:cubicBezTo>
                  <a:cubicBezTo>
                    <a:pt x="215979" y="42168"/>
                    <a:pt x="187021" y="42168"/>
                    <a:pt x="158693" y="42168"/>
                  </a:cubicBezTo>
                  <a:close/>
                </a:path>
              </a:pathLst>
            </a:custGeom>
            <a:grpFill/>
            <a:ln w="6291" cap="flat">
              <a:noFill/>
              <a:prstDash val="solid"/>
              <a:miter/>
            </a:ln>
          </p:spPr>
          <p:txBody>
            <a:bodyPr rtlCol="0" anchor="ctr"/>
            <a:lstStyle/>
            <a:p>
              <a:pPr algn="l" rtl="0"/>
              <a:endParaRPr lang="en-US"/>
            </a:p>
          </p:txBody>
        </p:sp>
        <p:sp>
          <p:nvSpPr>
            <p:cNvPr id="395" name="Freeform 394">
              <a:extLst>
                <a:ext uri="{FF2B5EF4-FFF2-40B4-BE49-F238E27FC236}">
                  <a16:creationId xmlns:a16="http://schemas.microsoft.com/office/drawing/2014/main" id="{BE2CB46E-1A09-0B81-136E-DAB6EE28EDA0}"/>
                </a:ext>
              </a:extLst>
            </p:cNvPr>
            <p:cNvSpPr/>
            <p:nvPr/>
          </p:nvSpPr>
          <p:spPr>
            <a:xfrm>
              <a:off x="867528" y="1306556"/>
              <a:ext cx="313866" cy="42727"/>
            </a:xfrm>
            <a:custGeom>
              <a:avLst/>
              <a:gdLst>
                <a:gd name="connsiteX0" fmla="*/ 158050 w 313866"/>
                <a:gd name="connsiteY0" fmla="*/ 280 h 42727"/>
                <a:gd name="connsiteX1" fmla="*/ 292139 w 313866"/>
                <a:gd name="connsiteY1" fmla="*/ 280 h 42727"/>
                <a:gd name="connsiteX2" fmla="*/ 313542 w 313866"/>
                <a:gd name="connsiteY2" fmla="*/ 14126 h 42727"/>
                <a:gd name="connsiteX3" fmla="*/ 307877 w 313866"/>
                <a:gd name="connsiteY3" fmla="*/ 36154 h 42727"/>
                <a:gd name="connsiteX4" fmla="*/ 288361 w 313866"/>
                <a:gd name="connsiteY4" fmla="*/ 42448 h 42727"/>
                <a:gd name="connsiteX5" fmla="*/ 210930 w 313866"/>
                <a:gd name="connsiteY5" fmla="*/ 42448 h 42727"/>
                <a:gd name="connsiteX6" fmla="*/ 30257 w 313866"/>
                <a:gd name="connsiteY6" fmla="*/ 42448 h 42727"/>
                <a:gd name="connsiteX7" fmla="*/ 17666 w 313866"/>
                <a:gd name="connsiteY7" fmla="*/ 41819 h 42727"/>
                <a:gd name="connsiteX8" fmla="*/ 40 w 313866"/>
                <a:gd name="connsiteY8" fmla="*/ 19791 h 42727"/>
                <a:gd name="connsiteX9" fmla="*/ 20184 w 313866"/>
                <a:gd name="connsiteY9" fmla="*/ 280 h 42727"/>
                <a:gd name="connsiteX10" fmla="*/ 68028 w 313866"/>
                <a:gd name="connsiteY10" fmla="*/ 280 h 42727"/>
                <a:gd name="connsiteX11" fmla="*/ 158050 w 313866"/>
                <a:gd name="connsiteY11" fmla="*/ 280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866" h="42727">
                  <a:moveTo>
                    <a:pt x="158050" y="280"/>
                  </a:moveTo>
                  <a:cubicBezTo>
                    <a:pt x="202746" y="280"/>
                    <a:pt x="247442" y="280"/>
                    <a:pt x="292139" y="280"/>
                  </a:cubicBezTo>
                  <a:cubicBezTo>
                    <a:pt x="302211" y="280"/>
                    <a:pt x="311654" y="4056"/>
                    <a:pt x="313542" y="14126"/>
                  </a:cubicBezTo>
                  <a:cubicBezTo>
                    <a:pt x="314802" y="21049"/>
                    <a:pt x="312283" y="31119"/>
                    <a:pt x="307877" y="36154"/>
                  </a:cubicBezTo>
                  <a:cubicBezTo>
                    <a:pt x="304100" y="40560"/>
                    <a:pt x="295286" y="41819"/>
                    <a:pt x="288361" y="42448"/>
                  </a:cubicBezTo>
                  <a:cubicBezTo>
                    <a:pt x="262551" y="43078"/>
                    <a:pt x="236741" y="42448"/>
                    <a:pt x="210930" y="42448"/>
                  </a:cubicBezTo>
                  <a:cubicBezTo>
                    <a:pt x="150496" y="42448"/>
                    <a:pt x="90691" y="42448"/>
                    <a:pt x="30257" y="42448"/>
                  </a:cubicBezTo>
                  <a:cubicBezTo>
                    <a:pt x="25850" y="42448"/>
                    <a:pt x="22073" y="42448"/>
                    <a:pt x="17666" y="41819"/>
                  </a:cubicBezTo>
                  <a:cubicBezTo>
                    <a:pt x="6335" y="39931"/>
                    <a:pt x="-590" y="31119"/>
                    <a:pt x="40" y="19791"/>
                  </a:cubicBezTo>
                  <a:cubicBezTo>
                    <a:pt x="669" y="8462"/>
                    <a:pt x="8853" y="909"/>
                    <a:pt x="20184" y="280"/>
                  </a:cubicBezTo>
                  <a:cubicBezTo>
                    <a:pt x="35922" y="-350"/>
                    <a:pt x="51661" y="280"/>
                    <a:pt x="68028" y="280"/>
                  </a:cubicBezTo>
                  <a:cubicBezTo>
                    <a:pt x="98245" y="280"/>
                    <a:pt x="128462" y="280"/>
                    <a:pt x="158050" y="280"/>
                  </a:cubicBezTo>
                  <a:close/>
                </a:path>
              </a:pathLst>
            </a:custGeom>
            <a:grpFill/>
            <a:ln w="6291" cap="flat">
              <a:noFill/>
              <a:prstDash val="solid"/>
              <a:miter/>
            </a:ln>
          </p:spPr>
          <p:txBody>
            <a:bodyPr rtlCol="0" anchor="ctr"/>
            <a:lstStyle/>
            <a:p>
              <a:pPr algn="l" rtl="0"/>
              <a:endParaRPr lang="en-US"/>
            </a:p>
          </p:txBody>
        </p:sp>
        <p:sp>
          <p:nvSpPr>
            <p:cNvPr id="396" name="Freeform 395">
              <a:extLst>
                <a:ext uri="{FF2B5EF4-FFF2-40B4-BE49-F238E27FC236}">
                  <a16:creationId xmlns:a16="http://schemas.microsoft.com/office/drawing/2014/main" id="{2E477131-F446-3C8F-B7F3-5F77899CD5FD}"/>
                </a:ext>
              </a:extLst>
            </p:cNvPr>
            <p:cNvSpPr/>
            <p:nvPr/>
          </p:nvSpPr>
          <p:spPr>
            <a:xfrm>
              <a:off x="867524" y="1095714"/>
              <a:ext cx="316098" cy="42727"/>
            </a:xfrm>
            <a:custGeom>
              <a:avLst/>
              <a:gdLst>
                <a:gd name="connsiteX0" fmla="*/ 156795 w 316098"/>
                <a:gd name="connsiteY0" fmla="*/ 42448 h 42727"/>
                <a:gd name="connsiteX1" fmla="*/ 29001 w 316098"/>
                <a:gd name="connsiteY1" fmla="*/ 42448 h 42727"/>
                <a:gd name="connsiteX2" fmla="*/ 16411 w 316098"/>
                <a:gd name="connsiteY2" fmla="*/ 41819 h 42727"/>
                <a:gd name="connsiteX3" fmla="*/ 43 w 316098"/>
                <a:gd name="connsiteY3" fmla="*/ 19791 h 42727"/>
                <a:gd name="connsiteX4" fmla="*/ 18299 w 316098"/>
                <a:gd name="connsiteY4" fmla="*/ 280 h 42727"/>
                <a:gd name="connsiteX5" fmla="*/ 28372 w 316098"/>
                <a:gd name="connsiteY5" fmla="*/ 280 h 42727"/>
                <a:gd name="connsiteX6" fmla="*/ 287736 w 316098"/>
                <a:gd name="connsiteY6" fmla="*/ 280 h 42727"/>
                <a:gd name="connsiteX7" fmla="*/ 295290 w 316098"/>
                <a:gd name="connsiteY7" fmla="*/ 280 h 42727"/>
                <a:gd name="connsiteX8" fmla="*/ 316064 w 316098"/>
                <a:gd name="connsiteY8" fmla="*/ 20420 h 42727"/>
                <a:gd name="connsiteX9" fmla="*/ 296549 w 316098"/>
                <a:gd name="connsiteY9" fmla="*/ 42448 h 42727"/>
                <a:gd name="connsiteX10" fmla="*/ 285217 w 316098"/>
                <a:gd name="connsiteY10" fmla="*/ 42448 h 42727"/>
                <a:gd name="connsiteX11" fmla="*/ 156795 w 316098"/>
                <a:gd name="connsiteY11" fmla="*/ 42448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098" h="42727">
                  <a:moveTo>
                    <a:pt x="156795" y="42448"/>
                  </a:moveTo>
                  <a:cubicBezTo>
                    <a:pt x="113987" y="42448"/>
                    <a:pt x="71809" y="42448"/>
                    <a:pt x="29001" y="42448"/>
                  </a:cubicBezTo>
                  <a:cubicBezTo>
                    <a:pt x="24595" y="42448"/>
                    <a:pt x="20817" y="42448"/>
                    <a:pt x="16411" y="41819"/>
                  </a:cubicBezTo>
                  <a:cubicBezTo>
                    <a:pt x="5709" y="39301"/>
                    <a:pt x="-586" y="30490"/>
                    <a:pt x="43" y="19791"/>
                  </a:cubicBezTo>
                  <a:cubicBezTo>
                    <a:pt x="673" y="8462"/>
                    <a:pt x="7597" y="2797"/>
                    <a:pt x="18299" y="280"/>
                  </a:cubicBezTo>
                  <a:cubicBezTo>
                    <a:pt x="21447" y="-350"/>
                    <a:pt x="25224" y="280"/>
                    <a:pt x="28372" y="280"/>
                  </a:cubicBezTo>
                  <a:cubicBezTo>
                    <a:pt x="114616" y="280"/>
                    <a:pt x="201491" y="280"/>
                    <a:pt x="287736" y="280"/>
                  </a:cubicBezTo>
                  <a:cubicBezTo>
                    <a:pt x="290254" y="280"/>
                    <a:pt x="292772" y="280"/>
                    <a:pt x="295290" y="280"/>
                  </a:cubicBezTo>
                  <a:cubicBezTo>
                    <a:pt x="306621" y="1539"/>
                    <a:pt x="315435" y="9720"/>
                    <a:pt x="316064" y="20420"/>
                  </a:cubicBezTo>
                  <a:cubicBezTo>
                    <a:pt x="316694" y="31749"/>
                    <a:pt x="308510" y="41189"/>
                    <a:pt x="296549" y="42448"/>
                  </a:cubicBezTo>
                  <a:cubicBezTo>
                    <a:pt x="292772" y="43078"/>
                    <a:pt x="288995" y="42448"/>
                    <a:pt x="285217" y="42448"/>
                  </a:cubicBezTo>
                  <a:cubicBezTo>
                    <a:pt x="242410" y="42448"/>
                    <a:pt x="199602" y="42448"/>
                    <a:pt x="156795" y="42448"/>
                  </a:cubicBezTo>
                  <a:close/>
                </a:path>
              </a:pathLst>
            </a:custGeom>
            <a:grpFill/>
            <a:ln w="6291" cap="flat">
              <a:noFill/>
              <a:prstDash val="solid"/>
              <a:miter/>
            </a:ln>
          </p:spPr>
          <p:txBody>
            <a:bodyPr rtlCol="0" anchor="ctr"/>
            <a:lstStyle/>
            <a:p>
              <a:pPr algn="l" rtl="0"/>
              <a:endParaRPr lang="en-US"/>
            </a:p>
          </p:txBody>
        </p:sp>
        <p:sp>
          <p:nvSpPr>
            <p:cNvPr id="397" name="Freeform 396">
              <a:extLst>
                <a:ext uri="{FF2B5EF4-FFF2-40B4-BE49-F238E27FC236}">
                  <a16:creationId xmlns:a16="http://schemas.microsoft.com/office/drawing/2014/main" id="{0DB2C2CF-8809-B4BD-EA43-C2A2C6A532F2}"/>
                </a:ext>
              </a:extLst>
            </p:cNvPr>
            <p:cNvSpPr/>
            <p:nvPr/>
          </p:nvSpPr>
          <p:spPr>
            <a:xfrm>
              <a:off x="866946" y="1411942"/>
              <a:ext cx="316347" cy="42797"/>
            </a:xfrm>
            <a:custGeom>
              <a:avLst/>
              <a:gdLst>
                <a:gd name="connsiteX0" fmla="*/ 159261 w 316347"/>
                <a:gd name="connsiteY0" fmla="*/ 0 h 42797"/>
                <a:gd name="connsiteX1" fmla="*/ 292091 w 316347"/>
                <a:gd name="connsiteY1" fmla="*/ 0 h 42797"/>
                <a:gd name="connsiteX2" fmla="*/ 312865 w 316347"/>
                <a:gd name="connsiteY2" fmla="*/ 32098 h 42797"/>
                <a:gd name="connsiteX3" fmla="*/ 288943 w 316347"/>
                <a:gd name="connsiteY3" fmla="*/ 42798 h 42797"/>
                <a:gd name="connsiteX4" fmla="*/ 169963 w 316347"/>
                <a:gd name="connsiteY4" fmla="*/ 42798 h 42797"/>
                <a:gd name="connsiteX5" fmla="*/ 27061 w 316347"/>
                <a:gd name="connsiteY5" fmla="*/ 42798 h 42797"/>
                <a:gd name="connsiteX6" fmla="*/ 3140 w 316347"/>
                <a:gd name="connsiteY6" fmla="*/ 32098 h 42797"/>
                <a:gd name="connsiteX7" fmla="*/ 23284 w 316347"/>
                <a:gd name="connsiteY7" fmla="*/ 629 h 42797"/>
                <a:gd name="connsiteX8" fmla="*/ 159261 w 316347"/>
                <a:gd name="connsiteY8" fmla="*/ 0 h 4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347" h="42797">
                  <a:moveTo>
                    <a:pt x="159261" y="0"/>
                  </a:moveTo>
                  <a:cubicBezTo>
                    <a:pt x="203328" y="0"/>
                    <a:pt x="248024" y="0"/>
                    <a:pt x="292091" y="0"/>
                  </a:cubicBezTo>
                  <a:cubicBezTo>
                    <a:pt x="311606" y="0"/>
                    <a:pt x="322308" y="16364"/>
                    <a:pt x="312865" y="32098"/>
                  </a:cubicBezTo>
                  <a:cubicBezTo>
                    <a:pt x="307200" y="40910"/>
                    <a:pt x="298386" y="42798"/>
                    <a:pt x="288943" y="42798"/>
                  </a:cubicBezTo>
                  <a:cubicBezTo>
                    <a:pt x="249283" y="42798"/>
                    <a:pt x="209623" y="42798"/>
                    <a:pt x="169963" y="42798"/>
                  </a:cubicBezTo>
                  <a:cubicBezTo>
                    <a:pt x="122120" y="42798"/>
                    <a:pt x="74905" y="42798"/>
                    <a:pt x="27061" y="42798"/>
                  </a:cubicBezTo>
                  <a:cubicBezTo>
                    <a:pt x="17619" y="42798"/>
                    <a:pt x="8805" y="40910"/>
                    <a:pt x="3140" y="32098"/>
                  </a:cubicBezTo>
                  <a:cubicBezTo>
                    <a:pt x="-5674" y="17623"/>
                    <a:pt x="5028" y="629"/>
                    <a:pt x="23284" y="629"/>
                  </a:cubicBezTo>
                  <a:cubicBezTo>
                    <a:pt x="68610" y="0"/>
                    <a:pt x="113936" y="0"/>
                    <a:pt x="159261" y="0"/>
                  </a:cubicBezTo>
                  <a:close/>
                </a:path>
              </a:pathLst>
            </a:custGeom>
            <a:grpFill/>
            <a:ln w="6291" cap="flat">
              <a:noFill/>
              <a:prstDash val="solid"/>
              <a:miter/>
            </a:ln>
          </p:spPr>
          <p:txBody>
            <a:bodyPr rtlCol="0" anchor="ctr"/>
            <a:lstStyle/>
            <a:p>
              <a:pPr algn="l" rtl="0"/>
              <a:endParaRPr lang="en-US"/>
            </a:p>
          </p:txBody>
        </p:sp>
        <p:sp>
          <p:nvSpPr>
            <p:cNvPr id="398" name="Freeform 397">
              <a:extLst>
                <a:ext uri="{FF2B5EF4-FFF2-40B4-BE49-F238E27FC236}">
                  <a16:creationId xmlns:a16="http://schemas.microsoft.com/office/drawing/2014/main" id="{CF2CD6AF-255E-CBF5-DBB2-57D72F189C7E}"/>
                </a:ext>
              </a:extLst>
            </p:cNvPr>
            <p:cNvSpPr/>
            <p:nvPr/>
          </p:nvSpPr>
          <p:spPr>
            <a:xfrm>
              <a:off x="867567" y="757981"/>
              <a:ext cx="125936" cy="232119"/>
            </a:xfrm>
            <a:custGeom>
              <a:avLst/>
              <a:gdLst>
                <a:gd name="connsiteX0" fmla="*/ 42178 w 125936"/>
                <a:gd name="connsiteY0" fmla="*/ 190109 h 232119"/>
                <a:gd name="connsiteX1" fmla="*/ 102612 w 125936"/>
                <a:gd name="connsiteY1" fmla="*/ 190109 h 232119"/>
                <a:gd name="connsiteX2" fmla="*/ 125905 w 125936"/>
                <a:gd name="connsiteY2" fmla="*/ 212137 h 232119"/>
                <a:gd name="connsiteX3" fmla="*/ 105760 w 125936"/>
                <a:gd name="connsiteY3" fmla="*/ 231648 h 232119"/>
                <a:gd name="connsiteX4" fmla="*/ 20145 w 125936"/>
                <a:gd name="connsiteY4" fmla="*/ 231648 h 232119"/>
                <a:gd name="connsiteX5" fmla="*/ 0 w 125936"/>
                <a:gd name="connsiteY5" fmla="*/ 207731 h 232119"/>
                <a:gd name="connsiteX6" fmla="*/ 0 w 125936"/>
                <a:gd name="connsiteY6" fmla="*/ 48498 h 232119"/>
                <a:gd name="connsiteX7" fmla="*/ 0 w 125936"/>
                <a:gd name="connsiteY7" fmla="*/ 22065 h 232119"/>
                <a:gd name="connsiteX8" fmla="*/ 19515 w 125936"/>
                <a:gd name="connsiteY8" fmla="*/ 36 h 232119"/>
                <a:gd name="connsiteX9" fmla="*/ 41549 w 125936"/>
                <a:gd name="connsiteY9" fmla="*/ 20806 h 232119"/>
                <a:gd name="connsiteX10" fmla="*/ 42178 w 125936"/>
                <a:gd name="connsiteY10" fmla="*/ 82485 h 232119"/>
                <a:gd name="connsiteX11" fmla="*/ 42178 w 125936"/>
                <a:gd name="connsiteY11" fmla="*/ 190109 h 23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36" h="232119">
                  <a:moveTo>
                    <a:pt x="42178" y="190109"/>
                  </a:moveTo>
                  <a:cubicBezTo>
                    <a:pt x="63582" y="190109"/>
                    <a:pt x="83097" y="189479"/>
                    <a:pt x="102612" y="190109"/>
                  </a:cubicBezTo>
                  <a:cubicBezTo>
                    <a:pt x="117721" y="190738"/>
                    <a:pt x="126534" y="199549"/>
                    <a:pt x="125905" y="212137"/>
                  </a:cubicBezTo>
                  <a:cubicBezTo>
                    <a:pt x="125275" y="222836"/>
                    <a:pt x="117091" y="231648"/>
                    <a:pt x="105760" y="231648"/>
                  </a:cubicBezTo>
                  <a:cubicBezTo>
                    <a:pt x="77431" y="232277"/>
                    <a:pt x="49103" y="232277"/>
                    <a:pt x="20145" y="231648"/>
                  </a:cubicBezTo>
                  <a:cubicBezTo>
                    <a:pt x="6925" y="231648"/>
                    <a:pt x="0" y="222836"/>
                    <a:pt x="0" y="207731"/>
                  </a:cubicBezTo>
                  <a:cubicBezTo>
                    <a:pt x="0" y="154863"/>
                    <a:pt x="0" y="101366"/>
                    <a:pt x="0" y="48498"/>
                  </a:cubicBezTo>
                  <a:cubicBezTo>
                    <a:pt x="0" y="39687"/>
                    <a:pt x="0" y="30876"/>
                    <a:pt x="0" y="22065"/>
                  </a:cubicBezTo>
                  <a:cubicBezTo>
                    <a:pt x="630" y="8848"/>
                    <a:pt x="8184" y="666"/>
                    <a:pt x="19515" y="36"/>
                  </a:cubicBezTo>
                  <a:cubicBezTo>
                    <a:pt x="31476" y="-593"/>
                    <a:pt x="40919" y="6959"/>
                    <a:pt x="41549" y="20806"/>
                  </a:cubicBezTo>
                  <a:cubicBezTo>
                    <a:pt x="42178" y="41575"/>
                    <a:pt x="42178" y="61715"/>
                    <a:pt x="42178" y="82485"/>
                  </a:cubicBezTo>
                  <a:cubicBezTo>
                    <a:pt x="42178" y="118359"/>
                    <a:pt x="42178" y="153605"/>
                    <a:pt x="42178" y="190109"/>
                  </a:cubicBezTo>
                  <a:close/>
                </a:path>
              </a:pathLst>
            </a:custGeom>
            <a:grpFill/>
            <a:ln w="6291" cap="flat">
              <a:noFill/>
              <a:prstDash val="solid"/>
              <a:miter/>
            </a:ln>
          </p:spPr>
          <p:txBody>
            <a:bodyPr rtlCol="0" anchor="ctr"/>
            <a:lstStyle/>
            <a:p>
              <a:pPr algn="l" rtl="0"/>
              <a:endParaRPr lang="en-US"/>
            </a:p>
          </p:txBody>
        </p:sp>
        <p:sp>
          <p:nvSpPr>
            <p:cNvPr id="399" name="Freeform 398">
              <a:extLst>
                <a:ext uri="{FF2B5EF4-FFF2-40B4-BE49-F238E27FC236}">
                  <a16:creationId xmlns:a16="http://schemas.microsoft.com/office/drawing/2014/main" id="{AF9CDEF9-87BA-B5FB-8FEE-3E74E5A538D6}"/>
                </a:ext>
              </a:extLst>
            </p:cNvPr>
            <p:cNvSpPr/>
            <p:nvPr/>
          </p:nvSpPr>
          <p:spPr>
            <a:xfrm>
              <a:off x="1246541" y="1095994"/>
              <a:ext cx="238617" cy="42168"/>
            </a:xfrm>
            <a:custGeom>
              <a:avLst/>
              <a:gdLst>
                <a:gd name="connsiteX0" fmla="*/ 119610 w 238617"/>
                <a:gd name="connsiteY0" fmla="*/ 0 h 42168"/>
                <a:gd name="connsiteX1" fmla="*/ 213409 w 238617"/>
                <a:gd name="connsiteY1" fmla="*/ 0 h 42168"/>
                <a:gd name="connsiteX2" fmla="*/ 238590 w 238617"/>
                <a:gd name="connsiteY2" fmla="*/ 21399 h 42168"/>
                <a:gd name="connsiteX3" fmla="*/ 214038 w 238617"/>
                <a:gd name="connsiteY3" fmla="*/ 42168 h 42168"/>
                <a:gd name="connsiteX4" fmla="*/ 24551 w 238617"/>
                <a:gd name="connsiteY4" fmla="*/ 42168 h 42168"/>
                <a:gd name="connsiteX5" fmla="*/ 0 w 238617"/>
                <a:gd name="connsiteY5" fmla="*/ 21399 h 42168"/>
                <a:gd name="connsiteX6" fmla="*/ 25181 w 238617"/>
                <a:gd name="connsiteY6" fmla="*/ 0 h 42168"/>
                <a:gd name="connsiteX7" fmla="*/ 119610 w 238617"/>
                <a:gd name="connsiteY7" fmla="*/ 0 h 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17" h="42168">
                  <a:moveTo>
                    <a:pt x="119610" y="0"/>
                  </a:moveTo>
                  <a:cubicBezTo>
                    <a:pt x="151086" y="0"/>
                    <a:pt x="182562" y="0"/>
                    <a:pt x="213409" y="0"/>
                  </a:cubicBezTo>
                  <a:cubicBezTo>
                    <a:pt x="229147" y="0"/>
                    <a:pt x="239219" y="8182"/>
                    <a:pt x="238590" y="21399"/>
                  </a:cubicBezTo>
                  <a:cubicBezTo>
                    <a:pt x="238590" y="33986"/>
                    <a:pt x="229147" y="42168"/>
                    <a:pt x="214038" y="42168"/>
                  </a:cubicBezTo>
                  <a:cubicBezTo>
                    <a:pt x="151086" y="42168"/>
                    <a:pt x="88133" y="42168"/>
                    <a:pt x="24551" y="42168"/>
                  </a:cubicBezTo>
                  <a:cubicBezTo>
                    <a:pt x="9443" y="42168"/>
                    <a:pt x="0" y="33986"/>
                    <a:pt x="0" y="21399"/>
                  </a:cubicBezTo>
                  <a:cubicBezTo>
                    <a:pt x="0" y="8182"/>
                    <a:pt x="8813" y="0"/>
                    <a:pt x="25181" y="0"/>
                  </a:cubicBezTo>
                  <a:cubicBezTo>
                    <a:pt x="56657" y="0"/>
                    <a:pt x="88133" y="0"/>
                    <a:pt x="119610" y="0"/>
                  </a:cubicBezTo>
                  <a:close/>
                </a:path>
              </a:pathLst>
            </a:custGeom>
            <a:grpFill/>
            <a:ln w="6291" cap="flat">
              <a:noFill/>
              <a:prstDash val="solid"/>
              <a:miter/>
            </a:ln>
          </p:spPr>
          <p:txBody>
            <a:bodyPr rtlCol="0" anchor="ctr"/>
            <a:lstStyle/>
            <a:p>
              <a:pPr algn="l" rtl="0"/>
              <a:endParaRPr lang="en-US"/>
            </a:p>
          </p:txBody>
        </p:sp>
        <p:sp>
          <p:nvSpPr>
            <p:cNvPr id="400" name="Freeform 399">
              <a:extLst>
                <a:ext uri="{FF2B5EF4-FFF2-40B4-BE49-F238E27FC236}">
                  <a16:creationId xmlns:a16="http://schemas.microsoft.com/office/drawing/2014/main" id="{E2C1AB45-C0C5-F182-3AF4-68747D40726D}"/>
                </a:ext>
              </a:extLst>
            </p:cNvPr>
            <p:cNvSpPr/>
            <p:nvPr/>
          </p:nvSpPr>
          <p:spPr>
            <a:xfrm>
              <a:off x="1247768" y="1411942"/>
              <a:ext cx="164966" cy="42640"/>
            </a:xfrm>
            <a:custGeom>
              <a:avLst/>
              <a:gdLst>
                <a:gd name="connsiteX0" fmla="*/ 81870 w 164966"/>
                <a:gd name="connsiteY0" fmla="*/ 0 h 42640"/>
                <a:gd name="connsiteX1" fmla="*/ 141045 w 164966"/>
                <a:gd name="connsiteY1" fmla="*/ 0 h 42640"/>
                <a:gd name="connsiteX2" fmla="*/ 164967 w 164966"/>
                <a:gd name="connsiteY2" fmla="*/ 20769 h 42640"/>
                <a:gd name="connsiteX3" fmla="*/ 142304 w 164966"/>
                <a:gd name="connsiteY3" fmla="*/ 42168 h 42640"/>
                <a:gd name="connsiteX4" fmla="*/ 22065 w 164966"/>
                <a:gd name="connsiteY4" fmla="*/ 42168 h 42640"/>
                <a:gd name="connsiteX5" fmla="*/ 32 w 164966"/>
                <a:gd name="connsiteY5" fmla="*/ 20140 h 42640"/>
                <a:gd name="connsiteX6" fmla="*/ 22694 w 164966"/>
                <a:gd name="connsiteY6" fmla="*/ 0 h 42640"/>
                <a:gd name="connsiteX7" fmla="*/ 81870 w 164966"/>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966" h="42640">
                  <a:moveTo>
                    <a:pt x="81870" y="0"/>
                  </a:moveTo>
                  <a:cubicBezTo>
                    <a:pt x="101385" y="0"/>
                    <a:pt x="120900" y="0"/>
                    <a:pt x="141045" y="0"/>
                  </a:cubicBezTo>
                  <a:cubicBezTo>
                    <a:pt x="154894" y="0"/>
                    <a:pt x="164337" y="8811"/>
                    <a:pt x="164967" y="20769"/>
                  </a:cubicBezTo>
                  <a:cubicBezTo>
                    <a:pt x="164967" y="32728"/>
                    <a:pt x="156154" y="42168"/>
                    <a:pt x="142304" y="42168"/>
                  </a:cubicBezTo>
                  <a:cubicBezTo>
                    <a:pt x="102014" y="42798"/>
                    <a:pt x="61725" y="42798"/>
                    <a:pt x="22065" y="42168"/>
                  </a:cubicBezTo>
                  <a:cubicBezTo>
                    <a:pt x="8215" y="42168"/>
                    <a:pt x="-598" y="32728"/>
                    <a:pt x="32" y="20140"/>
                  </a:cubicBezTo>
                  <a:cubicBezTo>
                    <a:pt x="661" y="8182"/>
                    <a:pt x="8845" y="629"/>
                    <a:pt x="22694" y="0"/>
                  </a:cubicBezTo>
                  <a:cubicBezTo>
                    <a:pt x="41580" y="0"/>
                    <a:pt x="61725" y="0"/>
                    <a:pt x="81870" y="0"/>
                  </a:cubicBezTo>
                  <a:close/>
                </a:path>
              </a:pathLst>
            </a:custGeom>
            <a:grpFill/>
            <a:ln w="6291" cap="flat">
              <a:noFill/>
              <a:prstDash val="solid"/>
              <a:miter/>
            </a:ln>
          </p:spPr>
          <p:txBody>
            <a:bodyPr rtlCol="0" anchor="ctr"/>
            <a:lstStyle/>
            <a:p>
              <a:pPr algn="l" rtl="0"/>
              <a:endParaRPr lang="en-US"/>
            </a:p>
          </p:txBody>
        </p:sp>
        <p:sp>
          <p:nvSpPr>
            <p:cNvPr id="401" name="Freeform 400">
              <a:extLst>
                <a:ext uri="{FF2B5EF4-FFF2-40B4-BE49-F238E27FC236}">
                  <a16:creationId xmlns:a16="http://schemas.microsoft.com/office/drawing/2014/main" id="{CEDC1809-4F28-59DF-FF8B-6C5D7934B5E7}"/>
                </a:ext>
              </a:extLst>
            </p:cNvPr>
            <p:cNvSpPr/>
            <p:nvPr/>
          </p:nvSpPr>
          <p:spPr>
            <a:xfrm>
              <a:off x="1246541" y="1306556"/>
              <a:ext cx="127824" cy="42290"/>
            </a:xfrm>
            <a:custGeom>
              <a:avLst/>
              <a:gdLst>
                <a:gd name="connsiteX0" fmla="*/ 63582 w 127824"/>
                <a:gd name="connsiteY0" fmla="*/ 280 h 42290"/>
                <a:gd name="connsiteX1" fmla="*/ 105131 w 127824"/>
                <a:gd name="connsiteY1" fmla="*/ 280 h 42290"/>
                <a:gd name="connsiteX2" fmla="*/ 127793 w 127824"/>
                <a:gd name="connsiteY2" fmla="*/ 20420 h 42290"/>
                <a:gd name="connsiteX3" fmla="*/ 106390 w 127824"/>
                <a:gd name="connsiteY3" fmla="*/ 41819 h 42290"/>
                <a:gd name="connsiteX4" fmla="*/ 21404 w 127824"/>
                <a:gd name="connsiteY4" fmla="*/ 41819 h 42290"/>
                <a:gd name="connsiteX5" fmla="*/ 0 w 127824"/>
                <a:gd name="connsiteY5" fmla="*/ 20420 h 42290"/>
                <a:gd name="connsiteX6" fmla="*/ 22033 w 127824"/>
                <a:gd name="connsiteY6" fmla="*/ 280 h 42290"/>
                <a:gd name="connsiteX7" fmla="*/ 63582 w 127824"/>
                <a:gd name="connsiteY7" fmla="*/ 280 h 4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824" h="42290">
                  <a:moveTo>
                    <a:pt x="63582" y="280"/>
                  </a:moveTo>
                  <a:cubicBezTo>
                    <a:pt x="77431" y="280"/>
                    <a:pt x="91281" y="280"/>
                    <a:pt x="105131" y="280"/>
                  </a:cubicBezTo>
                  <a:cubicBezTo>
                    <a:pt x="118350" y="280"/>
                    <a:pt x="127164" y="9091"/>
                    <a:pt x="127793" y="20420"/>
                  </a:cubicBezTo>
                  <a:cubicBezTo>
                    <a:pt x="128423" y="31749"/>
                    <a:pt x="119610" y="41819"/>
                    <a:pt x="106390" y="41819"/>
                  </a:cubicBezTo>
                  <a:cubicBezTo>
                    <a:pt x="78061" y="42448"/>
                    <a:pt x="49732" y="42448"/>
                    <a:pt x="21404" y="41819"/>
                  </a:cubicBezTo>
                  <a:cubicBezTo>
                    <a:pt x="8184" y="41819"/>
                    <a:pt x="0" y="32378"/>
                    <a:pt x="0" y="20420"/>
                  </a:cubicBezTo>
                  <a:cubicBezTo>
                    <a:pt x="0" y="8462"/>
                    <a:pt x="8813" y="280"/>
                    <a:pt x="22033" y="280"/>
                  </a:cubicBezTo>
                  <a:cubicBezTo>
                    <a:pt x="36512" y="-350"/>
                    <a:pt x="50362" y="280"/>
                    <a:pt x="63582" y="280"/>
                  </a:cubicBezTo>
                  <a:close/>
                </a:path>
              </a:pathLst>
            </a:custGeom>
            <a:grpFill/>
            <a:ln w="6291" cap="flat">
              <a:noFill/>
              <a:prstDash val="solid"/>
              <a:miter/>
            </a:ln>
          </p:spPr>
          <p:txBody>
            <a:bodyPr rtlCol="0" anchor="ctr"/>
            <a:lstStyle/>
            <a:p>
              <a:pPr algn="l" rtl="0"/>
              <a:endParaRPr lang="en-US"/>
            </a:p>
          </p:txBody>
        </p:sp>
        <p:sp>
          <p:nvSpPr>
            <p:cNvPr id="402" name="Freeform 401">
              <a:extLst>
                <a:ext uri="{FF2B5EF4-FFF2-40B4-BE49-F238E27FC236}">
                  <a16:creationId xmlns:a16="http://schemas.microsoft.com/office/drawing/2014/main" id="{93A9AD9A-EEB9-2AFE-555E-31BC9831AD76}"/>
                </a:ext>
              </a:extLst>
            </p:cNvPr>
            <p:cNvSpPr/>
            <p:nvPr/>
          </p:nvSpPr>
          <p:spPr>
            <a:xfrm>
              <a:off x="1247139" y="1201100"/>
              <a:ext cx="122820" cy="42640"/>
            </a:xfrm>
            <a:custGeom>
              <a:avLst/>
              <a:gdLst>
                <a:gd name="connsiteX0" fmla="*/ 61725 w 122820"/>
                <a:gd name="connsiteY0" fmla="*/ 0 h 42640"/>
                <a:gd name="connsiteX1" fmla="*/ 100755 w 122820"/>
                <a:gd name="connsiteY1" fmla="*/ 0 h 42640"/>
                <a:gd name="connsiteX2" fmla="*/ 122789 w 122820"/>
                <a:gd name="connsiteY2" fmla="*/ 20140 h 42640"/>
                <a:gd name="connsiteX3" fmla="*/ 100755 w 122820"/>
                <a:gd name="connsiteY3" fmla="*/ 42168 h 42640"/>
                <a:gd name="connsiteX4" fmla="*/ 22065 w 122820"/>
                <a:gd name="connsiteY4" fmla="*/ 42168 h 42640"/>
                <a:gd name="connsiteX5" fmla="*/ 32 w 122820"/>
                <a:gd name="connsiteY5" fmla="*/ 20769 h 42640"/>
                <a:gd name="connsiteX6" fmla="*/ 22065 w 122820"/>
                <a:gd name="connsiteY6" fmla="*/ 629 h 42640"/>
                <a:gd name="connsiteX7" fmla="*/ 61725 w 122820"/>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20" h="42640">
                  <a:moveTo>
                    <a:pt x="61725" y="0"/>
                  </a:moveTo>
                  <a:cubicBezTo>
                    <a:pt x="74945" y="0"/>
                    <a:pt x="87536" y="0"/>
                    <a:pt x="100755" y="0"/>
                  </a:cubicBezTo>
                  <a:cubicBezTo>
                    <a:pt x="113976" y="629"/>
                    <a:pt x="122789" y="8182"/>
                    <a:pt x="122789" y="20140"/>
                  </a:cubicBezTo>
                  <a:cubicBezTo>
                    <a:pt x="123418" y="32728"/>
                    <a:pt x="114605" y="41539"/>
                    <a:pt x="100755" y="42168"/>
                  </a:cubicBezTo>
                  <a:cubicBezTo>
                    <a:pt x="74315" y="42798"/>
                    <a:pt x="48505" y="42798"/>
                    <a:pt x="22065" y="42168"/>
                  </a:cubicBezTo>
                  <a:cubicBezTo>
                    <a:pt x="8215" y="42168"/>
                    <a:pt x="-598" y="32728"/>
                    <a:pt x="32" y="20769"/>
                  </a:cubicBezTo>
                  <a:cubicBezTo>
                    <a:pt x="32" y="8811"/>
                    <a:pt x="8845" y="629"/>
                    <a:pt x="22065" y="629"/>
                  </a:cubicBezTo>
                  <a:cubicBezTo>
                    <a:pt x="35285" y="0"/>
                    <a:pt x="48505" y="0"/>
                    <a:pt x="61725" y="0"/>
                  </a:cubicBezTo>
                  <a:close/>
                </a:path>
              </a:pathLst>
            </a:custGeom>
            <a:grpFill/>
            <a:ln w="6291" cap="flat">
              <a:noFill/>
              <a:prstDash val="solid"/>
              <a:miter/>
            </a:ln>
          </p:spPr>
          <p:txBody>
            <a:bodyPr rtlCol="0" anchor="ctr"/>
            <a:lstStyle/>
            <a:p>
              <a:pPr algn="l" rtl="0"/>
              <a:endParaRPr lang="en-US"/>
            </a:p>
          </p:txBody>
        </p:sp>
        <p:sp>
          <p:nvSpPr>
            <p:cNvPr id="403" name="Freeform 402">
              <a:extLst>
                <a:ext uri="{FF2B5EF4-FFF2-40B4-BE49-F238E27FC236}">
                  <a16:creationId xmlns:a16="http://schemas.microsoft.com/office/drawing/2014/main" id="{836B2491-7597-90E9-5500-9E6BB17D8334}"/>
                </a:ext>
              </a:extLst>
            </p:cNvPr>
            <p:cNvSpPr/>
            <p:nvPr/>
          </p:nvSpPr>
          <p:spPr>
            <a:xfrm>
              <a:off x="1443582" y="1067042"/>
              <a:ext cx="389675" cy="467627"/>
            </a:xfrm>
            <a:custGeom>
              <a:avLst/>
              <a:gdLst>
                <a:gd name="connsiteX0" fmla="*/ 61064 w 389675"/>
                <a:gd name="connsiteY0" fmla="*/ 443712 h 467627"/>
                <a:gd name="connsiteX1" fmla="*/ 0 w 389675"/>
                <a:gd name="connsiteY1" fmla="*/ 206436 h 467627"/>
                <a:gd name="connsiteX2" fmla="*/ 202707 w 389675"/>
                <a:gd name="connsiteY2" fmla="*/ 0 h 467627"/>
                <a:gd name="connsiteX3" fmla="*/ 389675 w 389675"/>
                <a:gd name="connsiteY3" fmla="*/ 99442 h 467627"/>
                <a:gd name="connsiteX4" fmla="*/ 331130 w 389675"/>
                <a:gd name="connsiteY4" fmla="*/ 383291 h 467627"/>
                <a:gd name="connsiteX5" fmla="*/ 96947 w 389675"/>
                <a:gd name="connsiteY5" fmla="*/ 467628 h 467627"/>
                <a:gd name="connsiteX6" fmla="*/ 161158 w 389675"/>
                <a:gd name="connsiteY6" fmla="*/ 346158 h 467627"/>
                <a:gd name="connsiteX7" fmla="*/ 200818 w 389675"/>
                <a:gd name="connsiteY7" fmla="*/ 343641 h 467627"/>
                <a:gd name="connsiteX8" fmla="*/ 267548 w 389675"/>
                <a:gd name="connsiteY8" fmla="*/ 267486 h 467627"/>
                <a:gd name="connsiteX9" fmla="*/ 210261 w 389675"/>
                <a:gd name="connsiteY9" fmla="*/ 181261 h 467627"/>
                <a:gd name="connsiteX10" fmla="*/ 113314 w 389675"/>
                <a:gd name="connsiteY10" fmla="*/ 213359 h 467627"/>
                <a:gd name="connsiteX11" fmla="*/ 117721 w 389675"/>
                <a:gd name="connsiteY11" fmla="*/ 315948 h 467627"/>
                <a:gd name="connsiteX12" fmla="*/ 119610 w 389675"/>
                <a:gd name="connsiteY12" fmla="*/ 335459 h 467627"/>
                <a:gd name="connsiteX13" fmla="*/ 66100 w 389675"/>
                <a:gd name="connsiteY13" fmla="*/ 436159 h 467627"/>
                <a:gd name="connsiteX14" fmla="*/ 61064 w 389675"/>
                <a:gd name="connsiteY14" fmla="*/ 443712 h 4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675" h="467627">
                  <a:moveTo>
                    <a:pt x="61064" y="443712"/>
                  </a:moveTo>
                  <a:cubicBezTo>
                    <a:pt x="61064" y="358746"/>
                    <a:pt x="42178" y="280073"/>
                    <a:pt x="0" y="206436"/>
                  </a:cubicBezTo>
                  <a:cubicBezTo>
                    <a:pt x="75543" y="145386"/>
                    <a:pt x="147938" y="81819"/>
                    <a:pt x="202707" y="0"/>
                  </a:cubicBezTo>
                  <a:cubicBezTo>
                    <a:pt x="265030" y="32728"/>
                    <a:pt x="326723" y="66085"/>
                    <a:pt x="389675" y="99442"/>
                  </a:cubicBezTo>
                  <a:cubicBezTo>
                    <a:pt x="352533" y="190072"/>
                    <a:pt x="339313" y="285738"/>
                    <a:pt x="331130" y="383291"/>
                  </a:cubicBezTo>
                  <a:cubicBezTo>
                    <a:pt x="245514" y="390214"/>
                    <a:pt x="168083" y="417907"/>
                    <a:pt x="96947" y="467628"/>
                  </a:cubicBezTo>
                  <a:cubicBezTo>
                    <a:pt x="118351" y="426719"/>
                    <a:pt x="140384" y="385809"/>
                    <a:pt x="161158" y="346158"/>
                  </a:cubicBezTo>
                  <a:cubicBezTo>
                    <a:pt x="175008" y="345529"/>
                    <a:pt x="188228" y="346158"/>
                    <a:pt x="200818" y="343641"/>
                  </a:cubicBezTo>
                  <a:cubicBezTo>
                    <a:pt x="237960" y="336088"/>
                    <a:pt x="265659" y="303990"/>
                    <a:pt x="267548" y="267486"/>
                  </a:cubicBezTo>
                  <a:cubicBezTo>
                    <a:pt x="269436" y="227835"/>
                    <a:pt x="246773" y="193219"/>
                    <a:pt x="210261" y="181261"/>
                  </a:cubicBezTo>
                  <a:cubicBezTo>
                    <a:pt x="175008" y="169303"/>
                    <a:pt x="135348" y="182520"/>
                    <a:pt x="113314" y="213359"/>
                  </a:cubicBezTo>
                  <a:cubicBezTo>
                    <a:pt x="91281" y="244199"/>
                    <a:pt x="93170" y="286996"/>
                    <a:pt x="117721" y="315948"/>
                  </a:cubicBezTo>
                  <a:cubicBezTo>
                    <a:pt x="124016" y="322871"/>
                    <a:pt x="123387" y="327906"/>
                    <a:pt x="119610" y="335459"/>
                  </a:cubicBezTo>
                  <a:cubicBezTo>
                    <a:pt x="101353" y="368816"/>
                    <a:pt x="83727" y="402802"/>
                    <a:pt x="66100" y="436159"/>
                  </a:cubicBezTo>
                  <a:cubicBezTo>
                    <a:pt x="64841" y="437418"/>
                    <a:pt x="62952" y="440565"/>
                    <a:pt x="61064" y="443712"/>
                  </a:cubicBezTo>
                  <a:close/>
                </a:path>
              </a:pathLst>
            </a:custGeom>
            <a:solidFill>
              <a:srgbClr val="F1A0C2"/>
            </a:solidFill>
            <a:ln w="6291" cap="flat">
              <a:noFill/>
              <a:prstDash val="solid"/>
              <a:miter/>
            </a:ln>
          </p:spPr>
          <p:txBody>
            <a:bodyPr rtlCol="0" anchor="ctr"/>
            <a:lstStyle/>
            <a:p>
              <a:pPr algn="l" rtl="0"/>
              <a:endParaRPr lang="en-US"/>
            </a:p>
          </p:txBody>
        </p:sp>
      </p:grpSp>
      <p:grpSp>
        <p:nvGrpSpPr>
          <p:cNvPr id="407" name="Group 406">
            <a:extLst>
              <a:ext uri="{FF2B5EF4-FFF2-40B4-BE49-F238E27FC236}">
                <a16:creationId xmlns:a16="http://schemas.microsoft.com/office/drawing/2014/main" id="{22B25122-F283-E985-08C2-80B56E9F08F2}"/>
              </a:ext>
            </a:extLst>
          </p:cNvPr>
          <p:cNvGrpSpPr/>
          <p:nvPr/>
        </p:nvGrpSpPr>
        <p:grpSpPr>
          <a:xfrm>
            <a:off x="659474" y="7480153"/>
            <a:ext cx="3887959" cy="2691303"/>
            <a:chOff x="659474" y="7480153"/>
            <a:chExt cx="3887959" cy="2691303"/>
          </a:xfrm>
        </p:grpSpPr>
        <p:sp>
          <p:nvSpPr>
            <p:cNvPr id="404" name="Freeform 403">
              <a:extLst>
                <a:ext uri="{FF2B5EF4-FFF2-40B4-BE49-F238E27FC236}">
                  <a16:creationId xmlns:a16="http://schemas.microsoft.com/office/drawing/2014/main" id="{8D57A30A-A6FD-4FEB-BCCC-56D80857A63F}"/>
                </a:ext>
              </a:extLst>
            </p:cNvPr>
            <p:cNvSpPr/>
            <p:nvPr/>
          </p:nvSpPr>
          <p:spPr>
            <a:xfrm>
              <a:off x="1301331" y="7488550"/>
              <a:ext cx="3246102" cy="268290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pPr algn="l" rtl="0"/>
              <a:endParaRPr lang="en-US" b="0" i="0">
                <a:latin typeface="Calibri" panose="020F0502020204030204" pitchFamily="34" charset="0"/>
              </a:endParaRPr>
            </a:p>
          </p:txBody>
        </p:sp>
        <p:sp>
          <p:nvSpPr>
            <p:cNvPr id="405" name="Freeform 404">
              <a:extLst>
                <a:ext uri="{FF2B5EF4-FFF2-40B4-BE49-F238E27FC236}">
                  <a16:creationId xmlns:a16="http://schemas.microsoft.com/office/drawing/2014/main" id="{299FD059-2E60-1FCA-A592-C963E037EEC7}"/>
                </a:ext>
              </a:extLst>
            </p:cNvPr>
            <p:cNvSpPr/>
            <p:nvPr/>
          </p:nvSpPr>
          <p:spPr>
            <a:xfrm>
              <a:off x="659474" y="7480153"/>
              <a:ext cx="3246102" cy="2682906"/>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pPr algn="l" rtl="0"/>
              <a:endParaRPr lang="en-US" b="0" i="0">
                <a:latin typeface="Calibri" panose="020F0502020204030204" pitchFamily="34" charset="0"/>
              </a:endParaRPr>
            </a:p>
          </p:txBody>
        </p:sp>
        <p:sp>
          <p:nvSpPr>
            <p:cNvPr id="406" name="TextBox 405">
              <a:extLst>
                <a:ext uri="{FF2B5EF4-FFF2-40B4-BE49-F238E27FC236}">
                  <a16:creationId xmlns:a16="http://schemas.microsoft.com/office/drawing/2014/main" id="{94B8EF33-1002-CC8F-1BDF-99840715B917}"/>
                </a:ext>
              </a:extLst>
            </p:cNvPr>
            <p:cNvSpPr txBox="1"/>
            <p:nvPr/>
          </p:nvSpPr>
          <p:spPr>
            <a:xfrm>
              <a:off x="1010984" y="7740345"/>
              <a:ext cx="3271147" cy="1708545"/>
            </a:xfrm>
            <a:prstGeom prst="rect">
              <a:avLst/>
            </a:prstGeom>
            <a:noFill/>
          </p:spPr>
          <p:txBody>
            <a:bodyPr wrap="square" lIns="91440" tIns="45720" rIns="91440" bIns="45720" anchor="t">
              <a:spAutoFit/>
            </a:bodyPr>
            <a:lstStyle/>
            <a:p>
              <a:pPr>
                <a:lnSpc>
                  <a:spcPts val="2100"/>
                </a:lnSpc>
              </a:pPr>
              <a:r>
                <a:rPr lang="en-IE" sz="2000" b="1" err="1">
                  <a:solidFill>
                    <a:schemeClr val="bg1"/>
                  </a:solidFill>
                  <a:effectLst/>
                  <a:latin typeface="Calibri"/>
                  <a:ea typeface="Calibri"/>
                  <a:cs typeface="Calibri"/>
                </a:rPr>
                <a:t>Finansal</a:t>
              </a:r>
              <a:r>
                <a:rPr lang="en-IE" sz="2000" b="1">
                  <a:solidFill>
                    <a:schemeClr val="bg1"/>
                  </a:solidFill>
                  <a:effectLst/>
                  <a:latin typeface="Calibri"/>
                  <a:ea typeface="Calibri"/>
                  <a:cs typeface="Calibri"/>
                </a:rPr>
                <a:t> </a:t>
              </a:r>
              <a:r>
                <a:rPr lang="en-IE" sz="2000" b="1" err="1">
                  <a:solidFill>
                    <a:schemeClr val="bg1"/>
                  </a:solidFill>
                  <a:effectLst/>
                  <a:latin typeface="Calibri"/>
                  <a:ea typeface="Calibri"/>
                  <a:cs typeface="Calibri"/>
                </a:rPr>
                <a:t>sürdürülebilirliğin</a:t>
              </a:r>
              <a:r>
                <a:rPr lang="en-IE" sz="2000" b="1">
                  <a:solidFill>
                    <a:schemeClr val="bg1"/>
                  </a:solidFill>
                  <a:effectLst/>
                  <a:latin typeface="Calibri"/>
                  <a:ea typeface="Calibri"/>
                  <a:cs typeface="Calibri"/>
                </a:rPr>
                <a:t> </a:t>
              </a:r>
              <a:r>
                <a:rPr lang="en-IE" sz="2000" b="1" err="1">
                  <a:solidFill>
                    <a:schemeClr val="bg1"/>
                  </a:solidFill>
                  <a:latin typeface="Calibri"/>
                  <a:ea typeface="Calibri"/>
                  <a:cs typeface="Calibri"/>
                </a:rPr>
                <a:t>sağlanması</a:t>
              </a:r>
              <a:r>
                <a:rPr lang="en-IE" sz="2000" b="1">
                  <a:solidFill>
                    <a:schemeClr val="bg1"/>
                  </a:solidFill>
                  <a:latin typeface="Calibri"/>
                  <a:ea typeface="Calibri"/>
                  <a:cs typeface="Calibri"/>
                </a:rPr>
                <a:t>, </a:t>
              </a:r>
              <a:r>
                <a:rPr lang="en-IE" sz="2000" err="1">
                  <a:solidFill>
                    <a:schemeClr val="bg1"/>
                  </a:solidFill>
                  <a:ea typeface="+mn-lt"/>
                  <a:cs typeface="+mn-lt"/>
                </a:rPr>
                <a:t>etik</a:t>
              </a:r>
              <a:r>
                <a:rPr lang="en-IE" sz="2000">
                  <a:solidFill>
                    <a:schemeClr val="bg1"/>
                  </a:solidFill>
                  <a:ea typeface="+mn-lt"/>
                  <a:cs typeface="+mn-lt"/>
                </a:rPr>
                <a:t> </a:t>
              </a:r>
              <a:r>
                <a:rPr lang="en-IE" sz="2000" err="1">
                  <a:solidFill>
                    <a:schemeClr val="bg1"/>
                  </a:solidFill>
                  <a:ea typeface="+mn-lt"/>
                  <a:cs typeface="+mn-lt"/>
                </a:rPr>
                <a:t>gıda</a:t>
              </a:r>
              <a:r>
                <a:rPr lang="en-IE" sz="2000">
                  <a:solidFill>
                    <a:schemeClr val="bg1"/>
                  </a:solidFill>
                  <a:ea typeface="+mn-lt"/>
                  <a:cs typeface="+mn-lt"/>
                </a:rPr>
                <a:t> </a:t>
              </a:r>
              <a:r>
                <a:rPr lang="en-IE" sz="2000" err="1">
                  <a:solidFill>
                    <a:schemeClr val="bg1"/>
                  </a:solidFill>
                  <a:ea typeface="+mn-lt"/>
                  <a:cs typeface="+mn-lt"/>
                </a:rPr>
                <a:t>işinizi</a:t>
              </a:r>
              <a:r>
                <a:rPr lang="en-IE" sz="2000">
                  <a:solidFill>
                    <a:schemeClr val="bg1"/>
                  </a:solidFill>
                  <a:ea typeface="+mn-lt"/>
                  <a:cs typeface="+mn-lt"/>
                </a:rPr>
                <a:t>  </a:t>
              </a:r>
              <a:r>
                <a:rPr lang="en-IE" sz="2000" err="1">
                  <a:solidFill>
                    <a:schemeClr val="bg1"/>
                  </a:solidFill>
                  <a:ea typeface="+mn-lt"/>
                  <a:cs typeface="+mn-lt"/>
                </a:rPr>
                <a:t>kurarken</a:t>
              </a:r>
              <a:r>
                <a:rPr lang="en-IE" sz="2000">
                  <a:solidFill>
                    <a:schemeClr val="bg1"/>
                  </a:solidFill>
                  <a:ea typeface="+mn-lt"/>
                  <a:cs typeface="+mn-lt"/>
                </a:rPr>
                <a:t> </a:t>
              </a:r>
              <a:r>
                <a:rPr lang="en-IE" sz="2000" err="1">
                  <a:solidFill>
                    <a:schemeClr val="bg1"/>
                  </a:solidFill>
                  <a:latin typeface="Calibri"/>
                  <a:ea typeface="Calibri"/>
                  <a:cs typeface="Calibri"/>
                </a:rPr>
                <a:t>en</a:t>
              </a:r>
              <a:r>
                <a:rPr lang="en-IE" sz="2000">
                  <a:solidFill>
                    <a:schemeClr val="bg1"/>
                  </a:solidFill>
                  <a:latin typeface="Calibri"/>
                  <a:ea typeface="Calibri"/>
                  <a:cs typeface="Calibri"/>
                </a:rPr>
                <a:t> </a:t>
              </a:r>
              <a:r>
                <a:rPr lang="en-IE" sz="2000" b="1" err="1">
                  <a:solidFill>
                    <a:schemeClr val="bg1"/>
                  </a:solidFill>
                  <a:latin typeface="Calibri"/>
                  <a:ea typeface="Calibri"/>
                  <a:cs typeface="Calibri"/>
                </a:rPr>
                <a:t>önemli</a:t>
              </a:r>
              <a:r>
                <a:rPr lang="en-IE" sz="2000" b="1">
                  <a:solidFill>
                    <a:schemeClr val="bg1"/>
                  </a:solidFill>
                  <a:effectLst/>
                  <a:latin typeface="Calibri"/>
                  <a:ea typeface="Calibri"/>
                  <a:cs typeface="Calibri"/>
                </a:rPr>
                <a:t> </a:t>
              </a:r>
              <a:r>
                <a:rPr lang="en-IE" sz="2000" b="1" err="1">
                  <a:solidFill>
                    <a:schemeClr val="bg1"/>
                  </a:solidFill>
                  <a:latin typeface="Calibri"/>
                  <a:ea typeface="Calibri"/>
                  <a:cs typeface="Calibri"/>
                </a:rPr>
                <a:t>adımdır</a:t>
              </a:r>
              <a:r>
                <a:rPr lang="en-IE" sz="2000">
                  <a:solidFill>
                    <a:schemeClr val="bg1"/>
                  </a:solidFill>
                  <a:effectLst/>
                  <a:latin typeface="Calibri"/>
                  <a:ea typeface="Calibri"/>
                  <a:cs typeface="Calibri"/>
                </a:rPr>
                <a:t>. Bu</a:t>
              </a:r>
              <a:r>
                <a:rPr lang="en-IE" sz="2000">
                  <a:solidFill>
                    <a:schemeClr val="bg1"/>
                  </a:solidFill>
                  <a:latin typeface="Calibri"/>
                  <a:ea typeface="Calibri"/>
                  <a:cs typeface="Calibri"/>
                </a:rPr>
                <a:t> </a:t>
              </a:r>
              <a:r>
                <a:rPr lang="en-IE" sz="2000" err="1">
                  <a:solidFill>
                    <a:schemeClr val="bg1"/>
                  </a:solidFill>
                  <a:effectLst/>
                  <a:latin typeface="Calibri"/>
                  <a:ea typeface="Calibri"/>
                  <a:cs typeface="Calibri"/>
                </a:rPr>
                <a:t>bölüm</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şunları</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kapsar</a:t>
              </a:r>
              <a:r>
                <a:rPr lang="en-IE" sz="2000">
                  <a:solidFill>
                    <a:schemeClr val="bg1"/>
                  </a:solidFill>
                  <a:effectLst/>
                  <a:latin typeface="Calibri"/>
                  <a:ea typeface="Calibri"/>
                  <a:cs typeface="Calibri"/>
                </a:rPr>
                <a:t>:</a:t>
              </a:r>
              <a:r>
                <a:rPr lang="en-IE" sz="2000">
                  <a:solidFill>
                    <a:schemeClr val="bg1"/>
                  </a:solidFill>
                  <a:latin typeface="Calibri"/>
                  <a:ea typeface="Calibri"/>
                  <a:cs typeface="Calibri"/>
                </a:rPr>
                <a:t> </a:t>
              </a:r>
              <a:r>
                <a:rPr lang="en-IE" sz="2000" b="1" err="1">
                  <a:solidFill>
                    <a:schemeClr val="bg1"/>
                  </a:solidFill>
                  <a:latin typeface="Calibri"/>
                  <a:ea typeface="Calibri"/>
                  <a:cs typeface="Calibri"/>
                </a:rPr>
                <a:t>malihususlar</a:t>
              </a:r>
              <a:r>
                <a:rPr lang="en-IE" sz="2000" b="1">
                  <a:solidFill>
                    <a:schemeClr val="bg1"/>
                  </a:solidFill>
                  <a:latin typeface="Calibri"/>
                  <a:ea typeface="Calibri"/>
                  <a:cs typeface="Calibri"/>
                </a:rPr>
                <a:t> </a:t>
              </a:r>
              <a:r>
                <a:rPr lang="en-IE" sz="2000" err="1">
                  <a:solidFill>
                    <a:schemeClr val="bg1"/>
                  </a:solidFill>
                  <a:latin typeface="Calibri"/>
                  <a:ea typeface="Calibri"/>
                  <a:cs typeface="Calibri"/>
                </a:rPr>
                <a:t>ve</a:t>
              </a:r>
              <a:r>
                <a:rPr lang="en-IE" sz="2000">
                  <a:solidFill>
                    <a:schemeClr val="bg1"/>
                  </a:solidFill>
                  <a:latin typeface="Calibri"/>
                  <a:ea typeface="Calibri"/>
                  <a:cs typeface="Calibri"/>
                </a:rPr>
                <a:t> </a:t>
              </a:r>
              <a:r>
                <a:rPr lang="en-IE" sz="2000" err="1">
                  <a:solidFill>
                    <a:schemeClr val="bg1"/>
                  </a:solidFill>
                  <a:ea typeface="+mn-lt"/>
                  <a:cs typeface="+mn-lt"/>
                </a:rPr>
                <a:t>etik</a:t>
              </a:r>
              <a:r>
                <a:rPr lang="en-IE" sz="2000">
                  <a:solidFill>
                    <a:schemeClr val="bg1"/>
                  </a:solidFill>
                  <a:ea typeface="+mn-lt"/>
                  <a:cs typeface="+mn-lt"/>
                </a:rPr>
                <a:t> </a:t>
              </a:r>
              <a:r>
                <a:rPr lang="en-IE" sz="2000" err="1">
                  <a:solidFill>
                    <a:schemeClr val="bg1"/>
                  </a:solidFill>
                  <a:ea typeface="+mn-lt"/>
                  <a:cs typeface="+mn-lt"/>
                </a:rPr>
                <a:t>gıda</a:t>
              </a:r>
              <a:r>
                <a:rPr lang="en-IE" sz="2000">
                  <a:solidFill>
                    <a:schemeClr val="bg1"/>
                  </a:solidFill>
                  <a:ea typeface="+mn-lt"/>
                  <a:cs typeface="+mn-lt"/>
                </a:rPr>
                <a:t> </a:t>
              </a:r>
              <a:r>
                <a:rPr lang="en-IE" sz="2000" err="1">
                  <a:solidFill>
                    <a:schemeClr val="bg1"/>
                  </a:solidFill>
                  <a:ea typeface="+mn-lt"/>
                  <a:cs typeface="+mn-lt"/>
                </a:rPr>
                <a:t>sektörü</a:t>
              </a:r>
              <a:r>
                <a:rPr lang="en-IE" sz="2000">
                  <a:solidFill>
                    <a:schemeClr val="bg1"/>
                  </a:solidFill>
                  <a:ea typeface="+mn-lt"/>
                  <a:cs typeface="+mn-lt"/>
                </a:rPr>
                <a:t>-ne </a:t>
              </a:r>
              <a:r>
                <a:rPr lang="en-IE" sz="2000" err="1">
                  <a:solidFill>
                    <a:schemeClr val="bg1"/>
                  </a:solidFill>
                  <a:ea typeface="+mn-lt"/>
                  <a:cs typeface="+mn-lt"/>
                </a:rPr>
                <a:t>özgü</a:t>
              </a:r>
              <a:r>
                <a:rPr lang="en-IE" sz="2000">
                  <a:solidFill>
                    <a:schemeClr val="bg1"/>
                  </a:solidFill>
                  <a:ea typeface="+mn-lt"/>
                  <a:cs typeface="+mn-lt"/>
                </a:rPr>
                <a:t> </a:t>
              </a:r>
              <a:r>
                <a:rPr lang="en-IE" sz="2000" b="1" err="1">
                  <a:solidFill>
                    <a:schemeClr val="bg1"/>
                  </a:solidFill>
                  <a:latin typeface="Calibri"/>
                  <a:ea typeface="Calibri"/>
                  <a:cs typeface="Calibri"/>
                </a:rPr>
                <a:t>kaynaklardır</a:t>
              </a:r>
              <a:r>
                <a:rPr lang="en-IE" sz="2000" b="1">
                  <a:solidFill>
                    <a:schemeClr val="bg1"/>
                  </a:solidFill>
                  <a:latin typeface="Calibri"/>
                  <a:ea typeface="Calibri"/>
                  <a:cs typeface="Calibri"/>
                </a:rPr>
                <a:t>. </a:t>
              </a:r>
              <a:endParaRPr lang="en-IE" sz="2000">
                <a:solidFill>
                  <a:schemeClr val="bg1"/>
                </a:solidFill>
                <a:effectLst/>
                <a:latin typeface="Calibri"/>
                <a:ea typeface="Calibri"/>
                <a:cs typeface="Calibri"/>
              </a:endParaRPr>
            </a:p>
          </p:txBody>
        </p:sp>
      </p:grpSp>
      <p:sp>
        <p:nvSpPr>
          <p:cNvPr id="4" name="Text Box 5">
            <a:extLst>
              <a:ext uri="{FF2B5EF4-FFF2-40B4-BE49-F238E27FC236}">
                <a16:creationId xmlns:a16="http://schemas.microsoft.com/office/drawing/2014/main" id="{A3DECF4E-3BCE-65B7-E053-8AB197ABE4E4}"/>
              </a:ext>
            </a:extLst>
          </p:cNvPr>
          <p:cNvSpPr txBox="1"/>
          <p:nvPr/>
        </p:nvSpPr>
        <p:spPr>
          <a:xfrm>
            <a:off x="4872381" y="10184971"/>
            <a:ext cx="1968786" cy="384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bg1"/>
                </a:solidFill>
                <a:effectLst/>
                <a:latin typeface="Calibri"/>
                <a:ea typeface="Open Sans"/>
                <a:cs typeface="Calibri"/>
              </a:rPr>
              <a:t>İnsanlar</a:t>
            </a:r>
            <a:r>
              <a:rPr lang="en-US" sz="900" b="1">
                <a:solidFill>
                  <a:schemeClr val="bg1"/>
                </a:solidFill>
                <a:latin typeface="Calibri"/>
                <a:ea typeface="Open Sans"/>
                <a:cs typeface="Calibri"/>
              </a:rPr>
              <a:t>, </a:t>
            </a:r>
            <a:r>
              <a:rPr lang="en-US" sz="900" b="1" i="0" err="1">
                <a:solidFill>
                  <a:schemeClr val="bg1"/>
                </a:solidFill>
                <a:effectLst/>
                <a:latin typeface="Calibri"/>
                <a:ea typeface="Open Sans"/>
                <a:cs typeface="Calibri"/>
              </a:rPr>
              <a:t>Gezegen</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ve</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Kârlılık</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için</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Gıda</a:t>
            </a:r>
            <a:endParaRPr lang="en-IE" sz="900" b="1" i="0">
              <a:solidFill>
                <a:schemeClr val="bg1"/>
              </a:solidFill>
              <a:latin typeface="Calibri"/>
              <a:ea typeface="Open Sans"/>
              <a:cs typeface="Calibri"/>
            </a:endParaRPr>
          </a:p>
        </p:txBody>
      </p:sp>
    </p:spTree>
    <p:extLst>
      <p:ext uri="{BB962C8B-B14F-4D97-AF65-F5344CB8AC3E}">
        <p14:creationId xmlns:p14="http://schemas.microsoft.com/office/powerpoint/2010/main" val="2495006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0088" y="103253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0" y="1325485"/>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506811" y="1170034"/>
            <a:ext cx="5466529" cy="1015663"/>
          </a:xfrm>
          <a:prstGeom prst="rect">
            <a:avLst/>
          </a:prstGeom>
          <a:noFill/>
        </p:spPr>
        <p:txBody>
          <a:bodyPr wrap="square">
            <a:spAutoFit/>
          </a:bodyPr>
          <a:lstStyle/>
          <a:p>
            <a:pPr algn="l" rtl="0">
              <a:lnSpc>
                <a:spcPts val="2440"/>
              </a:lnSpc>
              <a:tabLst>
                <a:tab pos="177800" algn="l"/>
              </a:tabLst>
            </a:pPr>
            <a:r>
              <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rPr>
              <a:t>Bütçeleme ve Tahminleme</a:t>
            </a:r>
          </a:p>
          <a:p>
            <a:pPr algn="l" rtl="0">
              <a:lnSpc>
                <a:spcPts val="2440"/>
              </a:lnSpc>
              <a:tabLst>
                <a:tab pos="177800" algn="l"/>
              </a:tabLst>
            </a:pPr>
            <a:endPar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ts val="2440"/>
              </a:lnSpc>
              <a:tabLst>
                <a:tab pos="177800" algn="l"/>
              </a:tabLst>
            </a:pP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29248" y="3415305"/>
            <a:ext cx="4969069" cy="2706190"/>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Kaynak Malzemeler: </a:t>
            </a:r>
            <a:r>
              <a:rPr lang="tr-TR">
                <a:solidFill>
                  <a:schemeClr val="tx1"/>
                </a:solidFill>
                <a:latin typeface="Calibri"/>
                <a:ea typeface="Calibri"/>
                <a:cs typeface="Calibri"/>
              </a:rPr>
              <a:t>Hammadde veya içerik maliyetleri gıda endüstrisindeki ana maliyetlerden biridir. Tüm potansiyel tedarikçileri, fiyatlarını ve teslimat ücretlerini araştırmak ve listelemek önemlidir.</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Üretim Maliyeti: </a:t>
            </a:r>
            <a:r>
              <a:rPr lang="tr-TR">
                <a:solidFill>
                  <a:schemeClr val="tx1"/>
                </a:solidFill>
                <a:latin typeface="Calibri"/>
                <a:ea typeface="Calibri"/>
                <a:cs typeface="Calibri"/>
              </a:rPr>
              <a:t>Bunlar, ürününüzü üretmeyle ilgili maliyetleri içerir; iş gücü, kamu hizmetleri, üretim alanı kirası ve ekipman bakımı ve amortismanı buna dahildir.</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Ambalajlama: </a:t>
            </a:r>
            <a:r>
              <a:rPr lang="tr-TR">
                <a:solidFill>
                  <a:schemeClr val="tx1"/>
                </a:solidFill>
                <a:latin typeface="Calibri"/>
                <a:ea typeface="Calibri"/>
                <a:cs typeface="Calibri"/>
              </a:rPr>
              <a:t>Kutular, etiketler, torbalar vb. gibi ambalaj malzemeleri için bütçe ayırmanız gerekecektir. Sürdürülebilir bir yaklaşım benimsiyorsanız biyolojik olarak parçalanabilen veya yeniden kullanılabilen ambalajların daha pahalı olabileceğini unutmayın.</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Pazarlama: </a:t>
            </a:r>
            <a:r>
              <a:rPr lang="tr-TR">
                <a:solidFill>
                  <a:schemeClr val="tx1"/>
                </a:solidFill>
                <a:latin typeface="Calibri"/>
                <a:ea typeface="Calibri"/>
                <a:cs typeface="Calibri"/>
              </a:rPr>
              <a:t>Buna reklam, halkla ilişkiler, tanıtım malzemeleri, web sitesi geliştirme ve sosyal medya yönetimi maliyetleri dahildir.</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Beklenmedik Maliyetler: </a:t>
            </a:r>
            <a:r>
              <a:rPr lang="tr-TR">
                <a:solidFill>
                  <a:schemeClr val="tx1"/>
                </a:solidFill>
                <a:latin typeface="Calibri"/>
                <a:ea typeface="Calibri"/>
                <a:cs typeface="Calibri"/>
              </a:rPr>
              <a:t>Bunlar, ürünün yaratılmasına doğrudan katkıda bulunmayan ancak işin yürütülmesi için gerekli olan maliyetlerdir. Bunlara kira, kamu hizmetleri, sigorta ve idari personel maaşları gibi kalemler dahildir.</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3788" y="1753200"/>
            <a:ext cx="6445260" cy="72544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tr-TR" b="1">
                <a:solidFill>
                  <a:schemeClr val="tx1"/>
                </a:solidFill>
                <a:latin typeface="Calibri"/>
                <a:ea typeface="Calibri"/>
                <a:cs typeface="Calibri"/>
              </a:rPr>
              <a:t>Bütçeleme ve tahmin, özellikle kar marjlarının düşük ve maliyetlerin öngörülemez olabildiği gıda endüstrisinde, her işletme için önemlidir. Başlangıç ​​bütçenizi ve finansal tahmininizi nasıl hazırlayacağınıza ilişkin ayrıntılı bir bakış burada yer almaktadır:</a:t>
            </a:r>
          </a:p>
        </p:txBody>
      </p:sp>
      <p:sp>
        <p:nvSpPr>
          <p:cNvPr id="46" name="TextBox 45">
            <a:extLst>
              <a:ext uri="{FF2B5EF4-FFF2-40B4-BE49-F238E27FC236}">
                <a16:creationId xmlns:a16="http://schemas.microsoft.com/office/drawing/2014/main" id="{259ECCFC-6143-BFB3-4DD6-08CA3F2A2E61}"/>
              </a:ext>
            </a:extLst>
          </p:cNvPr>
          <p:cNvSpPr txBox="1"/>
          <p:nvPr/>
        </p:nvSpPr>
        <p:spPr>
          <a:xfrm>
            <a:off x="506811" y="865227"/>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32</a:t>
            </a:fld>
            <a:endParaRPr lang="en-US" sz="900">
              <a:solidFill>
                <a:schemeClr val="tx1"/>
              </a:solidFill>
            </a:endParaRPr>
          </a:p>
        </p:txBody>
      </p:sp>
      <p:grpSp>
        <p:nvGrpSpPr>
          <p:cNvPr id="25" name="Group 24">
            <a:extLst>
              <a:ext uri="{FF2B5EF4-FFF2-40B4-BE49-F238E27FC236}">
                <a16:creationId xmlns:a16="http://schemas.microsoft.com/office/drawing/2014/main" id="{9E5AAC0C-3920-6D42-84C8-0AB83EC74325}"/>
              </a:ext>
            </a:extLst>
          </p:cNvPr>
          <p:cNvGrpSpPr/>
          <p:nvPr/>
        </p:nvGrpSpPr>
        <p:grpSpPr>
          <a:xfrm>
            <a:off x="5852530" y="376994"/>
            <a:ext cx="1018279" cy="1022573"/>
            <a:chOff x="4152442" y="5302687"/>
            <a:chExt cx="1090895" cy="1095495"/>
          </a:xfrm>
        </p:grpSpPr>
        <p:sp>
          <p:nvSpPr>
            <p:cNvPr id="26" name="Freeform 25">
              <a:extLst>
                <a:ext uri="{FF2B5EF4-FFF2-40B4-BE49-F238E27FC236}">
                  <a16:creationId xmlns:a16="http://schemas.microsoft.com/office/drawing/2014/main" id="{B8B69E3B-4736-C096-9298-212231F173E2}"/>
                </a:ext>
              </a:extLst>
            </p:cNvPr>
            <p:cNvSpPr/>
            <p:nvPr/>
          </p:nvSpPr>
          <p:spPr>
            <a:xfrm>
              <a:off x="4888021" y="5364040"/>
              <a:ext cx="84446" cy="89317"/>
            </a:xfrm>
            <a:custGeom>
              <a:avLst/>
              <a:gdLst>
                <a:gd name="connsiteX0" fmla="*/ 0 w 84446"/>
                <a:gd name="connsiteY0" fmla="*/ 0 h 89317"/>
                <a:gd name="connsiteX1" fmla="*/ 84447 w 84446"/>
                <a:gd name="connsiteY1" fmla="*/ 89318 h 89317"/>
                <a:gd name="connsiteX2" fmla="*/ 0 w 84446"/>
                <a:gd name="connsiteY2" fmla="*/ 89318 h 89317"/>
                <a:gd name="connsiteX3" fmla="*/ 0 w 84446"/>
                <a:gd name="connsiteY3" fmla="*/ 0 h 89317"/>
              </a:gdLst>
              <a:ahLst/>
              <a:cxnLst>
                <a:cxn ang="0">
                  <a:pos x="connsiteX0" y="connsiteY0"/>
                </a:cxn>
                <a:cxn ang="0">
                  <a:pos x="connsiteX1" y="connsiteY1"/>
                </a:cxn>
                <a:cxn ang="0">
                  <a:pos x="connsiteX2" y="connsiteY2"/>
                </a:cxn>
                <a:cxn ang="0">
                  <a:pos x="connsiteX3" y="connsiteY3"/>
                </a:cxn>
              </a:cxnLst>
              <a:rect l="l" t="t" r="r" b="b"/>
              <a:pathLst>
                <a:path w="84446" h="89317">
                  <a:moveTo>
                    <a:pt x="0" y="0"/>
                  </a:moveTo>
                  <a:cubicBezTo>
                    <a:pt x="28815" y="30248"/>
                    <a:pt x="55918" y="59069"/>
                    <a:pt x="84447" y="89318"/>
                  </a:cubicBezTo>
                  <a:cubicBezTo>
                    <a:pt x="55062" y="89318"/>
                    <a:pt x="27673" y="89318"/>
                    <a:pt x="0" y="89318"/>
                  </a:cubicBezTo>
                  <a:cubicBezTo>
                    <a:pt x="0" y="60211"/>
                    <a:pt x="0" y="31390"/>
                    <a:pt x="0" y="0"/>
                  </a:cubicBezTo>
                  <a:close/>
                </a:path>
              </a:pathLst>
            </a:custGeom>
            <a:solidFill>
              <a:srgbClr val="F1A0C2"/>
            </a:solidFill>
            <a:ln w="2851" cap="flat">
              <a:noFill/>
              <a:prstDash val="solid"/>
              <a:miter/>
            </a:ln>
          </p:spPr>
          <p:txBody>
            <a:bodyPr rtlCol="0" anchor="ctr"/>
            <a:lstStyle/>
            <a:p>
              <a:pPr algn="l" rtl="0"/>
              <a:endParaRPr lang="en-US"/>
            </a:p>
          </p:txBody>
        </p:sp>
        <p:sp>
          <p:nvSpPr>
            <p:cNvPr id="27" name="Freeform 26">
              <a:extLst>
                <a:ext uri="{FF2B5EF4-FFF2-40B4-BE49-F238E27FC236}">
                  <a16:creationId xmlns:a16="http://schemas.microsoft.com/office/drawing/2014/main" id="{036BAA59-63DB-DC8D-8FF7-9C7193E2DCDC}"/>
                </a:ext>
              </a:extLst>
            </p:cNvPr>
            <p:cNvSpPr/>
            <p:nvPr/>
          </p:nvSpPr>
          <p:spPr>
            <a:xfrm>
              <a:off x="4778753" y="5748990"/>
              <a:ext cx="356616" cy="114143"/>
            </a:xfrm>
            <a:custGeom>
              <a:avLst/>
              <a:gdLst>
                <a:gd name="connsiteX0" fmla="*/ 0 w 356616"/>
                <a:gd name="connsiteY0" fmla="*/ 0 h 114143"/>
                <a:gd name="connsiteX1" fmla="*/ 356617 w 356616"/>
                <a:gd name="connsiteY1" fmla="*/ 0 h 114143"/>
                <a:gd name="connsiteX2" fmla="*/ 356617 w 356616"/>
                <a:gd name="connsiteY2" fmla="*/ 114144 h 114143"/>
                <a:gd name="connsiteX3" fmla="*/ 0 w 356616"/>
                <a:gd name="connsiteY3" fmla="*/ 114144 h 114143"/>
              </a:gdLst>
              <a:ahLst/>
              <a:cxnLst>
                <a:cxn ang="0">
                  <a:pos x="connsiteX0" y="connsiteY0"/>
                </a:cxn>
                <a:cxn ang="0">
                  <a:pos x="connsiteX1" y="connsiteY1"/>
                </a:cxn>
                <a:cxn ang="0">
                  <a:pos x="connsiteX2" y="connsiteY2"/>
                </a:cxn>
                <a:cxn ang="0">
                  <a:pos x="connsiteX3" y="connsiteY3"/>
                </a:cxn>
              </a:cxnLst>
              <a:rect l="l" t="t" r="r" b="b"/>
              <a:pathLst>
                <a:path w="356616" h="114143">
                  <a:moveTo>
                    <a:pt x="0" y="0"/>
                  </a:moveTo>
                  <a:lnTo>
                    <a:pt x="356617" y="0"/>
                  </a:lnTo>
                  <a:lnTo>
                    <a:pt x="356617" y="114144"/>
                  </a:lnTo>
                  <a:lnTo>
                    <a:pt x="0" y="114144"/>
                  </a:lnTo>
                  <a:close/>
                </a:path>
              </a:pathLst>
            </a:custGeom>
            <a:solidFill>
              <a:srgbClr val="F1A0C2"/>
            </a:solidFill>
            <a:ln w="2851" cap="flat">
              <a:noFill/>
              <a:prstDash val="solid"/>
              <a:miter/>
            </a:ln>
          </p:spPr>
          <p:txBody>
            <a:bodyPr rtlCol="0" anchor="ctr"/>
            <a:lstStyle/>
            <a:p>
              <a:pPr algn="l" rtl="0"/>
              <a:endParaRPr lang="en-US"/>
            </a:p>
          </p:txBody>
        </p:sp>
        <p:grpSp>
          <p:nvGrpSpPr>
            <p:cNvPr id="28" name="Group 27">
              <a:extLst>
                <a:ext uri="{FF2B5EF4-FFF2-40B4-BE49-F238E27FC236}">
                  <a16:creationId xmlns:a16="http://schemas.microsoft.com/office/drawing/2014/main" id="{0E1EE4C0-C31D-9CFF-A3F7-DC3DB2C2FE94}"/>
                </a:ext>
              </a:extLst>
            </p:cNvPr>
            <p:cNvGrpSpPr/>
            <p:nvPr/>
          </p:nvGrpSpPr>
          <p:grpSpPr>
            <a:xfrm>
              <a:off x="4152442" y="5302687"/>
              <a:ext cx="1090895" cy="1095495"/>
              <a:chOff x="4152442" y="5302687"/>
              <a:chExt cx="1090895" cy="1095495"/>
            </a:xfrm>
          </p:grpSpPr>
          <p:sp>
            <p:nvSpPr>
              <p:cNvPr id="29" name="Freeform 28">
                <a:extLst>
                  <a:ext uri="{FF2B5EF4-FFF2-40B4-BE49-F238E27FC236}">
                    <a16:creationId xmlns:a16="http://schemas.microsoft.com/office/drawing/2014/main" id="{CBC32919-4101-8711-5A99-C36CF3FD9E65}"/>
                  </a:ext>
                </a:extLst>
              </p:cNvPr>
              <p:cNvSpPr/>
              <p:nvPr/>
            </p:nvSpPr>
            <p:spPr>
              <a:xfrm>
                <a:off x="4152442" y="5302687"/>
                <a:ext cx="1090895" cy="1095495"/>
              </a:xfrm>
              <a:custGeom>
                <a:avLst/>
                <a:gdLst>
                  <a:gd name="connsiteX0" fmla="*/ 974655 w 1090895"/>
                  <a:gd name="connsiteY0" fmla="*/ 1095495 h 1095495"/>
                  <a:gd name="connsiteX1" fmla="*/ 635156 w 1090895"/>
                  <a:gd name="connsiteY1" fmla="*/ 1095495 h 1095495"/>
                  <a:gd name="connsiteX2" fmla="*/ 630306 w 1090895"/>
                  <a:gd name="connsiteY2" fmla="*/ 1093783 h 1095495"/>
                  <a:gd name="connsiteX3" fmla="*/ 519326 w 1090895"/>
                  <a:gd name="connsiteY3" fmla="*/ 981922 h 1095495"/>
                  <a:gd name="connsiteX4" fmla="*/ 516759 w 1090895"/>
                  <a:gd name="connsiteY4" fmla="*/ 950247 h 1095495"/>
                  <a:gd name="connsiteX5" fmla="*/ 498500 w 1090895"/>
                  <a:gd name="connsiteY5" fmla="*/ 950247 h 1095495"/>
                  <a:gd name="connsiteX6" fmla="*/ 480812 w 1090895"/>
                  <a:gd name="connsiteY6" fmla="*/ 989627 h 1095495"/>
                  <a:gd name="connsiteX7" fmla="*/ 488800 w 1090895"/>
                  <a:gd name="connsiteY7" fmla="*/ 1055545 h 1095495"/>
                  <a:gd name="connsiteX8" fmla="*/ 428318 w 1090895"/>
                  <a:gd name="connsiteY8" fmla="*/ 1087220 h 1095495"/>
                  <a:gd name="connsiteX9" fmla="*/ 157289 w 1090895"/>
                  <a:gd name="connsiteY9" fmla="*/ 1086934 h 1095495"/>
                  <a:gd name="connsiteX10" fmla="*/ 124195 w 1090895"/>
                  <a:gd name="connsiteY10" fmla="*/ 1085222 h 1095495"/>
                  <a:gd name="connsiteX11" fmla="*/ 378 w 1090895"/>
                  <a:gd name="connsiteY11" fmla="*/ 954528 h 1095495"/>
                  <a:gd name="connsiteX12" fmla="*/ 105366 w 1090895"/>
                  <a:gd name="connsiteY12" fmla="*/ 799863 h 1095495"/>
                  <a:gd name="connsiteX13" fmla="*/ 130472 w 1090895"/>
                  <a:gd name="connsiteY13" fmla="*/ 794156 h 1095495"/>
                  <a:gd name="connsiteX14" fmla="*/ 145877 w 1090895"/>
                  <a:gd name="connsiteY14" fmla="*/ 742505 h 1095495"/>
                  <a:gd name="connsiteX15" fmla="*/ 142169 w 1090895"/>
                  <a:gd name="connsiteY15" fmla="*/ 737940 h 1095495"/>
                  <a:gd name="connsiteX16" fmla="*/ 135322 w 1090895"/>
                  <a:gd name="connsiteY16" fmla="*/ 676587 h 1095495"/>
                  <a:gd name="connsiteX17" fmla="*/ 188386 w 1090895"/>
                  <a:gd name="connsiteY17" fmla="*/ 643771 h 1095495"/>
                  <a:gd name="connsiteX18" fmla="*/ 208357 w 1090895"/>
                  <a:gd name="connsiteY18" fmla="*/ 643771 h 1095495"/>
                  <a:gd name="connsiteX19" fmla="*/ 208357 w 1090895"/>
                  <a:gd name="connsiteY19" fmla="*/ 628647 h 1095495"/>
                  <a:gd name="connsiteX20" fmla="*/ 208357 w 1090895"/>
                  <a:gd name="connsiteY20" fmla="*/ 112146 h 1095495"/>
                  <a:gd name="connsiteX21" fmla="*/ 208927 w 1090895"/>
                  <a:gd name="connsiteY21" fmla="*/ 93027 h 1095495"/>
                  <a:gd name="connsiteX22" fmla="*/ 275686 w 1090895"/>
                  <a:gd name="connsiteY22" fmla="*/ 5993 h 1095495"/>
                  <a:gd name="connsiteX23" fmla="*/ 294801 w 1090895"/>
                  <a:gd name="connsiteY23" fmla="*/ 0 h 1095495"/>
                  <a:gd name="connsiteX24" fmla="*/ 694211 w 1090895"/>
                  <a:gd name="connsiteY24" fmla="*/ 0 h 1095495"/>
                  <a:gd name="connsiteX25" fmla="*/ 756691 w 1090895"/>
                  <a:gd name="connsiteY25" fmla="*/ 34243 h 1095495"/>
                  <a:gd name="connsiteX26" fmla="*/ 846558 w 1090895"/>
                  <a:gd name="connsiteY26" fmla="*/ 128697 h 1095495"/>
                  <a:gd name="connsiteX27" fmla="*/ 878225 w 1090895"/>
                  <a:gd name="connsiteY27" fmla="*/ 208883 h 1095495"/>
                  <a:gd name="connsiteX28" fmla="*/ 878225 w 1090895"/>
                  <a:gd name="connsiteY28" fmla="*/ 345856 h 1095495"/>
                  <a:gd name="connsiteX29" fmla="*/ 878225 w 1090895"/>
                  <a:gd name="connsiteY29" fmla="*/ 357555 h 1095495"/>
                  <a:gd name="connsiteX30" fmla="*/ 943843 w 1090895"/>
                  <a:gd name="connsiteY30" fmla="*/ 357841 h 1095495"/>
                  <a:gd name="connsiteX31" fmla="*/ 991487 w 1090895"/>
                  <a:gd name="connsiteY31" fmla="*/ 362692 h 1095495"/>
                  <a:gd name="connsiteX32" fmla="*/ 1090769 w 1090895"/>
                  <a:gd name="connsiteY32" fmla="*/ 495955 h 1095495"/>
                  <a:gd name="connsiteX33" fmla="*/ 1090769 w 1090895"/>
                  <a:gd name="connsiteY33" fmla="*/ 957096 h 1095495"/>
                  <a:gd name="connsiteX34" fmla="*/ 1090484 w 1090895"/>
                  <a:gd name="connsiteY34" fmla="*/ 969937 h 1095495"/>
                  <a:gd name="connsiteX35" fmla="*/ 1027719 w 1090895"/>
                  <a:gd name="connsiteY35" fmla="*/ 1074664 h 1095495"/>
                  <a:gd name="connsiteX36" fmla="*/ 974655 w 1090895"/>
                  <a:gd name="connsiteY36" fmla="*/ 1095495 h 1095495"/>
                  <a:gd name="connsiteX37" fmla="*/ 700488 w 1090895"/>
                  <a:gd name="connsiteY37" fmla="*/ 33958 h 1095495"/>
                  <a:gd name="connsiteX38" fmla="*/ 687079 w 1090895"/>
                  <a:gd name="connsiteY38" fmla="*/ 33958 h 1095495"/>
                  <a:gd name="connsiteX39" fmla="*/ 317624 w 1090895"/>
                  <a:gd name="connsiteY39" fmla="*/ 33387 h 1095495"/>
                  <a:gd name="connsiteX40" fmla="*/ 242877 w 1090895"/>
                  <a:gd name="connsiteY40" fmla="*/ 108722 h 1095495"/>
                  <a:gd name="connsiteX41" fmla="*/ 243448 w 1090895"/>
                  <a:gd name="connsiteY41" fmla="*/ 629788 h 1095495"/>
                  <a:gd name="connsiteX42" fmla="*/ 243448 w 1090895"/>
                  <a:gd name="connsiteY42" fmla="*/ 643486 h 1095495"/>
                  <a:gd name="connsiteX43" fmla="*/ 257142 w 1090895"/>
                  <a:gd name="connsiteY43" fmla="*/ 643486 h 1095495"/>
                  <a:gd name="connsiteX44" fmla="*/ 437447 w 1090895"/>
                  <a:gd name="connsiteY44" fmla="*/ 643486 h 1095495"/>
                  <a:gd name="connsiteX45" fmla="*/ 493365 w 1090895"/>
                  <a:gd name="connsiteY45" fmla="*/ 715682 h 1095495"/>
                  <a:gd name="connsiteX46" fmla="*/ 480241 w 1090895"/>
                  <a:gd name="connsiteY46" fmla="*/ 743647 h 1095495"/>
                  <a:gd name="connsiteX47" fmla="*/ 479671 w 1090895"/>
                  <a:gd name="connsiteY47" fmla="*/ 823833 h 1095495"/>
                  <a:gd name="connsiteX48" fmla="*/ 479385 w 1090895"/>
                  <a:gd name="connsiteY48" fmla="*/ 905731 h 1095495"/>
                  <a:gd name="connsiteX49" fmla="*/ 517044 w 1090895"/>
                  <a:gd name="connsiteY49" fmla="*/ 915433 h 1095495"/>
                  <a:gd name="connsiteX50" fmla="*/ 517044 w 1090895"/>
                  <a:gd name="connsiteY50" fmla="*/ 901165 h 1095495"/>
                  <a:gd name="connsiteX51" fmla="*/ 517329 w 1090895"/>
                  <a:gd name="connsiteY51" fmla="*/ 496811 h 1095495"/>
                  <a:gd name="connsiteX52" fmla="*/ 521038 w 1090895"/>
                  <a:gd name="connsiteY52" fmla="*/ 460856 h 1095495"/>
                  <a:gd name="connsiteX53" fmla="*/ 654270 w 1090895"/>
                  <a:gd name="connsiteY53" fmla="*/ 357555 h 1095495"/>
                  <a:gd name="connsiteX54" fmla="*/ 830296 w 1090895"/>
                  <a:gd name="connsiteY54" fmla="*/ 357555 h 1095495"/>
                  <a:gd name="connsiteX55" fmla="*/ 842279 w 1090895"/>
                  <a:gd name="connsiteY55" fmla="*/ 357555 h 1095495"/>
                  <a:gd name="connsiteX56" fmla="*/ 842279 w 1090895"/>
                  <a:gd name="connsiteY56" fmla="*/ 186054 h 1095495"/>
                  <a:gd name="connsiteX57" fmla="*/ 829155 w 1090895"/>
                  <a:gd name="connsiteY57" fmla="*/ 186054 h 1095495"/>
                  <a:gd name="connsiteX58" fmla="*/ 725593 w 1090895"/>
                  <a:gd name="connsiteY58" fmla="*/ 186054 h 1095495"/>
                  <a:gd name="connsiteX59" fmla="*/ 700202 w 1090895"/>
                  <a:gd name="connsiteY59" fmla="*/ 160087 h 1095495"/>
                  <a:gd name="connsiteX60" fmla="*/ 700202 w 1090895"/>
                  <a:gd name="connsiteY60" fmla="*/ 47655 h 1095495"/>
                  <a:gd name="connsiteX61" fmla="*/ 700488 w 1090895"/>
                  <a:gd name="connsiteY61" fmla="*/ 33958 h 1095495"/>
                  <a:gd name="connsiteX62" fmla="*/ 1058531 w 1090895"/>
                  <a:gd name="connsiteY62" fmla="*/ 727381 h 1095495"/>
                  <a:gd name="connsiteX63" fmla="*/ 1058531 w 1090895"/>
                  <a:gd name="connsiteY63" fmla="*/ 499664 h 1095495"/>
                  <a:gd name="connsiteX64" fmla="*/ 1056819 w 1090895"/>
                  <a:gd name="connsiteY64" fmla="*/ 473126 h 1095495"/>
                  <a:gd name="connsiteX65" fmla="*/ 952402 w 1090895"/>
                  <a:gd name="connsiteY65" fmla="*/ 390372 h 1095495"/>
                  <a:gd name="connsiteX66" fmla="*/ 656838 w 1090895"/>
                  <a:gd name="connsiteY66" fmla="*/ 390372 h 1095495"/>
                  <a:gd name="connsiteX67" fmla="*/ 549853 w 1090895"/>
                  <a:gd name="connsiteY67" fmla="*/ 497952 h 1095495"/>
                  <a:gd name="connsiteX68" fmla="*/ 549853 w 1090895"/>
                  <a:gd name="connsiteY68" fmla="*/ 956810 h 1095495"/>
                  <a:gd name="connsiteX69" fmla="*/ 550994 w 1090895"/>
                  <a:gd name="connsiteY69" fmla="*/ 975929 h 1095495"/>
                  <a:gd name="connsiteX70" fmla="*/ 654555 w 1090895"/>
                  <a:gd name="connsiteY70" fmla="*/ 1063535 h 1095495"/>
                  <a:gd name="connsiteX71" fmla="*/ 950119 w 1090895"/>
                  <a:gd name="connsiteY71" fmla="*/ 1063820 h 1095495"/>
                  <a:gd name="connsiteX72" fmla="*/ 1059101 w 1090895"/>
                  <a:gd name="connsiteY72" fmla="*/ 954242 h 1095495"/>
                  <a:gd name="connsiteX73" fmla="*/ 1058531 w 1090895"/>
                  <a:gd name="connsiteY73" fmla="*/ 727381 h 1095495"/>
                  <a:gd name="connsiteX74" fmla="*/ 204363 w 1090895"/>
                  <a:gd name="connsiteY74" fmla="*/ 1054689 h 1095495"/>
                  <a:gd name="connsiteX75" fmla="*/ 318765 w 1090895"/>
                  <a:gd name="connsiteY75" fmla="*/ 939689 h 1095495"/>
                  <a:gd name="connsiteX76" fmla="*/ 205218 w 1090895"/>
                  <a:gd name="connsiteY76" fmla="*/ 825830 h 1095495"/>
                  <a:gd name="connsiteX77" fmla="*/ 90816 w 1090895"/>
                  <a:gd name="connsiteY77" fmla="*/ 939689 h 1095495"/>
                  <a:gd name="connsiteX78" fmla="*/ 204363 w 1090895"/>
                  <a:gd name="connsiteY78" fmla="*/ 1054689 h 1095495"/>
                  <a:gd name="connsiteX79" fmla="*/ 311918 w 1090895"/>
                  <a:gd name="connsiteY79" fmla="*/ 725099 h 1095495"/>
                  <a:gd name="connsiteX80" fmla="*/ 434594 w 1090895"/>
                  <a:gd name="connsiteY80" fmla="*/ 725099 h 1095495"/>
                  <a:gd name="connsiteX81" fmla="*/ 461412 w 1090895"/>
                  <a:gd name="connsiteY81" fmla="*/ 700843 h 1095495"/>
                  <a:gd name="connsiteX82" fmla="*/ 434880 w 1090895"/>
                  <a:gd name="connsiteY82" fmla="*/ 677729 h 1095495"/>
                  <a:gd name="connsiteX83" fmla="*/ 190668 w 1090895"/>
                  <a:gd name="connsiteY83" fmla="*/ 677729 h 1095495"/>
                  <a:gd name="connsiteX84" fmla="*/ 180113 w 1090895"/>
                  <a:gd name="connsiteY84" fmla="*/ 679156 h 1095495"/>
                  <a:gd name="connsiteX85" fmla="*/ 164992 w 1090895"/>
                  <a:gd name="connsiteY85" fmla="*/ 705409 h 1095495"/>
                  <a:gd name="connsiteX86" fmla="*/ 189527 w 1090895"/>
                  <a:gd name="connsiteY86" fmla="*/ 724813 h 1095495"/>
                  <a:gd name="connsiteX87" fmla="*/ 311918 w 1090895"/>
                  <a:gd name="connsiteY87" fmla="*/ 725099 h 1095495"/>
                  <a:gd name="connsiteX88" fmla="*/ 313345 w 1090895"/>
                  <a:gd name="connsiteY88" fmla="*/ 759627 h 1095495"/>
                  <a:gd name="connsiteX89" fmla="*/ 190668 w 1090895"/>
                  <a:gd name="connsiteY89" fmla="*/ 759627 h 1095495"/>
                  <a:gd name="connsiteX90" fmla="*/ 164707 w 1090895"/>
                  <a:gd name="connsiteY90" fmla="*/ 778746 h 1095495"/>
                  <a:gd name="connsiteX91" fmla="*/ 177260 w 1090895"/>
                  <a:gd name="connsiteY91" fmla="*/ 793870 h 1095495"/>
                  <a:gd name="connsiteX92" fmla="*/ 263133 w 1090895"/>
                  <a:gd name="connsiteY92" fmla="*/ 806141 h 1095495"/>
                  <a:gd name="connsiteX93" fmla="*/ 268268 w 1090895"/>
                  <a:gd name="connsiteY93" fmla="*/ 806711 h 1095495"/>
                  <a:gd name="connsiteX94" fmla="*/ 438018 w 1090895"/>
                  <a:gd name="connsiteY94" fmla="*/ 806426 h 1095495"/>
                  <a:gd name="connsiteX95" fmla="*/ 460556 w 1090895"/>
                  <a:gd name="connsiteY95" fmla="*/ 786165 h 1095495"/>
                  <a:gd name="connsiteX96" fmla="*/ 434880 w 1090895"/>
                  <a:gd name="connsiteY96" fmla="*/ 759342 h 1095495"/>
                  <a:gd name="connsiteX97" fmla="*/ 313345 w 1090895"/>
                  <a:gd name="connsiteY97" fmla="*/ 759627 h 1095495"/>
                  <a:gd name="connsiteX98" fmla="*/ 302503 w 1090895"/>
                  <a:gd name="connsiteY98" fmla="*/ 1052406 h 1095495"/>
                  <a:gd name="connsiteX99" fmla="*/ 324756 w 1090895"/>
                  <a:gd name="connsiteY99" fmla="*/ 1052406 h 1095495"/>
                  <a:gd name="connsiteX100" fmla="*/ 435735 w 1090895"/>
                  <a:gd name="connsiteY100" fmla="*/ 1052406 h 1095495"/>
                  <a:gd name="connsiteX101" fmla="*/ 461412 w 1090895"/>
                  <a:gd name="connsiteY101" fmla="*/ 1028150 h 1095495"/>
                  <a:gd name="connsiteX102" fmla="*/ 436021 w 1090895"/>
                  <a:gd name="connsiteY102" fmla="*/ 1005036 h 1095495"/>
                  <a:gd name="connsiteX103" fmla="*/ 343300 w 1090895"/>
                  <a:gd name="connsiteY103" fmla="*/ 1005036 h 1095495"/>
                  <a:gd name="connsiteX104" fmla="*/ 334456 w 1090895"/>
                  <a:gd name="connsiteY104" fmla="*/ 1008746 h 1095495"/>
                  <a:gd name="connsiteX105" fmla="*/ 302503 w 1090895"/>
                  <a:gd name="connsiteY105" fmla="*/ 1052406 h 1095495"/>
                  <a:gd name="connsiteX106" fmla="*/ 315056 w 1090895"/>
                  <a:gd name="connsiteY106" fmla="*/ 841240 h 1095495"/>
                  <a:gd name="connsiteX107" fmla="*/ 339877 w 1090895"/>
                  <a:gd name="connsiteY107" fmla="*/ 883758 h 1095495"/>
                  <a:gd name="connsiteX108" fmla="*/ 349006 w 1090895"/>
                  <a:gd name="connsiteY108" fmla="*/ 888324 h 1095495"/>
                  <a:gd name="connsiteX109" fmla="*/ 435165 w 1090895"/>
                  <a:gd name="connsiteY109" fmla="*/ 888324 h 1095495"/>
                  <a:gd name="connsiteX110" fmla="*/ 461127 w 1090895"/>
                  <a:gd name="connsiteY110" fmla="*/ 864925 h 1095495"/>
                  <a:gd name="connsiteX111" fmla="*/ 434880 w 1090895"/>
                  <a:gd name="connsiteY111" fmla="*/ 841240 h 1095495"/>
                  <a:gd name="connsiteX112" fmla="*/ 388947 w 1090895"/>
                  <a:gd name="connsiteY112" fmla="*/ 841240 h 1095495"/>
                  <a:gd name="connsiteX113" fmla="*/ 315056 w 1090895"/>
                  <a:gd name="connsiteY113" fmla="*/ 841240 h 1095495"/>
                  <a:gd name="connsiteX114" fmla="*/ 349006 w 1090895"/>
                  <a:gd name="connsiteY114" fmla="*/ 969937 h 1095495"/>
                  <a:gd name="connsiteX115" fmla="*/ 440871 w 1090895"/>
                  <a:gd name="connsiteY115" fmla="*/ 969652 h 1095495"/>
                  <a:gd name="connsiteX116" fmla="*/ 460841 w 1090895"/>
                  <a:gd name="connsiteY116" fmla="*/ 949391 h 1095495"/>
                  <a:gd name="connsiteX117" fmla="*/ 434594 w 1090895"/>
                  <a:gd name="connsiteY117" fmla="*/ 923138 h 1095495"/>
                  <a:gd name="connsiteX118" fmla="*/ 362130 w 1090895"/>
                  <a:gd name="connsiteY118" fmla="*/ 923138 h 1095495"/>
                  <a:gd name="connsiteX119" fmla="*/ 351289 w 1090895"/>
                  <a:gd name="connsiteY119" fmla="*/ 923709 h 1095495"/>
                  <a:gd name="connsiteX120" fmla="*/ 349006 w 1090895"/>
                  <a:gd name="connsiteY120" fmla="*/ 969937 h 1095495"/>
                  <a:gd name="connsiteX121" fmla="*/ 735579 w 1090895"/>
                  <a:gd name="connsiteY121" fmla="*/ 61352 h 1095495"/>
                  <a:gd name="connsiteX122" fmla="*/ 735579 w 1090895"/>
                  <a:gd name="connsiteY122" fmla="*/ 150670 h 1095495"/>
                  <a:gd name="connsiteX123" fmla="*/ 820026 w 1090895"/>
                  <a:gd name="connsiteY123" fmla="*/ 150670 h 1095495"/>
                  <a:gd name="connsiteX124" fmla="*/ 735579 w 1090895"/>
                  <a:gd name="connsiteY124" fmla="*/ 61352 h 1095495"/>
                  <a:gd name="connsiteX125" fmla="*/ 34898 w 1090895"/>
                  <a:gd name="connsiteY125" fmla="*/ 959664 h 1095495"/>
                  <a:gd name="connsiteX126" fmla="*/ 64854 w 1090895"/>
                  <a:gd name="connsiteY126" fmla="*/ 985346 h 1095495"/>
                  <a:gd name="connsiteX127" fmla="*/ 59434 w 1090895"/>
                  <a:gd name="connsiteY127" fmla="*/ 959664 h 1095495"/>
                  <a:gd name="connsiteX128" fmla="*/ 34898 w 1090895"/>
                  <a:gd name="connsiteY128" fmla="*/ 959664 h 1095495"/>
                  <a:gd name="connsiteX129" fmla="*/ 62286 w 1090895"/>
                  <a:gd name="connsiteY129" fmla="*/ 902021 h 1095495"/>
                  <a:gd name="connsiteX130" fmla="*/ 34328 w 1090895"/>
                  <a:gd name="connsiteY130" fmla="*/ 925992 h 1095495"/>
                  <a:gd name="connsiteX131" fmla="*/ 62286 w 1090895"/>
                  <a:gd name="connsiteY131" fmla="*/ 902021 h 1095495"/>
                  <a:gd name="connsiteX132" fmla="*/ 99375 w 1090895"/>
                  <a:gd name="connsiteY132" fmla="*/ 837245 h 1095495"/>
                  <a:gd name="connsiteX133" fmla="*/ 97663 w 1090895"/>
                  <a:gd name="connsiteY133" fmla="*/ 834962 h 1095495"/>
                  <a:gd name="connsiteX134" fmla="*/ 57722 w 1090895"/>
                  <a:gd name="connsiteY134" fmla="*/ 865495 h 1095495"/>
                  <a:gd name="connsiteX135" fmla="*/ 60004 w 1090895"/>
                  <a:gd name="connsiteY135" fmla="*/ 870061 h 1095495"/>
                  <a:gd name="connsiteX136" fmla="*/ 78833 w 1090895"/>
                  <a:gd name="connsiteY136" fmla="*/ 864925 h 1095495"/>
                  <a:gd name="connsiteX137" fmla="*/ 99375 w 1090895"/>
                  <a:gd name="connsiteY137" fmla="*/ 837245 h 1095495"/>
                  <a:gd name="connsiteX138" fmla="*/ 97663 w 1090895"/>
                  <a:gd name="connsiteY138" fmla="*/ 1045272 h 1095495"/>
                  <a:gd name="connsiteX139" fmla="*/ 99660 w 1090895"/>
                  <a:gd name="connsiteY139" fmla="*/ 1042989 h 1095495"/>
                  <a:gd name="connsiteX140" fmla="*/ 86536 w 1090895"/>
                  <a:gd name="connsiteY140" fmla="*/ 1026438 h 1095495"/>
                  <a:gd name="connsiteX141" fmla="*/ 62286 w 1090895"/>
                  <a:gd name="connsiteY141" fmla="*/ 1020446 h 1095495"/>
                  <a:gd name="connsiteX142" fmla="*/ 97663 w 1090895"/>
                  <a:gd name="connsiteY142" fmla="*/ 1045272 h 1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90895" h="1095495">
                    <a:moveTo>
                      <a:pt x="974655" y="1095495"/>
                    </a:moveTo>
                    <a:cubicBezTo>
                      <a:pt x="861393" y="1095495"/>
                      <a:pt x="748132" y="1095495"/>
                      <a:pt x="635156" y="1095495"/>
                    </a:cubicBezTo>
                    <a:cubicBezTo>
                      <a:pt x="633444" y="1094924"/>
                      <a:pt x="632017" y="1094068"/>
                      <a:pt x="630306" y="1093783"/>
                    </a:cubicBezTo>
                    <a:cubicBezTo>
                      <a:pt x="571535" y="1083225"/>
                      <a:pt x="529026" y="1040706"/>
                      <a:pt x="519326" y="981922"/>
                    </a:cubicBezTo>
                    <a:cubicBezTo>
                      <a:pt x="517615" y="971649"/>
                      <a:pt x="517615" y="960805"/>
                      <a:pt x="516759" y="950247"/>
                    </a:cubicBezTo>
                    <a:cubicBezTo>
                      <a:pt x="509626" y="950247"/>
                      <a:pt x="503350" y="950247"/>
                      <a:pt x="498500" y="950247"/>
                    </a:cubicBezTo>
                    <a:cubicBezTo>
                      <a:pt x="492509" y="963659"/>
                      <a:pt x="487088" y="975929"/>
                      <a:pt x="480812" y="989627"/>
                    </a:cubicBezTo>
                    <a:cubicBezTo>
                      <a:pt x="496503" y="1008746"/>
                      <a:pt x="501353" y="1031289"/>
                      <a:pt x="488800" y="1055545"/>
                    </a:cubicBezTo>
                    <a:cubicBezTo>
                      <a:pt x="476247" y="1079800"/>
                      <a:pt x="454565" y="1087220"/>
                      <a:pt x="428318" y="1087220"/>
                    </a:cubicBezTo>
                    <a:cubicBezTo>
                      <a:pt x="337880" y="1086649"/>
                      <a:pt x="247442" y="1087220"/>
                      <a:pt x="157289" y="1086934"/>
                    </a:cubicBezTo>
                    <a:cubicBezTo>
                      <a:pt x="146163" y="1086934"/>
                      <a:pt x="135322" y="1086649"/>
                      <a:pt x="124195" y="1085222"/>
                    </a:cubicBezTo>
                    <a:cubicBezTo>
                      <a:pt x="58007" y="1075805"/>
                      <a:pt x="4657" y="1019304"/>
                      <a:pt x="378" y="954528"/>
                    </a:cubicBezTo>
                    <a:cubicBezTo>
                      <a:pt x="-4472" y="881190"/>
                      <a:pt x="37751" y="818982"/>
                      <a:pt x="105366" y="799863"/>
                    </a:cubicBezTo>
                    <a:cubicBezTo>
                      <a:pt x="113354" y="797580"/>
                      <a:pt x="121627" y="796153"/>
                      <a:pt x="130472" y="794156"/>
                    </a:cubicBezTo>
                    <a:cubicBezTo>
                      <a:pt x="127333" y="774180"/>
                      <a:pt x="133039" y="757059"/>
                      <a:pt x="145877" y="742505"/>
                    </a:cubicBezTo>
                    <a:cubicBezTo>
                      <a:pt x="144451" y="740508"/>
                      <a:pt x="143310" y="739366"/>
                      <a:pt x="142169" y="737940"/>
                    </a:cubicBezTo>
                    <a:cubicBezTo>
                      <a:pt x="127904" y="718821"/>
                      <a:pt x="125051" y="697989"/>
                      <a:pt x="135322" y="676587"/>
                    </a:cubicBezTo>
                    <a:cubicBezTo>
                      <a:pt x="145877" y="654900"/>
                      <a:pt x="164136" y="643771"/>
                      <a:pt x="188386" y="643771"/>
                    </a:cubicBezTo>
                    <a:cubicBezTo>
                      <a:pt x="194663" y="643771"/>
                      <a:pt x="200939" y="643771"/>
                      <a:pt x="208357" y="643771"/>
                    </a:cubicBezTo>
                    <a:cubicBezTo>
                      <a:pt x="208357" y="637778"/>
                      <a:pt x="208357" y="633213"/>
                      <a:pt x="208357" y="628647"/>
                    </a:cubicBezTo>
                    <a:cubicBezTo>
                      <a:pt x="208357" y="456575"/>
                      <a:pt x="208357" y="284218"/>
                      <a:pt x="208357" y="112146"/>
                    </a:cubicBezTo>
                    <a:cubicBezTo>
                      <a:pt x="208357" y="105868"/>
                      <a:pt x="208357" y="99305"/>
                      <a:pt x="208927" y="93027"/>
                    </a:cubicBezTo>
                    <a:cubicBezTo>
                      <a:pt x="213207" y="50223"/>
                      <a:pt x="236030" y="21402"/>
                      <a:pt x="275686" y="5993"/>
                    </a:cubicBezTo>
                    <a:cubicBezTo>
                      <a:pt x="281962" y="3710"/>
                      <a:pt x="288524" y="1998"/>
                      <a:pt x="294801" y="0"/>
                    </a:cubicBezTo>
                    <a:cubicBezTo>
                      <a:pt x="428033" y="0"/>
                      <a:pt x="560979" y="0"/>
                      <a:pt x="694211" y="0"/>
                    </a:cubicBezTo>
                    <a:cubicBezTo>
                      <a:pt x="718176" y="5422"/>
                      <a:pt x="739573" y="15695"/>
                      <a:pt x="756691" y="34243"/>
                    </a:cubicBezTo>
                    <a:cubicBezTo>
                      <a:pt x="786646" y="65918"/>
                      <a:pt x="816602" y="97593"/>
                      <a:pt x="846558" y="128697"/>
                    </a:cubicBezTo>
                    <a:cubicBezTo>
                      <a:pt x="868240" y="151241"/>
                      <a:pt x="878511" y="177494"/>
                      <a:pt x="878225" y="208883"/>
                    </a:cubicBezTo>
                    <a:cubicBezTo>
                      <a:pt x="877940" y="254541"/>
                      <a:pt x="878225" y="300198"/>
                      <a:pt x="878225" y="345856"/>
                    </a:cubicBezTo>
                    <a:cubicBezTo>
                      <a:pt x="878225" y="349565"/>
                      <a:pt x="878225" y="353275"/>
                      <a:pt x="878225" y="357555"/>
                    </a:cubicBezTo>
                    <a:cubicBezTo>
                      <a:pt x="901334" y="357555"/>
                      <a:pt x="922446" y="356985"/>
                      <a:pt x="943843" y="357841"/>
                    </a:cubicBezTo>
                    <a:cubicBezTo>
                      <a:pt x="959819" y="358412"/>
                      <a:pt x="976081" y="358697"/>
                      <a:pt x="991487" y="362692"/>
                    </a:cubicBezTo>
                    <a:cubicBezTo>
                      <a:pt x="1051684" y="378101"/>
                      <a:pt x="1090484" y="431178"/>
                      <a:pt x="1090769" y="495955"/>
                    </a:cubicBezTo>
                    <a:cubicBezTo>
                      <a:pt x="1091054" y="649764"/>
                      <a:pt x="1090769" y="803287"/>
                      <a:pt x="1090769" y="957096"/>
                    </a:cubicBezTo>
                    <a:cubicBezTo>
                      <a:pt x="1090769" y="961376"/>
                      <a:pt x="1090769" y="965657"/>
                      <a:pt x="1090484" y="969937"/>
                    </a:cubicBezTo>
                    <a:cubicBezTo>
                      <a:pt x="1087060" y="1015309"/>
                      <a:pt x="1066234" y="1050979"/>
                      <a:pt x="1027719" y="1074664"/>
                    </a:cubicBezTo>
                    <a:cubicBezTo>
                      <a:pt x="1011457" y="1084081"/>
                      <a:pt x="992343" y="1088647"/>
                      <a:pt x="974655" y="1095495"/>
                    </a:cubicBezTo>
                    <a:close/>
                    <a:moveTo>
                      <a:pt x="700488" y="33958"/>
                    </a:moveTo>
                    <a:cubicBezTo>
                      <a:pt x="694782" y="33958"/>
                      <a:pt x="690788" y="33958"/>
                      <a:pt x="687079" y="33958"/>
                    </a:cubicBezTo>
                    <a:cubicBezTo>
                      <a:pt x="563832" y="33958"/>
                      <a:pt x="440871" y="34814"/>
                      <a:pt x="317624" y="33387"/>
                    </a:cubicBezTo>
                    <a:cubicBezTo>
                      <a:pt x="276827" y="33102"/>
                      <a:pt x="242592" y="60496"/>
                      <a:pt x="242877" y="108722"/>
                    </a:cubicBezTo>
                    <a:cubicBezTo>
                      <a:pt x="244018" y="282506"/>
                      <a:pt x="243448" y="456004"/>
                      <a:pt x="243448" y="629788"/>
                    </a:cubicBezTo>
                    <a:cubicBezTo>
                      <a:pt x="243448" y="634069"/>
                      <a:pt x="243448" y="638064"/>
                      <a:pt x="243448" y="643486"/>
                    </a:cubicBezTo>
                    <a:cubicBezTo>
                      <a:pt x="248868" y="643486"/>
                      <a:pt x="253148" y="643486"/>
                      <a:pt x="257142" y="643486"/>
                    </a:cubicBezTo>
                    <a:cubicBezTo>
                      <a:pt x="317339" y="643486"/>
                      <a:pt x="377536" y="643200"/>
                      <a:pt x="437447" y="643486"/>
                    </a:cubicBezTo>
                    <a:cubicBezTo>
                      <a:pt x="475677" y="643771"/>
                      <a:pt x="503065" y="678585"/>
                      <a:pt x="493365" y="715682"/>
                    </a:cubicBezTo>
                    <a:cubicBezTo>
                      <a:pt x="490797" y="725384"/>
                      <a:pt x="484806" y="734230"/>
                      <a:pt x="480241" y="743647"/>
                    </a:cubicBezTo>
                    <a:cubicBezTo>
                      <a:pt x="500782" y="770756"/>
                      <a:pt x="500782" y="792729"/>
                      <a:pt x="479671" y="823833"/>
                    </a:cubicBezTo>
                    <a:cubicBezTo>
                      <a:pt x="500782" y="855222"/>
                      <a:pt x="500782" y="874627"/>
                      <a:pt x="479385" y="905731"/>
                    </a:cubicBezTo>
                    <a:cubicBezTo>
                      <a:pt x="488515" y="922282"/>
                      <a:pt x="503635" y="912294"/>
                      <a:pt x="517044" y="915433"/>
                    </a:cubicBezTo>
                    <a:cubicBezTo>
                      <a:pt x="517044" y="909726"/>
                      <a:pt x="517044" y="905446"/>
                      <a:pt x="517044" y="901165"/>
                    </a:cubicBezTo>
                    <a:cubicBezTo>
                      <a:pt x="517044" y="766476"/>
                      <a:pt x="517044" y="631501"/>
                      <a:pt x="517329" y="496811"/>
                    </a:cubicBezTo>
                    <a:cubicBezTo>
                      <a:pt x="517329" y="484826"/>
                      <a:pt x="518185" y="472555"/>
                      <a:pt x="521038" y="460856"/>
                    </a:cubicBezTo>
                    <a:cubicBezTo>
                      <a:pt x="535588" y="398933"/>
                      <a:pt x="588938" y="357841"/>
                      <a:pt x="654270" y="357555"/>
                    </a:cubicBezTo>
                    <a:cubicBezTo>
                      <a:pt x="713041" y="357270"/>
                      <a:pt x="771811" y="357555"/>
                      <a:pt x="830296" y="357555"/>
                    </a:cubicBezTo>
                    <a:cubicBezTo>
                      <a:pt x="834290" y="357555"/>
                      <a:pt x="838570" y="357555"/>
                      <a:pt x="842279" y="357555"/>
                    </a:cubicBezTo>
                    <a:cubicBezTo>
                      <a:pt x="842279" y="299627"/>
                      <a:pt x="842279" y="243126"/>
                      <a:pt x="842279" y="186054"/>
                    </a:cubicBezTo>
                    <a:cubicBezTo>
                      <a:pt x="836858" y="186054"/>
                      <a:pt x="833149" y="186054"/>
                      <a:pt x="829155" y="186054"/>
                    </a:cubicBezTo>
                    <a:cubicBezTo>
                      <a:pt x="794634" y="186054"/>
                      <a:pt x="760114" y="186054"/>
                      <a:pt x="725593" y="186054"/>
                    </a:cubicBezTo>
                    <a:cubicBezTo>
                      <a:pt x="704482" y="186054"/>
                      <a:pt x="700202" y="181774"/>
                      <a:pt x="700202" y="160087"/>
                    </a:cubicBezTo>
                    <a:cubicBezTo>
                      <a:pt x="700202" y="122705"/>
                      <a:pt x="700202" y="85322"/>
                      <a:pt x="700202" y="47655"/>
                    </a:cubicBezTo>
                    <a:cubicBezTo>
                      <a:pt x="700488" y="43660"/>
                      <a:pt x="700488" y="39380"/>
                      <a:pt x="700488" y="33958"/>
                    </a:cubicBezTo>
                    <a:close/>
                    <a:moveTo>
                      <a:pt x="1058531" y="727381"/>
                    </a:moveTo>
                    <a:cubicBezTo>
                      <a:pt x="1058531" y="651476"/>
                      <a:pt x="1058531" y="575570"/>
                      <a:pt x="1058531" y="499664"/>
                    </a:cubicBezTo>
                    <a:cubicBezTo>
                      <a:pt x="1058531" y="490818"/>
                      <a:pt x="1058531" y="481687"/>
                      <a:pt x="1056819" y="473126"/>
                    </a:cubicBezTo>
                    <a:cubicBezTo>
                      <a:pt x="1046834" y="422617"/>
                      <a:pt x="1006037" y="390372"/>
                      <a:pt x="952402" y="390372"/>
                    </a:cubicBezTo>
                    <a:cubicBezTo>
                      <a:pt x="853975" y="390372"/>
                      <a:pt x="755264" y="390372"/>
                      <a:pt x="656838" y="390372"/>
                    </a:cubicBezTo>
                    <a:cubicBezTo>
                      <a:pt x="592932" y="390372"/>
                      <a:pt x="549853" y="433746"/>
                      <a:pt x="549853" y="497952"/>
                    </a:cubicBezTo>
                    <a:cubicBezTo>
                      <a:pt x="549853" y="650905"/>
                      <a:pt x="549853" y="803858"/>
                      <a:pt x="549853" y="956810"/>
                    </a:cubicBezTo>
                    <a:cubicBezTo>
                      <a:pt x="549853" y="963088"/>
                      <a:pt x="549853" y="969652"/>
                      <a:pt x="550994" y="975929"/>
                    </a:cubicBezTo>
                    <a:cubicBezTo>
                      <a:pt x="559838" y="1028721"/>
                      <a:pt x="600635" y="1063250"/>
                      <a:pt x="654555" y="1063535"/>
                    </a:cubicBezTo>
                    <a:cubicBezTo>
                      <a:pt x="752982" y="1063820"/>
                      <a:pt x="851693" y="1062679"/>
                      <a:pt x="950119" y="1063820"/>
                    </a:cubicBezTo>
                    <a:cubicBezTo>
                      <a:pt x="1012313" y="1064676"/>
                      <a:pt x="1060528" y="1017592"/>
                      <a:pt x="1059101" y="954242"/>
                    </a:cubicBezTo>
                    <a:cubicBezTo>
                      <a:pt x="1057390" y="878622"/>
                      <a:pt x="1058531" y="803002"/>
                      <a:pt x="1058531" y="727381"/>
                    </a:cubicBezTo>
                    <a:close/>
                    <a:moveTo>
                      <a:pt x="204363" y="1054689"/>
                    </a:moveTo>
                    <a:cubicBezTo>
                      <a:pt x="267983" y="1054689"/>
                      <a:pt x="318480" y="1003895"/>
                      <a:pt x="318765" y="939689"/>
                    </a:cubicBezTo>
                    <a:cubicBezTo>
                      <a:pt x="319050" y="877766"/>
                      <a:pt x="267127" y="825830"/>
                      <a:pt x="205218" y="825830"/>
                    </a:cubicBezTo>
                    <a:cubicBezTo>
                      <a:pt x="142454" y="825830"/>
                      <a:pt x="90530" y="877195"/>
                      <a:pt x="90816" y="939689"/>
                    </a:cubicBezTo>
                    <a:cubicBezTo>
                      <a:pt x="90530" y="1003039"/>
                      <a:pt x="141598" y="1054403"/>
                      <a:pt x="204363" y="1054689"/>
                    </a:cubicBezTo>
                    <a:close/>
                    <a:moveTo>
                      <a:pt x="311918" y="725099"/>
                    </a:moveTo>
                    <a:cubicBezTo>
                      <a:pt x="352715" y="725099"/>
                      <a:pt x="393797" y="725099"/>
                      <a:pt x="434594" y="725099"/>
                    </a:cubicBezTo>
                    <a:cubicBezTo>
                      <a:pt x="450856" y="725099"/>
                      <a:pt x="461697" y="715111"/>
                      <a:pt x="461412" y="700843"/>
                    </a:cubicBezTo>
                    <a:cubicBezTo>
                      <a:pt x="461127" y="687146"/>
                      <a:pt x="450571" y="677729"/>
                      <a:pt x="434880" y="677729"/>
                    </a:cubicBezTo>
                    <a:cubicBezTo>
                      <a:pt x="353571" y="677729"/>
                      <a:pt x="271977" y="677729"/>
                      <a:pt x="190668" y="677729"/>
                    </a:cubicBezTo>
                    <a:cubicBezTo>
                      <a:pt x="187245" y="677729"/>
                      <a:pt x="183536" y="678014"/>
                      <a:pt x="180113" y="679156"/>
                    </a:cubicBezTo>
                    <a:cubicBezTo>
                      <a:pt x="168986" y="682865"/>
                      <a:pt x="162995" y="693709"/>
                      <a:pt x="164992" y="705409"/>
                    </a:cubicBezTo>
                    <a:cubicBezTo>
                      <a:pt x="166989" y="716823"/>
                      <a:pt x="176118" y="724813"/>
                      <a:pt x="189527" y="724813"/>
                    </a:cubicBezTo>
                    <a:cubicBezTo>
                      <a:pt x="230039" y="725384"/>
                      <a:pt x="270836" y="725099"/>
                      <a:pt x="311918" y="725099"/>
                    </a:cubicBezTo>
                    <a:close/>
                    <a:moveTo>
                      <a:pt x="313345" y="759627"/>
                    </a:moveTo>
                    <a:cubicBezTo>
                      <a:pt x="272548" y="759627"/>
                      <a:pt x="231465" y="759627"/>
                      <a:pt x="190668" y="759627"/>
                    </a:cubicBezTo>
                    <a:cubicBezTo>
                      <a:pt x="176404" y="759627"/>
                      <a:pt x="166989" y="767046"/>
                      <a:pt x="164707" y="778746"/>
                    </a:cubicBezTo>
                    <a:cubicBezTo>
                      <a:pt x="162424" y="790731"/>
                      <a:pt x="165277" y="794156"/>
                      <a:pt x="177260" y="793870"/>
                    </a:cubicBezTo>
                    <a:cubicBezTo>
                      <a:pt x="206645" y="793299"/>
                      <a:pt x="235745" y="793585"/>
                      <a:pt x="263133" y="806141"/>
                    </a:cubicBezTo>
                    <a:cubicBezTo>
                      <a:pt x="264559" y="806711"/>
                      <a:pt x="266556" y="806711"/>
                      <a:pt x="268268" y="806711"/>
                    </a:cubicBezTo>
                    <a:cubicBezTo>
                      <a:pt x="324756" y="806711"/>
                      <a:pt x="381530" y="806711"/>
                      <a:pt x="438018" y="806426"/>
                    </a:cubicBezTo>
                    <a:cubicBezTo>
                      <a:pt x="450285" y="806426"/>
                      <a:pt x="458844" y="797865"/>
                      <a:pt x="460556" y="786165"/>
                    </a:cubicBezTo>
                    <a:cubicBezTo>
                      <a:pt x="462838" y="771327"/>
                      <a:pt x="451712" y="759342"/>
                      <a:pt x="434880" y="759342"/>
                    </a:cubicBezTo>
                    <a:cubicBezTo>
                      <a:pt x="394368" y="759342"/>
                      <a:pt x="353856" y="759627"/>
                      <a:pt x="313345" y="759627"/>
                    </a:cubicBezTo>
                    <a:close/>
                    <a:moveTo>
                      <a:pt x="302503" y="1052406"/>
                    </a:moveTo>
                    <a:cubicBezTo>
                      <a:pt x="309636" y="1052406"/>
                      <a:pt x="317053" y="1052406"/>
                      <a:pt x="324756" y="1052406"/>
                    </a:cubicBezTo>
                    <a:cubicBezTo>
                      <a:pt x="361844" y="1052406"/>
                      <a:pt x="398647" y="1052691"/>
                      <a:pt x="435735" y="1052406"/>
                    </a:cubicBezTo>
                    <a:cubicBezTo>
                      <a:pt x="450856" y="1052406"/>
                      <a:pt x="461697" y="1041848"/>
                      <a:pt x="461412" y="1028150"/>
                    </a:cubicBezTo>
                    <a:cubicBezTo>
                      <a:pt x="461127" y="1014738"/>
                      <a:pt x="451141" y="1005322"/>
                      <a:pt x="436021" y="1005036"/>
                    </a:cubicBezTo>
                    <a:cubicBezTo>
                      <a:pt x="405209" y="1004751"/>
                      <a:pt x="374112" y="1004751"/>
                      <a:pt x="343300" y="1005036"/>
                    </a:cubicBezTo>
                    <a:cubicBezTo>
                      <a:pt x="340162" y="1005036"/>
                      <a:pt x="336168" y="1006463"/>
                      <a:pt x="334456" y="1008746"/>
                    </a:cubicBezTo>
                    <a:cubicBezTo>
                      <a:pt x="323330" y="1023014"/>
                      <a:pt x="313345" y="1037282"/>
                      <a:pt x="302503" y="1052406"/>
                    </a:cubicBezTo>
                    <a:close/>
                    <a:moveTo>
                      <a:pt x="315056" y="841240"/>
                    </a:moveTo>
                    <a:cubicBezTo>
                      <a:pt x="323615" y="856364"/>
                      <a:pt x="331318" y="870346"/>
                      <a:pt x="339877" y="883758"/>
                    </a:cubicBezTo>
                    <a:cubicBezTo>
                      <a:pt x="341589" y="886327"/>
                      <a:pt x="345868" y="888324"/>
                      <a:pt x="349006" y="888324"/>
                    </a:cubicBezTo>
                    <a:cubicBezTo>
                      <a:pt x="377821" y="888609"/>
                      <a:pt x="406636" y="888609"/>
                      <a:pt x="435165" y="888324"/>
                    </a:cubicBezTo>
                    <a:cubicBezTo>
                      <a:pt x="450856" y="888324"/>
                      <a:pt x="461127" y="878622"/>
                      <a:pt x="461127" y="864925"/>
                    </a:cubicBezTo>
                    <a:cubicBezTo>
                      <a:pt x="461127" y="851513"/>
                      <a:pt x="450571" y="841525"/>
                      <a:pt x="434880" y="841240"/>
                    </a:cubicBezTo>
                    <a:cubicBezTo>
                      <a:pt x="419759" y="840954"/>
                      <a:pt x="404353" y="841240"/>
                      <a:pt x="388947" y="841240"/>
                    </a:cubicBezTo>
                    <a:cubicBezTo>
                      <a:pt x="364412" y="841240"/>
                      <a:pt x="339877" y="841240"/>
                      <a:pt x="315056" y="841240"/>
                    </a:cubicBezTo>
                    <a:close/>
                    <a:moveTo>
                      <a:pt x="349006" y="969937"/>
                    </a:moveTo>
                    <a:cubicBezTo>
                      <a:pt x="379818" y="969937"/>
                      <a:pt x="410344" y="970508"/>
                      <a:pt x="440871" y="969652"/>
                    </a:cubicBezTo>
                    <a:cubicBezTo>
                      <a:pt x="451997" y="969366"/>
                      <a:pt x="459415" y="960235"/>
                      <a:pt x="460841" y="949391"/>
                    </a:cubicBezTo>
                    <a:cubicBezTo>
                      <a:pt x="462838" y="934552"/>
                      <a:pt x="451997" y="923423"/>
                      <a:pt x="434594" y="923138"/>
                    </a:cubicBezTo>
                    <a:cubicBezTo>
                      <a:pt x="410344" y="922853"/>
                      <a:pt x="386380" y="923138"/>
                      <a:pt x="362130" y="923138"/>
                    </a:cubicBezTo>
                    <a:cubicBezTo>
                      <a:pt x="358421" y="923138"/>
                      <a:pt x="354712" y="923423"/>
                      <a:pt x="351289" y="923709"/>
                    </a:cubicBezTo>
                    <a:cubicBezTo>
                      <a:pt x="350433" y="939689"/>
                      <a:pt x="349862" y="954528"/>
                      <a:pt x="349006" y="969937"/>
                    </a:cubicBezTo>
                    <a:close/>
                    <a:moveTo>
                      <a:pt x="735579" y="61352"/>
                    </a:moveTo>
                    <a:cubicBezTo>
                      <a:pt x="735579" y="92456"/>
                      <a:pt x="735579" y="121563"/>
                      <a:pt x="735579" y="150670"/>
                    </a:cubicBezTo>
                    <a:cubicBezTo>
                      <a:pt x="763252" y="150670"/>
                      <a:pt x="790640" y="150670"/>
                      <a:pt x="820026" y="150670"/>
                    </a:cubicBezTo>
                    <a:cubicBezTo>
                      <a:pt x="791496" y="120707"/>
                      <a:pt x="764393" y="91886"/>
                      <a:pt x="735579" y="61352"/>
                    </a:cubicBezTo>
                    <a:close/>
                    <a:moveTo>
                      <a:pt x="34898" y="959664"/>
                    </a:moveTo>
                    <a:cubicBezTo>
                      <a:pt x="36039" y="985061"/>
                      <a:pt x="40889" y="988771"/>
                      <a:pt x="64854" y="985346"/>
                    </a:cubicBezTo>
                    <a:cubicBezTo>
                      <a:pt x="63142" y="976786"/>
                      <a:pt x="61145" y="968225"/>
                      <a:pt x="59434" y="959664"/>
                    </a:cubicBezTo>
                    <a:cubicBezTo>
                      <a:pt x="50875" y="959664"/>
                      <a:pt x="43172" y="959664"/>
                      <a:pt x="34898" y="959664"/>
                    </a:cubicBezTo>
                    <a:close/>
                    <a:moveTo>
                      <a:pt x="62286" y="902021"/>
                    </a:moveTo>
                    <a:cubicBezTo>
                      <a:pt x="37181" y="898597"/>
                      <a:pt x="31189" y="903734"/>
                      <a:pt x="34328" y="925992"/>
                    </a:cubicBezTo>
                    <a:cubicBezTo>
                      <a:pt x="65425" y="926848"/>
                      <a:pt x="57436" y="930843"/>
                      <a:pt x="62286" y="902021"/>
                    </a:cubicBezTo>
                    <a:close/>
                    <a:moveTo>
                      <a:pt x="99375" y="837245"/>
                    </a:moveTo>
                    <a:cubicBezTo>
                      <a:pt x="98804" y="836389"/>
                      <a:pt x="98233" y="835818"/>
                      <a:pt x="97663" y="834962"/>
                    </a:cubicBezTo>
                    <a:cubicBezTo>
                      <a:pt x="84254" y="845235"/>
                      <a:pt x="71131" y="855222"/>
                      <a:pt x="57722" y="865495"/>
                    </a:cubicBezTo>
                    <a:cubicBezTo>
                      <a:pt x="58578" y="866922"/>
                      <a:pt x="59148" y="868634"/>
                      <a:pt x="60004" y="870061"/>
                    </a:cubicBezTo>
                    <a:cubicBezTo>
                      <a:pt x="66281" y="868634"/>
                      <a:pt x="74839" y="868920"/>
                      <a:pt x="78833" y="864925"/>
                    </a:cubicBezTo>
                    <a:cubicBezTo>
                      <a:pt x="86822" y="856935"/>
                      <a:pt x="92813" y="846662"/>
                      <a:pt x="99375" y="837245"/>
                    </a:cubicBezTo>
                    <a:close/>
                    <a:moveTo>
                      <a:pt x="97663" y="1045272"/>
                    </a:moveTo>
                    <a:cubicBezTo>
                      <a:pt x="98233" y="1044416"/>
                      <a:pt x="99089" y="1043845"/>
                      <a:pt x="99660" y="1042989"/>
                    </a:cubicBezTo>
                    <a:cubicBezTo>
                      <a:pt x="95095" y="1037567"/>
                      <a:pt x="89960" y="1032431"/>
                      <a:pt x="86536" y="1026438"/>
                    </a:cubicBezTo>
                    <a:cubicBezTo>
                      <a:pt x="81116" y="1017021"/>
                      <a:pt x="73983" y="1017592"/>
                      <a:pt x="62286" y="1020446"/>
                    </a:cubicBezTo>
                    <a:cubicBezTo>
                      <a:pt x="75695" y="1029862"/>
                      <a:pt x="86822" y="1037567"/>
                      <a:pt x="97663" y="1045272"/>
                    </a:cubicBezTo>
                    <a:close/>
                  </a:path>
                </a:pathLst>
              </a:custGeom>
              <a:solidFill>
                <a:schemeClr val="tx1"/>
              </a:solidFill>
              <a:ln w="2851" cap="flat">
                <a:noFill/>
                <a:prstDash val="solid"/>
                <a:miter/>
              </a:ln>
            </p:spPr>
            <p:txBody>
              <a:bodyPr rtlCol="0" anchor="ctr"/>
              <a:lstStyle/>
              <a:p>
                <a:pPr algn="l" rtl="0"/>
                <a:endParaRPr lang="en-US"/>
              </a:p>
            </p:txBody>
          </p:sp>
          <p:sp>
            <p:nvSpPr>
              <p:cNvPr id="30" name="Freeform 29">
                <a:extLst>
                  <a:ext uri="{FF2B5EF4-FFF2-40B4-BE49-F238E27FC236}">
                    <a16:creationId xmlns:a16="http://schemas.microsoft.com/office/drawing/2014/main" id="{EBD08B9A-2AEA-E037-50D0-B77E494406B9}"/>
                  </a:ext>
                </a:extLst>
              </p:cNvPr>
              <p:cNvSpPr/>
              <p:nvPr/>
            </p:nvSpPr>
            <p:spPr>
              <a:xfrm>
                <a:off x="4600718" y="5602600"/>
                <a:ext cx="305846" cy="32713"/>
              </a:xfrm>
              <a:custGeom>
                <a:avLst/>
                <a:gdLst>
                  <a:gd name="connsiteX0" fmla="*/ 153214 w 305846"/>
                  <a:gd name="connsiteY0" fmla="*/ 285 h 32713"/>
                  <a:gd name="connsiteX1" fmla="*/ 282452 w 305846"/>
                  <a:gd name="connsiteY1" fmla="*/ 285 h 32713"/>
                  <a:gd name="connsiteX2" fmla="*/ 295005 w 305846"/>
                  <a:gd name="connsiteY2" fmla="*/ 1712 h 32713"/>
                  <a:gd name="connsiteX3" fmla="*/ 305846 w 305846"/>
                  <a:gd name="connsiteY3" fmla="*/ 16551 h 32713"/>
                  <a:gd name="connsiteX4" fmla="*/ 295291 w 305846"/>
                  <a:gd name="connsiteY4" fmla="*/ 31390 h 32713"/>
                  <a:gd name="connsiteX5" fmla="*/ 283879 w 305846"/>
                  <a:gd name="connsiteY5" fmla="*/ 32531 h 32713"/>
                  <a:gd name="connsiteX6" fmla="*/ 23406 w 305846"/>
                  <a:gd name="connsiteY6" fmla="*/ 32531 h 32713"/>
                  <a:gd name="connsiteX7" fmla="*/ 13706 w 305846"/>
                  <a:gd name="connsiteY7" fmla="*/ 31960 h 32713"/>
                  <a:gd name="connsiteX8" fmla="*/ 12 w 305846"/>
                  <a:gd name="connsiteY8" fmla="*/ 15695 h 32713"/>
                  <a:gd name="connsiteX9" fmla="*/ 13706 w 305846"/>
                  <a:gd name="connsiteY9" fmla="*/ 571 h 32713"/>
                  <a:gd name="connsiteX10" fmla="*/ 25403 w 305846"/>
                  <a:gd name="connsiteY10" fmla="*/ 0 h 32713"/>
                  <a:gd name="connsiteX11" fmla="*/ 153214 w 305846"/>
                  <a:gd name="connsiteY11" fmla="*/ 285 h 3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846" h="32713">
                    <a:moveTo>
                      <a:pt x="153214" y="285"/>
                    </a:moveTo>
                    <a:cubicBezTo>
                      <a:pt x="196294" y="285"/>
                      <a:pt x="239373" y="285"/>
                      <a:pt x="282452" y="285"/>
                    </a:cubicBezTo>
                    <a:cubicBezTo>
                      <a:pt x="286732" y="285"/>
                      <a:pt x="292152" y="-571"/>
                      <a:pt x="295005" y="1712"/>
                    </a:cubicBezTo>
                    <a:cubicBezTo>
                      <a:pt x="299855" y="5422"/>
                      <a:pt x="305846" y="11414"/>
                      <a:pt x="305846" y="16551"/>
                    </a:cubicBezTo>
                    <a:cubicBezTo>
                      <a:pt x="305846" y="21687"/>
                      <a:pt x="299855" y="27395"/>
                      <a:pt x="295291" y="31390"/>
                    </a:cubicBezTo>
                    <a:cubicBezTo>
                      <a:pt x="293008" y="33387"/>
                      <a:pt x="287873" y="32531"/>
                      <a:pt x="283879" y="32531"/>
                    </a:cubicBezTo>
                    <a:cubicBezTo>
                      <a:pt x="197150" y="32531"/>
                      <a:pt x="110135" y="32531"/>
                      <a:pt x="23406" y="32531"/>
                    </a:cubicBezTo>
                    <a:cubicBezTo>
                      <a:pt x="20268" y="32531"/>
                      <a:pt x="16844" y="32531"/>
                      <a:pt x="13706" y="31960"/>
                    </a:cubicBezTo>
                    <a:cubicBezTo>
                      <a:pt x="4577" y="30533"/>
                      <a:pt x="-273" y="24541"/>
                      <a:pt x="12" y="15695"/>
                    </a:cubicBezTo>
                    <a:cubicBezTo>
                      <a:pt x="297" y="7419"/>
                      <a:pt x="5147" y="1712"/>
                      <a:pt x="13706" y="571"/>
                    </a:cubicBezTo>
                    <a:cubicBezTo>
                      <a:pt x="17415" y="0"/>
                      <a:pt x="21409" y="0"/>
                      <a:pt x="25403" y="0"/>
                    </a:cubicBezTo>
                    <a:cubicBezTo>
                      <a:pt x="67912" y="285"/>
                      <a:pt x="110420" y="285"/>
                      <a:pt x="153214" y="285"/>
                    </a:cubicBezTo>
                    <a:close/>
                  </a:path>
                </a:pathLst>
              </a:custGeom>
              <a:solidFill>
                <a:schemeClr val="tx1"/>
              </a:solidFill>
              <a:ln w="2851" cap="flat">
                <a:noFill/>
                <a:prstDash val="solid"/>
                <a:miter/>
              </a:ln>
            </p:spPr>
            <p:txBody>
              <a:bodyPr rtlCol="0" anchor="ctr"/>
              <a:lstStyle/>
              <a:p>
                <a:pPr algn="l" rtl="0"/>
                <a:endParaRPr lang="en-US"/>
              </a:p>
            </p:txBody>
          </p:sp>
          <p:sp>
            <p:nvSpPr>
              <p:cNvPr id="31" name="Freeform 30">
                <a:extLst>
                  <a:ext uri="{FF2B5EF4-FFF2-40B4-BE49-F238E27FC236}">
                    <a16:creationId xmlns:a16="http://schemas.microsoft.com/office/drawing/2014/main" id="{45FBBA58-D1B2-718F-7445-5F89A07DF212}"/>
                  </a:ext>
                </a:extLst>
              </p:cNvPr>
              <p:cNvSpPr/>
              <p:nvPr/>
            </p:nvSpPr>
            <p:spPr>
              <a:xfrm>
                <a:off x="4485138" y="5522628"/>
                <a:ext cx="315849" cy="32388"/>
              </a:xfrm>
              <a:custGeom>
                <a:avLst/>
                <a:gdLst>
                  <a:gd name="connsiteX0" fmla="*/ 158101 w 315849"/>
                  <a:gd name="connsiteY0" fmla="*/ 32317 h 32388"/>
                  <a:gd name="connsiteX1" fmla="*/ 18307 w 315849"/>
                  <a:gd name="connsiteY1" fmla="*/ 32032 h 32388"/>
                  <a:gd name="connsiteX2" fmla="*/ 1760 w 315849"/>
                  <a:gd name="connsiteY2" fmla="*/ 23471 h 32388"/>
                  <a:gd name="connsiteX3" fmla="*/ 2331 w 315849"/>
                  <a:gd name="connsiteY3" fmla="*/ 8061 h 32388"/>
                  <a:gd name="connsiteX4" fmla="*/ 20589 w 315849"/>
                  <a:gd name="connsiteY4" fmla="*/ 357 h 32388"/>
                  <a:gd name="connsiteX5" fmla="*/ 195474 w 315849"/>
                  <a:gd name="connsiteY5" fmla="*/ 71 h 32388"/>
                  <a:gd name="connsiteX6" fmla="*/ 297895 w 315849"/>
                  <a:gd name="connsiteY6" fmla="*/ 71 h 32388"/>
                  <a:gd name="connsiteX7" fmla="*/ 315012 w 315849"/>
                  <a:gd name="connsiteY7" fmla="*/ 9774 h 32388"/>
                  <a:gd name="connsiteX8" fmla="*/ 313300 w 315849"/>
                  <a:gd name="connsiteY8" fmla="*/ 25468 h 32388"/>
                  <a:gd name="connsiteX9" fmla="*/ 296753 w 315849"/>
                  <a:gd name="connsiteY9" fmla="*/ 32032 h 32388"/>
                  <a:gd name="connsiteX10" fmla="*/ 158101 w 315849"/>
                  <a:gd name="connsiteY10" fmla="*/ 32317 h 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849" h="32388">
                    <a:moveTo>
                      <a:pt x="158101" y="32317"/>
                    </a:moveTo>
                    <a:cubicBezTo>
                      <a:pt x="111598" y="32317"/>
                      <a:pt x="65095" y="32602"/>
                      <a:pt x="18307" y="32032"/>
                    </a:cubicBezTo>
                    <a:cubicBezTo>
                      <a:pt x="12601" y="32032"/>
                      <a:pt x="5469" y="28037"/>
                      <a:pt x="1760" y="23471"/>
                    </a:cubicBezTo>
                    <a:cubicBezTo>
                      <a:pt x="-808" y="20332"/>
                      <a:pt x="-522" y="10915"/>
                      <a:pt x="2331" y="8061"/>
                    </a:cubicBezTo>
                    <a:cubicBezTo>
                      <a:pt x="6895" y="3781"/>
                      <a:pt x="14313" y="642"/>
                      <a:pt x="20589" y="357"/>
                    </a:cubicBezTo>
                    <a:cubicBezTo>
                      <a:pt x="78789" y="-214"/>
                      <a:pt x="137274" y="71"/>
                      <a:pt x="195474" y="71"/>
                    </a:cubicBezTo>
                    <a:cubicBezTo>
                      <a:pt x="229710" y="71"/>
                      <a:pt x="263659" y="71"/>
                      <a:pt x="297895" y="71"/>
                    </a:cubicBezTo>
                    <a:cubicBezTo>
                      <a:pt x="305598" y="71"/>
                      <a:pt x="312730" y="2069"/>
                      <a:pt x="315012" y="9774"/>
                    </a:cubicBezTo>
                    <a:cubicBezTo>
                      <a:pt x="316439" y="14625"/>
                      <a:pt x="316153" y="22329"/>
                      <a:pt x="313300" y="25468"/>
                    </a:cubicBezTo>
                    <a:cubicBezTo>
                      <a:pt x="309592" y="29463"/>
                      <a:pt x="302459" y="32032"/>
                      <a:pt x="296753" y="32032"/>
                    </a:cubicBezTo>
                    <a:cubicBezTo>
                      <a:pt x="250536" y="32602"/>
                      <a:pt x="204318" y="32317"/>
                      <a:pt x="158101" y="32317"/>
                    </a:cubicBezTo>
                    <a:close/>
                  </a:path>
                </a:pathLst>
              </a:custGeom>
              <a:solidFill>
                <a:schemeClr val="tx1"/>
              </a:solidFill>
              <a:ln w="2851" cap="flat">
                <a:noFill/>
                <a:prstDash val="solid"/>
                <a:miter/>
              </a:ln>
            </p:spPr>
            <p:txBody>
              <a:bodyPr rtlCol="0" anchor="ctr"/>
              <a:lstStyle/>
              <a:p>
                <a:pPr algn="l" rtl="0"/>
                <a:endParaRPr lang="en-US"/>
              </a:p>
            </p:txBody>
          </p:sp>
          <p:sp>
            <p:nvSpPr>
              <p:cNvPr id="32" name="Freeform 31">
                <a:extLst>
                  <a:ext uri="{FF2B5EF4-FFF2-40B4-BE49-F238E27FC236}">
                    <a16:creationId xmlns:a16="http://schemas.microsoft.com/office/drawing/2014/main" id="{EB125D0B-1B78-6561-4510-CD48AD5ED89D}"/>
                  </a:ext>
                </a:extLst>
              </p:cNvPr>
              <p:cNvSpPr/>
              <p:nvPr/>
            </p:nvSpPr>
            <p:spPr>
              <a:xfrm>
                <a:off x="4484330" y="5602743"/>
                <a:ext cx="83305" cy="32515"/>
              </a:xfrm>
              <a:custGeom>
                <a:avLst/>
                <a:gdLst>
                  <a:gd name="connsiteX0" fmla="*/ 41368 w 83305"/>
                  <a:gd name="connsiteY0" fmla="*/ 32388 h 32515"/>
                  <a:gd name="connsiteX1" fmla="*/ 16832 w 83305"/>
                  <a:gd name="connsiteY1" fmla="*/ 32388 h 32515"/>
                  <a:gd name="connsiteX2" fmla="*/ 0 w 83305"/>
                  <a:gd name="connsiteY2" fmla="*/ 16408 h 32515"/>
                  <a:gd name="connsiteX3" fmla="*/ 16547 w 83305"/>
                  <a:gd name="connsiteY3" fmla="*/ 428 h 32515"/>
                  <a:gd name="connsiteX4" fmla="*/ 66759 w 83305"/>
                  <a:gd name="connsiteY4" fmla="*/ 428 h 32515"/>
                  <a:gd name="connsiteX5" fmla="*/ 83306 w 83305"/>
                  <a:gd name="connsiteY5" fmla="*/ 16123 h 32515"/>
                  <a:gd name="connsiteX6" fmla="*/ 65903 w 83305"/>
                  <a:gd name="connsiteY6" fmla="*/ 32388 h 32515"/>
                  <a:gd name="connsiteX7" fmla="*/ 63906 w 83305"/>
                  <a:gd name="connsiteY7" fmla="*/ 32388 h 32515"/>
                  <a:gd name="connsiteX8" fmla="*/ 41368 w 83305"/>
                  <a:gd name="connsiteY8" fmla="*/ 32388 h 32515"/>
                  <a:gd name="connsiteX9" fmla="*/ 41368 w 83305"/>
                  <a:gd name="connsiteY9" fmla="*/ 32388 h 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05" h="32515">
                    <a:moveTo>
                      <a:pt x="41368" y="32388"/>
                    </a:moveTo>
                    <a:cubicBezTo>
                      <a:pt x="33094" y="32388"/>
                      <a:pt x="25106" y="32674"/>
                      <a:pt x="16832" y="32388"/>
                    </a:cubicBezTo>
                    <a:cubicBezTo>
                      <a:pt x="6847" y="31818"/>
                      <a:pt x="285" y="25254"/>
                      <a:pt x="0" y="16408"/>
                    </a:cubicBezTo>
                    <a:cubicBezTo>
                      <a:pt x="0" y="7847"/>
                      <a:pt x="6562" y="713"/>
                      <a:pt x="16547" y="428"/>
                    </a:cubicBezTo>
                    <a:cubicBezTo>
                      <a:pt x="33379" y="-143"/>
                      <a:pt x="49926" y="-143"/>
                      <a:pt x="66759" y="428"/>
                    </a:cubicBezTo>
                    <a:cubicBezTo>
                      <a:pt x="77315" y="713"/>
                      <a:pt x="83306" y="6991"/>
                      <a:pt x="83306" y="16123"/>
                    </a:cubicBezTo>
                    <a:cubicBezTo>
                      <a:pt x="83306" y="25825"/>
                      <a:pt x="77029" y="31532"/>
                      <a:pt x="65903" y="32388"/>
                    </a:cubicBezTo>
                    <a:cubicBezTo>
                      <a:pt x="65332" y="32388"/>
                      <a:pt x="64476" y="32388"/>
                      <a:pt x="63906" y="32388"/>
                    </a:cubicBezTo>
                    <a:cubicBezTo>
                      <a:pt x="56488" y="32388"/>
                      <a:pt x="48785" y="32388"/>
                      <a:pt x="41368" y="32388"/>
                    </a:cubicBezTo>
                    <a:cubicBezTo>
                      <a:pt x="41368" y="32388"/>
                      <a:pt x="41368" y="32388"/>
                      <a:pt x="41368" y="32388"/>
                    </a:cubicBezTo>
                    <a:close/>
                  </a:path>
                </a:pathLst>
              </a:custGeom>
              <a:solidFill>
                <a:schemeClr val="tx1"/>
              </a:solidFill>
              <a:ln w="2851" cap="flat">
                <a:noFill/>
                <a:prstDash val="solid"/>
                <a:miter/>
              </a:ln>
            </p:spPr>
            <p:txBody>
              <a:bodyPr rtlCol="0" anchor="ctr"/>
              <a:lstStyle/>
              <a:p>
                <a:pPr algn="l" rtl="0"/>
                <a:endParaRPr lang="en-US"/>
              </a:p>
            </p:txBody>
          </p:sp>
          <p:sp>
            <p:nvSpPr>
              <p:cNvPr id="33" name="Freeform 32">
                <a:extLst>
                  <a:ext uri="{FF2B5EF4-FFF2-40B4-BE49-F238E27FC236}">
                    <a16:creationId xmlns:a16="http://schemas.microsoft.com/office/drawing/2014/main" id="{D1440DBB-B194-1696-2E19-89FF06F95796}"/>
                  </a:ext>
                </a:extLst>
              </p:cNvPr>
              <p:cNvSpPr/>
              <p:nvPr/>
            </p:nvSpPr>
            <p:spPr>
              <a:xfrm>
                <a:off x="4834636" y="5522730"/>
                <a:ext cx="72224" cy="32401"/>
              </a:xfrm>
              <a:custGeom>
                <a:avLst/>
                <a:gdLst>
                  <a:gd name="connsiteX0" fmla="*/ 35411 w 72224"/>
                  <a:gd name="connsiteY0" fmla="*/ 32215 h 32401"/>
                  <a:gd name="connsiteX1" fmla="*/ 15155 w 72224"/>
                  <a:gd name="connsiteY1" fmla="*/ 32215 h 32401"/>
                  <a:gd name="connsiteX2" fmla="*/ 35 w 72224"/>
                  <a:gd name="connsiteY2" fmla="*/ 15950 h 32401"/>
                  <a:gd name="connsiteX3" fmla="*/ 14585 w 72224"/>
                  <a:gd name="connsiteY3" fmla="*/ 540 h 32401"/>
                  <a:gd name="connsiteX4" fmla="*/ 58234 w 72224"/>
                  <a:gd name="connsiteY4" fmla="*/ 540 h 32401"/>
                  <a:gd name="connsiteX5" fmla="*/ 72214 w 72224"/>
                  <a:gd name="connsiteY5" fmla="*/ 16520 h 32401"/>
                  <a:gd name="connsiteX6" fmla="*/ 57664 w 72224"/>
                  <a:gd name="connsiteY6" fmla="*/ 31930 h 32401"/>
                  <a:gd name="connsiteX7" fmla="*/ 35411 w 72224"/>
                  <a:gd name="connsiteY7" fmla="*/ 32215 h 32401"/>
                  <a:gd name="connsiteX8" fmla="*/ 35411 w 72224"/>
                  <a:gd name="connsiteY8" fmla="*/ 32215 h 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24" h="32401">
                    <a:moveTo>
                      <a:pt x="35411" y="32215"/>
                    </a:moveTo>
                    <a:cubicBezTo>
                      <a:pt x="28564" y="32215"/>
                      <a:pt x="22002" y="32501"/>
                      <a:pt x="15155" y="32215"/>
                    </a:cubicBezTo>
                    <a:cubicBezTo>
                      <a:pt x="6026" y="31645"/>
                      <a:pt x="-536" y="24511"/>
                      <a:pt x="35" y="15950"/>
                    </a:cubicBezTo>
                    <a:cubicBezTo>
                      <a:pt x="605" y="6818"/>
                      <a:pt x="5740" y="826"/>
                      <a:pt x="14585" y="540"/>
                    </a:cubicBezTo>
                    <a:cubicBezTo>
                      <a:pt x="29134" y="-30"/>
                      <a:pt x="43684" y="-316"/>
                      <a:pt x="58234" y="540"/>
                    </a:cubicBezTo>
                    <a:cubicBezTo>
                      <a:pt x="67078" y="1111"/>
                      <a:pt x="72499" y="7389"/>
                      <a:pt x="72214" y="16520"/>
                    </a:cubicBezTo>
                    <a:cubicBezTo>
                      <a:pt x="71928" y="25652"/>
                      <a:pt x="66793" y="31359"/>
                      <a:pt x="57664" y="31930"/>
                    </a:cubicBezTo>
                    <a:cubicBezTo>
                      <a:pt x="50246" y="32786"/>
                      <a:pt x="42829" y="32215"/>
                      <a:pt x="35411" y="32215"/>
                    </a:cubicBezTo>
                    <a:cubicBezTo>
                      <a:pt x="35411" y="32215"/>
                      <a:pt x="35411" y="32215"/>
                      <a:pt x="35411" y="32215"/>
                    </a:cubicBezTo>
                    <a:close/>
                  </a:path>
                </a:pathLst>
              </a:custGeom>
              <a:solidFill>
                <a:schemeClr val="tx1"/>
              </a:solidFill>
              <a:ln w="2851" cap="flat">
                <a:noFill/>
                <a:prstDash val="solid"/>
                <a:miter/>
              </a:ln>
            </p:spPr>
            <p:txBody>
              <a:bodyPr rtlCol="0" anchor="ctr"/>
              <a:lstStyle/>
              <a:p>
                <a:pPr algn="l" rtl="0"/>
                <a:endParaRPr lang="en-US"/>
              </a:p>
            </p:txBody>
          </p:sp>
          <p:sp>
            <p:nvSpPr>
              <p:cNvPr id="34" name="Freeform 33">
                <a:extLst>
                  <a:ext uri="{FF2B5EF4-FFF2-40B4-BE49-F238E27FC236}">
                    <a16:creationId xmlns:a16="http://schemas.microsoft.com/office/drawing/2014/main" id="{B5EC1E83-D94E-14F3-2CA1-D8553864FD67}"/>
                  </a:ext>
                </a:extLst>
              </p:cNvPr>
              <p:cNvSpPr/>
              <p:nvPr/>
            </p:nvSpPr>
            <p:spPr>
              <a:xfrm>
                <a:off x="4750668" y="5729014"/>
                <a:ext cx="411931" cy="167560"/>
              </a:xfrm>
              <a:custGeom>
                <a:avLst/>
                <a:gdLst>
                  <a:gd name="connsiteX0" fmla="*/ 206109 w 411931"/>
                  <a:gd name="connsiteY0" fmla="*/ 285 h 167560"/>
                  <a:gd name="connsiteX1" fmla="*/ 351323 w 411931"/>
                  <a:gd name="connsiteY1" fmla="*/ 285 h 167560"/>
                  <a:gd name="connsiteX2" fmla="*/ 411805 w 411931"/>
                  <a:gd name="connsiteY2" fmla="*/ 61352 h 167560"/>
                  <a:gd name="connsiteX3" fmla="*/ 411805 w 411931"/>
                  <a:gd name="connsiteY3" fmla="*/ 110434 h 167560"/>
                  <a:gd name="connsiteX4" fmla="*/ 353605 w 411931"/>
                  <a:gd name="connsiteY4" fmla="*/ 167506 h 167560"/>
                  <a:gd name="connsiteX5" fmla="*/ 188135 w 411931"/>
                  <a:gd name="connsiteY5" fmla="*/ 167506 h 167560"/>
                  <a:gd name="connsiteX6" fmla="*/ 175867 w 411931"/>
                  <a:gd name="connsiteY6" fmla="*/ 165508 h 167560"/>
                  <a:gd name="connsiteX7" fmla="*/ 167023 w 411931"/>
                  <a:gd name="connsiteY7" fmla="*/ 149528 h 167560"/>
                  <a:gd name="connsiteX8" fmla="*/ 179291 w 411931"/>
                  <a:gd name="connsiteY8" fmla="*/ 135831 h 167560"/>
                  <a:gd name="connsiteX9" fmla="*/ 190703 w 411931"/>
                  <a:gd name="connsiteY9" fmla="*/ 135260 h 167560"/>
                  <a:gd name="connsiteX10" fmla="*/ 349896 w 411931"/>
                  <a:gd name="connsiteY10" fmla="*/ 135260 h 167560"/>
                  <a:gd name="connsiteX11" fmla="*/ 379567 w 411931"/>
                  <a:gd name="connsiteY11" fmla="*/ 105012 h 167560"/>
                  <a:gd name="connsiteX12" fmla="*/ 379567 w 411931"/>
                  <a:gd name="connsiteY12" fmla="*/ 56787 h 167560"/>
                  <a:gd name="connsiteX13" fmla="*/ 355032 w 411931"/>
                  <a:gd name="connsiteY13" fmla="*/ 32246 h 167560"/>
                  <a:gd name="connsiteX14" fmla="*/ 57185 w 411931"/>
                  <a:gd name="connsiteY14" fmla="*/ 32246 h 167560"/>
                  <a:gd name="connsiteX15" fmla="*/ 32365 w 411931"/>
                  <a:gd name="connsiteY15" fmla="*/ 57357 h 167560"/>
                  <a:gd name="connsiteX16" fmla="*/ 32365 w 411931"/>
                  <a:gd name="connsiteY16" fmla="*/ 110719 h 167560"/>
                  <a:gd name="connsiteX17" fmla="*/ 56044 w 411931"/>
                  <a:gd name="connsiteY17" fmla="*/ 134975 h 167560"/>
                  <a:gd name="connsiteX18" fmla="*/ 108253 w 411931"/>
                  <a:gd name="connsiteY18" fmla="*/ 134975 h 167560"/>
                  <a:gd name="connsiteX19" fmla="*/ 128224 w 411931"/>
                  <a:gd name="connsiteY19" fmla="*/ 150670 h 167560"/>
                  <a:gd name="connsiteX20" fmla="*/ 108824 w 411931"/>
                  <a:gd name="connsiteY20" fmla="*/ 167221 h 167560"/>
                  <a:gd name="connsiteX21" fmla="*/ 54333 w 411931"/>
                  <a:gd name="connsiteY21" fmla="*/ 167221 h 167560"/>
                  <a:gd name="connsiteX22" fmla="*/ 127 w 411931"/>
                  <a:gd name="connsiteY22" fmla="*/ 111861 h 167560"/>
                  <a:gd name="connsiteX23" fmla="*/ 127 w 411931"/>
                  <a:gd name="connsiteY23" fmla="*/ 58499 h 167560"/>
                  <a:gd name="connsiteX24" fmla="*/ 58612 w 411931"/>
                  <a:gd name="connsiteY24" fmla="*/ 0 h 167560"/>
                  <a:gd name="connsiteX25" fmla="*/ 206109 w 411931"/>
                  <a:gd name="connsiteY25" fmla="*/ 285 h 16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1931" h="167560">
                    <a:moveTo>
                      <a:pt x="206109" y="285"/>
                    </a:moveTo>
                    <a:cubicBezTo>
                      <a:pt x="254608" y="285"/>
                      <a:pt x="302823" y="285"/>
                      <a:pt x="351323" y="285"/>
                    </a:cubicBezTo>
                    <a:cubicBezTo>
                      <a:pt x="390408" y="285"/>
                      <a:pt x="411805" y="21973"/>
                      <a:pt x="411805" y="61352"/>
                    </a:cubicBezTo>
                    <a:cubicBezTo>
                      <a:pt x="411805" y="77618"/>
                      <a:pt x="412090" y="94169"/>
                      <a:pt x="411805" y="110434"/>
                    </a:cubicBezTo>
                    <a:cubicBezTo>
                      <a:pt x="411234" y="145533"/>
                      <a:pt x="388696" y="167506"/>
                      <a:pt x="353605" y="167506"/>
                    </a:cubicBezTo>
                    <a:cubicBezTo>
                      <a:pt x="298544" y="167506"/>
                      <a:pt x="243197" y="167506"/>
                      <a:pt x="188135" y="167506"/>
                    </a:cubicBezTo>
                    <a:cubicBezTo>
                      <a:pt x="183856" y="167506"/>
                      <a:pt x="178150" y="168077"/>
                      <a:pt x="175867" y="165508"/>
                    </a:cubicBezTo>
                    <a:cubicBezTo>
                      <a:pt x="171588" y="161228"/>
                      <a:pt x="166453" y="154665"/>
                      <a:pt x="167023" y="149528"/>
                    </a:cubicBezTo>
                    <a:cubicBezTo>
                      <a:pt x="167594" y="144392"/>
                      <a:pt x="174156" y="139541"/>
                      <a:pt x="179291" y="135831"/>
                    </a:cubicBezTo>
                    <a:cubicBezTo>
                      <a:pt x="181859" y="133834"/>
                      <a:pt x="186994" y="135260"/>
                      <a:pt x="190703" y="135260"/>
                    </a:cubicBezTo>
                    <a:cubicBezTo>
                      <a:pt x="243767" y="135260"/>
                      <a:pt x="296832" y="135260"/>
                      <a:pt x="349896" y="135260"/>
                    </a:cubicBezTo>
                    <a:cubicBezTo>
                      <a:pt x="372720" y="135260"/>
                      <a:pt x="379567" y="128126"/>
                      <a:pt x="379567" y="105012"/>
                    </a:cubicBezTo>
                    <a:cubicBezTo>
                      <a:pt x="379567" y="89032"/>
                      <a:pt x="379852" y="72767"/>
                      <a:pt x="379567" y="56787"/>
                    </a:cubicBezTo>
                    <a:cubicBezTo>
                      <a:pt x="379282" y="40236"/>
                      <a:pt x="371579" y="32246"/>
                      <a:pt x="355032" y="32246"/>
                    </a:cubicBezTo>
                    <a:cubicBezTo>
                      <a:pt x="255750" y="31960"/>
                      <a:pt x="156468" y="31960"/>
                      <a:pt x="57185" y="32246"/>
                    </a:cubicBezTo>
                    <a:cubicBezTo>
                      <a:pt x="40068" y="32246"/>
                      <a:pt x="32650" y="40236"/>
                      <a:pt x="32365" y="57357"/>
                    </a:cubicBezTo>
                    <a:cubicBezTo>
                      <a:pt x="32365" y="75050"/>
                      <a:pt x="32080" y="93027"/>
                      <a:pt x="32365" y="110719"/>
                    </a:cubicBezTo>
                    <a:cubicBezTo>
                      <a:pt x="32650" y="126129"/>
                      <a:pt x="40638" y="134404"/>
                      <a:pt x="56044" y="134975"/>
                    </a:cubicBezTo>
                    <a:cubicBezTo>
                      <a:pt x="73447" y="135260"/>
                      <a:pt x="90850" y="134975"/>
                      <a:pt x="108253" y="134975"/>
                    </a:cubicBezTo>
                    <a:cubicBezTo>
                      <a:pt x="120806" y="134975"/>
                      <a:pt x="128224" y="140968"/>
                      <a:pt x="128224" y="150670"/>
                    </a:cubicBezTo>
                    <a:cubicBezTo>
                      <a:pt x="128224" y="160657"/>
                      <a:pt x="121091" y="166935"/>
                      <a:pt x="108824" y="167221"/>
                    </a:cubicBezTo>
                    <a:cubicBezTo>
                      <a:pt x="90565" y="167506"/>
                      <a:pt x="72591" y="167506"/>
                      <a:pt x="54333" y="167221"/>
                    </a:cubicBezTo>
                    <a:cubicBezTo>
                      <a:pt x="22665" y="166650"/>
                      <a:pt x="412" y="143821"/>
                      <a:pt x="127" y="111861"/>
                    </a:cubicBezTo>
                    <a:cubicBezTo>
                      <a:pt x="-159" y="94169"/>
                      <a:pt x="127" y="76191"/>
                      <a:pt x="127" y="58499"/>
                    </a:cubicBezTo>
                    <a:cubicBezTo>
                      <a:pt x="127" y="21687"/>
                      <a:pt x="21809" y="0"/>
                      <a:pt x="58612" y="0"/>
                    </a:cubicBezTo>
                    <a:cubicBezTo>
                      <a:pt x="107682" y="285"/>
                      <a:pt x="156753" y="285"/>
                      <a:pt x="206109" y="285"/>
                    </a:cubicBezTo>
                    <a:close/>
                  </a:path>
                </a:pathLst>
              </a:custGeom>
              <a:solidFill>
                <a:schemeClr val="tx1"/>
              </a:solidFill>
              <a:ln w="2851" cap="flat">
                <a:noFill/>
                <a:prstDash val="solid"/>
                <a:miter/>
              </a:ln>
            </p:spPr>
            <p:txBody>
              <a:bodyPr rtlCol="0" anchor="ctr"/>
              <a:lstStyle/>
              <a:p>
                <a:pPr algn="l" rtl="0"/>
                <a:endParaRPr lang="en-US"/>
              </a:p>
            </p:txBody>
          </p:sp>
          <p:sp>
            <p:nvSpPr>
              <p:cNvPr id="35" name="Freeform 34">
                <a:extLst>
                  <a:ext uri="{FF2B5EF4-FFF2-40B4-BE49-F238E27FC236}">
                    <a16:creationId xmlns:a16="http://schemas.microsoft.com/office/drawing/2014/main" id="{89B5E24E-6E38-42CF-EDB1-363F414AA3B2}"/>
                  </a:ext>
                </a:extLst>
              </p:cNvPr>
              <p:cNvSpPr/>
              <p:nvPr/>
            </p:nvSpPr>
            <p:spPr>
              <a:xfrm>
                <a:off x="5041294" y="6069448"/>
                <a:ext cx="122676" cy="260089"/>
              </a:xfrm>
              <a:custGeom>
                <a:avLst/>
                <a:gdLst>
                  <a:gd name="connsiteX0" fmla="*/ 122605 w 122676"/>
                  <a:gd name="connsiteY0" fmla="*/ 128697 h 260089"/>
                  <a:gd name="connsiteX1" fmla="*/ 122605 w 122676"/>
                  <a:gd name="connsiteY1" fmla="*/ 210025 h 260089"/>
                  <a:gd name="connsiteX2" fmla="*/ 72678 w 122676"/>
                  <a:gd name="connsiteY2" fmla="*/ 259963 h 260089"/>
                  <a:gd name="connsiteX3" fmla="*/ 47002 w 122676"/>
                  <a:gd name="connsiteY3" fmla="*/ 259963 h 260089"/>
                  <a:gd name="connsiteX4" fmla="*/ 214 w 122676"/>
                  <a:gd name="connsiteY4" fmla="*/ 213164 h 260089"/>
                  <a:gd name="connsiteX5" fmla="*/ 214 w 122676"/>
                  <a:gd name="connsiteY5" fmla="*/ 43089 h 260089"/>
                  <a:gd name="connsiteX6" fmla="*/ 38443 w 122676"/>
                  <a:gd name="connsiteY6" fmla="*/ 856 h 260089"/>
                  <a:gd name="connsiteX7" fmla="*/ 84376 w 122676"/>
                  <a:gd name="connsiteY7" fmla="*/ 856 h 260089"/>
                  <a:gd name="connsiteX8" fmla="*/ 122320 w 122676"/>
                  <a:gd name="connsiteY8" fmla="*/ 42233 h 260089"/>
                  <a:gd name="connsiteX9" fmla="*/ 122605 w 122676"/>
                  <a:gd name="connsiteY9" fmla="*/ 128697 h 260089"/>
                  <a:gd name="connsiteX10" fmla="*/ 122605 w 122676"/>
                  <a:gd name="connsiteY10" fmla="*/ 128697 h 260089"/>
                  <a:gd name="connsiteX11" fmla="*/ 90367 w 122676"/>
                  <a:gd name="connsiteY11" fmla="*/ 44231 h 260089"/>
                  <a:gd name="connsiteX12" fmla="*/ 78670 w 122676"/>
                  <a:gd name="connsiteY12" fmla="*/ 32246 h 260089"/>
                  <a:gd name="connsiteX13" fmla="*/ 47858 w 122676"/>
                  <a:gd name="connsiteY13" fmla="*/ 32246 h 260089"/>
                  <a:gd name="connsiteX14" fmla="*/ 32452 w 122676"/>
                  <a:gd name="connsiteY14" fmla="*/ 48226 h 260089"/>
                  <a:gd name="connsiteX15" fmla="*/ 32452 w 122676"/>
                  <a:gd name="connsiteY15" fmla="*/ 127270 h 260089"/>
                  <a:gd name="connsiteX16" fmla="*/ 32452 w 122676"/>
                  <a:gd name="connsiteY16" fmla="*/ 209454 h 260089"/>
                  <a:gd name="connsiteX17" fmla="*/ 49570 w 122676"/>
                  <a:gd name="connsiteY17" fmla="*/ 227431 h 260089"/>
                  <a:gd name="connsiteX18" fmla="*/ 75246 w 122676"/>
                  <a:gd name="connsiteY18" fmla="*/ 227431 h 260089"/>
                  <a:gd name="connsiteX19" fmla="*/ 90367 w 122676"/>
                  <a:gd name="connsiteY19" fmla="*/ 212022 h 2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676" h="260089">
                    <a:moveTo>
                      <a:pt x="122605" y="128697"/>
                    </a:moveTo>
                    <a:cubicBezTo>
                      <a:pt x="122605" y="155806"/>
                      <a:pt x="122605" y="182915"/>
                      <a:pt x="122605" y="210025"/>
                    </a:cubicBezTo>
                    <a:cubicBezTo>
                      <a:pt x="122320" y="241129"/>
                      <a:pt x="103490" y="259963"/>
                      <a:pt x="72678" y="259963"/>
                    </a:cubicBezTo>
                    <a:cubicBezTo>
                      <a:pt x="64120" y="259963"/>
                      <a:pt x="55561" y="260248"/>
                      <a:pt x="47002" y="259963"/>
                    </a:cubicBezTo>
                    <a:cubicBezTo>
                      <a:pt x="20185" y="259392"/>
                      <a:pt x="499" y="239702"/>
                      <a:pt x="214" y="213164"/>
                    </a:cubicBezTo>
                    <a:cubicBezTo>
                      <a:pt x="-71" y="156377"/>
                      <a:pt x="-71" y="99876"/>
                      <a:pt x="214" y="43089"/>
                    </a:cubicBezTo>
                    <a:cubicBezTo>
                      <a:pt x="214" y="19975"/>
                      <a:pt x="15905" y="2568"/>
                      <a:pt x="38443" y="856"/>
                    </a:cubicBezTo>
                    <a:cubicBezTo>
                      <a:pt x="53564" y="-285"/>
                      <a:pt x="68970" y="-285"/>
                      <a:pt x="84376" y="856"/>
                    </a:cubicBezTo>
                    <a:cubicBezTo>
                      <a:pt x="106914" y="2854"/>
                      <a:pt x="122034" y="19404"/>
                      <a:pt x="122320" y="42233"/>
                    </a:cubicBezTo>
                    <a:cubicBezTo>
                      <a:pt x="122890" y="70769"/>
                      <a:pt x="122605" y="99590"/>
                      <a:pt x="122605" y="128697"/>
                    </a:cubicBezTo>
                    <a:cubicBezTo>
                      <a:pt x="122605" y="128697"/>
                      <a:pt x="122605" y="128697"/>
                      <a:pt x="122605" y="128697"/>
                    </a:cubicBezTo>
                    <a:close/>
                    <a:moveTo>
                      <a:pt x="90367" y="44231"/>
                    </a:moveTo>
                    <a:cubicBezTo>
                      <a:pt x="90367" y="36241"/>
                      <a:pt x="86373" y="32531"/>
                      <a:pt x="78670" y="32246"/>
                    </a:cubicBezTo>
                    <a:cubicBezTo>
                      <a:pt x="68399" y="32246"/>
                      <a:pt x="58129" y="32246"/>
                      <a:pt x="47858" y="32246"/>
                    </a:cubicBezTo>
                    <a:cubicBezTo>
                      <a:pt x="34734" y="32246"/>
                      <a:pt x="32452" y="34814"/>
                      <a:pt x="32452" y="48226"/>
                    </a:cubicBezTo>
                    <a:cubicBezTo>
                      <a:pt x="32452" y="74479"/>
                      <a:pt x="32452" y="101017"/>
                      <a:pt x="32452" y="127270"/>
                    </a:cubicBezTo>
                    <a:cubicBezTo>
                      <a:pt x="32452" y="154665"/>
                      <a:pt x="32452" y="182059"/>
                      <a:pt x="32452" y="209454"/>
                    </a:cubicBezTo>
                    <a:cubicBezTo>
                      <a:pt x="32452" y="222010"/>
                      <a:pt x="37302" y="227146"/>
                      <a:pt x="49570" y="227431"/>
                    </a:cubicBezTo>
                    <a:cubicBezTo>
                      <a:pt x="58129" y="227717"/>
                      <a:pt x="66687" y="227717"/>
                      <a:pt x="75246" y="227431"/>
                    </a:cubicBezTo>
                    <a:cubicBezTo>
                      <a:pt x="84946" y="227146"/>
                      <a:pt x="90367" y="222010"/>
                      <a:pt x="90367" y="212022"/>
                    </a:cubicBezTo>
                  </a:path>
                </a:pathLst>
              </a:custGeom>
              <a:solidFill>
                <a:schemeClr val="tx1"/>
              </a:solidFill>
              <a:ln w="2851" cap="flat">
                <a:noFill/>
                <a:prstDash val="solid"/>
                <a:miter/>
              </a:ln>
            </p:spPr>
            <p:txBody>
              <a:bodyPr rtlCol="0" anchor="ctr"/>
              <a:lstStyle/>
              <a:p>
                <a:pPr algn="l" rtl="0"/>
                <a:endParaRPr lang="en-US"/>
              </a:p>
            </p:txBody>
          </p:sp>
          <p:sp>
            <p:nvSpPr>
              <p:cNvPr id="36" name="Freeform 35">
                <a:extLst>
                  <a:ext uri="{FF2B5EF4-FFF2-40B4-BE49-F238E27FC236}">
                    <a16:creationId xmlns:a16="http://schemas.microsoft.com/office/drawing/2014/main" id="{06BD711A-290D-4525-836D-C81D7EB49AA3}"/>
                  </a:ext>
                </a:extLst>
              </p:cNvPr>
              <p:cNvSpPr/>
              <p:nvPr/>
            </p:nvSpPr>
            <p:spPr>
              <a:xfrm>
                <a:off x="4895311" y="6068877"/>
                <a:ext cx="122731" cy="123774"/>
              </a:xfrm>
              <a:custGeom>
                <a:avLst/>
                <a:gdLst>
                  <a:gd name="connsiteX0" fmla="*/ 127 w 122731"/>
                  <a:gd name="connsiteY0" fmla="*/ 62208 h 123774"/>
                  <a:gd name="connsiteX1" fmla="*/ 127 w 122731"/>
                  <a:gd name="connsiteY1" fmla="*/ 34529 h 123774"/>
                  <a:gd name="connsiteX2" fmla="*/ 32080 w 122731"/>
                  <a:gd name="connsiteY2" fmla="*/ 856 h 123774"/>
                  <a:gd name="connsiteX3" fmla="*/ 89709 w 122731"/>
                  <a:gd name="connsiteY3" fmla="*/ 856 h 123774"/>
                  <a:gd name="connsiteX4" fmla="*/ 122518 w 122731"/>
                  <a:gd name="connsiteY4" fmla="*/ 35955 h 123774"/>
                  <a:gd name="connsiteX5" fmla="*/ 122518 w 122731"/>
                  <a:gd name="connsiteY5" fmla="*/ 88461 h 123774"/>
                  <a:gd name="connsiteX6" fmla="*/ 87427 w 122731"/>
                  <a:gd name="connsiteY6" fmla="*/ 123561 h 123774"/>
                  <a:gd name="connsiteX7" fmla="*/ 35218 w 122731"/>
                  <a:gd name="connsiteY7" fmla="*/ 123561 h 123774"/>
                  <a:gd name="connsiteX8" fmla="*/ 412 w 122731"/>
                  <a:gd name="connsiteY8" fmla="*/ 89318 h 123774"/>
                  <a:gd name="connsiteX9" fmla="*/ 127 w 122731"/>
                  <a:gd name="connsiteY9" fmla="*/ 62208 h 123774"/>
                  <a:gd name="connsiteX10" fmla="*/ 32365 w 122731"/>
                  <a:gd name="connsiteY10" fmla="*/ 33102 h 123774"/>
                  <a:gd name="connsiteX11" fmla="*/ 32650 w 122731"/>
                  <a:gd name="connsiteY11" fmla="*/ 85322 h 123774"/>
                  <a:gd name="connsiteX12" fmla="*/ 38071 w 122731"/>
                  <a:gd name="connsiteY12" fmla="*/ 90744 h 123774"/>
                  <a:gd name="connsiteX13" fmla="*/ 84003 w 122731"/>
                  <a:gd name="connsiteY13" fmla="*/ 90744 h 123774"/>
                  <a:gd name="connsiteX14" fmla="*/ 89994 w 122731"/>
                  <a:gd name="connsiteY14" fmla="*/ 84752 h 123774"/>
                  <a:gd name="connsiteX15" fmla="*/ 89994 w 122731"/>
                  <a:gd name="connsiteY15" fmla="*/ 39950 h 123774"/>
                  <a:gd name="connsiteX16" fmla="*/ 84288 w 122731"/>
                  <a:gd name="connsiteY16" fmla="*/ 33387 h 123774"/>
                  <a:gd name="connsiteX17" fmla="*/ 32365 w 122731"/>
                  <a:gd name="connsiteY17" fmla="*/ 33102 h 12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731" h="123774">
                    <a:moveTo>
                      <a:pt x="127" y="62208"/>
                    </a:moveTo>
                    <a:cubicBezTo>
                      <a:pt x="127" y="53077"/>
                      <a:pt x="-159" y="43660"/>
                      <a:pt x="127" y="34529"/>
                    </a:cubicBezTo>
                    <a:cubicBezTo>
                      <a:pt x="983" y="15409"/>
                      <a:pt x="12965" y="1998"/>
                      <a:pt x="32080" y="856"/>
                    </a:cubicBezTo>
                    <a:cubicBezTo>
                      <a:pt x="51194" y="-285"/>
                      <a:pt x="70594" y="-285"/>
                      <a:pt x="89709" y="856"/>
                    </a:cubicBezTo>
                    <a:cubicBezTo>
                      <a:pt x="109965" y="1998"/>
                      <a:pt x="122232" y="15695"/>
                      <a:pt x="122518" y="35955"/>
                    </a:cubicBezTo>
                    <a:cubicBezTo>
                      <a:pt x="122803" y="53362"/>
                      <a:pt x="122803" y="71055"/>
                      <a:pt x="122518" y="88461"/>
                    </a:cubicBezTo>
                    <a:cubicBezTo>
                      <a:pt x="122232" y="109293"/>
                      <a:pt x="107968" y="122990"/>
                      <a:pt x="87427" y="123561"/>
                    </a:cubicBezTo>
                    <a:cubicBezTo>
                      <a:pt x="70024" y="123846"/>
                      <a:pt x="52621" y="123846"/>
                      <a:pt x="35218" y="123561"/>
                    </a:cubicBezTo>
                    <a:cubicBezTo>
                      <a:pt x="14677" y="123275"/>
                      <a:pt x="1268" y="109863"/>
                      <a:pt x="412" y="89318"/>
                    </a:cubicBezTo>
                    <a:cubicBezTo>
                      <a:pt x="-159" y="80186"/>
                      <a:pt x="127" y="71340"/>
                      <a:pt x="127" y="62208"/>
                    </a:cubicBezTo>
                    <a:close/>
                    <a:moveTo>
                      <a:pt x="32365" y="33102"/>
                    </a:moveTo>
                    <a:cubicBezTo>
                      <a:pt x="32365" y="51365"/>
                      <a:pt x="32080" y="68486"/>
                      <a:pt x="32650" y="85322"/>
                    </a:cubicBezTo>
                    <a:cubicBezTo>
                      <a:pt x="32650" y="87320"/>
                      <a:pt x="36074" y="90744"/>
                      <a:pt x="38071" y="90744"/>
                    </a:cubicBezTo>
                    <a:cubicBezTo>
                      <a:pt x="53477" y="91315"/>
                      <a:pt x="68597" y="91315"/>
                      <a:pt x="84003" y="90744"/>
                    </a:cubicBezTo>
                    <a:cubicBezTo>
                      <a:pt x="86285" y="90744"/>
                      <a:pt x="89994" y="86749"/>
                      <a:pt x="89994" y="84752"/>
                    </a:cubicBezTo>
                    <a:cubicBezTo>
                      <a:pt x="90565" y="69913"/>
                      <a:pt x="90565" y="54789"/>
                      <a:pt x="89994" y="39950"/>
                    </a:cubicBezTo>
                    <a:cubicBezTo>
                      <a:pt x="89994" y="37667"/>
                      <a:pt x="86285" y="33387"/>
                      <a:pt x="84288" y="33387"/>
                    </a:cubicBezTo>
                    <a:cubicBezTo>
                      <a:pt x="67456" y="32816"/>
                      <a:pt x="50624" y="33102"/>
                      <a:pt x="32365" y="33102"/>
                    </a:cubicBezTo>
                    <a:close/>
                  </a:path>
                </a:pathLst>
              </a:custGeom>
              <a:solidFill>
                <a:schemeClr val="tx1"/>
              </a:solidFill>
              <a:ln w="2851" cap="flat">
                <a:noFill/>
                <a:prstDash val="solid"/>
                <a:miter/>
              </a:ln>
            </p:spPr>
            <p:txBody>
              <a:bodyPr rtlCol="0" anchor="ctr"/>
              <a:lstStyle/>
              <a:p>
                <a:pPr algn="l" rtl="0"/>
                <a:endParaRPr lang="en-US"/>
              </a:p>
            </p:txBody>
          </p:sp>
          <p:sp>
            <p:nvSpPr>
              <p:cNvPr id="37" name="Freeform 36">
                <a:extLst>
                  <a:ext uri="{FF2B5EF4-FFF2-40B4-BE49-F238E27FC236}">
                    <a16:creationId xmlns:a16="http://schemas.microsoft.com/office/drawing/2014/main" id="{79FC24B4-EFFE-D554-C536-7304CFB5D12A}"/>
                  </a:ext>
                </a:extLst>
              </p:cNvPr>
              <p:cNvSpPr/>
              <p:nvPr/>
            </p:nvSpPr>
            <p:spPr>
              <a:xfrm>
                <a:off x="4895271" y="6206421"/>
                <a:ext cx="123270" cy="123703"/>
              </a:xfrm>
              <a:custGeom>
                <a:avLst/>
                <a:gdLst>
                  <a:gd name="connsiteX0" fmla="*/ 452 w 123270"/>
                  <a:gd name="connsiteY0" fmla="*/ 61923 h 123703"/>
                  <a:gd name="connsiteX1" fmla="*/ 737 w 123270"/>
                  <a:gd name="connsiteY1" fmla="*/ 31104 h 123703"/>
                  <a:gd name="connsiteX2" fmla="*/ 30978 w 123270"/>
                  <a:gd name="connsiteY2" fmla="*/ 856 h 123703"/>
                  <a:gd name="connsiteX3" fmla="*/ 91746 w 123270"/>
                  <a:gd name="connsiteY3" fmla="*/ 856 h 123703"/>
                  <a:gd name="connsiteX4" fmla="*/ 122843 w 123270"/>
                  <a:gd name="connsiteY4" fmla="*/ 33958 h 123703"/>
                  <a:gd name="connsiteX5" fmla="*/ 122843 w 123270"/>
                  <a:gd name="connsiteY5" fmla="*/ 89603 h 123703"/>
                  <a:gd name="connsiteX6" fmla="*/ 89464 w 123270"/>
                  <a:gd name="connsiteY6" fmla="*/ 123275 h 123703"/>
                  <a:gd name="connsiteX7" fmla="*/ 34117 w 123270"/>
                  <a:gd name="connsiteY7" fmla="*/ 123275 h 123703"/>
                  <a:gd name="connsiteX8" fmla="*/ 452 w 123270"/>
                  <a:gd name="connsiteY8" fmla="*/ 90174 h 123703"/>
                  <a:gd name="connsiteX9" fmla="*/ 452 w 123270"/>
                  <a:gd name="connsiteY9" fmla="*/ 61923 h 123703"/>
                  <a:gd name="connsiteX10" fmla="*/ 452 w 123270"/>
                  <a:gd name="connsiteY10" fmla="*/ 61923 h 123703"/>
                  <a:gd name="connsiteX11" fmla="*/ 32405 w 123270"/>
                  <a:gd name="connsiteY11" fmla="*/ 33102 h 123703"/>
                  <a:gd name="connsiteX12" fmla="*/ 32690 w 123270"/>
                  <a:gd name="connsiteY12" fmla="*/ 83610 h 123703"/>
                  <a:gd name="connsiteX13" fmla="*/ 38967 w 123270"/>
                  <a:gd name="connsiteY13" fmla="*/ 90459 h 123703"/>
                  <a:gd name="connsiteX14" fmla="*/ 83758 w 123270"/>
                  <a:gd name="connsiteY14" fmla="*/ 90459 h 123703"/>
                  <a:gd name="connsiteX15" fmla="*/ 90034 w 123270"/>
                  <a:gd name="connsiteY15" fmla="*/ 85608 h 123703"/>
                  <a:gd name="connsiteX16" fmla="*/ 90319 w 123270"/>
                  <a:gd name="connsiteY16" fmla="*/ 33102 h 123703"/>
                  <a:gd name="connsiteX17" fmla="*/ 32405 w 123270"/>
                  <a:gd name="connsiteY17" fmla="*/ 33102 h 1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270" h="123703">
                    <a:moveTo>
                      <a:pt x="452" y="61923"/>
                    </a:moveTo>
                    <a:cubicBezTo>
                      <a:pt x="452" y="51650"/>
                      <a:pt x="-119" y="41377"/>
                      <a:pt x="737" y="31104"/>
                    </a:cubicBezTo>
                    <a:cubicBezTo>
                      <a:pt x="2164" y="13983"/>
                      <a:pt x="13861" y="1712"/>
                      <a:pt x="30978" y="856"/>
                    </a:cubicBezTo>
                    <a:cubicBezTo>
                      <a:pt x="51234" y="-285"/>
                      <a:pt x="71490" y="-285"/>
                      <a:pt x="91746" y="856"/>
                    </a:cubicBezTo>
                    <a:cubicBezTo>
                      <a:pt x="109719" y="1712"/>
                      <a:pt x="122272" y="15695"/>
                      <a:pt x="122843" y="33958"/>
                    </a:cubicBezTo>
                    <a:cubicBezTo>
                      <a:pt x="123413" y="52506"/>
                      <a:pt x="123413" y="71055"/>
                      <a:pt x="122843" y="89603"/>
                    </a:cubicBezTo>
                    <a:cubicBezTo>
                      <a:pt x="122272" y="108722"/>
                      <a:pt x="108578" y="122705"/>
                      <a:pt x="89464" y="123275"/>
                    </a:cubicBezTo>
                    <a:cubicBezTo>
                      <a:pt x="70920" y="123846"/>
                      <a:pt x="52661" y="123846"/>
                      <a:pt x="34117" y="123275"/>
                    </a:cubicBezTo>
                    <a:cubicBezTo>
                      <a:pt x="15002" y="122705"/>
                      <a:pt x="1593" y="109293"/>
                      <a:pt x="452" y="90174"/>
                    </a:cubicBezTo>
                    <a:cubicBezTo>
                      <a:pt x="-404" y="80471"/>
                      <a:pt x="167" y="71340"/>
                      <a:pt x="452" y="61923"/>
                    </a:cubicBezTo>
                    <a:cubicBezTo>
                      <a:pt x="167" y="61923"/>
                      <a:pt x="167" y="61923"/>
                      <a:pt x="452" y="61923"/>
                    </a:cubicBezTo>
                    <a:close/>
                    <a:moveTo>
                      <a:pt x="32405" y="33102"/>
                    </a:moveTo>
                    <a:cubicBezTo>
                      <a:pt x="32405" y="50794"/>
                      <a:pt x="32120" y="67060"/>
                      <a:pt x="32690" y="83610"/>
                    </a:cubicBezTo>
                    <a:cubicBezTo>
                      <a:pt x="32690" y="86179"/>
                      <a:pt x="36684" y="90459"/>
                      <a:pt x="38967" y="90459"/>
                    </a:cubicBezTo>
                    <a:cubicBezTo>
                      <a:pt x="53802" y="91030"/>
                      <a:pt x="68922" y="91030"/>
                      <a:pt x="83758" y="90459"/>
                    </a:cubicBezTo>
                    <a:cubicBezTo>
                      <a:pt x="86040" y="90459"/>
                      <a:pt x="89749" y="87320"/>
                      <a:pt x="90034" y="85608"/>
                    </a:cubicBezTo>
                    <a:cubicBezTo>
                      <a:pt x="90605" y="68201"/>
                      <a:pt x="90319" y="50794"/>
                      <a:pt x="90319" y="33102"/>
                    </a:cubicBezTo>
                    <a:cubicBezTo>
                      <a:pt x="70349" y="33102"/>
                      <a:pt x="52090" y="33102"/>
                      <a:pt x="32405" y="33102"/>
                    </a:cubicBezTo>
                    <a:close/>
                  </a:path>
                </a:pathLst>
              </a:custGeom>
              <a:solidFill>
                <a:schemeClr val="tx1"/>
              </a:solidFill>
              <a:ln w="2851" cap="flat">
                <a:noFill/>
                <a:prstDash val="solid"/>
                <a:miter/>
              </a:ln>
            </p:spPr>
            <p:txBody>
              <a:bodyPr rtlCol="0" anchor="ctr"/>
              <a:lstStyle/>
              <a:p>
                <a:pPr algn="l" rtl="0"/>
                <a:endParaRPr lang="en-US"/>
              </a:p>
            </p:txBody>
          </p:sp>
          <p:sp>
            <p:nvSpPr>
              <p:cNvPr id="38" name="Freeform 37">
                <a:extLst>
                  <a:ext uri="{FF2B5EF4-FFF2-40B4-BE49-F238E27FC236}">
                    <a16:creationId xmlns:a16="http://schemas.microsoft.com/office/drawing/2014/main" id="{04F86766-D845-B131-16D7-968ABE3766E1}"/>
                  </a:ext>
                </a:extLst>
              </p:cNvPr>
              <p:cNvSpPr/>
              <p:nvPr/>
            </p:nvSpPr>
            <p:spPr>
              <a:xfrm>
                <a:off x="4750581" y="6068949"/>
                <a:ext cx="122446" cy="123846"/>
              </a:xfrm>
              <a:custGeom>
                <a:avLst/>
                <a:gdLst>
                  <a:gd name="connsiteX0" fmla="*/ 122320 w 122446"/>
                  <a:gd name="connsiteY0" fmla="*/ 62137 h 123846"/>
                  <a:gd name="connsiteX1" fmla="*/ 122320 w 122446"/>
                  <a:gd name="connsiteY1" fmla="*/ 88961 h 123846"/>
                  <a:gd name="connsiteX2" fmla="*/ 89796 w 122446"/>
                  <a:gd name="connsiteY2" fmla="*/ 123204 h 123846"/>
                  <a:gd name="connsiteX3" fmla="*/ 32167 w 122446"/>
                  <a:gd name="connsiteY3" fmla="*/ 123204 h 123846"/>
                  <a:gd name="connsiteX4" fmla="*/ 214 w 122446"/>
                  <a:gd name="connsiteY4" fmla="*/ 89817 h 123846"/>
                  <a:gd name="connsiteX5" fmla="*/ 214 w 122446"/>
                  <a:gd name="connsiteY5" fmla="*/ 34172 h 123846"/>
                  <a:gd name="connsiteX6" fmla="*/ 29884 w 122446"/>
                  <a:gd name="connsiteY6" fmla="*/ 1070 h 123846"/>
                  <a:gd name="connsiteX7" fmla="*/ 91508 w 122446"/>
                  <a:gd name="connsiteY7" fmla="*/ 1070 h 123846"/>
                  <a:gd name="connsiteX8" fmla="*/ 122034 w 122446"/>
                  <a:gd name="connsiteY8" fmla="*/ 34457 h 123846"/>
                  <a:gd name="connsiteX9" fmla="*/ 122320 w 122446"/>
                  <a:gd name="connsiteY9" fmla="*/ 62137 h 123846"/>
                  <a:gd name="connsiteX10" fmla="*/ 33023 w 122446"/>
                  <a:gd name="connsiteY10" fmla="*/ 90388 h 123846"/>
                  <a:gd name="connsiteX11" fmla="*/ 89511 w 122446"/>
                  <a:gd name="connsiteY11" fmla="*/ 90388 h 123846"/>
                  <a:gd name="connsiteX12" fmla="*/ 89511 w 122446"/>
                  <a:gd name="connsiteY12" fmla="*/ 33886 h 123846"/>
                  <a:gd name="connsiteX13" fmla="*/ 33023 w 122446"/>
                  <a:gd name="connsiteY13" fmla="*/ 33886 h 123846"/>
                  <a:gd name="connsiteX14" fmla="*/ 33023 w 122446"/>
                  <a:gd name="connsiteY14" fmla="*/ 90388 h 1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3846">
                    <a:moveTo>
                      <a:pt x="122320" y="62137"/>
                    </a:moveTo>
                    <a:cubicBezTo>
                      <a:pt x="122320" y="70983"/>
                      <a:pt x="122605" y="79829"/>
                      <a:pt x="122320" y="88961"/>
                    </a:cubicBezTo>
                    <a:cubicBezTo>
                      <a:pt x="122034" y="108080"/>
                      <a:pt x="108625" y="122348"/>
                      <a:pt x="89796" y="123204"/>
                    </a:cubicBezTo>
                    <a:cubicBezTo>
                      <a:pt x="70681" y="124060"/>
                      <a:pt x="51567" y="124060"/>
                      <a:pt x="32167" y="123204"/>
                    </a:cubicBezTo>
                    <a:cubicBezTo>
                      <a:pt x="13623" y="122348"/>
                      <a:pt x="499" y="108365"/>
                      <a:pt x="214" y="89817"/>
                    </a:cubicBezTo>
                    <a:cubicBezTo>
                      <a:pt x="-71" y="71269"/>
                      <a:pt x="-71" y="52720"/>
                      <a:pt x="214" y="34172"/>
                    </a:cubicBezTo>
                    <a:cubicBezTo>
                      <a:pt x="499" y="16194"/>
                      <a:pt x="12196" y="2212"/>
                      <a:pt x="29884" y="1070"/>
                    </a:cubicBezTo>
                    <a:cubicBezTo>
                      <a:pt x="50426" y="-357"/>
                      <a:pt x="70967" y="-357"/>
                      <a:pt x="91508" y="1070"/>
                    </a:cubicBezTo>
                    <a:cubicBezTo>
                      <a:pt x="109767" y="2212"/>
                      <a:pt x="121749" y="16194"/>
                      <a:pt x="122034" y="34457"/>
                    </a:cubicBezTo>
                    <a:cubicBezTo>
                      <a:pt x="122605" y="43874"/>
                      <a:pt x="122320" y="53006"/>
                      <a:pt x="122320" y="62137"/>
                    </a:cubicBezTo>
                    <a:close/>
                    <a:moveTo>
                      <a:pt x="33023" y="90388"/>
                    </a:moveTo>
                    <a:cubicBezTo>
                      <a:pt x="52137" y="90388"/>
                      <a:pt x="70681" y="90388"/>
                      <a:pt x="89511" y="90388"/>
                    </a:cubicBezTo>
                    <a:cubicBezTo>
                      <a:pt x="89511" y="70983"/>
                      <a:pt x="89511" y="52435"/>
                      <a:pt x="89511" y="33886"/>
                    </a:cubicBezTo>
                    <a:cubicBezTo>
                      <a:pt x="70111" y="33886"/>
                      <a:pt x="51567" y="33886"/>
                      <a:pt x="33023" y="33886"/>
                    </a:cubicBezTo>
                    <a:cubicBezTo>
                      <a:pt x="33023" y="53291"/>
                      <a:pt x="33023" y="71554"/>
                      <a:pt x="33023" y="90388"/>
                    </a:cubicBezTo>
                    <a:close/>
                  </a:path>
                </a:pathLst>
              </a:custGeom>
              <a:solidFill>
                <a:schemeClr val="tx1"/>
              </a:solidFill>
              <a:ln w="2851" cap="flat">
                <a:noFill/>
                <a:prstDash val="solid"/>
                <a:miter/>
              </a:ln>
            </p:spPr>
            <p:txBody>
              <a:bodyPr rtlCol="0" anchor="ctr"/>
              <a:lstStyle/>
              <a:p>
                <a:pPr algn="l" rtl="0"/>
                <a:endParaRPr lang="en-US"/>
              </a:p>
            </p:txBody>
          </p:sp>
          <p:sp>
            <p:nvSpPr>
              <p:cNvPr id="39" name="Freeform 38">
                <a:extLst>
                  <a:ext uri="{FF2B5EF4-FFF2-40B4-BE49-F238E27FC236}">
                    <a16:creationId xmlns:a16="http://schemas.microsoft.com/office/drawing/2014/main" id="{258E1171-C0A7-1FAF-7D1B-B8FC562C4F8A}"/>
                  </a:ext>
                </a:extLst>
              </p:cNvPr>
              <p:cNvSpPr/>
              <p:nvPr/>
            </p:nvSpPr>
            <p:spPr>
              <a:xfrm>
                <a:off x="4750509" y="6206421"/>
                <a:ext cx="122319" cy="123417"/>
              </a:xfrm>
              <a:custGeom>
                <a:avLst/>
                <a:gdLst>
                  <a:gd name="connsiteX0" fmla="*/ 285 w 122319"/>
                  <a:gd name="connsiteY0" fmla="*/ 61352 h 123417"/>
                  <a:gd name="connsiteX1" fmla="*/ 285 w 122319"/>
                  <a:gd name="connsiteY1" fmla="*/ 33672 h 123417"/>
                  <a:gd name="connsiteX2" fmla="*/ 30241 w 122319"/>
                  <a:gd name="connsiteY2" fmla="*/ 856 h 123417"/>
                  <a:gd name="connsiteX3" fmla="*/ 91864 w 122319"/>
                  <a:gd name="connsiteY3" fmla="*/ 856 h 123417"/>
                  <a:gd name="connsiteX4" fmla="*/ 122106 w 122319"/>
                  <a:gd name="connsiteY4" fmla="*/ 33387 h 123417"/>
                  <a:gd name="connsiteX5" fmla="*/ 122106 w 122319"/>
                  <a:gd name="connsiteY5" fmla="*/ 89032 h 123417"/>
                  <a:gd name="connsiteX6" fmla="*/ 89297 w 122319"/>
                  <a:gd name="connsiteY6" fmla="*/ 122990 h 123417"/>
                  <a:gd name="connsiteX7" fmla="*/ 32809 w 122319"/>
                  <a:gd name="connsiteY7" fmla="*/ 122990 h 123417"/>
                  <a:gd name="connsiteX8" fmla="*/ 0 w 122319"/>
                  <a:gd name="connsiteY8" fmla="*/ 89318 h 123417"/>
                  <a:gd name="connsiteX9" fmla="*/ 285 w 122319"/>
                  <a:gd name="connsiteY9" fmla="*/ 61352 h 123417"/>
                  <a:gd name="connsiteX10" fmla="*/ 33094 w 122319"/>
                  <a:gd name="connsiteY10" fmla="*/ 33102 h 123417"/>
                  <a:gd name="connsiteX11" fmla="*/ 33094 w 122319"/>
                  <a:gd name="connsiteY11" fmla="*/ 90744 h 123417"/>
                  <a:gd name="connsiteX12" fmla="*/ 84447 w 122319"/>
                  <a:gd name="connsiteY12" fmla="*/ 90459 h 123417"/>
                  <a:gd name="connsiteX13" fmla="*/ 89867 w 122319"/>
                  <a:gd name="connsiteY13" fmla="*/ 84752 h 123417"/>
                  <a:gd name="connsiteX14" fmla="*/ 90153 w 122319"/>
                  <a:gd name="connsiteY14" fmla="*/ 33387 h 123417"/>
                  <a:gd name="connsiteX15" fmla="*/ 33094 w 122319"/>
                  <a:gd name="connsiteY15" fmla="*/ 33102 h 12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319" h="123417">
                    <a:moveTo>
                      <a:pt x="285" y="61352"/>
                    </a:moveTo>
                    <a:cubicBezTo>
                      <a:pt x="285" y="52221"/>
                      <a:pt x="0" y="42804"/>
                      <a:pt x="285" y="33672"/>
                    </a:cubicBezTo>
                    <a:cubicBezTo>
                      <a:pt x="856" y="15695"/>
                      <a:pt x="12553" y="1997"/>
                      <a:pt x="30241" y="856"/>
                    </a:cubicBezTo>
                    <a:cubicBezTo>
                      <a:pt x="50782" y="-285"/>
                      <a:pt x="71323" y="-285"/>
                      <a:pt x="91864" y="856"/>
                    </a:cubicBezTo>
                    <a:cubicBezTo>
                      <a:pt x="109553" y="1712"/>
                      <a:pt x="121535" y="15695"/>
                      <a:pt x="122106" y="33387"/>
                    </a:cubicBezTo>
                    <a:cubicBezTo>
                      <a:pt x="122391" y="51935"/>
                      <a:pt x="122391" y="70484"/>
                      <a:pt x="122106" y="89032"/>
                    </a:cubicBezTo>
                    <a:cubicBezTo>
                      <a:pt x="121820" y="107866"/>
                      <a:pt x="108126" y="122134"/>
                      <a:pt x="89297" y="122990"/>
                    </a:cubicBezTo>
                    <a:cubicBezTo>
                      <a:pt x="70467" y="123561"/>
                      <a:pt x="51638" y="123561"/>
                      <a:pt x="32809" y="122990"/>
                    </a:cubicBezTo>
                    <a:cubicBezTo>
                      <a:pt x="13979" y="122419"/>
                      <a:pt x="571" y="108151"/>
                      <a:pt x="0" y="89318"/>
                    </a:cubicBezTo>
                    <a:cubicBezTo>
                      <a:pt x="0" y="79901"/>
                      <a:pt x="285" y="70484"/>
                      <a:pt x="285" y="61352"/>
                    </a:cubicBezTo>
                    <a:close/>
                    <a:moveTo>
                      <a:pt x="33094" y="33102"/>
                    </a:moveTo>
                    <a:cubicBezTo>
                      <a:pt x="33094" y="52506"/>
                      <a:pt x="33094" y="71055"/>
                      <a:pt x="33094" y="90744"/>
                    </a:cubicBezTo>
                    <a:cubicBezTo>
                      <a:pt x="50497" y="90744"/>
                      <a:pt x="67614" y="91030"/>
                      <a:pt x="84447" y="90459"/>
                    </a:cubicBezTo>
                    <a:cubicBezTo>
                      <a:pt x="86444" y="90459"/>
                      <a:pt x="89867" y="86749"/>
                      <a:pt x="89867" y="84752"/>
                    </a:cubicBezTo>
                    <a:cubicBezTo>
                      <a:pt x="90438" y="67630"/>
                      <a:pt x="90153" y="50794"/>
                      <a:pt x="90153" y="33387"/>
                    </a:cubicBezTo>
                    <a:cubicBezTo>
                      <a:pt x="70753" y="33102"/>
                      <a:pt x="52494" y="33102"/>
                      <a:pt x="33094" y="33102"/>
                    </a:cubicBezTo>
                    <a:close/>
                  </a:path>
                </a:pathLst>
              </a:custGeom>
              <a:solidFill>
                <a:schemeClr val="tx1"/>
              </a:solidFill>
              <a:ln w="2851" cap="flat">
                <a:noFill/>
                <a:prstDash val="solid"/>
                <a:miter/>
              </a:ln>
            </p:spPr>
            <p:txBody>
              <a:bodyPr rtlCol="0" anchor="ctr"/>
              <a:lstStyle/>
              <a:p>
                <a:pPr algn="l" rtl="0"/>
                <a:endParaRPr lang="en-US"/>
              </a:p>
            </p:txBody>
          </p:sp>
          <p:sp>
            <p:nvSpPr>
              <p:cNvPr id="40" name="Freeform 39">
                <a:extLst>
                  <a:ext uri="{FF2B5EF4-FFF2-40B4-BE49-F238E27FC236}">
                    <a16:creationId xmlns:a16="http://schemas.microsoft.com/office/drawing/2014/main" id="{7C27D23B-98E6-8036-2F14-F997A7F2DEFD}"/>
                  </a:ext>
                </a:extLst>
              </p:cNvPr>
              <p:cNvSpPr/>
              <p:nvPr/>
            </p:nvSpPr>
            <p:spPr>
              <a:xfrm>
                <a:off x="4895082" y="5925012"/>
                <a:ext cx="123175" cy="123002"/>
              </a:xfrm>
              <a:custGeom>
                <a:avLst/>
                <a:gdLst>
                  <a:gd name="connsiteX0" fmla="*/ 60839 w 123175"/>
                  <a:gd name="connsiteY0" fmla="*/ 122749 h 123002"/>
                  <a:gd name="connsiteX1" fmla="*/ 32024 w 123175"/>
                  <a:gd name="connsiteY1" fmla="*/ 122749 h 123002"/>
                  <a:gd name="connsiteX2" fmla="*/ 642 w 123175"/>
                  <a:gd name="connsiteY2" fmla="*/ 92215 h 123002"/>
                  <a:gd name="connsiteX3" fmla="*/ 642 w 123175"/>
                  <a:gd name="connsiteY3" fmla="*/ 31148 h 123002"/>
                  <a:gd name="connsiteX4" fmla="*/ 33165 w 123175"/>
                  <a:gd name="connsiteY4" fmla="*/ 330 h 123002"/>
                  <a:gd name="connsiteX5" fmla="*/ 88798 w 123175"/>
                  <a:gd name="connsiteY5" fmla="*/ 330 h 123002"/>
                  <a:gd name="connsiteX6" fmla="*/ 122747 w 123175"/>
                  <a:gd name="connsiteY6" fmla="*/ 33431 h 123002"/>
                  <a:gd name="connsiteX7" fmla="*/ 122747 w 123175"/>
                  <a:gd name="connsiteY7" fmla="*/ 90218 h 123002"/>
                  <a:gd name="connsiteX8" fmla="*/ 89939 w 123175"/>
                  <a:gd name="connsiteY8" fmla="*/ 122749 h 123002"/>
                  <a:gd name="connsiteX9" fmla="*/ 60839 w 123175"/>
                  <a:gd name="connsiteY9" fmla="*/ 122749 h 123002"/>
                  <a:gd name="connsiteX10" fmla="*/ 60839 w 123175"/>
                  <a:gd name="connsiteY10" fmla="*/ 122749 h 123002"/>
                  <a:gd name="connsiteX11" fmla="*/ 33165 w 123175"/>
                  <a:gd name="connsiteY11" fmla="*/ 89647 h 123002"/>
                  <a:gd name="connsiteX12" fmla="*/ 89939 w 123175"/>
                  <a:gd name="connsiteY12" fmla="*/ 89647 h 123002"/>
                  <a:gd name="connsiteX13" fmla="*/ 89939 w 123175"/>
                  <a:gd name="connsiteY13" fmla="*/ 33431 h 123002"/>
                  <a:gd name="connsiteX14" fmla="*/ 33165 w 123175"/>
                  <a:gd name="connsiteY14" fmla="*/ 33431 h 123002"/>
                  <a:gd name="connsiteX15" fmla="*/ 33165 w 123175"/>
                  <a:gd name="connsiteY15" fmla="*/ 89647 h 12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175" h="123002">
                    <a:moveTo>
                      <a:pt x="60839" y="122749"/>
                    </a:moveTo>
                    <a:cubicBezTo>
                      <a:pt x="51139" y="122749"/>
                      <a:pt x="41724" y="123319"/>
                      <a:pt x="32024" y="122749"/>
                    </a:cubicBezTo>
                    <a:cubicBezTo>
                      <a:pt x="14621" y="121893"/>
                      <a:pt x="1498" y="109622"/>
                      <a:pt x="642" y="92215"/>
                    </a:cubicBezTo>
                    <a:cubicBezTo>
                      <a:pt x="-214" y="71955"/>
                      <a:pt x="-214" y="51409"/>
                      <a:pt x="642" y="31148"/>
                    </a:cubicBezTo>
                    <a:cubicBezTo>
                      <a:pt x="1498" y="13741"/>
                      <a:pt x="15477" y="900"/>
                      <a:pt x="33165" y="330"/>
                    </a:cubicBezTo>
                    <a:cubicBezTo>
                      <a:pt x="51709" y="-241"/>
                      <a:pt x="70253" y="44"/>
                      <a:pt x="88798" y="330"/>
                    </a:cubicBezTo>
                    <a:cubicBezTo>
                      <a:pt x="107627" y="615"/>
                      <a:pt x="121892" y="14312"/>
                      <a:pt x="122747" y="33431"/>
                    </a:cubicBezTo>
                    <a:cubicBezTo>
                      <a:pt x="123318" y="52265"/>
                      <a:pt x="123318" y="71384"/>
                      <a:pt x="122747" y="90218"/>
                    </a:cubicBezTo>
                    <a:cubicBezTo>
                      <a:pt x="122177" y="109052"/>
                      <a:pt x="108768" y="121893"/>
                      <a:pt x="89939" y="122749"/>
                    </a:cubicBezTo>
                    <a:cubicBezTo>
                      <a:pt x="79953" y="123034"/>
                      <a:pt x="70539" y="122749"/>
                      <a:pt x="60839" y="122749"/>
                    </a:cubicBezTo>
                    <a:cubicBezTo>
                      <a:pt x="60839" y="122749"/>
                      <a:pt x="60839" y="122749"/>
                      <a:pt x="60839" y="122749"/>
                    </a:cubicBezTo>
                    <a:close/>
                    <a:moveTo>
                      <a:pt x="33165" y="89647"/>
                    </a:moveTo>
                    <a:cubicBezTo>
                      <a:pt x="53136" y="89647"/>
                      <a:pt x="71680" y="89647"/>
                      <a:pt x="89939" y="89647"/>
                    </a:cubicBezTo>
                    <a:cubicBezTo>
                      <a:pt x="89939" y="70243"/>
                      <a:pt x="89939" y="51980"/>
                      <a:pt x="89939" y="33431"/>
                    </a:cubicBezTo>
                    <a:cubicBezTo>
                      <a:pt x="70539" y="33431"/>
                      <a:pt x="51995" y="33431"/>
                      <a:pt x="33165" y="33431"/>
                    </a:cubicBezTo>
                    <a:cubicBezTo>
                      <a:pt x="33165" y="52265"/>
                      <a:pt x="33165" y="70813"/>
                      <a:pt x="33165" y="89647"/>
                    </a:cubicBezTo>
                    <a:close/>
                  </a:path>
                </a:pathLst>
              </a:custGeom>
              <a:solidFill>
                <a:schemeClr val="tx1"/>
              </a:solidFill>
              <a:ln w="2851" cap="flat">
                <a:noFill/>
                <a:prstDash val="solid"/>
                <a:miter/>
              </a:ln>
            </p:spPr>
            <p:txBody>
              <a:bodyPr rtlCol="0" anchor="ctr"/>
              <a:lstStyle/>
              <a:p>
                <a:pPr algn="l" rtl="0"/>
                <a:endParaRPr lang="en-US"/>
              </a:p>
            </p:txBody>
          </p:sp>
          <p:sp>
            <p:nvSpPr>
              <p:cNvPr id="41" name="Freeform 40">
                <a:extLst>
                  <a:ext uri="{FF2B5EF4-FFF2-40B4-BE49-F238E27FC236}">
                    <a16:creationId xmlns:a16="http://schemas.microsoft.com/office/drawing/2014/main" id="{6503EB5B-1D9F-615D-BA8C-5496F6F9090E}"/>
                  </a:ext>
                </a:extLst>
              </p:cNvPr>
              <p:cNvSpPr/>
              <p:nvPr/>
            </p:nvSpPr>
            <p:spPr>
              <a:xfrm>
                <a:off x="5041366" y="5924914"/>
                <a:ext cx="122660" cy="122989"/>
              </a:xfrm>
              <a:custGeom>
                <a:avLst/>
                <a:gdLst>
                  <a:gd name="connsiteX0" fmla="*/ 122533 w 122660"/>
                  <a:gd name="connsiteY0" fmla="*/ 61210 h 122989"/>
                  <a:gd name="connsiteX1" fmla="*/ 122533 w 122660"/>
                  <a:gd name="connsiteY1" fmla="*/ 90031 h 122989"/>
                  <a:gd name="connsiteX2" fmla="*/ 90866 w 122660"/>
                  <a:gd name="connsiteY2" fmla="*/ 122562 h 122989"/>
                  <a:gd name="connsiteX3" fmla="*/ 32095 w 122660"/>
                  <a:gd name="connsiteY3" fmla="*/ 122562 h 122989"/>
                  <a:gd name="connsiteX4" fmla="*/ 428 w 122660"/>
                  <a:gd name="connsiteY4" fmla="*/ 90031 h 122989"/>
                  <a:gd name="connsiteX5" fmla="*/ 428 w 122660"/>
                  <a:gd name="connsiteY5" fmla="*/ 33244 h 122989"/>
                  <a:gd name="connsiteX6" fmla="*/ 33237 w 122660"/>
                  <a:gd name="connsiteY6" fmla="*/ 428 h 122989"/>
                  <a:gd name="connsiteX7" fmla="*/ 89725 w 122660"/>
                  <a:gd name="connsiteY7" fmla="*/ 428 h 122989"/>
                  <a:gd name="connsiteX8" fmla="*/ 122248 w 122660"/>
                  <a:gd name="connsiteY8" fmla="*/ 33530 h 122989"/>
                  <a:gd name="connsiteX9" fmla="*/ 122533 w 122660"/>
                  <a:gd name="connsiteY9" fmla="*/ 61210 h 122989"/>
                  <a:gd name="connsiteX10" fmla="*/ 90010 w 122660"/>
                  <a:gd name="connsiteY10" fmla="*/ 33530 h 122989"/>
                  <a:gd name="connsiteX11" fmla="*/ 33237 w 122660"/>
                  <a:gd name="connsiteY11" fmla="*/ 33530 h 122989"/>
                  <a:gd name="connsiteX12" fmla="*/ 33237 w 122660"/>
                  <a:gd name="connsiteY12" fmla="*/ 90031 h 122989"/>
                  <a:gd name="connsiteX13" fmla="*/ 90010 w 122660"/>
                  <a:gd name="connsiteY13" fmla="*/ 90031 h 122989"/>
                  <a:gd name="connsiteX14" fmla="*/ 90010 w 122660"/>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60" h="122989">
                    <a:moveTo>
                      <a:pt x="122533" y="61210"/>
                    </a:moveTo>
                    <a:cubicBezTo>
                      <a:pt x="122533" y="70912"/>
                      <a:pt x="122819" y="80614"/>
                      <a:pt x="122533" y="90031"/>
                    </a:cubicBezTo>
                    <a:cubicBezTo>
                      <a:pt x="121678" y="108294"/>
                      <a:pt x="108839" y="121991"/>
                      <a:pt x="90866" y="122562"/>
                    </a:cubicBezTo>
                    <a:cubicBezTo>
                      <a:pt x="71181" y="123133"/>
                      <a:pt x="51781" y="123133"/>
                      <a:pt x="32095" y="122562"/>
                    </a:cubicBezTo>
                    <a:cubicBezTo>
                      <a:pt x="14407" y="121991"/>
                      <a:pt x="999" y="108009"/>
                      <a:pt x="428" y="90031"/>
                    </a:cubicBezTo>
                    <a:cubicBezTo>
                      <a:pt x="-143" y="71197"/>
                      <a:pt x="-143" y="52078"/>
                      <a:pt x="428" y="33244"/>
                    </a:cubicBezTo>
                    <a:cubicBezTo>
                      <a:pt x="999" y="14981"/>
                      <a:pt x="14978" y="999"/>
                      <a:pt x="33237" y="428"/>
                    </a:cubicBezTo>
                    <a:cubicBezTo>
                      <a:pt x="52066" y="-143"/>
                      <a:pt x="70895" y="-143"/>
                      <a:pt x="89725" y="428"/>
                    </a:cubicBezTo>
                    <a:cubicBezTo>
                      <a:pt x="107984" y="999"/>
                      <a:pt x="121392" y="14696"/>
                      <a:pt x="122248" y="33530"/>
                    </a:cubicBezTo>
                    <a:cubicBezTo>
                      <a:pt x="122819" y="42661"/>
                      <a:pt x="122533" y="52078"/>
                      <a:pt x="122533" y="61210"/>
                    </a:cubicBezTo>
                    <a:close/>
                    <a:moveTo>
                      <a:pt x="90010" y="33530"/>
                    </a:moveTo>
                    <a:cubicBezTo>
                      <a:pt x="70325" y="33530"/>
                      <a:pt x="51781" y="33530"/>
                      <a:pt x="33237" y="33530"/>
                    </a:cubicBezTo>
                    <a:cubicBezTo>
                      <a:pt x="33237" y="52934"/>
                      <a:pt x="33237" y="71197"/>
                      <a:pt x="33237" y="90031"/>
                    </a:cubicBezTo>
                    <a:cubicBezTo>
                      <a:pt x="52351" y="90031"/>
                      <a:pt x="71181" y="90031"/>
                      <a:pt x="90010" y="90031"/>
                    </a:cubicBezTo>
                    <a:cubicBezTo>
                      <a:pt x="90010" y="70627"/>
                      <a:pt x="90010" y="52363"/>
                      <a:pt x="90010" y="33530"/>
                    </a:cubicBezTo>
                    <a:close/>
                  </a:path>
                </a:pathLst>
              </a:custGeom>
              <a:solidFill>
                <a:schemeClr val="tx1"/>
              </a:solidFill>
              <a:ln w="2851" cap="flat">
                <a:noFill/>
                <a:prstDash val="solid"/>
                <a:miter/>
              </a:ln>
            </p:spPr>
            <p:txBody>
              <a:bodyPr rtlCol="0" anchor="ctr"/>
              <a:lstStyle/>
              <a:p>
                <a:pPr algn="l" rtl="0"/>
                <a:endParaRPr lang="en-US"/>
              </a:p>
            </p:txBody>
          </p:sp>
          <p:sp>
            <p:nvSpPr>
              <p:cNvPr id="43" name="Freeform 42">
                <a:extLst>
                  <a:ext uri="{FF2B5EF4-FFF2-40B4-BE49-F238E27FC236}">
                    <a16:creationId xmlns:a16="http://schemas.microsoft.com/office/drawing/2014/main" id="{9DC19207-4929-1EC8-1D20-E4C6F60AFD12}"/>
                  </a:ext>
                </a:extLst>
              </p:cNvPr>
              <p:cNvSpPr/>
              <p:nvPr/>
            </p:nvSpPr>
            <p:spPr>
              <a:xfrm>
                <a:off x="4750581" y="5924628"/>
                <a:ext cx="122446" cy="122989"/>
              </a:xfrm>
              <a:custGeom>
                <a:avLst/>
                <a:gdLst>
                  <a:gd name="connsiteX0" fmla="*/ 122320 w 122446"/>
                  <a:gd name="connsiteY0" fmla="*/ 62351 h 122989"/>
                  <a:gd name="connsiteX1" fmla="*/ 122320 w 122446"/>
                  <a:gd name="connsiteY1" fmla="*/ 90031 h 122989"/>
                  <a:gd name="connsiteX2" fmla="*/ 90652 w 122446"/>
                  <a:gd name="connsiteY2" fmla="*/ 122562 h 122989"/>
                  <a:gd name="connsiteX3" fmla="*/ 31881 w 122446"/>
                  <a:gd name="connsiteY3" fmla="*/ 122562 h 122989"/>
                  <a:gd name="connsiteX4" fmla="*/ 214 w 122446"/>
                  <a:gd name="connsiteY4" fmla="*/ 90031 h 122989"/>
                  <a:gd name="connsiteX5" fmla="*/ 214 w 122446"/>
                  <a:gd name="connsiteY5" fmla="*/ 33244 h 122989"/>
                  <a:gd name="connsiteX6" fmla="*/ 32737 w 122446"/>
                  <a:gd name="connsiteY6" fmla="*/ 428 h 122989"/>
                  <a:gd name="connsiteX7" fmla="*/ 89225 w 122446"/>
                  <a:gd name="connsiteY7" fmla="*/ 428 h 122989"/>
                  <a:gd name="connsiteX8" fmla="*/ 122034 w 122446"/>
                  <a:gd name="connsiteY8" fmla="*/ 34386 h 122989"/>
                  <a:gd name="connsiteX9" fmla="*/ 122320 w 122446"/>
                  <a:gd name="connsiteY9" fmla="*/ 62351 h 122989"/>
                  <a:gd name="connsiteX10" fmla="*/ 89796 w 122446"/>
                  <a:gd name="connsiteY10" fmla="*/ 33530 h 122989"/>
                  <a:gd name="connsiteX11" fmla="*/ 33308 w 122446"/>
                  <a:gd name="connsiteY11" fmla="*/ 33530 h 122989"/>
                  <a:gd name="connsiteX12" fmla="*/ 33308 w 122446"/>
                  <a:gd name="connsiteY12" fmla="*/ 90316 h 122989"/>
                  <a:gd name="connsiteX13" fmla="*/ 89796 w 122446"/>
                  <a:gd name="connsiteY13" fmla="*/ 90316 h 122989"/>
                  <a:gd name="connsiteX14" fmla="*/ 89796 w 122446"/>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2989">
                    <a:moveTo>
                      <a:pt x="122320" y="62351"/>
                    </a:moveTo>
                    <a:cubicBezTo>
                      <a:pt x="122320" y="71483"/>
                      <a:pt x="122605" y="80899"/>
                      <a:pt x="122320" y="90031"/>
                    </a:cubicBezTo>
                    <a:cubicBezTo>
                      <a:pt x="121749" y="108009"/>
                      <a:pt x="108625" y="121991"/>
                      <a:pt x="90652" y="122562"/>
                    </a:cubicBezTo>
                    <a:cubicBezTo>
                      <a:pt x="70967" y="123133"/>
                      <a:pt x="51567" y="123133"/>
                      <a:pt x="31881" y="122562"/>
                    </a:cubicBezTo>
                    <a:cubicBezTo>
                      <a:pt x="13908" y="121991"/>
                      <a:pt x="499" y="108294"/>
                      <a:pt x="214" y="90031"/>
                    </a:cubicBezTo>
                    <a:cubicBezTo>
                      <a:pt x="-71" y="71197"/>
                      <a:pt x="-71" y="52078"/>
                      <a:pt x="214" y="33244"/>
                    </a:cubicBezTo>
                    <a:cubicBezTo>
                      <a:pt x="499" y="14981"/>
                      <a:pt x="14479" y="713"/>
                      <a:pt x="32737" y="428"/>
                    </a:cubicBezTo>
                    <a:cubicBezTo>
                      <a:pt x="51567" y="-143"/>
                      <a:pt x="70396" y="-143"/>
                      <a:pt x="89225" y="428"/>
                    </a:cubicBezTo>
                    <a:cubicBezTo>
                      <a:pt x="108055" y="999"/>
                      <a:pt x="121749" y="15267"/>
                      <a:pt x="122034" y="34386"/>
                    </a:cubicBezTo>
                    <a:cubicBezTo>
                      <a:pt x="122605" y="43803"/>
                      <a:pt x="122320" y="53220"/>
                      <a:pt x="122320" y="62351"/>
                    </a:cubicBezTo>
                    <a:close/>
                    <a:moveTo>
                      <a:pt x="89796" y="33530"/>
                    </a:moveTo>
                    <a:cubicBezTo>
                      <a:pt x="70396" y="33530"/>
                      <a:pt x="51852" y="33530"/>
                      <a:pt x="33308" y="33530"/>
                    </a:cubicBezTo>
                    <a:cubicBezTo>
                      <a:pt x="33308" y="52934"/>
                      <a:pt x="33308" y="71768"/>
                      <a:pt x="33308" y="90316"/>
                    </a:cubicBezTo>
                    <a:cubicBezTo>
                      <a:pt x="52423" y="90316"/>
                      <a:pt x="70967" y="90316"/>
                      <a:pt x="89796" y="90316"/>
                    </a:cubicBezTo>
                    <a:cubicBezTo>
                      <a:pt x="89796" y="71197"/>
                      <a:pt x="89796" y="52934"/>
                      <a:pt x="89796" y="33530"/>
                    </a:cubicBezTo>
                    <a:close/>
                  </a:path>
                </a:pathLst>
              </a:custGeom>
              <a:solidFill>
                <a:schemeClr val="tx1"/>
              </a:solidFill>
              <a:ln w="2851" cap="flat">
                <a:noFill/>
                <a:prstDash val="solid"/>
                <a:miter/>
              </a:ln>
            </p:spPr>
            <p:txBody>
              <a:bodyPr rtlCol="0" anchor="ctr"/>
              <a:lstStyle/>
              <a:p>
                <a:pPr algn="l" rtl="0"/>
                <a:endParaRPr lang="en-US"/>
              </a:p>
            </p:txBody>
          </p:sp>
          <p:sp>
            <p:nvSpPr>
              <p:cNvPr id="44" name="Freeform 43">
                <a:extLst>
                  <a:ext uri="{FF2B5EF4-FFF2-40B4-BE49-F238E27FC236}">
                    <a16:creationId xmlns:a16="http://schemas.microsoft.com/office/drawing/2014/main" id="{A05E5797-7C6F-DBC4-0E21-7DE08EF01933}"/>
                  </a:ext>
                </a:extLst>
              </p:cNvPr>
              <p:cNvSpPr/>
              <p:nvPr/>
            </p:nvSpPr>
            <p:spPr>
              <a:xfrm>
                <a:off x="4304596" y="6179597"/>
                <a:ext cx="105273" cy="137828"/>
              </a:xfrm>
              <a:custGeom>
                <a:avLst/>
                <a:gdLst>
                  <a:gd name="connsiteX0" fmla="*/ 38515 w 105273"/>
                  <a:gd name="connsiteY0" fmla="*/ 86179 h 137828"/>
                  <a:gd name="connsiteX1" fmla="*/ 59626 w 105273"/>
                  <a:gd name="connsiteY1" fmla="*/ 119280 h 137828"/>
                  <a:gd name="connsiteX2" fmla="*/ 71894 w 105273"/>
                  <a:gd name="connsiteY2" fmla="*/ 116141 h 137828"/>
                  <a:gd name="connsiteX3" fmla="*/ 82735 w 105273"/>
                  <a:gd name="connsiteY3" fmla="*/ 101017 h 137828"/>
                  <a:gd name="connsiteX4" fmla="*/ 88441 w 105273"/>
                  <a:gd name="connsiteY4" fmla="*/ 91315 h 137828"/>
                  <a:gd name="connsiteX5" fmla="*/ 93576 w 105273"/>
                  <a:gd name="connsiteY5" fmla="*/ 89317 h 137828"/>
                  <a:gd name="connsiteX6" fmla="*/ 102135 w 105273"/>
                  <a:gd name="connsiteY6" fmla="*/ 92456 h 137828"/>
                  <a:gd name="connsiteX7" fmla="*/ 105273 w 105273"/>
                  <a:gd name="connsiteY7" fmla="*/ 101303 h 137828"/>
                  <a:gd name="connsiteX8" fmla="*/ 92150 w 105273"/>
                  <a:gd name="connsiteY8" fmla="*/ 126414 h 137828"/>
                  <a:gd name="connsiteX9" fmla="*/ 60197 w 105273"/>
                  <a:gd name="connsiteY9" fmla="*/ 137829 h 137828"/>
                  <a:gd name="connsiteX10" fmla="*/ 29385 w 105273"/>
                  <a:gd name="connsiteY10" fmla="*/ 124987 h 137828"/>
                  <a:gd name="connsiteX11" fmla="*/ 13694 w 105273"/>
                  <a:gd name="connsiteY11" fmla="*/ 86179 h 137828"/>
                  <a:gd name="connsiteX12" fmla="*/ 1997 w 105273"/>
                  <a:gd name="connsiteY12" fmla="*/ 86179 h 137828"/>
                  <a:gd name="connsiteX13" fmla="*/ 285 w 105273"/>
                  <a:gd name="connsiteY13" fmla="*/ 83896 h 137828"/>
                  <a:gd name="connsiteX14" fmla="*/ 1997 w 105273"/>
                  <a:gd name="connsiteY14" fmla="*/ 78188 h 137828"/>
                  <a:gd name="connsiteX15" fmla="*/ 4850 w 105273"/>
                  <a:gd name="connsiteY15" fmla="*/ 74764 h 137828"/>
                  <a:gd name="connsiteX16" fmla="*/ 12838 w 105273"/>
                  <a:gd name="connsiteY16" fmla="*/ 74764 h 137828"/>
                  <a:gd name="connsiteX17" fmla="*/ 12838 w 105273"/>
                  <a:gd name="connsiteY17" fmla="*/ 71340 h 137828"/>
                  <a:gd name="connsiteX18" fmla="*/ 13123 w 105273"/>
                  <a:gd name="connsiteY18" fmla="*/ 59640 h 137828"/>
                  <a:gd name="connsiteX19" fmla="*/ 1712 w 105273"/>
                  <a:gd name="connsiteY19" fmla="*/ 59640 h 137828"/>
                  <a:gd name="connsiteX20" fmla="*/ 0 w 105273"/>
                  <a:gd name="connsiteY20" fmla="*/ 57357 h 137828"/>
                  <a:gd name="connsiteX21" fmla="*/ 1712 w 105273"/>
                  <a:gd name="connsiteY21" fmla="*/ 51365 h 137828"/>
                  <a:gd name="connsiteX22" fmla="*/ 4565 w 105273"/>
                  <a:gd name="connsiteY22" fmla="*/ 47940 h 137828"/>
                  <a:gd name="connsiteX23" fmla="*/ 13694 w 105273"/>
                  <a:gd name="connsiteY23" fmla="*/ 47940 h 137828"/>
                  <a:gd name="connsiteX24" fmla="*/ 59056 w 105273"/>
                  <a:gd name="connsiteY24" fmla="*/ 0 h 137828"/>
                  <a:gd name="connsiteX25" fmla="*/ 88726 w 105273"/>
                  <a:gd name="connsiteY25" fmla="*/ 8846 h 137828"/>
                  <a:gd name="connsiteX26" fmla="*/ 101279 w 105273"/>
                  <a:gd name="connsiteY26" fmla="*/ 31104 h 137828"/>
                  <a:gd name="connsiteX27" fmla="*/ 98426 w 105273"/>
                  <a:gd name="connsiteY27" fmla="*/ 38809 h 137828"/>
                  <a:gd name="connsiteX28" fmla="*/ 91294 w 105273"/>
                  <a:gd name="connsiteY28" fmla="*/ 41948 h 137828"/>
                  <a:gd name="connsiteX29" fmla="*/ 84447 w 105273"/>
                  <a:gd name="connsiteY29" fmla="*/ 39665 h 137828"/>
                  <a:gd name="connsiteX30" fmla="*/ 80167 w 105273"/>
                  <a:gd name="connsiteY30" fmla="*/ 32246 h 137828"/>
                  <a:gd name="connsiteX31" fmla="*/ 73891 w 105273"/>
                  <a:gd name="connsiteY31" fmla="*/ 22258 h 137828"/>
                  <a:gd name="connsiteX32" fmla="*/ 61338 w 105273"/>
                  <a:gd name="connsiteY32" fmla="*/ 18834 h 137828"/>
                  <a:gd name="connsiteX33" fmla="*/ 45647 w 105273"/>
                  <a:gd name="connsiteY33" fmla="*/ 25968 h 137828"/>
                  <a:gd name="connsiteX34" fmla="*/ 38515 w 105273"/>
                  <a:gd name="connsiteY34" fmla="*/ 48226 h 137828"/>
                  <a:gd name="connsiteX35" fmla="*/ 68185 w 105273"/>
                  <a:gd name="connsiteY35" fmla="*/ 48226 h 137828"/>
                  <a:gd name="connsiteX36" fmla="*/ 69897 w 105273"/>
                  <a:gd name="connsiteY36" fmla="*/ 50509 h 137828"/>
                  <a:gd name="connsiteX37" fmla="*/ 68185 w 105273"/>
                  <a:gd name="connsiteY37" fmla="*/ 56501 h 137828"/>
                  <a:gd name="connsiteX38" fmla="*/ 65332 w 105273"/>
                  <a:gd name="connsiteY38" fmla="*/ 59925 h 137828"/>
                  <a:gd name="connsiteX39" fmla="*/ 37944 w 105273"/>
                  <a:gd name="connsiteY39" fmla="*/ 59925 h 137828"/>
                  <a:gd name="connsiteX40" fmla="*/ 37659 w 105273"/>
                  <a:gd name="connsiteY40" fmla="*/ 69057 h 137828"/>
                  <a:gd name="connsiteX41" fmla="*/ 37944 w 105273"/>
                  <a:gd name="connsiteY41" fmla="*/ 75050 h 137828"/>
                  <a:gd name="connsiteX42" fmla="*/ 68185 w 105273"/>
                  <a:gd name="connsiteY42" fmla="*/ 75050 h 137828"/>
                  <a:gd name="connsiteX43" fmla="*/ 69897 w 105273"/>
                  <a:gd name="connsiteY43" fmla="*/ 77332 h 137828"/>
                  <a:gd name="connsiteX44" fmla="*/ 68185 w 105273"/>
                  <a:gd name="connsiteY44" fmla="*/ 83325 h 137828"/>
                  <a:gd name="connsiteX45" fmla="*/ 65332 w 105273"/>
                  <a:gd name="connsiteY45" fmla="*/ 86749 h 137828"/>
                  <a:gd name="connsiteX46" fmla="*/ 38515 w 105273"/>
                  <a:gd name="connsiteY46" fmla="*/ 86749 h 13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273" h="137828">
                    <a:moveTo>
                      <a:pt x="38515" y="86179"/>
                    </a:moveTo>
                    <a:cubicBezTo>
                      <a:pt x="40797" y="108151"/>
                      <a:pt x="47644" y="119280"/>
                      <a:pt x="59626" y="119280"/>
                    </a:cubicBezTo>
                    <a:cubicBezTo>
                      <a:pt x="64191" y="119280"/>
                      <a:pt x="68185" y="118139"/>
                      <a:pt x="71894" y="116141"/>
                    </a:cubicBezTo>
                    <a:cubicBezTo>
                      <a:pt x="75603" y="113858"/>
                      <a:pt x="79312" y="109007"/>
                      <a:pt x="82735" y="101017"/>
                    </a:cubicBezTo>
                    <a:cubicBezTo>
                      <a:pt x="85017" y="95881"/>
                      <a:pt x="86729" y="92742"/>
                      <a:pt x="88441" y="91315"/>
                    </a:cubicBezTo>
                    <a:cubicBezTo>
                      <a:pt x="90153" y="90174"/>
                      <a:pt x="91864" y="89317"/>
                      <a:pt x="93576" y="89317"/>
                    </a:cubicBezTo>
                    <a:cubicBezTo>
                      <a:pt x="97285" y="89317"/>
                      <a:pt x="100138" y="90459"/>
                      <a:pt x="102135" y="92456"/>
                    </a:cubicBezTo>
                    <a:cubicBezTo>
                      <a:pt x="104132" y="94454"/>
                      <a:pt x="105273" y="97593"/>
                      <a:pt x="105273" y="101303"/>
                    </a:cubicBezTo>
                    <a:cubicBezTo>
                      <a:pt x="105273" y="110434"/>
                      <a:pt x="100994" y="118709"/>
                      <a:pt x="92150" y="126414"/>
                    </a:cubicBezTo>
                    <a:cubicBezTo>
                      <a:pt x="83306" y="134119"/>
                      <a:pt x="72750" y="137829"/>
                      <a:pt x="60197" y="137829"/>
                    </a:cubicBezTo>
                    <a:cubicBezTo>
                      <a:pt x="48500" y="137829"/>
                      <a:pt x="38229" y="133548"/>
                      <a:pt x="29385" y="124987"/>
                    </a:cubicBezTo>
                    <a:cubicBezTo>
                      <a:pt x="20541" y="116427"/>
                      <a:pt x="15406" y="103585"/>
                      <a:pt x="13694" y="86179"/>
                    </a:cubicBezTo>
                    <a:lnTo>
                      <a:pt x="1997" y="86179"/>
                    </a:lnTo>
                    <a:cubicBezTo>
                      <a:pt x="856" y="86179"/>
                      <a:pt x="285" y="85322"/>
                      <a:pt x="285" y="83896"/>
                    </a:cubicBezTo>
                    <a:cubicBezTo>
                      <a:pt x="285" y="82469"/>
                      <a:pt x="856" y="80471"/>
                      <a:pt x="1997" y="78188"/>
                    </a:cubicBezTo>
                    <a:cubicBezTo>
                      <a:pt x="3138" y="75906"/>
                      <a:pt x="4279" y="74764"/>
                      <a:pt x="4850" y="74764"/>
                    </a:cubicBezTo>
                    <a:lnTo>
                      <a:pt x="12838" y="74764"/>
                    </a:lnTo>
                    <a:lnTo>
                      <a:pt x="12838" y="71340"/>
                    </a:lnTo>
                    <a:cubicBezTo>
                      <a:pt x="12838" y="68772"/>
                      <a:pt x="12838" y="64777"/>
                      <a:pt x="13123" y="59640"/>
                    </a:cubicBezTo>
                    <a:lnTo>
                      <a:pt x="1712" y="59640"/>
                    </a:lnTo>
                    <a:cubicBezTo>
                      <a:pt x="571" y="59640"/>
                      <a:pt x="0" y="58784"/>
                      <a:pt x="0" y="57357"/>
                    </a:cubicBezTo>
                    <a:cubicBezTo>
                      <a:pt x="0" y="55645"/>
                      <a:pt x="571" y="53933"/>
                      <a:pt x="1712" y="51365"/>
                    </a:cubicBezTo>
                    <a:cubicBezTo>
                      <a:pt x="2853" y="49082"/>
                      <a:pt x="3994" y="47940"/>
                      <a:pt x="4565" y="47940"/>
                    </a:cubicBezTo>
                    <a:lnTo>
                      <a:pt x="13694" y="47940"/>
                    </a:lnTo>
                    <a:cubicBezTo>
                      <a:pt x="17688" y="15980"/>
                      <a:pt x="32809" y="0"/>
                      <a:pt x="59056" y="0"/>
                    </a:cubicBezTo>
                    <a:cubicBezTo>
                      <a:pt x="70467" y="0"/>
                      <a:pt x="80453" y="2854"/>
                      <a:pt x="88726" y="8846"/>
                    </a:cubicBezTo>
                    <a:cubicBezTo>
                      <a:pt x="97000" y="14839"/>
                      <a:pt x="101279" y="22258"/>
                      <a:pt x="101279" y="31104"/>
                    </a:cubicBezTo>
                    <a:cubicBezTo>
                      <a:pt x="101279" y="34243"/>
                      <a:pt x="100423" y="36526"/>
                      <a:pt x="98426" y="38809"/>
                    </a:cubicBezTo>
                    <a:cubicBezTo>
                      <a:pt x="96429" y="40806"/>
                      <a:pt x="94147" y="41948"/>
                      <a:pt x="91294" y="41948"/>
                    </a:cubicBezTo>
                    <a:cubicBezTo>
                      <a:pt x="88156" y="41948"/>
                      <a:pt x="85873" y="41092"/>
                      <a:pt x="84447" y="39665"/>
                    </a:cubicBezTo>
                    <a:cubicBezTo>
                      <a:pt x="83020" y="37953"/>
                      <a:pt x="81594" y="35670"/>
                      <a:pt x="80167" y="32246"/>
                    </a:cubicBezTo>
                    <a:cubicBezTo>
                      <a:pt x="78456" y="27965"/>
                      <a:pt x="76173" y="24541"/>
                      <a:pt x="73891" y="22258"/>
                    </a:cubicBezTo>
                    <a:cubicBezTo>
                      <a:pt x="71323" y="19975"/>
                      <a:pt x="67329" y="18834"/>
                      <a:pt x="61338" y="18834"/>
                    </a:cubicBezTo>
                    <a:cubicBezTo>
                      <a:pt x="54491" y="18834"/>
                      <a:pt x="49356" y="21117"/>
                      <a:pt x="45647" y="25968"/>
                    </a:cubicBezTo>
                    <a:cubicBezTo>
                      <a:pt x="41938" y="30819"/>
                      <a:pt x="39656" y="37953"/>
                      <a:pt x="38515" y="48226"/>
                    </a:cubicBezTo>
                    <a:lnTo>
                      <a:pt x="68185" y="48226"/>
                    </a:lnTo>
                    <a:cubicBezTo>
                      <a:pt x="69326" y="48226"/>
                      <a:pt x="69897" y="49082"/>
                      <a:pt x="69897" y="50509"/>
                    </a:cubicBezTo>
                    <a:cubicBezTo>
                      <a:pt x="69897" y="52221"/>
                      <a:pt x="69326" y="54218"/>
                      <a:pt x="68185" y="56501"/>
                    </a:cubicBezTo>
                    <a:cubicBezTo>
                      <a:pt x="67044" y="58784"/>
                      <a:pt x="66188" y="59925"/>
                      <a:pt x="65332" y="59925"/>
                    </a:cubicBezTo>
                    <a:lnTo>
                      <a:pt x="37944" y="59925"/>
                    </a:lnTo>
                    <a:lnTo>
                      <a:pt x="37659" y="69057"/>
                    </a:lnTo>
                    <a:cubicBezTo>
                      <a:pt x="37659" y="71911"/>
                      <a:pt x="37659" y="73908"/>
                      <a:pt x="37944" y="75050"/>
                    </a:cubicBezTo>
                    <a:lnTo>
                      <a:pt x="68185" y="75050"/>
                    </a:lnTo>
                    <a:cubicBezTo>
                      <a:pt x="69326" y="75050"/>
                      <a:pt x="69897" y="75906"/>
                      <a:pt x="69897" y="77332"/>
                    </a:cubicBezTo>
                    <a:cubicBezTo>
                      <a:pt x="69897" y="79045"/>
                      <a:pt x="69326" y="81042"/>
                      <a:pt x="68185" y="83325"/>
                    </a:cubicBezTo>
                    <a:cubicBezTo>
                      <a:pt x="67044" y="85608"/>
                      <a:pt x="66188" y="86749"/>
                      <a:pt x="65332" y="86749"/>
                    </a:cubicBezTo>
                    <a:lnTo>
                      <a:pt x="38515" y="86749"/>
                    </a:lnTo>
                    <a:close/>
                  </a:path>
                </a:pathLst>
              </a:custGeom>
              <a:solidFill>
                <a:schemeClr val="tx1"/>
              </a:solidFill>
              <a:ln w="2851" cap="flat">
                <a:noFill/>
                <a:prstDash val="solid"/>
                <a:miter/>
              </a:ln>
            </p:spPr>
            <p:txBody>
              <a:bodyPr rtlCol="0" anchor="ctr"/>
              <a:lstStyle/>
              <a:p>
                <a:pPr algn="l" rtl="0"/>
                <a:endParaRPr lang="en-US"/>
              </a:p>
            </p:txBody>
          </p:sp>
          <p:sp>
            <p:nvSpPr>
              <p:cNvPr id="47" name="Freeform 46">
                <a:extLst>
                  <a:ext uri="{FF2B5EF4-FFF2-40B4-BE49-F238E27FC236}">
                    <a16:creationId xmlns:a16="http://schemas.microsoft.com/office/drawing/2014/main" id="{BAC10887-A83E-CF1C-02D9-2099447BB233}"/>
                  </a:ext>
                </a:extLst>
              </p:cNvPr>
              <p:cNvSpPr/>
              <p:nvPr/>
            </p:nvSpPr>
            <p:spPr>
              <a:xfrm>
                <a:off x="4468639" y="5724449"/>
                <a:ext cx="113832" cy="149528"/>
              </a:xfrm>
              <a:custGeom>
                <a:avLst/>
                <a:gdLst>
                  <a:gd name="connsiteX0" fmla="*/ 41082 w 113832"/>
                  <a:gd name="connsiteY0" fmla="*/ 93027 h 149528"/>
                  <a:gd name="connsiteX1" fmla="*/ 63906 w 113832"/>
                  <a:gd name="connsiteY1" fmla="*/ 128982 h 149528"/>
                  <a:gd name="connsiteX2" fmla="*/ 77315 w 113832"/>
                  <a:gd name="connsiteY2" fmla="*/ 125558 h 149528"/>
                  <a:gd name="connsiteX3" fmla="*/ 89012 w 113832"/>
                  <a:gd name="connsiteY3" fmla="*/ 109293 h 149528"/>
                  <a:gd name="connsiteX4" fmla="*/ 95288 w 113832"/>
                  <a:gd name="connsiteY4" fmla="*/ 98734 h 149528"/>
                  <a:gd name="connsiteX5" fmla="*/ 100994 w 113832"/>
                  <a:gd name="connsiteY5" fmla="*/ 96737 h 149528"/>
                  <a:gd name="connsiteX6" fmla="*/ 110409 w 113832"/>
                  <a:gd name="connsiteY6" fmla="*/ 100161 h 149528"/>
                  <a:gd name="connsiteX7" fmla="*/ 113832 w 113832"/>
                  <a:gd name="connsiteY7" fmla="*/ 109863 h 149528"/>
                  <a:gd name="connsiteX8" fmla="*/ 99567 w 113832"/>
                  <a:gd name="connsiteY8" fmla="*/ 136973 h 149528"/>
                  <a:gd name="connsiteX9" fmla="*/ 64762 w 113832"/>
                  <a:gd name="connsiteY9" fmla="*/ 149528 h 149528"/>
                  <a:gd name="connsiteX10" fmla="*/ 31382 w 113832"/>
                  <a:gd name="connsiteY10" fmla="*/ 135546 h 149528"/>
                  <a:gd name="connsiteX11" fmla="*/ 14265 w 113832"/>
                  <a:gd name="connsiteY11" fmla="*/ 93313 h 149528"/>
                  <a:gd name="connsiteX12" fmla="*/ 1712 w 113832"/>
                  <a:gd name="connsiteY12" fmla="*/ 93313 h 149528"/>
                  <a:gd name="connsiteX13" fmla="*/ 0 w 113832"/>
                  <a:gd name="connsiteY13" fmla="*/ 90744 h 149528"/>
                  <a:gd name="connsiteX14" fmla="*/ 1997 w 113832"/>
                  <a:gd name="connsiteY14" fmla="*/ 84466 h 149528"/>
                  <a:gd name="connsiteX15" fmla="*/ 5135 w 113832"/>
                  <a:gd name="connsiteY15" fmla="*/ 80757 h 149528"/>
                  <a:gd name="connsiteX16" fmla="*/ 13694 w 113832"/>
                  <a:gd name="connsiteY16" fmla="*/ 80757 h 149528"/>
                  <a:gd name="connsiteX17" fmla="*/ 13694 w 113832"/>
                  <a:gd name="connsiteY17" fmla="*/ 77047 h 149528"/>
                  <a:gd name="connsiteX18" fmla="*/ 13979 w 113832"/>
                  <a:gd name="connsiteY18" fmla="*/ 64491 h 149528"/>
                  <a:gd name="connsiteX19" fmla="*/ 1712 w 113832"/>
                  <a:gd name="connsiteY19" fmla="*/ 64491 h 149528"/>
                  <a:gd name="connsiteX20" fmla="*/ 0 w 113832"/>
                  <a:gd name="connsiteY20" fmla="*/ 61923 h 149528"/>
                  <a:gd name="connsiteX21" fmla="*/ 1997 w 113832"/>
                  <a:gd name="connsiteY21" fmla="*/ 55645 h 149528"/>
                  <a:gd name="connsiteX22" fmla="*/ 5135 w 113832"/>
                  <a:gd name="connsiteY22" fmla="*/ 51935 h 149528"/>
                  <a:gd name="connsiteX23" fmla="*/ 15121 w 113832"/>
                  <a:gd name="connsiteY23" fmla="*/ 51935 h 149528"/>
                  <a:gd name="connsiteX24" fmla="*/ 64191 w 113832"/>
                  <a:gd name="connsiteY24" fmla="*/ 0 h 149528"/>
                  <a:gd name="connsiteX25" fmla="*/ 96429 w 113832"/>
                  <a:gd name="connsiteY25" fmla="*/ 9702 h 149528"/>
                  <a:gd name="connsiteX26" fmla="*/ 110123 w 113832"/>
                  <a:gd name="connsiteY26" fmla="*/ 33672 h 149528"/>
                  <a:gd name="connsiteX27" fmla="*/ 106985 w 113832"/>
                  <a:gd name="connsiteY27" fmla="*/ 41948 h 149528"/>
                  <a:gd name="connsiteX28" fmla="*/ 99282 w 113832"/>
                  <a:gd name="connsiteY28" fmla="*/ 45372 h 149528"/>
                  <a:gd name="connsiteX29" fmla="*/ 91864 w 113832"/>
                  <a:gd name="connsiteY29" fmla="*/ 42804 h 149528"/>
                  <a:gd name="connsiteX30" fmla="*/ 87300 w 113832"/>
                  <a:gd name="connsiteY30" fmla="*/ 34814 h 149528"/>
                  <a:gd name="connsiteX31" fmla="*/ 80453 w 113832"/>
                  <a:gd name="connsiteY31" fmla="*/ 23970 h 149528"/>
                  <a:gd name="connsiteX32" fmla="*/ 66759 w 113832"/>
                  <a:gd name="connsiteY32" fmla="*/ 20261 h 149528"/>
                  <a:gd name="connsiteX33" fmla="*/ 49926 w 113832"/>
                  <a:gd name="connsiteY33" fmla="*/ 27965 h 149528"/>
                  <a:gd name="connsiteX34" fmla="*/ 42223 w 113832"/>
                  <a:gd name="connsiteY34" fmla="*/ 51935 h 149528"/>
                  <a:gd name="connsiteX35" fmla="*/ 73320 w 113832"/>
                  <a:gd name="connsiteY35" fmla="*/ 51935 h 149528"/>
                  <a:gd name="connsiteX36" fmla="*/ 75318 w 113832"/>
                  <a:gd name="connsiteY36" fmla="*/ 54504 h 149528"/>
                  <a:gd name="connsiteX37" fmla="*/ 73606 w 113832"/>
                  <a:gd name="connsiteY37" fmla="*/ 61067 h 149528"/>
                  <a:gd name="connsiteX38" fmla="*/ 70467 w 113832"/>
                  <a:gd name="connsiteY38" fmla="*/ 64777 h 149528"/>
                  <a:gd name="connsiteX39" fmla="*/ 40512 w 113832"/>
                  <a:gd name="connsiteY39" fmla="*/ 64777 h 149528"/>
                  <a:gd name="connsiteX40" fmla="*/ 40226 w 113832"/>
                  <a:gd name="connsiteY40" fmla="*/ 74479 h 149528"/>
                  <a:gd name="connsiteX41" fmla="*/ 40512 w 113832"/>
                  <a:gd name="connsiteY41" fmla="*/ 81042 h 149528"/>
                  <a:gd name="connsiteX42" fmla="*/ 73320 w 113832"/>
                  <a:gd name="connsiteY42" fmla="*/ 81042 h 149528"/>
                  <a:gd name="connsiteX43" fmla="*/ 75318 w 113832"/>
                  <a:gd name="connsiteY43" fmla="*/ 83610 h 149528"/>
                  <a:gd name="connsiteX44" fmla="*/ 73606 w 113832"/>
                  <a:gd name="connsiteY44" fmla="*/ 90174 h 149528"/>
                  <a:gd name="connsiteX45" fmla="*/ 70467 w 113832"/>
                  <a:gd name="connsiteY45" fmla="*/ 93883 h 149528"/>
                  <a:gd name="connsiteX46" fmla="*/ 41082 w 113832"/>
                  <a:gd name="connsiteY46" fmla="*/ 93883 h 1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32" h="149528">
                    <a:moveTo>
                      <a:pt x="41082" y="93027"/>
                    </a:moveTo>
                    <a:cubicBezTo>
                      <a:pt x="43365" y="116997"/>
                      <a:pt x="51068" y="128982"/>
                      <a:pt x="63906" y="128982"/>
                    </a:cubicBezTo>
                    <a:cubicBezTo>
                      <a:pt x="68756" y="128982"/>
                      <a:pt x="73320" y="127841"/>
                      <a:pt x="77315" y="125558"/>
                    </a:cubicBezTo>
                    <a:cubicBezTo>
                      <a:pt x="81309" y="123275"/>
                      <a:pt x="85303" y="117853"/>
                      <a:pt x="89012" y="109293"/>
                    </a:cubicBezTo>
                    <a:cubicBezTo>
                      <a:pt x="91294" y="103586"/>
                      <a:pt x="93576" y="100161"/>
                      <a:pt x="95288" y="98734"/>
                    </a:cubicBezTo>
                    <a:cubicBezTo>
                      <a:pt x="97000" y="97308"/>
                      <a:pt x="98997" y="96737"/>
                      <a:pt x="100994" y="96737"/>
                    </a:cubicBezTo>
                    <a:cubicBezTo>
                      <a:pt x="104988" y="96737"/>
                      <a:pt x="108126" y="97878"/>
                      <a:pt x="110409" y="100161"/>
                    </a:cubicBezTo>
                    <a:cubicBezTo>
                      <a:pt x="112691" y="102444"/>
                      <a:pt x="113832" y="105583"/>
                      <a:pt x="113832" y="109863"/>
                    </a:cubicBezTo>
                    <a:cubicBezTo>
                      <a:pt x="113832" y="119566"/>
                      <a:pt x="108982" y="128697"/>
                      <a:pt x="99567" y="136973"/>
                    </a:cubicBezTo>
                    <a:cubicBezTo>
                      <a:pt x="89867" y="145248"/>
                      <a:pt x="78456" y="149528"/>
                      <a:pt x="64762" y="149528"/>
                    </a:cubicBezTo>
                    <a:cubicBezTo>
                      <a:pt x="51923" y="149528"/>
                      <a:pt x="40797" y="144963"/>
                      <a:pt x="31382" y="135546"/>
                    </a:cubicBezTo>
                    <a:cubicBezTo>
                      <a:pt x="21968" y="126129"/>
                      <a:pt x="16262" y="112146"/>
                      <a:pt x="14265" y="93313"/>
                    </a:cubicBezTo>
                    <a:lnTo>
                      <a:pt x="1712" y="93313"/>
                    </a:lnTo>
                    <a:cubicBezTo>
                      <a:pt x="571" y="93313"/>
                      <a:pt x="0" y="92457"/>
                      <a:pt x="0" y="90744"/>
                    </a:cubicBezTo>
                    <a:cubicBezTo>
                      <a:pt x="0" y="89032"/>
                      <a:pt x="571" y="87035"/>
                      <a:pt x="1997" y="84466"/>
                    </a:cubicBezTo>
                    <a:cubicBezTo>
                      <a:pt x="3138" y="81898"/>
                      <a:pt x="4279" y="80757"/>
                      <a:pt x="5135" y="80757"/>
                    </a:cubicBezTo>
                    <a:lnTo>
                      <a:pt x="13694" y="80757"/>
                    </a:lnTo>
                    <a:lnTo>
                      <a:pt x="13694" y="77047"/>
                    </a:lnTo>
                    <a:cubicBezTo>
                      <a:pt x="13694" y="74193"/>
                      <a:pt x="13694" y="69913"/>
                      <a:pt x="13979" y="64491"/>
                    </a:cubicBezTo>
                    <a:lnTo>
                      <a:pt x="1712" y="64491"/>
                    </a:lnTo>
                    <a:cubicBezTo>
                      <a:pt x="571" y="64491"/>
                      <a:pt x="0" y="63635"/>
                      <a:pt x="0" y="61923"/>
                    </a:cubicBezTo>
                    <a:cubicBezTo>
                      <a:pt x="0" y="60211"/>
                      <a:pt x="571" y="57928"/>
                      <a:pt x="1997" y="55645"/>
                    </a:cubicBezTo>
                    <a:cubicBezTo>
                      <a:pt x="3138" y="53077"/>
                      <a:pt x="4279" y="51935"/>
                      <a:pt x="5135" y="51935"/>
                    </a:cubicBezTo>
                    <a:lnTo>
                      <a:pt x="15121" y="51935"/>
                    </a:lnTo>
                    <a:cubicBezTo>
                      <a:pt x="19400" y="17407"/>
                      <a:pt x="35662" y="0"/>
                      <a:pt x="64191" y="0"/>
                    </a:cubicBezTo>
                    <a:cubicBezTo>
                      <a:pt x="76744" y="0"/>
                      <a:pt x="87585" y="3139"/>
                      <a:pt x="96429" y="9702"/>
                    </a:cubicBezTo>
                    <a:cubicBezTo>
                      <a:pt x="105559" y="16265"/>
                      <a:pt x="110123" y="24256"/>
                      <a:pt x="110123" y="33672"/>
                    </a:cubicBezTo>
                    <a:cubicBezTo>
                      <a:pt x="110123" y="36811"/>
                      <a:pt x="108982" y="39665"/>
                      <a:pt x="106985" y="41948"/>
                    </a:cubicBezTo>
                    <a:cubicBezTo>
                      <a:pt x="104988" y="44231"/>
                      <a:pt x="102135" y="45372"/>
                      <a:pt x="99282" y="45372"/>
                    </a:cubicBezTo>
                    <a:cubicBezTo>
                      <a:pt x="95859" y="45372"/>
                      <a:pt x="93291" y="44516"/>
                      <a:pt x="91864" y="42804"/>
                    </a:cubicBezTo>
                    <a:cubicBezTo>
                      <a:pt x="90438" y="41092"/>
                      <a:pt x="88726" y="38524"/>
                      <a:pt x="87300" y="34814"/>
                    </a:cubicBezTo>
                    <a:cubicBezTo>
                      <a:pt x="85303" y="29963"/>
                      <a:pt x="83020" y="26538"/>
                      <a:pt x="80453" y="23970"/>
                    </a:cubicBezTo>
                    <a:cubicBezTo>
                      <a:pt x="77885" y="21402"/>
                      <a:pt x="73320" y="20261"/>
                      <a:pt x="66759" y="20261"/>
                    </a:cubicBezTo>
                    <a:cubicBezTo>
                      <a:pt x="59341" y="20261"/>
                      <a:pt x="53921" y="22829"/>
                      <a:pt x="49926" y="27965"/>
                    </a:cubicBezTo>
                    <a:cubicBezTo>
                      <a:pt x="45932" y="33102"/>
                      <a:pt x="43365" y="41092"/>
                      <a:pt x="42223" y="51935"/>
                    </a:cubicBezTo>
                    <a:lnTo>
                      <a:pt x="73320" y="51935"/>
                    </a:lnTo>
                    <a:cubicBezTo>
                      <a:pt x="74747" y="51935"/>
                      <a:pt x="75318" y="52792"/>
                      <a:pt x="75318" y="54504"/>
                    </a:cubicBezTo>
                    <a:cubicBezTo>
                      <a:pt x="75318" y="56501"/>
                      <a:pt x="74747" y="58499"/>
                      <a:pt x="73606" y="61067"/>
                    </a:cubicBezTo>
                    <a:cubicBezTo>
                      <a:pt x="72465" y="63635"/>
                      <a:pt x="71323" y="64777"/>
                      <a:pt x="70467" y="64777"/>
                    </a:cubicBezTo>
                    <a:lnTo>
                      <a:pt x="40512" y="64777"/>
                    </a:lnTo>
                    <a:lnTo>
                      <a:pt x="40226" y="74479"/>
                    </a:lnTo>
                    <a:cubicBezTo>
                      <a:pt x="40226" y="77332"/>
                      <a:pt x="40226" y="79615"/>
                      <a:pt x="40512" y="81042"/>
                    </a:cubicBezTo>
                    <a:lnTo>
                      <a:pt x="73320" y="81042"/>
                    </a:lnTo>
                    <a:cubicBezTo>
                      <a:pt x="74747" y="81042"/>
                      <a:pt x="75318" y="81898"/>
                      <a:pt x="75318" y="83610"/>
                    </a:cubicBezTo>
                    <a:cubicBezTo>
                      <a:pt x="75318" y="85608"/>
                      <a:pt x="74747" y="87605"/>
                      <a:pt x="73606" y="90174"/>
                    </a:cubicBezTo>
                    <a:cubicBezTo>
                      <a:pt x="72465" y="92742"/>
                      <a:pt x="71323" y="93883"/>
                      <a:pt x="70467" y="93883"/>
                    </a:cubicBezTo>
                    <a:lnTo>
                      <a:pt x="41082" y="93883"/>
                    </a:lnTo>
                    <a:close/>
                  </a:path>
                </a:pathLst>
              </a:custGeom>
              <a:solidFill>
                <a:schemeClr val="tx1"/>
              </a:solidFill>
              <a:ln w="2851" cap="flat">
                <a:noFill/>
                <a:prstDash val="solid"/>
                <a:miter/>
              </a:ln>
            </p:spPr>
            <p:txBody>
              <a:bodyPr rtlCol="0" anchor="ctr"/>
              <a:lstStyle/>
              <a:p>
                <a:pPr algn="l" rtl="0"/>
                <a:endParaRPr lang="en-US"/>
              </a:p>
            </p:txBody>
          </p:sp>
        </p:grpSp>
      </p:grpSp>
      <p:sp>
        <p:nvSpPr>
          <p:cNvPr id="50" name="TextBox 49">
            <a:extLst>
              <a:ext uri="{FF2B5EF4-FFF2-40B4-BE49-F238E27FC236}">
                <a16:creationId xmlns:a16="http://schemas.microsoft.com/office/drawing/2014/main" id="{0F7357C6-646F-59A5-9917-EB1DA43F708A}"/>
              </a:ext>
            </a:extLst>
          </p:cNvPr>
          <p:cNvSpPr txBox="1"/>
          <p:nvPr/>
        </p:nvSpPr>
        <p:spPr>
          <a:xfrm>
            <a:off x="503721" y="3416337"/>
            <a:ext cx="1734260" cy="1785104"/>
          </a:xfrm>
          <a:prstGeom prst="rect">
            <a:avLst/>
          </a:prstGeom>
          <a:noFill/>
        </p:spPr>
        <p:txBody>
          <a:bodyPr wrap="square" lIns="91440" tIns="45720" rIns="91440" bIns="45720" anchor="t">
            <a:spAutoFit/>
          </a:bodyPr>
          <a:lstStyle/>
          <a:p>
            <a:pPr>
              <a:lnSpc>
                <a:spcPts val="1220"/>
              </a:lnSpc>
            </a:pPr>
            <a:r>
              <a:rPr lang="tr-TR" sz="1100">
                <a:effectLst/>
                <a:latin typeface="Calibri"/>
                <a:ea typeface="Calibri"/>
                <a:cs typeface="Calibri"/>
              </a:rPr>
              <a:t>Başarılı bir gıda işletmesi kurmanın ilk adımı,</a:t>
            </a:r>
            <a:r>
              <a:rPr lang="tr-TR" sz="1100">
                <a:latin typeface="Calibri"/>
                <a:ea typeface="Calibri"/>
                <a:cs typeface="Calibri"/>
              </a:rPr>
              <a:t> işin ayağa kaldırılmasının </a:t>
            </a:r>
            <a:r>
              <a:rPr lang="tr-TR" sz="1100" b="1">
                <a:latin typeface="Calibri"/>
                <a:ea typeface="Calibri"/>
                <a:cs typeface="Calibri"/>
              </a:rPr>
              <a:t>ne</a:t>
            </a:r>
            <a:r>
              <a:rPr lang="tr-TR" sz="1100" b="1">
                <a:effectLst/>
                <a:latin typeface="Calibri"/>
                <a:ea typeface="Calibri"/>
                <a:cs typeface="Calibri"/>
              </a:rPr>
              <a:t> kadara mal </a:t>
            </a:r>
            <a:r>
              <a:rPr lang="tr-TR" sz="1100" b="1">
                <a:latin typeface="Calibri"/>
                <a:ea typeface="Calibri"/>
                <a:cs typeface="Calibri"/>
              </a:rPr>
              <a:t>olacağıdır</a:t>
            </a:r>
            <a:r>
              <a:rPr lang="tr-TR" sz="1100">
                <a:effectLst/>
                <a:latin typeface="Calibri"/>
                <a:ea typeface="Calibri"/>
                <a:cs typeface="Calibri"/>
              </a:rPr>
              <a:t>. Bu, karşılamanız gereken tüm potansiyel maliyetlerin belirlenmesini içerir.</a:t>
            </a:r>
            <a:endParaRPr lang="tr-TR" sz="1100" b="1">
              <a:effectLst/>
              <a:latin typeface="Calibri"/>
              <a:ea typeface="Calibri"/>
              <a:cs typeface="Calibri"/>
            </a:endParaRPr>
          </a:p>
          <a:p>
            <a:pPr algn="l" rtl="0">
              <a:lnSpc>
                <a:spcPts val="1220"/>
              </a:lnSpc>
            </a:pPr>
            <a:endParaRPr lang="tr-TR" sz="1100">
              <a:latin typeface="Calibri" panose="020F0502020204030204" pitchFamily="34" charset="0"/>
              <a:ea typeface="Calibri"/>
              <a:cs typeface="Calibri" panose="020F0502020204030204" pitchFamily="34" charset="0"/>
            </a:endParaRPr>
          </a:p>
          <a:p>
            <a:pPr algn="l" rtl="0">
              <a:lnSpc>
                <a:spcPts val="1220"/>
              </a:lnSpc>
            </a:pPr>
            <a:r>
              <a:rPr lang="tr-TR" sz="1100">
                <a:effectLst/>
                <a:latin typeface="Calibri"/>
                <a:ea typeface="Calibri"/>
                <a:cs typeface="Calibri"/>
              </a:rPr>
              <a:t>Göz önünde bulundurulması gereken bazı kategoriler şunlardır:</a:t>
            </a:r>
            <a:endParaRPr lang="tr-TR" sz="1100">
              <a:latin typeface="Calibri"/>
              <a:ea typeface="Calibri"/>
              <a:cs typeface="Calibri"/>
            </a:endParaRPr>
          </a:p>
        </p:txBody>
      </p:sp>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50299" y="3098878"/>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3" name="Freeform 52">
            <a:extLst>
              <a:ext uri="{FF2B5EF4-FFF2-40B4-BE49-F238E27FC236}">
                <a16:creationId xmlns:a16="http://schemas.microsoft.com/office/drawing/2014/main" id="{AB05CB63-C125-2DC3-A8D4-97E2DA15BC70}"/>
              </a:ext>
            </a:extLst>
          </p:cNvPr>
          <p:cNvSpPr/>
          <p:nvPr/>
        </p:nvSpPr>
        <p:spPr>
          <a:xfrm>
            <a:off x="-4742" y="2675324"/>
            <a:ext cx="2111099" cy="426338"/>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4" name="TextBox 53">
            <a:extLst>
              <a:ext uri="{FF2B5EF4-FFF2-40B4-BE49-F238E27FC236}">
                <a16:creationId xmlns:a16="http://schemas.microsoft.com/office/drawing/2014/main" id="{A9E5A8E2-1E24-8768-B9EE-801EE6332BD2}"/>
              </a:ext>
            </a:extLst>
          </p:cNvPr>
          <p:cNvSpPr txBox="1"/>
          <p:nvPr/>
        </p:nvSpPr>
        <p:spPr>
          <a:xfrm>
            <a:off x="358508" y="2777786"/>
            <a:ext cx="2719732" cy="954107"/>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Başlangıç ​​Bütçesi</a:t>
            </a:r>
            <a:endParaRPr lang="en-IE" sz="1600" b="1">
              <a:solidFill>
                <a:schemeClr val="bg1"/>
              </a:solidFill>
              <a:latin typeface="Calibri" panose="020F0502020204030204" pitchFamily="34" charset="0"/>
              <a:cs typeface="Calibri" panose="020F0502020204030204" pitchFamily="34" charset="0"/>
            </a:endParaRPr>
          </a:p>
          <a:p>
            <a:pPr algn="l" rtl="0">
              <a:lnSpc>
                <a:spcPts val="2440"/>
              </a:lnSpc>
              <a:tabLst>
                <a:tab pos="177800" algn="l"/>
              </a:tabLst>
            </a:pPr>
            <a:endParaRPr lang="en-IE" sz="2000" b="1" kern="1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ts val="2440"/>
              </a:lnSpc>
              <a:tabLst>
                <a:tab pos="177800" algn="l"/>
              </a:tabLst>
            </a:pPr>
            <a:endParaRPr lang="en-IE"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Text Placeholder 2">
            <a:extLst>
              <a:ext uri="{FF2B5EF4-FFF2-40B4-BE49-F238E27FC236}">
                <a16:creationId xmlns:a16="http://schemas.microsoft.com/office/drawing/2014/main" id="{EFB29651-6C88-111B-433C-37DEA95AFA70}"/>
              </a:ext>
            </a:extLst>
          </p:cNvPr>
          <p:cNvSpPr txBox="1">
            <a:spLocks/>
          </p:cNvSpPr>
          <p:nvPr/>
        </p:nvSpPr>
        <p:spPr>
          <a:xfrm>
            <a:off x="2215822" y="6790026"/>
            <a:ext cx="4969069" cy="2706190"/>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Satış Tahmini: </a:t>
            </a:r>
            <a:r>
              <a:rPr lang="tr-TR">
                <a:solidFill>
                  <a:schemeClr val="tx1"/>
                </a:solidFill>
                <a:latin typeface="Calibri"/>
                <a:ea typeface="Calibri"/>
                <a:cs typeface="Calibri"/>
              </a:rPr>
              <a:t>Aylık olarak satmayı beklediğiniz birim sayısını tahmin edin ve beklenen toplam satış gelirinizi elde etmek için bunu birim başına fiyatla çarpın. Farklı senaryolara hazırlanabilmeniz için ihtiyatlı bir tahmin ve iyimser bir tahmin yapmak faydalı olabilir.</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Gider Tahmini: </a:t>
            </a:r>
            <a:r>
              <a:rPr lang="tr-TR">
                <a:solidFill>
                  <a:schemeClr val="tx1"/>
                </a:solidFill>
                <a:latin typeface="Calibri"/>
                <a:ea typeface="Calibri"/>
                <a:cs typeface="Calibri"/>
              </a:rPr>
              <a:t>Yukarıda belirtilen kategorileri kullanarak aylık harcamalarınızı tahmin edin. Mevsimsel dalgalanmaları veya tek seferlik maliyetleri hesaba kattığınızdan emin olun.</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Kâr/Zarar Tahmini: </a:t>
            </a:r>
            <a:r>
              <a:rPr lang="tr-TR">
                <a:solidFill>
                  <a:schemeClr val="tx1"/>
                </a:solidFill>
                <a:latin typeface="Calibri"/>
                <a:ea typeface="Calibri"/>
                <a:cs typeface="Calibri"/>
              </a:rPr>
              <a:t>Toplam beklenen giderlerinizi toplam beklenen satış gelirinizden çıkarın. Bu size net kar veya zararınızın bir projeksiyonunu verecektir.</a:t>
            </a:r>
          </a:p>
          <a:p>
            <a:pPr marL="228600" indent="-22860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sp>
        <p:nvSpPr>
          <p:cNvPr id="57" name="TextBox 56">
            <a:extLst>
              <a:ext uri="{FF2B5EF4-FFF2-40B4-BE49-F238E27FC236}">
                <a16:creationId xmlns:a16="http://schemas.microsoft.com/office/drawing/2014/main" id="{09957F0B-7195-0442-005F-D772158CF5EC}"/>
              </a:ext>
            </a:extLst>
          </p:cNvPr>
          <p:cNvSpPr txBox="1"/>
          <p:nvPr/>
        </p:nvSpPr>
        <p:spPr>
          <a:xfrm>
            <a:off x="481563" y="6790026"/>
            <a:ext cx="1734260" cy="1631216"/>
          </a:xfrm>
          <a:prstGeom prst="rect">
            <a:avLst/>
          </a:prstGeom>
          <a:noFill/>
        </p:spPr>
        <p:txBody>
          <a:bodyPr wrap="square" lIns="91440" tIns="45720" rIns="91440" bIns="45720" anchor="t">
            <a:spAutoFit/>
          </a:bodyPr>
          <a:lstStyle/>
          <a:p>
            <a:pPr>
              <a:lnSpc>
                <a:spcPts val="1220"/>
              </a:lnSpc>
            </a:pPr>
            <a:r>
              <a:rPr lang="en-IE" sz="1100" err="1">
                <a:effectLst/>
                <a:latin typeface="Calibri"/>
                <a:ea typeface="Calibri"/>
                <a:cs typeface="Calibri"/>
              </a:rPr>
              <a:t>Maliyetlerinizi</a:t>
            </a:r>
            <a:r>
              <a:rPr lang="en-IE" sz="1100">
                <a:effectLst/>
                <a:latin typeface="Calibri"/>
                <a:ea typeface="Calibri"/>
                <a:cs typeface="Calibri"/>
              </a:rPr>
              <a:t> </a:t>
            </a:r>
            <a:r>
              <a:rPr lang="en-IE" sz="1100" err="1">
                <a:effectLst/>
                <a:latin typeface="Calibri"/>
                <a:ea typeface="Calibri"/>
                <a:cs typeface="Calibri"/>
              </a:rPr>
              <a:t>belirleyip</a:t>
            </a:r>
            <a:r>
              <a:rPr lang="en-IE" sz="1100">
                <a:effectLst/>
                <a:latin typeface="Calibri"/>
                <a:ea typeface="Calibri"/>
                <a:cs typeface="Calibri"/>
              </a:rPr>
              <a:t> </a:t>
            </a:r>
            <a:r>
              <a:rPr lang="en-IE" sz="1100" err="1">
                <a:effectLst/>
                <a:latin typeface="Calibri"/>
                <a:ea typeface="Calibri"/>
                <a:cs typeface="Calibri"/>
              </a:rPr>
              <a:t>tahmin</a:t>
            </a:r>
            <a:r>
              <a:rPr lang="en-IE" sz="1100">
                <a:effectLst/>
                <a:latin typeface="Calibri"/>
                <a:ea typeface="Calibri"/>
                <a:cs typeface="Calibri"/>
              </a:rPr>
              <a:t> </a:t>
            </a:r>
            <a:r>
              <a:rPr lang="en-IE" sz="1100" err="1">
                <a:effectLst/>
                <a:latin typeface="Calibri"/>
                <a:ea typeface="Calibri"/>
                <a:cs typeface="Calibri"/>
              </a:rPr>
              <a:t>ettikten</a:t>
            </a:r>
            <a:r>
              <a:rPr lang="en-IE" sz="1100">
                <a:effectLst/>
                <a:latin typeface="Calibri"/>
                <a:ea typeface="Calibri"/>
                <a:cs typeface="Calibri"/>
              </a:rPr>
              <a:t> </a:t>
            </a:r>
            <a:r>
              <a:rPr lang="en-IE" sz="1100" err="1">
                <a:effectLst/>
                <a:latin typeface="Calibri"/>
                <a:ea typeface="Calibri"/>
                <a:cs typeface="Calibri"/>
              </a:rPr>
              <a:t>sonra</a:t>
            </a:r>
            <a:r>
              <a:rPr lang="en-IE" sz="1100">
                <a:effectLst/>
                <a:latin typeface="Calibri"/>
                <a:ea typeface="Calibri"/>
                <a:cs typeface="Calibri"/>
              </a:rPr>
              <a:t>,</a:t>
            </a:r>
            <a:r>
              <a:rPr lang="en-IE" sz="1100">
                <a:latin typeface="Calibri"/>
                <a:ea typeface="Calibri"/>
                <a:cs typeface="Calibri"/>
              </a:rPr>
              <a:t> </a:t>
            </a:r>
            <a:r>
              <a:rPr lang="en-IE" sz="1100" b="1" err="1">
                <a:effectLst/>
                <a:latin typeface="Calibri"/>
                <a:ea typeface="Calibri"/>
                <a:cs typeface="Calibri"/>
              </a:rPr>
              <a:t>finansal</a:t>
            </a:r>
            <a:r>
              <a:rPr lang="en-IE" sz="1100" b="1">
                <a:effectLst/>
                <a:latin typeface="Calibri"/>
                <a:ea typeface="Calibri"/>
                <a:cs typeface="Calibri"/>
              </a:rPr>
              <a:t> </a:t>
            </a:r>
            <a:r>
              <a:rPr lang="en-IE" sz="1100" b="1" err="1">
                <a:effectLst/>
                <a:latin typeface="Calibri"/>
                <a:ea typeface="Calibri"/>
                <a:cs typeface="Calibri"/>
              </a:rPr>
              <a:t>tahmin</a:t>
            </a:r>
            <a:r>
              <a:rPr lang="en-IE" sz="1100" b="1">
                <a:effectLst/>
                <a:latin typeface="Calibri"/>
                <a:ea typeface="Calibri"/>
                <a:cs typeface="Calibri"/>
              </a:rPr>
              <a:t> </a:t>
            </a:r>
            <a:r>
              <a:rPr lang="en-IE" sz="1100" b="1" err="1">
                <a:latin typeface="Calibri"/>
                <a:ea typeface="Calibri"/>
                <a:cs typeface="Calibri"/>
              </a:rPr>
              <a:t>oluşturun</a:t>
            </a:r>
            <a:r>
              <a:rPr lang="en-IE" sz="1100">
                <a:effectLst/>
                <a:latin typeface="Calibri"/>
                <a:ea typeface="Calibri"/>
                <a:cs typeface="Calibri"/>
              </a:rPr>
              <a:t>. Bu </a:t>
            </a:r>
            <a:r>
              <a:rPr lang="en-IE" sz="1100" err="1">
                <a:latin typeface="Calibri"/>
                <a:ea typeface="Calibri"/>
                <a:cs typeface="Calibri"/>
              </a:rPr>
              <a:t>tahmin</a:t>
            </a:r>
            <a:r>
              <a:rPr lang="en-IE" sz="1100">
                <a:latin typeface="Calibri"/>
                <a:ea typeface="Calibri"/>
                <a:cs typeface="Calibri"/>
              </a:rPr>
              <a:t> </a:t>
            </a:r>
            <a:r>
              <a:rPr lang="en-IE" sz="1100" err="1">
                <a:latin typeface="Calibri"/>
                <a:ea typeface="Calibri"/>
                <a:cs typeface="Calibri"/>
              </a:rPr>
              <a:t>gelirleriniz</a:t>
            </a:r>
            <a:r>
              <a:rPr lang="en-IE" sz="1100">
                <a:effectLst/>
                <a:latin typeface="Calibri"/>
                <a:ea typeface="Calibri"/>
                <a:cs typeface="Calibri"/>
              </a:rPr>
              <a:t> </a:t>
            </a:r>
            <a:r>
              <a:rPr lang="en-IE" sz="1100" err="1">
                <a:effectLst/>
                <a:latin typeface="Calibri"/>
                <a:ea typeface="Calibri"/>
                <a:cs typeface="Calibri"/>
              </a:rPr>
              <a:t>ve</a:t>
            </a:r>
            <a:r>
              <a:rPr lang="en-IE" sz="1100">
                <a:effectLst/>
                <a:latin typeface="Calibri"/>
                <a:ea typeface="Calibri"/>
                <a:cs typeface="Calibri"/>
              </a:rPr>
              <a:t> </a:t>
            </a:r>
            <a:r>
              <a:rPr lang="en-IE" sz="1100" err="1">
                <a:effectLst/>
                <a:latin typeface="Calibri"/>
                <a:ea typeface="Calibri"/>
                <a:cs typeface="Calibri"/>
              </a:rPr>
              <a:t>giderleriniz</a:t>
            </a:r>
            <a:r>
              <a:rPr lang="en-IE" sz="1100">
                <a:effectLst/>
                <a:latin typeface="Calibri"/>
                <a:ea typeface="Calibri"/>
                <a:cs typeface="Calibri"/>
              </a:rPr>
              <a:t> </a:t>
            </a:r>
            <a:r>
              <a:rPr lang="en-IE" sz="1100" err="1">
                <a:effectLst/>
                <a:latin typeface="Calibri"/>
                <a:ea typeface="Calibri"/>
                <a:cs typeface="Calibri"/>
              </a:rPr>
              <a:t>için</a:t>
            </a:r>
            <a:r>
              <a:rPr lang="en-IE" sz="1100">
                <a:effectLst/>
                <a:latin typeface="Calibri"/>
                <a:ea typeface="Calibri"/>
                <a:cs typeface="Calibri"/>
              </a:rPr>
              <a:t> </a:t>
            </a:r>
            <a:r>
              <a:rPr lang="en-IE" sz="1100" err="1">
                <a:effectLst/>
                <a:latin typeface="Calibri"/>
                <a:ea typeface="Calibri"/>
                <a:cs typeface="Calibri"/>
              </a:rPr>
              <a:t>makul</a:t>
            </a:r>
            <a:r>
              <a:rPr lang="en-IE" sz="1100">
                <a:effectLst/>
                <a:latin typeface="Calibri"/>
                <a:ea typeface="Calibri"/>
                <a:cs typeface="Calibri"/>
              </a:rPr>
              <a:t> </a:t>
            </a:r>
            <a:r>
              <a:rPr lang="en-IE" sz="1100" err="1">
                <a:effectLst/>
                <a:latin typeface="Calibri"/>
                <a:ea typeface="Calibri"/>
                <a:cs typeface="Calibri"/>
              </a:rPr>
              <a:t>tahminler</a:t>
            </a:r>
            <a:r>
              <a:rPr lang="en-IE" sz="1100">
                <a:effectLst/>
                <a:latin typeface="Calibri"/>
                <a:ea typeface="Calibri"/>
                <a:cs typeface="Calibri"/>
              </a:rPr>
              <a:t> </a:t>
            </a:r>
            <a:r>
              <a:rPr lang="en-IE" sz="1100" err="1">
                <a:latin typeface="Calibri"/>
                <a:ea typeface="Calibri"/>
                <a:cs typeface="Calibri"/>
              </a:rPr>
              <a:t>yapmak</a:t>
            </a:r>
            <a:r>
              <a:rPr lang="en-IE" sz="1100">
                <a:latin typeface="Calibri"/>
                <a:ea typeface="Calibri"/>
                <a:cs typeface="Calibri"/>
              </a:rPr>
              <a:t> </a:t>
            </a:r>
            <a:r>
              <a:rPr lang="en-IE" sz="1100" err="1">
                <a:latin typeface="Calibri"/>
                <a:ea typeface="Calibri"/>
                <a:cs typeface="Calibri"/>
              </a:rPr>
              <a:t>demektir</a:t>
            </a:r>
            <a:r>
              <a:rPr lang="en-IE" sz="1100">
                <a:latin typeface="Calibri"/>
                <a:ea typeface="Calibri"/>
                <a:cs typeface="Calibri"/>
              </a:rPr>
              <a:t>.</a:t>
            </a:r>
            <a:endParaRPr lang="en-IE" sz="1100">
              <a:effectLst/>
              <a:latin typeface="Calibri"/>
              <a:ea typeface="Calibri"/>
              <a:cs typeface="Calibri"/>
            </a:endParaRPr>
          </a:p>
          <a:p>
            <a:pPr>
              <a:lnSpc>
                <a:spcPts val="1220"/>
              </a:lnSpc>
            </a:pPr>
            <a:endParaRPr lang="en-IE" sz="1100">
              <a:latin typeface="Calibri"/>
              <a:ea typeface="Calibri"/>
              <a:cs typeface="Calibri"/>
            </a:endParaRPr>
          </a:p>
          <a:p>
            <a:pPr>
              <a:lnSpc>
                <a:spcPts val="1220"/>
              </a:lnSpc>
            </a:pPr>
            <a:r>
              <a:rPr lang="en-IE" sz="1100" err="1">
                <a:latin typeface="Calibri"/>
                <a:ea typeface="Calibri"/>
                <a:cs typeface="Calibri"/>
              </a:rPr>
              <a:t>İşte</a:t>
            </a:r>
            <a:r>
              <a:rPr lang="en-IE" sz="1100">
                <a:latin typeface="Calibri"/>
                <a:ea typeface="Calibri"/>
                <a:cs typeface="Calibri"/>
              </a:rPr>
              <a:t> </a:t>
            </a:r>
            <a:r>
              <a:rPr lang="en-IE" sz="1100" err="1">
                <a:latin typeface="Calibri"/>
                <a:ea typeface="Calibri"/>
                <a:cs typeface="Calibri"/>
              </a:rPr>
              <a:t>nasıl</a:t>
            </a:r>
            <a:r>
              <a:rPr lang="en-IE" sz="1100">
                <a:latin typeface="Calibri"/>
                <a:ea typeface="Calibri"/>
                <a:cs typeface="Calibri"/>
              </a:rPr>
              <a:t> </a:t>
            </a:r>
            <a:r>
              <a:rPr lang="en-IE" sz="1100" err="1">
                <a:latin typeface="Calibri"/>
                <a:ea typeface="Calibri"/>
                <a:cs typeface="Calibri"/>
              </a:rPr>
              <a:t>yapacağınız</a:t>
            </a:r>
            <a:r>
              <a:rPr lang="en-IE" sz="1100">
                <a:latin typeface="Calibri"/>
                <a:ea typeface="Calibri"/>
                <a:cs typeface="Calibri"/>
              </a:rPr>
              <a:t>:</a:t>
            </a:r>
          </a:p>
          <a:p>
            <a:pPr algn="l" rtl="0">
              <a:lnSpc>
                <a:spcPts val="1220"/>
              </a:lnSpc>
            </a:pPr>
            <a:endParaRPr lang="en-IE" sz="1100">
              <a:latin typeface="Calibri" panose="020F0502020204030204" pitchFamily="34" charset="0"/>
              <a:cs typeface="Calibri" panose="020F0502020204030204" pitchFamily="34" charset="0"/>
            </a:endParaRPr>
          </a:p>
        </p:txBody>
      </p:sp>
      <p:cxnSp>
        <p:nvCxnSpPr>
          <p:cNvPr id="58" name="Straight Connector 57">
            <a:extLst>
              <a:ext uri="{FF2B5EF4-FFF2-40B4-BE49-F238E27FC236}">
                <a16:creationId xmlns:a16="http://schemas.microsoft.com/office/drawing/2014/main" id="{80D28963-5DA4-FBAE-CBAA-E0D33BCE833F}"/>
              </a:ext>
            </a:extLst>
          </p:cNvPr>
          <p:cNvCxnSpPr>
            <a:cxnSpLocks/>
          </p:cNvCxnSpPr>
          <p:nvPr/>
        </p:nvCxnSpPr>
        <p:spPr>
          <a:xfrm>
            <a:off x="0" y="658426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9" name="Freeform 58">
            <a:extLst>
              <a:ext uri="{FF2B5EF4-FFF2-40B4-BE49-F238E27FC236}">
                <a16:creationId xmlns:a16="http://schemas.microsoft.com/office/drawing/2014/main" id="{1AB4C9DC-8B5E-B63A-601D-E2ADFF4DF46B}"/>
              </a:ext>
            </a:extLst>
          </p:cNvPr>
          <p:cNvSpPr/>
          <p:nvPr/>
        </p:nvSpPr>
        <p:spPr>
          <a:xfrm>
            <a:off x="-3850" y="6174344"/>
            <a:ext cx="2288492" cy="480888"/>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0" name="TextBox 59">
            <a:extLst>
              <a:ext uri="{FF2B5EF4-FFF2-40B4-BE49-F238E27FC236}">
                <a16:creationId xmlns:a16="http://schemas.microsoft.com/office/drawing/2014/main" id="{41A16B61-B684-64BD-4C74-ECC88B372404}"/>
              </a:ext>
            </a:extLst>
          </p:cNvPr>
          <p:cNvSpPr txBox="1"/>
          <p:nvPr/>
        </p:nvSpPr>
        <p:spPr>
          <a:xfrm>
            <a:off x="483017" y="6214303"/>
            <a:ext cx="2719732"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Finansal Tahmin</a:t>
            </a:r>
          </a:p>
        </p:txBody>
      </p:sp>
      <p:sp>
        <p:nvSpPr>
          <p:cNvPr id="5" name="TextBox 4">
            <a:extLst>
              <a:ext uri="{FF2B5EF4-FFF2-40B4-BE49-F238E27FC236}">
                <a16:creationId xmlns:a16="http://schemas.microsoft.com/office/drawing/2014/main" id="{D3357723-9D57-FA07-2F02-3819983F6999}"/>
              </a:ext>
            </a:extLst>
          </p:cNvPr>
          <p:cNvSpPr txBox="1"/>
          <p:nvPr/>
        </p:nvSpPr>
        <p:spPr>
          <a:xfrm>
            <a:off x="508933" y="8773277"/>
            <a:ext cx="1780142" cy="1169551"/>
          </a:xfrm>
          <a:prstGeom prst="rect">
            <a:avLst/>
          </a:prstGeom>
          <a:noFill/>
        </p:spPr>
        <p:txBody>
          <a:bodyPr wrap="square">
            <a:spAutoFit/>
          </a:bodyPr>
          <a:lstStyle/>
          <a:p>
            <a:pPr algn="l" rtl="0"/>
            <a:r>
              <a:rPr lang="en-GB" sz="1400" b="1" i="0">
                <a:solidFill>
                  <a:srgbClr val="0F0F0F"/>
                </a:solidFill>
                <a:effectLst/>
              </a:rPr>
              <a:t>Finansal Yönetim: İşletmeniz için finansal tahmin nasıl oluşturulur?</a:t>
            </a:r>
          </a:p>
        </p:txBody>
      </p:sp>
      <p:pic>
        <p:nvPicPr>
          <p:cNvPr id="6" name="Online Media 5" title="Financial Management: How to create a financial forecast for your business #EBL2022">
            <a:hlinkClick r:id="" action="ppaction://media"/>
            <a:extLst>
              <a:ext uri="{FF2B5EF4-FFF2-40B4-BE49-F238E27FC236}">
                <a16:creationId xmlns:a16="http://schemas.microsoft.com/office/drawing/2014/main" id="{0EB1C6B2-9D39-C09E-6B92-E3BCBF71F7A6}"/>
              </a:ext>
            </a:extLst>
          </p:cNvPr>
          <p:cNvPicPr>
            <a:picLocks noRot="1" noChangeAspect="1"/>
          </p:cNvPicPr>
          <p:nvPr>
            <a:videoFile r:link="rId1"/>
          </p:nvPr>
        </p:nvPicPr>
        <p:blipFill>
          <a:blip r:embed="rId4"/>
          <a:stretch>
            <a:fillRect/>
          </a:stretch>
        </p:blipFill>
        <p:spPr>
          <a:xfrm>
            <a:off x="2553282" y="8699383"/>
            <a:ext cx="2540000" cy="1435100"/>
          </a:xfrm>
          <a:prstGeom prst="rect">
            <a:avLst/>
          </a:prstGeom>
        </p:spPr>
      </p:pic>
      <p:grpSp>
        <p:nvGrpSpPr>
          <p:cNvPr id="7" name="Graphic 4">
            <a:extLst>
              <a:ext uri="{FF2B5EF4-FFF2-40B4-BE49-F238E27FC236}">
                <a16:creationId xmlns:a16="http://schemas.microsoft.com/office/drawing/2014/main" id="{3C69BDF1-CDCA-CD04-32F3-0228BEB41959}"/>
              </a:ext>
            </a:extLst>
          </p:cNvPr>
          <p:cNvGrpSpPr/>
          <p:nvPr/>
        </p:nvGrpSpPr>
        <p:grpSpPr>
          <a:xfrm rot="4075347">
            <a:off x="1929212" y="9577739"/>
            <a:ext cx="340780" cy="658854"/>
            <a:chOff x="9129274" y="2719113"/>
            <a:chExt cx="717139" cy="1386497"/>
          </a:xfrm>
          <a:solidFill>
            <a:srgbClr val="000000"/>
          </a:solidFill>
        </p:grpSpPr>
        <p:grpSp>
          <p:nvGrpSpPr>
            <p:cNvPr id="8" name="Graphic 4">
              <a:extLst>
                <a:ext uri="{FF2B5EF4-FFF2-40B4-BE49-F238E27FC236}">
                  <a16:creationId xmlns:a16="http://schemas.microsoft.com/office/drawing/2014/main" id="{22A9E6DF-4A3E-3AF8-E1E5-971E8411AE7F}"/>
                </a:ext>
              </a:extLst>
            </p:cNvPr>
            <p:cNvGrpSpPr/>
            <p:nvPr/>
          </p:nvGrpSpPr>
          <p:grpSpPr>
            <a:xfrm>
              <a:off x="9159507" y="2719113"/>
              <a:ext cx="446280" cy="440141"/>
              <a:chOff x="9159507" y="2719113"/>
              <a:chExt cx="446280" cy="440141"/>
            </a:xfrm>
            <a:grpFill/>
          </p:grpSpPr>
          <p:sp>
            <p:nvSpPr>
              <p:cNvPr id="17" name="Freeform 44">
                <a:extLst>
                  <a:ext uri="{FF2B5EF4-FFF2-40B4-BE49-F238E27FC236}">
                    <a16:creationId xmlns:a16="http://schemas.microsoft.com/office/drawing/2014/main" id="{2E94D45A-A7DE-354D-5C41-FACEDCA933F8}"/>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19" name="Freeform 45">
                <a:extLst>
                  <a:ext uri="{FF2B5EF4-FFF2-40B4-BE49-F238E27FC236}">
                    <a16:creationId xmlns:a16="http://schemas.microsoft.com/office/drawing/2014/main" id="{2F884754-BA3C-4CE4-E394-42D3E05E49D6}"/>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9" name="Graphic 4">
              <a:extLst>
                <a:ext uri="{FF2B5EF4-FFF2-40B4-BE49-F238E27FC236}">
                  <a16:creationId xmlns:a16="http://schemas.microsoft.com/office/drawing/2014/main" id="{94952458-2D89-C896-DAF9-F211E8D9EB25}"/>
                </a:ext>
              </a:extLst>
            </p:cNvPr>
            <p:cNvGrpSpPr/>
            <p:nvPr/>
          </p:nvGrpSpPr>
          <p:grpSpPr>
            <a:xfrm>
              <a:off x="9129274" y="2893887"/>
              <a:ext cx="717139" cy="1211724"/>
              <a:chOff x="9129274" y="2893887"/>
              <a:chExt cx="717139" cy="1211724"/>
            </a:xfrm>
            <a:grpFill/>
          </p:grpSpPr>
          <p:sp>
            <p:nvSpPr>
              <p:cNvPr id="10" name="Freeform 37">
                <a:extLst>
                  <a:ext uri="{FF2B5EF4-FFF2-40B4-BE49-F238E27FC236}">
                    <a16:creationId xmlns:a16="http://schemas.microsoft.com/office/drawing/2014/main" id="{835C9B08-9786-BBB3-53F2-26A6B5A52AE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11" name="Freeform 38">
                <a:extLst>
                  <a:ext uri="{FF2B5EF4-FFF2-40B4-BE49-F238E27FC236}">
                    <a16:creationId xmlns:a16="http://schemas.microsoft.com/office/drawing/2014/main" id="{CDDACEC0-8556-B935-7D1E-58B1B788435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12" name="Freeform 39">
                <a:extLst>
                  <a:ext uri="{FF2B5EF4-FFF2-40B4-BE49-F238E27FC236}">
                    <a16:creationId xmlns:a16="http://schemas.microsoft.com/office/drawing/2014/main" id="{3C09F1D3-3827-E078-1960-8467E4D25A4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13" name="Freeform 40">
                <a:extLst>
                  <a:ext uri="{FF2B5EF4-FFF2-40B4-BE49-F238E27FC236}">
                    <a16:creationId xmlns:a16="http://schemas.microsoft.com/office/drawing/2014/main" id="{EBDE7A1F-A9C8-2A11-C9CF-87A0F1FA84D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14" name="Freeform 41">
                <a:extLst>
                  <a:ext uri="{FF2B5EF4-FFF2-40B4-BE49-F238E27FC236}">
                    <a16:creationId xmlns:a16="http://schemas.microsoft.com/office/drawing/2014/main" id="{1922CA13-FCE9-D4C4-3A52-DA4963D80BFD}"/>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15" name="Freeform 42">
                <a:extLst>
                  <a:ext uri="{FF2B5EF4-FFF2-40B4-BE49-F238E27FC236}">
                    <a16:creationId xmlns:a16="http://schemas.microsoft.com/office/drawing/2014/main" id="{1D210394-96F5-47CE-52DC-209B4FCBF6E6}"/>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16" name="Freeform 43">
                <a:extLst>
                  <a:ext uri="{FF2B5EF4-FFF2-40B4-BE49-F238E27FC236}">
                    <a16:creationId xmlns:a16="http://schemas.microsoft.com/office/drawing/2014/main" id="{D8F4595A-3320-E6B9-380E-4891612B060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
        <p:nvSpPr>
          <p:cNvPr id="3" name="Text Box 5">
            <a:extLst>
              <a:ext uri="{FF2B5EF4-FFF2-40B4-BE49-F238E27FC236}">
                <a16:creationId xmlns:a16="http://schemas.microsoft.com/office/drawing/2014/main" id="{34E1A279-77BF-16F8-3240-53EEBB3693D6}"/>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151435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D9EEE2-E164-0515-4EDE-9BE81ED00C2A}"/>
              </a:ext>
            </a:extLst>
          </p:cNvPr>
          <p:cNvSpPr/>
          <p:nvPr/>
        </p:nvSpPr>
        <p:spPr>
          <a:xfrm>
            <a:off x="6537" y="1552852"/>
            <a:ext cx="7559675" cy="3796554"/>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Rectangle 1">
            <a:extLst>
              <a:ext uri="{FF2B5EF4-FFF2-40B4-BE49-F238E27FC236}">
                <a16:creationId xmlns:a16="http://schemas.microsoft.com/office/drawing/2014/main" id="{41F8E2BF-840B-C999-0CB6-07D7777C73E9}"/>
              </a:ext>
            </a:extLst>
          </p:cNvPr>
          <p:cNvSpPr/>
          <p:nvPr/>
        </p:nvSpPr>
        <p:spPr>
          <a:xfrm>
            <a:off x="0" y="8000214"/>
            <a:ext cx="7559674" cy="1521565"/>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66121" y="5720533"/>
            <a:ext cx="4969069" cy="1943010"/>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Adil Ticaret İçerikleri: </a:t>
            </a:r>
            <a:r>
              <a:rPr lang="tr-TR">
                <a:solidFill>
                  <a:schemeClr val="tx1"/>
                </a:solidFill>
                <a:latin typeface="Calibri"/>
                <a:ea typeface="Calibri"/>
                <a:cs typeface="Calibri"/>
              </a:rPr>
              <a:t>Adil ticaret malzemeleri kullanmayı planlıyorsanız bunlar geleneksel malzemelerden daha pahalı olabilir. Ancak işletmeniz için bir satış noktası da olabilirler.</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Sürdürülebilir Ambalaj: </a:t>
            </a:r>
            <a:r>
              <a:rPr lang="tr-TR">
                <a:solidFill>
                  <a:schemeClr val="tx1"/>
                </a:solidFill>
                <a:latin typeface="Calibri"/>
                <a:ea typeface="Calibri"/>
                <a:cs typeface="Calibri"/>
              </a:rPr>
              <a:t>Sürdürülebilir veya biyolojik olarak parçalanabilen ambalajlar genellikle geleneksel ambalajlardan daha pahalıdır ancak çevreye duyarlı tüketicilere hitap etmenize yardımcı olabilir.</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Yaşama Ücretleri: </a:t>
            </a:r>
            <a:r>
              <a:rPr lang="tr-TR">
                <a:solidFill>
                  <a:schemeClr val="tx1"/>
                </a:solidFill>
                <a:latin typeface="Calibri"/>
                <a:ea typeface="Calibri"/>
                <a:cs typeface="Calibri"/>
              </a:rPr>
              <a:t>Çalışanlarınıza geçinebilecekleri bir ücret ödemeye kararlıysanız bu, maaş giderlerinizi ve iş gücü maaliyetinizi artırabilir. Ancak bu aynı zamanda personeliniz arasında iş değişiminin azalmasına ve moralin yükselmesine de neden olabilir.</a:t>
            </a:r>
          </a:p>
          <a:p>
            <a:pPr marL="228600" indent="-22860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sp>
        <p:nvSpPr>
          <p:cNvPr id="56" name="Text Placeholder 2">
            <a:extLst>
              <a:ext uri="{FF2B5EF4-FFF2-40B4-BE49-F238E27FC236}">
                <a16:creationId xmlns:a16="http://schemas.microsoft.com/office/drawing/2014/main" id="{DA082752-168E-C658-BAEC-164CF40C1737}"/>
              </a:ext>
            </a:extLst>
          </p:cNvPr>
          <p:cNvSpPr txBox="1">
            <a:spLocks/>
          </p:cNvSpPr>
          <p:nvPr/>
        </p:nvSpPr>
        <p:spPr>
          <a:xfrm>
            <a:off x="538920" y="8103382"/>
            <a:ext cx="6411789" cy="1408954"/>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tr-TR">
                <a:solidFill>
                  <a:schemeClr val="tx1"/>
                </a:solidFill>
                <a:latin typeface="Calibri"/>
                <a:ea typeface="Calibri"/>
                <a:cs typeface="Calibri"/>
              </a:rPr>
              <a:t>Bu etik hususları bütçenize ve finansal tahminlerinize dahil etmek, yalnızca işinizi değerlerinizle uyumlu bir şekilde yürütmenize yardımcı olmakla kalmaz, aynı zamanda markanızı hedef kitlenizde yankı uyandıracak benzersiz bir şekilde konumlandırmanıza da yardımcı olur. Pazarlama ve müşteri iletişiminizde bu unsurları vurguladığınızdan emin olun.</a:t>
            </a:r>
          </a:p>
          <a:p>
            <a:pPr>
              <a:lnSpc>
                <a:spcPts val="1220"/>
              </a:lnSpc>
              <a:buClr>
                <a:srgbClr val="F1A0C2"/>
              </a:buClr>
              <a:tabLst>
                <a:tab pos="177800" algn="l"/>
              </a:tabLst>
            </a:pPr>
            <a:r>
              <a:rPr lang="tr-TR">
                <a:solidFill>
                  <a:schemeClr val="bg1"/>
                </a:solidFill>
                <a:highlight>
                  <a:srgbClr val="F1A0C2"/>
                </a:highlight>
                <a:latin typeface="Calibri"/>
                <a:ea typeface="Calibri"/>
                <a:cs typeface="Calibri"/>
              </a:rPr>
              <a:t>Hatırlatma:</a:t>
            </a:r>
            <a:r>
              <a:rPr lang="tr-TR">
                <a:solidFill>
                  <a:schemeClr val="bg1"/>
                </a:solidFill>
                <a:latin typeface="Calibri"/>
                <a:ea typeface="Calibri"/>
                <a:cs typeface="Calibri"/>
              </a:rPr>
              <a:t> </a:t>
            </a:r>
            <a:r>
              <a:rPr lang="tr-TR">
                <a:solidFill>
                  <a:schemeClr val="tx1"/>
                </a:solidFill>
                <a:latin typeface="Calibri"/>
                <a:ea typeface="Calibri"/>
                <a:cs typeface="Calibri"/>
              </a:rPr>
              <a:t>Başlangıç ​​bütçeniz ve finansal tahmininiz sadece tahminlerdir. İşletmeniz büyüyüp geliştikçe kesinlikle değişecektir ve bunda bir sorun yoktur. Önemli olan, mali durumunuzu izlemeye devam etmek, bütçenizi gerektiği gibi ayarlamak ve işinizi yolunda tutmak için bilinçli kararlar vermektir.</a:t>
            </a:r>
            <a:endParaRPr lang="tr-TR">
              <a:solidFill>
                <a:schemeClr val="tx1"/>
              </a:solidFill>
              <a:ea typeface="Calibri"/>
            </a:endParaRPr>
          </a:p>
          <a:p>
            <a:pPr rtl="0">
              <a:lnSpc>
                <a:spcPts val="1220"/>
              </a:lnSpc>
              <a:buClr>
                <a:srgbClr val="F1A0C2"/>
              </a:buClr>
              <a:tabLst>
                <a:tab pos="177800" algn="l"/>
              </a:tabLst>
            </a:pPr>
            <a:endParaRPr lang="tr-TR">
              <a:solidFill>
                <a:schemeClr val="tx1"/>
              </a:solidFill>
              <a:ea typeface="Calibri"/>
            </a:endParaRP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33</a:t>
            </a:fld>
            <a:endParaRPr lang="en-US" sz="900">
              <a:solidFill>
                <a:schemeClr val="tx1"/>
              </a:solidFill>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531862" y="5720533"/>
            <a:ext cx="1734260" cy="861774"/>
          </a:xfrm>
          <a:prstGeom prst="rect">
            <a:avLst/>
          </a:prstGeom>
          <a:noFill/>
        </p:spPr>
        <p:txBody>
          <a:bodyPr wrap="square" lIns="91440" tIns="45720" rIns="91440" bIns="45720" anchor="t">
            <a:spAutoFit/>
          </a:bodyPr>
          <a:lstStyle/>
          <a:p>
            <a:pPr>
              <a:lnSpc>
                <a:spcPts val="1220"/>
              </a:lnSpc>
            </a:pPr>
            <a:r>
              <a:rPr lang="en-IE" sz="1100" err="1">
                <a:effectLst/>
                <a:latin typeface="Calibri"/>
                <a:ea typeface="Calibri"/>
                <a:cs typeface="Calibri"/>
              </a:rPr>
              <a:t>Etik</a:t>
            </a:r>
            <a:r>
              <a:rPr lang="en-IE" sz="1100">
                <a:effectLst/>
                <a:latin typeface="Calibri"/>
                <a:ea typeface="Calibri"/>
                <a:cs typeface="Calibri"/>
              </a:rPr>
              <a:t> </a:t>
            </a:r>
            <a:r>
              <a:rPr lang="en-IE" sz="1100" err="1">
                <a:effectLst/>
                <a:latin typeface="Calibri"/>
                <a:ea typeface="Calibri"/>
                <a:cs typeface="Calibri"/>
              </a:rPr>
              <a:t>bir</a:t>
            </a:r>
            <a:r>
              <a:rPr lang="en-IE" sz="1100">
                <a:effectLst/>
                <a:latin typeface="Calibri"/>
                <a:ea typeface="Calibri"/>
                <a:cs typeface="Calibri"/>
              </a:rPr>
              <a:t> </a:t>
            </a:r>
            <a:r>
              <a:rPr lang="en-IE" sz="1100" err="1">
                <a:effectLst/>
                <a:latin typeface="Calibri"/>
                <a:ea typeface="Calibri"/>
                <a:cs typeface="Calibri"/>
              </a:rPr>
              <a:t>gıda</a:t>
            </a:r>
            <a:r>
              <a:rPr lang="en-IE" sz="1100">
                <a:effectLst/>
                <a:latin typeface="Calibri"/>
                <a:ea typeface="Calibri"/>
                <a:cs typeface="Calibri"/>
              </a:rPr>
              <a:t> </a:t>
            </a:r>
            <a:r>
              <a:rPr lang="en-IE" sz="1100" err="1">
                <a:effectLst/>
                <a:latin typeface="Calibri"/>
                <a:ea typeface="Calibri"/>
                <a:cs typeface="Calibri"/>
              </a:rPr>
              <a:t>işletmesi</a:t>
            </a:r>
            <a:r>
              <a:rPr lang="en-IE" sz="1100">
                <a:effectLst/>
                <a:latin typeface="Calibri"/>
                <a:ea typeface="Calibri"/>
                <a:cs typeface="Calibri"/>
              </a:rPr>
              <a:t> </a:t>
            </a:r>
            <a:r>
              <a:rPr lang="en-IE" sz="1100" err="1">
                <a:effectLst/>
                <a:latin typeface="Calibri"/>
                <a:ea typeface="Calibri"/>
                <a:cs typeface="Calibri"/>
              </a:rPr>
              <a:t>olarak</a:t>
            </a:r>
            <a:r>
              <a:rPr lang="en-IE" sz="1100">
                <a:effectLst/>
                <a:latin typeface="Calibri"/>
                <a:ea typeface="Calibri"/>
                <a:cs typeface="Calibri"/>
              </a:rPr>
              <a:t> </a:t>
            </a:r>
            <a:r>
              <a:rPr lang="en-IE" sz="1100" err="1">
                <a:latin typeface="Calibri"/>
                <a:ea typeface="Calibri"/>
                <a:cs typeface="Calibri"/>
              </a:rPr>
              <a:t>bazı</a:t>
            </a:r>
            <a:r>
              <a:rPr lang="en-IE" sz="1100">
                <a:latin typeface="Calibri"/>
                <a:ea typeface="Calibri"/>
                <a:cs typeface="Calibri"/>
              </a:rPr>
              <a:t> </a:t>
            </a:r>
            <a:r>
              <a:rPr lang="en-IE" sz="1100" b="1">
                <a:latin typeface="Calibri"/>
                <a:ea typeface="Calibri"/>
                <a:cs typeface="Calibri"/>
              </a:rPr>
              <a:t>ek</a:t>
            </a:r>
            <a:r>
              <a:rPr lang="en-IE" sz="1100" b="1">
                <a:effectLst/>
                <a:latin typeface="Calibri"/>
                <a:ea typeface="Calibri"/>
                <a:cs typeface="Calibri"/>
              </a:rPr>
              <a:t> </a:t>
            </a:r>
            <a:r>
              <a:rPr lang="en-IE" sz="1100" b="1" err="1">
                <a:latin typeface="Calibri"/>
                <a:ea typeface="Calibri"/>
                <a:cs typeface="Calibri"/>
              </a:rPr>
              <a:t>maliyetler</a:t>
            </a:r>
            <a:r>
              <a:rPr lang="en-IE" sz="1100" b="1">
                <a:latin typeface="Calibri"/>
                <a:ea typeface="Calibri"/>
                <a:cs typeface="Calibri"/>
              </a:rPr>
              <a:t> </a:t>
            </a:r>
            <a:r>
              <a:rPr lang="en-IE" sz="1100" b="1" err="1">
                <a:latin typeface="Calibri"/>
                <a:ea typeface="Calibri"/>
                <a:cs typeface="Calibri"/>
              </a:rPr>
              <a:t>açısından</a:t>
            </a:r>
            <a:r>
              <a:rPr lang="en-IE" sz="1100" b="1">
                <a:latin typeface="Calibri"/>
                <a:ea typeface="Calibri"/>
                <a:cs typeface="Calibri"/>
              </a:rPr>
              <a:t> </a:t>
            </a:r>
            <a:r>
              <a:rPr lang="en-IE" sz="1100" err="1">
                <a:latin typeface="Calibri"/>
                <a:ea typeface="Calibri"/>
                <a:cs typeface="Calibri"/>
              </a:rPr>
              <a:t>şunları</a:t>
            </a:r>
            <a:r>
              <a:rPr lang="en-IE" sz="1100">
                <a:effectLst/>
                <a:latin typeface="Calibri"/>
                <a:ea typeface="Calibri"/>
                <a:cs typeface="Calibri"/>
              </a:rPr>
              <a:t> </a:t>
            </a:r>
            <a:r>
              <a:rPr lang="en-IE" sz="1100" err="1">
                <a:effectLst/>
                <a:latin typeface="Calibri"/>
                <a:ea typeface="Calibri"/>
                <a:cs typeface="Calibri"/>
              </a:rPr>
              <a:t>dikkate</a:t>
            </a:r>
            <a:r>
              <a:rPr lang="en-IE" sz="1100">
                <a:effectLst/>
                <a:latin typeface="Calibri"/>
                <a:ea typeface="Calibri"/>
                <a:cs typeface="Calibri"/>
              </a:rPr>
              <a:t> </a:t>
            </a:r>
            <a:r>
              <a:rPr lang="en-IE" sz="1100" err="1">
                <a:effectLst/>
                <a:latin typeface="Calibri"/>
                <a:ea typeface="Calibri"/>
                <a:cs typeface="Calibri"/>
              </a:rPr>
              <a:t>almanız</a:t>
            </a:r>
            <a:r>
              <a:rPr lang="en-IE" sz="1100">
                <a:effectLst/>
                <a:latin typeface="Calibri"/>
                <a:ea typeface="Calibri"/>
                <a:cs typeface="Calibri"/>
              </a:rPr>
              <a:t> </a:t>
            </a:r>
            <a:r>
              <a:rPr lang="en-IE" sz="1100" err="1">
                <a:effectLst/>
                <a:latin typeface="Calibri"/>
                <a:ea typeface="Calibri"/>
                <a:cs typeface="Calibri"/>
              </a:rPr>
              <a:t>gerekebilir</a:t>
            </a:r>
            <a:r>
              <a:rPr lang="en-IE" sz="1100">
                <a:effectLst/>
                <a:latin typeface="Calibri"/>
                <a:ea typeface="Calibri"/>
                <a:cs typeface="Calibri"/>
              </a:rPr>
              <a:t>:</a:t>
            </a:r>
          </a:p>
          <a:p>
            <a:pPr algn="l" rtl="0">
              <a:lnSpc>
                <a:spcPts val="1220"/>
              </a:lnSpc>
            </a:pPr>
            <a:endParaRPr lang="en-IE" sz="110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AB05CB63-C125-2DC3-A8D4-97E2DA15BC70}"/>
              </a:ext>
            </a:extLst>
          </p:cNvPr>
          <p:cNvSpPr/>
          <p:nvPr/>
        </p:nvSpPr>
        <p:spPr>
          <a:xfrm>
            <a:off x="5775" y="4939489"/>
            <a:ext cx="2766089" cy="412701"/>
          </a:xfrm>
          <a:custGeom>
            <a:avLst/>
            <a:gdLst>
              <a:gd name="connsiteX0" fmla="*/ 0 w 4325782"/>
              <a:gd name="connsiteY0" fmla="*/ 0 h 575832"/>
              <a:gd name="connsiteX1" fmla="*/ 972917 w 4325782"/>
              <a:gd name="connsiteY1" fmla="*/ 0 h 575832"/>
              <a:gd name="connsiteX2" fmla="*/ 3038609 w 4325782"/>
              <a:gd name="connsiteY2" fmla="*/ 0 h 575832"/>
              <a:gd name="connsiteX3" fmla="*/ 4011526 w 4325782"/>
              <a:gd name="connsiteY3" fmla="*/ 0 h 575832"/>
              <a:gd name="connsiteX4" fmla="*/ 4325782 w 4325782"/>
              <a:gd name="connsiteY4" fmla="*/ 311579 h 575832"/>
              <a:gd name="connsiteX5" fmla="*/ 4325782 w 4325782"/>
              <a:gd name="connsiteY5" fmla="*/ 575831 h 575832"/>
              <a:gd name="connsiteX6" fmla="*/ 3533949 w 4325782"/>
              <a:gd name="connsiteY6" fmla="*/ 575831 h 575832"/>
              <a:gd name="connsiteX7" fmla="*/ 3533949 w 4325782"/>
              <a:gd name="connsiteY7" fmla="*/ 575832 h 575832"/>
              <a:gd name="connsiteX8" fmla="*/ 2561032 w 4325782"/>
              <a:gd name="connsiteY8" fmla="*/ 575832 h 575832"/>
              <a:gd name="connsiteX9" fmla="*/ 972917 w 4325782"/>
              <a:gd name="connsiteY9" fmla="*/ 575832 h 575832"/>
              <a:gd name="connsiteX10" fmla="*/ 0 w 4325782"/>
              <a:gd name="connsiteY10"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782" h="575832">
                <a:moveTo>
                  <a:pt x="0" y="0"/>
                </a:moveTo>
                <a:lnTo>
                  <a:pt x="972917" y="0"/>
                </a:lnTo>
                <a:lnTo>
                  <a:pt x="3038609" y="0"/>
                </a:lnTo>
                <a:lnTo>
                  <a:pt x="4011526" y="0"/>
                </a:lnTo>
                <a:cubicBezTo>
                  <a:pt x="4184566" y="0"/>
                  <a:pt x="4325782" y="140014"/>
                  <a:pt x="4325782" y="311579"/>
                </a:cubicBezTo>
                <a:lnTo>
                  <a:pt x="4325782" y="575831"/>
                </a:lnTo>
                <a:lnTo>
                  <a:pt x="3533949" y="575831"/>
                </a:lnTo>
                <a:lnTo>
                  <a:pt x="3533949" y="575832"/>
                </a:lnTo>
                <a:lnTo>
                  <a:pt x="2561032" y="575832"/>
                </a:lnTo>
                <a:lnTo>
                  <a:pt x="972917" y="575832"/>
                </a:lnTo>
                <a:lnTo>
                  <a:pt x="0" y="575832"/>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4" name="TextBox 53">
            <a:extLst>
              <a:ext uri="{FF2B5EF4-FFF2-40B4-BE49-F238E27FC236}">
                <a16:creationId xmlns:a16="http://schemas.microsoft.com/office/drawing/2014/main" id="{A9E5A8E2-1E24-8768-B9EE-801EE6332BD2}"/>
              </a:ext>
            </a:extLst>
          </p:cNvPr>
          <p:cNvSpPr txBox="1"/>
          <p:nvPr/>
        </p:nvSpPr>
        <p:spPr>
          <a:xfrm>
            <a:off x="533316" y="4979448"/>
            <a:ext cx="2719732" cy="584775"/>
          </a:xfrm>
          <a:prstGeom prst="rect">
            <a:avLst/>
          </a:prstGeom>
          <a:noFill/>
        </p:spPr>
        <p:txBody>
          <a:bodyPr wrap="square">
            <a:spAutoFit/>
          </a:bodyPr>
          <a:lstStyle/>
          <a:p>
            <a:pPr algn="l" rtl="0"/>
            <a:r>
              <a:rPr lang="en-IE" sz="1600" b="1">
                <a:solidFill>
                  <a:srgbClr val="000000"/>
                </a:solidFill>
                <a:effectLst/>
                <a:latin typeface="Calibri" panose="020F0502020204030204" pitchFamily="34" charset="0"/>
                <a:cs typeface="Calibri" panose="020F0502020204030204" pitchFamily="34" charset="0"/>
              </a:rPr>
              <a:t>Etik Hususlar</a:t>
            </a:r>
            <a:br>
              <a:rPr lang="en-IE" sz="1600" b="1">
                <a:solidFill>
                  <a:srgbClr val="000000"/>
                </a:solidFill>
                <a:effectLst/>
                <a:latin typeface="Calibri" panose="020F0502020204030204" pitchFamily="34" charset="0"/>
                <a:cs typeface="Calibri" panose="020F0502020204030204" pitchFamily="34" charset="0"/>
              </a:rPr>
            </a:br>
            <a:endParaRPr lang="en-IE" sz="1600" b="1">
              <a:solidFill>
                <a:srgbClr val="000000"/>
              </a:solidFill>
              <a:effectLst/>
              <a:latin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CB589152-E01C-64A5-477C-A96AB584169E}"/>
              </a:ext>
            </a:extLst>
          </p:cNvPr>
          <p:cNvSpPr/>
          <p:nvPr/>
        </p:nvSpPr>
        <p:spPr>
          <a:xfrm>
            <a:off x="10088" y="1032537"/>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60" name="Group 59">
            <a:extLst>
              <a:ext uri="{FF2B5EF4-FFF2-40B4-BE49-F238E27FC236}">
                <a16:creationId xmlns:a16="http://schemas.microsoft.com/office/drawing/2014/main" id="{34621779-FC93-B0C8-6397-7082CDB4F2C2}"/>
              </a:ext>
            </a:extLst>
          </p:cNvPr>
          <p:cNvGrpSpPr/>
          <p:nvPr/>
        </p:nvGrpSpPr>
        <p:grpSpPr>
          <a:xfrm flipV="1">
            <a:off x="0" y="1325485"/>
            <a:ext cx="498763" cy="104373"/>
            <a:chOff x="3931516" y="7479258"/>
            <a:chExt cx="497571" cy="104123"/>
          </a:xfrm>
          <a:solidFill>
            <a:schemeClr val="tx1"/>
          </a:solidFill>
        </p:grpSpPr>
        <p:cxnSp>
          <p:nvCxnSpPr>
            <p:cNvPr id="61" name="Straight Connector 60">
              <a:extLst>
                <a:ext uri="{FF2B5EF4-FFF2-40B4-BE49-F238E27FC236}">
                  <a16:creationId xmlns:a16="http://schemas.microsoft.com/office/drawing/2014/main" id="{1A09E821-6381-0A90-F627-9ABA42443F1A}"/>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71DF8BDC-949C-8EDF-75E0-3FC36AE3A1C8}"/>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63" name="TextBox 62">
            <a:extLst>
              <a:ext uri="{FF2B5EF4-FFF2-40B4-BE49-F238E27FC236}">
                <a16:creationId xmlns:a16="http://schemas.microsoft.com/office/drawing/2014/main" id="{BAC131CD-CCB2-4FDF-9000-15199DC9D9C6}"/>
              </a:ext>
            </a:extLst>
          </p:cNvPr>
          <p:cNvSpPr txBox="1"/>
          <p:nvPr/>
        </p:nvSpPr>
        <p:spPr>
          <a:xfrm>
            <a:off x="506811" y="1170034"/>
            <a:ext cx="5466529" cy="1015663"/>
          </a:xfrm>
          <a:prstGeom prst="rect">
            <a:avLst/>
          </a:prstGeom>
          <a:noFill/>
        </p:spPr>
        <p:txBody>
          <a:bodyPr wrap="square">
            <a:spAutoFit/>
          </a:bodyPr>
          <a:lstStyle/>
          <a:p>
            <a:pPr algn="l" rtl="0">
              <a:lnSpc>
                <a:spcPts val="2440"/>
              </a:lnSpc>
              <a:tabLst>
                <a:tab pos="177800" algn="l"/>
              </a:tabLst>
            </a:pPr>
            <a:r>
              <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rPr>
              <a:t>Bütçeleme ve Tahminleme</a:t>
            </a:r>
          </a:p>
          <a:p>
            <a:pPr algn="l" rtl="0">
              <a:lnSpc>
                <a:spcPts val="2440"/>
              </a:lnSpc>
              <a:tabLst>
                <a:tab pos="177800" algn="l"/>
              </a:tabLst>
            </a:pPr>
            <a:endPar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ts val="2440"/>
              </a:lnSpc>
              <a:tabLst>
                <a:tab pos="177800" algn="l"/>
              </a:tabLst>
            </a:pP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4" name="TextBox 63">
            <a:extLst>
              <a:ext uri="{FF2B5EF4-FFF2-40B4-BE49-F238E27FC236}">
                <a16:creationId xmlns:a16="http://schemas.microsoft.com/office/drawing/2014/main" id="{116D1834-4418-BA12-9092-0787F98CCEF9}"/>
              </a:ext>
            </a:extLst>
          </p:cNvPr>
          <p:cNvSpPr txBox="1"/>
          <p:nvPr/>
        </p:nvSpPr>
        <p:spPr>
          <a:xfrm>
            <a:off x="506811" y="865227"/>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01</a:t>
            </a:r>
          </a:p>
        </p:txBody>
      </p:sp>
      <p:grpSp>
        <p:nvGrpSpPr>
          <p:cNvPr id="65" name="Group 64">
            <a:extLst>
              <a:ext uri="{FF2B5EF4-FFF2-40B4-BE49-F238E27FC236}">
                <a16:creationId xmlns:a16="http://schemas.microsoft.com/office/drawing/2014/main" id="{35123126-988C-6069-EF16-675B109DA1F9}"/>
              </a:ext>
            </a:extLst>
          </p:cNvPr>
          <p:cNvGrpSpPr/>
          <p:nvPr/>
        </p:nvGrpSpPr>
        <p:grpSpPr>
          <a:xfrm>
            <a:off x="5852530" y="376994"/>
            <a:ext cx="1018279" cy="1022573"/>
            <a:chOff x="4152442" y="5302687"/>
            <a:chExt cx="1090895" cy="1095495"/>
          </a:xfrm>
        </p:grpSpPr>
        <p:sp>
          <p:nvSpPr>
            <p:cNvPr id="66" name="Freeform 65">
              <a:extLst>
                <a:ext uri="{FF2B5EF4-FFF2-40B4-BE49-F238E27FC236}">
                  <a16:creationId xmlns:a16="http://schemas.microsoft.com/office/drawing/2014/main" id="{8E0B1A0C-3342-6D03-9971-459CE8993268}"/>
                </a:ext>
              </a:extLst>
            </p:cNvPr>
            <p:cNvSpPr/>
            <p:nvPr/>
          </p:nvSpPr>
          <p:spPr>
            <a:xfrm>
              <a:off x="4888021" y="5364040"/>
              <a:ext cx="84446" cy="89317"/>
            </a:xfrm>
            <a:custGeom>
              <a:avLst/>
              <a:gdLst>
                <a:gd name="connsiteX0" fmla="*/ 0 w 84446"/>
                <a:gd name="connsiteY0" fmla="*/ 0 h 89317"/>
                <a:gd name="connsiteX1" fmla="*/ 84447 w 84446"/>
                <a:gd name="connsiteY1" fmla="*/ 89318 h 89317"/>
                <a:gd name="connsiteX2" fmla="*/ 0 w 84446"/>
                <a:gd name="connsiteY2" fmla="*/ 89318 h 89317"/>
                <a:gd name="connsiteX3" fmla="*/ 0 w 84446"/>
                <a:gd name="connsiteY3" fmla="*/ 0 h 89317"/>
              </a:gdLst>
              <a:ahLst/>
              <a:cxnLst>
                <a:cxn ang="0">
                  <a:pos x="connsiteX0" y="connsiteY0"/>
                </a:cxn>
                <a:cxn ang="0">
                  <a:pos x="connsiteX1" y="connsiteY1"/>
                </a:cxn>
                <a:cxn ang="0">
                  <a:pos x="connsiteX2" y="connsiteY2"/>
                </a:cxn>
                <a:cxn ang="0">
                  <a:pos x="connsiteX3" y="connsiteY3"/>
                </a:cxn>
              </a:cxnLst>
              <a:rect l="l" t="t" r="r" b="b"/>
              <a:pathLst>
                <a:path w="84446" h="89317">
                  <a:moveTo>
                    <a:pt x="0" y="0"/>
                  </a:moveTo>
                  <a:cubicBezTo>
                    <a:pt x="28815" y="30248"/>
                    <a:pt x="55918" y="59069"/>
                    <a:pt x="84447" y="89318"/>
                  </a:cubicBezTo>
                  <a:cubicBezTo>
                    <a:pt x="55062" y="89318"/>
                    <a:pt x="27673" y="89318"/>
                    <a:pt x="0" y="89318"/>
                  </a:cubicBezTo>
                  <a:cubicBezTo>
                    <a:pt x="0" y="60211"/>
                    <a:pt x="0" y="31390"/>
                    <a:pt x="0" y="0"/>
                  </a:cubicBezTo>
                  <a:close/>
                </a:path>
              </a:pathLst>
            </a:custGeom>
            <a:solidFill>
              <a:srgbClr val="F1A0C2"/>
            </a:solidFill>
            <a:ln w="2851" cap="flat">
              <a:noFill/>
              <a:prstDash val="solid"/>
              <a:miter/>
            </a:ln>
          </p:spPr>
          <p:txBody>
            <a:bodyPr rtlCol="0" anchor="ctr"/>
            <a:lstStyle/>
            <a:p>
              <a:pPr algn="l" rtl="0"/>
              <a:endParaRPr lang="en-US"/>
            </a:p>
          </p:txBody>
        </p:sp>
        <p:sp>
          <p:nvSpPr>
            <p:cNvPr id="67" name="Freeform 66">
              <a:extLst>
                <a:ext uri="{FF2B5EF4-FFF2-40B4-BE49-F238E27FC236}">
                  <a16:creationId xmlns:a16="http://schemas.microsoft.com/office/drawing/2014/main" id="{FBC6327A-0CE3-5C54-1267-3894A7BAACEB}"/>
                </a:ext>
              </a:extLst>
            </p:cNvPr>
            <p:cNvSpPr/>
            <p:nvPr/>
          </p:nvSpPr>
          <p:spPr>
            <a:xfrm>
              <a:off x="4778753" y="5748990"/>
              <a:ext cx="356616" cy="114143"/>
            </a:xfrm>
            <a:custGeom>
              <a:avLst/>
              <a:gdLst>
                <a:gd name="connsiteX0" fmla="*/ 0 w 356616"/>
                <a:gd name="connsiteY0" fmla="*/ 0 h 114143"/>
                <a:gd name="connsiteX1" fmla="*/ 356617 w 356616"/>
                <a:gd name="connsiteY1" fmla="*/ 0 h 114143"/>
                <a:gd name="connsiteX2" fmla="*/ 356617 w 356616"/>
                <a:gd name="connsiteY2" fmla="*/ 114144 h 114143"/>
                <a:gd name="connsiteX3" fmla="*/ 0 w 356616"/>
                <a:gd name="connsiteY3" fmla="*/ 114144 h 114143"/>
              </a:gdLst>
              <a:ahLst/>
              <a:cxnLst>
                <a:cxn ang="0">
                  <a:pos x="connsiteX0" y="connsiteY0"/>
                </a:cxn>
                <a:cxn ang="0">
                  <a:pos x="connsiteX1" y="connsiteY1"/>
                </a:cxn>
                <a:cxn ang="0">
                  <a:pos x="connsiteX2" y="connsiteY2"/>
                </a:cxn>
                <a:cxn ang="0">
                  <a:pos x="connsiteX3" y="connsiteY3"/>
                </a:cxn>
              </a:cxnLst>
              <a:rect l="l" t="t" r="r" b="b"/>
              <a:pathLst>
                <a:path w="356616" h="114143">
                  <a:moveTo>
                    <a:pt x="0" y="0"/>
                  </a:moveTo>
                  <a:lnTo>
                    <a:pt x="356617" y="0"/>
                  </a:lnTo>
                  <a:lnTo>
                    <a:pt x="356617" y="114144"/>
                  </a:lnTo>
                  <a:lnTo>
                    <a:pt x="0" y="114144"/>
                  </a:lnTo>
                  <a:close/>
                </a:path>
              </a:pathLst>
            </a:custGeom>
            <a:solidFill>
              <a:srgbClr val="F1A0C2"/>
            </a:solidFill>
            <a:ln w="2851" cap="flat">
              <a:noFill/>
              <a:prstDash val="solid"/>
              <a:miter/>
            </a:ln>
          </p:spPr>
          <p:txBody>
            <a:bodyPr rtlCol="0" anchor="ctr"/>
            <a:lstStyle/>
            <a:p>
              <a:pPr algn="l" rtl="0"/>
              <a:endParaRPr lang="en-US"/>
            </a:p>
          </p:txBody>
        </p:sp>
        <p:grpSp>
          <p:nvGrpSpPr>
            <p:cNvPr id="68" name="Group 67">
              <a:extLst>
                <a:ext uri="{FF2B5EF4-FFF2-40B4-BE49-F238E27FC236}">
                  <a16:creationId xmlns:a16="http://schemas.microsoft.com/office/drawing/2014/main" id="{BDCC104C-1893-A9C1-A59D-93C5BAD19ECE}"/>
                </a:ext>
              </a:extLst>
            </p:cNvPr>
            <p:cNvGrpSpPr/>
            <p:nvPr/>
          </p:nvGrpSpPr>
          <p:grpSpPr>
            <a:xfrm>
              <a:off x="4152442" y="5302687"/>
              <a:ext cx="1090895" cy="1095495"/>
              <a:chOff x="4152442" y="5302687"/>
              <a:chExt cx="1090895" cy="1095495"/>
            </a:xfrm>
          </p:grpSpPr>
          <p:sp>
            <p:nvSpPr>
              <p:cNvPr id="69" name="Freeform 68">
                <a:extLst>
                  <a:ext uri="{FF2B5EF4-FFF2-40B4-BE49-F238E27FC236}">
                    <a16:creationId xmlns:a16="http://schemas.microsoft.com/office/drawing/2014/main" id="{3D4DFDAC-A742-0AC8-DF9A-70B13CFF55D0}"/>
                  </a:ext>
                </a:extLst>
              </p:cNvPr>
              <p:cNvSpPr/>
              <p:nvPr/>
            </p:nvSpPr>
            <p:spPr>
              <a:xfrm>
                <a:off x="4152442" y="5302687"/>
                <a:ext cx="1090895" cy="1095495"/>
              </a:xfrm>
              <a:custGeom>
                <a:avLst/>
                <a:gdLst>
                  <a:gd name="connsiteX0" fmla="*/ 974655 w 1090895"/>
                  <a:gd name="connsiteY0" fmla="*/ 1095495 h 1095495"/>
                  <a:gd name="connsiteX1" fmla="*/ 635156 w 1090895"/>
                  <a:gd name="connsiteY1" fmla="*/ 1095495 h 1095495"/>
                  <a:gd name="connsiteX2" fmla="*/ 630306 w 1090895"/>
                  <a:gd name="connsiteY2" fmla="*/ 1093783 h 1095495"/>
                  <a:gd name="connsiteX3" fmla="*/ 519326 w 1090895"/>
                  <a:gd name="connsiteY3" fmla="*/ 981922 h 1095495"/>
                  <a:gd name="connsiteX4" fmla="*/ 516759 w 1090895"/>
                  <a:gd name="connsiteY4" fmla="*/ 950247 h 1095495"/>
                  <a:gd name="connsiteX5" fmla="*/ 498500 w 1090895"/>
                  <a:gd name="connsiteY5" fmla="*/ 950247 h 1095495"/>
                  <a:gd name="connsiteX6" fmla="*/ 480812 w 1090895"/>
                  <a:gd name="connsiteY6" fmla="*/ 989627 h 1095495"/>
                  <a:gd name="connsiteX7" fmla="*/ 488800 w 1090895"/>
                  <a:gd name="connsiteY7" fmla="*/ 1055545 h 1095495"/>
                  <a:gd name="connsiteX8" fmla="*/ 428318 w 1090895"/>
                  <a:gd name="connsiteY8" fmla="*/ 1087220 h 1095495"/>
                  <a:gd name="connsiteX9" fmla="*/ 157289 w 1090895"/>
                  <a:gd name="connsiteY9" fmla="*/ 1086934 h 1095495"/>
                  <a:gd name="connsiteX10" fmla="*/ 124195 w 1090895"/>
                  <a:gd name="connsiteY10" fmla="*/ 1085222 h 1095495"/>
                  <a:gd name="connsiteX11" fmla="*/ 378 w 1090895"/>
                  <a:gd name="connsiteY11" fmla="*/ 954528 h 1095495"/>
                  <a:gd name="connsiteX12" fmla="*/ 105366 w 1090895"/>
                  <a:gd name="connsiteY12" fmla="*/ 799863 h 1095495"/>
                  <a:gd name="connsiteX13" fmla="*/ 130472 w 1090895"/>
                  <a:gd name="connsiteY13" fmla="*/ 794156 h 1095495"/>
                  <a:gd name="connsiteX14" fmla="*/ 145877 w 1090895"/>
                  <a:gd name="connsiteY14" fmla="*/ 742505 h 1095495"/>
                  <a:gd name="connsiteX15" fmla="*/ 142169 w 1090895"/>
                  <a:gd name="connsiteY15" fmla="*/ 737940 h 1095495"/>
                  <a:gd name="connsiteX16" fmla="*/ 135322 w 1090895"/>
                  <a:gd name="connsiteY16" fmla="*/ 676587 h 1095495"/>
                  <a:gd name="connsiteX17" fmla="*/ 188386 w 1090895"/>
                  <a:gd name="connsiteY17" fmla="*/ 643771 h 1095495"/>
                  <a:gd name="connsiteX18" fmla="*/ 208357 w 1090895"/>
                  <a:gd name="connsiteY18" fmla="*/ 643771 h 1095495"/>
                  <a:gd name="connsiteX19" fmla="*/ 208357 w 1090895"/>
                  <a:gd name="connsiteY19" fmla="*/ 628647 h 1095495"/>
                  <a:gd name="connsiteX20" fmla="*/ 208357 w 1090895"/>
                  <a:gd name="connsiteY20" fmla="*/ 112146 h 1095495"/>
                  <a:gd name="connsiteX21" fmla="*/ 208927 w 1090895"/>
                  <a:gd name="connsiteY21" fmla="*/ 93027 h 1095495"/>
                  <a:gd name="connsiteX22" fmla="*/ 275686 w 1090895"/>
                  <a:gd name="connsiteY22" fmla="*/ 5993 h 1095495"/>
                  <a:gd name="connsiteX23" fmla="*/ 294801 w 1090895"/>
                  <a:gd name="connsiteY23" fmla="*/ 0 h 1095495"/>
                  <a:gd name="connsiteX24" fmla="*/ 694211 w 1090895"/>
                  <a:gd name="connsiteY24" fmla="*/ 0 h 1095495"/>
                  <a:gd name="connsiteX25" fmla="*/ 756691 w 1090895"/>
                  <a:gd name="connsiteY25" fmla="*/ 34243 h 1095495"/>
                  <a:gd name="connsiteX26" fmla="*/ 846558 w 1090895"/>
                  <a:gd name="connsiteY26" fmla="*/ 128697 h 1095495"/>
                  <a:gd name="connsiteX27" fmla="*/ 878225 w 1090895"/>
                  <a:gd name="connsiteY27" fmla="*/ 208883 h 1095495"/>
                  <a:gd name="connsiteX28" fmla="*/ 878225 w 1090895"/>
                  <a:gd name="connsiteY28" fmla="*/ 345856 h 1095495"/>
                  <a:gd name="connsiteX29" fmla="*/ 878225 w 1090895"/>
                  <a:gd name="connsiteY29" fmla="*/ 357555 h 1095495"/>
                  <a:gd name="connsiteX30" fmla="*/ 943843 w 1090895"/>
                  <a:gd name="connsiteY30" fmla="*/ 357841 h 1095495"/>
                  <a:gd name="connsiteX31" fmla="*/ 991487 w 1090895"/>
                  <a:gd name="connsiteY31" fmla="*/ 362692 h 1095495"/>
                  <a:gd name="connsiteX32" fmla="*/ 1090769 w 1090895"/>
                  <a:gd name="connsiteY32" fmla="*/ 495955 h 1095495"/>
                  <a:gd name="connsiteX33" fmla="*/ 1090769 w 1090895"/>
                  <a:gd name="connsiteY33" fmla="*/ 957096 h 1095495"/>
                  <a:gd name="connsiteX34" fmla="*/ 1090484 w 1090895"/>
                  <a:gd name="connsiteY34" fmla="*/ 969937 h 1095495"/>
                  <a:gd name="connsiteX35" fmla="*/ 1027719 w 1090895"/>
                  <a:gd name="connsiteY35" fmla="*/ 1074664 h 1095495"/>
                  <a:gd name="connsiteX36" fmla="*/ 974655 w 1090895"/>
                  <a:gd name="connsiteY36" fmla="*/ 1095495 h 1095495"/>
                  <a:gd name="connsiteX37" fmla="*/ 700488 w 1090895"/>
                  <a:gd name="connsiteY37" fmla="*/ 33958 h 1095495"/>
                  <a:gd name="connsiteX38" fmla="*/ 687079 w 1090895"/>
                  <a:gd name="connsiteY38" fmla="*/ 33958 h 1095495"/>
                  <a:gd name="connsiteX39" fmla="*/ 317624 w 1090895"/>
                  <a:gd name="connsiteY39" fmla="*/ 33387 h 1095495"/>
                  <a:gd name="connsiteX40" fmla="*/ 242877 w 1090895"/>
                  <a:gd name="connsiteY40" fmla="*/ 108722 h 1095495"/>
                  <a:gd name="connsiteX41" fmla="*/ 243448 w 1090895"/>
                  <a:gd name="connsiteY41" fmla="*/ 629788 h 1095495"/>
                  <a:gd name="connsiteX42" fmla="*/ 243448 w 1090895"/>
                  <a:gd name="connsiteY42" fmla="*/ 643486 h 1095495"/>
                  <a:gd name="connsiteX43" fmla="*/ 257142 w 1090895"/>
                  <a:gd name="connsiteY43" fmla="*/ 643486 h 1095495"/>
                  <a:gd name="connsiteX44" fmla="*/ 437447 w 1090895"/>
                  <a:gd name="connsiteY44" fmla="*/ 643486 h 1095495"/>
                  <a:gd name="connsiteX45" fmla="*/ 493365 w 1090895"/>
                  <a:gd name="connsiteY45" fmla="*/ 715682 h 1095495"/>
                  <a:gd name="connsiteX46" fmla="*/ 480241 w 1090895"/>
                  <a:gd name="connsiteY46" fmla="*/ 743647 h 1095495"/>
                  <a:gd name="connsiteX47" fmla="*/ 479671 w 1090895"/>
                  <a:gd name="connsiteY47" fmla="*/ 823833 h 1095495"/>
                  <a:gd name="connsiteX48" fmla="*/ 479385 w 1090895"/>
                  <a:gd name="connsiteY48" fmla="*/ 905731 h 1095495"/>
                  <a:gd name="connsiteX49" fmla="*/ 517044 w 1090895"/>
                  <a:gd name="connsiteY49" fmla="*/ 915433 h 1095495"/>
                  <a:gd name="connsiteX50" fmla="*/ 517044 w 1090895"/>
                  <a:gd name="connsiteY50" fmla="*/ 901165 h 1095495"/>
                  <a:gd name="connsiteX51" fmla="*/ 517329 w 1090895"/>
                  <a:gd name="connsiteY51" fmla="*/ 496811 h 1095495"/>
                  <a:gd name="connsiteX52" fmla="*/ 521038 w 1090895"/>
                  <a:gd name="connsiteY52" fmla="*/ 460856 h 1095495"/>
                  <a:gd name="connsiteX53" fmla="*/ 654270 w 1090895"/>
                  <a:gd name="connsiteY53" fmla="*/ 357555 h 1095495"/>
                  <a:gd name="connsiteX54" fmla="*/ 830296 w 1090895"/>
                  <a:gd name="connsiteY54" fmla="*/ 357555 h 1095495"/>
                  <a:gd name="connsiteX55" fmla="*/ 842279 w 1090895"/>
                  <a:gd name="connsiteY55" fmla="*/ 357555 h 1095495"/>
                  <a:gd name="connsiteX56" fmla="*/ 842279 w 1090895"/>
                  <a:gd name="connsiteY56" fmla="*/ 186054 h 1095495"/>
                  <a:gd name="connsiteX57" fmla="*/ 829155 w 1090895"/>
                  <a:gd name="connsiteY57" fmla="*/ 186054 h 1095495"/>
                  <a:gd name="connsiteX58" fmla="*/ 725593 w 1090895"/>
                  <a:gd name="connsiteY58" fmla="*/ 186054 h 1095495"/>
                  <a:gd name="connsiteX59" fmla="*/ 700202 w 1090895"/>
                  <a:gd name="connsiteY59" fmla="*/ 160087 h 1095495"/>
                  <a:gd name="connsiteX60" fmla="*/ 700202 w 1090895"/>
                  <a:gd name="connsiteY60" fmla="*/ 47655 h 1095495"/>
                  <a:gd name="connsiteX61" fmla="*/ 700488 w 1090895"/>
                  <a:gd name="connsiteY61" fmla="*/ 33958 h 1095495"/>
                  <a:gd name="connsiteX62" fmla="*/ 1058531 w 1090895"/>
                  <a:gd name="connsiteY62" fmla="*/ 727381 h 1095495"/>
                  <a:gd name="connsiteX63" fmla="*/ 1058531 w 1090895"/>
                  <a:gd name="connsiteY63" fmla="*/ 499664 h 1095495"/>
                  <a:gd name="connsiteX64" fmla="*/ 1056819 w 1090895"/>
                  <a:gd name="connsiteY64" fmla="*/ 473126 h 1095495"/>
                  <a:gd name="connsiteX65" fmla="*/ 952402 w 1090895"/>
                  <a:gd name="connsiteY65" fmla="*/ 390372 h 1095495"/>
                  <a:gd name="connsiteX66" fmla="*/ 656838 w 1090895"/>
                  <a:gd name="connsiteY66" fmla="*/ 390372 h 1095495"/>
                  <a:gd name="connsiteX67" fmla="*/ 549853 w 1090895"/>
                  <a:gd name="connsiteY67" fmla="*/ 497952 h 1095495"/>
                  <a:gd name="connsiteX68" fmla="*/ 549853 w 1090895"/>
                  <a:gd name="connsiteY68" fmla="*/ 956810 h 1095495"/>
                  <a:gd name="connsiteX69" fmla="*/ 550994 w 1090895"/>
                  <a:gd name="connsiteY69" fmla="*/ 975929 h 1095495"/>
                  <a:gd name="connsiteX70" fmla="*/ 654555 w 1090895"/>
                  <a:gd name="connsiteY70" fmla="*/ 1063535 h 1095495"/>
                  <a:gd name="connsiteX71" fmla="*/ 950119 w 1090895"/>
                  <a:gd name="connsiteY71" fmla="*/ 1063820 h 1095495"/>
                  <a:gd name="connsiteX72" fmla="*/ 1059101 w 1090895"/>
                  <a:gd name="connsiteY72" fmla="*/ 954242 h 1095495"/>
                  <a:gd name="connsiteX73" fmla="*/ 1058531 w 1090895"/>
                  <a:gd name="connsiteY73" fmla="*/ 727381 h 1095495"/>
                  <a:gd name="connsiteX74" fmla="*/ 204363 w 1090895"/>
                  <a:gd name="connsiteY74" fmla="*/ 1054689 h 1095495"/>
                  <a:gd name="connsiteX75" fmla="*/ 318765 w 1090895"/>
                  <a:gd name="connsiteY75" fmla="*/ 939689 h 1095495"/>
                  <a:gd name="connsiteX76" fmla="*/ 205218 w 1090895"/>
                  <a:gd name="connsiteY76" fmla="*/ 825830 h 1095495"/>
                  <a:gd name="connsiteX77" fmla="*/ 90816 w 1090895"/>
                  <a:gd name="connsiteY77" fmla="*/ 939689 h 1095495"/>
                  <a:gd name="connsiteX78" fmla="*/ 204363 w 1090895"/>
                  <a:gd name="connsiteY78" fmla="*/ 1054689 h 1095495"/>
                  <a:gd name="connsiteX79" fmla="*/ 311918 w 1090895"/>
                  <a:gd name="connsiteY79" fmla="*/ 725099 h 1095495"/>
                  <a:gd name="connsiteX80" fmla="*/ 434594 w 1090895"/>
                  <a:gd name="connsiteY80" fmla="*/ 725099 h 1095495"/>
                  <a:gd name="connsiteX81" fmla="*/ 461412 w 1090895"/>
                  <a:gd name="connsiteY81" fmla="*/ 700843 h 1095495"/>
                  <a:gd name="connsiteX82" fmla="*/ 434880 w 1090895"/>
                  <a:gd name="connsiteY82" fmla="*/ 677729 h 1095495"/>
                  <a:gd name="connsiteX83" fmla="*/ 190668 w 1090895"/>
                  <a:gd name="connsiteY83" fmla="*/ 677729 h 1095495"/>
                  <a:gd name="connsiteX84" fmla="*/ 180113 w 1090895"/>
                  <a:gd name="connsiteY84" fmla="*/ 679156 h 1095495"/>
                  <a:gd name="connsiteX85" fmla="*/ 164992 w 1090895"/>
                  <a:gd name="connsiteY85" fmla="*/ 705409 h 1095495"/>
                  <a:gd name="connsiteX86" fmla="*/ 189527 w 1090895"/>
                  <a:gd name="connsiteY86" fmla="*/ 724813 h 1095495"/>
                  <a:gd name="connsiteX87" fmla="*/ 311918 w 1090895"/>
                  <a:gd name="connsiteY87" fmla="*/ 725099 h 1095495"/>
                  <a:gd name="connsiteX88" fmla="*/ 313345 w 1090895"/>
                  <a:gd name="connsiteY88" fmla="*/ 759627 h 1095495"/>
                  <a:gd name="connsiteX89" fmla="*/ 190668 w 1090895"/>
                  <a:gd name="connsiteY89" fmla="*/ 759627 h 1095495"/>
                  <a:gd name="connsiteX90" fmla="*/ 164707 w 1090895"/>
                  <a:gd name="connsiteY90" fmla="*/ 778746 h 1095495"/>
                  <a:gd name="connsiteX91" fmla="*/ 177260 w 1090895"/>
                  <a:gd name="connsiteY91" fmla="*/ 793870 h 1095495"/>
                  <a:gd name="connsiteX92" fmla="*/ 263133 w 1090895"/>
                  <a:gd name="connsiteY92" fmla="*/ 806141 h 1095495"/>
                  <a:gd name="connsiteX93" fmla="*/ 268268 w 1090895"/>
                  <a:gd name="connsiteY93" fmla="*/ 806711 h 1095495"/>
                  <a:gd name="connsiteX94" fmla="*/ 438018 w 1090895"/>
                  <a:gd name="connsiteY94" fmla="*/ 806426 h 1095495"/>
                  <a:gd name="connsiteX95" fmla="*/ 460556 w 1090895"/>
                  <a:gd name="connsiteY95" fmla="*/ 786165 h 1095495"/>
                  <a:gd name="connsiteX96" fmla="*/ 434880 w 1090895"/>
                  <a:gd name="connsiteY96" fmla="*/ 759342 h 1095495"/>
                  <a:gd name="connsiteX97" fmla="*/ 313345 w 1090895"/>
                  <a:gd name="connsiteY97" fmla="*/ 759627 h 1095495"/>
                  <a:gd name="connsiteX98" fmla="*/ 302503 w 1090895"/>
                  <a:gd name="connsiteY98" fmla="*/ 1052406 h 1095495"/>
                  <a:gd name="connsiteX99" fmla="*/ 324756 w 1090895"/>
                  <a:gd name="connsiteY99" fmla="*/ 1052406 h 1095495"/>
                  <a:gd name="connsiteX100" fmla="*/ 435735 w 1090895"/>
                  <a:gd name="connsiteY100" fmla="*/ 1052406 h 1095495"/>
                  <a:gd name="connsiteX101" fmla="*/ 461412 w 1090895"/>
                  <a:gd name="connsiteY101" fmla="*/ 1028150 h 1095495"/>
                  <a:gd name="connsiteX102" fmla="*/ 436021 w 1090895"/>
                  <a:gd name="connsiteY102" fmla="*/ 1005036 h 1095495"/>
                  <a:gd name="connsiteX103" fmla="*/ 343300 w 1090895"/>
                  <a:gd name="connsiteY103" fmla="*/ 1005036 h 1095495"/>
                  <a:gd name="connsiteX104" fmla="*/ 334456 w 1090895"/>
                  <a:gd name="connsiteY104" fmla="*/ 1008746 h 1095495"/>
                  <a:gd name="connsiteX105" fmla="*/ 302503 w 1090895"/>
                  <a:gd name="connsiteY105" fmla="*/ 1052406 h 1095495"/>
                  <a:gd name="connsiteX106" fmla="*/ 315056 w 1090895"/>
                  <a:gd name="connsiteY106" fmla="*/ 841240 h 1095495"/>
                  <a:gd name="connsiteX107" fmla="*/ 339877 w 1090895"/>
                  <a:gd name="connsiteY107" fmla="*/ 883758 h 1095495"/>
                  <a:gd name="connsiteX108" fmla="*/ 349006 w 1090895"/>
                  <a:gd name="connsiteY108" fmla="*/ 888324 h 1095495"/>
                  <a:gd name="connsiteX109" fmla="*/ 435165 w 1090895"/>
                  <a:gd name="connsiteY109" fmla="*/ 888324 h 1095495"/>
                  <a:gd name="connsiteX110" fmla="*/ 461127 w 1090895"/>
                  <a:gd name="connsiteY110" fmla="*/ 864925 h 1095495"/>
                  <a:gd name="connsiteX111" fmla="*/ 434880 w 1090895"/>
                  <a:gd name="connsiteY111" fmla="*/ 841240 h 1095495"/>
                  <a:gd name="connsiteX112" fmla="*/ 388947 w 1090895"/>
                  <a:gd name="connsiteY112" fmla="*/ 841240 h 1095495"/>
                  <a:gd name="connsiteX113" fmla="*/ 315056 w 1090895"/>
                  <a:gd name="connsiteY113" fmla="*/ 841240 h 1095495"/>
                  <a:gd name="connsiteX114" fmla="*/ 349006 w 1090895"/>
                  <a:gd name="connsiteY114" fmla="*/ 969937 h 1095495"/>
                  <a:gd name="connsiteX115" fmla="*/ 440871 w 1090895"/>
                  <a:gd name="connsiteY115" fmla="*/ 969652 h 1095495"/>
                  <a:gd name="connsiteX116" fmla="*/ 460841 w 1090895"/>
                  <a:gd name="connsiteY116" fmla="*/ 949391 h 1095495"/>
                  <a:gd name="connsiteX117" fmla="*/ 434594 w 1090895"/>
                  <a:gd name="connsiteY117" fmla="*/ 923138 h 1095495"/>
                  <a:gd name="connsiteX118" fmla="*/ 362130 w 1090895"/>
                  <a:gd name="connsiteY118" fmla="*/ 923138 h 1095495"/>
                  <a:gd name="connsiteX119" fmla="*/ 351289 w 1090895"/>
                  <a:gd name="connsiteY119" fmla="*/ 923709 h 1095495"/>
                  <a:gd name="connsiteX120" fmla="*/ 349006 w 1090895"/>
                  <a:gd name="connsiteY120" fmla="*/ 969937 h 1095495"/>
                  <a:gd name="connsiteX121" fmla="*/ 735579 w 1090895"/>
                  <a:gd name="connsiteY121" fmla="*/ 61352 h 1095495"/>
                  <a:gd name="connsiteX122" fmla="*/ 735579 w 1090895"/>
                  <a:gd name="connsiteY122" fmla="*/ 150670 h 1095495"/>
                  <a:gd name="connsiteX123" fmla="*/ 820026 w 1090895"/>
                  <a:gd name="connsiteY123" fmla="*/ 150670 h 1095495"/>
                  <a:gd name="connsiteX124" fmla="*/ 735579 w 1090895"/>
                  <a:gd name="connsiteY124" fmla="*/ 61352 h 1095495"/>
                  <a:gd name="connsiteX125" fmla="*/ 34898 w 1090895"/>
                  <a:gd name="connsiteY125" fmla="*/ 959664 h 1095495"/>
                  <a:gd name="connsiteX126" fmla="*/ 64854 w 1090895"/>
                  <a:gd name="connsiteY126" fmla="*/ 985346 h 1095495"/>
                  <a:gd name="connsiteX127" fmla="*/ 59434 w 1090895"/>
                  <a:gd name="connsiteY127" fmla="*/ 959664 h 1095495"/>
                  <a:gd name="connsiteX128" fmla="*/ 34898 w 1090895"/>
                  <a:gd name="connsiteY128" fmla="*/ 959664 h 1095495"/>
                  <a:gd name="connsiteX129" fmla="*/ 62286 w 1090895"/>
                  <a:gd name="connsiteY129" fmla="*/ 902021 h 1095495"/>
                  <a:gd name="connsiteX130" fmla="*/ 34328 w 1090895"/>
                  <a:gd name="connsiteY130" fmla="*/ 925992 h 1095495"/>
                  <a:gd name="connsiteX131" fmla="*/ 62286 w 1090895"/>
                  <a:gd name="connsiteY131" fmla="*/ 902021 h 1095495"/>
                  <a:gd name="connsiteX132" fmla="*/ 99375 w 1090895"/>
                  <a:gd name="connsiteY132" fmla="*/ 837245 h 1095495"/>
                  <a:gd name="connsiteX133" fmla="*/ 97663 w 1090895"/>
                  <a:gd name="connsiteY133" fmla="*/ 834962 h 1095495"/>
                  <a:gd name="connsiteX134" fmla="*/ 57722 w 1090895"/>
                  <a:gd name="connsiteY134" fmla="*/ 865495 h 1095495"/>
                  <a:gd name="connsiteX135" fmla="*/ 60004 w 1090895"/>
                  <a:gd name="connsiteY135" fmla="*/ 870061 h 1095495"/>
                  <a:gd name="connsiteX136" fmla="*/ 78833 w 1090895"/>
                  <a:gd name="connsiteY136" fmla="*/ 864925 h 1095495"/>
                  <a:gd name="connsiteX137" fmla="*/ 99375 w 1090895"/>
                  <a:gd name="connsiteY137" fmla="*/ 837245 h 1095495"/>
                  <a:gd name="connsiteX138" fmla="*/ 97663 w 1090895"/>
                  <a:gd name="connsiteY138" fmla="*/ 1045272 h 1095495"/>
                  <a:gd name="connsiteX139" fmla="*/ 99660 w 1090895"/>
                  <a:gd name="connsiteY139" fmla="*/ 1042989 h 1095495"/>
                  <a:gd name="connsiteX140" fmla="*/ 86536 w 1090895"/>
                  <a:gd name="connsiteY140" fmla="*/ 1026438 h 1095495"/>
                  <a:gd name="connsiteX141" fmla="*/ 62286 w 1090895"/>
                  <a:gd name="connsiteY141" fmla="*/ 1020446 h 1095495"/>
                  <a:gd name="connsiteX142" fmla="*/ 97663 w 1090895"/>
                  <a:gd name="connsiteY142" fmla="*/ 1045272 h 1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90895" h="1095495">
                    <a:moveTo>
                      <a:pt x="974655" y="1095495"/>
                    </a:moveTo>
                    <a:cubicBezTo>
                      <a:pt x="861393" y="1095495"/>
                      <a:pt x="748132" y="1095495"/>
                      <a:pt x="635156" y="1095495"/>
                    </a:cubicBezTo>
                    <a:cubicBezTo>
                      <a:pt x="633444" y="1094924"/>
                      <a:pt x="632017" y="1094068"/>
                      <a:pt x="630306" y="1093783"/>
                    </a:cubicBezTo>
                    <a:cubicBezTo>
                      <a:pt x="571535" y="1083225"/>
                      <a:pt x="529026" y="1040706"/>
                      <a:pt x="519326" y="981922"/>
                    </a:cubicBezTo>
                    <a:cubicBezTo>
                      <a:pt x="517615" y="971649"/>
                      <a:pt x="517615" y="960805"/>
                      <a:pt x="516759" y="950247"/>
                    </a:cubicBezTo>
                    <a:cubicBezTo>
                      <a:pt x="509626" y="950247"/>
                      <a:pt x="503350" y="950247"/>
                      <a:pt x="498500" y="950247"/>
                    </a:cubicBezTo>
                    <a:cubicBezTo>
                      <a:pt x="492509" y="963659"/>
                      <a:pt x="487088" y="975929"/>
                      <a:pt x="480812" y="989627"/>
                    </a:cubicBezTo>
                    <a:cubicBezTo>
                      <a:pt x="496503" y="1008746"/>
                      <a:pt x="501353" y="1031289"/>
                      <a:pt x="488800" y="1055545"/>
                    </a:cubicBezTo>
                    <a:cubicBezTo>
                      <a:pt x="476247" y="1079800"/>
                      <a:pt x="454565" y="1087220"/>
                      <a:pt x="428318" y="1087220"/>
                    </a:cubicBezTo>
                    <a:cubicBezTo>
                      <a:pt x="337880" y="1086649"/>
                      <a:pt x="247442" y="1087220"/>
                      <a:pt x="157289" y="1086934"/>
                    </a:cubicBezTo>
                    <a:cubicBezTo>
                      <a:pt x="146163" y="1086934"/>
                      <a:pt x="135322" y="1086649"/>
                      <a:pt x="124195" y="1085222"/>
                    </a:cubicBezTo>
                    <a:cubicBezTo>
                      <a:pt x="58007" y="1075805"/>
                      <a:pt x="4657" y="1019304"/>
                      <a:pt x="378" y="954528"/>
                    </a:cubicBezTo>
                    <a:cubicBezTo>
                      <a:pt x="-4472" y="881190"/>
                      <a:pt x="37751" y="818982"/>
                      <a:pt x="105366" y="799863"/>
                    </a:cubicBezTo>
                    <a:cubicBezTo>
                      <a:pt x="113354" y="797580"/>
                      <a:pt x="121627" y="796153"/>
                      <a:pt x="130472" y="794156"/>
                    </a:cubicBezTo>
                    <a:cubicBezTo>
                      <a:pt x="127333" y="774180"/>
                      <a:pt x="133039" y="757059"/>
                      <a:pt x="145877" y="742505"/>
                    </a:cubicBezTo>
                    <a:cubicBezTo>
                      <a:pt x="144451" y="740508"/>
                      <a:pt x="143310" y="739366"/>
                      <a:pt x="142169" y="737940"/>
                    </a:cubicBezTo>
                    <a:cubicBezTo>
                      <a:pt x="127904" y="718821"/>
                      <a:pt x="125051" y="697989"/>
                      <a:pt x="135322" y="676587"/>
                    </a:cubicBezTo>
                    <a:cubicBezTo>
                      <a:pt x="145877" y="654900"/>
                      <a:pt x="164136" y="643771"/>
                      <a:pt x="188386" y="643771"/>
                    </a:cubicBezTo>
                    <a:cubicBezTo>
                      <a:pt x="194663" y="643771"/>
                      <a:pt x="200939" y="643771"/>
                      <a:pt x="208357" y="643771"/>
                    </a:cubicBezTo>
                    <a:cubicBezTo>
                      <a:pt x="208357" y="637778"/>
                      <a:pt x="208357" y="633213"/>
                      <a:pt x="208357" y="628647"/>
                    </a:cubicBezTo>
                    <a:cubicBezTo>
                      <a:pt x="208357" y="456575"/>
                      <a:pt x="208357" y="284218"/>
                      <a:pt x="208357" y="112146"/>
                    </a:cubicBezTo>
                    <a:cubicBezTo>
                      <a:pt x="208357" y="105868"/>
                      <a:pt x="208357" y="99305"/>
                      <a:pt x="208927" y="93027"/>
                    </a:cubicBezTo>
                    <a:cubicBezTo>
                      <a:pt x="213207" y="50223"/>
                      <a:pt x="236030" y="21402"/>
                      <a:pt x="275686" y="5993"/>
                    </a:cubicBezTo>
                    <a:cubicBezTo>
                      <a:pt x="281962" y="3710"/>
                      <a:pt x="288524" y="1998"/>
                      <a:pt x="294801" y="0"/>
                    </a:cubicBezTo>
                    <a:cubicBezTo>
                      <a:pt x="428033" y="0"/>
                      <a:pt x="560979" y="0"/>
                      <a:pt x="694211" y="0"/>
                    </a:cubicBezTo>
                    <a:cubicBezTo>
                      <a:pt x="718176" y="5422"/>
                      <a:pt x="739573" y="15695"/>
                      <a:pt x="756691" y="34243"/>
                    </a:cubicBezTo>
                    <a:cubicBezTo>
                      <a:pt x="786646" y="65918"/>
                      <a:pt x="816602" y="97593"/>
                      <a:pt x="846558" y="128697"/>
                    </a:cubicBezTo>
                    <a:cubicBezTo>
                      <a:pt x="868240" y="151241"/>
                      <a:pt x="878511" y="177494"/>
                      <a:pt x="878225" y="208883"/>
                    </a:cubicBezTo>
                    <a:cubicBezTo>
                      <a:pt x="877940" y="254541"/>
                      <a:pt x="878225" y="300198"/>
                      <a:pt x="878225" y="345856"/>
                    </a:cubicBezTo>
                    <a:cubicBezTo>
                      <a:pt x="878225" y="349565"/>
                      <a:pt x="878225" y="353275"/>
                      <a:pt x="878225" y="357555"/>
                    </a:cubicBezTo>
                    <a:cubicBezTo>
                      <a:pt x="901334" y="357555"/>
                      <a:pt x="922446" y="356985"/>
                      <a:pt x="943843" y="357841"/>
                    </a:cubicBezTo>
                    <a:cubicBezTo>
                      <a:pt x="959819" y="358412"/>
                      <a:pt x="976081" y="358697"/>
                      <a:pt x="991487" y="362692"/>
                    </a:cubicBezTo>
                    <a:cubicBezTo>
                      <a:pt x="1051684" y="378101"/>
                      <a:pt x="1090484" y="431178"/>
                      <a:pt x="1090769" y="495955"/>
                    </a:cubicBezTo>
                    <a:cubicBezTo>
                      <a:pt x="1091054" y="649764"/>
                      <a:pt x="1090769" y="803287"/>
                      <a:pt x="1090769" y="957096"/>
                    </a:cubicBezTo>
                    <a:cubicBezTo>
                      <a:pt x="1090769" y="961376"/>
                      <a:pt x="1090769" y="965657"/>
                      <a:pt x="1090484" y="969937"/>
                    </a:cubicBezTo>
                    <a:cubicBezTo>
                      <a:pt x="1087060" y="1015309"/>
                      <a:pt x="1066234" y="1050979"/>
                      <a:pt x="1027719" y="1074664"/>
                    </a:cubicBezTo>
                    <a:cubicBezTo>
                      <a:pt x="1011457" y="1084081"/>
                      <a:pt x="992343" y="1088647"/>
                      <a:pt x="974655" y="1095495"/>
                    </a:cubicBezTo>
                    <a:close/>
                    <a:moveTo>
                      <a:pt x="700488" y="33958"/>
                    </a:moveTo>
                    <a:cubicBezTo>
                      <a:pt x="694782" y="33958"/>
                      <a:pt x="690788" y="33958"/>
                      <a:pt x="687079" y="33958"/>
                    </a:cubicBezTo>
                    <a:cubicBezTo>
                      <a:pt x="563832" y="33958"/>
                      <a:pt x="440871" y="34814"/>
                      <a:pt x="317624" y="33387"/>
                    </a:cubicBezTo>
                    <a:cubicBezTo>
                      <a:pt x="276827" y="33102"/>
                      <a:pt x="242592" y="60496"/>
                      <a:pt x="242877" y="108722"/>
                    </a:cubicBezTo>
                    <a:cubicBezTo>
                      <a:pt x="244018" y="282506"/>
                      <a:pt x="243448" y="456004"/>
                      <a:pt x="243448" y="629788"/>
                    </a:cubicBezTo>
                    <a:cubicBezTo>
                      <a:pt x="243448" y="634069"/>
                      <a:pt x="243448" y="638064"/>
                      <a:pt x="243448" y="643486"/>
                    </a:cubicBezTo>
                    <a:cubicBezTo>
                      <a:pt x="248868" y="643486"/>
                      <a:pt x="253148" y="643486"/>
                      <a:pt x="257142" y="643486"/>
                    </a:cubicBezTo>
                    <a:cubicBezTo>
                      <a:pt x="317339" y="643486"/>
                      <a:pt x="377536" y="643200"/>
                      <a:pt x="437447" y="643486"/>
                    </a:cubicBezTo>
                    <a:cubicBezTo>
                      <a:pt x="475677" y="643771"/>
                      <a:pt x="503065" y="678585"/>
                      <a:pt x="493365" y="715682"/>
                    </a:cubicBezTo>
                    <a:cubicBezTo>
                      <a:pt x="490797" y="725384"/>
                      <a:pt x="484806" y="734230"/>
                      <a:pt x="480241" y="743647"/>
                    </a:cubicBezTo>
                    <a:cubicBezTo>
                      <a:pt x="500782" y="770756"/>
                      <a:pt x="500782" y="792729"/>
                      <a:pt x="479671" y="823833"/>
                    </a:cubicBezTo>
                    <a:cubicBezTo>
                      <a:pt x="500782" y="855222"/>
                      <a:pt x="500782" y="874627"/>
                      <a:pt x="479385" y="905731"/>
                    </a:cubicBezTo>
                    <a:cubicBezTo>
                      <a:pt x="488515" y="922282"/>
                      <a:pt x="503635" y="912294"/>
                      <a:pt x="517044" y="915433"/>
                    </a:cubicBezTo>
                    <a:cubicBezTo>
                      <a:pt x="517044" y="909726"/>
                      <a:pt x="517044" y="905446"/>
                      <a:pt x="517044" y="901165"/>
                    </a:cubicBezTo>
                    <a:cubicBezTo>
                      <a:pt x="517044" y="766476"/>
                      <a:pt x="517044" y="631501"/>
                      <a:pt x="517329" y="496811"/>
                    </a:cubicBezTo>
                    <a:cubicBezTo>
                      <a:pt x="517329" y="484826"/>
                      <a:pt x="518185" y="472555"/>
                      <a:pt x="521038" y="460856"/>
                    </a:cubicBezTo>
                    <a:cubicBezTo>
                      <a:pt x="535588" y="398933"/>
                      <a:pt x="588938" y="357841"/>
                      <a:pt x="654270" y="357555"/>
                    </a:cubicBezTo>
                    <a:cubicBezTo>
                      <a:pt x="713041" y="357270"/>
                      <a:pt x="771811" y="357555"/>
                      <a:pt x="830296" y="357555"/>
                    </a:cubicBezTo>
                    <a:cubicBezTo>
                      <a:pt x="834290" y="357555"/>
                      <a:pt x="838570" y="357555"/>
                      <a:pt x="842279" y="357555"/>
                    </a:cubicBezTo>
                    <a:cubicBezTo>
                      <a:pt x="842279" y="299627"/>
                      <a:pt x="842279" y="243126"/>
                      <a:pt x="842279" y="186054"/>
                    </a:cubicBezTo>
                    <a:cubicBezTo>
                      <a:pt x="836858" y="186054"/>
                      <a:pt x="833149" y="186054"/>
                      <a:pt x="829155" y="186054"/>
                    </a:cubicBezTo>
                    <a:cubicBezTo>
                      <a:pt x="794634" y="186054"/>
                      <a:pt x="760114" y="186054"/>
                      <a:pt x="725593" y="186054"/>
                    </a:cubicBezTo>
                    <a:cubicBezTo>
                      <a:pt x="704482" y="186054"/>
                      <a:pt x="700202" y="181774"/>
                      <a:pt x="700202" y="160087"/>
                    </a:cubicBezTo>
                    <a:cubicBezTo>
                      <a:pt x="700202" y="122705"/>
                      <a:pt x="700202" y="85322"/>
                      <a:pt x="700202" y="47655"/>
                    </a:cubicBezTo>
                    <a:cubicBezTo>
                      <a:pt x="700488" y="43660"/>
                      <a:pt x="700488" y="39380"/>
                      <a:pt x="700488" y="33958"/>
                    </a:cubicBezTo>
                    <a:close/>
                    <a:moveTo>
                      <a:pt x="1058531" y="727381"/>
                    </a:moveTo>
                    <a:cubicBezTo>
                      <a:pt x="1058531" y="651476"/>
                      <a:pt x="1058531" y="575570"/>
                      <a:pt x="1058531" y="499664"/>
                    </a:cubicBezTo>
                    <a:cubicBezTo>
                      <a:pt x="1058531" y="490818"/>
                      <a:pt x="1058531" y="481687"/>
                      <a:pt x="1056819" y="473126"/>
                    </a:cubicBezTo>
                    <a:cubicBezTo>
                      <a:pt x="1046834" y="422617"/>
                      <a:pt x="1006037" y="390372"/>
                      <a:pt x="952402" y="390372"/>
                    </a:cubicBezTo>
                    <a:cubicBezTo>
                      <a:pt x="853975" y="390372"/>
                      <a:pt x="755264" y="390372"/>
                      <a:pt x="656838" y="390372"/>
                    </a:cubicBezTo>
                    <a:cubicBezTo>
                      <a:pt x="592932" y="390372"/>
                      <a:pt x="549853" y="433746"/>
                      <a:pt x="549853" y="497952"/>
                    </a:cubicBezTo>
                    <a:cubicBezTo>
                      <a:pt x="549853" y="650905"/>
                      <a:pt x="549853" y="803858"/>
                      <a:pt x="549853" y="956810"/>
                    </a:cubicBezTo>
                    <a:cubicBezTo>
                      <a:pt x="549853" y="963088"/>
                      <a:pt x="549853" y="969652"/>
                      <a:pt x="550994" y="975929"/>
                    </a:cubicBezTo>
                    <a:cubicBezTo>
                      <a:pt x="559838" y="1028721"/>
                      <a:pt x="600635" y="1063250"/>
                      <a:pt x="654555" y="1063535"/>
                    </a:cubicBezTo>
                    <a:cubicBezTo>
                      <a:pt x="752982" y="1063820"/>
                      <a:pt x="851693" y="1062679"/>
                      <a:pt x="950119" y="1063820"/>
                    </a:cubicBezTo>
                    <a:cubicBezTo>
                      <a:pt x="1012313" y="1064676"/>
                      <a:pt x="1060528" y="1017592"/>
                      <a:pt x="1059101" y="954242"/>
                    </a:cubicBezTo>
                    <a:cubicBezTo>
                      <a:pt x="1057390" y="878622"/>
                      <a:pt x="1058531" y="803002"/>
                      <a:pt x="1058531" y="727381"/>
                    </a:cubicBezTo>
                    <a:close/>
                    <a:moveTo>
                      <a:pt x="204363" y="1054689"/>
                    </a:moveTo>
                    <a:cubicBezTo>
                      <a:pt x="267983" y="1054689"/>
                      <a:pt x="318480" y="1003895"/>
                      <a:pt x="318765" y="939689"/>
                    </a:cubicBezTo>
                    <a:cubicBezTo>
                      <a:pt x="319050" y="877766"/>
                      <a:pt x="267127" y="825830"/>
                      <a:pt x="205218" y="825830"/>
                    </a:cubicBezTo>
                    <a:cubicBezTo>
                      <a:pt x="142454" y="825830"/>
                      <a:pt x="90530" y="877195"/>
                      <a:pt x="90816" y="939689"/>
                    </a:cubicBezTo>
                    <a:cubicBezTo>
                      <a:pt x="90530" y="1003039"/>
                      <a:pt x="141598" y="1054403"/>
                      <a:pt x="204363" y="1054689"/>
                    </a:cubicBezTo>
                    <a:close/>
                    <a:moveTo>
                      <a:pt x="311918" y="725099"/>
                    </a:moveTo>
                    <a:cubicBezTo>
                      <a:pt x="352715" y="725099"/>
                      <a:pt x="393797" y="725099"/>
                      <a:pt x="434594" y="725099"/>
                    </a:cubicBezTo>
                    <a:cubicBezTo>
                      <a:pt x="450856" y="725099"/>
                      <a:pt x="461697" y="715111"/>
                      <a:pt x="461412" y="700843"/>
                    </a:cubicBezTo>
                    <a:cubicBezTo>
                      <a:pt x="461127" y="687146"/>
                      <a:pt x="450571" y="677729"/>
                      <a:pt x="434880" y="677729"/>
                    </a:cubicBezTo>
                    <a:cubicBezTo>
                      <a:pt x="353571" y="677729"/>
                      <a:pt x="271977" y="677729"/>
                      <a:pt x="190668" y="677729"/>
                    </a:cubicBezTo>
                    <a:cubicBezTo>
                      <a:pt x="187245" y="677729"/>
                      <a:pt x="183536" y="678014"/>
                      <a:pt x="180113" y="679156"/>
                    </a:cubicBezTo>
                    <a:cubicBezTo>
                      <a:pt x="168986" y="682865"/>
                      <a:pt x="162995" y="693709"/>
                      <a:pt x="164992" y="705409"/>
                    </a:cubicBezTo>
                    <a:cubicBezTo>
                      <a:pt x="166989" y="716823"/>
                      <a:pt x="176118" y="724813"/>
                      <a:pt x="189527" y="724813"/>
                    </a:cubicBezTo>
                    <a:cubicBezTo>
                      <a:pt x="230039" y="725384"/>
                      <a:pt x="270836" y="725099"/>
                      <a:pt x="311918" y="725099"/>
                    </a:cubicBezTo>
                    <a:close/>
                    <a:moveTo>
                      <a:pt x="313345" y="759627"/>
                    </a:moveTo>
                    <a:cubicBezTo>
                      <a:pt x="272548" y="759627"/>
                      <a:pt x="231465" y="759627"/>
                      <a:pt x="190668" y="759627"/>
                    </a:cubicBezTo>
                    <a:cubicBezTo>
                      <a:pt x="176404" y="759627"/>
                      <a:pt x="166989" y="767046"/>
                      <a:pt x="164707" y="778746"/>
                    </a:cubicBezTo>
                    <a:cubicBezTo>
                      <a:pt x="162424" y="790731"/>
                      <a:pt x="165277" y="794156"/>
                      <a:pt x="177260" y="793870"/>
                    </a:cubicBezTo>
                    <a:cubicBezTo>
                      <a:pt x="206645" y="793299"/>
                      <a:pt x="235745" y="793585"/>
                      <a:pt x="263133" y="806141"/>
                    </a:cubicBezTo>
                    <a:cubicBezTo>
                      <a:pt x="264559" y="806711"/>
                      <a:pt x="266556" y="806711"/>
                      <a:pt x="268268" y="806711"/>
                    </a:cubicBezTo>
                    <a:cubicBezTo>
                      <a:pt x="324756" y="806711"/>
                      <a:pt x="381530" y="806711"/>
                      <a:pt x="438018" y="806426"/>
                    </a:cubicBezTo>
                    <a:cubicBezTo>
                      <a:pt x="450285" y="806426"/>
                      <a:pt x="458844" y="797865"/>
                      <a:pt x="460556" y="786165"/>
                    </a:cubicBezTo>
                    <a:cubicBezTo>
                      <a:pt x="462838" y="771327"/>
                      <a:pt x="451712" y="759342"/>
                      <a:pt x="434880" y="759342"/>
                    </a:cubicBezTo>
                    <a:cubicBezTo>
                      <a:pt x="394368" y="759342"/>
                      <a:pt x="353856" y="759627"/>
                      <a:pt x="313345" y="759627"/>
                    </a:cubicBezTo>
                    <a:close/>
                    <a:moveTo>
                      <a:pt x="302503" y="1052406"/>
                    </a:moveTo>
                    <a:cubicBezTo>
                      <a:pt x="309636" y="1052406"/>
                      <a:pt x="317053" y="1052406"/>
                      <a:pt x="324756" y="1052406"/>
                    </a:cubicBezTo>
                    <a:cubicBezTo>
                      <a:pt x="361844" y="1052406"/>
                      <a:pt x="398647" y="1052691"/>
                      <a:pt x="435735" y="1052406"/>
                    </a:cubicBezTo>
                    <a:cubicBezTo>
                      <a:pt x="450856" y="1052406"/>
                      <a:pt x="461697" y="1041848"/>
                      <a:pt x="461412" y="1028150"/>
                    </a:cubicBezTo>
                    <a:cubicBezTo>
                      <a:pt x="461127" y="1014738"/>
                      <a:pt x="451141" y="1005322"/>
                      <a:pt x="436021" y="1005036"/>
                    </a:cubicBezTo>
                    <a:cubicBezTo>
                      <a:pt x="405209" y="1004751"/>
                      <a:pt x="374112" y="1004751"/>
                      <a:pt x="343300" y="1005036"/>
                    </a:cubicBezTo>
                    <a:cubicBezTo>
                      <a:pt x="340162" y="1005036"/>
                      <a:pt x="336168" y="1006463"/>
                      <a:pt x="334456" y="1008746"/>
                    </a:cubicBezTo>
                    <a:cubicBezTo>
                      <a:pt x="323330" y="1023014"/>
                      <a:pt x="313345" y="1037282"/>
                      <a:pt x="302503" y="1052406"/>
                    </a:cubicBezTo>
                    <a:close/>
                    <a:moveTo>
                      <a:pt x="315056" y="841240"/>
                    </a:moveTo>
                    <a:cubicBezTo>
                      <a:pt x="323615" y="856364"/>
                      <a:pt x="331318" y="870346"/>
                      <a:pt x="339877" y="883758"/>
                    </a:cubicBezTo>
                    <a:cubicBezTo>
                      <a:pt x="341589" y="886327"/>
                      <a:pt x="345868" y="888324"/>
                      <a:pt x="349006" y="888324"/>
                    </a:cubicBezTo>
                    <a:cubicBezTo>
                      <a:pt x="377821" y="888609"/>
                      <a:pt x="406636" y="888609"/>
                      <a:pt x="435165" y="888324"/>
                    </a:cubicBezTo>
                    <a:cubicBezTo>
                      <a:pt x="450856" y="888324"/>
                      <a:pt x="461127" y="878622"/>
                      <a:pt x="461127" y="864925"/>
                    </a:cubicBezTo>
                    <a:cubicBezTo>
                      <a:pt x="461127" y="851513"/>
                      <a:pt x="450571" y="841525"/>
                      <a:pt x="434880" y="841240"/>
                    </a:cubicBezTo>
                    <a:cubicBezTo>
                      <a:pt x="419759" y="840954"/>
                      <a:pt x="404353" y="841240"/>
                      <a:pt x="388947" y="841240"/>
                    </a:cubicBezTo>
                    <a:cubicBezTo>
                      <a:pt x="364412" y="841240"/>
                      <a:pt x="339877" y="841240"/>
                      <a:pt x="315056" y="841240"/>
                    </a:cubicBezTo>
                    <a:close/>
                    <a:moveTo>
                      <a:pt x="349006" y="969937"/>
                    </a:moveTo>
                    <a:cubicBezTo>
                      <a:pt x="379818" y="969937"/>
                      <a:pt x="410344" y="970508"/>
                      <a:pt x="440871" y="969652"/>
                    </a:cubicBezTo>
                    <a:cubicBezTo>
                      <a:pt x="451997" y="969366"/>
                      <a:pt x="459415" y="960235"/>
                      <a:pt x="460841" y="949391"/>
                    </a:cubicBezTo>
                    <a:cubicBezTo>
                      <a:pt x="462838" y="934552"/>
                      <a:pt x="451997" y="923423"/>
                      <a:pt x="434594" y="923138"/>
                    </a:cubicBezTo>
                    <a:cubicBezTo>
                      <a:pt x="410344" y="922853"/>
                      <a:pt x="386380" y="923138"/>
                      <a:pt x="362130" y="923138"/>
                    </a:cubicBezTo>
                    <a:cubicBezTo>
                      <a:pt x="358421" y="923138"/>
                      <a:pt x="354712" y="923423"/>
                      <a:pt x="351289" y="923709"/>
                    </a:cubicBezTo>
                    <a:cubicBezTo>
                      <a:pt x="350433" y="939689"/>
                      <a:pt x="349862" y="954528"/>
                      <a:pt x="349006" y="969937"/>
                    </a:cubicBezTo>
                    <a:close/>
                    <a:moveTo>
                      <a:pt x="735579" y="61352"/>
                    </a:moveTo>
                    <a:cubicBezTo>
                      <a:pt x="735579" y="92456"/>
                      <a:pt x="735579" y="121563"/>
                      <a:pt x="735579" y="150670"/>
                    </a:cubicBezTo>
                    <a:cubicBezTo>
                      <a:pt x="763252" y="150670"/>
                      <a:pt x="790640" y="150670"/>
                      <a:pt x="820026" y="150670"/>
                    </a:cubicBezTo>
                    <a:cubicBezTo>
                      <a:pt x="791496" y="120707"/>
                      <a:pt x="764393" y="91886"/>
                      <a:pt x="735579" y="61352"/>
                    </a:cubicBezTo>
                    <a:close/>
                    <a:moveTo>
                      <a:pt x="34898" y="959664"/>
                    </a:moveTo>
                    <a:cubicBezTo>
                      <a:pt x="36039" y="985061"/>
                      <a:pt x="40889" y="988771"/>
                      <a:pt x="64854" y="985346"/>
                    </a:cubicBezTo>
                    <a:cubicBezTo>
                      <a:pt x="63142" y="976786"/>
                      <a:pt x="61145" y="968225"/>
                      <a:pt x="59434" y="959664"/>
                    </a:cubicBezTo>
                    <a:cubicBezTo>
                      <a:pt x="50875" y="959664"/>
                      <a:pt x="43172" y="959664"/>
                      <a:pt x="34898" y="959664"/>
                    </a:cubicBezTo>
                    <a:close/>
                    <a:moveTo>
                      <a:pt x="62286" y="902021"/>
                    </a:moveTo>
                    <a:cubicBezTo>
                      <a:pt x="37181" y="898597"/>
                      <a:pt x="31189" y="903734"/>
                      <a:pt x="34328" y="925992"/>
                    </a:cubicBezTo>
                    <a:cubicBezTo>
                      <a:pt x="65425" y="926848"/>
                      <a:pt x="57436" y="930843"/>
                      <a:pt x="62286" y="902021"/>
                    </a:cubicBezTo>
                    <a:close/>
                    <a:moveTo>
                      <a:pt x="99375" y="837245"/>
                    </a:moveTo>
                    <a:cubicBezTo>
                      <a:pt x="98804" y="836389"/>
                      <a:pt x="98233" y="835818"/>
                      <a:pt x="97663" y="834962"/>
                    </a:cubicBezTo>
                    <a:cubicBezTo>
                      <a:pt x="84254" y="845235"/>
                      <a:pt x="71131" y="855222"/>
                      <a:pt x="57722" y="865495"/>
                    </a:cubicBezTo>
                    <a:cubicBezTo>
                      <a:pt x="58578" y="866922"/>
                      <a:pt x="59148" y="868634"/>
                      <a:pt x="60004" y="870061"/>
                    </a:cubicBezTo>
                    <a:cubicBezTo>
                      <a:pt x="66281" y="868634"/>
                      <a:pt x="74839" y="868920"/>
                      <a:pt x="78833" y="864925"/>
                    </a:cubicBezTo>
                    <a:cubicBezTo>
                      <a:pt x="86822" y="856935"/>
                      <a:pt x="92813" y="846662"/>
                      <a:pt x="99375" y="837245"/>
                    </a:cubicBezTo>
                    <a:close/>
                    <a:moveTo>
                      <a:pt x="97663" y="1045272"/>
                    </a:moveTo>
                    <a:cubicBezTo>
                      <a:pt x="98233" y="1044416"/>
                      <a:pt x="99089" y="1043845"/>
                      <a:pt x="99660" y="1042989"/>
                    </a:cubicBezTo>
                    <a:cubicBezTo>
                      <a:pt x="95095" y="1037567"/>
                      <a:pt x="89960" y="1032431"/>
                      <a:pt x="86536" y="1026438"/>
                    </a:cubicBezTo>
                    <a:cubicBezTo>
                      <a:pt x="81116" y="1017021"/>
                      <a:pt x="73983" y="1017592"/>
                      <a:pt x="62286" y="1020446"/>
                    </a:cubicBezTo>
                    <a:cubicBezTo>
                      <a:pt x="75695" y="1029862"/>
                      <a:pt x="86822" y="1037567"/>
                      <a:pt x="97663" y="1045272"/>
                    </a:cubicBezTo>
                    <a:close/>
                  </a:path>
                </a:pathLst>
              </a:custGeom>
              <a:solidFill>
                <a:schemeClr val="tx1"/>
              </a:solidFill>
              <a:ln w="2851" cap="flat">
                <a:noFill/>
                <a:prstDash val="solid"/>
                <a:miter/>
              </a:ln>
            </p:spPr>
            <p:txBody>
              <a:bodyPr rtlCol="0" anchor="ctr"/>
              <a:lstStyle/>
              <a:p>
                <a:pPr algn="l" rtl="0"/>
                <a:endParaRPr lang="en-US"/>
              </a:p>
            </p:txBody>
          </p:sp>
          <p:sp>
            <p:nvSpPr>
              <p:cNvPr id="70" name="Freeform 69">
                <a:extLst>
                  <a:ext uri="{FF2B5EF4-FFF2-40B4-BE49-F238E27FC236}">
                    <a16:creationId xmlns:a16="http://schemas.microsoft.com/office/drawing/2014/main" id="{8EB0AEC4-4382-5229-971D-4B9A08354024}"/>
                  </a:ext>
                </a:extLst>
              </p:cNvPr>
              <p:cNvSpPr/>
              <p:nvPr/>
            </p:nvSpPr>
            <p:spPr>
              <a:xfrm>
                <a:off x="4600718" y="5602600"/>
                <a:ext cx="305846" cy="32713"/>
              </a:xfrm>
              <a:custGeom>
                <a:avLst/>
                <a:gdLst>
                  <a:gd name="connsiteX0" fmla="*/ 153214 w 305846"/>
                  <a:gd name="connsiteY0" fmla="*/ 285 h 32713"/>
                  <a:gd name="connsiteX1" fmla="*/ 282452 w 305846"/>
                  <a:gd name="connsiteY1" fmla="*/ 285 h 32713"/>
                  <a:gd name="connsiteX2" fmla="*/ 295005 w 305846"/>
                  <a:gd name="connsiteY2" fmla="*/ 1712 h 32713"/>
                  <a:gd name="connsiteX3" fmla="*/ 305846 w 305846"/>
                  <a:gd name="connsiteY3" fmla="*/ 16551 h 32713"/>
                  <a:gd name="connsiteX4" fmla="*/ 295291 w 305846"/>
                  <a:gd name="connsiteY4" fmla="*/ 31390 h 32713"/>
                  <a:gd name="connsiteX5" fmla="*/ 283879 w 305846"/>
                  <a:gd name="connsiteY5" fmla="*/ 32531 h 32713"/>
                  <a:gd name="connsiteX6" fmla="*/ 23406 w 305846"/>
                  <a:gd name="connsiteY6" fmla="*/ 32531 h 32713"/>
                  <a:gd name="connsiteX7" fmla="*/ 13706 w 305846"/>
                  <a:gd name="connsiteY7" fmla="*/ 31960 h 32713"/>
                  <a:gd name="connsiteX8" fmla="*/ 12 w 305846"/>
                  <a:gd name="connsiteY8" fmla="*/ 15695 h 32713"/>
                  <a:gd name="connsiteX9" fmla="*/ 13706 w 305846"/>
                  <a:gd name="connsiteY9" fmla="*/ 571 h 32713"/>
                  <a:gd name="connsiteX10" fmla="*/ 25403 w 305846"/>
                  <a:gd name="connsiteY10" fmla="*/ 0 h 32713"/>
                  <a:gd name="connsiteX11" fmla="*/ 153214 w 305846"/>
                  <a:gd name="connsiteY11" fmla="*/ 285 h 3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846" h="32713">
                    <a:moveTo>
                      <a:pt x="153214" y="285"/>
                    </a:moveTo>
                    <a:cubicBezTo>
                      <a:pt x="196294" y="285"/>
                      <a:pt x="239373" y="285"/>
                      <a:pt x="282452" y="285"/>
                    </a:cubicBezTo>
                    <a:cubicBezTo>
                      <a:pt x="286732" y="285"/>
                      <a:pt x="292152" y="-571"/>
                      <a:pt x="295005" y="1712"/>
                    </a:cubicBezTo>
                    <a:cubicBezTo>
                      <a:pt x="299855" y="5422"/>
                      <a:pt x="305846" y="11414"/>
                      <a:pt x="305846" y="16551"/>
                    </a:cubicBezTo>
                    <a:cubicBezTo>
                      <a:pt x="305846" y="21687"/>
                      <a:pt x="299855" y="27395"/>
                      <a:pt x="295291" y="31390"/>
                    </a:cubicBezTo>
                    <a:cubicBezTo>
                      <a:pt x="293008" y="33387"/>
                      <a:pt x="287873" y="32531"/>
                      <a:pt x="283879" y="32531"/>
                    </a:cubicBezTo>
                    <a:cubicBezTo>
                      <a:pt x="197150" y="32531"/>
                      <a:pt x="110135" y="32531"/>
                      <a:pt x="23406" y="32531"/>
                    </a:cubicBezTo>
                    <a:cubicBezTo>
                      <a:pt x="20268" y="32531"/>
                      <a:pt x="16844" y="32531"/>
                      <a:pt x="13706" y="31960"/>
                    </a:cubicBezTo>
                    <a:cubicBezTo>
                      <a:pt x="4577" y="30533"/>
                      <a:pt x="-273" y="24541"/>
                      <a:pt x="12" y="15695"/>
                    </a:cubicBezTo>
                    <a:cubicBezTo>
                      <a:pt x="297" y="7419"/>
                      <a:pt x="5147" y="1712"/>
                      <a:pt x="13706" y="571"/>
                    </a:cubicBezTo>
                    <a:cubicBezTo>
                      <a:pt x="17415" y="0"/>
                      <a:pt x="21409" y="0"/>
                      <a:pt x="25403" y="0"/>
                    </a:cubicBezTo>
                    <a:cubicBezTo>
                      <a:pt x="67912" y="285"/>
                      <a:pt x="110420" y="285"/>
                      <a:pt x="153214" y="285"/>
                    </a:cubicBezTo>
                    <a:close/>
                  </a:path>
                </a:pathLst>
              </a:custGeom>
              <a:solidFill>
                <a:schemeClr val="tx1"/>
              </a:solidFill>
              <a:ln w="2851" cap="flat">
                <a:noFill/>
                <a:prstDash val="solid"/>
                <a:miter/>
              </a:ln>
            </p:spPr>
            <p:txBody>
              <a:bodyPr rtlCol="0" anchor="ctr"/>
              <a:lstStyle/>
              <a:p>
                <a:pPr algn="l" rtl="0"/>
                <a:endParaRPr lang="en-US"/>
              </a:p>
            </p:txBody>
          </p:sp>
          <p:sp>
            <p:nvSpPr>
              <p:cNvPr id="71" name="Freeform 70">
                <a:extLst>
                  <a:ext uri="{FF2B5EF4-FFF2-40B4-BE49-F238E27FC236}">
                    <a16:creationId xmlns:a16="http://schemas.microsoft.com/office/drawing/2014/main" id="{DC0D219D-BF46-A537-8280-D5FBD4A67BAD}"/>
                  </a:ext>
                </a:extLst>
              </p:cNvPr>
              <p:cNvSpPr/>
              <p:nvPr/>
            </p:nvSpPr>
            <p:spPr>
              <a:xfrm>
                <a:off x="4485138" y="5522628"/>
                <a:ext cx="315849" cy="32388"/>
              </a:xfrm>
              <a:custGeom>
                <a:avLst/>
                <a:gdLst>
                  <a:gd name="connsiteX0" fmla="*/ 158101 w 315849"/>
                  <a:gd name="connsiteY0" fmla="*/ 32317 h 32388"/>
                  <a:gd name="connsiteX1" fmla="*/ 18307 w 315849"/>
                  <a:gd name="connsiteY1" fmla="*/ 32032 h 32388"/>
                  <a:gd name="connsiteX2" fmla="*/ 1760 w 315849"/>
                  <a:gd name="connsiteY2" fmla="*/ 23471 h 32388"/>
                  <a:gd name="connsiteX3" fmla="*/ 2331 w 315849"/>
                  <a:gd name="connsiteY3" fmla="*/ 8061 h 32388"/>
                  <a:gd name="connsiteX4" fmla="*/ 20589 w 315849"/>
                  <a:gd name="connsiteY4" fmla="*/ 357 h 32388"/>
                  <a:gd name="connsiteX5" fmla="*/ 195474 w 315849"/>
                  <a:gd name="connsiteY5" fmla="*/ 71 h 32388"/>
                  <a:gd name="connsiteX6" fmla="*/ 297895 w 315849"/>
                  <a:gd name="connsiteY6" fmla="*/ 71 h 32388"/>
                  <a:gd name="connsiteX7" fmla="*/ 315012 w 315849"/>
                  <a:gd name="connsiteY7" fmla="*/ 9774 h 32388"/>
                  <a:gd name="connsiteX8" fmla="*/ 313300 w 315849"/>
                  <a:gd name="connsiteY8" fmla="*/ 25468 h 32388"/>
                  <a:gd name="connsiteX9" fmla="*/ 296753 w 315849"/>
                  <a:gd name="connsiteY9" fmla="*/ 32032 h 32388"/>
                  <a:gd name="connsiteX10" fmla="*/ 158101 w 315849"/>
                  <a:gd name="connsiteY10" fmla="*/ 32317 h 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849" h="32388">
                    <a:moveTo>
                      <a:pt x="158101" y="32317"/>
                    </a:moveTo>
                    <a:cubicBezTo>
                      <a:pt x="111598" y="32317"/>
                      <a:pt x="65095" y="32602"/>
                      <a:pt x="18307" y="32032"/>
                    </a:cubicBezTo>
                    <a:cubicBezTo>
                      <a:pt x="12601" y="32032"/>
                      <a:pt x="5469" y="28037"/>
                      <a:pt x="1760" y="23471"/>
                    </a:cubicBezTo>
                    <a:cubicBezTo>
                      <a:pt x="-808" y="20332"/>
                      <a:pt x="-522" y="10915"/>
                      <a:pt x="2331" y="8061"/>
                    </a:cubicBezTo>
                    <a:cubicBezTo>
                      <a:pt x="6895" y="3781"/>
                      <a:pt x="14313" y="642"/>
                      <a:pt x="20589" y="357"/>
                    </a:cubicBezTo>
                    <a:cubicBezTo>
                      <a:pt x="78789" y="-214"/>
                      <a:pt x="137274" y="71"/>
                      <a:pt x="195474" y="71"/>
                    </a:cubicBezTo>
                    <a:cubicBezTo>
                      <a:pt x="229710" y="71"/>
                      <a:pt x="263659" y="71"/>
                      <a:pt x="297895" y="71"/>
                    </a:cubicBezTo>
                    <a:cubicBezTo>
                      <a:pt x="305598" y="71"/>
                      <a:pt x="312730" y="2069"/>
                      <a:pt x="315012" y="9774"/>
                    </a:cubicBezTo>
                    <a:cubicBezTo>
                      <a:pt x="316439" y="14625"/>
                      <a:pt x="316153" y="22329"/>
                      <a:pt x="313300" y="25468"/>
                    </a:cubicBezTo>
                    <a:cubicBezTo>
                      <a:pt x="309592" y="29463"/>
                      <a:pt x="302459" y="32032"/>
                      <a:pt x="296753" y="32032"/>
                    </a:cubicBezTo>
                    <a:cubicBezTo>
                      <a:pt x="250536" y="32602"/>
                      <a:pt x="204318" y="32317"/>
                      <a:pt x="158101" y="32317"/>
                    </a:cubicBezTo>
                    <a:close/>
                  </a:path>
                </a:pathLst>
              </a:custGeom>
              <a:solidFill>
                <a:schemeClr val="tx1"/>
              </a:solidFill>
              <a:ln w="2851" cap="flat">
                <a:noFill/>
                <a:prstDash val="solid"/>
                <a:miter/>
              </a:ln>
            </p:spPr>
            <p:txBody>
              <a:bodyPr rtlCol="0" anchor="ctr"/>
              <a:lstStyle/>
              <a:p>
                <a:pPr algn="l" rtl="0"/>
                <a:endParaRPr lang="en-US"/>
              </a:p>
            </p:txBody>
          </p:sp>
          <p:sp>
            <p:nvSpPr>
              <p:cNvPr id="72" name="Freeform 71">
                <a:extLst>
                  <a:ext uri="{FF2B5EF4-FFF2-40B4-BE49-F238E27FC236}">
                    <a16:creationId xmlns:a16="http://schemas.microsoft.com/office/drawing/2014/main" id="{DC158637-A752-5987-57D0-F9D27ACD5FE6}"/>
                  </a:ext>
                </a:extLst>
              </p:cNvPr>
              <p:cNvSpPr/>
              <p:nvPr/>
            </p:nvSpPr>
            <p:spPr>
              <a:xfrm>
                <a:off x="4484330" y="5602743"/>
                <a:ext cx="83305" cy="32515"/>
              </a:xfrm>
              <a:custGeom>
                <a:avLst/>
                <a:gdLst>
                  <a:gd name="connsiteX0" fmla="*/ 41368 w 83305"/>
                  <a:gd name="connsiteY0" fmla="*/ 32388 h 32515"/>
                  <a:gd name="connsiteX1" fmla="*/ 16832 w 83305"/>
                  <a:gd name="connsiteY1" fmla="*/ 32388 h 32515"/>
                  <a:gd name="connsiteX2" fmla="*/ 0 w 83305"/>
                  <a:gd name="connsiteY2" fmla="*/ 16408 h 32515"/>
                  <a:gd name="connsiteX3" fmla="*/ 16547 w 83305"/>
                  <a:gd name="connsiteY3" fmla="*/ 428 h 32515"/>
                  <a:gd name="connsiteX4" fmla="*/ 66759 w 83305"/>
                  <a:gd name="connsiteY4" fmla="*/ 428 h 32515"/>
                  <a:gd name="connsiteX5" fmla="*/ 83306 w 83305"/>
                  <a:gd name="connsiteY5" fmla="*/ 16123 h 32515"/>
                  <a:gd name="connsiteX6" fmla="*/ 65903 w 83305"/>
                  <a:gd name="connsiteY6" fmla="*/ 32388 h 32515"/>
                  <a:gd name="connsiteX7" fmla="*/ 63906 w 83305"/>
                  <a:gd name="connsiteY7" fmla="*/ 32388 h 32515"/>
                  <a:gd name="connsiteX8" fmla="*/ 41368 w 83305"/>
                  <a:gd name="connsiteY8" fmla="*/ 32388 h 32515"/>
                  <a:gd name="connsiteX9" fmla="*/ 41368 w 83305"/>
                  <a:gd name="connsiteY9" fmla="*/ 32388 h 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05" h="32515">
                    <a:moveTo>
                      <a:pt x="41368" y="32388"/>
                    </a:moveTo>
                    <a:cubicBezTo>
                      <a:pt x="33094" y="32388"/>
                      <a:pt x="25106" y="32674"/>
                      <a:pt x="16832" y="32388"/>
                    </a:cubicBezTo>
                    <a:cubicBezTo>
                      <a:pt x="6847" y="31818"/>
                      <a:pt x="285" y="25254"/>
                      <a:pt x="0" y="16408"/>
                    </a:cubicBezTo>
                    <a:cubicBezTo>
                      <a:pt x="0" y="7847"/>
                      <a:pt x="6562" y="713"/>
                      <a:pt x="16547" y="428"/>
                    </a:cubicBezTo>
                    <a:cubicBezTo>
                      <a:pt x="33379" y="-143"/>
                      <a:pt x="49926" y="-143"/>
                      <a:pt x="66759" y="428"/>
                    </a:cubicBezTo>
                    <a:cubicBezTo>
                      <a:pt x="77315" y="713"/>
                      <a:pt x="83306" y="6991"/>
                      <a:pt x="83306" y="16123"/>
                    </a:cubicBezTo>
                    <a:cubicBezTo>
                      <a:pt x="83306" y="25825"/>
                      <a:pt x="77029" y="31532"/>
                      <a:pt x="65903" y="32388"/>
                    </a:cubicBezTo>
                    <a:cubicBezTo>
                      <a:pt x="65332" y="32388"/>
                      <a:pt x="64476" y="32388"/>
                      <a:pt x="63906" y="32388"/>
                    </a:cubicBezTo>
                    <a:cubicBezTo>
                      <a:pt x="56488" y="32388"/>
                      <a:pt x="48785" y="32388"/>
                      <a:pt x="41368" y="32388"/>
                    </a:cubicBezTo>
                    <a:cubicBezTo>
                      <a:pt x="41368" y="32388"/>
                      <a:pt x="41368" y="32388"/>
                      <a:pt x="41368" y="32388"/>
                    </a:cubicBezTo>
                    <a:close/>
                  </a:path>
                </a:pathLst>
              </a:custGeom>
              <a:solidFill>
                <a:schemeClr val="tx1"/>
              </a:solidFill>
              <a:ln w="2851" cap="flat">
                <a:noFill/>
                <a:prstDash val="solid"/>
                <a:miter/>
              </a:ln>
            </p:spPr>
            <p:txBody>
              <a:bodyPr rtlCol="0" anchor="ctr"/>
              <a:lstStyle/>
              <a:p>
                <a:pPr algn="l" rtl="0"/>
                <a:endParaRPr lang="en-US"/>
              </a:p>
            </p:txBody>
          </p:sp>
          <p:sp>
            <p:nvSpPr>
              <p:cNvPr id="73" name="Freeform 72">
                <a:extLst>
                  <a:ext uri="{FF2B5EF4-FFF2-40B4-BE49-F238E27FC236}">
                    <a16:creationId xmlns:a16="http://schemas.microsoft.com/office/drawing/2014/main" id="{3D33FB19-8F16-54EB-310B-921C4DF399CE}"/>
                  </a:ext>
                </a:extLst>
              </p:cNvPr>
              <p:cNvSpPr/>
              <p:nvPr/>
            </p:nvSpPr>
            <p:spPr>
              <a:xfrm>
                <a:off x="4834636" y="5522730"/>
                <a:ext cx="72224" cy="32401"/>
              </a:xfrm>
              <a:custGeom>
                <a:avLst/>
                <a:gdLst>
                  <a:gd name="connsiteX0" fmla="*/ 35411 w 72224"/>
                  <a:gd name="connsiteY0" fmla="*/ 32215 h 32401"/>
                  <a:gd name="connsiteX1" fmla="*/ 15155 w 72224"/>
                  <a:gd name="connsiteY1" fmla="*/ 32215 h 32401"/>
                  <a:gd name="connsiteX2" fmla="*/ 35 w 72224"/>
                  <a:gd name="connsiteY2" fmla="*/ 15950 h 32401"/>
                  <a:gd name="connsiteX3" fmla="*/ 14585 w 72224"/>
                  <a:gd name="connsiteY3" fmla="*/ 540 h 32401"/>
                  <a:gd name="connsiteX4" fmla="*/ 58234 w 72224"/>
                  <a:gd name="connsiteY4" fmla="*/ 540 h 32401"/>
                  <a:gd name="connsiteX5" fmla="*/ 72214 w 72224"/>
                  <a:gd name="connsiteY5" fmla="*/ 16520 h 32401"/>
                  <a:gd name="connsiteX6" fmla="*/ 57664 w 72224"/>
                  <a:gd name="connsiteY6" fmla="*/ 31930 h 32401"/>
                  <a:gd name="connsiteX7" fmla="*/ 35411 w 72224"/>
                  <a:gd name="connsiteY7" fmla="*/ 32215 h 32401"/>
                  <a:gd name="connsiteX8" fmla="*/ 35411 w 72224"/>
                  <a:gd name="connsiteY8" fmla="*/ 32215 h 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24" h="32401">
                    <a:moveTo>
                      <a:pt x="35411" y="32215"/>
                    </a:moveTo>
                    <a:cubicBezTo>
                      <a:pt x="28564" y="32215"/>
                      <a:pt x="22002" y="32501"/>
                      <a:pt x="15155" y="32215"/>
                    </a:cubicBezTo>
                    <a:cubicBezTo>
                      <a:pt x="6026" y="31645"/>
                      <a:pt x="-536" y="24511"/>
                      <a:pt x="35" y="15950"/>
                    </a:cubicBezTo>
                    <a:cubicBezTo>
                      <a:pt x="605" y="6818"/>
                      <a:pt x="5740" y="826"/>
                      <a:pt x="14585" y="540"/>
                    </a:cubicBezTo>
                    <a:cubicBezTo>
                      <a:pt x="29134" y="-30"/>
                      <a:pt x="43684" y="-316"/>
                      <a:pt x="58234" y="540"/>
                    </a:cubicBezTo>
                    <a:cubicBezTo>
                      <a:pt x="67078" y="1111"/>
                      <a:pt x="72499" y="7389"/>
                      <a:pt x="72214" y="16520"/>
                    </a:cubicBezTo>
                    <a:cubicBezTo>
                      <a:pt x="71928" y="25652"/>
                      <a:pt x="66793" y="31359"/>
                      <a:pt x="57664" y="31930"/>
                    </a:cubicBezTo>
                    <a:cubicBezTo>
                      <a:pt x="50246" y="32786"/>
                      <a:pt x="42829" y="32215"/>
                      <a:pt x="35411" y="32215"/>
                    </a:cubicBezTo>
                    <a:cubicBezTo>
                      <a:pt x="35411" y="32215"/>
                      <a:pt x="35411" y="32215"/>
                      <a:pt x="35411" y="32215"/>
                    </a:cubicBezTo>
                    <a:close/>
                  </a:path>
                </a:pathLst>
              </a:custGeom>
              <a:solidFill>
                <a:schemeClr val="tx1"/>
              </a:solidFill>
              <a:ln w="2851" cap="flat">
                <a:noFill/>
                <a:prstDash val="solid"/>
                <a:miter/>
              </a:ln>
            </p:spPr>
            <p:txBody>
              <a:bodyPr rtlCol="0" anchor="ctr"/>
              <a:lstStyle/>
              <a:p>
                <a:pPr algn="l" rtl="0"/>
                <a:endParaRPr lang="en-US"/>
              </a:p>
            </p:txBody>
          </p:sp>
          <p:sp>
            <p:nvSpPr>
              <p:cNvPr id="74" name="Freeform 73">
                <a:extLst>
                  <a:ext uri="{FF2B5EF4-FFF2-40B4-BE49-F238E27FC236}">
                    <a16:creationId xmlns:a16="http://schemas.microsoft.com/office/drawing/2014/main" id="{D031D258-BC01-F433-1EBA-9A8E0FFDE75E}"/>
                  </a:ext>
                </a:extLst>
              </p:cNvPr>
              <p:cNvSpPr/>
              <p:nvPr/>
            </p:nvSpPr>
            <p:spPr>
              <a:xfrm>
                <a:off x="4750668" y="5729014"/>
                <a:ext cx="411931" cy="167560"/>
              </a:xfrm>
              <a:custGeom>
                <a:avLst/>
                <a:gdLst>
                  <a:gd name="connsiteX0" fmla="*/ 206109 w 411931"/>
                  <a:gd name="connsiteY0" fmla="*/ 285 h 167560"/>
                  <a:gd name="connsiteX1" fmla="*/ 351323 w 411931"/>
                  <a:gd name="connsiteY1" fmla="*/ 285 h 167560"/>
                  <a:gd name="connsiteX2" fmla="*/ 411805 w 411931"/>
                  <a:gd name="connsiteY2" fmla="*/ 61352 h 167560"/>
                  <a:gd name="connsiteX3" fmla="*/ 411805 w 411931"/>
                  <a:gd name="connsiteY3" fmla="*/ 110434 h 167560"/>
                  <a:gd name="connsiteX4" fmla="*/ 353605 w 411931"/>
                  <a:gd name="connsiteY4" fmla="*/ 167506 h 167560"/>
                  <a:gd name="connsiteX5" fmla="*/ 188135 w 411931"/>
                  <a:gd name="connsiteY5" fmla="*/ 167506 h 167560"/>
                  <a:gd name="connsiteX6" fmla="*/ 175867 w 411931"/>
                  <a:gd name="connsiteY6" fmla="*/ 165508 h 167560"/>
                  <a:gd name="connsiteX7" fmla="*/ 167023 w 411931"/>
                  <a:gd name="connsiteY7" fmla="*/ 149528 h 167560"/>
                  <a:gd name="connsiteX8" fmla="*/ 179291 w 411931"/>
                  <a:gd name="connsiteY8" fmla="*/ 135831 h 167560"/>
                  <a:gd name="connsiteX9" fmla="*/ 190703 w 411931"/>
                  <a:gd name="connsiteY9" fmla="*/ 135260 h 167560"/>
                  <a:gd name="connsiteX10" fmla="*/ 349896 w 411931"/>
                  <a:gd name="connsiteY10" fmla="*/ 135260 h 167560"/>
                  <a:gd name="connsiteX11" fmla="*/ 379567 w 411931"/>
                  <a:gd name="connsiteY11" fmla="*/ 105012 h 167560"/>
                  <a:gd name="connsiteX12" fmla="*/ 379567 w 411931"/>
                  <a:gd name="connsiteY12" fmla="*/ 56787 h 167560"/>
                  <a:gd name="connsiteX13" fmla="*/ 355032 w 411931"/>
                  <a:gd name="connsiteY13" fmla="*/ 32246 h 167560"/>
                  <a:gd name="connsiteX14" fmla="*/ 57185 w 411931"/>
                  <a:gd name="connsiteY14" fmla="*/ 32246 h 167560"/>
                  <a:gd name="connsiteX15" fmla="*/ 32365 w 411931"/>
                  <a:gd name="connsiteY15" fmla="*/ 57357 h 167560"/>
                  <a:gd name="connsiteX16" fmla="*/ 32365 w 411931"/>
                  <a:gd name="connsiteY16" fmla="*/ 110719 h 167560"/>
                  <a:gd name="connsiteX17" fmla="*/ 56044 w 411931"/>
                  <a:gd name="connsiteY17" fmla="*/ 134975 h 167560"/>
                  <a:gd name="connsiteX18" fmla="*/ 108253 w 411931"/>
                  <a:gd name="connsiteY18" fmla="*/ 134975 h 167560"/>
                  <a:gd name="connsiteX19" fmla="*/ 128224 w 411931"/>
                  <a:gd name="connsiteY19" fmla="*/ 150670 h 167560"/>
                  <a:gd name="connsiteX20" fmla="*/ 108824 w 411931"/>
                  <a:gd name="connsiteY20" fmla="*/ 167221 h 167560"/>
                  <a:gd name="connsiteX21" fmla="*/ 54333 w 411931"/>
                  <a:gd name="connsiteY21" fmla="*/ 167221 h 167560"/>
                  <a:gd name="connsiteX22" fmla="*/ 127 w 411931"/>
                  <a:gd name="connsiteY22" fmla="*/ 111861 h 167560"/>
                  <a:gd name="connsiteX23" fmla="*/ 127 w 411931"/>
                  <a:gd name="connsiteY23" fmla="*/ 58499 h 167560"/>
                  <a:gd name="connsiteX24" fmla="*/ 58612 w 411931"/>
                  <a:gd name="connsiteY24" fmla="*/ 0 h 167560"/>
                  <a:gd name="connsiteX25" fmla="*/ 206109 w 411931"/>
                  <a:gd name="connsiteY25" fmla="*/ 285 h 16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1931" h="167560">
                    <a:moveTo>
                      <a:pt x="206109" y="285"/>
                    </a:moveTo>
                    <a:cubicBezTo>
                      <a:pt x="254608" y="285"/>
                      <a:pt x="302823" y="285"/>
                      <a:pt x="351323" y="285"/>
                    </a:cubicBezTo>
                    <a:cubicBezTo>
                      <a:pt x="390408" y="285"/>
                      <a:pt x="411805" y="21973"/>
                      <a:pt x="411805" y="61352"/>
                    </a:cubicBezTo>
                    <a:cubicBezTo>
                      <a:pt x="411805" y="77618"/>
                      <a:pt x="412090" y="94169"/>
                      <a:pt x="411805" y="110434"/>
                    </a:cubicBezTo>
                    <a:cubicBezTo>
                      <a:pt x="411234" y="145533"/>
                      <a:pt x="388696" y="167506"/>
                      <a:pt x="353605" y="167506"/>
                    </a:cubicBezTo>
                    <a:cubicBezTo>
                      <a:pt x="298544" y="167506"/>
                      <a:pt x="243197" y="167506"/>
                      <a:pt x="188135" y="167506"/>
                    </a:cubicBezTo>
                    <a:cubicBezTo>
                      <a:pt x="183856" y="167506"/>
                      <a:pt x="178150" y="168077"/>
                      <a:pt x="175867" y="165508"/>
                    </a:cubicBezTo>
                    <a:cubicBezTo>
                      <a:pt x="171588" y="161228"/>
                      <a:pt x="166453" y="154665"/>
                      <a:pt x="167023" y="149528"/>
                    </a:cubicBezTo>
                    <a:cubicBezTo>
                      <a:pt x="167594" y="144392"/>
                      <a:pt x="174156" y="139541"/>
                      <a:pt x="179291" y="135831"/>
                    </a:cubicBezTo>
                    <a:cubicBezTo>
                      <a:pt x="181859" y="133834"/>
                      <a:pt x="186994" y="135260"/>
                      <a:pt x="190703" y="135260"/>
                    </a:cubicBezTo>
                    <a:cubicBezTo>
                      <a:pt x="243767" y="135260"/>
                      <a:pt x="296832" y="135260"/>
                      <a:pt x="349896" y="135260"/>
                    </a:cubicBezTo>
                    <a:cubicBezTo>
                      <a:pt x="372720" y="135260"/>
                      <a:pt x="379567" y="128126"/>
                      <a:pt x="379567" y="105012"/>
                    </a:cubicBezTo>
                    <a:cubicBezTo>
                      <a:pt x="379567" y="89032"/>
                      <a:pt x="379852" y="72767"/>
                      <a:pt x="379567" y="56787"/>
                    </a:cubicBezTo>
                    <a:cubicBezTo>
                      <a:pt x="379282" y="40236"/>
                      <a:pt x="371579" y="32246"/>
                      <a:pt x="355032" y="32246"/>
                    </a:cubicBezTo>
                    <a:cubicBezTo>
                      <a:pt x="255750" y="31960"/>
                      <a:pt x="156468" y="31960"/>
                      <a:pt x="57185" y="32246"/>
                    </a:cubicBezTo>
                    <a:cubicBezTo>
                      <a:pt x="40068" y="32246"/>
                      <a:pt x="32650" y="40236"/>
                      <a:pt x="32365" y="57357"/>
                    </a:cubicBezTo>
                    <a:cubicBezTo>
                      <a:pt x="32365" y="75050"/>
                      <a:pt x="32080" y="93027"/>
                      <a:pt x="32365" y="110719"/>
                    </a:cubicBezTo>
                    <a:cubicBezTo>
                      <a:pt x="32650" y="126129"/>
                      <a:pt x="40638" y="134404"/>
                      <a:pt x="56044" y="134975"/>
                    </a:cubicBezTo>
                    <a:cubicBezTo>
                      <a:pt x="73447" y="135260"/>
                      <a:pt x="90850" y="134975"/>
                      <a:pt x="108253" y="134975"/>
                    </a:cubicBezTo>
                    <a:cubicBezTo>
                      <a:pt x="120806" y="134975"/>
                      <a:pt x="128224" y="140968"/>
                      <a:pt x="128224" y="150670"/>
                    </a:cubicBezTo>
                    <a:cubicBezTo>
                      <a:pt x="128224" y="160657"/>
                      <a:pt x="121091" y="166935"/>
                      <a:pt x="108824" y="167221"/>
                    </a:cubicBezTo>
                    <a:cubicBezTo>
                      <a:pt x="90565" y="167506"/>
                      <a:pt x="72591" y="167506"/>
                      <a:pt x="54333" y="167221"/>
                    </a:cubicBezTo>
                    <a:cubicBezTo>
                      <a:pt x="22665" y="166650"/>
                      <a:pt x="412" y="143821"/>
                      <a:pt x="127" y="111861"/>
                    </a:cubicBezTo>
                    <a:cubicBezTo>
                      <a:pt x="-159" y="94169"/>
                      <a:pt x="127" y="76191"/>
                      <a:pt x="127" y="58499"/>
                    </a:cubicBezTo>
                    <a:cubicBezTo>
                      <a:pt x="127" y="21687"/>
                      <a:pt x="21809" y="0"/>
                      <a:pt x="58612" y="0"/>
                    </a:cubicBezTo>
                    <a:cubicBezTo>
                      <a:pt x="107682" y="285"/>
                      <a:pt x="156753" y="285"/>
                      <a:pt x="206109" y="285"/>
                    </a:cubicBezTo>
                    <a:close/>
                  </a:path>
                </a:pathLst>
              </a:custGeom>
              <a:solidFill>
                <a:schemeClr val="tx1"/>
              </a:solidFill>
              <a:ln w="2851" cap="flat">
                <a:noFill/>
                <a:prstDash val="solid"/>
                <a:miter/>
              </a:ln>
            </p:spPr>
            <p:txBody>
              <a:bodyPr rtlCol="0" anchor="ctr"/>
              <a:lstStyle/>
              <a:p>
                <a:pPr algn="l" rtl="0"/>
                <a:endParaRPr lang="en-US"/>
              </a:p>
            </p:txBody>
          </p:sp>
          <p:sp>
            <p:nvSpPr>
              <p:cNvPr id="75" name="Freeform 74">
                <a:extLst>
                  <a:ext uri="{FF2B5EF4-FFF2-40B4-BE49-F238E27FC236}">
                    <a16:creationId xmlns:a16="http://schemas.microsoft.com/office/drawing/2014/main" id="{083D6075-C2AF-8167-01D0-9A9B89F52037}"/>
                  </a:ext>
                </a:extLst>
              </p:cNvPr>
              <p:cNvSpPr/>
              <p:nvPr/>
            </p:nvSpPr>
            <p:spPr>
              <a:xfrm>
                <a:off x="5041294" y="6069448"/>
                <a:ext cx="122676" cy="260089"/>
              </a:xfrm>
              <a:custGeom>
                <a:avLst/>
                <a:gdLst>
                  <a:gd name="connsiteX0" fmla="*/ 122605 w 122676"/>
                  <a:gd name="connsiteY0" fmla="*/ 128697 h 260089"/>
                  <a:gd name="connsiteX1" fmla="*/ 122605 w 122676"/>
                  <a:gd name="connsiteY1" fmla="*/ 210025 h 260089"/>
                  <a:gd name="connsiteX2" fmla="*/ 72678 w 122676"/>
                  <a:gd name="connsiteY2" fmla="*/ 259963 h 260089"/>
                  <a:gd name="connsiteX3" fmla="*/ 47002 w 122676"/>
                  <a:gd name="connsiteY3" fmla="*/ 259963 h 260089"/>
                  <a:gd name="connsiteX4" fmla="*/ 214 w 122676"/>
                  <a:gd name="connsiteY4" fmla="*/ 213164 h 260089"/>
                  <a:gd name="connsiteX5" fmla="*/ 214 w 122676"/>
                  <a:gd name="connsiteY5" fmla="*/ 43089 h 260089"/>
                  <a:gd name="connsiteX6" fmla="*/ 38443 w 122676"/>
                  <a:gd name="connsiteY6" fmla="*/ 856 h 260089"/>
                  <a:gd name="connsiteX7" fmla="*/ 84376 w 122676"/>
                  <a:gd name="connsiteY7" fmla="*/ 856 h 260089"/>
                  <a:gd name="connsiteX8" fmla="*/ 122320 w 122676"/>
                  <a:gd name="connsiteY8" fmla="*/ 42233 h 260089"/>
                  <a:gd name="connsiteX9" fmla="*/ 122605 w 122676"/>
                  <a:gd name="connsiteY9" fmla="*/ 128697 h 260089"/>
                  <a:gd name="connsiteX10" fmla="*/ 122605 w 122676"/>
                  <a:gd name="connsiteY10" fmla="*/ 128697 h 260089"/>
                  <a:gd name="connsiteX11" fmla="*/ 90367 w 122676"/>
                  <a:gd name="connsiteY11" fmla="*/ 44231 h 260089"/>
                  <a:gd name="connsiteX12" fmla="*/ 78670 w 122676"/>
                  <a:gd name="connsiteY12" fmla="*/ 32246 h 260089"/>
                  <a:gd name="connsiteX13" fmla="*/ 47858 w 122676"/>
                  <a:gd name="connsiteY13" fmla="*/ 32246 h 260089"/>
                  <a:gd name="connsiteX14" fmla="*/ 32452 w 122676"/>
                  <a:gd name="connsiteY14" fmla="*/ 48226 h 260089"/>
                  <a:gd name="connsiteX15" fmla="*/ 32452 w 122676"/>
                  <a:gd name="connsiteY15" fmla="*/ 127270 h 260089"/>
                  <a:gd name="connsiteX16" fmla="*/ 32452 w 122676"/>
                  <a:gd name="connsiteY16" fmla="*/ 209454 h 260089"/>
                  <a:gd name="connsiteX17" fmla="*/ 49570 w 122676"/>
                  <a:gd name="connsiteY17" fmla="*/ 227431 h 260089"/>
                  <a:gd name="connsiteX18" fmla="*/ 75246 w 122676"/>
                  <a:gd name="connsiteY18" fmla="*/ 227431 h 260089"/>
                  <a:gd name="connsiteX19" fmla="*/ 90367 w 122676"/>
                  <a:gd name="connsiteY19" fmla="*/ 212022 h 2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676" h="260089">
                    <a:moveTo>
                      <a:pt x="122605" y="128697"/>
                    </a:moveTo>
                    <a:cubicBezTo>
                      <a:pt x="122605" y="155806"/>
                      <a:pt x="122605" y="182915"/>
                      <a:pt x="122605" y="210025"/>
                    </a:cubicBezTo>
                    <a:cubicBezTo>
                      <a:pt x="122320" y="241129"/>
                      <a:pt x="103490" y="259963"/>
                      <a:pt x="72678" y="259963"/>
                    </a:cubicBezTo>
                    <a:cubicBezTo>
                      <a:pt x="64120" y="259963"/>
                      <a:pt x="55561" y="260248"/>
                      <a:pt x="47002" y="259963"/>
                    </a:cubicBezTo>
                    <a:cubicBezTo>
                      <a:pt x="20185" y="259392"/>
                      <a:pt x="499" y="239702"/>
                      <a:pt x="214" y="213164"/>
                    </a:cubicBezTo>
                    <a:cubicBezTo>
                      <a:pt x="-71" y="156377"/>
                      <a:pt x="-71" y="99876"/>
                      <a:pt x="214" y="43089"/>
                    </a:cubicBezTo>
                    <a:cubicBezTo>
                      <a:pt x="214" y="19975"/>
                      <a:pt x="15905" y="2568"/>
                      <a:pt x="38443" y="856"/>
                    </a:cubicBezTo>
                    <a:cubicBezTo>
                      <a:pt x="53564" y="-285"/>
                      <a:pt x="68970" y="-285"/>
                      <a:pt x="84376" y="856"/>
                    </a:cubicBezTo>
                    <a:cubicBezTo>
                      <a:pt x="106914" y="2854"/>
                      <a:pt x="122034" y="19404"/>
                      <a:pt x="122320" y="42233"/>
                    </a:cubicBezTo>
                    <a:cubicBezTo>
                      <a:pt x="122890" y="70769"/>
                      <a:pt x="122605" y="99590"/>
                      <a:pt x="122605" y="128697"/>
                    </a:cubicBezTo>
                    <a:cubicBezTo>
                      <a:pt x="122605" y="128697"/>
                      <a:pt x="122605" y="128697"/>
                      <a:pt x="122605" y="128697"/>
                    </a:cubicBezTo>
                    <a:close/>
                    <a:moveTo>
                      <a:pt x="90367" y="44231"/>
                    </a:moveTo>
                    <a:cubicBezTo>
                      <a:pt x="90367" y="36241"/>
                      <a:pt x="86373" y="32531"/>
                      <a:pt x="78670" y="32246"/>
                    </a:cubicBezTo>
                    <a:cubicBezTo>
                      <a:pt x="68399" y="32246"/>
                      <a:pt x="58129" y="32246"/>
                      <a:pt x="47858" y="32246"/>
                    </a:cubicBezTo>
                    <a:cubicBezTo>
                      <a:pt x="34734" y="32246"/>
                      <a:pt x="32452" y="34814"/>
                      <a:pt x="32452" y="48226"/>
                    </a:cubicBezTo>
                    <a:cubicBezTo>
                      <a:pt x="32452" y="74479"/>
                      <a:pt x="32452" y="101017"/>
                      <a:pt x="32452" y="127270"/>
                    </a:cubicBezTo>
                    <a:cubicBezTo>
                      <a:pt x="32452" y="154665"/>
                      <a:pt x="32452" y="182059"/>
                      <a:pt x="32452" y="209454"/>
                    </a:cubicBezTo>
                    <a:cubicBezTo>
                      <a:pt x="32452" y="222010"/>
                      <a:pt x="37302" y="227146"/>
                      <a:pt x="49570" y="227431"/>
                    </a:cubicBezTo>
                    <a:cubicBezTo>
                      <a:pt x="58129" y="227717"/>
                      <a:pt x="66687" y="227717"/>
                      <a:pt x="75246" y="227431"/>
                    </a:cubicBezTo>
                    <a:cubicBezTo>
                      <a:pt x="84946" y="227146"/>
                      <a:pt x="90367" y="222010"/>
                      <a:pt x="90367" y="212022"/>
                    </a:cubicBezTo>
                  </a:path>
                </a:pathLst>
              </a:custGeom>
              <a:solidFill>
                <a:schemeClr val="tx1"/>
              </a:solidFill>
              <a:ln w="2851" cap="flat">
                <a:noFill/>
                <a:prstDash val="solid"/>
                <a:miter/>
              </a:ln>
            </p:spPr>
            <p:txBody>
              <a:bodyPr rtlCol="0" anchor="ctr"/>
              <a:lstStyle/>
              <a:p>
                <a:pPr algn="l" rtl="0"/>
                <a:endParaRPr lang="en-US"/>
              </a:p>
            </p:txBody>
          </p:sp>
          <p:sp>
            <p:nvSpPr>
              <p:cNvPr id="76" name="Freeform 75">
                <a:extLst>
                  <a:ext uri="{FF2B5EF4-FFF2-40B4-BE49-F238E27FC236}">
                    <a16:creationId xmlns:a16="http://schemas.microsoft.com/office/drawing/2014/main" id="{7C0B9580-232A-BB7D-1DD3-358147F60133}"/>
                  </a:ext>
                </a:extLst>
              </p:cNvPr>
              <p:cNvSpPr/>
              <p:nvPr/>
            </p:nvSpPr>
            <p:spPr>
              <a:xfrm>
                <a:off x="4895311" y="6068877"/>
                <a:ext cx="122731" cy="123774"/>
              </a:xfrm>
              <a:custGeom>
                <a:avLst/>
                <a:gdLst>
                  <a:gd name="connsiteX0" fmla="*/ 127 w 122731"/>
                  <a:gd name="connsiteY0" fmla="*/ 62208 h 123774"/>
                  <a:gd name="connsiteX1" fmla="*/ 127 w 122731"/>
                  <a:gd name="connsiteY1" fmla="*/ 34529 h 123774"/>
                  <a:gd name="connsiteX2" fmla="*/ 32080 w 122731"/>
                  <a:gd name="connsiteY2" fmla="*/ 856 h 123774"/>
                  <a:gd name="connsiteX3" fmla="*/ 89709 w 122731"/>
                  <a:gd name="connsiteY3" fmla="*/ 856 h 123774"/>
                  <a:gd name="connsiteX4" fmla="*/ 122518 w 122731"/>
                  <a:gd name="connsiteY4" fmla="*/ 35955 h 123774"/>
                  <a:gd name="connsiteX5" fmla="*/ 122518 w 122731"/>
                  <a:gd name="connsiteY5" fmla="*/ 88461 h 123774"/>
                  <a:gd name="connsiteX6" fmla="*/ 87427 w 122731"/>
                  <a:gd name="connsiteY6" fmla="*/ 123561 h 123774"/>
                  <a:gd name="connsiteX7" fmla="*/ 35218 w 122731"/>
                  <a:gd name="connsiteY7" fmla="*/ 123561 h 123774"/>
                  <a:gd name="connsiteX8" fmla="*/ 412 w 122731"/>
                  <a:gd name="connsiteY8" fmla="*/ 89318 h 123774"/>
                  <a:gd name="connsiteX9" fmla="*/ 127 w 122731"/>
                  <a:gd name="connsiteY9" fmla="*/ 62208 h 123774"/>
                  <a:gd name="connsiteX10" fmla="*/ 32365 w 122731"/>
                  <a:gd name="connsiteY10" fmla="*/ 33102 h 123774"/>
                  <a:gd name="connsiteX11" fmla="*/ 32650 w 122731"/>
                  <a:gd name="connsiteY11" fmla="*/ 85322 h 123774"/>
                  <a:gd name="connsiteX12" fmla="*/ 38071 w 122731"/>
                  <a:gd name="connsiteY12" fmla="*/ 90744 h 123774"/>
                  <a:gd name="connsiteX13" fmla="*/ 84003 w 122731"/>
                  <a:gd name="connsiteY13" fmla="*/ 90744 h 123774"/>
                  <a:gd name="connsiteX14" fmla="*/ 89994 w 122731"/>
                  <a:gd name="connsiteY14" fmla="*/ 84752 h 123774"/>
                  <a:gd name="connsiteX15" fmla="*/ 89994 w 122731"/>
                  <a:gd name="connsiteY15" fmla="*/ 39950 h 123774"/>
                  <a:gd name="connsiteX16" fmla="*/ 84288 w 122731"/>
                  <a:gd name="connsiteY16" fmla="*/ 33387 h 123774"/>
                  <a:gd name="connsiteX17" fmla="*/ 32365 w 122731"/>
                  <a:gd name="connsiteY17" fmla="*/ 33102 h 12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731" h="123774">
                    <a:moveTo>
                      <a:pt x="127" y="62208"/>
                    </a:moveTo>
                    <a:cubicBezTo>
                      <a:pt x="127" y="53077"/>
                      <a:pt x="-159" y="43660"/>
                      <a:pt x="127" y="34529"/>
                    </a:cubicBezTo>
                    <a:cubicBezTo>
                      <a:pt x="983" y="15409"/>
                      <a:pt x="12965" y="1998"/>
                      <a:pt x="32080" y="856"/>
                    </a:cubicBezTo>
                    <a:cubicBezTo>
                      <a:pt x="51194" y="-285"/>
                      <a:pt x="70594" y="-285"/>
                      <a:pt x="89709" y="856"/>
                    </a:cubicBezTo>
                    <a:cubicBezTo>
                      <a:pt x="109965" y="1998"/>
                      <a:pt x="122232" y="15695"/>
                      <a:pt x="122518" y="35955"/>
                    </a:cubicBezTo>
                    <a:cubicBezTo>
                      <a:pt x="122803" y="53362"/>
                      <a:pt x="122803" y="71055"/>
                      <a:pt x="122518" y="88461"/>
                    </a:cubicBezTo>
                    <a:cubicBezTo>
                      <a:pt x="122232" y="109293"/>
                      <a:pt x="107968" y="122990"/>
                      <a:pt x="87427" y="123561"/>
                    </a:cubicBezTo>
                    <a:cubicBezTo>
                      <a:pt x="70024" y="123846"/>
                      <a:pt x="52621" y="123846"/>
                      <a:pt x="35218" y="123561"/>
                    </a:cubicBezTo>
                    <a:cubicBezTo>
                      <a:pt x="14677" y="123275"/>
                      <a:pt x="1268" y="109863"/>
                      <a:pt x="412" y="89318"/>
                    </a:cubicBezTo>
                    <a:cubicBezTo>
                      <a:pt x="-159" y="80186"/>
                      <a:pt x="127" y="71340"/>
                      <a:pt x="127" y="62208"/>
                    </a:cubicBezTo>
                    <a:close/>
                    <a:moveTo>
                      <a:pt x="32365" y="33102"/>
                    </a:moveTo>
                    <a:cubicBezTo>
                      <a:pt x="32365" y="51365"/>
                      <a:pt x="32080" y="68486"/>
                      <a:pt x="32650" y="85322"/>
                    </a:cubicBezTo>
                    <a:cubicBezTo>
                      <a:pt x="32650" y="87320"/>
                      <a:pt x="36074" y="90744"/>
                      <a:pt x="38071" y="90744"/>
                    </a:cubicBezTo>
                    <a:cubicBezTo>
                      <a:pt x="53477" y="91315"/>
                      <a:pt x="68597" y="91315"/>
                      <a:pt x="84003" y="90744"/>
                    </a:cubicBezTo>
                    <a:cubicBezTo>
                      <a:pt x="86285" y="90744"/>
                      <a:pt x="89994" y="86749"/>
                      <a:pt x="89994" y="84752"/>
                    </a:cubicBezTo>
                    <a:cubicBezTo>
                      <a:pt x="90565" y="69913"/>
                      <a:pt x="90565" y="54789"/>
                      <a:pt x="89994" y="39950"/>
                    </a:cubicBezTo>
                    <a:cubicBezTo>
                      <a:pt x="89994" y="37667"/>
                      <a:pt x="86285" y="33387"/>
                      <a:pt x="84288" y="33387"/>
                    </a:cubicBezTo>
                    <a:cubicBezTo>
                      <a:pt x="67456" y="32816"/>
                      <a:pt x="50624" y="33102"/>
                      <a:pt x="32365" y="33102"/>
                    </a:cubicBezTo>
                    <a:close/>
                  </a:path>
                </a:pathLst>
              </a:custGeom>
              <a:solidFill>
                <a:schemeClr val="tx1"/>
              </a:solidFill>
              <a:ln w="2851" cap="flat">
                <a:noFill/>
                <a:prstDash val="solid"/>
                <a:miter/>
              </a:ln>
            </p:spPr>
            <p:txBody>
              <a:bodyPr rtlCol="0" anchor="ctr"/>
              <a:lstStyle/>
              <a:p>
                <a:pPr algn="l" rtl="0"/>
                <a:endParaRPr lang="en-US"/>
              </a:p>
            </p:txBody>
          </p:sp>
          <p:sp>
            <p:nvSpPr>
              <p:cNvPr id="77" name="Freeform 76">
                <a:extLst>
                  <a:ext uri="{FF2B5EF4-FFF2-40B4-BE49-F238E27FC236}">
                    <a16:creationId xmlns:a16="http://schemas.microsoft.com/office/drawing/2014/main" id="{9DA307BE-D107-368C-49B6-0CA0122C44C9}"/>
                  </a:ext>
                </a:extLst>
              </p:cNvPr>
              <p:cNvSpPr/>
              <p:nvPr/>
            </p:nvSpPr>
            <p:spPr>
              <a:xfrm>
                <a:off x="4895271" y="6206421"/>
                <a:ext cx="123270" cy="123703"/>
              </a:xfrm>
              <a:custGeom>
                <a:avLst/>
                <a:gdLst>
                  <a:gd name="connsiteX0" fmla="*/ 452 w 123270"/>
                  <a:gd name="connsiteY0" fmla="*/ 61923 h 123703"/>
                  <a:gd name="connsiteX1" fmla="*/ 737 w 123270"/>
                  <a:gd name="connsiteY1" fmla="*/ 31104 h 123703"/>
                  <a:gd name="connsiteX2" fmla="*/ 30978 w 123270"/>
                  <a:gd name="connsiteY2" fmla="*/ 856 h 123703"/>
                  <a:gd name="connsiteX3" fmla="*/ 91746 w 123270"/>
                  <a:gd name="connsiteY3" fmla="*/ 856 h 123703"/>
                  <a:gd name="connsiteX4" fmla="*/ 122843 w 123270"/>
                  <a:gd name="connsiteY4" fmla="*/ 33958 h 123703"/>
                  <a:gd name="connsiteX5" fmla="*/ 122843 w 123270"/>
                  <a:gd name="connsiteY5" fmla="*/ 89603 h 123703"/>
                  <a:gd name="connsiteX6" fmla="*/ 89464 w 123270"/>
                  <a:gd name="connsiteY6" fmla="*/ 123275 h 123703"/>
                  <a:gd name="connsiteX7" fmla="*/ 34117 w 123270"/>
                  <a:gd name="connsiteY7" fmla="*/ 123275 h 123703"/>
                  <a:gd name="connsiteX8" fmla="*/ 452 w 123270"/>
                  <a:gd name="connsiteY8" fmla="*/ 90174 h 123703"/>
                  <a:gd name="connsiteX9" fmla="*/ 452 w 123270"/>
                  <a:gd name="connsiteY9" fmla="*/ 61923 h 123703"/>
                  <a:gd name="connsiteX10" fmla="*/ 452 w 123270"/>
                  <a:gd name="connsiteY10" fmla="*/ 61923 h 123703"/>
                  <a:gd name="connsiteX11" fmla="*/ 32405 w 123270"/>
                  <a:gd name="connsiteY11" fmla="*/ 33102 h 123703"/>
                  <a:gd name="connsiteX12" fmla="*/ 32690 w 123270"/>
                  <a:gd name="connsiteY12" fmla="*/ 83610 h 123703"/>
                  <a:gd name="connsiteX13" fmla="*/ 38967 w 123270"/>
                  <a:gd name="connsiteY13" fmla="*/ 90459 h 123703"/>
                  <a:gd name="connsiteX14" fmla="*/ 83758 w 123270"/>
                  <a:gd name="connsiteY14" fmla="*/ 90459 h 123703"/>
                  <a:gd name="connsiteX15" fmla="*/ 90034 w 123270"/>
                  <a:gd name="connsiteY15" fmla="*/ 85608 h 123703"/>
                  <a:gd name="connsiteX16" fmla="*/ 90319 w 123270"/>
                  <a:gd name="connsiteY16" fmla="*/ 33102 h 123703"/>
                  <a:gd name="connsiteX17" fmla="*/ 32405 w 123270"/>
                  <a:gd name="connsiteY17" fmla="*/ 33102 h 1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270" h="123703">
                    <a:moveTo>
                      <a:pt x="452" y="61923"/>
                    </a:moveTo>
                    <a:cubicBezTo>
                      <a:pt x="452" y="51650"/>
                      <a:pt x="-119" y="41377"/>
                      <a:pt x="737" y="31104"/>
                    </a:cubicBezTo>
                    <a:cubicBezTo>
                      <a:pt x="2164" y="13983"/>
                      <a:pt x="13861" y="1712"/>
                      <a:pt x="30978" y="856"/>
                    </a:cubicBezTo>
                    <a:cubicBezTo>
                      <a:pt x="51234" y="-285"/>
                      <a:pt x="71490" y="-285"/>
                      <a:pt x="91746" y="856"/>
                    </a:cubicBezTo>
                    <a:cubicBezTo>
                      <a:pt x="109719" y="1712"/>
                      <a:pt x="122272" y="15695"/>
                      <a:pt x="122843" y="33958"/>
                    </a:cubicBezTo>
                    <a:cubicBezTo>
                      <a:pt x="123413" y="52506"/>
                      <a:pt x="123413" y="71055"/>
                      <a:pt x="122843" y="89603"/>
                    </a:cubicBezTo>
                    <a:cubicBezTo>
                      <a:pt x="122272" y="108722"/>
                      <a:pt x="108578" y="122705"/>
                      <a:pt x="89464" y="123275"/>
                    </a:cubicBezTo>
                    <a:cubicBezTo>
                      <a:pt x="70920" y="123846"/>
                      <a:pt x="52661" y="123846"/>
                      <a:pt x="34117" y="123275"/>
                    </a:cubicBezTo>
                    <a:cubicBezTo>
                      <a:pt x="15002" y="122705"/>
                      <a:pt x="1593" y="109293"/>
                      <a:pt x="452" y="90174"/>
                    </a:cubicBezTo>
                    <a:cubicBezTo>
                      <a:pt x="-404" y="80471"/>
                      <a:pt x="167" y="71340"/>
                      <a:pt x="452" y="61923"/>
                    </a:cubicBezTo>
                    <a:cubicBezTo>
                      <a:pt x="167" y="61923"/>
                      <a:pt x="167" y="61923"/>
                      <a:pt x="452" y="61923"/>
                    </a:cubicBezTo>
                    <a:close/>
                    <a:moveTo>
                      <a:pt x="32405" y="33102"/>
                    </a:moveTo>
                    <a:cubicBezTo>
                      <a:pt x="32405" y="50794"/>
                      <a:pt x="32120" y="67060"/>
                      <a:pt x="32690" y="83610"/>
                    </a:cubicBezTo>
                    <a:cubicBezTo>
                      <a:pt x="32690" y="86179"/>
                      <a:pt x="36684" y="90459"/>
                      <a:pt x="38967" y="90459"/>
                    </a:cubicBezTo>
                    <a:cubicBezTo>
                      <a:pt x="53802" y="91030"/>
                      <a:pt x="68922" y="91030"/>
                      <a:pt x="83758" y="90459"/>
                    </a:cubicBezTo>
                    <a:cubicBezTo>
                      <a:pt x="86040" y="90459"/>
                      <a:pt x="89749" y="87320"/>
                      <a:pt x="90034" y="85608"/>
                    </a:cubicBezTo>
                    <a:cubicBezTo>
                      <a:pt x="90605" y="68201"/>
                      <a:pt x="90319" y="50794"/>
                      <a:pt x="90319" y="33102"/>
                    </a:cubicBezTo>
                    <a:cubicBezTo>
                      <a:pt x="70349" y="33102"/>
                      <a:pt x="52090" y="33102"/>
                      <a:pt x="32405" y="33102"/>
                    </a:cubicBezTo>
                    <a:close/>
                  </a:path>
                </a:pathLst>
              </a:custGeom>
              <a:solidFill>
                <a:schemeClr val="tx1"/>
              </a:solidFill>
              <a:ln w="2851" cap="flat">
                <a:noFill/>
                <a:prstDash val="solid"/>
                <a:miter/>
              </a:ln>
            </p:spPr>
            <p:txBody>
              <a:bodyPr rtlCol="0" anchor="ctr"/>
              <a:lstStyle/>
              <a:p>
                <a:pPr algn="l" rtl="0"/>
                <a:endParaRPr lang="en-US"/>
              </a:p>
            </p:txBody>
          </p:sp>
          <p:sp>
            <p:nvSpPr>
              <p:cNvPr id="78" name="Freeform 77">
                <a:extLst>
                  <a:ext uri="{FF2B5EF4-FFF2-40B4-BE49-F238E27FC236}">
                    <a16:creationId xmlns:a16="http://schemas.microsoft.com/office/drawing/2014/main" id="{D0F81670-CBE4-CDCB-06BA-C672DAC87DF8}"/>
                  </a:ext>
                </a:extLst>
              </p:cNvPr>
              <p:cNvSpPr/>
              <p:nvPr/>
            </p:nvSpPr>
            <p:spPr>
              <a:xfrm>
                <a:off x="4750581" y="6068949"/>
                <a:ext cx="122446" cy="123846"/>
              </a:xfrm>
              <a:custGeom>
                <a:avLst/>
                <a:gdLst>
                  <a:gd name="connsiteX0" fmla="*/ 122320 w 122446"/>
                  <a:gd name="connsiteY0" fmla="*/ 62137 h 123846"/>
                  <a:gd name="connsiteX1" fmla="*/ 122320 w 122446"/>
                  <a:gd name="connsiteY1" fmla="*/ 88961 h 123846"/>
                  <a:gd name="connsiteX2" fmla="*/ 89796 w 122446"/>
                  <a:gd name="connsiteY2" fmla="*/ 123204 h 123846"/>
                  <a:gd name="connsiteX3" fmla="*/ 32167 w 122446"/>
                  <a:gd name="connsiteY3" fmla="*/ 123204 h 123846"/>
                  <a:gd name="connsiteX4" fmla="*/ 214 w 122446"/>
                  <a:gd name="connsiteY4" fmla="*/ 89817 h 123846"/>
                  <a:gd name="connsiteX5" fmla="*/ 214 w 122446"/>
                  <a:gd name="connsiteY5" fmla="*/ 34172 h 123846"/>
                  <a:gd name="connsiteX6" fmla="*/ 29884 w 122446"/>
                  <a:gd name="connsiteY6" fmla="*/ 1070 h 123846"/>
                  <a:gd name="connsiteX7" fmla="*/ 91508 w 122446"/>
                  <a:gd name="connsiteY7" fmla="*/ 1070 h 123846"/>
                  <a:gd name="connsiteX8" fmla="*/ 122034 w 122446"/>
                  <a:gd name="connsiteY8" fmla="*/ 34457 h 123846"/>
                  <a:gd name="connsiteX9" fmla="*/ 122320 w 122446"/>
                  <a:gd name="connsiteY9" fmla="*/ 62137 h 123846"/>
                  <a:gd name="connsiteX10" fmla="*/ 33023 w 122446"/>
                  <a:gd name="connsiteY10" fmla="*/ 90388 h 123846"/>
                  <a:gd name="connsiteX11" fmla="*/ 89511 w 122446"/>
                  <a:gd name="connsiteY11" fmla="*/ 90388 h 123846"/>
                  <a:gd name="connsiteX12" fmla="*/ 89511 w 122446"/>
                  <a:gd name="connsiteY12" fmla="*/ 33886 h 123846"/>
                  <a:gd name="connsiteX13" fmla="*/ 33023 w 122446"/>
                  <a:gd name="connsiteY13" fmla="*/ 33886 h 123846"/>
                  <a:gd name="connsiteX14" fmla="*/ 33023 w 122446"/>
                  <a:gd name="connsiteY14" fmla="*/ 90388 h 1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3846">
                    <a:moveTo>
                      <a:pt x="122320" y="62137"/>
                    </a:moveTo>
                    <a:cubicBezTo>
                      <a:pt x="122320" y="70983"/>
                      <a:pt x="122605" y="79829"/>
                      <a:pt x="122320" y="88961"/>
                    </a:cubicBezTo>
                    <a:cubicBezTo>
                      <a:pt x="122034" y="108080"/>
                      <a:pt x="108625" y="122348"/>
                      <a:pt x="89796" y="123204"/>
                    </a:cubicBezTo>
                    <a:cubicBezTo>
                      <a:pt x="70681" y="124060"/>
                      <a:pt x="51567" y="124060"/>
                      <a:pt x="32167" y="123204"/>
                    </a:cubicBezTo>
                    <a:cubicBezTo>
                      <a:pt x="13623" y="122348"/>
                      <a:pt x="499" y="108365"/>
                      <a:pt x="214" y="89817"/>
                    </a:cubicBezTo>
                    <a:cubicBezTo>
                      <a:pt x="-71" y="71269"/>
                      <a:pt x="-71" y="52720"/>
                      <a:pt x="214" y="34172"/>
                    </a:cubicBezTo>
                    <a:cubicBezTo>
                      <a:pt x="499" y="16194"/>
                      <a:pt x="12196" y="2212"/>
                      <a:pt x="29884" y="1070"/>
                    </a:cubicBezTo>
                    <a:cubicBezTo>
                      <a:pt x="50426" y="-357"/>
                      <a:pt x="70967" y="-357"/>
                      <a:pt x="91508" y="1070"/>
                    </a:cubicBezTo>
                    <a:cubicBezTo>
                      <a:pt x="109767" y="2212"/>
                      <a:pt x="121749" y="16194"/>
                      <a:pt x="122034" y="34457"/>
                    </a:cubicBezTo>
                    <a:cubicBezTo>
                      <a:pt x="122605" y="43874"/>
                      <a:pt x="122320" y="53006"/>
                      <a:pt x="122320" y="62137"/>
                    </a:cubicBezTo>
                    <a:close/>
                    <a:moveTo>
                      <a:pt x="33023" y="90388"/>
                    </a:moveTo>
                    <a:cubicBezTo>
                      <a:pt x="52137" y="90388"/>
                      <a:pt x="70681" y="90388"/>
                      <a:pt x="89511" y="90388"/>
                    </a:cubicBezTo>
                    <a:cubicBezTo>
                      <a:pt x="89511" y="70983"/>
                      <a:pt x="89511" y="52435"/>
                      <a:pt x="89511" y="33886"/>
                    </a:cubicBezTo>
                    <a:cubicBezTo>
                      <a:pt x="70111" y="33886"/>
                      <a:pt x="51567" y="33886"/>
                      <a:pt x="33023" y="33886"/>
                    </a:cubicBezTo>
                    <a:cubicBezTo>
                      <a:pt x="33023" y="53291"/>
                      <a:pt x="33023" y="71554"/>
                      <a:pt x="33023" y="90388"/>
                    </a:cubicBezTo>
                    <a:close/>
                  </a:path>
                </a:pathLst>
              </a:custGeom>
              <a:solidFill>
                <a:schemeClr val="tx1"/>
              </a:solidFill>
              <a:ln w="2851" cap="flat">
                <a:noFill/>
                <a:prstDash val="solid"/>
                <a:miter/>
              </a:ln>
            </p:spPr>
            <p:txBody>
              <a:bodyPr rtlCol="0" anchor="ctr"/>
              <a:lstStyle/>
              <a:p>
                <a:pPr algn="l" rtl="0"/>
                <a:endParaRPr lang="en-US"/>
              </a:p>
            </p:txBody>
          </p:sp>
          <p:sp>
            <p:nvSpPr>
              <p:cNvPr id="79" name="Freeform 78">
                <a:extLst>
                  <a:ext uri="{FF2B5EF4-FFF2-40B4-BE49-F238E27FC236}">
                    <a16:creationId xmlns:a16="http://schemas.microsoft.com/office/drawing/2014/main" id="{A8840250-1380-A7C8-48D9-377E19D48E0F}"/>
                  </a:ext>
                </a:extLst>
              </p:cNvPr>
              <p:cNvSpPr/>
              <p:nvPr/>
            </p:nvSpPr>
            <p:spPr>
              <a:xfrm>
                <a:off x="4750509" y="6206421"/>
                <a:ext cx="122319" cy="123417"/>
              </a:xfrm>
              <a:custGeom>
                <a:avLst/>
                <a:gdLst>
                  <a:gd name="connsiteX0" fmla="*/ 285 w 122319"/>
                  <a:gd name="connsiteY0" fmla="*/ 61352 h 123417"/>
                  <a:gd name="connsiteX1" fmla="*/ 285 w 122319"/>
                  <a:gd name="connsiteY1" fmla="*/ 33672 h 123417"/>
                  <a:gd name="connsiteX2" fmla="*/ 30241 w 122319"/>
                  <a:gd name="connsiteY2" fmla="*/ 856 h 123417"/>
                  <a:gd name="connsiteX3" fmla="*/ 91864 w 122319"/>
                  <a:gd name="connsiteY3" fmla="*/ 856 h 123417"/>
                  <a:gd name="connsiteX4" fmla="*/ 122106 w 122319"/>
                  <a:gd name="connsiteY4" fmla="*/ 33387 h 123417"/>
                  <a:gd name="connsiteX5" fmla="*/ 122106 w 122319"/>
                  <a:gd name="connsiteY5" fmla="*/ 89032 h 123417"/>
                  <a:gd name="connsiteX6" fmla="*/ 89297 w 122319"/>
                  <a:gd name="connsiteY6" fmla="*/ 122990 h 123417"/>
                  <a:gd name="connsiteX7" fmla="*/ 32809 w 122319"/>
                  <a:gd name="connsiteY7" fmla="*/ 122990 h 123417"/>
                  <a:gd name="connsiteX8" fmla="*/ 0 w 122319"/>
                  <a:gd name="connsiteY8" fmla="*/ 89318 h 123417"/>
                  <a:gd name="connsiteX9" fmla="*/ 285 w 122319"/>
                  <a:gd name="connsiteY9" fmla="*/ 61352 h 123417"/>
                  <a:gd name="connsiteX10" fmla="*/ 33094 w 122319"/>
                  <a:gd name="connsiteY10" fmla="*/ 33102 h 123417"/>
                  <a:gd name="connsiteX11" fmla="*/ 33094 w 122319"/>
                  <a:gd name="connsiteY11" fmla="*/ 90744 h 123417"/>
                  <a:gd name="connsiteX12" fmla="*/ 84447 w 122319"/>
                  <a:gd name="connsiteY12" fmla="*/ 90459 h 123417"/>
                  <a:gd name="connsiteX13" fmla="*/ 89867 w 122319"/>
                  <a:gd name="connsiteY13" fmla="*/ 84752 h 123417"/>
                  <a:gd name="connsiteX14" fmla="*/ 90153 w 122319"/>
                  <a:gd name="connsiteY14" fmla="*/ 33387 h 123417"/>
                  <a:gd name="connsiteX15" fmla="*/ 33094 w 122319"/>
                  <a:gd name="connsiteY15" fmla="*/ 33102 h 12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319" h="123417">
                    <a:moveTo>
                      <a:pt x="285" y="61352"/>
                    </a:moveTo>
                    <a:cubicBezTo>
                      <a:pt x="285" y="52221"/>
                      <a:pt x="0" y="42804"/>
                      <a:pt x="285" y="33672"/>
                    </a:cubicBezTo>
                    <a:cubicBezTo>
                      <a:pt x="856" y="15695"/>
                      <a:pt x="12553" y="1997"/>
                      <a:pt x="30241" y="856"/>
                    </a:cubicBezTo>
                    <a:cubicBezTo>
                      <a:pt x="50782" y="-285"/>
                      <a:pt x="71323" y="-285"/>
                      <a:pt x="91864" y="856"/>
                    </a:cubicBezTo>
                    <a:cubicBezTo>
                      <a:pt x="109553" y="1712"/>
                      <a:pt x="121535" y="15695"/>
                      <a:pt x="122106" y="33387"/>
                    </a:cubicBezTo>
                    <a:cubicBezTo>
                      <a:pt x="122391" y="51935"/>
                      <a:pt x="122391" y="70484"/>
                      <a:pt x="122106" y="89032"/>
                    </a:cubicBezTo>
                    <a:cubicBezTo>
                      <a:pt x="121820" y="107866"/>
                      <a:pt x="108126" y="122134"/>
                      <a:pt x="89297" y="122990"/>
                    </a:cubicBezTo>
                    <a:cubicBezTo>
                      <a:pt x="70467" y="123561"/>
                      <a:pt x="51638" y="123561"/>
                      <a:pt x="32809" y="122990"/>
                    </a:cubicBezTo>
                    <a:cubicBezTo>
                      <a:pt x="13979" y="122419"/>
                      <a:pt x="571" y="108151"/>
                      <a:pt x="0" y="89318"/>
                    </a:cubicBezTo>
                    <a:cubicBezTo>
                      <a:pt x="0" y="79901"/>
                      <a:pt x="285" y="70484"/>
                      <a:pt x="285" y="61352"/>
                    </a:cubicBezTo>
                    <a:close/>
                    <a:moveTo>
                      <a:pt x="33094" y="33102"/>
                    </a:moveTo>
                    <a:cubicBezTo>
                      <a:pt x="33094" y="52506"/>
                      <a:pt x="33094" y="71055"/>
                      <a:pt x="33094" y="90744"/>
                    </a:cubicBezTo>
                    <a:cubicBezTo>
                      <a:pt x="50497" y="90744"/>
                      <a:pt x="67614" y="91030"/>
                      <a:pt x="84447" y="90459"/>
                    </a:cubicBezTo>
                    <a:cubicBezTo>
                      <a:pt x="86444" y="90459"/>
                      <a:pt x="89867" y="86749"/>
                      <a:pt x="89867" y="84752"/>
                    </a:cubicBezTo>
                    <a:cubicBezTo>
                      <a:pt x="90438" y="67630"/>
                      <a:pt x="90153" y="50794"/>
                      <a:pt x="90153" y="33387"/>
                    </a:cubicBezTo>
                    <a:cubicBezTo>
                      <a:pt x="70753" y="33102"/>
                      <a:pt x="52494" y="33102"/>
                      <a:pt x="33094" y="33102"/>
                    </a:cubicBezTo>
                    <a:close/>
                  </a:path>
                </a:pathLst>
              </a:custGeom>
              <a:solidFill>
                <a:schemeClr val="tx1"/>
              </a:solidFill>
              <a:ln w="2851" cap="flat">
                <a:noFill/>
                <a:prstDash val="solid"/>
                <a:miter/>
              </a:ln>
            </p:spPr>
            <p:txBody>
              <a:bodyPr rtlCol="0" anchor="ctr"/>
              <a:lstStyle/>
              <a:p>
                <a:pPr algn="l" rtl="0"/>
                <a:endParaRPr lang="en-US"/>
              </a:p>
            </p:txBody>
          </p:sp>
          <p:sp>
            <p:nvSpPr>
              <p:cNvPr id="80" name="Freeform 79">
                <a:extLst>
                  <a:ext uri="{FF2B5EF4-FFF2-40B4-BE49-F238E27FC236}">
                    <a16:creationId xmlns:a16="http://schemas.microsoft.com/office/drawing/2014/main" id="{A7A01934-9241-BB1B-3B92-1CC5CA16B81D}"/>
                  </a:ext>
                </a:extLst>
              </p:cNvPr>
              <p:cNvSpPr/>
              <p:nvPr/>
            </p:nvSpPr>
            <p:spPr>
              <a:xfrm>
                <a:off x="4895082" y="5925012"/>
                <a:ext cx="123175" cy="123002"/>
              </a:xfrm>
              <a:custGeom>
                <a:avLst/>
                <a:gdLst>
                  <a:gd name="connsiteX0" fmla="*/ 60839 w 123175"/>
                  <a:gd name="connsiteY0" fmla="*/ 122749 h 123002"/>
                  <a:gd name="connsiteX1" fmla="*/ 32024 w 123175"/>
                  <a:gd name="connsiteY1" fmla="*/ 122749 h 123002"/>
                  <a:gd name="connsiteX2" fmla="*/ 642 w 123175"/>
                  <a:gd name="connsiteY2" fmla="*/ 92215 h 123002"/>
                  <a:gd name="connsiteX3" fmla="*/ 642 w 123175"/>
                  <a:gd name="connsiteY3" fmla="*/ 31148 h 123002"/>
                  <a:gd name="connsiteX4" fmla="*/ 33165 w 123175"/>
                  <a:gd name="connsiteY4" fmla="*/ 330 h 123002"/>
                  <a:gd name="connsiteX5" fmla="*/ 88798 w 123175"/>
                  <a:gd name="connsiteY5" fmla="*/ 330 h 123002"/>
                  <a:gd name="connsiteX6" fmla="*/ 122747 w 123175"/>
                  <a:gd name="connsiteY6" fmla="*/ 33431 h 123002"/>
                  <a:gd name="connsiteX7" fmla="*/ 122747 w 123175"/>
                  <a:gd name="connsiteY7" fmla="*/ 90218 h 123002"/>
                  <a:gd name="connsiteX8" fmla="*/ 89939 w 123175"/>
                  <a:gd name="connsiteY8" fmla="*/ 122749 h 123002"/>
                  <a:gd name="connsiteX9" fmla="*/ 60839 w 123175"/>
                  <a:gd name="connsiteY9" fmla="*/ 122749 h 123002"/>
                  <a:gd name="connsiteX10" fmla="*/ 60839 w 123175"/>
                  <a:gd name="connsiteY10" fmla="*/ 122749 h 123002"/>
                  <a:gd name="connsiteX11" fmla="*/ 33165 w 123175"/>
                  <a:gd name="connsiteY11" fmla="*/ 89647 h 123002"/>
                  <a:gd name="connsiteX12" fmla="*/ 89939 w 123175"/>
                  <a:gd name="connsiteY12" fmla="*/ 89647 h 123002"/>
                  <a:gd name="connsiteX13" fmla="*/ 89939 w 123175"/>
                  <a:gd name="connsiteY13" fmla="*/ 33431 h 123002"/>
                  <a:gd name="connsiteX14" fmla="*/ 33165 w 123175"/>
                  <a:gd name="connsiteY14" fmla="*/ 33431 h 123002"/>
                  <a:gd name="connsiteX15" fmla="*/ 33165 w 123175"/>
                  <a:gd name="connsiteY15" fmla="*/ 89647 h 12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175" h="123002">
                    <a:moveTo>
                      <a:pt x="60839" y="122749"/>
                    </a:moveTo>
                    <a:cubicBezTo>
                      <a:pt x="51139" y="122749"/>
                      <a:pt x="41724" y="123319"/>
                      <a:pt x="32024" y="122749"/>
                    </a:cubicBezTo>
                    <a:cubicBezTo>
                      <a:pt x="14621" y="121893"/>
                      <a:pt x="1498" y="109622"/>
                      <a:pt x="642" y="92215"/>
                    </a:cubicBezTo>
                    <a:cubicBezTo>
                      <a:pt x="-214" y="71955"/>
                      <a:pt x="-214" y="51409"/>
                      <a:pt x="642" y="31148"/>
                    </a:cubicBezTo>
                    <a:cubicBezTo>
                      <a:pt x="1498" y="13741"/>
                      <a:pt x="15477" y="900"/>
                      <a:pt x="33165" y="330"/>
                    </a:cubicBezTo>
                    <a:cubicBezTo>
                      <a:pt x="51709" y="-241"/>
                      <a:pt x="70253" y="44"/>
                      <a:pt x="88798" y="330"/>
                    </a:cubicBezTo>
                    <a:cubicBezTo>
                      <a:pt x="107627" y="615"/>
                      <a:pt x="121892" y="14312"/>
                      <a:pt x="122747" y="33431"/>
                    </a:cubicBezTo>
                    <a:cubicBezTo>
                      <a:pt x="123318" y="52265"/>
                      <a:pt x="123318" y="71384"/>
                      <a:pt x="122747" y="90218"/>
                    </a:cubicBezTo>
                    <a:cubicBezTo>
                      <a:pt x="122177" y="109052"/>
                      <a:pt x="108768" y="121893"/>
                      <a:pt x="89939" y="122749"/>
                    </a:cubicBezTo>
                    <a:cubicBezTo>
                      <a:pt x="79953" y="123034"/>
                      <a:pt x="70539" y="122749"/>
                      <a:pt x="60839" y="122749"/>
                    </a:cubicBezTo>
                    <a:cubicBezTo>
                      <a:pt x="60839" y="122749"/>
                      <a:pt x="60839" y="122749"/>
                      <a:pt x="60839" y="122749"/>
                    </a:cubicBezTo>
                    <a:close/>
                    <a:moveTo>
                      <a:pt x="33165" y="89647"/>
                    </a:moveTo>
                    <a:cubicBezTo>
                      <a:pt x="53136" y="89647"/>
                      <a:pt x="71680" y="89647"/>
                      <a:pt x="89939" y="89647"/>
                    </a:cubicBezTo>
                    <a:cubicBezTo>
                      <a:pt x="89939" y="70243"/>
                      <a:pt x="89939" y="51980"/>
                      <a:pt x="89939" y="33431"/>
                    </a:cubicBezTo>
                    <a:cubicBezTo>
                      <a:pt x="70539" y="33431"/>
                      <a:pt x="51995" y="33431"/>
                      <a:pt x="33165" y="33431"/>
                    </a:cubicBezTo>
                    <a:cubicBezTo>
                      <a:pt x="33165" y="52265"/>
                      <a:pt x="33165" y="70813"/>
                      <a:pt x="33165" y="89647"/>
                    </a:cubicBezTo>
                    <a:close/>
                  </a:path>
                </a:pathLst>
              </a:custGeom>
              <a:solidFill>
                <a:schemeClr val="tx1"/>
              </a:solidFill>
              <a:ln w="2851" cap="flat">
                <a:noFill/>
                <a:prstDash val="solid"/>
                <a:miter/>
              </a:ln>
            </p:spPr>
            <p:txBody>
              <a:bodyPr rtlCol="0" anchor="ctr"/>
              <a:lstStyle/>
              <a:p>
                <a:pPr algn="l" rtl="0"/>
                <a:endParaRPr lang="en-US"/>
              </a:p>
            </p:txBody>
          </p:sp>
          <p:sp>
            <p:nvSpPr>
              <p:cNvPr id="81" name="Freeform 80">
                <a:extLst>
                  <a:ext uri="{FF2B5EF4-FFF2-40B4-BE49-F238E27FC236}">
                    <a16:creationId xmlns:a16="http://schemas.microsoft.com/office/drawing/2014/main" id="{6C294BDD-D13B-3280-36C7-84BAAD356D75}"/>
                  </a:ext>
                </a:extLst>
              </p:cNvPr>
              <p:cNvSpPr/>
              <p:nvPr/>
            </p:nvSpPr>
            <p:spPr>
              <a:xfrm>
                <a:off x="5041366" y="5924914"/>
                <a:ext cx="122660" cy="122989"/>
              </a:xfrm>
              <a:custGeom>
                <a:avLst/>
                <a:gdLst>
                  <a:gd name="connsiteX0" fmla="*/ 122533 w 122660"/>
                  <a:gd name="connsiteY0" fmla="*/ 61210 h 122989"/>
                  <a:gd name="connsiteX1" fmla="*/ 122533 w 122660"/>
                  <a:gd name="connsiteY1" fmla="*/ 90031 h 122989"/>
                  <a:gd name="connsiteX2" fmla="*/ 90866 w 122660"/>
                  <a:gd name="connsiteY2" fmla="*/ 122562 h 122989"/>
                  <a:gd name="connsiteX3" fmla="*/ 32095 w 122660"/>
                  <a:gd name="connsiteY3" fmla="*/ 122562 h 122989"/>
                  <a:gd name="connsiteX4" fmla="*/ 428 w 122660"/>
                  <a:gd name="connsiteY4" fmla="*/ 90031 h 122989"/>
                  <a:gd name="connsiteX5" fmla="*/ 428 w 122660"/>
                  <a:gd name="connsiteY5" fmla="*/ 33244 h 122989"/>
                  <a:gd name="connsiteX6" fmla="*/ 33237 w 122660"/>
                  <a:gd name="connsiteY6" fmla="*/ 428 h 122989"/>
                  <a:gd name="connsiteX7" fmla="*/ 89725 w 122660"/>
                  <a:gd name="connsiteY7" fmla="*/ 428 h 122989"/>
                  <a:gd name="connsiteX8" fmla="*/ 122248 w 122660"/>
                  <a:gd name="connsiteY8" fmla="*/ 33530 h 122989"/>
                  <a:gd name="connsiteX9" fmla="*/ 122533 w 122660"/>
                  <a:gd name="connsiteY9" fmla="*/ 61210 h 122989"/>
                  <a:gd name="connsiteX10" fmla="*/ 90010 w 122660"/>
                  <a:gd name="connsiteY10" fmla="*/ 33530 h 122989"/>
                  <a:gd name="connsiteX11" fmla="*/ 33237 w 122660"/>
                  <a:gd name="connsiteY11" fmla="*/ 33530 h 122989"/>
                  <a:gd name="connsiteX12" fmla="*/ 33237 w 122660"/>
                  <a:gd name="connsiteY12" fmla="*/ 90031 h 122989"/>
                  <a:gd name="connsiteX13" fmla="*/ 90010 w 122660"/>
                  <a:gd name="connsiteY13" fmla="*/ 90031 h 122989"/>
                  <a:gd name="connsiteX14" fmla="*/ 90010 w 122660"/>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660" h="122989">
                    <a:moveTo>
                      <a:pt x="122533" y="61210"/>
                    </a:moveTo>
                    <a:cubicBezTo>
                      <a:pt x="122533" y="70912"/>
                      <a:pt x="122819" y="80614"/>
                      <a:pt x="122533" y="90031"/>
                    </a:cubicBezTo>
                    <a:cubicBezTo>
                      <a:pt x="121678" y="108294"/>
                      <a:pt x="108839" y="121991"/>
                      <a:pt x="90866" y="122562"/>
                    </a:cubicBezTo>
                    <a:cubicBezTo>
                      <a:pt x="71181" y="123133"/>
                      <a:pt x="51781" y="123133"/>
                      <a:pt x="32095" y="122562"/>
                    </a:cubicBezTo>
                    <a:cubicBezTo>
                      <a:pt x="14407" y="121991"/>
                      <a:pt x="999" y="108009"/>
                      <a:pt x="428" y="90031"/>
                    </a:cubicBezTo>
                    <a:cubicBezTo>
                      <a:pt x="-143" y="71197"/>
                      <a:pt x="-143" y="52078"/>
                      <a:pt x="428" y="33244"/>
                    </a:cubicBezTo>
                    <a:cubicBezTo>
                      <a:pt x="999" y="14981"/>
                      <a:pt x="14978" y="999"/>
                      <a:pt x="33237" y="428"/>
                    </a:cubicBezTo>
                    <a:cubicBezTo>
                      <a:pt x="52066" y="-143"/>
                      <a:pt x="70895" y="-143"/>
                      <a:pt x="89725" y="428"/>
                    </a:cubicBezTo>
                    <a:cubicBezTo>
                      <a:pt x="107984" y="999"/>
                      <a:pt x="121392" y="14696"/>
                      <a:pt x="122248" y="33530"/>
                    </a:cubicBezTo>
                    <a:cubicBezTo>
                      <a:pt x="122819" y="42661"/>
                      <a:pt x="122533" y="52078"/>
                      <a:pt x="122533" y="61210"/>
                    </a:cubicBezTo>
                    <a:close/>
                    <a:moveTo>
                      <a:pt x="90010" y="33530"/>
                    </a:moveTo>
                    <a:cubicBezTo>
                      <a:pt x="70325" y="33530"/>
                      <a:pt x="51781" y="33530"/>
                      <a:pt x="33237" y="33530"/>
                    </a:cubicBezTo>
                    <a:cubicBezTo>
                      <a:pt x="33237" y="52934"/>
                      <a:pt x="33237" y="71197"/>
                      <a:pt x="33237" y="90031"/>
                    </a:cubicBezTo>
                    <a:cubicBezTo>
                      <a:pt x="52351" y="90031"/>
                      <a:pt x="71181" y="90031"/>
                      <a:pt x="90010" y="90031"/>
                    </a:cubicBezTo>
                    <a:cubicBezTo>
                      <a:pt x="90010" y="70627"/>
                      <a:pt x="90010" y="52363"/>
                      <a:pt x="90010" y="33530"/>
                    </a:cubicBezTo>
                    <a:close/>
                  </a:path>
                </a:pathLst>
              </a:custGeom>
              <a:solidFill>
                <a:schemeClr val="tx1"/>
              </a:solidFill>
              <a:ln w="2851" cap="flat">
                <a:noFill/>
                <a:prstDash val="solid"/>
                <a:miter/>
              </a:ln>
            </p:spPr>
            <p:txBody>
              <a:bodyPr rtlCol="0" anchor="ctr"/>
              <a:lstStyle/>
              <a:p>
                <a:pPr algn="l" rtl="0"/>
                <a:endParaRPr lang="en-US"/>
              </a:p>
            </p:txBody>
          </p:sp>
          <p:sp>
            <p:nvSpPr>
              <p:cNvPr id="82" name="Freeform 81">
                <a:extLst>
                  <a:ext uri="{FF2B5EF4-FFF2-40B4-BE49-F238E27FC236}">
                    <a16:creationId xmlns:a16="http://schemas.microsoft.com/office/drawing/2014/main" id="{4A2AE7CF-5D1E-CA46-E490-44F4B19D7483}"/>
                  </a:ext>
                </a:extLst>
              </p:cNvPr>
              <p:cNvSpPr/>
              <p:nvPr/>
            </p:nvSpPr>
            <p:spPr>
              <a:xfrm>
                <a:off x="4750581" y="5924628"/>
                <a:ext cx="122446" cy="122989"/>
              </a:xfrm>
              <a:custGeom>
                <a:avLst/>
                <a:gdLst>
                  <a:gd name="connsiteX0" fmla="*/ 122320 w 122446"/>
                  <a:gd name="connsiteY0" fmla="*/ 62351 h 122989"/>
                  <a:gd name="connsiteX1" fmla="*/ 122320 w 122446"/>
                  <a:gd name="connsiteY1" fmla="*/ 90031 h 122989"/>
                  <a:gd name="connsiteX2" fmla="*/ 90652 w 122446"/>
                  <a:gd name="connsiteY2" fmla="*/ 122562 h 122989"/>
                  <a:gd name="connsiteX3" fmla="*/ 31881 w 122446"/>
                  <a:gd name="connsiteY3" fmla="*/ 122562 h 122989"/>
                  <a:gd name="connsiteX4" fmla="*/ 214 w 122446"/>
                  <a:gd name="connsiteY4" fmla="*/ 90031 h 122989"/>
                  <a:gd name="connsiteX5" fmla="*/ 214 w 122446"/>
                  <a:gd name="connsiteY5" fmla="*/ 33244 h 122989"/>
                  <a:gd name="connsiteX6" fmla="*/ 32737 w 122446"/>
                  <a:gd name="connsiteY6" fmla="*/ 428 h 122989"/>
                  <a:gd name="connsiteX7" fmla="*/ 89225 w 122446"/>
                  <a:gd name="connsiteY7" fmla="*/ 428 h 122989"/>
                  <a:gd name="connsiteX8" fmla="*/ 122034 w 122446"/>
                  <a:gd name="connsiteY8" fmla="*/ 34386 h 122989"/>
                  <a:gd name="connsiteX9" fmla="*/ 122320 w 122446"/>
                  <a:gd name="connsiteY9" fmla="*/ 62351 h 122989"/>
                  <a:gd name="connsiteX10" fmla="*/ 89796 w 122446"/>
                  <a:gd name="connsiteY10" fmla="*/ 33530 h 122989"/>
                  <a:gd name="connsiteX11" fmla="*/ 33308 w 122446"/>
                  <a:gd name="connsiteY11" fmla="*/ 33530 h 122989"/>
                  <a:gd name="connsiteX12" fmla="*/ 33308 w 122446"/>
                  <a:gd name="connsiteY12" fmla="*/ 90316 h 122989"/>
                  <a:gd name="connsiteX13" fmla="*/ 89796 w 122446"/>
                  <a:gd name="connsiteY13" fmla="*/ 90316 h 122989"/>
                  <a:gd name="connsiteX14" fmla="*/ 89796 w 122446"/>
                  <a:gd name="connsiteY14" fmla="*/ 33530 h 1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446" h="122989">
                    <a:moveTo>
                      <a:pt x="122320" y="62351"/>
                    </a:moveTo>
                    <a:cubicBezTo>
                      <a:pt x="122320" y="71483"/>
                      <a:pt x="122605" y="80899"/>
                      <a:pt x="122320" y="90031"/>
                    </a:cubicBezTo>
                    <a:cubicBezTo>
                      <a:pt x="121749" y="108009"/>
                      <a:pt x="108625" y="121991"/>
                      <a:pt x="90652" y="122562"/>
                    </a:cubicBezTo>
                    <a:cubicBezTo>
                      <a:pt x="70967" y="123133"/>
                      <a:pt x="51567" y="123133"/>
                      <a:pt x="31881" y="122562"/>
                    </a:cubicBezTo>
                    <a:cubicBezTo>
                      <a:pt x="13908" y="121991"/>
                      <a:pt x="499" y="108294"/>
                      <a:pt x="214" y="90031"/>
                    </a:cubicBezTo>
                    <a:cubicBezTo>
                      <a:pt x="-71" y="71197"/>
                      <a:pt x="-71" y="52078"/>
                      <a:pt x="214" y="33244"/>
                    </a:cubicBezTo>
                    <a:cubicBezTo>
                      <a:pt x="499" y="14981"/>
                      <a:pt x="14479" y="713"/>
                      <a:pt x="32737" y="428"/>
                    </a:cubicBezTo>
                    <a:cubicBezTo>
                      <a:pt x="51567" y="-143"/>
                      <a:pt x="70396" y="-143"/>
                      <a:pt x="89225" y="428"/>
                    </a:cubicBezTo>
                    <a:cubicBezTo>
                      <a:pt x="108055" y="999"/>
                      <a:pt x="121749" y="15267"/>
                      <a:pt x="122034" y="34386"/>
                    </a:cubicBezTo>
                    <a:cubicBezTo>
                      <a:pt x="122605" y="43803"/>
                      <a:pt x="122320" y="53220"/>
                      <a:pt x="122320" y="62351"/>
                    </a:cubicBezTo>
                    <a:close/>
                    <a:moveTo>
                      <a:pt x="89796" y="33530"/>
                    </a:moveTo>
                    <a:cubicBezTo>
                      <a:pt x="70396" y="33530"/>
                      <a:pt x="51852" y="33530"/>
                      <a:pt x="33308" y="33530"/>
                    </a:cubicBezTo>
                    <a:cubicBezTo>
                      <a:pt x="33308" y="52934"/>
                      <a:pt x="33308" y="71768"/>
                      <a:pt x="33308" y="90316"/>
                    </a:cubicBezTo>
                    <a:cubicBezTo>
                      <a:pt x="52423" y="90316"/>
                      <a:pt x="70967" y="90316"/>
                      <a:pt x="89796" y="90316"/>
                    </a:cubicBezTo>
                    <a:cubicBezTo>
                      <a:pt x="89796" y="71197"/>
                      <a:pt x="89796" y="52934"/>
                      <a:pt x="89796" y="33530"/>
                    </a:cubicBezTo>
                    <a:close/>
                  </a:path>
                </a:pathLst>
              </a:custGeom>
              <a:solidFill>
                <a:schemeClr val="tx1"/>
              </a:solidFill>
              <a:ln w="2851" cap="flat">
                <a:noFill/>
                <a:prstDash val="solid"/>
                <a:miter/>
              </a:ln>
            </p:spPr>
            <p:txBody>
              <a:bodyPr rtlCol="0" anchor="ctr"/>
              <a:lstStyle/>
              <a:p>
                <a:pPr algn="l" rtl="0"/>
                <a:endParaRPr lang="en-US"/>
              </a:p>
            </p:txBody>
          </p:sp>
          <p:sp>
            <p:nvSpPr>
              <p:cNvPr id="83" name="Freeform 82">
                <a:extLst>
                  <a:ext uri="{FF2B5EF4-FFF2-40B4-BE49-F238E27FC236}">
                    <a16:creationId xmlns:a16="http://schemas.microsoft.com/office/drawing/2014/main" id="{C0C240B6-BE7D-CF3C-F48A-7A02F802D542}"/>
                  </a:ext>
                </a:extLst>
              </p:cNvPr>
              <p:cNvSpPr/>
              <p:nvPr/>
            </p:nvSpPr>
            <p:spPr>
              <a:xfrm>
                <a:off x="4304596" y="6179597"/>
                <a:ext cx="105273" cy="137828"/>
              </a:xfrm>
              <a:custGeom>
                <a:avLst/>
                <a:gdLst>
                  <a:gd name="connsiteX0" fmla="*/ 38515 w 105273"/>
                  <a:gd name="connsiteY0" fmla="*/ 86179 h 137828"/>
                  <a:gd name="connsiteX1" fmla="*/ 59626 w 105273"/>
                  <a:gd name="connsiteY1" fmla="*/ 119280 h 137828"/>
                  <a:gd name="connsiteX2" fmla="*/ 71894 w 105273"/>
                  <a:gd name="connsiteY2" fmla="*/ 116141 h 137828"/>
                  <a:gd name="connsiteX3" fmla="*/ 82735 w 105273"/>
                  <a:gd name="connsiteY3" fmla="*/ 101017 h 137828"/>
                  <a:gd name="connsiteX4" fmla="*/ 88441 w 105273"/>
                  <a:gd name="connsiteY4" fmla="*/ 91315 h 137828"/>
                  <a:gd name="connsiteX5" fmla="*/ 93576 w 105273"/>
                  <a:gd name="connsiteY5" fmla="*/ 89317 h 137828"/>
                  <a:gd name="connsiteX6" fmla="*/ 102135 w 105273"/>
                  <a:gd name="connsiteY6" fmla="*/ 92456 h 137828"/>
                  <a:gd name="connsiteX7" fmla="*/ 105273 w 105273"/>
                  <a:gd name="connsiteY7" fmla="*/ 101303 h 137828"/>
                  <a:gd name="connsiteX8" fmla="*/ 92150 w 105273"/>
                  <a:gd name="connsiteY8" fmla="*/ 126414 h 137828"/>
                  <a:gd name="connsiteX9" fmla="*/ 60197 w 105273"/>
                  <a:gd name="connsiteY9" fmla="*/ 137829 h 137828"/>
                  <a:gd name="connsiteX10" fmla="*/ 29385 w 105273"/>
                  <a:gd name="connsiteY10" fmla="*/ 124987 h 137828"/>
                  <a:gd name="connsiteX11" fmla="*/ 13694 w 105273"/>
                  <a:gd name="connsiteY11" fmla="*/ 86179 h 137828"/>
                  <a:gd name="connsiteX12" fmla="*/ 1997 w 105273"/>
                  <a:gd name="connsiteY12" fmla="*/ 86179 h 137828"/>
                  <a:gd name="connsiteX13" fmla="*/ 285 w 105273"/>
                  <a:gd name="connsiteY13" fmla="*/ 83896 h 137828"/>
                  <a:gd name="connsiteX14" fmla="*/ 1997 w 105273"/>
                  <a:gd name="connsiteY14" fmla="*/ 78188 h 137828"/>
                  <a:gd name="connsiteX15" fmla="*/ 4850 w 105273"/>
                  <a:gd name="connsiteY15" fmla="*/ 74764 h 137828"/>
                  <a:gd name="connsiteX16" fmla="*/ 12838 w 105273"/>
                  <a:gd name="connsiteY16" fmla="*/ 74764 h 137828"/>
                  <a:gd name="connsiteX17" fmla="*/ 12838 w 105273"/>
                  <a:gd name="connsiteY17" fmla="*/ 71340 h 137828"/>
                  <a:gd name="connsiteX18" fmla="*/ 13123 w 105273"/>
                  <a:gd name="connsiteY18" fmla="*/ 59640 h 137828"/>
                  <a:gd name="connsiteX19" fmla="*/ 1712 w 105273"/>
                  <a:gd name="connsiteY19" fmla="*/ 59640 h 137828"/>
                  <a:gd name="connsiteX20" fmla="*/ 0 w 105273"/>
                  <a:gd name="connsiteY20" fmla="*/ 57357 h 137828"/>
                  <a:gd name="connsiteX21" fmla="*/ 1712 w 105273"/>
                  <a:gd name="connsiteY21" fmla="*/ 51365 h 137828"/>
                  <a:gd name="connsiteX22" fmla="*/ 4565 w 105273"/>
                  <a:gd name="connsiteY22" fmla="*/ 47940 h 137828"/>
                  <a:gd name="connsiteX23" fmla="*/ 13694 w 105273"/>
                  <a:gd name="connsiteY23" fmla="*/ 47940 h 137828"/>
                  <a:gd name="connsiteX24" fmla="*/ 59056 w 105273"/>
                  <a:gd name="connsiteY24" fmla="*/ 0 h 137828"/>
                  <a:gd name="connsiteX25" fmla="*/ 88726 w 105273"/>
                  <a:gd name="connsiteY25" fmla="*/ 8846 h 137828"/>
                  <a:gd name="connsiteX26" fmla="*/ 101279 w 105273"/>
                  <a:gd name="connsiteY26" fmla="*/ 31104 h 137828"/>
                  <a:gd name="connsiteX27" fmla="*/ 98426 w 105273"/>
                  <a:gd name="connsiteY27" fmla="*/ 38809 h 137828"/>
                  <a:gd name="connsiteX28" fmla="*/ 91294 w 105273"/>
                  <a:gd name="connsiteY28" fmla="*/ 41948 h 137828"/>
                  <a:gd name="connsiteX29" fmla="*/ 84447 w 105273"/>
                  <a:gd name="connsiteY29" fmla="*/ 39665 h 137828"/>
                  <a:gd name="connsiteX30" fmla="*/ 80167 w 105273"/>
                  <a:gd name="connsiteY30" fmla="*/ 32246 h 137828"/>
                  <a:gd name="connsiteX31" fmla="*/ 73891 w 105273"/>
                  <a:gd name="connsiteY31" fmla="*/ 22258 h 137828"/>
                  <a:gd name="connsiteX32" fmla="*/ 61338 w 105273"/>
                  <a:gd name="connsiteY32" fmla="*/ 18834 h 137828"/>
                  <a:gd name="connsiteX33" fmla="*/ 45647 w 105273"/>
                  <a:gd name="connsiteY33" fmla="*/ 25968 h 137828"/>
                  <a:gd name="connsiteX34" fmla="*/ 38515 w 105273"/>
                  <a:gd name="connsiteY34" fmla="*/ 48226 h 137828"/>
                  <a:gd name="connsiteX35" fmla="*/ 68185 w 105273"/>
                  <a:gd name="connsiteY35" fmla="*/ 48226 h 137828"/>
                  <a:gd name="connsiteX36" fmla="*/ 69897 w 105273"/>
                  <a:gd name="connsiteY36" fmla="*/ 50509 h 137828"/>
                  <a:gd name="connsiteX37" fmla="*/ 68185 w 105273"/>
                  <a:gd name="connsiteY37" fmla="*/ 56501 h 137828"/>
                  <a:gd name="connsiteX38" fmla="*/ 65332 w 105273"/>
                  <a:gd name="connsiteY38" fmla="*/ 59925 h 137828"/>
                  <a:gd name="connsiteX39" fmla="*/ 37944 w 105273"/>
                  <a:gd name="connsiteY39" fmla="*/ 59925 h 137828"/>
                  <a:gd name="connsiteX40" fmla="*/ 37659 w 105273"/>
                  <a:gd name="connsiteY40" fmla="*/ 69057 h 137828"/>
                  <a:gd name="connsiteX41" fmla="*/ 37944 w 105273"/>
                  <a:gd name="connsiteY41" fmla="*/ 75050 h 137828"/>
                  <a:gd name="connsiteX42" fmla="*/ 68185 w 105273"/>
                  <a:gd name="connsiteY42" fmla="*/ 75050 h 137828"/>
                  <a:gd name="connsiteX43" fmla="*/ 69897 w 105273"/>
                  <a:gd name="connsiteY43" fmla="*/ 77332 h 137828"/>
                  <a:gd name="connsiteX44" fmla="*/ 68185 w 105273"/>
                  <a:gd name="connsiteY44" fmla="*/ 83325 h 137828"/>
                  <a:gd name="connsiteX45" fmla="*/ 65332 w 105273"/>
                  <a:gd name="connsiteY45" fmla="*/ 86749 h 137828"/>
                  <a:gd name="connsiteX46" fmla="*/ 38515 w 105273"/>
                  <a:gd name="connsiteY46" fmla="*/ 86749 h 13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5273" h="137828">
                    <a:moveTo>
                      <a:pt x="38515" y="86179"/>
                    </a:moveTo>
                    <a:cubicBezTo>
                      <a:pt x="40797" y="108151"/>
                      <a:pt x="47644" y="119280"/>
                      <a:pt x="59626" y="119280"/>
                    </a:cubicBezTo>
                    <a:cubicBezTo>
                      <a:pt x="64191" y="119280"/>
                      <a:pt x="68185" y="118139"/>
                      <a:pt x="71894" y="116141"/>
                    </a:cubicBezTo>
                    <a:cubicBezTo>
                      <a:pt x="75603" y="113858"/>
                      <a:pt x="79312" y="109007"/>
                      <a:pt x="82735" y="101017"/>
                    </a:cubicBezTo>
                    <a:cubicBezTo>
                      <a:pt x="85017" y="95881"/>
                      <a:pt x="86729" y="92742"/>
                      <a:pt x="88441" y="91315"/>
                    </a:cubicBezTo>
                    <a:cubicBezTo>
                      <a:pt x="90153" y="90174"/>
                      <a:pt x="91864" y="89317"/>
                      <a:pt x="93576" y="89317"/>
                    </a:cubicBezTo>
                    <a:cubicBezTo>
                      <a:pt x="97285" y="89317"/>
                      <a:pt x="100138" y="90459"/>
                      <a:pt x="102135" y="92456"/>
                    </a:cubicBezTo>
                    <a:cubicBezTo>
                      <a:pt x="104132" y="94454"/>
                      <a:pt x="105273" y="97593"/>
                      <a:pt x="105273" y="101303"/>
                    </a:cubicBezTo>
                    <a:cubicBezTo>
                      <a:pt x="105273" y="110434"/>
                      <a:pt x="100994" y="118709"/>
                      <a:pt x="92150" y="126414"/>
                    </a:cubicBezTo>
                    <a:cubicBezTo>
                      <a:pt x="83306" y="134119"/>
                      <a:pt x="72750" y="137829"/>
                      <a:pt x="60197" y="137829"/>
                    </a:cubicBezTo>
                    <a:cubicBezTo>
                      <a:pt x="48500" y="137829"/>
                      <a:pt x="38229" y="133548"/>
                      <a:pt x="29385" y="124987"/>
                    </a:cubicBezTo>
                    <a:cubicBezTo>
                      <a:pt x="20541" y="116427"/>
                      <a:pt x="15406" y="103585"/>
                      <a:pt x="13694" y="86179"/>
                    </a:cubicBezTo>
                    <a:lnTo>
                      <a:pt x="1997" y="86179"/>
                    </a:lnTo>
                    <a:cubicBezTo>
                      <a:pt x="856" y="86179"/>
                      <a:pt x="285" y="85322"/>
                      <a:pt x="285" y="83896"/>
                    </a:cubicBezTo>
                    <a:cubicBezTo>
                      <a:pt x="285" y="82469"/>
                      <a:pt x="856" y="80471"/>
                      <a:pt x="1997" y="78188"/>
                    </a:cubicBezTo>
                    <a:cubicBezTo>
                      <a:pt x="3138" y="75906"/>
                      <a:pt x="4279" y="74764"/>
                      <a:pt x="4850" y="74764"/>
                    </a:cubicBezTo>
                    <a:lnTo>
                      <a:pt x="12838" y="74764"/>
                    </a:lnTo>
                    <a:lnTo>
                      <a:pt x="12838" y="71340"/>
                    </a:lnTo>
                    <a:cubicBezTo>
                      <a:pt x="12838" y="68772"/>
                      <a:pt x="12838" y="64777"/>
                      <a:pt x="13123" y="59640"/>
                    </a:cubicBezTo>
                    <a:lnTo>
                      <a:pt x="1712" y="59640"/>
                    </a:lnTo>
                    <a:cubicBezTo>
                      <a:pt x="571" y="59640"/>
                      <a:pt x="0" y="58784"/>
                      <a:pt x="0" y="57357"/>
                    </a:cubicBezTo>
                    <a:cubicBezTo>
                      <a:pt x="0" y="55645"/>
                      <a:pt x="571" y="53933"/>
                      <a:pt x="1712" y="51365"/>
                    </a:cubicBezTo>
                    <a:cubicBezTo>
                      <a:pt x="2853" y="49082"/>
                      <a:pt x="3994" y="47940"/>
                      <a:pt x="4565" y="47940"/>
                    </a:cubicBezTo>
                    <a:lnTo>
                      <a:pt x="13694" y="47940"/>
                    </a:lnTo>
                    <a:cubicBezTo>
                      <a:pt x="17688" y="15980"/>
                      <a:pt x="32809" y="0"/>
                      <a:pt x="59056" y="0"/>
                    </a:cubicBezTo>
                    <a:cubicBezTo>
                      <a:pt x="70467" y="0"/>
                      <a:pt x="80453" y="2854"/>
                      <a:pt x="88726" y="8846"/>
                    </a:cubicBezTo>
                    <a:cubicBezTo>
                      <a:pt x="97000" y="14839"/>
                      <a:pt x="101279" y="22258"/>
                      <a:pt x="101279" y="31104"/>
                    </a:cubicBezTo>
                    <a:cubicBezTo>
                      <a:pt x="101279" y="34243"/>
                      <a:pt x="100423" y="36526"/>
                      <a:pt x="98426" y="38809"/>
                    </a:cubicBezTo>
                    <a:cubicBezTo>
                      <a:pt x="96429" y="40806"/>
                      <a:pt x="94147" y="41948"/>
                      <a:pt x="91294" y="41948"/>
                    </a:cubicBezTo>
                    <a:cubicBezTo>
                      <a:pt x="88156" y="41948"/>
                      <a:pt x="85873" y="41092"/>
                      <a:pt x="84447" y="39665"/>
                    </a:cubicBezTo>
                    <a:cubicBezTo>
                      <a:pt x="83020" y="37953"/>
                      <a:pt x="81594" y="35670"/>
                      <a:pt x="80167" y="32246"/>
                    </a:cubicBezTo>
                    <a:cubicBezTo>
                      <a:pt x="78456" y="27965"/>
                      <a:pt x="76173" y="24541"/>
                      <a:pt x="73891" y="22258"/>
                    </a:cubicBezTo>
                    <a:cubicBezTo>
                      <a:pt x="71323" y="19975"/>
                      <a:pt x="67329" y="18834"/>
                      <a:pt x="61338" y="18834"/>
                    </a:cubicBezTo>
                    <a:cubicBezTo>
                      <a:pt x="54491" y="18834"/>
                      <a:pt x="49356" y="21117"/>
                      <a:pt x="45647" y="25968"/>
                    </a:cubicBezTo>
                    <a:cubicBezTo>
                      <a:pt x="41938" y="30819"/>
                      <a:pt x="39656" y="37953"/>
                      <a:pt x="38515" y="48226"/>
                    </a:cubicBezTo>
                    <a:lnTo>
                      <a:pt x="68185" y="48226"/>
                    </a:lnTo>
                    <a:cubicBezTo>
                      <a:pt x="69326" y="48226"/>
                      <a:pt x="69897" y="49082"/>
                      <a:pt x="69897" y="50509"/>
                    </a:cubicBezTo>
                    <a:cubicBezTo>
                      <a:pt x="69897" y="52221"/>
                      <a:pt x="69326" y="54218"/>
                      <a:pt x="68185" y="56501"/>
                    </a:cubicBezTo>
                    <a:cubicBezTo>
                      <a:pt x="67044" y="58784"/>
                      <a:pt x="66188" y="59925"/>
                      <a:pt x="65332" y="59925"/>
                    </a:cubicBezTo>
                    <a:lnTo>
                      <a:pt x="37944" y="59925"/>
                    </a:lnTo>
                    <a:lnTo>
                      <a:pt x="37659" y="69057"/>
                    </a:lnTo>
                    <a:cubicBezTo>
                      <a:pt x="37659" y="71911"/>
                      <a:pt x="37659" y="73908"/>
                      <a:pt x="37944" y="75050"/>
                    </a:cubicBezTo>
                    <a:lnTo>
                      <a:pt x="68185" y="75050"/>
                    </a:lnTo>
                    <a:cubicBezTo>
                      <a:pt x="69326" y="75050"/>
                      <a:pt x="69897" y="75906"/>
                      <a:pt x="69897" y="77332"/>
                    </a:cubicBezTo>
                    <a:cubicBezTo>
                      <a:pt x="69897" y="79045"/>
                      <a:pt x="69326" y="81042"/>
                      <a:pt x="68185" y="83325"/>
                    </a:cubicBezTo>
                    <a:cubicBezTo>
                      <a:pt x="67044" y="85608"/>
                      <a:pt x="66188" y="86749"/>
                      <a:pt x="65332" y="86749"/>
                    </a:cubicBezTo>
                    <a:lnTo>
                      <a:pt x="38515" y="86749"/>
                    </a:lnTo>
                    <a:close/>
                  </a:path>
                </a:pathLst>
              </a:custGeom>
              <a:solidFill>
                <a:schemeClr val="tx1"/>
              </a:solidFill>
              <a:ln w="2851" cap="flat">
                <a:noFill/>
                <a:prstDash val="solid"/>
                <a:miter/>
              </a:ln>
            </p:spPr>
            <p:txBody>
              <a:bodyPr rtlCol="0" anchor="ctr"/>
              <a:lstStyle/>
              <a:p>
                <a:pPr algn="l" rtl="0"/>
                <a:endParaRPr lang="en-US"/>
              </a:p>
            </p:txBody>
          </p:sp>
          <p:sp>
            <p:nvSpPr>
              <p:cNvPr id="84" name="Freeform 83">
                <a:extLst>
                  <a:ext uri="{FF2B5EF4-FFF2-40B4-BE49-F238E27FC236}">
                    <a16:creationId xmlns:a16="http://schemas.microsoft.com/office/drawing/2014/main" id="{3319BED0-A4FF-E323-2E4A-2DA01D5FDAB3}"/>
                  </a:ext>
                </a:extLst>
              </p:cNvPr>
              <p:cNvSpPr/>
              <p:nvPr/>
            </p:nvSpPr>
            <p:spPr>
              <a:xfrm>
                <a:off x="4468639" y="5724449"/>
                <a:ext cx="113832" cy="149528"/>
              </a:xfrm>
              <a:custGeom>
                <a:avLst/>
                <a:gdLst>
                  <a:gd name="connsiteX0" fmla="*/ 41082 w 113832"/>
                  <a:gd name="connsiteY0" fmla="*/ 93027 h 149528"/>
                  <a:gd name="connsiteX1" fmla="*/ 63906 w 113832"/>
                  <a:gd name="connsiteY1" fmla="*/ 128982 h 149528"/>
                  <a:gd name="connsiteX2" fmla="*/ 77315 w 113832"/>
                  <a:gd name="connsiteY2" fmla="*/ 125558 h 149528"/>
                  <a:gd name="connsiteX3" fmla="*/ 89012 w 113832"/>
                  <a:gd name="connsiteY3" fmla="*/ 109293 h 149528"/>
                  <a:gd name="connsiteX4" fmla="*/ 95288 w 113832"/>
                  <a:gd name="connsiteY4" fmla="*/ 98734 h 149528"/>
                  <a:gd name="connsiteX5" fmla="*/ 100994 w 113832"/>
                  <a:gd name="connsiteY5" fmla="*/ 96737 h 149528"/>
                  <a:gd name="connsiteX6" fmla="*/ 110409 w 113832"/>
                  <a:gd name="connsiteY6" fmla="*/ 100161 h 149528"/>
                  <a:gd name="connsiteX7" fmla="*/ 113832 w 113832"/>
                  <a:gd name="connsiteY7" fmla="*/ 109863 h 149528"/>
                  <a:gd name="connsiteX8" fmla="*/ 99567 w 113832"/>
                  <a:gd name="connsiteY8" fmla="*/ 136973 h 149528"/>
                  <a:gd name="connsiteX9" fmla="*/ 64762 w 113832"/>
                  <a:gd name="connsiteY9" fmla="*/ 149528 h 149528"/>
                  <a:gd name="connsiteX10" fmla="*/ 31382 w 113832"/>
                  <a:gd name="connsiteY10" fmla="*/ 135546 h 149528"/>
                  <a:gd name="connsiteX11" fmla="*/ 14265 w 113832"/>
                  <a:gd name="connsiteY11" fmla="*/ 93313 h 149528"/>
                  <a:gd name="connsiteX12" fmla="*/ 1712 w 113832"/>
                  <a:gd name="connsiteY12" fmla="*/ 93313 h 149528"/>
                  <a:gd name="connsiteX13" fmla="*/ 0 w 113832"/>
                  <a:gd name="connsiteY13" fmla="*/ 90744 h 149528"/>
                  <a:gd name="connsiteX14" fmla="*/ 1997 w 113832"/>
                  <a:gd name="connsiteY14" fmla="*/ 84466 h 149528"/>
                  <a:gd name="connsiteX15" fmla="*/ 5135 w 113832"/>
                  <a:gd name="connsiteY15" fmla="*/ 80757 h 149528"/>
                  <a:gd name="connsiteX16" fmla="*/ 13694 w 113832"/>
                  <a:gd name="connsiteY16" fmla="*/ 80757 h 149528"/>
                  <a:gd name="connsiteX17" fmla="*/ 13694 w 113832"/>
                  <a:gd name="connsiteY17" fmla="*/ 77047 h 149528"/>
                  <a:gd name="connsiteX18" fmla="*/ 13979 w 113832"/>
                  <a:gd name="connsiteY18" fmla="*/ 64491 h 149528"/>
                  <a:gd name="connsiteX19" fmla="*/ 1712 w 113832"/>
                  <a:gd name="connsiteY19" fmla="*/ 64491 h 149528"/>
                  <a:gd name="connsiteX20" fmla="*/ 0 w 113832"/>
                  <a:gd name="connsiteY20" fmla="*/ 61923 h 149528"/>
                  <a:gd name="connsiteX21" fmla="*/ 1997 w 113832"/>
                  <a:gd name="connsiteY21" fmla="*/ 55645 h 149528"/>
                  <a:gd name="connsiteX22" fmla="*/ 5135 w 113832"/>
                  <a:gd name="connsiteY22" fmla="*/ 51935 h 149528"/>
                  <a:gd name="connsiteX23" fmla="*/ 15121 w 113832"/>
                  <a:gd name="connsiteY23" fmla="*/ 51935 h 149528"/>
                  <a:gd name="connsiteX24" fmla="*/ 64191 w 113832"/>
                  <a:gd name="connsiteY24" fmla="*/ 0 h 149528"/>
                  <a:gd name="connsiteX25" fmla="*/ 96429 w 113832"/>
                  <a:gd name="connsiteY25" fmla="*/ 9702 h 149528"/>
                  <a:gd name="connsiteX26" fmla="*/ 110123 w 113832"/>
                  <a:gd name="connsiteY26" fmla="*/ 33672 h 149528"/>
                  <a:gd name="connsiteX27" fmla="*/ 106985 w 113832"/>
                  <a:gd name="connsiteY27" fmla="*/ 41948 h 149528"/>
                  <a:gd name="connsiteX28" fmla="*/ 99282 w 113832"/>
                  <a:gd name="connsiteY28" fmla="*/ 45372 h 149528"/>
                  <a:gd name="connsiteX29" fmla="*/ 91864 w 113832"/>
                  <a:gd name="connsiteY29" fmla="*/ 42804 h 149528"/>
                  <a:gd name="connsiteX30" fmla="*/ 87300 w 113832"/>
                  <a:gd name="connsiteY30" fmla="*/ 34814 h 149528"/>
                  <a:gd name="connsiteX31" fmla="*/ 80453 w 113832"/>
                  <a:gd name="connsiteY31" fmla="*/ 23970 h 149528"/>
                  <a:gd name="connsiteX32" fmla="*/ 66759 w 113832"/>
                  <a:gd name="connsiteY32" fmla="*/ 20261 h 149528"/>
                  <a:gd name="connsiteX33" fmla="*/ 49926 w 113832"/>
                  <a:gd name="connsiteY33" fmla="*/ 27965 h 149528"/>
                  <a:gd name="connsiteX34" fmla="*/ 42223 w 113832"/>
                  <a:gd name="connsiteY34" fmla="*/ 51935 h 149528"/>
                  <a:gd name="connsiteX35" fmla="*/ 73320 w 113832"/>
                  <a:gd name="connsiteY35" fmla="*/ 51935 h 149528"/>
                  <a:gd name="connsiteX36" fmla="*/ 75318 w 113832"/>
                  <a:gd name="connsiteY36" fmla="*/ 54504 h 149528"/>
                  <a:gd name="connsiteX37" fmla="*/ 73606 w 113832"/>
                  <a:gd name="connsiteY37" fmla="*/ 61067 h 149528"/>
                  <a:gd name="connsiteX38" fmla="*/ 70467 w 113832"/>
                  <a:gd name="connsiteY38" fmla="*/ 64777 h 149528"/>
                  <a:gd name="connsiteX39" fmla="*/ 40512 w 113832"/>
                  <a:gd name="connsiteY39" fmla="*/ 64777 h 149528"/>
                  <a:gd name="connsiteX40" fmla="*/ 40226 w 113832"/>
                  <a:gd name="connsiteY40" fmla="*/ 74479 h 149528"/>
                  <a:gd name="connsiteX41" fmla="*/ 40512 w 113832"/>
                  <a:gd name="connsiteY41" fmla="*/ 81042 h 149528"/>
                  <a:gd name="connsiteX42" fmla="*/ 73320 w 113832"/>
                  <a:gd name="connsiteY42" fmla="*/ 81042 h 149528"/>
                  <a:gd name="connsiteX43" fmla="*/ 75318 w 113832"/>
                  <a:gd name="connsiteY43" fmla="*/ 83610 h 149528"/>
                  <a:gd name="connsiteX44" fmla="*/ 73606 w 113832"/>
                  <a:gd name="connsiteY44" fmla="*/ 90174 h 149528"/>
                  <a:gd name="connsiteX45" fmla="*/ 70467 w 113832"/>
                  <a:gd name="connsiteY45" fmla="*/ 93883 h 149528"/>
                  <a:gd name="connsiteX46" fmla="*/ 41082 w 113832"/>
                  <a:gd name="connsiteY46" fmla="*/ 93883 h 14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32" h="149528">
                    <a:moveTo>
                      <a:pt x="41082" y="93027"/>
                    </a:moveTo>
                    <a:cubicBezTo>
                      <a:pt x="43365" y="116997"/>
                      <a:pt x="51068" y="128982"/>
                      <a:pt x="63906" y="128982"/>
                    </a:cubicBezTo>
                    <a:cubicBezTo>
                      <a:pt x="68756" y="128982"/>
                      <a:pt x="73320" y="127841"/>
                      <a:pt x="77315" y="125558"/>
                    </a:cubicBezTo>
                    <a:cubicBezTo>
                      <a:pt x="81309" y="123275"/>
                      <a:pt x="85303" y="117853"/>
                      <a:pt x="89012" y="109293"/>
                    </a:cubicBezTo>
                    <a:cubicBezTo>
                      <a:pt x="91294" y="103586"/>
                      <a:pt x="93576" y="100161"/>
                      <a:pt x="95288" y="98734"/>
                    </a:cubicBezTo>
                    <a:cubicBezTo>
                      <a:pt x="97000" y="97308"/>
                      <a:pt x="98997" y="96737"/>
                      <a:pt x="100994" y="96737"/>
                    </a:cubicBezTo>
                    <a:cubicBezTo>
                      <a:pt x="104988" y="96737"/>
                      <a:pt x="108126" y="97878"/>
                      <a:pt x="110409" y="100161"/>
                    </a:cubicBezTo>
                    <a:cubicBezTo>
                      <a:pt x="112691" y="102444"/>
                      <a:pt x="113832" y="105583"/>
                      <a:pt x="113832" y="109863"/>
                    </a:cubicBezTo>
                    <a:cubicBezTo>
                      <a:pt x="113832" y="119566"/>
                      <a:pt x="108982" y="128697"/>
                      <a:pt x="99567" y="136973"/>
                    </a:cubicBezTo>
                    <a:cubicBezTo>
                      <a:pt x="89867" y="145248"/>
                      <a:pt x="78456" y="149528"/>
                      <a:pt x="64762" y="149528"/>
                    </a:cubicBezTo>
                    <a:cubicBezTo>
                      <a:pt x="51923" y="149528"/>
                      <a:pt x="40797" y="144963"/>
                      <a:pt x="31382" y="135546"/>
                    </a:cubicBezTo>
                    <a:cubicBezTo>
                      <a:pt x="21968" y="126129"/>
                      <a:pt x="16262" y="112146"/>
                      <a:pt x="14265" y="93313"/>
                    </a:cubicBezTo>
                    <a:lnTo>
                      <a:pt x="1712" y="93313"/>
                    </a:lnTo>
                    <a:cubicBezTo>
                      <a:pt x="571" y="93313"/>
                      <a:pt x="0" y="92457"/>
                      <a:pt x="0" y="90744"/>
                    </a:cubicBezTo>
                    <a:cubicBezTo>
                      <a:pt x="0" y="89032"/>
                      <a:pt x="571" y="87035"/>
                      <a:pt x="1997" y="84466"/>
                    </a:cubicBezTo>
                    <a:cubicBezTo>
                      <a:pt x="3138" y="81898"/>
                      <a:pt x="4279" y="80757"/>
                      <a:pt x="5135" y="80757"/>
                    </a:cubicBezTo>
                    <a:lnTo>
                      <a:pt x="13694" y="80757"/>
                    </a:lnTo>
                    <a:lnTo>
                      <a:pt x="13694" y="77047"/>
                    </a:lnTo>
                    <a:cubicBezTo>
                      <a:pt x="13694" y="74193"/>
                      <a:pt x="13694" y="69913"/>
                      <a:pt x="13979" y="64491"/>
                    </a:cubicBezTo>
                    <a:lnTo>
                      <a:pt x="1712" y="64491"/>
                    </a:lnTo>
                    <a:cubicBezTo>
                      <a:pt x="571" y="64491"/>
                      <a:pt x="0" y="63635"/>
                      <a:pt x="0" y="61923"/>
                    </a:cubicBezTo>
                    <a:cubicBezTo>
                      <a:pt x="0" y="60211"/>
                      <a:pt x="571" y="57928"/>
                      <a:pt x="1997" y="55645"/>
                    </a:cubicBezTo>
                    <a:cubicBezTo>
                      <a:pt x="3138" y="53077"/>
                      <a:pt x="4279" y="51935"/>
                      <a:pt x="5135" y="51935"/>
                    </a:cubicBezTo>
                    <a:lnTo>
                      <a:pt x="15121" y="51935"/>
                    </a:lnTo>
                    <a:cubicBezTo>
                      <a:pt x="19400" y="17407"/>
                      <a:pt x="35662" y="0"/>
                      <a:pt x="64191" y="0"/>
                    </a:cubicBezTo>
                    <a:cubicBezTo>
                      <a:pt x="76744" y="0"/>
                      <a:pt x="87585" y="3139"/>
                      <a:pt x="96429" y="9702"/>
                    </a:cubicBezTo>
                    <a:cubicBezTo>
                      <a:pt x="105559" y="16265"/>
                      <a:pt x="110123" y="24256"/>
                      <a:pt x="110123" y="33672"/>
                    </a:cubicBezTo>
                    <a:cubicBezTo>
                      <a:pt x="110123" y="36811"/>
                      <a:pt x="108982" y="39665"/>
                      <a:pt x="106985" y="41948"/>
                    </a:cubicBezTo>
                    <a:cubicBezTo>
                      <a:pt x="104988" y="44231"/>
                      <a:pt x="102135" y="45372"/>
                      <a:pt x="99282" y="45372"/>
                    </a:cubicBezTo>
                    <a:cubicBezTo>
                      <a:pt x="95859" y="45372"/>
                      <a:pt x="93291" y="44516"/>
                      <a:pt x="91864" y="42804"/>
                    </a:cubicBezTo>
                    <a:cubicBezTo>
                      <a:pt x="90438" y="41092"/>
                      <a:pt x="88726" y="38524"/>
                      <a:pt x="87300" y="34814"/>
                    </a:cubicBezTo>
                    <a:cubicBezTo>
                      <a:pt x="85303" y="29963"/>
                      <a:pt x="83020" y="26538"/>
                      <a:pt x="80453" y="23970"/>
                    </a:cubicBezTo>
                    <a:cubicBezTo>
                      <a:pt x="77885" y="21402"/>
                      <a:pt x="73320" y="20261"/>
                      <a:pt x="66759" y="20261"/>
                    </a:cubicBezTo>
                    <a:cubicBezTo>
                      <a:pt x="59341" y="20261"/>
                      <a:pt x="53921" y="22829"/>
                      <a:pt x="49926" y="27965"/>
                    </a:cubicBezTo>
                    <a:cubicBezTo>
                      <a:pt x="45932" y="33102"/>
                      <a:pt x="43365" y="41092"/>
                      <a:pt x="42223" y="51935"/>
                    </a:cubicBezTo>
                    <a:lnTo>
                      <a:pt x="73320" y="51935"/>
                    </a:lnTo>
                    <a:cubicBezTo>
                      <a:pt x="74747" y="51935"/>
                      <a:pt x="75318" y="52792"/>
                      <a:pt x="75318" y="54504"/>
                    </a:cubicBezTo>
                    <a:cubicBezTo>
                      <a:pt x="75318" y="56501"/>
                      <a:pt x="74747" y="58499"/>
                      <a:pt x="73606" y="61067"/>
                    </a:cubicBezTo>
                    <a:cubicBezTo>
                      <a:pt x="72465" y="63635"/>
                      <a:pt x="71323" y="64777"/>
                      <a:pt x="70467" y="64777"/>
                    </a:cubicBezTo>
                    <a:lnTo>
                      <a:pt x="40512" y="64777"/>
                    </a:lnTo>
                    <a:lnTo>
                      <a:pt x="40226" y="74479"/>
                    </a:lnTo>
                    <a:cubicBezTo>
                      <a:pt x="40226" y="77332"/>
                      <a:pt x="40226" y="79615"/>
                      <a:pt x="40512" y="81042"/>
                    </a:cubicBezTo>
                    <a:lnTo>
                      <a:pt x="73320" y="81042"/>
                    </a:lnTo>
                    <a:cubicBezTo>
                      <a:pt x="74747" y="81042"/>
                      <a:pt x="75318" y="81898"/>
                      <a:pt x="75318" y="83610"/>
                    </a:cubicBezTo>
                    <a:cubicBezTo>
                      <a:pt x="75318" y="85608"/>
                      <a:pt x="74747" y="87605"/>
                      <a:pt x="73606" y="90174"/>
                    </a:cubicBezTo>
                    <a:cubicBezTo>
                      <a:pt x="72465" y="92742"/>
                      <a:pt x="71323" y="93883"/>
                      <a:pt x="70467" y="93883"/>
                    </a:cubicBezTo>
                    <a:lnTo>
                      <a:pt x="41082" y="93883"/>
                    </a:lnTo>
                    <a:close/>
                  </a:path>
                </a:pathLst>
              </a:custGeom>
              <a:solidFill>
                <a:schemeClr val="tx1"/>
              </a:solidFill>
              <a:ln w="2851" cap="flat">
                <a:noFill/>
                <a:prstDash val="solid"/>
                <a:miter/>
              </a:ln>
            </p:spPr>
            <p:txBody>
              <a:bodyPr rtlCol="0" anchor="ctr"/>
              <a:lstStyle/>
              <a:p>
                <a:pPr algn="l" rtl="0"/>
                <a:endParaRPr lang="en-US"/>
              </a:p>
            </p:txBody>
          </p:sp>
        </p:grpSp>
      </p:grpSp>
      <p:sp>
        <p:nvSpPr>
          <p:cNvPr id="5" name="Text Box 5">
            <a:extLst>
              <a:ext uri="{FF2B5EF4-FFF2-40B4-BE49-F238E27FC236}">
                <a16:creationId xmlns:a16="http://schemas.microsoft.com/office/drawing/2014/main" id="{497FA366-E9F9-EA6B-AFF9-CEED4B735FA6}"/>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445482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656590"/>
          </a:xfrm>
          <a:prstGeom prst="rect">
            <a:avLst/>
          </a:prstGeom>
          <a:noFill/>
        </p:spPr>
        <p:txBody>
          <a:bodyPr wrap="square">
            <a:spAutoFit/>
          </a:bodyPr>
          <a:lstStyle/>
          <a:p>
            <a:pPr algn="l" rtl="0">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Yatırımın Güvenliğini Sağlama</a:t>
            </a:r>
            <a:endParaRPr lang="en-IE" sz="2000" b="1" kern="100">
              <a:solidFill>
                <a:srgbClr val="323338"/>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ts val="2440"/>
              </a:lnSpc>
              <a:tabLst>
                <a:tab pos="177800" algn="l"/>
              </a:tabLst>
            </a:pPr>
            <a:endParaRPr lang="en-IE"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err="1">
                <a:solidFill>
                  <a:schemeClr val="tx1"/>
                </a:solidFill>
                <a:latin typeface="Calibri"/>
                <a:ea typeface="Calibri"/>
                <a:cs typeface="Calibri"/>
              </a:rPr>
              <a:t>Yatırımı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güvence</a:t>
            </a:r>
            <a:r>
              <a:rPr lang="en-US" b="1">
                <a:solidFill>
                  <a:schemeClr val="tx1"/>
                </a:solidFill>
                <a:latin typeface="Calibri"/>
                <a:ea typeface="Calibri"/>
                <a:cs typeface="Calibri"/>
              </a:rPr>
              <a:t> </a:t>
            </a:r>
            <a:r>
              <a:rPr lang="en-US" b="1" err="1">
                <a:solidFill>
                  <a:schemeClr val="tx1"/>
                </a:solidFill>
                <a:latin typeface="Calibri"/>
                <a:ea typeface="Calibri"/>
                <a:cs typeface="Calibri"/>
              </a:rPr>
              <a:t>altına</a:t>
            </a:r>
            <a:r>
              <a:rPr lang="en-US" b="1">
                <a:solidFill>
                  <a:schemeClr val="tx1"/>
                </a:solidFill>
                <a:latin typeface="Calibri"/>
                <a:ea typeface="Calibri"/>
                <a:cs typeface="Calibri"/>
              </a:rPr>
              <a:t> </a:t>
            </a:r>
            <a:r>
              <a:rPr lang="en-US" b="1" err="1">
                <a:solidFill>
                  <a:schemeClr val="tx1"/>
                </a:solidFill>
                <a:latin typeface="Calibri"/>
                <a:ea typeface="Calibri"/>
                <a:cs typeface="Calibri"/>
              </a:rPr>
              <a:t>almak</a:t>
            </a:r>
            <a:r>
              <a:rPr lang="en-US" b="1">
                <a:solidFill>
                  <a:schemeClr val="tx1"/>
                </a:solidFill>
                <a:latin typeface="Calibri"/>
                <a:ea typeface="Calibri"/>
                <a:cs typeface="Calibri"/>
              </a:rPr>
              <a:t> </a:t>
            </a:r>
            <a:r>
              <a:rPr lang="en-US" b="1" err="1">
                <a:solidFill>
                  <a:schemeClr val="tx1"/>
                </a:solidFill>
                <a:latin typeface="Calibri"/>
                <a:ea typeface="Calibri"/>
                <a:cs typeface="Calibri"/>
              </a:rPr>
              <a:t>söz</a:t>
            </a:r>
            <a:r>
              <a:rPr lang="en-US" b="1">
                <a:solidFill>
                  <a:schemeClr val="tx1"/>
                </a:solidFill>
                <a:latin typeface="Calibri"/>
                <a:ea typeface="Calibri"/>
                <a:cs typeface="Calibri"/>
              </a:rPr>
              <a:t> </a:t>
            </a:r>
            <a:r>
              <a:rPr lang="en-US" b="1" err="1">
                <a:solidFill>
                  <a:schemeClr val="tx1"/>
                </a:solidFill>
                <a:latin typeface="Calibri"/>
                <a:ea typeface="Calibri"/>
                <a:cs typeface="Calibri"/>
              </a:rPr>
              <a:t>konusu</a:t>
            </a:r>
            <a:r>
              <a:rPr lang="en-US" b="1">
                <a:solidFill>
                  <a:schemeClr val="tx1"/>
                </a:solidFill>
                <a:latin typeface="Calibri"/>
                <a:ea typeface="Calibri"/>
                <a:cs typeface="Calibri"/>
              </a:rPr>
              <a:t> </a:t>
            </a:r>
            <a:r>
              <a:rPr lang="en-US" b="1" err="1">
                <a:solidFill>
                  <a:schemeClr val="tx1"/>
                </a:solidFill>
                <a:latin typeface="Calibri"/>
                <a:ea typeface="Calibri"/>
                <a:cs typeface="Calibri"/>
              </a:rPr>
              <a:t>olduğunda</a:t>
            </a:r>
            <a:r>
              <a:rPr lang="en-US" b="1">
                <a:solidFill>
                  <a:schemeClr val="tx1"/>
                </a:solidFill>
                <a:latin typeface="Calibri"/>
                <a:ea typeface="Calibri"/>
                <a:cs typeface="Calibri"/>
              </a:rPr>
              <a:t> </a:t>
            </a:r>
            <a:r>
              <a:rPr lang="en-US" b="1" err="1">
                <a:solidFill>
                  <a:schemeClr val="tx1"/>
                </a:solidFill>
                <a:latin typeface="Calibri"/>
                <a:ea typeface="Calibri"/>
                <a:cs typeface="Calibri"/>
              </a:rPr>
              <a:t>hazırlık</a:t>
            </a:r>
            <a:r>
              <a:rPr lang="en-US" b="1">
                <a:solidFill>
                  <a:schemeClr val="tx1"/>
                </a:solidFill>
                <a:latin typeface="Calibri"/>
                <a:ea typeface="Calibri"/>
                <a:cs typeface="Calibri"/>
              </a:rPr>
              <a:t> </a:t>
            </a:r>
            <a:r>
              <a:rPr lang="en-US" b="1" err="1">
                <a:solidFill>
                  <a:schemeClr val="tx1"/>
                </a:solidFill>
                <a:latin typeface="Calibri"/>
                <a:ea typeface="Calibri"/>
                <a:cs typeface="Calibri"/>
              </a:rPr>
              <a:t>aşaması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ve</a:t>
            </a:r>
            <a:r>
              <a:rPr lang="en-US" b="1">
                <a:solidFill>
                  <a:schemeClr val="tx1"/>
                </a:solidFill>
                <a:latin typeface="Calibri"/>
                <a:ea typeface="Calibri"/>
                <a:cs typeface="Calibri"/>
              </a:rPr>
              <a:t> </a:t>
            </a:r>
            <a:r>
              <a:rPr lang="en-US" b="1" err="1">
                <a:solidFill>
                  <a:schemeClr val="tx1"/>
                </a:solidFill>
                <a:latin typeface="Calibri"/>
                <a:ea typeface="Calibri"/>
                <a:cs typeface="Calibri"/>
              </a:rPr>
              <a:t>ilgi</a:t>
            </a:r>
            <a:r>
              <a:rPr lang="en-US" b="1">
                <a:solidFill>
                  <a:schemeClr val="tx1"/>
                </a:solidFill>
                <a:latin typeface="Calibri"/>
                <a:ea typeface="Calibri"/>
                <a:cs typeface="Calibri"/>
              </a:rPr>
              <a:t> </a:t>
            </a:r>
            <a:r>
              <a:rPr lang="en-US" b="1" err="1">
                <a:solidFill>
                  <a:schemeClr val="tx1"/>
                </a:solidFill>
                <a:latin typeface="Calibri"/>
                <a:ea typeface="Calibri"/>
                <a:cs typeface="Calibri"/>
              </a:rPr>
              <a:t>çekici</a:t>
            </a:r>
            <a:r>
              <a:rPr lang="en-US" b="1">
                <a:solidFill>
                  <a:schemeClr val="tx1"/>
                </a:solidFill>
                <a:latin typeface="Calibri"/>
                <a:ea typeface="Calibri"/>
                <a:cs typeface="Calibri"/>
              </a:rPr>
              <a:t> </a:t>
            </a:r>
            <a:r>
              <a:rPr lang="en-US" b="1" err="1">
                <a:solidFill>
                  <a:schemeClr val="tx1"/>
                </a:solidFill>
                <a:latin typeface="Calibri"/>
                <a:ea typeface="Calibri"/>
                <a:cs typeface="Calibri"/>
              </a:rPr>
              <a:t>bir</a:t>
            </a:r>
            <a:r>
              <a:rPr lang="en-US" b="1">
                <a:solidFill>
                  <a:schemeClr val="tx1"/>
                </a:solidFill>
                <a:latin typeface="Calibri"/>
                <a:ea typeface="Calibri"/>
                <a:cs typeface="Calibri"/>
              </a:rPr>
              <a:t> </a:t>
            </a:r>
            <a:r>
              <a:rPr lang="en-US" b="1" err="1">
                <a:solidFill>
                  <a:schemeClr val="tx1"/>
                </a:solidFill>
                <a:latin typeface="Calibri"/>
                <a:ea typeface="Calibri"/>
                <a:cs typeface="Calibri"/>
              </a:rPr>
              <a:t>hikaye</a:t>
            </a:r>
            <a:r>
              <a:rPr lang="en-US" b="1">
                <a:solidFill>
                  <a:schemeClr val="tx1"/>
                </a:solidFill>
                <a:latin typeface="Calibri"/>
                <a:ea typeface="Calibri"/>
                <a:cs typeface="Calibri"/>
              </a:rPr>
              <a:t> </a:t>
            </a:r>
            <a:r>
              <a:rPr lang="en-US" b="1" err="1">
                <a:solidFill>
                  <a:schemeClr val="tx1"/>
                </a:solidFill>
                <a:latin typeface="Calibri"/>
                <a:ea typeface="Calibri"/>
                <a:cs typeface="Calibri"/>
              </a:rPr>
              <a:t>çok</a:t>
            </a:r>
            <a:r>
              <a:rPr lang="en-US" b="1">
                <a:solidFill>
                  <a:schemeClr val="tx1"/>
                </a:solidFill>
                <a:latin typeface="Calibri"/>
                <a:ea typeface="Calibri"/>
                <a:cs typeface="Calibri"/>
              </a:rPr>
              <a:t> </a:t>
            </a:r>
            <a:r>
              <a:rPr lang="en-US" b="1" err="1">
                <a:solidFill>
                  <a:schemeClr val="tx1"/>
                </a:solidFill>
                <a:latin typeface="Calibri"/>
                <a:ea typeface="Calibri"/>
                <a:cs typeface="Calibri"/>
              </a:rPr>
              <a:t>önemlidir</a:t>
            </a:r>
            <a:r>
              <a:rPr lang="en-US" b="1">
                <a:solidFill>
                  <a:schemeClr val="tx1"/>
                </a:solidFill>
                <a:latin typeface="Calibri"/>
                <a:ea typeface="Calibri"/>
                <a:cs typeface="Calibri"/>
              </a:rPr>
              <a:t>. </a:t>
            </a:r>
            <a:r>
              <a:rPr lang="en-US" b="1" err="1">
                <a:solidFill>
                  <a:schemeClr val="tx1"/>
                </a:solidFill>
                <a:latin typeface="Calibri"/>
                <a:ea typeface="Calibri"/>
                <a:cs typeface="Calibri"/>
              </a:rPr>
              <a:t>Yatırımcıları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etik</a:t>
            </a:r>
            <a:r>
              <a:rPr lang="en-US" b="1">
                <a:solidFill>
                  <a:schemeClr val="tx1"/>
                </a:solidFill>
                <a:latin typeface="Calibri"/>
                <a:ea typeface="Calibri"/>
                <a:cs typeface="Calibri"/>
              </a:rPr>
              <a:t> </a:t>
            </a:r>
            <a:r>
              <a:rPr lang="en-US" b="1" err="1">
                <a:solidFill>
                  <a:schemeClr val="tx1"/>
                </a:solidFill>
                <a:latin typeface="Calibri"/>
                <a:ea typeface="Calibri"/>
                <a:cs typeface="Calibri"/>
              </a:rPr>
              <a:t>gıda</a:t>
            </a:r>
            <a:r>
              <a:rPr lang="en-US" b="1">
                <a:solidFill>
                  <a:schemeClr val="tx1"/>
                </a:solidFill>
                <a:latin typeface="Calibri"/>
                <a:ea typeface="Calibri"/>
                <a:cs typeface="Calibri"/>
              </a:rPr>
              <a:t> </a:t>
            </a:r>
            <a:r>
              <a:rPr lang="en-US" b="1" err="1">
                <a:solidFill>
                  <a:schemeClr val="tx1"/>
                </a:solidFill>
                <a:latin typeface="Calibri"/>
                <a:ea typeface="Calibri"/>
                <a:cs typeface="Calibri"/>
              </a:rPr>
              <a:t>işinize</a:t>
            </a:r>
            <a:r>
              <a:rPr lang="en-US" b="1">
                <a:solidFill>
                  <a:schemeClr val="tx1"/>
                </a:solidFill>
                <a:latin typeface="Calibri"/>
                <a:ea typeface="Calibri"/>
                <a:cs typeface="Calibri"/>
              </a:rPr>
              <a:t> </a:t>
            </a:r>
            <a:r>
              <a:rPr lang="en-US" b="1" err="1">
                <a:solidFill>
                  <a:schemeClr val="tx1"/>
                </a:solidFill>
                <a:latin typeface="Calibri"/>
                <a:ea typeface="Calibri"/>
                <a:cs typeface="Calibri"/>
              </a:rPr>
              <a:t>nasıl</a:t>
            </a:r>
            <a:r>
              <a:rPr lang="en-US" b="1">
                <a:solidFill>
                  <a:schemeClr val="tx1"/>
                </a:solidFill>
                <a:latin typeface="Calibri"/>
                <a:ea typeface="Calibri"/>
                <a:cs typeface="Calibri"/>
              </a:rPr>
              <a:t> </a:t>
            </a:r>
            <a:r>
              <a:rPr lang="en-US" b="1" err="1">
                <a:solidFill>
                  <a:schemeClr val="tx1"/>
                </a:solidFill>
                <a:latin typeface="Calibri"/>
                <a:ea typeface="Calibri"/>
                <a:cs typeface="Calibri"/>
              </a:rPr>
              <a:t>çekebileceğinizin</a:t>
            </a:r>
            <a:r>
              <a:rPr lang="en-US" b="1">
                <a:solidFill>
                  <a:schemeClr val="tx1"/>
                </a:solidFill>
                <a:latin typeface="Calibri"/>
                <a:ea typeface="Calibri"/>
                <a:cs typeface="Calibri"/>
              </a:rPr>
              <a:t> </a:t>
            </a:r>
            <a:r>
              <a:rPr lang="en-US" b="1" err="1">
                <a:solidFill>
                  <a:schemeClr val="tx1"/>
                </a:solidFill>
                <a:latin typeface="Calibri"/>
                <a:ea typeface="Calibri"/>
                <a:cs typeface="Calibri"/>
              </a:rPr>
              <a:t>bir</a:t>
            </a:r>
            <a:r>
              <a:rPr lang="en-US" b="1">
                <a:solidFill>
                  <a:schemeClr val="tx1"/>
                </a:solidFill>
                <a:latin typeface="Calibri"/>
                <a:ea typeface="Calibri"/>
                <a:cs typeface="Calibri"/>
              </a:rPr>
              <a:t> </a:t>
            </a:r>
            <a:r>
              <a:rPr lang="en-US" b="1" err="1">
                <a:solidFill>
                  <a:schemeClr val="tx1"/>
                </a:solidFill>
                <a:latin typeface="Calibri"/>
                <a:ea typeface="Calibri"/>
                <a:cs typeface="Calibri"/>
              </a:rPr>
              <a:t>özeti</a:t>
            </a:r>
            <a:r>
              <a:rPr lang="en-US" b="1">
                <a:solidFill>
                  <a:schemeClr val="tx1"/>
                </a:solidFill>
                <a:latin typeface="Calibri"/>
                <a:ea typeface="Calibri"/>
                <a:cs typeface="Calibri"/>
              </a:rPr>
              <a:t>:</a:t>
            </a:r>
          </a:p>
          <a:p>
            <a:pPr algn="l" rtl="0">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34</a:t>
            </a:fld>
            <a:endParaRPr lang="en-US" sz="900">
              <a:solidFill>
                <a:schemeClr val="tx1"/>
              </a:solidFill>
            </a:endParaRPr>
          </a:p>
        </p:txBody>
      </p:sp>
      <p:grpSp>
        <p:nvGrpSpPr>
          <p:cNvPr id="74" name="Group 73">
            <a:extLst>
              <a:ext uri="{FF2B5EF4-FFF2-40B4-BE49-F238E27FC236}">
                <a16:creationId xmlns:a16="http://schemas.microsoft.com/office/drawing/2014/main" id="{E227BB82-E8EA-DCCF-969C-2AFE8256CDD6}"/>
              </a:ext>
            </a:extLst>
          </p:cNvPr>
          <p:cNvGrpSpPr/>
          <p:nvPr/>
        </p:nvGrpSpPr>
        <p:grpSpPr>
          <a:xfrm>
            <a:off x="-42076" y="2225516"/>
            <a:ext cx="7601751" cy="2548056"/>
            <a:chOff x="4832" y="2505789"/>
            <a:chExt cx="7601751" cy="2548056"/>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483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76438" y="3121471"/>
              <a:ext cx="4969069" cy="1932374"/>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Benzersiz Satış Noktaları: </a:t>
              </a:r>
              <a:r>
                <a:rPr lang="tr-TR">
                  <a:solidFill>
                    <a:schemeClr val="tx1"/>
                  </a:solidFill>
                  <a:latin typeface="Calibri"/>
                  <a:ea typeface="Calibri"/>
                  <a:cs typeface="Calibri"/>
                </a:rPr>
                <a:t>İşletmenizi benzersiz kılan şeyin ne olduğunu açıkça ifade edin. Etik bir gıda işletmesi söz konusu olduğunda bu, sürdürülebilirliğe olan bağlılığınız, adil ticaret bileşenlerini kullanmanız veya yenilikçi ürününüz olabilir.</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İş Potansiyeli: </a:t>
              </a:r>
              <a:r>
                <a:rPr lang="tr-TR">
                  <a:solidFill>
                    <a:schemeClr val="tx1"/>
                  </a:solidFill>
                  <a:latin typeface="Calibri"/>
                  <a:ea typeface="Calibri"/>
                  <a:cs typeface="Calibri"/>
                </a:rPr>
                <a:t>Yatırımcılar işletmenizin önemli bir büyüme potansiyeline sahip olduğunu görmek ister. Bunu pazar araştırmasını, müşteri referanslarını veya erken satış başarılarını göstererek yapın.</a:t>
              </a:r>
              <a:endParaRPr lang="tr-TR">
                <a:solidFill>
                  <a:schemeClr val="tx1"/>
                </a:solidFill>
                <a:highlight>
                  <a:srgbClr val="FFFF00"/>
                </a:highlight>
                <a:latin typeface="Calibri"/>
                <a:ea typeface="Calibri"/>
                <a:cs typeface="Calibri"/>
              </a:endParaRP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Finansal Projeler: </a:t>
              </a:r>
              <a:r>
                <a:rPr lang="tr-TR">
                  <a:solidFill>
                    <a:schemeClr val="tx1"/>
                  </a:solidFill>
                  <a:latin typeface="Calibri"/>
                  <a:ea typeface="Calibri"/>
                  <a:cs typeface="Calibri"/>
                </a:rPr>
                <a:t>Yatırımcılar mali durumunuz hakkında net bir anlayışa sahip olduğunuzu görmek isteyeceklerdir. Onlara satış tahminlerinizi, öngörülen kârınızı ve işinizi büyütmek için yatırımlarını nasıl kullanacağınıza dair net bir plan gösterin. </a:t>
              </a:r>
              <a:r>
                <a:rPr lang="tr-TR">
                  <a:solidFill>
                    <a:schemeClr val="tx1"/>
                  </a:solidFill>
                  <a:latin typeface="Calibri"/>
                  <a:ea typeface="Calibri"/>
                  <a:cs typeface="Calibri"/>
                  <a:hlinkClick r:id="rId2">
                    <a:extLst>
                      <a:ext uri="{A12FA001-AC4F-418D-AE19-62706E023703}">
                        <ahyp:hlinkClr xmlns:ahyp="http://schemas.microsoft.com/office/drawing/2018/hyperlinkcolor" val="tx"/>
                      </a:ext>
                    </a:extLst>
                  </a:hlinkClick>
                </a:rPr>
                <a:t>Daha fazla bilgi burada</a:t>
              </a:r>
              <a:endParaRPr lang="tr-TR">
                <a:solidFill>
                  <a:schemeClr val="tx1"/>
                </a:solidFill>
                <a:latin typeface="Calibri"/>
                <a:ea typeface="Calibri"/>
                <a:cs typeface="Calibri"/>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542179" y="3121471"/>
              <a:ext cx="1734260" cy="1169551"/>
            </a:xfrm>
            <a:prstGeom prst="rect">
              <a:avLst/>
            </a:prstGeom>
            <a:noFill/>
          </p:spPr>
          <p:txBody>
            <a:bodyPr wrap="square" lIns="91440" tIns="45720" rIns="91440" bIns="45720" anchor="t">
              <a:spAutoFit/>
            </a:bodyPr>
            <a:lstStyle/>
            <a:p>
              <a:pPr>
                <a:lnSpc>
                  <a:spcPts val="1220"/>
                </a:lnSpc>
              </a:pPr>
              <a:r>
                <a:rPr lang="en-IE" sz="1100" err="1">
                  <a:effectLst/>
                  <a:latin typeface="Calibri"/>
                  <a:ea typeface="Calibri"/>
                  <a:cs typeface="Calibri"/>
                </a:rPr>
                <a:t>Satış</a:t>
              </a:r>
              <a:r>
                <a:rPr lang="en-IE" sz="1100">
                  <a:effectLst/>
                  <a:latin typeface="Calibri"/>
                  <a:ea typeface="Calibri"/>
                  <a:cs typeface="Calibri"/>
                </a:rPr>
                <a:t> </a:t>
              </a:r>
              <a:r>
                <a:rPr lang="en-IE" sz="1100" err="1">
                  <a:latin typeface="Calibri"/>
                  <a:ea typeface="Calibri"/>
                  <a:cs typeface="Calibri"/>
                </a:rPr>
                <a:t>konuşmanızda</a:t>
              </a:r>
              <a:r>
                <a:rPr lang="en-IE" sz="1100">
                  <a:latin typeface="Calibri"/>
                  <a:ea typeface="Calibri"/>
                  <a:cs typeface="Calibri"/>
                </a:rPr>
                <a:t>, </a:t>
              </a:r>
              <a:r>
                <a:rPr lang="en-IE" sz="1100" b="1" err="1">
                  <a:latin typeface="Calibri"/>
                  <a:ea typeface="Calibri"/>
                  <a:cs typeface="Calibri"/>
                </a:rPr>
                <a:t>yatırımcılara</a:t>
              </a:r>
              <a:r>
                <a:rPr lang="en-IE" sz="1100">
                  <a:latin typeface="Calibri"/>
                  <a:ea typeface="Calibri"/>
                  <a:cs typeface="Calibri"/>
                </a:rPr>
                <a:t> </a:t>
              </a:r>
              <a:r>
                <a:rPr lang="en-IE" sz="1100" err="1">
                  <a:latin typeface="Calibri"/>
                  <a:ea typeface="Calibri"/>
                  <a:cs typeface="Calibri"/>
                </a:rPr>
                <a:t>neden</a:t>
              </a:r>
              <a:r>
                <a:rPr lang="en-IE" sz="1100">
                  <a:latin typeface="Calibri"/>
                  <a:ea typeface="Calibri"/>
                  <a:cs typeface="Calibri"/>
                </a:rPr>
                <a:t> </a:t>
              </a:r>
              <a:r>
                <a:rPr lang="en-IE" sz="1100" b="1" err="1">
                  <a:latin typeface="Calibri"/>
                  <a:ea typeface="Calibri"/>
                  <a:cs typeface="Calibri"/>
                </a:rPr>
                <a:t>işinize</a:t>
              </a:r>
              <a:r>
                <a:rPr lang="en-IE" sz="1100" b="1">
                  <a:latin typeface="Calibri"/>
                  <a:ea typeface="Calibri"/>
                  <a:cs typeface="Calibri"/>
                </a:rPr>
                <a:t> </a:t>
              </a:r>
              <a:r>
                <a:rPr lang="en-IE" sz="1100" b="1" err="1">
                  <a:latin typeface="Calibri"/>
                  <a:ea typeface="Calibri"/>
                  <a:cs typeface="Calibri"/>
                </a:rPr>
                <a:t>inanmaları</a:t>
              </a:r>
              <a:r>
                <a:rPr lang="en-IE" sz="1100">
                  <a:latin typeface="Calibri"/>
                  <a:ea typeface="Calibri"/>
                  <a:cs typeface="Calibri"/>
                </a:rPr>
                <a:t> </a:t>
              </a:r>
              <a:r>
                <a:rPr lang="en-IE" sz="1100" err="1">
                  <a:latin typeface="Calibri"/>
                  <a:ea typeface="Calibri"/>
                  <a:cs typeface="Calibri"/>
                </a:rPr>
                <a:t>gerektiğini</a:t>
              </a:r>
              <a:r>
                <a:rPr lang="en-IE" sz="1100">
                  <a:latin typeface="Calibri"/>
                  <a:ea typeface="Calibri"/>
                  <a:cs typeface="Calibri"/>
                </a:rPr>
                <a:t> </a:t>
              </a:r>
              <a:r>
                <a:rPr lang="en-IE" sz="1100" err="1">
                  <a:latin typeface="Calibri"/>
                  <a:ea typeface="Calibri"/>
                  <a:cs typeface="Calibri"/>
                </a:rPr>
                <a:t>gösterebilmek</a:t>
              </a:r>
              <a:r>
                <a:rPr lang="en-IE" sz="1100">
                  <a:latin typeface="Calibri"/>
                  <a:ea typeface="Calibri"/>
                  <a:cs typeface="Calibri"/>
                </a:rPr>
                <a:t> </a:t>
              </a:r>
              <a:r>
                <a:rPr lang="en-IE" sz="1100" err="1">
                  <a:latin typeface="Calibri"/>
                  <a:ea typeface="Calibri"/>
                  <a:cs typeface="Calibri"/>
                </a:rPr>
                <a:t>sizin</a:t>
              </a:r>
              <a:r>
                <a:rPr lang="en-IE" sz="1100">
                  <a:latin typeface="Calibri"/>
                  <a:ea typeface="Calibri"/>
                  <a:cs typeface="Calibri"/>
                </a:rPr>
                <a:t> </a:t>
              </a:r>
              <a:r>
                <a:rPr lang="en-IE" sz="1100" err="1">
                  <a:latin typeface="Calibri"/>
                  <a:ea typeface="Calibri"/>
                  <a:cs typeface="Calibri"/>
                </a:rPr>
                <a:t>şansınızdır</a:t>
              </a:r>
              <a:r>
                <a:rPr lang="en-IE" sz="1100">
                  <a:latin typeface="Calibri"/>
                  <a:ea typeface="Calibri"/>
                  <a:cs typeface="Calibri"/>
                </a:rPr>
                <a:t>. </a:t>
              </a:r>
              <a:r>
                <a:rPr lang="en-IE" sz="1100" err="1">
                  <a:effectLst/>
                  <a:latin typeface="Calibri"/>
                  <a:ea typeface="Calibri"/>
                  <a:cs typeface="Calibri"/>
                </a:rPr>
                <a:t>İşte</a:t>
              </a:r>
              <a:r>
                <a:rPr lang="en-IE" sz="1100">
                  <a:effectLst/>
                  <a:latin typeface="Calibri"/>
                  <a:ea typeface="Calibri"/>
                  <a:cs typeface="Calibri"/>
                </a:rPr>
                <a:t> </a:t>
              </a:r>
              <a:r>
                <a:rPr lang="en-IE" sz="1100" err="1">
                  <a:effectLst/>
                  <a:latin typeface="Calibri"/>
                  <a:ea typeface="Calibri"/>
                  <a:cs typeface="Calibri"/>
                </a:rPr>
                <a:t>odaklanmanız</a:t>
              </a:r>
              <a:r>
                <a:rPr lang="en-IE" sz="1100">
                  <a:effectLst/>
                  <a:latin typeface="Calibri"/>
                  <a:ea typeface="Calibri"/>
                  <a:cs typeface="Calibri"/>
                </a:rPr>
                <a:t> </a:t>
              </a:r>
              <a:r>
                <a:rPr lang="en-IE" sz="1100" err="1">
                  <a:effectLst/>
                  <a:latin typeface="Calibri"/>
                  <a:ea typeface="Calibri"/>
                  <a:cs typeface="Calibri"/>
                </a:rPr>
                <a:t>gerekenler</a:t>
              </a:r>
              <a:r>
                <a:rPr lang="en-IE" sz="1100">
                  <a:effectLst/>
                  <a:latin typeface="Calibri"/>
                  <a:ea typeface="Calibri"/>
                  <a:cs typeface="Calibri"/>
                </a:rPr>
                <a:t>:</a:t>
              </a:r>
            </a:p>
            <a:p>
              <a:pPr algn="l" rtl="0">
                <a:lnSpc>
                  <a:spcPts val="1220"/>
                </a:lnSpc>
              </a:pPr>
              <a:endParaRPr lang="en-IE" sz="110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43633" y="2545748"/>
              <a:ext cx="4145031"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İlgi Çekici Bir Sunum Hazırlamak</a:t>
              </a:r>
            </a:p>
          </p:txBody>
        </p:sp>
      </p:grpSp>
      <p:grpSp>
        <p:nvGrpSpPr>
          <p:cNvPr id="76" name="Group 75">
            <a:extLst>
              <a:ext uri="{FF2B5EF4-FFF2-40B4-BE49-F238E27FC236}">
                <a16:creationId xmlns:a16="http://schemas.microsoft.com/office/drawing/2014/main" id="{C14ADB8D-7B98-94C6-CE33-4871370BFD0E}"/>
              </a:ext>
            </a:extLst>
          </p:cNvPr>
          <p:cNvGrpSpPr/>
          <p:nvPr/>
        </p:nvGrpSpPr>
        <p:grpSpPr>
          <a:xfrm>
            <a:off x="-8627" y="4840878"/>
            <a:ext cx="7558215" cy="1483692"/>
            <a:chOff x="1460" y="5289400"/>
            <a:chExt cx="7558215" cy="1483692"/>
          </a:xfrm>
        </p:grpSpPr>
        <p:cxnSp>
          <p:nvCxnSpPr>
            <p:cNvPr id="58" name="Straight Connector 57">
              <a:extLst>
                <a:ext uri="{FF2B5EF4-FFF2-40B4-BE49-F238E27FC236}">
                  <a16:creationId xmlns:a16="http://schemas.microsoft.com/office/drawing/2014/main" id="{80D28963-5DA4-FBAE-CBAA-E0D33BCE833F}"/>
                </a:ext>
              </a:extLst>
            </p:cNvPr>
            <p:cNvCxnSpPr>
              <a:cxnSpLocks/>
            </p:cNvCxnSpPr>
            <p:nvPr/>
          </p:nvCxnSpPr>
          <p:spPr>
            <a:xfrm>
              <a:off x="13708" y="5705553"/>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5" name="Freeform 74">
              <a:extLst>
                <a:ext uri="{FF2B5EF4-FFF2-40B4-BE49-F238E27FC236}">
                  <a16:creationId xmlns:a16="http://schemas.microsoft.com/office/drawing/2014/main" id="{DE9F6B1A-58D0-253C-7352-A072FCF752B0}"/>
                </a:ext>
              </a:extLst>
            </p:cNvPr>
            <p:cNvSpPr/>
            <p:nvPr/>
          </p:nvSpPr>
          <p:spPr>
            <a:xfrm>
              <a:off x="1460" y="5289400"/>
              <a:ext cx="3923212" cy="426338"/>
            </a:xfrm>
            <a:custGeom>
              <a:avLst/>
              <a:gdLst>
                <a:gd name="connsiteX0" fmla="*/ 0 w 3923212"/>
                <a:gd name="connsiteY0" fmla="*/ 0 h 426338"/>
                <a:gd name="connsiteX1" fmla="*/ 720334 w 3923212"/>
                <a:gd name="connsiteY1" fmla="*/ 0 h 426338"/>
                <a:gd name="connsiteX2" fmla="*/ 720464 w 3923212"/>
                <a:gd name="connsiteY2" fmla="*/ 0 h 426338"/>
                <a:gd name="connsiteX3" fmla="*/ 1440798 w 3923212"/>
                <a:gd name="connsiteY3" fmla="*/ 0 h 426338"/>
                <a:gd name="connsiteX4" fmla="*/ 2249743 w 3923212"/>
                <a:gd name="connsiteY4" fmla="*/ 0 h 426338"/>
                <a:gd name="connsiteX5" fmla="*/ 2970077 w 3923212"/>
                <a:gd name="connsiteY5" fmla="*/ 0 h 426338"/>
                <a:gd name="connsiteX6" fmla="*/ 2970207 w 3923212"/>
                <a:gd name="connsiteY6" fmla="*/ 0 h 426338"/>
                <a:gd name="connsiteX7" fmla="*/ 3690541 w 3923212"/>
                <a:gd name="connsiteY7" fmla="*/ 0 h 426338"/>
                <a:gd name="connsiteX8" fmla="*/ 3923212 w 3923212"/>
                <a:gd name="connsiteY8" fmla="*/ 230689 h 426338"/>
                <a:gd name="connsiteX9" fmla="*/ 3923212 w 3923212"/>
                <a:gd name="connsiteY9" fmla="*/ 426337 h 426338"/>
                <a:gd name="connsiteX10" fmla="*/ 3336950 w 3923212"/>
                <a:gd name="connsiteY10" fmla="*/ 426337 h 426338"/>
                <a:gd name="connsiteX11" fmla="*/ 3336950 w 3923212"/>
                <a:gd name="connsiteY11" fmla="*/ 426338 h 426338"/>
                <a:gd name="connsiteX12" fmla="*/ 2616616 w 3923212"/>
                <a:gd name="connsiteY12" fmla="*/ 426338 h 426338"/>
                <a:gd name="connsiteX13" fmla="*/ 2616486 w 3923212"/>
                <a:gd name="connsiteY13" fmla="*/ 426338 h 426338"/>
                <a:gd name="connsiteX14" fmla="*/ 1896152 w 3923212"/>
                <a:gd name="connsiteY14" fmla="*/ 426338 h 426338"/>
                <a:gd name="connsiteX15" fmla="*/ 1440798 w 3923212"/>
                <a:gd name="connsiteY15" fmla="*/ 426338 h 426338"/>
                <a:gd name="connsiteX16" fmla="*/ 720464 w 3923212"/>
                <a:gd name="connsiteY16" fmla="*/ 426338 h 426338"/>
                <a:gd name="connsiteX17" fmla="*/ 720334 w 3923212"/>
                <a:gd name="connsiteY17" fmla="*/ 426338 h 426338"/>
                <a:gd name="connsiteX18" fmla="*/ 0 w 3923212"/>
                <a:gd name="connsiteY18"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23212" h="426338">
                  <a:moveTo>
                    <a:pt x="0" y="0"/>
                  </a:moveTo>
                  <a:lnTo>
                    <a:pt x="720334" y="0"/>
                  </a:lnTo>
                  <a:lnTo>
                    <a:pt x="720464" y="0"/>
                  </a:lnTo>
                  <a:lnTo>
                    <a:pt x="1440798" y="0"/>
                  </a:lnTo>
                  <a:lnTo>
                    <a:pt x="2249743" y="0"/>
                  </a:lnTo>
                  <a:lnTo>
                    <a:pt x="2970077" y="0"/>
                  </a:lnTo>
                  <a:lnTo>
                    <a:pt x="2970207" y="0"/>
                  </a:lnTo>
                  <a:lnTo>
                    <a:pt x="3690541" y="0"/>
                  </a:lnTo>
                  <a:cubicBezTo>
                    <a:pt x="3818658" y="0"/>
                    <a:pt x="3923212" y="103665"/>
                    <a:pt x="3923212" y="230689"/>
                  </a:cubicBezTo>
                  <a:lnTo>
                    <a:pt x="3923212" y="426337"/>
                  </a:lnTo>
                  <a:lnTo>
                    <a:pt x="3336950" y="426337"/>
                  </a:lnTo>
                  <a:lnTo>
                    <a:pt x="3336950" y="426338"/>
                  </a:lnTo>
                  <a:lnTo>
                    <a:pt x="2616616" y="426338"/>
                  </a:lnTo>
                  <a:lnTo>
                    <a:pt x="2616486" y="426338"/>
                  </a:lnTo>
                  <a:lnTo>
                    <a:pt x="1896152" y="426338"/>
                  </a:lnTo>
                  <a:lnTo>
                    <a:pt x="1440798" y="426338"/>
                  </a:lnTo>
                  <a:lnTo>
                    <a:pt x="720464" y="426338"/>
                  </a:lnTo>
                  <a:lnTo>
                    <a:pt x="720334"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7" name="TextBox 56">
              <a:extLst>
                <a:ext uri="{FF2B5EF4-FFF2-40B4-BE49-F238E27FC236}">
                  <a16:creationId xmlns:a16="http://schemas.microsoft.com/office/drawing/2014/main" id="{09957F0B-7195-0442-005F-D772158CF5EC}"/>
                </a:ext>
              </a:extLst>
            </p:cNvPr>
            <p:cNvSpPr txBox="1"/>
            <p:nvPr/>
          </p:nvSpPr>
          <p:spPr>
            <a:xfrm>
              <a:off x="495270" y="5911318"/>
              <a:ext cx="6580939" cy="861774"/>
            </a:xfrm>
            <a:prstGeom prst="rect">
              <a:avLst/>
            </a:prstGeom>
            <a:noFill/>
          </p:spPr>
          <p:txBody>
            <a:bodyPr wrap="square" lIns="91440" tIns="45720" rIns="91440" bIns="45720" anchor="t">
              <a:spAutoFit/>
            </a:bodyPr>
            <a:lstStyle/>
            <a:p>
              <a:pPr>
                <a:lnSpc>
                  <a:spcPts val="1220"/>
                </a:lnSpc>
              </a:pPr>
              <a:r>
                <a:rPr lang="tr-TR" sz="1100">
                  <a:effectLst/>
                  <a:latin typeface="Calibri"/>
                  <a:ea typeface="Calibri"/>
                  <a:cs typeface="Calibri"/>
                </a:rPr>
                <a:t>İşletmenizin mali açıdan uygun olduğunu </a:t>
              </a:r>
              <a:r>
                <a:rPr lang="tr-TR" sz="1100">
                  <a:latin typeface="Calibri"/>
                  <a:ea typeface="Calibri"/>
                  <a:cs typeface="Calibri"/>
                </a:rPr>
                <a:t>göstermenizle, </a:t>
              </a:r>
              <a:r>
                <a:rPr lang="tr-TR" sz="1100" b="1">
                  <a:latin typeface="Calibri"/>
                  <a:ea typeface="Calibri"/>
                  <a:cs typeface="Calibri"/>
                </a:rPr>
                <a:t>etik</a:t>
              </a:r>
              <a:r>
                <a:rPr lang="tr-TR" sz="1100" b="1">
                  <a:effectLst/>
                  <a:latin typeface="Calibri"/>
                  <a:ea typeface="Calibri"/>
                  <a:cs typeface="Calibri"/>
                </a:rPr>
                <a:t> değerlerinize bağlılığınızı göstermeniz</a:t>
              </a:r>
              <a:r>
                <a:rPr lang="tr-TR" sz="1100">
                  <a:latin typeface="Calibri"/>
                  <a:ea typeface="Calibri"/>
                  <a:cs typeface="Calibri"/>
                </a:rPr>
                <a:t> aynı derecede önemlidir</a:t>
              </a:r>
              <a:r>
                <a:rPr lang="tr-TR" sz="1100">
                  <a:effectLst/>
                  <a:latin typeface="Calibri"/>
                  <a:ea typeface="Calibri"/>
                  <a:cs typeface="Calibri"/>
                </a:rPr>
                <a:t>. Yatırımcılara etik uygulamalarınızın iş başarınıza nasıl katkıda bulunduğunu gösterin. </a:t>
              </a:r>
              <a:r>
                <a:rPr lang="tr-TR" sz="1100">
                  <a:latin typeface="Calibri"/>
                  <a:ea typeface="Calibri"/>
                  <a:cs typeface="Calibri"/>
                </a:rPr>
                <a:t>Etik</a:t>
              </a:r>
              <a:r>
                <a:rPr lang="tr-TR" sz="1100">
                  <a:effectLst/>
                  <a:latin typeface="Calibri"/>
                  <a:ea typeface="Calibri"/>
                  <a:cs typeface="Calibri"/>
                </a:rPr>
                <a:t> ürünlere</a:t>
              </a:r>
              <a:r>
                <a:rPr lang="tr-TR" sz="1100">
                  <a:latin typeface="Calibri"/>
                  <a:ea typeface="Calibri"/>
                  <a:cs typeface="Calibri"/>
                </a:rPr>
                <a:t> </a:t>
              </a:r>
              <a:r>
                <a:rPr lang="tr-TR" sz="1100">
                  <a:effectLst/>
                  <a:latin typeface="Calibri"/>
                  <a:ea typeface="Calibri"/>
                  <a:cs typeface="Calibri"/>
                </a:rPr>
                <a:t>yönelik</a:t>
              </a:r>
              <a:r>
                <a:rPr lang="tr-TR" sz="1100">
                  <a:latin typeface="Calibri"/>
                  <a:ea typeface="Calibri"/>
                  <a:cs typeface="Calibri"/>
                </a:rPr>
                <a:t> </a:t>
              </a:r>
              <a:r>
                <a:rPr lang="tr-TR" sz="1100">
                  <a:effectLst/>
                  <a:latin typeface="Calibri"/>
                  <a:ea typeface="Calibri"/>
                  <a:cs typeface="Calibri"/>
                </a:rPr>
                <a:t>tüketici</a:t>
              </a:r>
              <a:r>
                <a:rPr lang="tr-TR" sz="1100">
                  <a:latin typeface="Calibri"/>
                  <a:ea typeface="Calibri"/>
                  <a:cs typeface="Calibri"/>
                </a:rPr>
                <a:t> </a:t>
              </a:r>
              <a:r>
                <a:rPr lang="tr-TR" sz="1100">
                  <a:effectLst/>
                  <a:latin typeface="Calibri"/>
                  <a:ea typeface="Calibri"/>
                  <a:cs typeface="Calibri"/>
                </a:rPr>
                <a:t>eğilimlerini,</a:t>
              </a:r>
              <a:r>
                <a:rPr lang="tr-TR" sz="1100">
                  <a:latin typeface="Calibri"/>
                  <a:ea typeface="Calibri"/>
                  <a:cs typeface="Calibri"/>
                </a:rPr>
                <a:t> </a:t>
              </a:r>
              <a:r>
                <a:rPr lang="tr-TR" sz="1100">
                  <a:effectLst/>
                  <a:latin typeface="Calibri"/>
                  <a:ea typeface="Calibri"/>
                  <a:cs typeface="Calibri"/>
                </a:rPr>
                <a:t>güçlü</a:t>
              </a:r>
              <a:r>
                <a:rPr lang="tr-TR" sz="1100">
                  <a:latin typeface="Calibri"/>
                  <a:ea typeface="Calibri"/>
                  <a:cs typeface="Calibri"/>
                </a:rPr>
                <a:t> </a:t>
              </a:r>
              <a:r>
                <a:rPr lang="tr-TR" sz="1100">
                  <a:effectLst/>
                  <a:latin typeface="Calibri"/>
                  <a:ea typeface="Calibri"/>
                  <a:cs typeface="Calibri"/>
                </a:rPr>
                <a:t>müşteri</a:t>
              </a:r>
              <a:r>
                <a:rPr lang="tr-TR" sz="1100">
                  <a:latin typeface="Calibri"/>
                  <a:ea typeface="Calibri"/>
                  <a:cs typeface="Calibri"/>
                </a:rPr>
                <a:t> </a:t>
              </a:r>
              <a:r>
                <a:rPr lang="tr-TR" sz="1100">
                  <a:effectLst/>
                  <a:latin typeface="Calibri"/>
                  <a:ea typeface="Calibri"/>
                  <a:cs typeface="Calibri"/>
                </a:rPr>
                <a:t>sadakatinizi</a:t>
              </a:r>
              <a:r>
                <a:rPr lang="tr-TR" sz="1100">
                  <a:latin typeface="Calibri"/>
                  <a:ea typeface="Calibri"/>
                  <a:cs typeface="Calibri"/>
                </a:rPr>
                <a:t> </a:t>
              </a:r>
              <a:r>
                <a:rPr lang="tr-TR" sz="1100">
                  <a:effectLst/>
                  <a:latin typeface="Calibri"/>
                  <a:ea typeface="Calibri"/>
                  <a:cs typeface="Calibri"/>
                </a:rPr>
                <a:t>veya</a:t>
              </a:r>
              <a:r>
                <a:rPr lang="tr-TR" sz="1100">
                  <a:latin typeface="Calibri"/>
                  <a:ea typeface="Calibri"/>
                  <a:cs typeface="Calibri"/>
                </a:rPr>
                <a:t> </a:t>
              </a:r>
              <a:r>
                <a:rPr lang="tr-TR" sz="1100">
                  <a:effectLst/>
                  <a:latin typeface="Calibri"/>
                  <a:ea typeface="Calibri"/>
                  <a:cs typeface="Calibri"/>
                </a:rPr>
                <a:t>tedarikçilerle</a:t>
              </a:r>
              <a:r>
                <a:rPr lang="tr-TR" sz="1100">
                  <a:latin typeface="Calibri"/>
                  <a:ea typeface="Calibri"/>
                  <a:cs typeface="Calibri"/>
                </a:rPr>
                <a:t> </a:t>
              </a:r>
              <a:r>
                <a:rPr lang="tr-TR" sz="1100">
                  <a:effectLst/>
                  <a:latin typeface="Calibri"/>
                  <a:ea typeface="Calibri"/>
                  <a:cs typeface="Calibri"/>
                </a:rPr>
                <a:t>olumlu</a:t>
              </a:r>
              <a:r>
                <a:rPr lang="tr-TR" sz="1100">
                  <a:latin typeface="Calibri"/>
                  <a:ea typeface="Calibri"/>
                  <a:cs typeface="Calibri"/>
                </a:rPr>
                <a:t> </a:t>
              </a:r>
              <a:r>
                <a:rPr lang="tr-TR" sz="1100">
                  <a:effectLst/>
                  <a:latin typeface="Calibri"/>
                  <a:ea typeface="Calibri"/>
                  <a:cs typeface="Calibri"/>
                </a:rPr>
                <a:t>ilişkilerinizi</a:t>
              </a:r>
              <a:r>
                <a:rPr lang="tr-TR" sz="1100">
                  <a:latin typeface="Calibri"/>
                  <a:ea typeface="Calibri"/>
                  <a:cs typeface="Calibri"/>
                </a:rPr>
                <a:t> anlatabilir-siniz</a:t>
              </a:r>
              <a:r>
                <a:rPr lang="tr-TR" sz="1100">
                  <a:effectLst/>
                  <a:latin typeface="Calibri"/>
                  <a:ea typeface="Calibri"/>
                  <a:cs typeface="Calibri"/>
                </a:rPr>
                <a:t>.</a:t>
              </a:r>
            </a:p>
            <a:p>
              <a:pPr algn="l" rtl="0">
                <a:lnSpc>
                  <a:spcPts val="1220"/>
                </a:lnSpc>
              </a:pPr>
              <a:endParaRPr lang="tr-TR" sz="1100">
                <a:latin typeface="Calibri" panose="020F0502020204030204" pitchFamily="34" charset="0"/>
                <a:ea typeface="Calibri"/>
                <a:cs typeface="Calibri" panose="020F0502020204030204" pitchFamily="34" charset="0"/>
              </a:endParaRPr>
            </a:p>
          </p:txBody>
        </p:sp>
        <p:sp>
          <p:nvSpPr>
            <p:cNvPr id="60" name="TextBox 59">
              <a:extLst>
                <a:ext uri="{FF2B5EF4-FFF2-40B4-BE49-F238E27FC236}">
                  <a16:creationId xmlns:a16="http://schemas.microsoft.com/office/drawing/2014/main" id="{41A16B61-B684-64BD-4C74-ECC88B372404}"/>
                </a:ext>
              </a:extLst>
            </p:cNvPr>
            <p:cNvSpPr txBox="1"/>
            <p:nvPr/>
          </p:nvSpPr>
          <p:spPr>
            <a:xfrm>
              <a:off x="496725" y="5335595"/>
              <a:ext cx="3440195"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Güçlü Etik Odaklılığı Korumak</a:t>
              </a:r>
            </a:p>
          </p:txBody>
        </p:sp>
      </p:grpSp>
      <p:grpSp>
        <p:nvGrpSpPr>
          <p:cNvPr id="71" name="Group 70">
            <a:extLst>
              <a:ext uri="{FF2B5EF4-FFF2-40B4-BE49-F238E27FC236}">
                <a16:creationId xmlns:a16="http://schemas.microsoft.com/office/drawing/2014/main" id="{B5951EC0-7402-4435-F637-EEB549C12930}"/>
              </a:ext>
            </a:extLst>
          </p:cNvPr>
          <p:cNvGrpSpPr/>
          <p:nvPr/>
        </p:nvGrpSpPr>
        <p:grpSpPr>
          <a:xfrm>
            <a:off x="5932160" y="320442"/>
            <a:ext cx="1130791" cy="974917"/>
            <a:chOff x="5798257" y="258365"/>
            <a:chExt cx="1130791" cy="974917"/>
          </a:xfrm>
        </p:grpSpPr>
        <p:sp>
          <p:nvSpPr>
            <p:cNvPr id="70" name="Oval 69">
              <a:extLst>
                <a:ext uri="{FF2B5EF4-FFF2-40B4-BE49-F238E27FC236}">
                  <a16:creationId xmlns:a16="http://schemas.microsoft.com/office/drawing/2014/main" id="{36F9471F-B365-6A5D-B26B-0347BB094ABA}"/>
                </a:ext>
              </a:extLst>
            </p:cNvPr>
            <p:cNvSpPr/>
            <p:nvPr/>
          </p:nvSpPr>
          <p:spPr>
            <a:xfrm>
              <a:off x="6035195" y="840646"/>
              <a:ext cx="271482" cy="2714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1" name="Group 10">
              <a:extLst>
                <a:ext uri="{FF2B5EF4-FFF2-40B4-BE49-F238E27FC236}">
                  <a16:creationId xmlns:a16="http://schemas.microsoft.com/office/drawing/2014/main" id="{173ECD45-362F-6EC2-23DC-A61D826B3CFD}"/>
                </a:ext>
              </a:extLst>
            </p:cNvPr>
            <p:cNvGrpSpPr/>
            <p:nvPr/>
          </p:nvGrpSpPr>
          <p:grpSpPr>
            <a:xfrm>
              <a:off x="5798257" y="258365"/>
              <a:ext cx="1130791" cy="974917"/>
              <a:chOff x="4417506" y="446113"/>
              <a:chExt cx="1094363" cy="943510"/>
            </a:xfrm>
          </p:grpSpPr>
          <p:sp>
            <p:nvSpPr>
              <p:cNvPr id="12" name="Freeform 11">
                <a:extLst>
                  <a:ext uri="{FF2B5EF4-FFF2-40B4-BE49-F238E27FC236}">
                    <a16:creationId xmlns:a16="http://schemas.microsoft.com/office/drawing/2014/main" id="{734D9E55-2FDD-B4CE-A535-6CD10158D285}"/>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solidFill>
                <a:srgbClr val="000000"/>
              </a:solidFill>
              <a:ln w="27426" cap="flat">
                <a:noFill/>
                <a:prstDash val="solid"/>
                <a:miter/>
              </a:ln>
            </p:spPr>
            <p:txBody>
              <a:bodyPr rtlCol="0" anchor="ctr"/>
              <a:lstStyle/>
              <a:p>
                <a:pPr algn="l" rtl="0"/>
                <a:endParaRPr lang="en-US"/>
              </a:p>
            </p:txBody>
          </p:sp>
          <p:grpSp>
            <p:nvGrpSpPr>
              <p:cNvPr id="13" name="Graphic 3">
                <a:extLst>
                  <a:ext uri="{FF2B5EF4-FFF2-40B4-BE49-F238E27FC236}">
                    <a16:creationId xmlns:a16="http://schemas.microsoft.com/office/drawing/2014/main" id="{643CD443-25FA-D960-51A6-201E67D5BB51}"/>
                  </a:ext>
                </a:extLst>
              </p:cNvPr>
              <p:cNvGrpSpPr/>
              <p:nvPr/>
            </p:nvGrpSpPr>
            <p:grpSpPr>
              <a:xfrm>
                <a:off x="4417506" y="446113"/>
                <a:ext cx="1023051" cy="943510"/>
                <a:chOff x="4417506" y="446113"/>
                <a:chExt cx="1023051" cy="943510"/>
              </a:xfrm>
              <a:solidFill>
                <a:srgbClr val="000000"/>
              </a:solidFill>
            </p:grpSpPr>
            <p:sp>
              <p:nvSpPr>
                <p:cNvPr id="15" name="Freeform 14">
                  <a:extLst>
                    <a:ext uri="{FF2B5EF4-FFF2-40B4-BE49-F238E27FC236}">
                      <a16:creationId xmlns:a16="http://schemas.microsoft.com/office/drawing/2014/main" id="{2F0110D2-27A5-8063-31AB-D3754A3AE3E6}"/>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000000"/>
                </a:solidFill>
                <a:ln w="27426" cap="flat">
                  <a:noFill/>
                  <a:prstDash val="solid"/>
                  <a:miter/>
                </a:ln>
              </p:spPr>
              <p:txBody>
                <a:bodyPr rtlCol="0" anchor="ctr"/>
                <a:lstStyle/>
                <a:p>
                  <a:pPr algn="l" rtl="0"/>
                  <a:endParaRPr lang="en-US"/>
                </a:p>
              </p:txBody>
            </p:sp>
            <p:sp>
              <p:nvSpPr>
                <p:cNvPr id="16" name="Freeform 15">
                  <a:extLst>
                    <a:ext uri="{FF2B5EF4-FFF2-40B4-BE49-F238E27FC236}">
                      <a16:creationId xmlns:a16="http://schemas.microsoft.com/office/drawing/2014/main" id="{FFF4DD28-E08F-8004-95A9-811050E40011}"/>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solidFill>
                  <a:srgbClr val="000000"/>
                </a:solidFill>
                <a:ln w="27426" cap="flat">
                  <a:noFill/>
                  <a:prstDash val="solid"/>
                  <a:miter/>
                </a:ln>
              </p:spPr>
              <p:txBody>
                <a:bodyPr rtlCol="0" anchor="ctr"/>
                <a:lstStyle/>
                <a:p>
                  <a:pPr algn="l" rtl="0"/>
                  <a:endParaRPr lang="en-US"/>
                </a:p>
              </p:txBody>
            </p:sp>
          </p:grpSp>
          <p:sp>
            <p:nvSpPr>
              <p:cNvPr id="14" name="Freeform 13">
                <a:extLst>
                  <a:ext uri="{FF2B5EF4-FFF2-40B4-BE49-F238E27FC236}">
                    <a16:creationId xmlns:a16="http://schemas.microsoft.com/office/drawing/2014/main" id="{63E2DED1-C627-F66C-0A19-5DCFE896E127}"/>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F1A0C2"/>
              </a:solidFill>
              <a:ln w="27426" cap="flat">
                <a:noFill/>
                <a:prstDash val="solid"/>
                <a:miter/>
              </a:ln>
            </p:spPr>
            <p:txBody>
              <a:bodyPr rtlCol="0" anchor="ctr"/>
              <a:lstStyle/>
              <a:p>
                <a:pPr algn="l" rtl="0"/>
                <a:endParaRPr lang="en-US"/>
              </a:p>
            </p:txBody>
          </p:sp>
        </p:grpSp>
      </p:grpSp>
      <p:grpSp>
        <p:nvGrpSpPr>
          <p:cNvPr id="78" name="Group 77">
            <a:extLst>
              <a:ext uri="{FF2B5EF4-FFF2-40B4-BE49-F238E27FC236}">
                <a16:creationId xmlns:a16="http://schemas.microsoft.com/office/drawing/2014/main" id="{10B25544-43A2-AAF2-6234-6DA948EFC198}"/>
              </a:ext>
            </a:extLst>
          </p:cNvPr>
          <p:cNvGrpSpPr/>
          <p:nvPr/>
        </p:nvGrpSpPr>
        <p:grpSpPr>
          <a:xfrm>
            <a:off x="-10087" y="6390342"/>
            <a:ext cx="7567567" cy="2234506"/>
            <a:chOff x="-21600" y="6841759"/>
            <a:chExt cx="7567567" cy="2234506"/>
          </a:xfrm>
        </p:grpSpPr>
        <p:cxnSp>
          <p:nvCxnSpPr>
            <p:cNvPr id="64" name="Straight Connector 63">
              <a:extLst>
                <a:ext uri="{FF2B5EF4-FFF2-40B4-BE49-F238E27FC236}">
                  <a16:creationId xmlns:a16="http://schemas.microsoft.com/office/drawing/2014/main" id="{2990DC8F-4C1B-EB1E-0593-641C9A26A2EF}"/>
                </a:ext>
              </a:extLst>
            </p:cNvPr>
            <p:cNvCxnSpPr>
              <a:cxnSpLocks/>
            </p:cNvCxnSpPr>
            <p:nvPr/>
          </p:nvCxnSpPr>
          <p:spPr>
            <a:xfrm>
              <a:off x="0" y="72516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7" name="Freeform 76">
              <a:extLst>
                <a:ext uri="{FF2B5EF4-FFF2-40B4-BE49-F238E27FC236}">
                  <a16:creationId xmlns:a16="http://schemas.microsoft.com/office/drawing/2014/main" id="{BF8F71D6-0A31-3719-9CC6-F0EE9C094217}"/>
                </a:ext>
              </a:extLst>
            </p:cNvPr>
            <p:cNvSpPr/>
            <p:nvPr/>
          </p:nvSpPr>
          <p:spPr>
            <a:xfrm>
              <a:off x="-21600" y="6841759"/>
              <a:ext cx="4434337" cy="426338"/>
            </a:xfrm>
            <a:custGeom>
              <a:avLst/>
              <a:gdLst>
                <a:gd name="connsiteX0" fmla="*/ 0 w 4434337"/>
                <a:gd name="connsiteY0" fmla="*/ 0 h 426338"/>
                <a:gd name="connsiteX1" fmla="*/ 212706 w 4434337"/>
                <a:gd name="connsiteY1" fmla="*/ 0 h 426338"/>
                <a:gd name="connsiteX2" fmla="*/ 720334 w 4434337"/>
                <a:gd name="connsiteY2" fmla="*/ 0 h 426338"/>
                <a:gd name="connsiteX3" fmla="*/ 933040 w 4434337"/>
                <a:gd name="connsiteY3" fmla="*/ 0 h 426338"/>
                <a:gd name="connsiteX4" fmla="*/ 1018883 w 4434337"/>
                <a:gd name="connsiteY4" fmla="*/ 0 h 426338"/>
                <a:gd name="connsiteX5" fmla="*/ 1231589 w 4434337"/>
                <a:gd name="connsiteY5" fmla="*/ 0 h 426338"/>
                <a:gd name="connsiteX6" fmla="*/ 1739217 w 4434337"/>
                <a:gd name="connsiteY6" fmla="*/ 0 h 426338"/>
                <a:gd name="connsiteX7" fmla="*/ 1951923 w 4434337"/>
                <a:gd name="connsiteY7" fmla="*/ 0 h 426338"/>
                <a:gd name="connsiteX8" fmla="*/ 2249743 w 4434337"/>
                <a:gd name="connsiteY8" fmla="*/ 0 h 426338"/>
                <a:gd name="connsiteX9" fmla="*/ 2462449 w 4434337"/>
                <a:gd name="connsiteY9" fmla="*/ 0 h 426338"/>
                <a:gd name="connsiteX10" fmla="*/ 2970077 w 4434337"/>
                <a:gd name="connsiteY10" fmla="*/ 0 h 426338"/>
                <a:gd name="connsiteX11" fmla="*/ 3182783 w 4434337"/>
                <a:gd name="connsiteY11" fmla="*/ 0 h 426338"/>
                <a:gd name="connsiteX12" fmla="*/ 3268626 w 4434337"/>
                <a:gd name="connsiteY12" fmla="*/ 0 h 426338"/>
                <a:gd name="connsiteX13" fmla="*/ 3481332 w 4434337"/>
                <a:gd name="connsiteY13" fmla="*/ 0 h 426338"/>
                <a:gd name="connsiteX14" fmla="*/ 3988960 w 4434337"/>
                <a:gd name="connsiteY14" fmla="*/ 0 h 426338"/>
                <a:gd name="connsiteX15" fmla="*/ 4201666 w 4434337"/>
                <a:gd name="connsiteY15" fmla="*/ 0 h 426338"/>
                <a:gd name="connsiteX16" fmla="*/ 4434337 w 4434337"/>
                <a:gd name="connsiteY16" fmla="*/ 230689 h 426338"/>
                <a:gd name="connsiteX17" fmla="*/ 4434337 w 4434337"/>
                <a:gd name="connsiteY17" fmla="*/ 426337 h 426338"/>
                <a:gd name="connsiteX18" fmla="*/ 4221631 w 4434337"/>
                <a:gd name="connsiteY18" fmla="*/ 426337 h 426338"/>
                <a:gd name="connsiteX19" fmla="*/ 3848075 w 4434337"/>
                <a:gd name="connsiteY19" fmla="*/ 426337 h 426338"/>
                <a:gd name="connsiteX20" fmla="*/ 3848075 w 4434337"/>
                <a:gd name="connsiteY20" fmla="*/ 426338 h 426338"/>
                <a:gd name="connsiteX21" fmla="*/ 3635369 w 4434337"/>
                <a:gd name="connsiteY21" fmla="*/ 426338 h 426338"/>
                <a:gd name="connsiteX22" fmla="*/ 3127741 w 4434337"/>
                <a:gd name="connsiteY22" fmla="*/ 426338 h 426338"/>
                <a:gd name="connsiteX23" fmla="*/ 2915035 w 4434337"/>
                <a:gd name="connsiteY23" fmla="*/ 426338 h 426338"/>
                <a:gd name="connsiteX24" fmla="*/ 2829192 w 4434337"/>
                <a:gd name="connsiteY24" fmla="*/ 426338 h 426338"/>
                <a:gd name="connsiteX25" fmla="*/ 2616486 w 4434337"/>
                <a:gd name="connsiteY25" fmla="*/ 426338 h 426338"/>
                <a:gd name="connsiteX26" fmla="*/ 2108858 w 4434337"/>
                <a:gd name="connsiteY26" fmla="*/ 426338 h 426338"/>
                <a:gd name="connsiteX27" fmla="*/ 1951923 w 4434337"/>
                <a:gd name="connsiteY27" fmla="*/ 426338 h 426338"/>
                <a:gd name="connsiteX28" fmla="*/ 1896152 w 4434337"/>
                <a:gd name="connsiteY28" fmla="*/ 426338 h 426338"/>
                <a:gd name="connsiteX29" fmla="*/ 1739217 w 4434337"/>
                <a:gd name="connsiteY29" fmla="*/ 426338 h 426338"/>
                <a:gd name="connsiteX30" fmla="*/ 1231589 w 4434337"/>
                <a:gd name="connsiteY30" fmla="*/ 426338 h 426338"/>
                <a:gd name="connsiteX31" fmla="*/ 1018883 w 4434337"/>
                <a:gd name="connsiteY31" fmla="*/ 426338 h 426338"/>
                <a:gd name="connsiteX32" fmla="*/ 933040 w 4434337"/>
                <a:gd name="connsiteY32" fmla="*/ 426338 h 426338"/>
                <a:gd name="connsiteX33" fmla="*/ 720334 w 4434337"/>
                <a:gd name="connsiteY33" fmla="*/ 426338 h 426338"/>
                <a:gd name="connsiteX34" fmla="*/ 212706 w 4434337"/>
                <a:gd name="connsiteY34" fmla="*/ 426338 h 426338"/>
                <a:gd name="connsiteX35" fmla="*/ 0 w 4434337"/>
                <a:gd name="connsiteY35"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34337" h="426338">
                  <a:moveTo>
                    <a:pt x="0" y="0"/>
                  </a:moveTo>
                  <a:lnTo>
                    <a:pt x="212706" y="0"/>
                  </a:lnTo>
                  <a:lnTo>
                    <a:pt x="720334" y="0"/>
                  </a:lnTo>
                  <a:lnTo>
                    <a:pt x="933040" y="0"/>
                  </a:lnTo>
                  <a:lnTo>
                    <a:pt x="1018883" y="0"/>
                  </a:lnTo>
                  <a:lnTo>
                    <a:pt x="1231589" y="0"/>
                  </a:lnTo>
                  <a:lnTo>
                    <a:pt x="1739217" y="0"/>
                  </a:lnTo>
                  <a:lnTo>
                    <a:pt x="1951923" y="0"/>
                  </a:lnTo>
                  <a:lnTo>
                    <a:pt x="2249743" y="0"/>
                  </a:lnTo>
                  <a:lnTo>
                    <a:pt x="2462449" y="0"/>
                  </a:lnTo>
                  <a:lnTo>
                    <a:pt x="2970077" y="0"/>
                  </a:lnTo>
                  <a:lnTo>
                    <a:pt x="3182783" y="0"/>
                  </a:lnTo>
                  <a:lnTo>
                    <a:pt x="3268626" y="0"/>
                  </a:lnTo>
                  <a:lnTo>
                    <a:pt x="3481332" y="0"/>
                  </a:lnTo>
                  <a:lnTo>
                    <a:pt x="3988960" y="0"/>
                  </a:lnTo>
                  <a:lnTo>
                    <a:pt x="4201666" y="0"/>
                  </a:lnTo>
                  <a:cubicBezTo>
                    <a:pt x="4329783" y="0"/>
                    <a:pt x="4434337" y="103665"/>
                    <a:pt x="4434337" y="230689"/>
                  </a:cubicBezTo>
                  <a:lnTo>
                    <a:pt x="4434337" y="426337"/>
                  </a:lnTo>
                  <a:lnTo>
                    <a:pt x="4221631" y="426337"/>
                  </a:lnTo>
                  <a:lnTo>
                    <a:pt x="3848075" y="426337"/>
                  </a:lnTo>
                  <a:lnTo>
                    <a:pt x="3848075" y="426338"/>
                  </a:lnTo>
                  <a:lnTo>
                    <a:pt x="3635369" y="426338"/>
                  </a:lnTo>
                  <a:lnTo>
                    <a:pt x="3127741" y="426338"/>
                  </a:lnTo>
                  <a:lnTo>
                    <a:pt x="2915035" y="426338"/>
                  </a:lnTo>
                  <a:lnTo>
                    <a:pt x="2829192" y="426338"/>
                  </a:lnTo>
                  <a:lnTo>
                    <a:pt x="2616486" y="426338"/>
                  </a:lnTo>
                  <a:lnTo>
                    <a:pt x="2108858" y="426338"/>
                  </a:lnTo>
                  <a:lnTo>
                    <a:pt x="1951923" y="426338"/>
                  </a:lnTo>
                  <a:lnTo>
                    <a:pt x="1896152" y="426338"/>
                  </a:lnTo>
                  <a:lnTo>
                    <a:pt x="1739217" y="426338"/>
                  </a:lnTo>
                  <a:lnTo>
                    <a:pt x="1231589" y="426338"/>
                  </a:lnTo>
                  <a:lnTo>
                    <a:pt x="1018883"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6" name="Text Placeholder 2">
              <a:extLst>
                <a:ext uri="{FF2B5EF4-FFF2-40B4-BE49-F238E27FC236}">
                  <a16:creationId xmlns:a16="http://schemas.microsoft.com/office/drawing/2014/main" id="{31AFD161-5437-A087-292C-E617B2C6ED74}"/>
                </a:ext>
              </a:extLst>
            </p:cNvPr>
            <p:cNvSpPr txBox="1">
              <a:spLocks/>
            </p:cNvSpPr>
            <p:nvPr/>
          </p:nvSpPr>
          <p:spPr>
            <a:xfrm>
              <a:off x="2215822" y="7457441"/>
              <a:ext cx="4969069" cy="1618824"/>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Melek Yatırımcılar: </a:t>
              </a:r>
              <a:r>
                <a:rPr lang="tr-TR">
                  <a:solidFill>
                    <a:schemeClr val="tx1"/>
                  </a:solidFill>
                  <a:latin typeface="Calibri"/>
                  <a:ea typeface="Calibri"/>
                  <a:cs typeface="Calibri"/>
                </a:rPr>
                <a:t>Bunlar kişisel paralarını yeni kurulan şirketlere yatıran zengin bireylerdir. Genellikle endüstri uzmanlıklarını ve ağlarını getirirler ve yenilikçi bir konsept konusunda risk almaya daha istekli olabilirler.</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Girişim Kapitalistleri: </a:t>
              </a:r>
              <a:r>
                <a:rPr lang="tr-TR">
                  <a:solidFill>
                    <a:schemeClr val="tx1"/>
                  </a:solidFill>
                  <a:latin typeface="Calibri"/>
                  <a:ea typeface="Calibri"/>
                  <a:cs typeface="Calibri"/>
                </a:rPr>
                <a:t>Risk sermayedarları başkalarının parasına yatırım yapan firmalardır. Genellikle halihazırda gelir elde eden daha olgun şirketleri ararlar ve genellikle yatırımlarından daha yüksek getiri beklerler.</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Etki Yatırımcıları: </a:t>
              </a:r>
              <a:r>
                <a:rPr lang="tr-TR">
                  <a:solidFill>
                    <a:schemeClr val="tx1"/>
                  </a:solidFill>
                  <a:latin typeface="Calibri"/>
                  <a:ea typeface="Calibri"/>
                  <a:cs typeface="Calibri"/>
                </a:rPr>
                <a:t>Bunlar hem finansal getiri hem de olumlu sosyal veya çevresel etki yaratmayı amaçlayan yatırımcılardır. Etik gıda işinizle özellikle ilgilenebilirler. </a:t>
              </a:r>
              <a:r>
                <a:rPr lang="tr-TR">
                  <a:solidFill>
                    <a:schemeClr val="tx1"/>
                  </a:solidFill>
                  <a:latin typeface="Calibri"/>
                  <a:ea typeface="Calibri"/>
                  <a:cs typeface="Calibri"/>
                  <a:hlinkClick r:id="rId3">
                    <a:extLst>
                      <a:ext uri="{A12FA001-AC4F-418D-AE19-62706E023703}">
                        <ahyp:hlinkClr xmlns:ahyp="http://schemas.microsoft.com/office/drawing/2018/hyperlinkcolor" val="tx"/>
                      </a:ext>
                    </a:extLst>
                  </a:hlinkClick>
                </a:rPr>
                <a:t>Daha fazla bilgi burada</a:t>
              </a:r>
              <a:endParaRPr lang="tr-TR">
                <a:solidFill>
                  <a:schemeClr val="tx1"/>
                </a:solidFill>
                <a:latin typeface="Calibri"/>
                <a:ea typeface="Calibri"/>
                <a:cs typeface="Calibri"/>
              </a:endParaRPr>
            </a:p>
            <a:p>
              <a:pPr marL="228600" indent="-22860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sp>
          <p:nvSpPr>
            <p:cNvPr id="67" name="TextBox 66">
              <a:extLst>
                <a:ext uri="{FF2B5EF4-FFF2-40B4-BE49-F238E27FC236}">
                  <a16:creationId xmlns:a16="http://schemas.microsoft.com/office/drawing/2014/main" id="{37690C53-32C6-B27C-D53B-4148554E849E}"/>
                </a:ext>
              </a:extLst>
            </p:cNvPr>
            <p:cNvSpPr txBox="1"/>
            <p:nvPr/>
          </p:nvSpPr>
          <p:spPr>
            <a:xfrm>
              <a:off x="481563" y="7457441"/>
              <a:ext cx="1734260" cy="1323439"/>
            </a:xfrm>
            <a:prstGeom prst="rect">
              <a:avLst/>
            </a:prstGeom>
            <a:noFill/>
          </p:spPr>
          <p:txBody>
            <a:bodyPr wrap="square" lIns="91440" tIns="45720" rIns="91440" bIns="45720" anchor="t">
              <a:spAutoFit/>
            </a:bodyPr>
            <a:lstStyle/>
            <a:p>
              <a:pPr>
                <a:lnSpc>
                  <a:spcPts val="1220"/>
                </a:lnSpc>
              </a:pPr>
              <a:r>
                <a:rPr lang="en-IE" sz="1100" err="1">
                  <a:effectLst/>
                  <a:latin typeface="Calibri"/>
                  <a:ea typeface="Calibri"/>
                  <a:cs typeface="Calibri"/>
                </a:rPr>
                <a:t>Farklı</a:t>
              </a:r>
              <a:r>
                <a:rPr lang="en-IE" sz="1100">
                  <a:effectLst/>
                  <a:latin typeface="Calibri"/>
                  <a:ea typeface="Calibri"/>
                  <a:cs typeface="Calibri"/>
                </a:rPr>
                <a:t> </a:t>
              </a:r>
              <a:r>
                <a:rPr lang="en-IE" sz="1100" err="1">
                  <a:effectLst/>
                  <a:latin typeface="Calibri"/>
                  <a:ea typeface="Calibri"/>
                  <a:cs typeface="Calibri"/>
                </a:rPr>
                <a:t>yatırımcıların</a:t>
              </a:r>
              <a:r>
                <a:rPr lang="en-IE" sz="1100">
                  <a:effectLst/>
                  <a:latin typeface="Calibri"/>
                  <a:ea typeface="Calibri"/>
                  <a:cs typeface="Calibri"/>
                </a:rPr>
                <a:t> </a:t>
              </a:r>
              <a:r>
                <a:rPr lang="en-IE" sz="1100" err="1">
                  <a:effectLst/>
                  <a:latin typeface="Calibri"/>
                  <a:ea typeface="Calibri"/>
                  <a:cs typeface="Calibri"/>
                </a:rPr>
                <a:t>farklı</a:t>
              </a:r>
              <a:r>
                <a:rPr lang="en-IE" sz="1100">
                  <a:effectLst/>
                  <a:latin typeface="Calibri"/>
                  <a:ea typeface="Calibri"/>
                  <a:cs typeface="Calibri"/>
                </a:rPr>
                <a:t> </a:t>
              </a:r>
              <a:r>
                <a:rPr lang="en-IE" sz="1100" err="1">
                  <a:effectLst/>
                  <a:latin typeface="Calibri"/>
                  <a:ea typeface="Calibri"/>
                  <a:cs typeface="Calibri"/>
                </a:rPr>
                <a:t>öncelikleri</a:t>
              </a:r>
              <a:r>
                <a:rPr lang="en-IE" sz="1100">
                  <a:effectLst/>
                  <a:latin typeface="Calibri"/>
                  <a:ea typeface="Calibri"/>
                  <a:cs typeface="Calibri"/>
                </a:rPr>
                <a:t> </a:t>
              </a:r>
              <a:r>
                <a:rPr lang="en-IE" sz="1100" err="1">
                  <a:effectLst/>
                  <a:latin typeface="Calibri"/>
                  <a:ea typeface="Calibri"/>
                  <a:cs typeface="Calibri"/>
                </a:rPr>
                <a:t>vardır</a:t>
              </a:r>
              <a:r>
                <a:rPr lang="en-IE" sz="1100">
                  <a:effectLst/>
                  <a:latin typeface="Calibri"/>
                  <a:ea typeface="Calibri"/>
                  <a:cs typeface="Calibri"/>
                </a:rPr>
                <a:t>, </a:t>
              </a:r>
              <a:r>
                <a:rPr lang="en-IE" sz="1100" err="1">
                  <a:effectLst/>
                  <a:latin typeface="Calibri"/>
                  <a:ea typeface="Calibri"/>
                  <a:cs typeface="Calibri"/>
                </a:rPr>
                <a:t>bu</a:t>
              </a:r>
              <a:r>
                <a:rPr lang="en-IE" sz="1100">
                  <a:effectLst/>
                  <a:latin typeface="Calibri"/>
                  <a:ea typeface="Calibri"/>
                  <a:cs typeface="Calibri"/>
                </a:rPr>
                <a:t> </a:t>
              </a:r>
              <a:r>
                <a:rPr lang="en-IE" sz="1100" err="1">
                  <a:latin typeface="Calibri"/>
                  <a:ea typeface="Calibri"/>
                  <a:cs typeface="Calibri"/>
                </a:rPr>
                <a:t>nedenle</a:t>
              </a:r>
              <a:r>
                <a:rPr lang="en-IE" sz="1100">
                  <a:latin typeface="Calibri"/>
                  <a:ea typeface="Calibri"/>
                  <a:cs typeface="Calibri"/>
                </a:rPr>
                <a:t> </a:t>
              </a:r>
              <a:r>
                <a:rPr lang="en-IE" sz="1100" b="1" err="1">
                  <a:latin typeface="Calibri"/>
                  <a:ea typeface="Calibri"/>
                  <a:cs typeface="Calibri"/>
                </a:rPr>
                <a:t>kime</a:t>
              </a:r>
              <a:r>
                <a:rPr lang="en-IE" sz="1100" b="1">
                  <a:effectLst/>
                  <a:latin typeface="Calibri"/>
                  <a:ea typeface="Calibri"/>
                  <a:cs typeface="Calibri"/>
                </a:rPr>
                <a:t> </a:t>
              </a:r>
              <a:r>
                <a:rPr lang="en-IE" sz="1100" b="1" err="1">
                  <a:effectLst/>
                  <a:latin typeface="Calibri"/>
                  <a:ea typeface="Calibri"/>
                  <a:cs typeface="Calibri"/>
                </a:rPr>
                <a:t>satış</a:t>
              </a:r>
              <a:r>
                <a:rPr lang="en-IE" sz="1100" b="1">
                  <a:effectLst/>
                  <a:latin typeface="Calibri"/>
                  <a:ea typeface="Calibri"/>
                  <a:cs typeface="Calibri"/>
                </a:rPr>
                <a:t> </a:t>
              </a:r>
              <a:r>
                <a:rPr lang="en-IE" sz="1100" b="1" err="1">
                  <a:effectLst/>
                  <a:latin typeface="Calibri"/>
                  <a:ea typeface="Calibri"/>
                  <a:cs typeface="Calibri"/>
                </a:rPr>
                <a:t>konuşması</a:t>
              </a:r>
              <a:r>
                <a:rPr lang="en-IE" sz="1100" b="1">
                  <a:effectLst/>
                  <a:latin typeface="Calibri"/>
                  <a:ea typeface="Calibri"/>
                  <a:cs typeface="Calibri"/>
                </a:rPr>
                <a:t> </a:t>
              </a:r>
              <a:r>
                <a:rPr lang="en-IE" sz="1100" b="1" err="1">
                  <a:latin typeface="Calibri"/>
                  <a:ea typeface="Calibri"/>
                  <a:cs typeface="Calibri"/>
                </a:rPr>
                <a:t>yaptığınızın</a:t>
              </a:r>
              <a:r>
                <a:rPr lang="en-IE" sz="1100" b="1">
                  <a:latin typeface="Calibri"/>
                  <a:ea typeface="Calibri"/>
                  <a:cs typeface="Calibri"/>
                </a:rPr>
                <a:t> </a:t>
              </a:r>
              <a:r>
                <a:rPr lang="en-IE" sz="1100" err="1">
                  <a:latin typeface="Calibri"/>
                  <a:ea typeface="Calibri"/>
                  <a:cs typeface="Calibri"/>
                </a:rPr>
                <a:t>farkında</a:t>
              </a:r>
              <a:r>
                <a:rPr lang="en-IE" sz="1100">
                  <a:latin typeface="Calibri"/>
                  <a:ea typeface="Calibri"/>
                  <a:cs typeface="Calibri"/>
                </a:rPr>
                <a:t> </a:t>
              </a:r>
              <a:r>
                <a:rPr lang="en-IE" sz="1100" err="1">
                  <a:latin typeface="Calibri"/>
                  <a:ea typeface="Calibri"/>
                  <a:cs typeface="Calibri"/>
                </a:rPr>
                <a:t>olun</a:t>
              </a:r>
              <a:r>
                <a:rPr lang="en-IE" sz="1100">
                  <a:effectLst/>
                  <a:latin typeface="Calibri"/>
                  <a:ea typeface="Calibri"/>
                  <a:cs typeface="Calibri"/>
                </a:rPr>
                <a:t>. </a:t>
              </a:r>
              <a:r>
                <a:rPr lang="en-IE" sz="1100" err="1">
                  <a:latin typeface="Calibri"/>
                  <a:ea typeface="Calibri"/>
                  <a:cs typeface="Calibri"/>
                </a:rPr>
                <a:t>Karşılaşabileceğiniz</a:t>
              </a:r>
              <a:r>
                <a:rPr lang="en-IE" sz="1100">
                  <a:effectLst/>
                  <a:latin typeface="Calibri"/>
                  <a:ea typeface="Calibri"/>
                  <a:cs typeface="Calibri"/>
                </a:rPr>
                <a:t> </a:t>
              </a:r>
              <a:r>
                <a:rPr lang="en-IE" sz="1100" err="1">
                  <a:effectLst/>
                  <a:latin typeface="Calibri"/>
                  <a:ea typeface="Calibri"/>
                  <a:cs typeface="Calibri"/>
                </a:rPr>
                <a:t>birkaç</a:t>
              </a:r>
              <a:r>
                <a:rPr lang="en-IE" sz="1100">
                  <a:effectLst/>
                  <a:latin typeface="Calibri"/>
                  <a:ea typeface="Calibri"/>
                  <a:cs typeface="Calibri"/>
                </a:rPr>
                <a:t> </a:t>
              </a:r>
              <a:r>
                <a:rPr lang="en-IE" sz="1100" err="1">
                  <a:effectLst/>
                  <a:latin typeface="Calibri"/>
                  <a:ea typeface="Calibri"/>
                  <a:cs typeface="Calibri"/>
                </a:rPr>
                <a:t>yatırımcı</a:t>
              </a:r>
              <a:r>
                <a:rPr lang="en-IE" sz="1100">
                  <a:effectLst/>
                  <a:latin typeface="Calibri"/>
                  <a:ea typeface="Calibri"/>
                  <a:cs typeface="Calibri"/>
                </a:rPr>
                <a:t> </a:t>
              </a:r>
              <a:r>
                <a:rPr lang="en-IE" sz="1100" err="1">
                  <a:effectLst/>
                  <a:latin typeface="Calibri"/>
                  <a:ea typeface="Calibri"/>
                  <a:cs typeface="Calibri"/>
                </a:rPr>
                <a:t>türü</a:t>
              </a:r>
              <a:r>
                <a:rPr lang="en-IE" sz="1100">
                  <a:effectLst/>
                  <a:latin typeface="Calibri"/>
                  <a:ea typeface="Calibri"/>
                  <a:cs typeface="Calibri"/>
                </a:rPr>
                <a:t> </a:t>
              </a:r>
              <a:r>
                <a:rPr lang="en-IE" sz="1100" err="1">
                  <a:effectLst/>
                  <a:latin typeface="Calibri"/>
                  <a:ea typeface="Calibri"/>
                  <a:cs typeface="Calibri"/>
                </a:rPr>
                <a:t>şunlardır</a:t>
              </a:r>
              <a:r>
                <a:rPr lang="en-IE" sz="1100">
                  <a:effectLst/>
                  <a:latin typeface="Calibri"/>
                  <a:ea typeface="Calibri"/>
                  <a:cs typeface="Calibri"/>
                </a:rPr>
                <a:t>:</a:t>
              </a:r>
            </a:p>
            <a:p>
              <a:pPr algn="l" rtl="0">
                <a:lnSpc>
                  <a:spcPts val="1220"/>
                </a:lnSpc>
              </a:pPr>
              <a:endParaRPr lang="en-IE" sz="1100">
                <a:latin typeface="Calibri" panose="020F0502020204030204" pitchFamily="34" charset="0"/>
                <a:cs typeface="Calibri" panose="020F0502020204030204" pitchFamily="34" charset="0"/>
              </a:endParaRPr>
            </a:p>
          </p:txBody>
        </p:sp>
        <p:sp>
          <p:nvSpPr>
            <p:cNvPr id="68" name="TextBox 67">
              <a:extLst>
                <a:ext uri="{FF2B5EF4-FFF2-40B4-BE49-F238E27FC236}">
                  <a16:creationId xmlns:a16="http://schemas.microsoft.com/office/drawing/2014/main" id="{8967EB79-C1C7-633A-68B7-C4B9015EA8D7}"/>
                </a:ext>
              </a:extLst>
            </p:cNvPr>
            <p:cNvSpPr txBox="1"/>
            <p:nvPr/>
          </p:nvSpPr>
          <p:spPr>
            <a:xfrm>
              <a:off x="483016" y="6881718"/>
              <a:ext cx="3993437"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Farklı Yatırımcı Türlerini Anlamak</a:t>
              </a:r>
            </a:p>
          </p:txBody>
        </p:sp>
      </p:grpSp>
      <p:sp>
        <p:nvSpPr>
          <p:cNvPr id="72" name="Rectangle 71">
            <a:extLst>
              <a:ext uri="{FF2B5EF4-FFF2-40B4-BE49-F238E27FC236}">
                <a16:creationId xmlns:a16="http://schemas.microsoft.com/office/drawing/2014/main" id="{F39B5760-7CC3-C954-0FDF-ABD4C2EF566A}"/>
              </a:ext>
            </a:extLst>
          </p:cNvPr>
          <p:cNvSpPr/>
          <p:nvPr/>
        </p:nvSpPr>
        <p:spPr>
          <a:xfrm>
            <a:off x="-4368" y="8830612"/>
            <a:ext cx="7575555" cy="1355528"/>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3" name="Text Placeholder 2">
            <a:extLst>
              <a:ext uri="{FF2B5EF4-FFF2-40B4-BE49-F238E27FC236}">
                <a16:creationId xmlns:a16="http://schemas.microsoft.com/office/drawing/2014/main" id="{D584B600-ABE8-7403-C9F9-C05213F7D781}"/>
              </a:ext>
            </a:extLst>
          </p:cNvPr>
          <p:cNvSpPr txBox="1">
            <a:spLocks/>
          </p:cNvSpPr>
          <p:nvPr/>
        </p:nvSpPr>
        <p:spPr>
          <a:xfrm>
            <a:off x="494648" y="8885171"/>
            <a:ext cx="6425434" cy="699804"/>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tr-TR">
                <a:solidFill>
                  <a:schemeClr val="tx1"/>
                </a:solidFill>
                <a:latin typeface="Calibri"/>
                <a:ea typeface="Calibri"/>
                <a:cs typeface="Calibri"/>
              </a:rPr>
              <a:t>Her tür yatırımcıya yaklaşırken satış konuşmanızı onların ilgi alanlarına ve önceliklerine göre uyarlayın. Melek yatırımcılar için, inovasyonunuz ve büyüme potansiyelinizi vurgulamalısınız. Risk sermayedarları için gelirinize ve genişleme planlarınıza odaklanın. Etki yatırımcıları için sosyal ve çevresel etkinizi vurgulayın.</a:t>
            </a:r>
          </a:p>
          <a:p>
            <a:pPr rtl="0">
              <a:lnSpc>
                <a:spcPts val="1220"/>
              </a:lnSpc>
              <a:buClr>
                <a:srgbClr val="F1A0C2"/>
              </a:buClr>
              <a:tabLst>
                <a:tab pos="177800" algn="l"/>
              </a:tabLst>
            </a:pPr>
            <a:endParaRPr lang="tr-TR">
              <a:solidFill>
                <a:schemeClr val="tx1"/>
              </a:solidFill>
              <a:ea typeface="Calibri"/>
            </a:endParaRPr>
          </a:p>
          <a:p>
            <a:pPr rtl="0">
              <a:lnSpc>
                <a:spcPts val="1220"/>
              </a:lnSpc>
              <a:buClr>
                <a:srgbClr val="F1A0C2"/>
              </a:buClr>
              <a:tabLst>
                <a:tab pos="177800" algn="l"/>
              </a:tabLst>
            </a:pPr>
            <a:r>
              <a:rPr lang="tr-TR">
                <a:solidFill>
                  <a:schemeClr val="tx1"/>
                </a:solidFill>
                <a:latin typeface="Calibri"/>
                <a:ea typeface="Calibri"/>
                <a:cs typeface="Calibri"/>
              </a:rPr>
              <a:t>Her durumda zor soruları yanıtlamaya hazır olun ve geri bildirime açık olun. Unutmayın, yatırımcılar sadece sermaye sağlamıyor; aynı zamanda işinize ortak oluyorlar. Vizyonunuza inanan ve birlikte etkili bir şekilde çalışabileceğiniz yatırımcılar bulmak isteyeceksiniz.</a:t>
            </a:r>
          </a:p>
          <a:p>
            <a:pPr rtl="0">
              <a:lnSpc>
                <a:spcPts val="1220"/>
              </a:lnSpc>
              <a:buClr>
                <a:srgbClr val="F1A0C2"/>
              </a:buClr>
              <a:tabLst>
                <a:tab pos="177800" algn="l"/>
              </a:tabLst>
            </a:pPr>
            <a:endParaRPr lang="tr-TR">
              <a:solidFill>
                <a:schemeClr val="tx1"/>
              </a:solidFill>
              <a:ea typeface="Calibri"/>
            </a:endParaRPr>
          </a:p>
        </p:txBody>
      </p:sp>
      <p:sp>
        <p:nvSpPr>
          <p:cNvPr id="3" name="Text Box 5">
            <a:extLst>
              <a:ext uri="{FF2B5EF4-FFF2-40B4-BE49-F238E27FC236}">
                <a16:creationId xmlns:a16="http://schemas.microsoft.com/office/drawing/2014/main" id="{E688D71E-9CE5-C9EB-25D8-722F89716388}"/>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1887074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Hibelerin Güvence altına Alınması</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89582" y="1618701"/>
            <a:ext cx="6572314"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en-US" b="1">
                <a:solidFill>
                  <a:schemeClr val="tx1"/>
                </a:solidFill>
              </a:rPr>
              <a:t>Hibelerin güvence altına alınması, etik gıda işiniz için önemli bir mali destek sağlayabilir ve yatırımların aksine, hibelerin genellikle geri ödenmesine gerek yoktur. Hibe başvuru sürecine nasıl yaklaşılacağına dair bir kılavuz:</a:t>
            </a: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03</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35</a:t>
            </a:fld>
            <a:endParaRPr lang="en-US" sz="900">
              <a:solidFill>
                <a:schemeClr val="tx1"/>
              </a:solidFill>
            </a:endParaRPr>
          </a:p>
        </p:txBody>
      </p:sp>
      <p:grpSp>
        <p:nvGrpSpPr>
          <p:cNvPr id="43" name="Group 42">
            <a:extLst>
              <a:ext uri="{FF2B5EF4-FFF2-40B4-BE49-F238E27FC236}">
                <a16:creationId xmlns:a16="http://schemas.microsoft.com/office/drawing/2014/main" id="{D8AD2FB9-EF36-0728-16F1-DB16E49802F9}"/>
              </a:ext>
            </a:extLst>
          </p:cNvPr>
          <p:cNvGrpSpPr/>
          <p:nvPr/>
        </p:nvGrpSpPr>
        <p:grpSpPr>
          <a:xfrm>
            <a:off x="-42076" y="2168915"/>
            <a:ext cx="7601751" cy="2420468"/>
            <a:chOff x="-10087" y="2510955"/>
            <a:chExt cx="7601751" cy="2420468"/>
          </a:xfrm>
        </p:grpSpPr>
        <p:cxnSp>
          <p:nvCxnSpPr>
            <p:cNvPr id="34" name="Straight Connector 33">
              <a:extLst>
                <a:ext uri="{FF2B5EF4-FFF2-40B4-BE49-F238E27FC236}">
                  <a16:creationId xmlns:a16="http://schemas.microsoft.com/office/drawing/2014/main" id="{3AB65974-97DF-B174-BC30-D745C3A947D0}"/>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7661C48D-AD0F-DD35-162B-7B00D0D236A1}"/>
                </a:ext>
              </a:extLst>
            </p:cNvPr>
            <p:cNvSpPr/>
            <p:nvPr/>
          </p:nvSpPr>
          <p:spPr>
            <a:xfrm>
              <a:off x="857028"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1" name="Freeform 50">
              <a:extLst>
                <a:ext uri="{FF2B5EF4-FFF2-40B4-BE49-F238E27FC236}">
                  <a16:creationId xmlns:a16="http://schemas.microsoft.com/office/drawing/2014/main" id="{75206A02-8366-B2AD-10FE-9E876C284904}"/>
                </a:ext>
              </a:extLst>
            </p:cNvPr>
            <p:cNvSpPr/>
            <p:nvPr/>
          </p:nvSpPr>
          <p:spPr>
            <a:xfrm>
              <a:off x="-10087"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61519" y="2999049"/>
              <a:ext cx="5075793" cy="1932374"/>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cs typeface="Calibri"/>
                </a:rPr>
                <a:t>Devlet Kurumları: </a:t>
              </a:r>
              <a:r>
                <a:rPr lang="tr-TR">
                  <a:solidFill>
                    <a:schemeClr val="tx1"/>
                  </a:solidFill>
                  <a:latin typeface="Calibri"/>
                  <a:cs typeface="Calibri"/>
                </a:rPr>
                <a:t>Pek çok ülke, bölge ve yerel belediye, özellikle yerel ekonomik kalkınmaya katkıda bulunan veya sosyal veya çevresel zorlukları ele alan küçük işletmelere hibeler sunmaktadır.</a:t>
              </a:r>
              <a:endParaRPr lang="tr-TR">
                <a:solidFill>
                  <a:schemeClr val="tx1"/>
                </a:solidFill>
                <a:ea typeface="Calibri"/>
              </a:endParaRP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cs typeface="Calibri"/>
                </a:rPr>
                <a:t>Kâr Amacı Gütmeyen Kuruluşlar: </a:t>
              </a:r>
              <a:r>
                <a:rPr lang="tr-TR">
                  <a:solidFill>
                    <a:schemeClr val="tx1"/>
                  </a:solidFill>
                  <a:latin typeface="Calibri"/>
                  <a:cs typeface="Calibri"/>
                </a:rPr>
                <a:t>Kâr amacı gütmeyen pek çok kuruluş gıda sürdürülebilirliği, gıda güvenliği ve sosyal adaletle ilgili girişimlere hibeler sunmaktadır.</a:t>
              </a:r>
              <a:endParaRPr lang="tr-TR">
                <a:solidFill>
                  <a:schemeClr val="tx1"/>
                </a:solidFill>
                <a:ea typeface="Calibri"/>
              </a:endParaRP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cs typeface="Calibri"/>
                </a:rPr>
                <a:t>Kurumsal Hibeler: </a:t>
              </a:r>
              <a:r>
                <a:rPr lang="tr-TR">
                  <a:solidFill>
                    <a:schemeClr val="tx1"/>
                  </a:solidFill>
                  <a:latin typeface="Calibri"/>
                  <a:cs typeface="Calibri"/>
                </a:rPr>
                <a:t>Bazı şirketler kurumsal sosyal sorumluluk programlarının bir parçası olarak hibe sağlamaktadır. Sürdürülebilir tarım, atıkların azaltılması veya sağlıklı gıdaya erişim gibi belirli alanlara odaklanabilirler.</a:t>
              </a:r>
              <a:endParaRPr lang="tr-TR">
                <a:solidFill>
                  <a:schemeClr val="tx1"/>
                </a:solidFill>
                <a:ea typeface="Calibri"/>
              </a:endParaRPr>
            </a:p>
            <a:p>
              <a:pPr marL="228600" indent="-22860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527259" y="3043480"/>
              <a:ext cx="1882170" cy="1323439"/>
            </a:xfrm>
            <a:prstGeom prst="rect">
              <a:avLst/>
            </a:prstGeom>
            <a:noFill/>
          </p:spPr>
          <p:txBody>
            <a:bodyPr wrap="square" lIns="91440" tIns="45720" rIns="91440" bIns="45720" anchor="t">
              <a:spAutoFit/>
            </a:bodyPr>
            <a:lstStyle/>
            <a:p>
              <a:pPr>
                <a:lnSpc>
                  <a:spcPts val="1220"/>
                </a:lnSpc>
              </a:pPr>
              <a:r>
                <a:rPr lang="en-IE" sz="1100" err="1">
                  <a:latin typeface="Calibri"/>
                  <a:cs typeface="Calibri"/>
                </a:rPr>
                <a:t>Çeşitlik</a:t>
              </a:r>
              <a:r>
                <a:rPr lang="en-IE" sz="1100">
                  <a:latin typeface="Calibri"/>
                  <a:cs typeface="Calibri"/>
                </a:rPr>
                <a:t> </a:t>
              </a:r>
              <a:r>
                <a:rPr lang="en-IE" sz="1100" err="1">
                  <a:latin typeface="Calibri"/>
                  <a:cs typeface="Calibri"/>
                </a:rPr>
                <a:t>kuruluşlar</a:t>
              </a:r>
              <a:r>
                <a:rPr lang="en-IE" sz="1100">
                  <a:latin typeface="Calibri"/>
                  <a:cs typeface="Calibri"/>
                </a:rPr>
                <a:t>, </a:t>
              </a:r>
              <a:r>
                <a:rPr lang="en-IE" sz="1100" b="1" err="1">
                  <a:latin typeface="Calibri"/>
                  <a:cs typeface="Calibri"/>
                </a:rPr>
                <a:t>sürdürüle-bilirliği</a:t>
              </a:r>
              <a:r>
                <a:rPr lang="en-IE" sz="1100" b="1">
                  <a:effectLst/>
                  <a:latin typeface="Calibri"/>
                  <a:cs typeface="Calibri"/>
                </a:rPr>
                <a:t>, </a:t>
              </a:r>
              <a:r>
                <a:rPr lang="en-IE" sz="1100" b="1" err="1">
                  <a:effectLst/>
                  <a:latin typeface="Calibri"/>
                  <a:cs typeface="Calibri"/>
                </a:rPr>
                <a:t>yerel</a:t>
              </a:r>
              <a:r>
                <a:rPr lang="en-IE" sz="1100" b="1">
                  <a:effectLst/>
                  <a:latin typeface="Calibri"/>
                  <a:cs typeface="Calibri"/>
                </a:rPr>
                <a:t> </a:t>
              </a:r>
              <a:r>
                <a:rPr lang="en-IE" sz="1100" b="1" err="1">
                  <a:effectLst/>
                  <a:latin typeface="Calibri"/>
                  <a:cs typeface="Calibri"/>
                </a:rPr>
                <a:t>tarımı</a:t>
              </a:r>
              <a:r>
                <a:rPr lang="en-IE" sz="1100" b="1">
                  <a:effectLst/>
                  <a:latin typeface="Calibri"/>
                  <a:cs typeface="Calibri"/>
                </a:rPr>
                <a:t>, </a:t>
              </a:r>
              <a:r>
                <a:rPr lang="en-IE" sz="1100" b="1" err="1">
                  <a:effectLst/>
                  <a:latin typeface="Calibri"/>
                  <a:cs typeface="Calibri"/>
                </a:rPr>
                <a:t>sosyal</a:t>
              </a:r>
              <a:r>
                <a:rPr lang="en-IE" sz="1100" b="1">
                  <a:latin typeface="Calibri"/>
                  <a:cs typeface="Calibri"/>
                </a:rPr>
                <a:t> </a:t>
              </a:r>
              <a:endParaRPr lang="en-IE" sz="1100" b="1">
                <a:effectLst/>
                <a:latin typeface="Calibri" panose="020F0502020204030204" pitchFamily="34" charset="0"/>
                <a:cs typeface="Calibri" panose="020F0502020204030204" pitchFamily="34" charset="0"/>
              </a:endParaRPr>
            </a:p>
            <a:p>
              <a:pPr>
                <a:lnSpc>
                  <a:spcPts val="1220"/>
                </a:lnSpc>
              </a:pPr>
              <a:r>
                <a:rPr lang="en-IE" sz="1100" b="1" err="1">
                  <a:latin typeface="Calibri"/>
                  <a:cs typeface="Calibri"/>
                </a:rPr>
                <a:t>girişimciliği</a:t>
              </a:r>
              <a:r>
                <a:rPr lang="en-IE" sz="1100" b="1">
                  <a:latin typeface="Calibri"/>
                  <a:cs typeface="Calibri"/>
                </a:rPr>
                <a:t> </a:t>
              </a:r>
              <a:r>
                <a:rPr lang="en-IE" sz="1100" err="1">
                  <a:latin typeface="Calibri"/>
                  <a:cs typeface="Calibri"/>
                </a:rPr>
                <a:t>ve</a:t>
              </a:r>
              <a:r>
                <a:rPr lang="en-IE" sz="1100">
                  <a:latin typeface="Calibri"/>
                  <a:cs typeface="Calibri"/>
                </a:rPr>
                <a:t> </a:t>
              </a:r>
              <a:r>
                <a:rPr lang="en-IE" sz="1100" err="1">
                  <a:effectLst/>
                  <a:latin typeface="Calibri"/>
                  <a:cs typeface="Calibri"/>
                </a:rPr>
                <a:t>etik</a:t>
              </a:r>
              <a:r>
                <a:rPr lang="en-IE" sz="1100">
                  <a:effectLst/>
                  <a:latin typeface="Calibri"/>
                  <a:cs typeface="Calibri"/>
                </a:rPr>
                <a:t> </a:t>
              </a:r>
              <a:r>
                <a:rPr lang="en-IE" sz="1100" err="1">
                  <a:effectLst/>
                  <a:latin typeface="Calibri"/>
                  <a:cs typeface="Calibri"/>
                </a:rPr>
                <a:t>gıda</a:t>
              </a:r>
              <a:r>
                <a:rPr lang="en-IE" sz="1100">
                  <a:effectLst/>
                  <a:latin typeface="Calibri"/>
                  <a:cs typeface="Calibri"/>
                </a:rPr>
                <a:t> </a:t>
              </a:r>
              <a:r>
                <a:rPr lang="en-IE" sz="1100" err="1">
                  <a:effectLst/>
                  <a:latin typeface="Calibri"/>
                  <a:cs typeface="Calibri"/>
                </a:rPr>
                <a:t>işiyle</a:t>
              </a:r>
              <a:r>
                <a:rPr lang="en-IE" sz="1100">
                  <a:effectLst/>
                  <a:latin typeface="Calibri"/>
                  <a:cs typeface="Calibri"/>
                </a:rPr>
                <a:t> </a:t>
              </a:r>
              <a:r>
                <a:rPr lang="en-IE" sz="1100" err="1">
                  <a:effectLst/>
                  <a:latin typeface="Calibri"/>
                  <a:cs typeface="Calibri"/>
                </a:rPr>
                <a:t>ilgili</a:t>
              </a:r>
              <a:r>
                <a:rPr lang="en-IE" sz="1100">
                  <a:effectLst/>
                  <a:latin typeface="Calibri"/>
                  <a:cs typeface="Calibri"/>
                </a:rPr>
                <a:t> </a:t>
              </a:r>
              <a:r>
                <a:rPr lang="en-IE" sz="1100" err="1">
                  <a:effectLst/>
                  <a:latin typeface="Calibri"/>
                  <a:cs typeface="Calibri"/>
                </a:rPr>
                <a:t>diğer</a:t>
              </a:r>
              <a:r>
                <a:rPr lang="en-IE" sz="1100">
                  <a:effectLst/>
                  <a:latin typeface="Calibri"/>
                  <a:cs typeface="Calibri"/>
                </a:rPr>
                <a:t> </a:t>
              </a:r>
              <a:r>
                <a:rPr lang="en-IE" sz="1100" err="1">
                  <a:latin typeface="Calibri"/>
                  <a:cs typeface="Calibri"/>
                </a:rPr>
                <a:t>hususları</a:t>
              </a:r>
              <a:r>
                <a:rPr lang="en-IE" sz="1100">
                  <a:latin typeface="Calibri"/>
                  <a:cs typeface="Calibri"/>
                </a:rPr>
                <a:t> </a:t>
              </a:r>
              <a:r>
                <a:rPr lang="en-IE" sz="1100" err="1">
                  <a:latin typeface="Calibri"/>
                  <a:cs typeface="Calibri"/>
                </a:rPr>
                <a:t>teşvik</a:t>
              </a:r>
              <a:r>
                <a:rPr lang="en-IE" sz="1100">
                  <a:latin typeface="Calibri"/>
                  <a:cs typeface="Calibri"/>
                </a:rPr>
                <a:t> </a:t>
              </a:r>
              <a:r>
                <a:rPr lang="en-IE" sz="1100" err="1">
                  <a:latin typeface="Calibri"/>
                  <a:cs typeface="Calibri"/>
                </a:rPr>
                <a:t>etmek</a:t>
              </a:r>
              <a:r>
                <a:rPr lang="en-IE" sz="1100">
                  <a:latin typeface="Calibri"/>
                  <a:cs typeface="Calibri"/>
                </a:rPr>
                <a:t> </a:t>
              </a:r>
              <a:r>
                <a:rPr lang="en-IE" sz="1100" err="1">
                  <a:latin typeface="Calibri"/>
                  <a:cs typeface="Calibri"/>
                </a:rPr>
                <a:t>için</a:t>
              </a:r>
              <a:r>
                <a:rPr lang="en-IE" sz="1100">
                  <a:latin typeface="Calibri"/>
                  <a:cs typeface="Calibri"/>
                </a:rPr>
                <a:t> </a:t>
              </a:r>
              <a:r>
                <a:rPr lang="en-IE" sz="1100" err="1">
                  <a:latin typeface="Calibri"/>
                  <a:cs typeface="Calibri"/>
                </a:rPr>
                <a:t>hibe</a:t>
              </a:r>
              <a:r>
                <a:rPr lang="en-IE" sz="1100">
                  <a:latin typeface="Calibri"/>
                  <a:cs typeface="Calibri"/>
                </a:rPr>
                <a:t> </a:t>
              </a:r>
              <a:r>
                <a:rPr lang="en-IE" sz="1100" err="1">
                  <a:latin typeface="Calibri"/>
                  <a:cs typeface="Calibri"/>
                </a:rPr>
                <a:t>vermektedir</a:t>
              </a:r>
              <a:r>
                <a:rPr lang="en-IE" sz="1100">
                  <a:effectLst/>
                  <a:latin typeface="Calibri"/>
                  <a:cs typeface="Calibri"/>
                </a:rPr>
                <a:t>.</a:t>
              </a:r>
              <a:r>
                <a:rPr lang="en-IE" sz="1100">
                  <a:latin typeface="Calibri"/>
                  <a:cs typeface="Calibri"/>
                </a:rPr>
                <a:t> </a:t>
              </a:r>
              <a:r>
                <a:rPr lang="en-IE" sz="1100">
                  <a:effectLst/>
                  <a:latin typeface="Calibri"/>
                  <a:cs typeface="Calibri"/>
                </a:rPr>
                <a:t>Hibe </a:t>
              </a:r>
              <a:r>
                <a:rPr lang="en-IE" sz="1100" err="1">
                  <a:effectLst/>
                  <a:latin typeface="Calibri"/>
                  <a:cs typeface="Calibri"/>
                </a:rPr>
                <a:t>fırsatlarını</a:t>
              </a:r>
              <a:r>
                <a:rPr lang="en-IE" sz="1100">
                  <a:effectLst/>
                  <a:latin typeface="Calibri"/>
                  <a:cs typeface="Calibri"/>
                </a:rPr>
                <a:t> </a:t>
              </a:r>
              <a:r>
                <a:rPr lang="en-IE" sz="1100" err="1">
                  <a:effectLst/>
                  <a:latin typeface="Calibri"/>
                  <a:cs typeface="Calibri"/>
                </a:rPr>
                <a:t>arayabileceğiniz</a:t>
              </a:r>
              <a:r>
                <a:rPr lang="en-IE" sz="1100">
                  <a:effectLst/>
                  <a:latin typeface="Calibri"/>
                  <a:cs typeface="Calibri"/>
                </a:rPr>
                <a:t> </a:t>
              </a:r>
              <a:r>
                <a:rPr lang="en-IE" sz="1100" err="1">
                  <a:effectLst/>
                  <a:latin typeface="Calibri"/>
                  <a:cs typeface="Calibri"/>
                </a:rPr>
                <a:t>birkaç</a:t>
              </a:r>
              <a:r>
                <a:rPr lang="en-IE" sz="1100">
                  <a:effectLst/>
                  <a:latin typeface="Calibri"/>
                  <a:cs typeface="Calibri"/>
                </a:rPr>
                <a:t> </a:t>
              </a:r>
              <a:r>
                <a:rPr lang="en-IE" sz="1100" err="1">
                  <a:effectLst/>
                  <a:latin typeface="Calibri"/>
                  <a:cs typeface="Calibri"/>
                </a:rPr>
                <a:t>yer</a:t>
              </a:r>
              <a:r>
                <a:rPr lang="en-IE" sz="1100">
                  <a:effectLst/>
                  <a:latin typeface="Calibri"/>
                  <a:cs typeface="Calibri"/>
                </a:rPr>
                <a:t>:</a:t>
              </a:r>
              <a:r>
                <a:rPr lang="en-IE" sz="1100">
                  <a:latin typeface="Calibri"/>
                  <a:cs typeface="Calibri"/>
                </a:rPr>
                <a:t> </a:t>
              </a:r>
              <a:endParaRPr lang="en-IE" sz="1100">
                <a:effectLst/>
                <a:latin typeface="Calibri" panose="020F0502020204030204" pitchFamily="34" charset="0"/>
                <a:cs typeface="Calibri" panose="020F0502020204030204" pitchFamily="34" charset="0"/>
              </a:endParaRPr>
            </a:p>
            <a:p>
              <a:pPr algn="l" rtl="0">
                <a:lnSpc>
                  <a:spcPts val="1220"/>
                </a:lnSpc>
              </a:pPr>
              <a:endParaRPr lang="en-IE" sz="110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28713" y="2554847"/>
              <a:ext cx="3689573"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Potansiyel Hibe Fırsatlarının Belirlenmesi</a:t>
              </a:r>
            </a:p>
          </p:txBody>
        </p:sp>
      </p:grpSp>
      <p:grpSp>
        <p:nvGrpSpPr>
          <p:cNvPr id="5" name="Graphic 2">
            <a:extLst>
              <a:ext uri="{FF2B5EF4-FFF2-40B4-BE49-F238E27FC236}">
                <a16:creationId xmlns:a16="http://schemas.microsoft.com/office/drawing/2014/main" id="{993E7943-AEC7-7E8F-5447-1E5658FB4205}"/>
              </a:ext>
            </a:extLst>
          </p:cNvPr>
          <p:cNvGrpSpPr/>
          <p:nvPr/>
        </p:nvGrpSpPr>
        <p:grpSpPr>
          <a:xfrm>
            <a:off x="6068294" y="304451"/>
            <a:ext cx="940850" cy="1219578"/>
            <a:chOff x="2405494" y="593121"/>
            <a:chExt cx="1004090" cy="1301553"/>
          </a:xfrm>
          <a:solidFill>
            <a:srgbClr val="000000"/>
          </a:solidFill>
        </p:grpSpPr>
        <p:sp>
          <p:nvSpPr>
            <p:cNvPr id="6" name="Freeform 5">
              <a:extLst>
                <a:ext uri="{FF2B5EF4-FFF2-40B4-BE49-F238E27FC236}">
                  <a16:creationId xmlns:a16="http://schemas.microsoft.com/office/drawing/2014/main" id="{B192ECD7-F33F-FF8F-6DC2-BDEA04B13E02}"/>
                </a:ext>
              </a:extLst>
            </p:cNvPr>
            <p:cNvSpPr/>
            <p:nvPr/>
          </p:nvSpPr>
          <p:spPr>
            <a:xfrm>
              <a:off x="2405844" y="953702"/>
              <a:ext cx="1003740" cy="940972"/>
            </a:xfrm>
            <a:custGeom>
              <a:avLst/>
              <a:gdLst>
                <a:gd name="connsiteX0" fmla="*/ 578183 w 1003740"/>
                <a:gd name="connsiteY0" fmla="*/ 939714 h 940972"/>
                <a:gd name="connsiteX1" fmla="*/ 539152 w 1003740"/>
                <a:gd name="connsiteY1" fmla="*/ 880553 h 940972"/>
                <a:gd name="connsiteX2" fmla="*/ 539782 w 1003740"/>
                <a:gd name="connsiteY2" fmla="*/ 771670 h 940972"/>
                <a:gd name="connsiteX3" fmla="*/ 525932 w 1003740"/>
                <a:gd name="connsiteY3" fmla="*/ 758453 h 940972"/>
                <a:gd name="connsiteX4" fmla="*/ 114853 w 1003740"/>
                <a:gd name="connsiteY4" fmla="*/ 759083 h 940972"/>
                <a:gd name="connsiteX5" fmla="*/ 27349 w 1003740"/>
                <a:gd name="connsiteY5" fmla="*/ 724467 h 940972"/>
                <a:gd name="connsiteX6" fmla="*/ 280 w 1003740"/>
                <a:gd name="connsiteY6" fmla="*/ 653977 h 940972"/>
                <a:gd name="connsiteX7" fmla="*/ 280 w 1003740"/>
                <a:gd name="connsiteY7" fmla="*/ 515513 h 940972"/>
                <a:gd name="connsiteX8" fmla="*/ 19165 w 1003740"/>
                <a:gd name="connsiteY8" fmla="*/ 491597 h 940972"/>
                <a:gd name="connsiteX9" fmla="*/ 38051 w 1003740"/>
                <a:gd name="connsiteY9" fmla="*/ 514884 h 940972"/>
                <a:gd name="connsiteX10" fmla="*/ 38051 w 1003740"/>
                <a:gd name="connsiteY10" fmla="*/ 647053 h 940972"/>
                <a:gd name="connsiteX11" fmla="*/ 111076 w 1003740"/>
                <a:gd name="connsiteY11" fmla="*/ 721320 h 940972"/>
                <a:gd name="connsiteX12" fmla="*/ 527191 w 1003740"/>
                <a:gd name="connsiteY12" fmla="*/ 721320 h 940972"/>
                <a:gd name="connsiteX13" fmla="*/ 539152 w 1003740"/>
                <a:gd name="connsiteY13" fmla="*/ 720691 h 940972"/>
                <a:gd name="connsiteX14" fmla="*/ 539152 w 1003740"/>
                <a:gd name="connsiteY14" fmla="*/ 628801 h 940972"/>
                <a:gd name="connsiteX15" fmla="*/ 534746 w 1003740"/>
                <a:gd name="connsiteY15" fmla="*/ 620620 h 940972"/>
                <a:gd name="connsiteX16" fmla="*/ 515230 w 1003740"/>
                <a:gd name="connsiteY16" fmla="*/ 562717 h 940972"/>
                <a:gd name="connsiteX17" fmla="*/ 498233 w 1003740"/>
                <a:gd name="connsiteY17" fmla="*/ 521807 h 940972"/>
                <a:gd name="connsiteX18" fmla="*/ 499492 w 1003740"/>
                <a:gd name="connsiteY18" fmla="*/ 411666 h 940972"/>
                <a:gd name="connsiteX19" fmla="*/ 515860 w 1003740"/>
                <a:gd name="connsiteY19" fmla="*/ 373274 h 940972"/>
                <a:gd name="connsiteX20" fmla="*/ 594550 w 1003740"/>
                <a:gd name="connsiteY20" fmla="*/ 293972 h 940972"/>
                <a:gd name="connsiteX21" fmla="*/ 634840 w 1003740"/>
                <a:gd name="connsiteY21" fmla="*/ 276350 h 940972"/>
                <a:gd name="connsiteX22" fmla="*/ 743118 w 1003740"/>
                <a:gd name="connsiteY22" fmla="*/ 276350 h 940972"/>
                <a:gd name="connsiteX23" fmla="*/ 784667 w 1003740"/>
                <a:gd name="connsiteY23" fmla="*/ 293972 h 940972"/>
                <a:gd name="connsiteX24" fmla="*/ 862098 w 1003740"/>
                <a:gd name="connsiteY24" fmla="*/ 374533 h 940972"/>
                <a:gd name="connsiteX25" fmla="*/ 877207 w 1003740"/>
                <a:gd name="connsiteY25" fmla="*/ 411037 h 940972"/>
                <a:gd name="connsiteX26" fmla="*/ 877207 w 1003740"/>
                <a:gd name="connsiteY26" fmla="*/ 523695 h 940972"/>
                <a:gd name="connsiteX27" fmla="*/ 862098 w 1003740"/>
                <a:gd name="connsiteY27" fmla="*/ 561458 h 940972"/>
                <a:gd name="connsiteX28" fmla="*/ 843212 w 1003740"/>
                <a:gd name="connsiteY28" fmla="*/ 619990 h 940972"/>
                <a:gd name="connsiteX29" fmla="*/ 837546 w 1003740"/>
                <a:gd name="connsiteY29" fmla="*/ 630690 h 940972"/>
                <a:gd name="connsiteX30" fmla="*/ 837546 w 1003740"/>
                <a:gd name="connsiteY30" fmla="*/ 720061 h 940972"/>
                <a:gd name="connsiteX31" fmla="*/ 916237 w 1003740"/>
                <a:gd name="connsiteY31" fmla="*/ 719432 h 940972"/>
                <a:gd name="connsiteX32" fmla="*/ 965970 w 1003740"/>
                <a:gd name="connsiteY32" fmla="*/ 652718 h 940972"/>
                <a:gd name="connsiteX33" fmla="*/ 965970 w 1003740"/>
                <a:gd name="connsiteY33" fmla="*/ 526842 h 940972"/>
                <a:gd name="connsiteX34" fmla="*/ 965970 w 1003740"/>
                <a:gd name="connsiteY34" fmla="*/ 30892 h 940972"/>
                <a:gd name="connsiteX35" fmla="*/ 965970 w 1003740"/>
                <a:gd name="connsiteY35" fmla="*/ 17046 h 940972"/>
                <a:gd name="connsiteX36" fmla="*/ 982967 w 1003740"/>
                <a:gd name="connsiteY36" fmla="*/ 53 h 940972"/>
                <a:gd name="connsiteX37" fmla="*/ 1002482 w 1003740"/>
                <a:gd name="connsiteY37" fmla="*/ 14528 h 940972"/>
                <a:gd name="connsiteX38" fmla="*/ 1003741 w 1003740"/>
                <a:gd name="connsiteY38" fmla="*/ 27116 h 940972"/>
                <a:gd name="connsiteX39" fmla="*/ 1003741 w 1003740"/>
                <a:gd name="connsiteY39" fmla="*/ 648942 h 940972"/>
                <a:gd name="connsiteX40" fmla="*/ 893574 w 1003740"/>
                <a:gd name="connsiteY40" fmla="*/ 760341 h 940972"/>
                <a:gd name="connsiteX41" fmla="*/ 836917 w 1003740"/>
                <a:gd name="connsiteY41" fmla="*/ 760341 h 940972"/>
                <a:gd name="connsiteX42" fmla="*/ 836917 w 1003740"/>
                <a:gd name="connsiteY42" fmla="*/ 774188 h 940972"/>
                <a:gd name="connsiteX43" fmla="*/ 837546 w 1003740"/>
                <a:gd name="connsiteY43" fmla="*/ 880553 h 940972"/>
                <a:gd name="connsiteX44" fmla="*/ 799146 w 1003740"/>
                <a:gd name="connsiteY44" fmla="*/ 940973 h 940972"/>
                <a:gd name="connsiteX45" fmla="*/ 779001 w 1003740"/>
                <a:gd name="connsiteY45" fmla="*/ 940973 h 940972"/>
                <a:gd name="connsiteX46" fmla="*/ 687090 w 1003740"/>
                <a:gd name="connsiteY46" fmla="*/ 873629 h 940972"/>
                <a:gd name="connsiteX47" fmla="*/ 671352 w 1003740"/>
                <a:gd name="connsiteY47" fmla="*/ 886217 h 940972"/>
                <a:gd name="connsiteX48" fmla="*/ 598957 w 1003740"/>
                <a:gd name="connsiteY48" fmla="*/ 940344 h 940972"/>
                <a:gd name="connsiteX49" fmla="*/ 578183 w 1003740"/>
                <a:gd name="connsiteY49" fmla="*/ 939714 h 940972"/>
                <a:gd name="connsiteX50" fmla="*/ 553002 w 1003740"/>
                <a:gd name="connsiteY50" fmla="*/ 561458 h 940972"/>
                <a:gd name="connsiteX51" fmla="*/ 598957 w 1003740"/>
                <a:gd name="connsiteY51" fmla="*/ 601109 h 940972"/>
                <a:gd name="connsiteX52" fmla="*/ 658762 w 1003740"/>
                <a:gd name="connsiteY52" fmla="*/ 627543 h 940972"/>
                <a:gd name="connsiteX53" fmla="*/ 717308 w 1003740"/>
                <a:gd name="connsiteY53" fmla="*/ 628172 h 940972"/>
                <a:gd name="connsiteX54" fmla="*/ 782148 w 1003740"/>
                <a:gd name="connsiteY54" fmla="*/ 601738 h 940972"/>
                <a:gd name="connsiteX55" fmla="*/ 823068 w 1003740"/>
                <a:gd name="connsiteY55" fmla="*/ 560829 h 940972"/>
                <a:gd name="connsiteX56" fmla="*/ 849508 w 1003740"/>
                <a:gd name="connsiteY56" fmla="*/ 496003 h 940972"/>
                <a:gd name="connsiteX57" fmla="*/ 850137 w 1003740"/>
                <a:gd name="connsiteY57" fmla="*/ 438100 h 940972"/>
                <a:gd name="connsiteX58" fmla="*/ 823068 w 1003740"/>
                <a:gd name="connsiteY58" fmla="*/ 372015 h 940972"/>
                <a:gd name="connsiteX59" fmla="*/ 784037 w 1003740"/>
                <a:gd name="connsiteY59" fmla="*/ 331735 h 940972"/>
                <a:gd name="connsiteX60" fmla="*/ 714789 w 1003740"/>
                <a:gd name="connsiteY60" fmla="*/ 302783 h 940972"/>
                <a:gd name="connsiteX61" fmla="*/ 660021 w 1003740"/>
                <a:gd name="connsiteY61" fmla="*/ 303413 h 940972"/>
                <a:gd name="connsiteX62" fmla="*/ 594550 w 1003740"/>
                <a:gd name="connsiteY62" fmla="*/ 332364 h 940972"/>
                <a:gd name="connsiteX63" fmla="*/ 552372 w 1003740"/>
                <a:gd name="connsiteY63" fmla="*/ 374533 h 940972"/>
                <a:gd name="connsiteX64" fmla="*/ 524673 w 1003740"/>
                <a:gd name="connsiteY64" fmla="*/ 439359 h 940972"/>
                <a:gd name="connsiteX65" fmla="*/ 524673 w 1003740"/>
                <a:gd name="connsiteY65" fmla="*/ 495373 h 940972"/>
                <a:gd name="connsiteX66" fmla="*/ 553002 w 1003740"/>
                <a:gd name="connsiteY66" fmla="*/ 561458 h 940972"/>
                <a:gd name="connsiteX67" fmla="*/ 579442 w 1003740"/>
                <a:gd name="connsiteY67" fmla="*/ 640759 h 940972"/>
                <a:gd name="connsiteX68" fmla="*/ 578183 w 1003740"/>
                <a:gd name="connsiteY68" fmla="*/ 643906 h 940972"/>
                <a:gd name="connsiteX69" fmla="*/ 578183 w 1003740"/>
                <a:gd name="connsiteY69" fmla="*/ 888735 h 940972"/>
                <a:gd name="connsiteX70" fmla="*/ 583848 w 1003740"/>
                <a:gd name="connsiteY70" fmla="*/ 900063 h 940972"/>
                <a:gd name="connsiteX71" fmla="*/ 597068 w 1003740"/>
                <a:gd name="connsiteY71" fmla="*/ 896916 h 940972"/>
                <a:gd name="connsiteX72" fmla="*/ 671982 w 1003740"/>
                <a:gd name="connsiteY72" fmla="*/ 835867 h 940972"/>
                <a:gd name="connsiteX73" fmla="*/ 705346 w 1003740"/>
                <a:gd name="connsiteY73" fmla="*/ 835867 h 940972"/>
                <a:gd name="connsiteX74" fmla="*/ 777112 w 1003740"/>
                <a:gd name="connsiteY74" fmla="*/ 894399 h 940972"/>
                <a:gd name="connsiteX75" fmla="*/ 793480 w 1003740"/>
                <a:gd name="connsiteY75" fmla="*/ 900693 h 940972"/>
                <a:gd name="connsiteX76" fmla="*/ 799146 w 1003740"/>
                <a:gd name="connsiteY76" fmla="*/ 883700 h 940972"/>
                <a:gd name="connsiteX77" fmla="*/ 799146 w 1003740"/>
                <a:gd name="connsiteY77" fmla="*/ 652718 h 940972"/>
                <a:gd name="connsiteX78" fmla="*/ 799146 w 1003740"/>
                <a:gd name="connsiteY78" fmla="*/ 640759 h 940972"/>
                <a:gd name="connsiteX79" fmla="*/ 780889 w 1003740"/>
                <a:gd name="connsiteY79" fmla="*/ 639501 h 940972"/>
                <a:gd name="connsiteX80" fmla="*/ 746266 w 1003740"/>
                <a:gd name="connsiteY80" fmla="*/ 652718 h 940972"/>
                <a:gd name="connsiteX81" fmla="*/ 630433 w 1003740"/>
                <a:gd name="connsiteY81" fmla="*/ 652718 h 940972"/>
                <a:gd name="connsiteX82" fmla="*/ 595809 w 1003740"/>
                <a:gd name="connsiteY82" fmla="*/ 638871 h 940972"/>
                <a:gd name="connsiteX83" fmla="*/ 579442 w 1003740"/>
                <a:gd name="connsiteY83" fmla="*/ 640759 h 9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03740" h="940972">
                  <a:moveTo>
                    <a:pt x="578183" y="939714"/>
                  </a:moveTo>
                  <a:cubicBezTo>
                    <a:pt x="549854" y="930273"/>
                    <a:pt x="538523" y="910763"/>
                    <a:pt x="539152" y="880553"/>
                  </a:cubicBezTo>
                  <a:cubicBezTo>
                    <a:pt x="540411" y="844049"/>
                    <a:pt x="539152" y="807545"/>
                    <a:pt x="539782" y="771670"/>
                  </a:cubicBezTo>
                  <a:cubicBezTo>
                    <a:pt x="539782" y="760971"/>
                    <a:pt x="536634" y="758453"/>
                    <a:pt x="525932" y="758453"/>
                  </a:cubicBezTo>
                  <a:cubicBezTo>
                    <a:pt x="388696" y="759083"/>
                    <a:pt x="252089" y="758453"/>
                    <a:pt x="114853" y="759083"/>
                  </a:cubicBezTo>
                  <a:cubicBezTo>
                    <a:pt x="80859" y="759083"/>
                    <a:pt x="50642" y="750271"/>
                    <a:pt x="27349" y="724467"/>
                  </a:cubicBezTo>
                  <a:cubicBezTo>
                    <a:pt x="9093" y="704327"/>
                    <a:pt x="280" y="680411"/>
                    <a:pt x="280" y="653977"/>
                  </a:cubicBezTo>
                  <a:cubicBezTo>
                    <a:pt x="-350" y="608032"/>
                    <a:pt x="280" y="561458"/>
                    <a:pt x="280" y="515513"/>
                  </a:cubicBezTo>
                  <a:cubicBezTo>
                    <a:pt x="280" y="500408"/>
                    <a:pt x="7834" y="491597"/>
                    <a:pt x="19165" y="491597"/>
                  </a:cubicBezTo>
                  <a:cubicBezTo>
                    <a:pt x="30497" y="491597"/>
                    <a:pt x="38051" y="500408"/>
                    <a:pt x="38051" y="514884"/>
                  </a:cubicBezTo>
                  <a:cubicBezTo>
                    <a:pt x="38051" y="558940"/>
                    <a:pt x="38051" y="602997"/>
                    <a:pt x="38051" y="647053"/>
                  </a:cubicBezTo>
                  <a:cubicBezTo>
                    <a:pt x="38051" y="693627"/>
                    <a:pt x="65121" y="720691"/>
                    <a:pt x="111076" y="721320"/>
                  </a:cubicBezTo>
                  <a:cubicBezTo>
                    <a:pt x="249571" y="721320"/>
                    <a:pt x="388696" y="721320"/>
                    <a:pt x="527191" y="721320"/>
                  </a:cubicBezTo>
                  <a:cubicBezTo>
                    <a:pt x="530968" y="721320"/>
                    <a:pt x="534746" y="720691"/>
                    <a:pt x="539152" y="720691"/>
                  </a:cubicBezTo>
                  <a:cubicBezTo>
                    <a:pt x="539152" y="689222"/>
                    <a:pt x="539152" y="659012"/>
                    <a:pt x="539152" y="628801"/>
                  </a:cubicBezTo>
                  <a:cubicBezTo>
                    <a:pt x="539152" y="625655"/>
                    <a:pt x="536634" y="622508"/>
                    <a:pt x="534746" y="620620"/>
                  </a:cubicBezTo>
                  <a:cubicBezTo>
                    <a:pt x="519008" y="604256"/>
                    <a:pt x="512083" y="584745"/>
                    <a:pt x="515230" y="562717"/>
                  </a:cubicBezTo>
                  <a:cubicBezTo>
                    <a:pt x="517119" y="545094"/>
                    <a:pt x="511453" y="533136"/>
                    <a:pt x="498233" y="521807"/>
                  </a:cubicBezTo>
                  <a:cubicBezTo>
                    <a:pt x="462350" y="492226"/>
                    <a:pt x="462980" y="440617"/>
                    <a:pt x="499492" y="411666"/>
                  </a:cubicBezTo>
                  <a:cubicBezTo>
                    <a:pt x="512712" y="401596"/>
                    <a:pt x="517119" y="389638"/>
                    <a:pt x="515860" y="373274"/>
                  </a:cubicBezTo>
                  <a:cubicBezTo>
                    <a:pt x="512083" y="324182"/>
                    <a:pt x="544818" y="290825"/>
                    <a:pt x="594550" y="293972"/>
                  </a:cubicBezTo>
                  <a:cubicBezTo>
                    <a:pt x="612177" y="295231"/>
                    <a:pt x="624138" y="289566"/>
                    <a:pt x="634840" y="276350"/>
                  </a:cubicBezTo>
                  <a:cubicBezTo>
                    <a:pt x="662539" y="241734"/>
                    <a:pt x="715419" y="241734"/>
                    <a:pt x="743118" y="276350"/>
                  </a:cubicBezTo>
                  <a:cubicBezTo>
                    <a:pt x="754449" y="290196"/>
                    <a:pt x="767040" y="295231"/>
                    <a:pt x="784667" y="293972"/>
                  </a:cubicBezTo>
                  <a:cubicBezTo>
                    <a:pt x="833140" y="290196"/>
                    <a:pt x="867134" y="326071"/>
                    <a:pt x="862098" y="374533"/>
                  </a:cubicBezTo>
                  <a:cubicBezTo>
                    <a:pt x="860209" y="390267"/>
                    <a:pt x="865246" y="400967"/>
                    <a:pt x="877207" y="411037"/>
                  </a:cubicBezTo>
                  <a:cubicBezTo>
                    <a:pt x="914978" y="441876"/>
                    <a:pt x="914978" y="492856"/>
                    <a:pt x="877207" y="523695"/>
                  </a:cubicBezTo>
                  <a:cubicBezTo>
                    <a:pt x="864616" y="533765"/>
                    <a:pt x="859580" y="545094"/>
                    <a:pt x="862098" y="561458"/>
                  </a:cubicBezTo>
                  <a:cubicBezTo>
                    <a:pt x="865246" y="583486"/>
                    <a:pt x="858321" y="602997"/>
                    <a:pt x="843212" y="619990"/>
                  </a:cubicBezTo>
                  <a:cubicBezTo>
                    <a:pt x="840694" y="623137"/>
                    <a:pt x="837546" y="626913"/>
                    <a:pt x="837546" y="630690"/>
                  </a:cubicBezTo>
                  <a:cubicBezTo>
                    <a:pt x="836917" y="660900"/>
                    <a:pt x="837546" y="690480"/>
                    <a:pt x="837546" y="720061"/>
                  </a:cubicBezTo>
                  <a:cubicBezTo>
                    <a:pt x="864616" y="720061"/>
                    <a:pt x="891056" y="723208"/>
                    <a:pt x="916237" y="719432"/>
                  </a:cubicBezTo>
                  <a:cubicBezTo>
                    <a:pt x="946454" y="715026"/>
                    <a:pt x="965340" y="686075"/>
                    <a:pt x="965970" y="652718"/>
                  </a:cubicBezTo>
                  <a:cubicBezTo>
                    <a:pt x="966599" y="610549"/>
                    <a:pt x="965970" y="569011"/>
                    <a:pt x="965970" y="526842"/>
                  </a:cubicBezTo>
                  <a:cubicBezTo>
                    <a:pt x="965970" y="361316"/>
                    <a:pt x="965970" y="195789"/>
                    <a:pt x="965970" y="30892"/>
                  </a:cubicBezTo>
                  <a:cubicBezTo>
                    <a:pt x="965970" y="26486"/>
                    <a:pt x="965970" y="21452"/>
                    <a:pt x="965970" y="17046"/>
                  </a:cubicBezTo>
                  <a:cubicBezTo>
                    <a:pt x="967228" y="6976"/>
                    <a:pt x="972894" y="682"/>
                    <a:pt x="982967" y="53"/>
                  </a:cubicBezTo>
                  <a:cubicBezTo>
                    <a:pt x="993039" y="-577"/>
                    <a:pt x="999964" y="4458"/>
                    <a:pt x="1002482" y="14528"/>
                  </a:cubicBezTo>
                  <a:cubicBezTo>
                    <a:pt x="1003741" y="18305"/>
                    <a:pt x="1003741" y="22710"/>
                    <a:pt x="1003741" y="27116"/>
                  </a:cubicBezTo>
                  <a:cubicBezTo>
                    <a:pt x="1003741" y="234181"/>
                    <a:pt x="1003741" y="441876"/>
                    <a:pt x="1003741" y="648942"/>
                  </a:cubicBezTo>
                  <a:cubicBezTo>
                    <a:pt x="1003741" y="715656"/>
                    <a:pt x="960304" y="759083"/>
                    <a:pt x="893574" y="760341"/>
                  </a:cubicBezTo>
                  <a:cubicBezTo>
                    <a:pt x="875318" y="760341"/>
                    <a:pt x="857062" y="760341"/>
                    <a:pt x="836917" y="760341"/>
                  </a:cubicBezTo>
                  <a:cubicBezTo>
                    <a:pt x="836917" y="765377"/>
                    <a:pt x="836917" y="769782"/>
                    <a:pt x="836917" y="774188"/>
                  </a:cubicBezTo>
                  <a:cubicBezTo>
                    <a:pt x="836917" y="809433"/>
                    <a:pt x="835658" y="845307"/>
                    <a:pt x="837546" y="880553"/>
                  </a:cubicBezTo>
                  <a:cubicBezTo>
                    <a:pt x="838806" y="910763"/>
                    <a:pt x="828104" y="930903"/>
                    <a:pt x="799146" y="940973"/>
                  </a:cubicBezTo>
                  <a:cubicBezTo>
                    <a:pt x="792221" y="940973"/>
                    <a:pt x="785296" y="940973"/>
                    <a:pt x="779001" y="940973"/>
                  </a:cubicBezTo>
                  <a:cubicBezTo>
                    <a:pt x="748784" y="918945"/>
                    <a:pt x="717937" y="896287"/>
                    <a:pt x="687090" y="873629"/>
                  </a:cubicBezTo>
                  <a:cubicBezTo>
                    <a:pt x="682054" y="877406"/>
                    <a:pt x="677018" y="882441"/>
                    <a:pt x="671352" y="886217"/>
                  </a:cubicBezTo>
                  <a:cubicBezTo>
                    <a:pt x="647430" y="904469"/>
                    <a:pt x="622879" y="922721"/>
                    <a:pt x="598957" y="940344"/>
                  </a:cubicBezTo>
                  <a:cubicBezTo>
                    <a:pt x="592032" y="939714"/>
                    <a:pt x="585108" y="939714"/>
                    <a:pt x="578183" y="939714"/>
                  </a:cubicBezTo>
                  <a:close/>
                  <a:moveTo>
                    <a:pt x="553002" y="561458"/>
                  </a:moveTo>
                  <a:cubicBezTo>
                    <a:pt x="551113" y="592298"/>
                    <a:pt x="563704" y="603626"/>
                    <a:pt x="598957" y="601109"/>
                  </a:cubicBezTo>
                  <a:cubicBezTo>
                    <a:pt x="623508" y="599221"/>
                    <a:pt x="643653" y="609291"/>
                    <a:pt x="658762" y="627543"/>
                  </a:cubicBezTo>
                  <a:cubicBezTo>
                    <a:pt x="678277" y="650830"/>
                    <a:pt x="698422" y="650830"/>
                    <a:pt x="717308" y="628172"/>
                  </a:cubicBezTo>
                  <a:cubicBezTo>
                    <a:pt x="734305" y="607402"/>
                    <a:pt x="755708" y="598591"/>
                    <a:pt x="782148" y="601738"/>
                  </a:cubicBezTo>
                  <a:cubicBezTo>
                    <a:pt x="810477" y="604885"/>
                    <a:pt x="826215" y="589151"/>
                    <a:pt x="823068" y="560829"/>
                  </a:cubicBezTo>
                  <a:cubicBezTo>
                    <a:pt x="819920" y="534395"/>
                    <a:pt x="829363" y="512996"/>
                    <a:pt x="849508" y="496003"/>
                  </a:cubicBezTo>
                  <a:cubicBezTo>
                    <a:pt x="872170" y="477751"/>
                    <a:pt x="872170" y="456352"/>
                    <a:pt x="850137" y="438100"/>
                  </a:cubicBezTo>
                  <a:cubicBezTo>
                    <a:pt x="829363" y="421107"/>
                    <a:pt x="819920" y="399078"/>
                    <a:pt x="823068" y="372015"/>
                  </a:cubicBezTo>
                  <a:cubicBezTo>
                    <a:pt x="826215" y="344322"/>
                    <a:pt x="811736" y="329217"/>
                    <a:pt x="784037" y="331735"/>
                  </a:cubicBezTo>
                  <a:cubicBezTo>
                    <a:pt x="755708" y="334252"/>
                    <a:pt x="733046" y="324812"/>
                    <a:pt x="714789" y="302783"/>
                  </a:cubicBezTo>
                  <a:cubicBezTo>
                    <a:pt x="698422" y="282643"/>
                    <a:pt x="676389" y="282643"/>
                    <a:pt x="660021" y="303413"/>
                  </a:cubicBezTo>
                  <a:cubicBezTo>
                    <a:pt x="643024" y="324182"/>
                    <a:pt x="621620" y="334252"/>
                    <a:pt x="594550" y="332364"/>
                  </a:cubicBezTo>
                  <a:cubicBezTo>
                    <a:pt x="562445" y="329847"/>
                    <a:pt x="549854" y="342434"/>
                    <a:pt x="552372" y="374533"/>
                  </a:cubicBezTo>
                  <a:cubicBezTo>
                    <a:pt x="554261" y="400967"/>
                    <a:pt x="544818" y="422365"/>
                    <a:pt x="524673" y="439359"/>
                  </a:cubicBezTo>
                  <a:cubicBezTo>
                    <a:pt x="503269" y="456981"/>
                    <a:pt x="503269" y="478380"/>
                    <a:pt x="524673" y="495373"/>
                  </a:cubicBezTo>
                  <a:cubicBezTo>
                    <a:pt x="545447" y="510478"/>
                    <a:pt x="555520" y="531248"/>
                    <a:pt x="553002" y="561458"/>
                  </a:cubicBezTo>
                  <a:close/>
                  <a:moveTo>
                    <a:pt x="579442" y="640759"/>
                  </a:moveTo>
                  <a:cubicBezTo>
                    <a:pt x="578812" y="642648"/>
                    <a:pt x="578183" y="643277"/>
                    <a:pt x="578183" y="643906"/>
                  </a:cubicBezTo>
                  <a:cubicBezTo>
                    <a:pt x="578183" y="725725"/>
                    <a:pt x="578183" y="806915"/>
                    <a:pt x="578183" y="888735"/>
                  </a:cubicBezTo>
                  <a:cubicBezTo>
                    <a:pt x="578183" y="892511"/>
                    <a:pt x="581330" y="898804"/>
                    <a:pt x="583848" y="900063"/>
                  </a:cubicBezTo>
                  <a:cubicBezTo>
                    <a:pt x="587626" y="901322"/>
                    <a:pt x="593921" y="899434"/>
                    <a:pt x="597068" y="896916"/>
                  </a:cubicBezTo>
                  <a:cubicBezTo>
                    <a:pt x="622249" y="876776"/>
                    <a:pt x="646801" y="856636"/>
                    <a:pt x="671982" y="835867"/>
                  </a:cubicBezTo>
                  <a:cubicBezTo>
                    <a:pt x="685202" y="825168"/>
                    <a:pt x="692127" y="824538"/>
                    <a:pt x="705346" y="835867"/>
                  </a:cubicBezTo>
                  <a:cubicBezTo>
                    <a:pt x="729269" y="855378"/>
                    <a:pt x="753190" y="874888"/>
                    <a:pt x="777112" y="894399"/>
                  </a:cubicBezTo>
                  <a:cubicBezTo>
                    <a:pt x="781519" y="898175"/>
                    <a:pt x="787814" y="898804"/>
                    <a:pt x="793480" y="900693"/>
                  </a:cubicBezTo>
                  <a:cubicBezTo>
                    <a:pt x="795369" y="895028"/>
                    <a:pt x="799146" y="889364"/>
                    <a:pt x="799146" y="883700"/>
                  </a:cubicBezTo>
                  <a:cubicBezTo>
                    <a:pt x="799775" y="806915"/>
                    <a:pt x="799146" y="730131"/>
                    <a:pt x="799146" y="652718"/>
                  </a:cubicBezTo>
                  <a:cubicBezTo>
                    <a:pt x="799146" y="648942"/>
                    <a:pt x="799146" y="644536"/>
                    <a:pt x="799146" y="640759"/>
                  </a:cubicBezTo>
                  <a:cubicBezTo>
                    <a:pt x="792221" y="640130"/>
                    <a:pt x="786555" y="640130"/>
                    <a:pt x="780889" y="639501"/>
                  </a:cubicBezTo>
                  <a:cubicBezTo>
                    <a:pt x="766410" y="636983"/>
                    <a:pt x="755708" y="642018"/>
                    <a:pt x="746266" y="652718"/>
                  </a:cubicBezTo>
                  <a:cubicBezTo>
                    <a:pt x="712901" y="692998"/>
                    <a:pt x="663798" y="692998"/>
                    <a:pt x="630433" y="652718"/>
                  </a:cubicBezTo>
                  <a:cubicBezTo>
                    <a:pt x="620990" y="641389"/>
                    <a:pt x="610289" y="636983"/>
                    <a:pt x="595809" y="638871"/>
                  </a:cubicBezTo>
                  <a:cubicBezTo>
                    <a:pt x="590773" y="640130"/>
                    <a:pt x="585108" y="640130"/>
                    <a:pt x="579442" y="640759"/>
                  </a:cubicBezTo>
                  <a:close/>
                </a:path>
              </a:pathLst>
            </a:custGeom>
            <a:grpFill/>
            <a:ln w="6291" cap="flat">
              <a:noFill/>
              <a:prstDash val="solid"/>
              <a:miter/>
            </a:ln>
          </p:spPr>
          <p:txBody>
            <a:bodyPr rtlCol="0" anchor="ctr"/>
            <a:lstStyle/>
            <a:p>
              <a:pPr algn="l" rtl="0"/>
              <a:endParaRPr lang="en-US"/>
            </a:p>
          </p:txBody>
        </p:sp>
        <p:sp>
          <p:nvSpPr>
            <p:cNvPr id="7" name="Freeform 6">
              <a:extLst>
                <a:ext uri="{FF2B5EF4-FFF2-40B4-BE49-F238E27FC236}">
                  <a16:creationId xmlns:a16="http://schemas.microsoft.com/office/drawing/2014/main" id="{5DD81624-20B3-92C4-F532-C41F8DBF6240}"/>
                </a:ext>
              </a:extLst>
            </p:cNvPr>
            <p:cNvSpPr/>
            <p:nvPr/>
          </p:nvSpPr>
          <p:spPr>
            <a:xfrm>
              <a:off x="2405494" y="593121"/>
              <a:ext cx="1004090" cy="812717"/>
            </a:xfrm>
            <a:custGeom>
              <a:avLst/>
              <a:gdLst>
                <a:gd name="connsiteX0" fmla="*/ 502990 w 1004090"/>
                <a:gd name="connsiteY0" fmla="*/ 629 h 812717"/>
                <a:gd name="connsiteX1" fmla="*/ 891406 w 1004090"/>
                <a:gd name="connsiteY1" fmla="*/ 629 h 812717"/>
                <a:gd name="connsiteX2" fmla="*/ 1004091 w 1004090"/>
                <a:gd name="connsiteY2" fmla="*/ 112659 h 812717"/>
                <a:gd name="connsiteX3" fmla="*/ 1004091 w 1004090"/>
                <a:gd name="connsiteY3" fmla="*/ 291402 h 812717"/>
                <a:gd name="connsiteX4" fmla="*/ 1002831 w 1004090"/>
                <a:gd name="connsiteY4" fmla="*/ 306507 h 812717"/>
                <a:gd name="connsiteX5" fmla="*/ 983946 w 1004090"/>
                <a:gd name="connsiteY5" fmla="*/ 319724 h 812717"/>
                <a:gd name="connsiteX6" fmla="*/ 966949 w 1004090"/>
                <a:gd name="connsiteY6" fmla="*/ 303360 h 812717"/>
                <a:gd name="connsiteX7" fmla="*/ 966319 w 1004090"/>
                <a:gd name="connsiteY7" fmla="*/ 290773 h 812717"/>
                <a:gd name="connsiteX8" fmla="*/ 966319 w 1004090"/>
                <a:gd name="connsiteY8" fmla="*/ 113288 h 812717"/>
                <a:gd name="connsiteX9" fmla="*/ 892035 w 1004090"/>
                <a:gd name="connsiteY9" fmla="*/ 38392 h 812717"/>
                <a:gd name="connsiteX10" fmla="*/ 112685 w 1004090"/>
                <a:gd name="connsiteY10" fmla="*/ 38392 h 812717"/>
                <a:gd name="connsiteX11" fmla="*/ 38401 w 1004090"/>
                <a:gd name="connsiteY11" fmla="*/ 112029 h 812717"/>
                <a:gd name="connsiteX12" fmla="*/ 38401 w 1004090"/>
                <a:gd name="connsiteY12" fmla="*/ 781058 h 812717"/>
                <a:gd name="connsiteX13" fmla="*/ 37771 w 1004090"/>
                <a:gd name="connsiteY13" fmla="*/ 796163 h 812717"/>
                <a:gd name="connsiteX14" fmla="*/ 21404 w 1004090"/>
                <a:gd name="connsiteY14" fmla="*/ 812527 h 812717"/>
                <a:gd name="connsiteX15" fmla="*/ 1259 w 1004090"/>
                <a:gd name="connsiteY15" fmla="*/ 798681 h 812717"/>
                <a:gd name="connsiteX16" fmla="*/ 0 w 1004090"/>
                <a:gd name="connsiteY16" fmla="*/ 784835 h 812717"/>
                <a:gd name="connsiteX17" fmla="*/ 0 w 1004090"/>
                <a:gd name="connsiteY17" fmla="*/ 110771 h 812717"/>
                <a:gd name="connsiteX18" fmla="*/ 111426 w 1004090"/>
                <a:gd name="connsiteY18" fmla="*/ 0 h 812717"/>
                <a:gd name="connsiteX19" fmla="*/ 502990 w 1004090"/>
                <a:gd name="connsiteY19" fmla="*/ 629 h 81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4090" h="812717">
                  <a:moveTo>
                    <a:pt x="502990" y="629"/>
                  </a:moveTo>
                  <a:cubicBezTo>
                    <a:pt x="632672" y="629"/>
                    <a:pt x="761724" y="629"/>
                    <a:pt x="891406" y="629"/>
                  </a:cubicBezTo>
                  <a:cubicBezTo>
                    <a:pt x="960653" y="629"/>
                    <a:pt x="1004091" y="44056"/>
                    <a:pt x="1004091" y="112659"/>
                  </a:cubicBezTo>
                  <a:cubicBezTo>
                    <a:pt x="1004091" y="172450"/>
                    <a:pt x="1004091" y="232241"/>
                    <a:pt x="1004091" y="291402"/>
                  </a:cubicBezTo>
                  <a:cubicBezTo>
                    <a:pt x="1004091" y="296437"/>
                    <a:pt x="1004091" y="301472"/>
                    <a:pt x="1002831" y="306507"/>
                  </a:cubicBezTo>
                  <a:cubicBezTo>
                    <a:pt x="1000313" y="315948"/>
                    <a:pt x="993389" y="320353"/>
                    <a:pt x="983946" y="319724"/>
                  </a:cubicBezTo>
                  <a:cubicBezTo>
                    <a:pt x="974503" y="319095"/>
                    <a:pt x="968208" y="313430"/>
                    <a:pt x="966949" y="303360"/>
                  </a:cubicBezTo>
                  <a:cubicBezTo>
                    <a:pt x="966319" y="298955"/>
                    <a:pt x="966319" y="295178"/>
                    <a:pt x="966319" y="290773"/>
                  </a:cubicBezTo>
                  <a:cubicBezTo>
                    <a:pt x="966319" y="231611"/>
                    <a:pt x="966319" y="172450"/>
                    <a:pt x="966319" y="113288"/>
                  </a:cubicBezTo>
                  <a:cubicBezTo>
                    <a:pt x="966319" y="65455"/>
                    <a:pt x="939250" y="38392"/>
                    <a:pt x="892035" y="38392"/>
                  </a:cubicBezTo>
                  <a:cubicBezTo>
                    <a:pt x="632042" y="38392"/>
                    <a:pt x="372678" y="38392"/>
                    <a:pt x="112685" y="38392"/>
                  </a:cubicBezTo>
                  <a:cubicBezTo>
                    <a:pt x="65470" y="38392"/>
                    <a:pt x="38401" y="65455"/>
                    <a:pt x="38401" y="112029"/>
                  </a:cubicBezTo>
                  <a:cubicBezTo>
                    <a:pt x="38401" y="334829"/>
                    <a:pt x="38401" y="557629"/>
                    <a:pt x="38401" y="781058"/>
                  </a:cubicBezTo>
                  <a:cubicBezTo>
                    <a:pt x="38401" y="786093"/>
                    <a:pt x="38401" y="791128"/>
                    <a:pt x="37771" y="796163"/>
                  </a:cubicBezTo>
                  <a:cubicBezTo>
                    <a:pt x="36512" y="805604"/>
                    <a:pt x="30847" y="811268"/>
                    <a:pt x="21404" y="812527"/>
                  </a:cubicBezTo>
                  <a:cubicBezTo>
                    <a:pt x="11331" y="813786"/>
                    <a:pt x="4407" y="808751"/>
                    <a:pt x="1259" y="798681"/>
                  </a:cubicBezTo>
                  <a:cubicBezTo>
                    <a:pt x="0" y="794275"/>
                    <a:pt x="0" y="789240"/>
                    <a:pt x="0" y="784835"/>
                  </a:cubicBezTo>
                  <a:cubicBezTo>
                    <a:pt x="0" y="560147"/>
                    <a:pt x="0" y="335458"/>
                    <a:pt x="0" y="110771"/>
                  </a:cubicBezTo>
                  <a:cubicBezTo>
                    <a:pt x="0" y="44056"/>
                    <a:pt x="44696" y="0"/>
                    <a:pt x="111426" y="0"/>
                  </a:cubicBezTo>
                  <a:cubicBezTo>
                    <a:pt x="242996" y="629"/>
                    <a:pt x="372678" y="629"/>
                    <a:pt x="502990" y="629"/>
                  </a:cubicBezTo>
                  <a:close/>
                </a:path>
              </a:pathLst>
            </a:custGeom>
            <a:grpFill/>
            <a:ln w="6291" cap="flat">
              <a:noFill/>
              <a:prstDash val="solid"/>
              <a:miter/>
            </a:ln>
          </p:spPr>
          <p:txBody>
            <a:bodyPr rtlCol="0" anchor="ctr"/>
            <a:lstStyle/>
            <a:p>
              <a:pPr algn="l" rtl="0"/>
              <a:endParaRPr lang="en-US"/>
            </a:p>
          </p:txBody>
        </p:sp>
        <p:sp>
          <p:nvSpPr>
            <p:cNvPr id="8" name="Freeform 7">
              <a:extLst>
                <a:ext uri="{FF2B5EF4-FFF2-40B4-BE49-F238E27FC236}">
                  <a16:creationId xmlns:a16="http://schemas.microsoft.com/office/drawing/2014/main" id="{2AB9625E-0877-3E93-6D9F-2F0CCF18BF52}"/>
                </a:ext>
              </a:extLst>
            </p:cNvPr>
            <p:cNvSpPr/>
            <p:nvPr/>
          </p:nvSpPr>
          <p:spPr>
            <a:xfrm>
              <a:off x="3013334" y="936726"/>
              <a:ext cx="132479" cy="172521"/>
            </a:xfrm>
            <a:custGeom>
              <a:avLst/>
              <a:gdLst>
                <a:gd name="connsiteX0" fmla="*/ 92820 w 132479"/>
                <a:gd name="connsiteY0" fmla="*/ 88148 h 172521"/>
                <a:gd name="connsiteX1" fmla="*/ 92820 w 132479"/>
                <a:gd name="connsiteY1" fmla="*/ 21434 h 172521"/>
                <a:gd name="connsiteX2" fmla="*/ 119889 w 132479"/>
                <a:gd name="connsiteY2" fmla="*/ 2553 h 172521"/>
                <a:gd name="connsiteX3" fmla="*/ 130591 w 132479"/>
                <a:gd name="connsiteY3" fmla="*/ 19546 h 172521"/>
                <a:gd name="connsiteX4" fmla="*/ 132480 w 132479"/>
                <a:gd name="connsiteY4" fmla="*/ 146680 h 172521"/>
                <a:gd name="connsiteX5" fmla="*/ 118001 w 132479"/>
                <a:gd name="connsiteY5" fmla="*/ 169967 h 172521"/>
                <a:gd name="connsiteX6" fmla="*/ 92190 w 132479"/>
                <a:gd name="connsiteY6" fmla="*/ 159268 h 172521"/>
                <a:gd name="connsiteX7" fmla="*/ 48124 w 132479"/>
                <a:gd name="connsiteY7" fmla="*/ 95700 h 172521"/>
                <a:gd name="connsiteX8" fmla="*/ 38051 w 132479"/>
                <a:gd name="connsiteY8" fmla="*/ 86260 h 172521"/>
                <a:gd name="connsiteX9" fmla="*/ 38051 w 132479"/>
                <a:gd name="connsiteY9" fmla="*/ 138498 h 172521"/>
                <a:gd name="connsiteX10" fmla="*/ 37422 w 132479"/>
                <a:gd name="connsiteY10" fmla="*/ 154862 h 172521"/>
                <a:gd name="connsiteX11" fmla="*/ 17907 w 132479"/>
                <a:gd name="connsiteY11" fmla="*/ 172485 h 172521"/>
                <a:gd name="connsiteX12" fmla="*/ 280 w 132479"/>
                <a:gd name="connsiteY12" fmla="*/ 154233 h 172521"/>
                <a:gd name="connsiteX13" fmla="*/ 280 w 132479"/>
                <a:gd name="connsiteY13" fmla="*/ 125281 h 172521"/>
                <a:gd name="connsiteX14" fmla="*/ 280 w 132479"/>
                <a:gd name="connsiteY14" fmla="*/ 25210 h 172521"/>
                <a:gd name="connsiteX15" fmla="*/ 13500 w 132479"/>
                <a:gd name="connsiteY15" fmla="*/ 1923 h 172521"/>
                <a:gd name="connsiteX16" fmla="*/ 37422 w 132479"/>
                <a:gd name="connsiteY16" fmla="*/ 13252 h 172521"/>
                <a:gd name="connsiteX17" fmla="*/ 90302 w 132479"/>
                <a:gd name="connsiteY17" fmla="*/ 89407 h 172521"/>
                <a:gd name="connsiteX18" fmla="*/ 92820 w 132479"/>
                <a:gd name="connsiteY18" fmla="*/ 88148 h 17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479" h="172521">
                  <a:moveTo>
                    <a:pt x="92820" y="88148"/>
                  </a:moveTo>
                  <a:cubicBezTo>
                    <a:pt x="92820" y="66120"/>
                    <a:pt x="92820" y="43462"/>
                    <a:pt x="92820" y="21434"/>
                  </a:cubicBezTo>
                  <a:cubicBezTo>
                    <a:pt x="92820" y="5070"/>
                    <a:pt x="107299" y="-5000"/>
                    <a:pt x="119889" y="2553"/>
                  </a:cubicBezTo>
                  <a:cubicBezTo>
                    <a:pt x="124926" y="5699"/>
                    <a:pt x="129962" y="13881"/>
                    <a:pt x="130591" y="19546"/>
                  </a:cubicBezTo>
                  <a:cubicBezTo>
                    <a:pt x="131850" y="61714"/>
                    <a:pt x="131850" y="103882"/>
                    <a:pt x="132480" y="146680"/>
                  </a:cubicBezTo>
                  <a:cubicBezTo>
                    <a:pt x="132480" y="157380"/>
                    <a:pt x="129332" y="166191"/>
                    <a:pt x="118001" y="169967"/>
                  </a:cubicBezTo>
                  <a:cubicBezTo>
                    <a:pt x="106669" y="173743"/>
                    <a:pt x="98485" y="168708"/>
                    <a:pt x="92190" y="159268"/>
                  </a:cubicBezTo>
                  <a:cubicBezTo>
                    <a:pt x="77711" y="137869"/>
                    <a:pt x="63232" y="117099"/>
                    <a:pt x="48124" y="95700"/>
                  </a:cubicBezTo>
                  <a:cubicBezTo>
                    <a:pt x="45606" y="92554"/>
                    <a:pt x="43087" y="89407"/>
                    <a:pt x="38051" y="86260"/>
                  </a:cubicBezTo>
                  <a:cubicBezTo>
                    <a:pt x="38051" y="103882"/>
                    <a:pt x="38051" y="121505"/>
                    <a:pt x="38051" y="138498"/>
                  </a:cubicBezTo>
                  <a:cubicBezTo>
                    <a:pt x="38051" y="144163"/>
                    <a:pt x="38051" y="149827"/>
                    <a:pt x="37422" y="154862"/>
                  </a:cubicBezTo>
                  <a:cubicBezTo>
                    <a:pt x="36163" y="165561"/>
                    <a:pt x="27979" y="173114"/>
                    <a:pt x="17907" y="172485"/>
                  </a:cubicBezTo>
                  <a:cubicBezTo>
                    <a:pt x="7205" y="171226"/>
                    <a:pt x="909" y="164932"/>
                    <a:pt x="280" y="154233"/>
                  </a:cubicBezTo>
                  <a:cubicBezTo>
                    <a:pt x="-350" y="144792"/>
                    <a:pt x="280" y="134722"/>
                    <a:pt x="280" y="125281"/>
                  </a:cubicBezTo>
                  <a:cubicBezTo>
                    <a:pt x="280" y="91924"/>
                    <a:pt x="280" y="58567"/>
                    <a:pt x="280" y="25210"/>
                  </a:cubicBezTo>
                  <a:cubicBezTo>
                    <a:pt x="280" y="14511"/>
                    <a:pt x="2168" y="5699"/>
                    <a:pt x="13500" y="1923"/>
                  </a:cubicBezTo>
                  <a:cubicBezTo>
                    <a:pt x="24831" y="-1853"/>
                    <a:pt x="31756" y="4441"/>
                    <a:pt x="37422" y="13252"/>
                  </a:cubicBezTo>
                  <a:cubicBezTo>
                    <a:pt x="55048" y="38427"/>
                    <a:pt x="72675" y="64232"/>
                    <a:pt x="90302" y="89407"/>
                  </a:cubicBezTo>
                  <a:cubicBezTo>
                    <a:pt x="91561" y="88777"/>
                    <a:pt x="92190" y="88777"/>
                    <a:pt x="92820" y="88148"/>
                  </a:cubicBezTo>
                  <a:close/>
                </a:path>
              </a:pathLst>
            </a:custGeom>
            <a:grpFill/>
            <a:ln w="6291" cap="flat">
              <a:noFill/>
              <a:prstDash val="solid"/>
              <a:miter/>
            </a:ln>
          </p:spPr>
          <p:txBody>
            <a:bodyPr rtlCol="0" anchor="ctr"/>
            <a:lstStyle/>
            <a:p>
              <a:pPr algn="l" rtl="0"/>
              <a:endParaRPr lang="en-US"/>
            </a:p>
          </p:txBody>
        </p:sp>
        <p:sp>
          <p:nvSpPr>
            <p:cNvPr id="9" name="Freeform 8">
              <a:extLst>
                <a:ext uri="{FF2B5EF4-FFF2-40B4-BE49-F238E27FC236}">
                  <a16:creationId xmlns:a16="http://schemas.microsoft.com/office/drawing/2014/main" id="{1D5CF034-23CD-6CB5-173F-6E266B8C0DB7}"/>
                </a:ext>
              </a:extLst>
            </p:cNvPr>
            <p:cNvSpPr/>
            <p:nvPr/>
          </p:nvSpPr>
          <p:spPr>
            <a:xfrm>
              <a:off x="2520850" y="936593"/>
              <a:ext cx="162893" cy="172574"/>
            </a:xfrm>
            <a:custGeom>
              <a:avLst/>
              <a:gdLst>
                <a:gd name="connsiteX0" fmla="*/ 121345 w 162893"/>
                <a:gd name="connsiteY0" fmla="*/ 105274 h 172574"/>
                <a:gd name="connsiteX1" fmla="*/ 106236 w 162893"/>
                <a:gd name="connsiteY1" fmla="*/ 105274 h 172574"/>
                <a:gd name="connsiteX2" fmla="*/ 85462 w 162893"/>
                <a:gd name="connsiteY2" fmla="*/ 85764 h 172574"/>
                <a:gd name="connsiteX3" fmla="*/ 105606 w 162893"/>
                <a:gd name="connsiteY3" fmla="*/ 67511 h 172574"/>
                <a:gd name="connsiteX4" fmla="*/ 142119 w 162893"/>
                <a:gd name="connsiteY4" fmla="*/ 67511 h 172574"/>
                <a:gd name="connsiteX5" fmla="*/ 162893 w 162893"/>
                <a:gd name="connsiteY5" fmla="*/ 90169 h 172574"/>
                <a:gd name="connsiteX6" fmla="*/ 98682 w 162893"/>
                <a:gd name="connsiteY6" fmla="*/ 171359 h 172574"/>
                <a:gd name="connsiteX7" fmla="*/ 6142 w 162893"/>
                <a:gd name="connsiteY7" fmla="*/ 117862 h 172574"/>
                <a:gd name="connsiteX8" fmla="*/ 31323 w 162893"/>
                <a:gd name="connsiteY8" fmla="*/ 20308 h 172574"/>
                <a:gd name="connsiteX9" fmla="*/ 130787 w 162893"/>
                <a:gd name="connsiteY9" fmla="*/ 12756 h 172574"/>
                <a:gd name="connsiteX10" fmla="*/ 135824 w 162893"/>
                <a:gd name="connsiteY10" fmla="*/ 45483 h 172574"/>
                <a:gd name="connsiteX11" fmla="*/ 110013 w 162893"/>
                <a:gd name="connsiteY11" fmla="*/ 45483 h 172574"/>
                <a:gd name="connsiteX12" fmla="*/ 47061 w 162893"/>
                <a:gd name="connsiteY12" fmla="*/ 59330 h 172574"/>
                <a:gd name="connsiteX13" fmla="*/ 43913 w 162893"/>
                <a:gd name="connsiteY13" fmla="*/ 109680 h 172574"/>
                <a:gd name="connsiteX14" fmla="*/ 89239 w 162893"/>
                <a:gd name="connsiteY14" fmla="*/ 134855 h 172574"/>
                <a:gd name="connsiteX15" fmla="*/ 121345 w 162893"/>
                <a:gd name="connsiteY15" fmla="*/ 105274 h 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2893" h="172574">
                  <a:moveTo>
                    <a:pt x="121345" y="105274"/>
                  </a:moveTo>
                  <a:cubicBezTo>
                    <a:pt x="116308" y="105274"/>
                    <a:pt x="111272" y="105274"/>
                    <a:pt x="106236" y="105274"/>
                  </a:cubicBezTo>
                  <a:cubicBezTo>
                    <a:pt x="93646" y="104645"/>
                    <a:pt x="85462" y="96463"/>
                    <a:pt x="85462" y="85764"/>
                  </a:cubicBezTo>
                  <a:cubicBezTo>
                    <a:pt x="85462" y="75693"/>
                    <a:pt x="93646" y="68141"/>
                    <a:pt x="105606" y="67511"/>
                  </a:cubicBezTo>
                  <a:cubicBezTo>
                    <a:pt x="117568" y="66882"/>
                    <a:pt x="130158" y="66882"/>
                    <a:pt x="142119" y="67511"/>
                  </a:cubicBezTo>
                  <a:cubicBezTo>
                    <a:pt x="156598" y="68141"/>
                    <a:pt x="162893" y="75064"/>
                    <a:pt x="162893" y="90169"/>
                  </a:cubicBezTo>
                  <a:cubicBezTo>
                    <a:pt x="162893" y="131708"/>
                    <a:pt x="137083" y="164436"/>
                    <a:pt x="98682" y="171359"/>
                  </a:cubicBezTo>
                  <a:cubicBezTo>
                    <a:pt x="60910" y="178282"/>
                    <a:pt x="20621" y="154995"/>
                    <a:pt x="6142" y="117862"/>
                  </a:cubicBezTo>
                  <a:cubicBezTo>
                    <a:pt x="-7708" y="83246"/>
                    <a:pt x="2365" y="43595"/>
                    <a:pt x="31323" y="20308"/>
                  </a:cubicBezTo>
                  <a:cubicBezTo>
                    <a:pt x="59651" y="-3608"/>
                    <a:pt x="100570" y="-6755"/>
                    <a:pt x="130787" y="12756"/>
                  </a:cubicBezTo>
                  <a:cubicBezTo>
                    <a:pt x="144637" y="21567"/>
                    <a:pt x="147155" y="36043"/>
                    <a:pt x="135824" y="45483"/>
                  </a:cubicBezTo>
                  <a:cubicBezTo>
                    <a:pt x="127010" y="52406"/>
                    <a:pt x="118826" y="49889"/>
                    <a:pt x="110013" y="45483"/>
                  </a:cubicBezTo>
                  <a:cubicBezTo>
                    <a:pt x="86721" y="32896"/>
                    <a:pt x="61540" y="38560"/>
                    <a:pt x="47061" y="59330"/>
                  </a:cubicBezTo>
                  <a:cubicBezTo>
                    <a:pt x="35729" y="75064"/>
                    <a:pt x="35100" y="92687"/>
                    <a:pt x="43913" y="109680"/>
                  </a:cubicBezTo>
                  <a:cubicBezTo>
                    <a:pt x="53356" y="127302"/>
                    <a:pt x="69094" y="135484"/>
                    <a:pt x="89239" y="134855"/>
                  </a:cubicBezTo>
                  <a:cubicBezTo>
                    <a:pt x="106866" y="133596"/>
                    <a:pt x="118197" y="123526"/>
                    <a:pt x="121345" y="105274"/>
                  </a:cubicBezTo>
                  <a:close/>
                </a:path>
              </a:pathLst>
            </a:custGeom>
            <a:grpFill/>
            <a:ln w="6291"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354B664E-9E1A-A0AC-73FF-71AA6BA6E09D}"/>
                </a:ext>
              </a:extLst>
            </p:cNvPr>
            <p:cNvSpPr/>
            <p:nvPr/>
          </p:nvSpPr>
          <p:spPr>
            <a:xfrm>
              <a:off x="2707036" y="937391"/>
              <a:ext cx="109986" cy="171820"/>
            </a:xfrm>
            <a:custGeom>
              <a:avLst/>
              <a:gdLst>
                <a:gd name="connsiteX0" fmla="*/ 74284 w 109986"/>
                <a:gd name="connsiteY0" fmla="*/ 104477 h 171820"/>
                <a:gd name="connsiteX1" fmla="*/ 103242 w 109986"/>
                <a:gd name="connsiteY1" fmla="*/ 137834 h 171820"/>
                <a:gd name="connsiteX2" fmla="*/ 103242 w 109986"/>
                <a:gd name="connsiteY2" fmla="*/ 166785 h 171820"/>
                <a:gd name="connsiteX3" fmla="*/ 74284 w 109986"/>
                <a:gd name="connsiteY3" fmla="*/ 162379 h 171820"/>
                <a:gd name="connsiteX4" fmla="*/ 37771 w 109986"/>
                <a:gd name="connsiteY4" fmla="*/ 120840 h 171820"/>
                <a:gd name="connsiteX5" fmla="*/ 37771 w 109986"/>
                <a:gd name="connsiteY5" fmla="*/ 149163 h 171820"/>
                <a:gd name="connsiteX6" fmla="*/ 18886 w 109986"/>
                <a:gd name="connsiteY6" fmla="*/ 171820 h 171820"/>
                <a:gd name="connsiteX7" fmla="*/ 0 w 109986"/>
                <a:gd name="connsiteY7" fmla="*/ 149792 h 171820"/>
                <a:gd name="connsiteX8" fmla="*/ 0 w 109986"/>
                <a:gd name="connsiteY8" fmla="*/ 22028 h 171820"/>
                <a:gd name="connsiteX9" fmla="*/ 21404 w 109986"/>
                <a:gd name="connsiteY9" fmla="*/ 0 h 171820"/>
                <a:gd name="connsiteX10" fmla="*/ 51621 w 109986"/>
                <a:gd name="connsiteY10" fmla="*/ 0 h 171820"/>
                <a:gd name="connsiteX11" fmla="*/ 108278 w 109986"/>
                <a:gd name="connsiteY11" fmla="*/ 41539 h 171820"/>
                <a:gd name="connsiteX12" fmla="*/ 78061 w 109986"/>
                <a:gd name="connsiteY12" fmla="*/ 102589 h 171820"/>
                <a:gd name="connsiteX13" fmla="*/ 74284 w 109986"/>
                <a:gd name="connsiteY13" fmla="*/ 104477 h 171820"/>
                <a:gd name="connsiteX14" fmla="*/ 39030 w 109986"/>
                <a:gd name="connsiteY14" fmla="*/ 69232 h 171820"/>
                <a:gd name="connsiteX15" fmla="*/ 69877 w 109986"/>
                <a:gd name="connsiteY15" fmla="*/ 60420 h 171820"/>
                <a:gd name="connsiteX16" fmla="*/ 69248 w 109986"/>
                <a:gd name="connsiteY16" fmla="*/ 45315 h 171820"/>
                <a:gd name="connsiteX17" fmla="*/ 39030 w 109986"/>
                <a:gd name="connsiteY17" fmla="*/ 38392 h 171820"/>
                <a:gd name="connsiteX18" fmla="*/ 39030 w 109986"/>
                <a:gd name="connsiteY18" fmla="*/ 69232 h 17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986" h="171820">
                  <a:moveTo>
                    <a:pt x="74284" y="104477"/>
                  </a:moveTo>
                  <a:cubicBezTo>
                    <a:pt x="84356" y="115806"/>
                    <a:pt x="93799" y="126505"/>
                    <a:pt x="103242" y="137834"/>
                  </a:cubicBezTo>
                  <a:cubicBezTo>
                    <a:pt x="112055" y="148533"/>
                    <a:pt x="112055" y="159233"/>
                    <a:pt x="103242" y="166785"/>
                  </a:cubicBezTo>
                  <a:cubicBezTo>
                    <a:pt x="94429" y="174338"/>
                    <a:pt x="83727" y="173079"/>
                    <a:pt x="74284" y="162379"/>
                  </a:cubicBezTo>
                  <a:cubicBezTo>
                    <a:pt x="62952" y="149792"/>
                    <a:pt x="51621" y="136575"/>
                    <a:pt x="37771" y="120840"/>
                  </a:cubicBezTo>
                  <a:cubicBezTo>
                    <a:pt x="37771" y="132799"/>
                    <a:pt x="37771" y="140981"/>
                    <a:pt x="37771" y="149163"/>
                  </a:cubicBezTo>
                  <a:cubicBezTo>
                    <a:pt x="37142" y="163009"/>
                    <a:pt x="30217" y="171191"/>
                    <a:pt x="18886" y="171820"/>
                  </a:cubicBezTo>
                  <a:cubicBezTo>
                    <a:pt x="7554" y="171820"/>
                    <a:pt x="0" y="163638"/>
                    <a:pt x="0" y="149792"/>
                  </a:cubicBezTo>
                  <a:cubicBezTo>
                    <a:pt x="0" y="106994"/>
                    <a:pt x="0" y="64196"/>
                    <a:pt x="0" y="22028"/>
                  </a:cubicBezTo>
                  <a:cubicBezTo>
                    <a:pt x="0" y="6923"/>
                    <a:pt x="6925" y="629"/>
                    <a:pt x="21404" y="0"/>
                  </a:cubicBezTo>
                  <a:cubicBezTo>
                    <a:pt x="31476" y="0"/>
                    <a:pt x="41549" y="0"/>
                    <a:pt x="51621" y="0"/>
                  </a:cubicBezTo>
                  <a:cubicBezTo>
                    <a:pt x="79949" y="629"/>
                    <a:pt x="101983" y="16364"/>
                    <a:pt x="108278" y="41539"/>
                  </a:cubicBezTo>
                  <a:cubicBezTo>
                    <a:pt x="114573" y="65455"/>
                    <a:pt x="103242" y="88113"/>
                    <a:pt x="78061" y="102589"/>
                  </a:cubicBezTo>
                  <a:cubicBezTo>
                    <a:pt x="77431" y="102589"/>
                    <a:pt x="76802" y="103218"/>
                    <a:pt x="74284" y="104477"/>
                  </a:cubicBezTo>
                  <a:close/>
                  <a:moveTo>
                    <a:pt x="39030" y="69232"/>
                  </a:moveTo>
                  <a:cubicBezTo>
                    <a:pt x="51621" y="69232"/>
                    <a:pt x="63582" y="71749"/>
                    <a:pt x="69877" y="60420"/>
                  </a:cubicBezTo>
                  <a:cubicBezTo>
                    <a:pt x="71766" y="56644"/>
                    <a:pt x="71766" y="49091"/>
                    <a:pt x="69248" y="45315"/>
                  </a:cubicBezTo>
                  <a:cubicBezTo>
                    <a:pt x="61693" y="34616"/>
                    <a:pt x="50362" y="37133"/>
                    <a:pt x="39030" y="38392"/>
                  </a:cubicBezTo>
                  <a:cubicBezTo>
                    <a:pt x="39030" y="49091"/>
                    <a:pt x="39030" y="58532"/>
                    <a:pt x="39030" y="69232"/>
                  </a:cubicBezTo>
                  <a:close/>
                </a:path>
              </a:pathLst>
            </a:custGeom>
            <a:grpFill/>
            <a:ln w="6291" cap="flat">
              <a:noFill/>
              <a:prstDash val="solid"/>
              <a:miter/>
            </a:ln>
          </p:spPr>
          <p:txBody>
            <a:bodyPr rtlCol="0" anchor="ctr"/>
            <a:lstStyle/>
            <a:p>
              <a:pPr algn="l" rtl="0"/>
              <a:endParaRPr lang="en-US"/>
            </a:p>
          </p:txBody>
        </p:sp>
        <p:sp>
          <p:nvSpPr>
            <p:cNvPr id="17" name="Freeform 16">
              <a:extLst>
                <a:ext uri="{FF2B5EF4-FFF2-40B4-BE49-F238E27FC236}">
                  <a16:creationId xmlns:a16="http://schemas.microsoft.com/office/drawing/2014/main" id="{242924DA-89B4-F96F-337E-24F89C839184}"/>
                </a:ext>
              </a:extLst>
            </p:cNvPr>
            <p:cNvSpPr/>
            <p:nvPr/>
          </p:nvSpPr>
          <p:spPr>
            <a:xfrm>
              <a:off x="2849118" y="936761"/>
              <a:ext cx="143392" cy="172295"/>
            </a:xfrm>
            <a:custGeom>
              <a:avLst/>
              <a:gdLst>
                <a:gd name="connsiteX0" fmla="*/ 99026 w 143392"/>
                <a:gd name="connsiteY0" fmla="*/ 139722 h 172295"/>
                <a:gd name="connsiteX1" fmla="*/ 50553 w 143392"/>
                <a:gd name="connsiteY1" fmla="*/ 139722 h 172295"/>
                <a:gd name="connsiteX2" fmla="*/ 41739 w 143392"/>
                <a:gd name="connsiteY2" fmla="*/ 146016 h 172295"/>
                <a:gd name="connsiteX3" fmla="*/ 34815 w 143392"/>
                <a:gd name="connsiteY3" fmla="*/ 162379 h 172295"/>
                <a:gd name="connsiteX4" fmla="*/ 13411 w 143392"/>
                <a:gd name="connsiteY4" fmla="*/ 171191 h 172295"/>
                <a:gd name="connsiteX5" fmla="*/ 191 w 143392"/>
                <a:gd name="connsiteY5" fmla="*/ 151051 h 172295"/>
                <a:gd name="connsiteX6" fmla="*/ 2079 w 143392"/>
                <a:gd name="connsiteY6" fmla="*/ 143498 h 172295"/>
                <a:gd name="connsiteX7" fmla="*/ 49923 w 143392"/>
                <a:gd name="connsiteY7" fmla="*/ 16993 h 172295"/>
                <a:gd name="connsiteX8" fmla="*/ 71327 w 143392"/>
                <a:gd name="connsiteY8" fmla="*/ 0 h 172295"/>
                <a:gd name="connsiteX9" fmla="*/ 93990 w 143392"/>
                <a:gd name="connsiteY9" fmla="*/ 16993 h 172295"/>
                <a:gd name="connsiteX10" fmla="*/ 141204 w 143392"/>
                <a:gd name="connsiteY10" fmla="*/ 142240 h 172295"/>
                <a:gd name="connsiteX11" fmla="*/ 131132 w 143392"/>
                <a:gd name="connsiteY11" fmla="*/ 170562 h 172295"/>
                <a:gd name="connsiteX12" fmla="*/ 105951 w 143392"/>
                <a:gd name="connsiteY12" fmla="*/ 156086 h 172295"/>
                <a:gd name="connsiteX13" fmla="*/ 99026 w 143392"/>
                <a:gd name="connsiteY13" fmla="*/ 139722 h 172295"/>
                <a:gd name="connsiteX14" fmla="*/ 71956 w 143392"/>
                <a:gd name="connsiteY14" fmla="*/ 67973 h 172295"/>
                <a:gd name="connsiteX15" fmla="*/ 59366 w 143392"/>
                <a:gd name="connsiteY15" fmla="*/ 100701 h 172295"/>
                <a:gd name="connsiteX16" fmla="*/ 84547 w 143392"/>
                <a:gd name="connsiteY16" fmla="*/ 100701 h 172295"/>
                <a:gd name="connsiteX17" fmla="*/ 71956 w 143392"/>
                <a:gd name="connsiteY17" fmla="*/ 67973 h 17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3392" h="172295">
                  <a:moveTo>
                    <a:pt x="99026" y="139722"/>
                  </a:moveTo>
                  <a:cubicBezTo>
                    <a:pt x="82658" y="139722"/>
                    <a:pt x="66920" y="139093"/>
                    <a:pt x="50553" y="139722"/>
                  </a:cubicBezTo>
                  <a:cubicBezTo>
                    <a:pt x="47405" y="139722"/>
                    <a:pt x="43628" y="143498"/>
                    <a:pt x="41739" y="146016"/>
                  </a:cubicBezTo>
                  <a:cubicBezTo>
                    <a:pt x="38592" y="151051"/>
                    <a:pt x="37962" y="157345"/>
                    <a:pt x="34815" y="162379"/>
                  </a:cubicBezTo>
                  <a:cubicBezTo>
                    <a:pt x="29778" y="170562"/>
                    <a:pt x="22224" y="174338"/>
                    <a:pt x="13411" y="171191"/>
                  </a:cubicBezTo>
                  <a:cubicBezTo>
                    <a:pt x="3968" y="168044"/>
                    <a:pt x="-1068" y="161121"/>
                    <a:pt x="191" y="151051"/>
                  </a:cubicBezTo>
                  <a:cubicBezTo>
                    <a:pt x="191" y="148533"/>
                    <a:pt x="1450" y="146016"/>
                    <a:pt x="2079" y="143498"/>
                  </a:cubicBezTo>
                  <a:cubicBezTo>
                    <a:pt x="17817" y="101330"/>
                    <a:pt x="34185" y="59162"/>
                    <a:pt x="49923" y="16993"/>
                  </a:cubicBezTo>
                  <a:cubicBezTo>
                    <a:pt x="53700" y="6923"/>
                    <a:pt x="59996" y="0"/>
                    <a:pt x="71327" y="0"/>
                  </a:cubicBezTo>
                  <a:cubicBezTo>
                    <a:pt x="82658" y="0"/>
                    <a:pt x="89583" y="6923"/>
                    <a:pt x="93990" y="16993"/>
                  </a:cubicBezTo>
                  <a:cubicBezTo>
                    <a:pt x="109728" y="58532"/>
                    <a:pt x="125466" y="100701"/>
                    <a:pt x="141204" y="142240"/>
                  </a:cubicBezTo>
                  <a:cubicBezTo>
                    <a:pt x="146240" y="156086"/>
                    <a:pt x="142463" y="166156"/>
                    <a:pt x="131132" y="170562"/>
                  </a:cubicBezTo>
                  <a:cubicBezTo>
                    <a:pt x="120430" y="174338"/>
                    <a:pt x="110987" y="168673"/>
                    <a:pt x="105951" y="156086"/>
                  </a:cubicBezTo>
                  <a:cubicBezTo>
                    <a:pt x="103433" y="151051"/>
                    <a:pt x="101544" y="145386"/>
                    <a:pt x="99026" y="139722"/>
                  </a:cubicBezTo>
                  <a:close/>
                  <a:moveTo>
                    <a:pt x="71956" y="67973"/>
                  </a:moveTo>
                  <a:cubicBezTo>
                    <a:pt x="66920" y="80560"/>
                    <a:pt x="63143" y="90001"/>
                    <a:pt x="59366" y="100701"/>
                  </a:cubicBezTo>
                  <a:cubicBezTo>
                    <a:pt x="68179" y="100701"/>
                    <a:pt x="75734" y="100701"/>
                    <a:pt x="84547" y="100701"/>
                  </a:cubicBezTo>
                  <a:cubicBezTo>
                    <a:pt x="80140" y="90001"/>
                    <a:pt x="76993" y="80560"/>
                    <a:pt x="71956" y="67973"/>
                  </a:cubicBezTo>
                  <a:close/>
                </a:path>
              </a:pathLst>
            </a:custGeom>
            <a:grpFill/>
            <a:ln w="6291"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F9007AF4-5CA7-1BD5-A877-28FD6237E608}"/>
                </a:ext>
              </a:extLst>
            </p:cNvPr>
            <p:cNvSpPr/>
            <p:nvPr/>
          </p:nvSpPr>
          <p:spPr>
            <a:xfrm>
              <a:off x="2543320" y="1249492"/>
              <a:ext cx="293450" cy="38776"/>
            </a:xfrm>
            <a:custGeom>
              <a:avLst/>
              <a:gdLst>
                <a:gd name="connsiteX0" fmla="*/ 146719 w 293450"/>
                <a:gd name="connsiteY0" fmla="*/ 38462 h 38776"/>
                <a:gd name="connsiteX1" fmla="*/ 27739 w 293450"/>
                <a:gd name="connsiteY1" fmla="*/ 38462 h 38776"/>
                <a:gd name="connsiteX2" fmla="*/ 13889 w 293450"/>
                <a:gd name="connsiteY2" fmla="*/ 37203 h 38776"/>
                <a:gd name="connsiteX3" fmla="*/ 40 w 293450"/>
                <a:gd name="connsiteY3" fmla="*/ 20210 h 38776"/>
                <a:gd name="connsiteX4" fmla="*/ 11371 w 293450"/>
                <a:gd name="connsiteY4" fmla="*/ 1958 h 38776"/>
                <a:gd name="connsiteX5" fmla="*/ 25851 w 293450"/>
                <a:gd name="connsiteY5" fmla="*/ 70 h 38776"/>
                <a:gd name="connsiteX6" fmla="*/ 266329 w 293450"/>
                <a:gd name="connsiteY6" fmla="*/ 70 h 38776"/>
                <a:gd name="connsiteX7" fmla="*/ 278919 w 293450"/>
                <a:gd name="connsiteY7" fmla="*/ 1329 h 38776"/>
                <a:gd name="connsiteX8" fmla="*/ 293398 w 293450"/>
                <a:gd name="connsiteY8" fmla="*/ 20839 h 38776"/>
                <a:gd name="connsiteX9" fmla="*/ 277660 w 293450"/>
                <a:gd name="connsiteY9" fmla="*/ 37833 h 38776"/>
                <a:gd name="connsiteX10" fmla="*/ 265070 w 293450"/>
                <a:gd name="connsiteY10" fmla="*/ 38462 h 38776"/>
                <a:gd name="connsiteX11" fmla="*/ 146719 w 293450"/>
                <a:gd name="connsiteY11" fmla="*/ 38462 h 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450" h="38776">
                  <a:moveTo>
                    <a:pt x="146719" y="38462"/>
                  </a:moveTo>
                  <a:cubicBezTo>
                    <a:pt x="107059" y="38462"/>
                    <a:pt x="67399" y="38462"/>
                    <a:pt x="27739" y="38462"/>
                  </a:cubicBezTo>
                  <a:cubicBezTo>
                    <a:pt x="23332" y="38462"/>
                    <a:pt x="17037" y="39721"/>
                    <a:pt x="13889" y="37203"/>
                  </a:cubicBezTo>
                  <a:cubicBezTo>
                    <a:pt x="8224" y="32798"/>
                    <a:pt x="670" y="26504"/>
                    <a:pt x="40" y="20210"/>
                  </a:cubicBezTo>
                  <a:cubicBezTo>
                    <a:pt x="-590" y="13916"/>
                    <a:pt x="6335" y="6993"/>
                    <a:pt x="11371" y="1958"/>
                  </a:cubicBezTo>
                  <a:cubicBezTo>
                    <a:pt x="14519" y="-559"/>
                    <a:pt x="20814" y="70"/>
                    <a:pt x="25851" y="70"/>
                  </a:cubicBezTo>
                  <a:cubicBezTo>
                    <a:pt x="105800" y="70"/>
                    <a:pt x="186379" y="70"/>
                    <a:pt x="266329" y="70"/>
                  </a:cubicBezTo>
                  <a:cubicBezTo>
                    <a:pt x="270735" y="70"/>
                    <a:pt x="275142" y="70"/>
                    <a:pt x="278919" y="1329"/>
                  </a:cubicBezTo>
                  <a:cubicBezTo>
                    <a:pt x="288991" y="3846"/>
                    <a:pt x="294028" y="10769"/>
                    <a:pt x="293398" y="20839"/>
                  </a:cubicBezTo>
                  <a:cubicBezTo>
                    <a:pt x="292769" y="30280"/>
                    <a:pt x="287103" y="36574"/>
                    <a:pt x="277660" y="37833"/>
                  </a:cubicBezTo>
                  <a:cubicBezTo>
                    <a:pt x="273253" y="38462"/>
                    <a:pt x="269476" y="38462"/>
                    <a:pt x="265070" y="38462"/>
                  </a:cubicBezTo>
                  <a:cubicBezTo>
                    <a:pt x="226039" y="38462"/>
                    <a:pt x="186379" y="38462"/>
                    <a:pt x="146719" y="38462"/>
                  </a:cubicBezTo>
                  <a:close/>
                </a:path>
              </a:pathLst>
            </a:custGeom>
            <a:grpFill/>
            <a:ln w="6291"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52F6344B-A1F4-2858-A75B-E216F759B53F}"/>
                </a:ext>
              </a:extLst>
            </p:cNvPr>
            <p:cNvSpPr/>
            <p:nvPr/>
          </p:nvSpPr>
          <p:spPr>
            <a:xfrm>
              <a:off x="2542671" y="1342081"/>
              <a:ext cx="294728" cy="38392"/>
            </a:xfrm>
            <a:custGeom>
              <a:avLst/>
              <a:gdLst>
                <a:gd name="connsiteX0" fmla="*/ 147368 w 294728"/>
                <a:gd name="connsiteY0" fmla="*/ 37763 h 38392"/>
                <a:gd name="connsiteX1" fmla="*/ 27128 w 294728"/>
                <a:gd name="connsiteY1" fmla="*/ 37763 h 38392"/>
                <a:gd name="connsiteX2" fmla="*/ 13279 w 294728"/>
                <a:gd name="connsiteY2" fmla="*/ 36504 h 38392"/>
                <a:gd name="connsiteX3" fmla="*/ 59 w 294728"/>
                <a:gd name="connsiteY3" fmla="*/ 17623 h 38392"/>
                <a:gd name="connsiteX4" fmla="*/ 15797 w 294728"/>
                <a:gd name="connsiteY4" fmla="*/ 629 h 38392"/>
                <a:gd name="connsiteX5" fmla="*/ 27128 w 294728"/>
                <a:gd name="connsiteY5" fmla="*/ 0 h 38392"/>
                <a:gd name="connsiteX6" fmla="*/ 267607 w 294728"/>
                <a:gd name="connsiteY6" fmla="*/ 0 h 38392"/>
                <a:gd name="connsiteX7" fmla="*/ 277679 w 294728"/>
                <a:gd name="connsiteY7" fmla="*/ 0 h 38392"/>
                <a:gd name="connsiteX8" fmla="*/ 294676 w 294728"/>
                <a:gd name="connsiteY8" fmla="*/ 17623 h 38392"/>
                <a:gd name="connsiteX9" fmla="*/ 280197 w 294728"/>
                <a:gd name="connsiteY9" fmla="*/ 37133 h 38392"/>
                <a:gd name="connsiteX10" fmla="*/ 267607 w 294728"/>
                <a:gd name="connsiteY10" fmla="*/ 38392 h 38392"/>
                <a:gd name="connsiteX11" fmla="*/ 147368 w 294728"/>
                <a:gd name="connsiteY11" fmla="*/ 37763 h 3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728" h="38392">
                  <a:moveTo>
                    <a:pt x="147368" y="37763"/>
                  </a:moveTo>
                  <a:cubicBezTo>
                    <a:pt x="107078" y="37763"/>
                    <a:pt x="67418" y="37763"/>
                    <a:pt x="27128" y="37763"/>
                  </a:cubicBezTo>
                  <a:cubicBezTo>
                    <a:pt x="22722" y="37763"/>
                    <a:pt x="17686" y="37763"/>
                    <a:pt x="13279" y="36504"/>
                  </a:cubicBezTo>
                  <a:cubicBezTo>
                    <a:pt x="3836" y="33986"/>
                    <a:pt x="-571" y="27063"/>
                    <a:pt x="59" y="17623"/>
                  </a:cubicBezTo>
                  <a:cubicBezTo>
                    <a:pt x="689" y="8182"/>
                    <a:pt x="6354" y="1888"/>
                    <a:pt x="15797" y="629"/>
                  </a:cubicBezTo>
                  <a:cubicBezTo>
                    <a:pt x="19574" y="0"/>
                    <a:pt x="23351" y="0"/>
                    <a:pt x="27128" y="0"/>
                  </a:cubicBezTo>
                  <a:cubicBezTo>
                    <a:pt x="107078" y="0"/>
                    <a:pt x="187657" y="0"/>
                    <a:pt x="267607" y="0"/>
                  </a:cubicBezTo>
                  <a:cubicBezTo>
                    <a:pt x="270754" y="0"/>
                    <a:pt x="274531" y="0"/>
                    <a:pt x="277679" y="0"/>
                  </a:cubicBezTo>
                  <a:cubicBezTo>
                    <a:pt x="287752" y="1259"/>
                    <a:pt x="294047" y="6923"/>
                    <a:pt x="294676" y="17623"/>
                  </a:cubicBezTo>
                  <a:cubicBezTo>
                    <a:pt x="295306" y="27693"/>
                    <a:pt x="290270" y="34616"/>
                    <a:pt x="280197" y="37133"/>
                  </a:cubicBezTo>
                  <a:cubicBezTo>
                    <a:pt x="276420" y="38392"/>
                    <a:pt x="272013" y="38392"/>
                    <a:pt x="267607" y="38392"/>
                  </a:cubicBezTo>
                  <a:cubicBezTo>
                    <a:pt x="227317" y="38392"/>
                    <a:pt x="187028" y="37763"/>
                    <a:pt x="147368" y="37763"/>
                  </a:cubicBezTo>
                  <a:close/>
                </a:path>
              </a:pathLst>
            </a:custGeom>
            <a:grpFill/>
            <a:ln w="6291"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F72BA859-2B3A-A0CE-3EB2-1C461198B30F}"/>
                </a:ext>
              </a:extLst>
            </p:cNvPr>
            <p:cNvSpPr/>
            <p:nvPr/>
          </p:nvSpPr>
          <p:spPr>
            <a:xfrm>
              <a:off x="2542101" y="1433970"/>
              <a:ext cx="295246" cy="37762"/>
            </a:xfrm>
            <a:custGeom>
              <a:avLst/>
              <a:gdLst>
                <a:gd name="connsiteX0" fmla="*/ 149197 w 295246"/>
                <a:gd name="connsiteY0" fmla="*/ 0 h 37762"/>
                <a:gd name="connsiteX1" fmla="*/ 270695 w 295246"/>
                <a:gd name="connsiteY1" fmla="*/ 0 h 37762"/>
                <a:gd name="connsiteX2" fmla="*/ 295247 w 295246"/>
                <a:gd name="connsiteY2" fmla="*/ 18881 h 37762"/>
                <a:gd name="connsiteX3" fmla="*/ 270695 w 295246"/>
                <a:gd name="connsiteY3" fmla="*/ 37763 h 37762"/>
                <a:gd name="connsiteX4" fmla="*/ 24551 w 295246"/>
                <a:gd name="connsiteY4" fmla="*/ 37763 h 37762"/>
                <a:gd name="connsiteX5" fmla="*/ 0 w 295246"/>
                <a:gd name="connsiteY5" fmla="*/ 18881 h 37762"/>
                <a:gd name="connsiteX6" fmla="*/ 24551 w 295246"/>
                <a:gd name="connsiteY6" fmla="*/ 0 h 37762"/>
                <a:gd name="connsiteX7" fmla="*/ 149197 w 295246"/>
                <a:gd name="connsiteY7" fmla="*/ 0 h 3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46" h="37762">
                  <a:moveTo>
                    <a:pt x="149197" y="0"/>
                  </a:moveTo>
                  <a:cubicBezTo>
                    <a:pt x="189487" y="0"/>
                    <a:pt x="230406" y="0"/>
                    <a:pt x="270695" y="0"/>
                  </a:cubicBezTo>
                  <a:cubicBezTo>
                    <a:pt x="287063" y="0"/>
                    <a:pt x="295247" y="6923"/>
                    <a:pt x="295247" y="18881"/>
                  </a:cubicBezTo>
                  <a:cubicBezTo>
                    <a:pt x="295247" y="31469"/>
                    <a:pt x="286433" y="37763"/>
                    <a:pt x="270695" y="37763"/>
                  </a:cubicBezTo>
                  <a:cubicBezTo>
                    <a:pt x="188857" y="37763"/>
                    <a:pt x="107019" y="37763"/>
                    <a:pt x="24551" y="37763"/>
                  </a:cubicBezTo>
                  <a:cubicBezTo>
                    <a:pt x="8184" y="37763"/>
                    <a:pt x="0" y="30839"/>
                    <a:pt x="0" y="18881"/>
                  </a:cubicBezTo>
                  <a:cubicBezTo>
                    <a:pt x="0" y="6294"/>
                    <a:pt x="8184" y="0"/>
                    <a:pt x="24551" y="0"/>
                  </a:cubicBezTo>
                  <a:cubicBezTo>
                    <a:pt x="66100" y="0"/>
                    <a:pt x="107649" y="0"/>
                    <a:pt x="149197" y="0"/>
                  </a:cubicBezTo>
                  <a:close/>
                </a:path>
              </a:pathLst>
            </a:custGeom>
            <a:grpFill/>
            <a:ln w="6291"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F59C69D3-0F49-204C-4249-58338D581C66}"/>
                </a:ext>
              </a:extLst>
            </p:cNvPr>
            <p:cNvSpPr/>
            <p:nvPr/>
          </p:nvSpPr>
          <p:spPr>
            <a:xfrm>
              <a:off x="3182190" y="936919"/>
              <a:ext cx="111602" cy="171782"/>
            </a:xfrm>
            <a:custGeom>
              <a:avLst/>
              <a:gdLst>
                <a:gd name="connsiteX0" fmla="*/ 37279 w 111602"/>
                <a:gd name="connsiteY0" fmla="*/ 37605 h 171782"/>
                <a:gd name="connsiteX1" fmla="*/ 18393 w 111602"/>
                <a:gd name="connsiteY1" fmla="*/ 37605 h 171782"/>
                <a:gd name="connsiteX2" fmla="*/ 137 w 111602"/>
                <a:gd name="connsiteY2" fmla="*/ 19983 h 171782"/>
                <a:gd name="connsiteX3" fmla="*/ 17134 w 111602"/>
                <a:gd name="connsiteY3" fmla="*/ 472 h 171782"/>
                <a:gd name="connsiteX4" fmla="*/ 94566 w 111602"/>
                <a:gd name="connsiteY4" fmla="*/ 472 h 171782"/>
                <a:gd name="connsiteX5" fmla="*/ 111563 w 111602"/>
                <a:gd name="connsiteY5" fmla="*/ 19983 h 171782"/>
                <a:gd name="connsiteX6" fmla="*/ 93307 w 111602"/>
                <a:gd name="connsiteY6" fmla="*/ 37605 h 171782"/>
                <a:gd name="connsiteX7" fmla="*/ 75680 w 111602"/>
                <a:gd name="connsiteY7" fmla="*/ 37605 h 171782"/>
                <a:gd name="connsiteX8" fmla="*/ 75050 w 111602"/>
                <a:gd name="connsiteY8" fmla="*/ 51452 h 171782"/>
                <a:gd name="connsiteX9" fmla="*/ 75050 w 111602"/>
                <a:gd name="connsiteY9" fmla="*/ 149005 h 171782"/>
                <a:gd name="connsiteX10" fmla="*/ 58053 w 111602"/>
                <a:gd name="connsiteY10" fmla="*/ 171663 h 171782"/>
                <a:gd name="connsiteX11" fmla="*/ 37279 w 111602"/>
                <a:gd name="connsiteY11" fmla="*/ 150264 h 171782"/>
                <a:gd name="connsiteX12" fmla="*/ 37279 w 111602"/>
                <a:gd name="connsiteY12" fmla="*/ 52710 h 171782"/>
                <a:gd name="connsiteX13" fmla="*/ 37279 w 111602"/>
                <a:gd name="connsiteY13" fmla="*/ 37605 h 17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2" h="171782">
                  <a:moveTo>
                    <a:pt x="37279" y="37605"/>
                  </a:moveTo>
                  <a:cubicBezTo>
                    <a:pt x="29725" y="37605"/>
                    <a:pt x="24059" y="38235"/>
                    <a:pt x="18393" y="37605"/>
                  </a:cubicBezTo>
                  <a:cubicBezTo>
                    <a:pt x="7691" y="36976"/>
                    <a:pt x="1396" y="30682"/>
                    <a:pt x="137" y="19983"/>
                  </a:cubicBezTo>
                  <a:cubicBezTo>
                    <a:pt x="-1122" y="9913"/>
                    <a:pt x="6432" y="472"/>
                    <a:pt x="17134" y="472"/>
                  </a:cubicBezTo>
                  <a:cubicBezTo>
                    <a:pt x="42945" y="-157"/>
                    <a:pt x="68755" y="-157"/>
                    <a:pt x="94566" y="472"/>
                  </a:cubicBezTo>
                  <a:cubicBezTo>
                    <a:pt x="105267" y="472"/>
                    <a:pt x="112192" y="9913"/>
                    <a:pt x="111563" y="19983"/>
                  </a:cubicBezTo>
                  <a:cubicBezTo>
                    <a:pt x="110933" y="30682"/>
                    <a:pt x="104008" y="36976"/>
                    <a:pt x="93307" y="37605"/>
                  </a:cubicBezTo>
                  <a:cubicBezTo>
                    <a:pt x="87641" y="38235"/>
                    <a:pt x="82605" y="37605"/>
                    <a:pt x="75680" y="37605"/>
                  </a:cubicBezTo>
                  <a:cubicBezTo>
                    <a:pt x="75680" y="42640"/>
                    <a:pt x="75050" y="47046"/>
                    <a:pt x="75050" y="51452"/>
                  </a:cubicBezTo>
                  <a:cubicBezTo>
                    <a:pt x="75050" y="84179"/>
                    <a:pt x="75050" y="116278"/>
                    <a:pt x="75050" y="149005"/>
                  </a:cubicBezTo>
                  <a:cubicBezTo>
                    <a:pt x="75050" y="162852"/>
                    <a:pt x="68755" y="170404"/>
                    <a:pt x="58053" y="171663"/>
                  </a:cubicBezTo>
                  <a:cubicBezTo>
                    <a:pt x="46092" y="172922"/>
                    <a:pt x="37279" y="164110"/>
                    <a:pt x="37279" y="150264"/>
                  </a:cubicBezTo>
                  <a:cubicBezTo>
                    <a:pt x="37279" y="117536"/>
                    <a:pt x="37279" y="85438"/>
                    <a:pt x="37279" y="52710"/>
                  </a:cubicBezTo>
                  <a:cubicBezTo>
                    <a:pt x="37279" y="48305"/>
                    <a:pt x="37279" y="43899"/>
                    <a:pt x="37279" y="37605"/>
                  </a:cubicBezTo>
                  <a:close/>
                </a:path>
              </a:pathLst>
            </a:custGeom>
            <a:grpFill/>
            <a:ln w="6291"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0FD25586-1BF3-56B6-CAD5-846A5A9FD3E3}"/>
                </a:ext>
              </a:extLst>
            </p:cNvPr>
            <p:cNvSpPr/>
            <p:nvPr/>
          </p:nvSpPr>
          <p:spPr>
            <a:xfrm>
              <a:off x="2694603" y="703857"/>
              <a:ext cx="38523" cy="74963"/>
            </a:xfrm>
            <a:custGeom>
              <a:avLst/>
              <a:gdLst>
                <a:gd name="connsiteX0" fmla="*/ 38244 w 38523"/>
                <a:gd name="connsiteY0" fmla="*/ 37167 h 74963"/>
                <a:gd name="connsiteX1" fmla="*/ 38244 w 38523"/>
                <a:gd name="connsiteY1" fmla="*/ 56049 h 74963"/>
                <a:gd name="connsiteX2" fmla="*/ 18728 w 38523"/>
                <a:gd name="connsiteY2" fmla="*/ 74930 h 74963"/>
                <a:gd name="connsiteX3" fmla="*/ 472 w 38523"/>
                <a:gd name="connsiteY3" fmla="*/ 56049 h 74963"/>
                <a:gd name="connsiteX4" fmla="*/ 472 w 38523"/>
                <a:gd name="connsiteY4" fmla="*/ 18286 h 74963"/>
                <a:gd name="connsiteX5" fmla="*/ 19358 w 38523"/>
                <a:gd name="connsiteY5" fmla="*/ 34 h 74963"/>
                <a:gd name="connsiteX6" fmla="*/ 38244 w 38523"/>
                <a:gd name="connsiteY6" fmla="*/ 17027 h 74963"/>
                <a:gd name="connsiteX7" fmla="*/ 38244 w 38523"/>
                <a:gd name="connsiteY7" fmla="*/ 37167 h 74963"/>
                <a:gd name="connsiteX8" fmla="*/ 38244 w 38523"/>
                <a:gd name="connsiteY8" fmla="*/ 37167 h 7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3" h="74963">
                  <a:moveTo>
                    <a:pt x="38244" y="37167"/>
                  </a:moveTo>
                  <a:cubicBezTo>
                    <a:pt x="38244" y="43461"/>
                    <a:pt x="38873" y="49755"/>
                    <a:pt x="38244" y="56049"/>
                  </a:cubicBezTo>
                  <a:cubicBezTo>
                    <a:pt x="37614" y="67377"/>
                    <a:pt x="28801" y="75559"/>
                    <a:pt x="18728" y="74930"/>
                  </a:cubicBezTo>
                  <a:cubicBezTo>
                    <a:pt x="8656" y="74301"/>
                    <a:pt x="1102" y="66748"/>
                    <a:pt x="472" y="56049"/>
                  </a:cubicBezTo>
                  <a:cubicBezTo>
                    <a:pt x="-157" y="43461"/>
                    <a:pt x="-157" y="30874"/>
                    <a:pt x="472" y="18286"/>
                  </a:cubicBezTo>
                  <a:cubicBezTo>
                    <a:pt x="1102" y="7586"/>
                    <a:pt x="9285" y="-595"/>
                    <a:pt x="19358" y="34"/>
                  </a:cubicBezTo>
                  <a:cubicBezTo>
                    <a:pt x="30060" y="663"/>
                    <a:pt x="36984" y="6957"/>
                    <a:pt x="38244" y="17027"/>
                  </a:cubicBezTo>
                  <a:cubicBezTo>
                    <a:pt x="38873" y="23950"/>
                    <a:pt x="38244" y="30874"/>
                    <a:pt x="38244" y="37167"/>
                  </a:cubicBezTo>
                  <a:cubicBezTo>
                    <a:pt x="38244" y="37167"/>
                    <a:pt x="38244" y="37167"/>
                    <a:pt x="38244" y="37167"/>
                  </a:cubicBezTo>
                  <a:close/>
                </a:path>
              </a:pathLst>
            </a:custGeom>
            <a:grpFill/>
            <a:ln w="6291" cap="flat">
              <a:noFill/>
              <a:prstDash val="solid"/>
              <a:miter/>
            </a:ln>
          </p:spPr>
          <p:txBody>
            <a:bodyPr rtlCol="0" anchor="ctr"/>
            <a:lstStyle/>
            <a:p>
              <a:pPr algn="l" rtl="0"/>
              <a:endParaRPr lang="en-US"/>
            </a:p>
          </p:txBody>
        </p:sp>
        <p:sp>
          <p:nvSpPr>
            <p:cNvPr id="24" name="Freeform 23">
              <a:extLst>
                <a:ext uri="{FF2B5EF4-FFF2-40B4-BE49-F238E27FC236}">
                  <a16:creationId xmlns:a16="http://schemas.microsoft.com/office/drawing/2014/main" id="{A23AAA4B-6D09-1FAE-FBFE-A5C45AB2BEBA}"/>
                </a:ext>
              </a:extLst>
            </p:cNvPr>
            <p:cNvSpPr/>
            <p:nvPr/>
          </p:nvSpPr>
          <p:spPr>
            <a:xfrm>
              <a:off x="3082547" y="703848"/>
              <a:ext cx="38995" cy="74973"/>
            </a:xfrm>
            <a:custGeom>
              <a:avLst/>
              <a:gdLst>
                <a:gd name="connsiteX0" fmla="*/ 38716 w 38995"/>
                <a:gd name="connsiteY0" fmla="*/ 37806 h 74973"/>
                <a:gd name="connsiteX1" fmla="*/ 38716 w 38995"/>
                <a:gd name="connsiteY1" fmla="*/ 56687 h 74973"/>
                <a:gd name="connsiteX2" fmla="*/ 19830 w 38995"/>
                <a:gd name="connsiteY2" fmla="*/ 74939 h 74973"/>
                <a:gd name="connsiteX3" fmla="*/ 944 w 38995"/>
                <a:gd name="connsiteY3" fmla="*/ 57946 h 74973"/>
                <a:gd name="connsiteX4" fmla="*/ 944 w 38995"/>
                <a:gd name="connsiteY4" fmla="*/ 16407 h 74973"/>
                <a:gd name="connsiteX5" fmla="*/ 19830 w 38995"/>
                <a:gd name="connsiteY5" fmla="*/ 43 h 74973"/>
                <a:gd name="connsiteX6" fmla="*/ 38086 w 38995"/>
                <a:gd name="connsiteY6" fmla="*/ 17666 h 74973"/>
                <a:gd name="connsiteX7" fmla="*/ 38716 w 38995"/>
                <a:gd name="connsiteY7" fmla="*/ 37806 h 74973"/>
                <a:gd name="connsiteX8" fmla="*/ 38716 w 38995"/>
                <a:gd name="connsiteY8" fmla="*/ 37806 h 7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5" h="74973">
                  <a:moveTo>
                    <a:pt x="38716" y="37806"/>
                  </a:moveTo>
                  <a:cubicBezTo>
                    <a:pt x="38716" y="44100"/>
                    <a:pt x="39345" y="50393"/>
                    <a:pt x="38716" y="56687"/>
                  </a:cubicBezTo>
                  <a:cubicBezTo>
                    <a:pt x="38086" y="67387"/>
                    <a:pt x="29902" y="75569"/>
                    <a:pt x="19830" y="74939"/>
                  </a:cubicBezTo>
                  <a:cubicBezTo>
                    <a:pt x="9128" y="74310"/>
                    <a:pt x="2203" y="68645"/>
                    <a:pt x="944" y="57946"/>
                  </a:cubicBezTo>
                  <a:cubicBezTo>
                    <a:pt x="-315" y="44100"/>
                    <a:pt x="-315" y="30253"/>
                    <a:pt x="944" y="16407"/>
                  </a:cubicBezTo>
                  <a:cubicBezTo>
                    <a:pt x="1574" y="5708"/>
                    <a:pt x="9757" y="-586"/>
                    <a:pt x="19830" y="43"/>
                  </a:cubicBezTo>
                  <a:cubicBezTo>
                    <a:pt x="30532" y="673"/>
                    <a:pt x="36827" y="6966"/>
                    <a:pt x="38086" y="17666"/>
                  </a:cubicBezTo>
                  <a:cubicBezTo>
                    <a:pt x="39345" y="24589"/>
                    <a:pt x="38716" y="31512"/>
                    <a:pt x="38716" y="37806"/>
                  </a:cubicBezTo>
                  <a:cubicBezTo>
                    <a:pt x="38716" y="37806"/>
                    <a:pt x="38716" y="37806"/>
                    <a:pt x="38716" y="37806"/>
                  </a:cubicBezTo>
                  <a:close/>
                </a:path>
              </a:pathLst>
            </a:custGeom>
            <a:grpFill/>
            <a:ln w="6291" cap="flat">
              <a:noFill/>
              <a:prstDash val="solid"/>
              <a:miter/>
            </a:ln>
          </p:spPr>
          <p:txBody>
            <a:bodyPr rtlCol="0" anchor="ctr"/>
            <a:lstStyle/>
            <a:p>
              <a:pPr algn="l" rtl="0"/>
              <a:endParaRPr lang="en-US"/>
            </a:p>
          </p:txBody>
        </p:sp>
        <p:sp>
          <p:nvSpPr>
            <p:cNvPr id="25" name="Freeform 24">
              <a:extLst>
                <a:ext uri="{FF2B5EF4-FFF2-40B4-BE49-F238E27FC236}">
                  <a16:creationId xmlns:a16="http://schemas.microsoft.com/office/drawing/2014/main" id="{573D1E88-2DAB-4683-8775-37548CC2D6EA}"/>
                </a:ext>
              </a:extLst>
            </p:cNvPr>
            <p:cNvSpPr/>
            <p:nvPr/>
          </p:nvSpPr>
          <p:spPr>
            <a:xfrm>
              <a:off x="2915094" y="1240432"/>
              <a:ext cx="358202" cy="357097"/>
            </a:xfrm>
            <a:custGeom>
              <a:avLst/>
              <a:gdLst>
                <a:gd name="connsiteX0" fmla="*/ 43752 w 358202"/>
                <a:gd name="connsiteY0" fmla="*/ 274727 h 357097"/>
                <a:gd name="connsiteX1" fmla="*/ 16053 w 358202"/>
                <a:gd name="connsiteY1" fmla="*/ 207384 h 357097"/>
                <a:gd name="connsiteX2" fmla="*/ 16053 w 358202"/>
                <a:gd name="connsiteY2" fmla="*/ 151369 h 357097"/>
                <a:gd name="connsiteX3" fmla="*/ 43752 w 358202"/>
                <a:gd name="connsiteY3" fmla="*/ 86543 h 357097"/>
                <a:gd name="connsiteX4" fmla="*/ 85930 w 358202"/>
                <a:gd name="connsiteY4" fmla="*/ 44375 h 357097"/>
                <a:gd name="connsiteX5" fmla="*/ 151401 w 358202"/>
                <a:gd name="connsiteY5" fmla="*/ 15423 h 357097"/>
                <a:gd name="connsiteX6" fmla="*/ 206169 w 358202"/>
                <a:gd name="connsiteY6" fmla="*/ 14794 h 357097"/>
                <a:gd name="connsiteX7" fmla="*/ 275417 w 358202"/>
                <a:gd name="connsiteY7" fmla="*/ 43745 h 357097"/>
                <a:gd name="connsiteX8" fmla="*/ 314447 w 358202"/>
                <a:gd name="connsiteY8" fmla="*/ 84026 h 357097"/>
                <a:gd name="connsiteX9" fmla="*/ 341517 w 358202"/>
                <a:gd name="connsiteY9" fmla="*/ 150110 h 357097"/>
                <a:gd name="connsiteX10" fmla="*/ 340887 w 358202"/>
                <a:gd name="connsiteY10" fmla="*/ 208013 h 357097"/>
                <a:gd name="connsiteX11" fmla="*/ 314447 w 358202"/>
                <a:gd name="connsiteY11" fmla="*/ 272839 h 357097"/>
                <a:gd name="connsiteX12" fmla="*/ 273528 w 358202"/>
                <a:gd name="connsiteY12" fmla="*/ 313749 h 357097"/>
                <a:gd name="connsiteX13" fmla="*/ 208687 w 358202"/>
                <a:gd name="connsiteY13" fmla="*/ 340183 h 357097"/>
                <a:gd name="connsiteX14" fmla="*/ 150141 w 358202"/>
                <a:gd name="connsiteY14" fmla="*/ 339553 h 357097"/>
                <a:gd name="connsiteX15" fmla="*/ 90337 w 358202"/>
                <a:gd name="connsiteY15" fmla="*/ 313119 h 357097"/>
                <a:gd name="connsiteX16" fmla="*/ 43752 w 358202"/>
                <a:gd name="connsiteY16" fmla="*/ 274727 h 3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202" h="357097">
                  <a:moveTo>
                    <a:pt x="43752" y="274727"/>
                  </a:moveTo>
                  <a:cubicBezTo>
                    <a:pt x="45640" y="244517"/>
                    <a:pt x="36198" y="223748"/>
                    <a:pt x="16053" y="207384"/>
                  </a:cubicBezTo>
                  <a:cubicBezTo>
                    <a:pt x="-5351" y="190391"/>
                    <a:pt x="-5351" y="168362"/>
                    <a:pt x="16053" y="151369"/>
                  </a:cubicBezTo>
                  <a:cubicBezTo>
                    <a:pt x="36827" y="134376"/>
                    <a:pt x="45640" y="113606"/>
                    <a:pt x="43752" y="86543"/>
                  </a:cubicBezTo>
                  <a:cubicBezTo>
                    <a:pt x="41234" y="54445"/>
                    <a:pt x="53824" y="41857"/>
                    <a:pt x="85930" y="44375"/>
                  </a:cubicBezTo>
                  <a:cubicBezTo>
                    <a:pt x="113000" y="46263"/>
                    <a:pt x="134403" y="36822"/>
                    <a:pt x="151401" y="15423"/>
                  </a:cubicBezTo>
                  <a:cubicBezTo>
                    <a:pt x="167768" y="-4717"/>
                    <a:pt x="189801" y="-5346"/>
                    <a:pt x="206169" y="14794"/>
                  </a:cubicBezTo>
                  <a:cubicBezTo>
                    <a:pt x="224425" y="37452"/>
                    <a:pt x="247088" y="46263"/>
                    <a:pt x="275417" y="43745"/>
                  </a:cubicBezTo>
                  <a:cubicBezTo>
                    <a:pt x="303116" y="41228"/>
                    <a:pt x="317595" y="56333"/>
                    <a:pt x="314447" y="84026"/>
                  </a:cubicBezTo>
                  <a:cubicBezTo>
                    <a:pt x="311300" y="111089"/>
                    <a:pt x="320743" y="132488"/>
                    <a:pt x="341517" y="150110"/>
                  </a:cubicBezTo>
                  <a:cubicBezTo>
                    <a:pt x="364180" y="168362"/>
                    <a:pt x="363550" y="189761"/>
                    <a:pt x="340887" y="208013"/>
                  </a:cubicBezTo>
                  <a:cubicBezTo>
                    <a:pt x="320113" y="225006"/>
                    <a:pt x="311300" y="246405"/>
                    <a:pt x="314447" y="272839"/>
                  </a:cubicBezTo>
                  <a:cubicBezTo>
                    <a:pt x="317595" y="301161"/>
                    <a:pt x="301227" y="317525"/>
                    <a:pt x="273528" y="313749"/>
                  </a:cubicBezTo>
                  <a:cubicBezTo>
                    <a:pt x="247088" y="310602"/>
                    <a:pt x="225684" y="320043"/>
                    <a:pt x="208687" y="340183"/>
                  </a:cubicBezTo>
                  <a:cubicBezTo>
                    <a:pt x="189801" y="362840"/>
                    <a:pt x="169027" y="362840"/>
                    <a:pt x="150141" y="339553"/>
                  </a:cubicBezTo>
                  <a:cubicBezTo>
                    <a:pt x="134403" y="320672"/>
                    <a:pt x="114259" y="311231"/>
                    <a:pt x="90337" y="313119"/>
                  </a:cubicBezTo>
                  <a:cubicBezTo>
                    <a:pt x="54454" y="316896"/>
                    <a:pt x="42493" y="305567"/>
                    <a:pt x="43752" y="274727"/>
                  </a:cubicBezTo>
                  <a:close/>
                </a:path>
              </a:pathLst>
            </a:custGeom>
            <a:solidFill>
              <a:srgbClr val="F1A0C2"/>
            </a:solidFill>
            <a:ln w="6291"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A7DC7C8A-8BC9-D877-64A9-04F6FFB748AE}"/>
                </a:ext>
              </a:extLst>
            </p:cNvPr>
            <p:cNvSpPr/>
            <p:nvPr/>
          </p:nvSpPr>
          <p:spPr>
            <a:xfrm>
              <a:off x="2984395" y="1592567"/>
              <a:ext cx="221223" cy="262456"/>
            </a:xfrm>
            <a:custGeom>
              <a:avLst/>
              <a:gdLst>
                <a:gd name="connsiteX0" fmla="*/ 890 w 221223"/>
                <a:gd name="connsiteY0" fmla="*/ 1894 h 262456"/>
                <a:gd name="connsiteX1" fmla="*/ 17887 w 221223"/>
                <a:gd name="connsiteY1" fmla="*/ 635 h 262456"/>
                <a:gd name="connsiteX2" fmla="*/ 52511 w 221223"/>
                <a:gd name="connsiteY2" fmla="*/ 14481 h 262456"/>
                <a:gd name="connsiteX3" fmla="*/ 168344 w 221223"/>
                <a:gd name="connsiteY3" fmla="*/ 14481 h 262456"/>
                <a:gd name="connsiteX4" fmla="*/ 202967 w 221223"/>
                <a:gd name="connsiteY4" fmla="*/ 1265 h 262456"/>
                <a:gd name="connsiteX5" fmla="*/ 221224 w 221223"/>
                <a:gd name="connsiteY5" fmla="*/ 2523 h 262456"/>
                <a:gd name="connsiteX6" fmla="*/ 221224 w 221223"/>
                <a:gd name="connsiteY6" fmla="*/ 14481 h 262456"/>
                <a:gd name="connsiteX7" fmla="*/ 221224 w 221223"/>
                <a:gd name="connsiteY7" fmla="*/ 245463 h 262456"/>
                <a:gd name="connsiteX8" fmla="*/ 215558 w 221223"/>
                <a:gd name="connsiteY8" fmla="*/ 262457 h 262456"/>
                <a:gd name="connsiteX9" fmla="*/ 199190 w 221223"/>
                <a:gd name="connsiteY9" fmla="*/ 256163 h 262456"/>
                <a:gd name="connsiteX10" fmla="*/ 127424 w 221223"/>
                <a:gd name="connsiteY10" fmla="*/ 197631 h 262456"/>
                <a:gd name="connsiteX11" fmla="*/ 94060 w 221223"/>
                <a:gd name="connsiteY11" fmla="*/ 197631 h 262456"/>
                <a:gd name="connsiteX12" fmla="*/ 19146 w 221223"/>
                <a:gd name="connsiteY12" fmla="*/ 258680 h 262456"/>
                <a:gd name="connsiteX13" fmla="*/ 5926 w 221223"/>
                <a:gd name="connsiteY13" fmla="*/ 261827 h 262456"/>
                <a:gd name="connsiteX14" fmla="*/ 261 w 221223"/>
                <a:gd name="connsiteY14" fmla="*/ 250498 h 262456"/>
                <a:gd name="connsiteX15" fmla="*/ 261 w 221223"/>
                <a:gd name="connsiteY15" fmla="*/ 5670 h 262456"/>
                <a:gd name="connsiteX16" fmla="*/ 890 w 221223"/>
                <a:gd name="connsiteY16" fmla="*/ 1894 h 26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223" h="262456">
                  <a:moveTo>
                    <a:pt x="890" y="1894"/>
                  </a:moveTo>
                  <a:cubicBezTo>
                    <a:pt x="6556" y="1265"/>
                    <a:pt x="12222" y="1265"/>
                    <a:pt x="17887" y="635"/>
                  </a:cubicBezTo>
                  <a:cubicBezTo>
                    <a:pt x="32366" y="-1882"/>
                    <a:pt x="43068" y="3153"/>
                    <a:pt x="52511" y="14481"/>
                  </a:cubicBezTo>
                  <a:cubicBezTo>
                    <a:pt x="86505" y="54762"/>
                    <a:pt x="134979" y="54762"/>
                    <a:pt x="168344" y="14481"/>
                  </a:cubicBezTo>
                  <a:cubicBezTo>
                    <a:pt x="177786" y="3153"/>
                    <a:pt x="188488" y="-1253"/>
                    <a:pt x="202967" y="1265"/>
                  </a:cubicBezTo>
                  <a:cubicBezTo>
                    <a:pt x="208633" y="1894"/>
                    <a:pt x="213669" y="1894"/>
                    <a:pt x="221224" y="2523"/>
                  </a:cubicBezTo>
                  <a:cubicBezTo>
                    <a:pt x="221224" y="6300"/>
                    <a:pt x="221224" y="10705"/>
                    <a:pt x="221224" y="14481"/>
                  </a:cubicBezTo>
                  <a:cubicBezTo>
                    <a:pt x="221224" y="91266"/>
                    <a:pt x="221224" y="168050"/>
                    <a:pt x="221224" y="245463"/>
                  </a:cubicBezTo>
                  <a:cubicBezTo>
                    <a:pt x="221224" y="251128"/>
                    <a:pt x="217447" y="256792"/>
                    <a:pt x="215558" y="262457"/>
                  </a:cubicBezTo>
                  <a:cubicBezTo>
                    <a:pt x="209892" y="260569"/>
                    <a:pt x="203597" y="259310"/>
                    <a:pt x="199190" y="256163"/>
                  </a:cubicBezTo>
                  <a:cubicBezTo>
                    <a:pt x="175268" y="237281"/>
                    <a:pt x="151347" y="217141"/>
                    <a:pt x="127424" y="197631"/>
                  </a:cubicBezTo>
                  <a:cubicBezTo>
                    <a:pt x="113575" y="186302"/>
                    <a:pt x="107280" y="186931"/>
                    <a:pt x="94060" y="197631"/>
                  </a:cubicBezTo>
                  <a:cubicBezTo>
                    <a:pt x="68879" y="217771"/>
                    <a:pt x="44327" y="238540"/>
                    <a:pt x="19146" y="258680"/>
                  </a:cubicBezTo>
                  <a:cubicBezTo>
                    <a:pt x="15999" y="261198"/>
                    <a:pt x="9704" y="263086"/>
                    <a:pt x="5926" y="261827"/>
                  </a:cubicBezTo>
                  <a:cubicBezTo>
                    <a:pt x="2779" y="261198"/>
                    <a:pt x="261" y="254904"/>
                    <a:pt x="261" y="250498"/>
                  </a:cubicBezTo>
                  <a:cubicBezTo>
                    <a:pt x="261" y="168679"/>
                    <a:pt x="261" y="87490"/>
                    <a:pt x="261" y="5670"/>
                  </a:cubicBezTo>
                  <a:cubicBezTo>
                    <a:pt x="-369" y="4412"/>
                    <a:pt x="261" y="3782"/>
                    <a:pt x="890" y="1894"/>
                  </a:cubicBezTo>
                  <a:close/>
                </a:path>
              </a:pathLst>
            </a:custGeom>
            <a:solidFill>
              <a:srgbClr val="F1A0C2"/>
            </a:solidFill>
            <a:ln w="6291" cap="flat">
              <a:noFill/>
              <a:prstDash val="solid"/>
              <a:miter/>
            </a:ln>
          </p:spPr>
          <p:txBody>
            <a:bodyPr rtlCol="0" anchor="ctr"/>
            <a:lstStyle/>
            <a:p>
              <a:pPr algn="l" rtl="0"/>
              <a:endParaRPr lang="en-US"/>
            </a:p>
          </p:txBody>
        </p:sp>
      </p:grpSp>
      <p:grpSp>
        <p:nvGrpSpPr>
          <p:cNvPr id="41" name="Group 40">
            <a:extLst>
              <a:ext uri="{FF2B5EF4-FFF2-40B4-BE49-F238E27FC236}">
                <a16:creationId xmlns:a16="http://schemas.microsoft.com/office/drawing/2014/main" id="{78B0F082-0E3F-DCCD-36D7-BDF8FBA989D7}"/>
              </a:ext>
            </a:extLst>
          </p:cNvPr>
          <p:cNvGrpSpPr/>
          <p:nvPr/>
        </p:nvGrpSpPr>
        <p:grpSpPr>
          <a:xfrm>
            <a:off x="-31602" y="4432664"/>
            <a:ext cx="7601751" cy="2217513"/>
            <a:chOff x="-20478" y="5701611"/>
            <a:chExt cx="7601751" cy="2217513"/>
          </a:xfrm>
        </p:grpSpPr>
        <p:cxnSp>
          <p:nvCxnSpPr>
            <p:cNvPr id="35" name="Straight Connector 34">
              <a:extLst>
                <a:ext uri="{FF2B5EF4-FFF2-40B4-BE49-F238E27FC236}">
                  <a16:creationId xmlns:a16="http://schemas.microsoft.com/office/drawing/2014/main" id="{8B3B6152-0354-FA0F-F27A-5245E1F56602}"/>
                </a:ext>
              </a:extLst>
            </p:cNvPr>
            <p:cNvCxnSpPr>
              <a:cxnSpLocks/>
            </p:cNvCxnSpPr>
            <p:nvPr/>
          </p:nvCxnSpPr>
          <p:spPr>
            <a:xfrm>
              <a:off x="35306" y="611546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Freeform 35">
              <a:extLst>
                <a:ext uri="{FF2B5EF4-FFF2-40B4-BE49-F238E27FC236}">
                  <a16:creationId xmlns:a16="http://schemas.microsoft.com/office/drawing/2014/main" id="{4D9D36DA-5A8F-CDC9-F567-B09B15D47F9D}"/>
                </a:ext>
              </a:extLst>
            </p:cNvPr>
            <p:cNvSpPr/>
            <p:nvPr/>
          </p:nvSpPr>
          <p:spPr>
            <a:xfrm>
              <a:off x="1147976" y="570161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7" name="Freeform 36">
              <a:extLst>
                <a:ext uri="{FF2B5EF4-FFF2-40B4-BE49-F238E27FC236}">
                  <a16:creationId xmlns:a16="http://schemas.microsoft.com/office/drawing/2014/main" id="{A7D74601-D7A4-B611-ED3B-5160C18E0282}"/>
                </a:ext>
              </a:extLst>
            </p:cNvPr>
            <p:cNvSpPr/>
            <p:nvPr/>
          </p:nvSpPr>
          <p:spPr>
            <a:xfrm>
              <a:off x="-20478" y="5701611"/>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8" name="Text Placeholder 2">
              <a:extLst>
                <a:ext uri="{FF2B5EF4-FFF2-40B4-BE49-F238E27FC236}">
                  <a16:creationId xmlns:a16="http://schemas.microsoft.com/office/drawing/2014/main" id="{44B0D55E-A3C9-EFCB-600C-69DD1339AABD}"/>
                </a:ext>
              </a:extLst>
            </p:cNvPr>
            <p:cNvSpPr txBox="1">
              <a:spLocks/>
            </p:cNvSpPr>
            <p:nvPr/>
          </p:nvSpPr>
          <p:spPr>
            <a:xfrm>
              <a:off x="2251128" y="6225427"/>
              <a:ext cx="4969069" cy="169369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Uygunluk Kriterleri: </a:t>
              </a:r>
              <a:r>
                <a:rPr lang="tr-TR">
                  <a:solidFill>
                    <a:schemeClr val="tx1"/>
                  </a:solidFill>
                  <a:latin typeface="Calibri"/>
                  <a:ea typeface="Calibri"/>
                  <a:cs typeface="Calibri"/>
                </a:rPr>
                <a:t>Bunlar işletmenizin büyüklüğü ve türünden, hibe finansmanının amacına ve işletmenizin faaliyet gösterdiği coğrafi bölgeye kadar değiş</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Başvuru Süreci: </a:t>
              </a:r>
              <a:r>
                <a:rPr lang="tr-TR">
                  <a:solidFill>
                    <a:schemeClr val="tx1"/>
                  </a:solidFill>
                  <a:latin typeface="Calibri"/>
                  <a:ea typeface="Calibri"/>
                  <a:cs typeface="Calibri"/>
                </a:rPr>
                <a:t>Bu genellikle bir başvuru formunun doldurulmasını ve destekleyici belgelerin sağlanmasını içerir. Ayrıca röportajlar veya sunumlar da içerebilir.</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Fon Kullanımı: </a:t>
              </a:r>
              <a:r>
                <a:rPr lang="tr-TR">
                  <a:solidFill>
                    <a:schemeClr val="tx1"/>
                  </a:solidFill>
                  <a:latin typeface="Calibri"/>
                  <a:ea typeface="Calibri"/>
                  <a:cs typeface="Calibri"/>
                </a:rPr>
                <a:t>Çoğu hibe, fonları hibenin amaçlarıyla ilgili belirli bir amaç için kullanmanızı gerektirir. Başvurunuzda hibe parasını nasıl kullanmayı planladığınızı göstermeniz gerekecektir.</a:t>
              </a:r>
            </a:p>
          </p:txBody>
        </p:sp>
        <p:sp>
          <p:nvSpPr>
            <p:cNvPr id="39" name="TextBox 38">
              <a:extLst>
                <a:ext uri="{FF2B5EF4-FFF2-40B4-BE49-F238E27FC236}">
                  <a16:creationId xmlns:a16="http://schemas.microsoft.com/office/drawing/2014/main" id="{53191671-8518-DF28-C187-87F8BBEB6D84}"/>
                </a:ext>
              </a:extLst>
            </p:cNvPr>
            <p:cNvSpPr txBox="1"/>
            <p:nvPr/>
          </p:nvSpPr>
          <p:spPr>
            <a:xfrm>
              <a:off x="516869" y="6225427"/>
              <a:ext cx="1734260" cy="861774"/>
            </a:xfrm>
            <a:prstGeom prst="rect">
              <a:avLst/>
            </a:prstGeom>
            <a:noFill/>
          </p:spPr>
          <p:txBody>
            <a:bodyPr wrap="square" lIns="91440" tIns="45720" rIns="91440" bIns="45720" anchor="t">
              <a:spAutoFit/>
            </a:bodyPr>
            <a:lstStyle/>
            <a:p>
              <a:pPr>
                <a:lnSpc>
                  <a:spcPts val="1220"/>
                </a:lnSpc>
              </a:pPr>
              <a:r>
                <a:rPr lang="en-IE" sz="1100">
                  <a:latin typeface="Calibri"/>
                  <a:ea typeface="Calibri"/>
                  <a:cs typeface="Calibri"/>
                </a:rPr>
                <a:t>Her </a:t>
              </a:r>
              <a:r>
                <a:rPr lang="en-IE" sz="1100" err="1">
                  <a:latin typeface="Calibri"/>
                  <a:ea typeface="Calibri"/>
                  <a:cs typeface="Calibri"/>
                </a:rPr>
                <a:t>hibenin</a:t>
              </a:r>
              <a:r>
                <a:rPr lang="en-IE" sz="1100">
                  <a:latin typeface="Calibri"/>
                  <a:ea typeface="Calibri"/>
                  <a:cs typeface="Calibri"/>
                </a:rPr>
                <a:t> </a:t>
              </a:r>
              <a:r>
                <a:rPr lang="en-IE" sz="1100" err="1">
                  <a:latin typeface="Calibri"/>
                  <a:ea typeface="Calibri"/>
                  <a:cs typeface="Calibri"/>
                </a:rPr>
                <a:t>kendine</a:t>
              </a:r>
              <a:r>
                <a:rPr lang="en-IE" sz="1100">
                  <a:latin typeface="Calibri"/>
                  <a:ea typeface="Calibri"/>
                  <a:cs typeface="Calibri"/>
                </a:rPr>
                <a:t> has </a:t>
              </a:r>
              <a:r>
                <a:rPr lang="en-IE" sz="1100" b="1" err="1">
                  <a:latin typeface="Calibri"/>
                  <a:ea typeface="Calibri"/>
                  <a:cs typeface="Calibri"/>
                </a:rPr>
                <a:t>gereksinimleri</a:t>
              </a:r>
              <a:r>
                <a:rPr lang="en-IE" sz="1100" b="1">
                  <a:latin typeface="Calibri"/>
                  <a:ea typeface="Calibri"/>
                  <a:cs typeface="Calibri"/>
                </a:rPr>
                <a:t> </a:t>
              </a:r>
              <a:r>
                <a:rPr lang="en-IE" sz="1100" b="1" err="1">
                  <a:latin typeface="Calibri"/>
                  <a:ea typeface="Calibri"/>
                  <a:cs typeface="Calibri"/>
                </a:rPr>
                <a:t>seti</a:t>
              </a:r>
              <a:r>
                <a:rPr lang="en-IE" sz="1100" b="1">
                  <a:latin typeface="Calibri"/>
                  <a:ea typeface="Calibri"/>
                  <a:cs typeface="Calibri"/>
                </a:rPr>
                <a:t> </a:t>
              </a:r>
              <a:r>
                <a:rPr lang="en-IE" sz="1100" err="1">
                  <a:latin typeface="Calibri"/>
                  <a:ea typeface="Calibri"/>
                  <a:cs typeface="Calibri"/>
                </a:rPr>
                <a:t>vardır</a:t>
              </a:r>
              <a:r>
                <a:rPr lang="en-IE" sz="1100">
                  <a:latin typeface="Calibri"/>
                  <a:ea typeface="Calibri"/>
                  <a:cs typeface="Calibri"/>
                </a:rPr>
                <a:t>, </a:t>
              </a:r>
              <a:r>
                <a:rPr lang="en-IE" sz="1100" err="1">
                  <a:latin typeface="Calibri"/>
                  <a:ea typeface="Calibri"/>
                  <a:cs typeface="Calibri"/>
                </a:rPr>
                <a:t>bu</a:t>
              </a:r>
              <a:r>
                <a:rPr lang="en-IE" sz="1100">
                  <a:latin typeface="Calibri"/>
                  <a:ea typeface="Calibri"/>
                  <a:cs typeface="Calibri"/>
                </a:rPr>
                <a:t> </a:t>
              </a:r>
              <a:r>
                <a:rPr lang="en-IE" sz="1100" err="1">
                  <a:latin typeface="Calibri"/>
                  <a:ea typeface="Calibri"/>
                  <a:cs typeface="Calibri"/>
                </a:rPr>
                <a:t>gereksinimler</a:t>
              </a:r>
              <a:r>
                <a:rPr lang="en-IE" sz="1100">
                  <a:latin typeface="Calibri"/>
                  <a:ea typeface="Calibri"/>
                  <a:cs typeface="Calibri"/>
                </a:rPr>
                <a:t> </a:t>
              </a:r>
              <a:r>
                <a:rPr lang="en-IE" sz="1100" err="1">
                  <a:latin typeface="Calibri"/>
                  <a:ea typeface="Calibri"/>
                  <a:cs typeface="Calibri"/>
                </a:rPr>
                <a:t>şunları</a:t>
              </a:r>
              <a:r>
                <a:rPr lang="en-IE" sz="1100">
                  <a:latin typeface="Calibri"/>
                  <a:ea typeface="Calibri"/>
                  <a:cs typeface="Calibri"/>
                </a:rPr>
                <a:t> </a:t>
              </a:r>
              <a:r>
                <a:rPr lang="en-IE" sz="1100" err="1">
                  <a:latin typeface="Calibri"/>
                  <a:ea typeface="Calibri"/>
                  <a:cs typeface="Calibri"/>
                </a:rPr>
                <a:t>içerebilir</a:t>
              </a:r>
              <a:r>
                <a:rPr lang="en-IE" sz="1100">
                  <a:latin typeface="Calibri"/>
                  <a:ea typeface="Calibri"/>
                  <a:cs typeface="Calibri"/>
                </a:rPr>
                <a:t>:</a:t>
              </a:r>
            </a:p>
            <a:p>
              <a:pPr algn="l" rtl="0">
                <a:lnSpc>
                  <a:spcPts val="1220"/>
                </a:lnSpc>
              </a:pPr>
              <a:endParaRPr lang="en-IE" sz="110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180C66CB-A8F5-5315-F9F1-1970701C5669}"/>
                </a:ext>
              </a:extLst>
            </p:cNvPr>
            <p:cNvSpPr txBox="1"/>
            <p:nvPr/>
          </p:nvSpPr>
          <p:spPr>
            <a:xfrm>
              <a:off x="518322" y="5745503"/>
              <a:ext cx="4635569"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Başvuru Gereksinimlerini Anlamak</a:t>
              </a:r>
              <a:br>
                <a:rPr lang="en-IE" sz="1600" b="1">
                  <a:solidFill>
                    <a:schemeClr val="bg1"/>
                  </a:solidFill>
                  <a:effectLst/>
                  <a:latin typeface="Calibri" panose="020F0502020204030204" pitchFamily="34" charset="0"/>
                  <a:cs typeface="Calibri" panose="020F0502020204030204" pitchFamily="34" charset="0"/>
                </a:rPr>
              </a:br>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AAED673A-80E2-CE52-0133-6BD21B83A971}"/>
              </a:ext>
            </a:extLst>
          </p:cNvPr>
          <p:cNvGrpSpPr/>
          <p:nvPr/>
        </p:nvGrpSpPr>
        <p:grpSpPr>
          <a:xfrm>
            <a:off x="-21039" y="6784282"/>
            <a:ext cx="7601751" cy="2429354"/>
            <a:chOff x="-10087" y="2510955"/>
            <a:chExt cx="7601751" cy="2429354"/>
          </a:xfrm>
        </p:grpSpPr>
        <p:cxnSp>
          <p:nvCxnSpPr>
            <p:cNvPr id="47" name="Straight Connector 46">
              <a:extLst>
                <a:ext uri="{FF2B5EF4-FFF2-40B4-BE49-F238E27FC236}">
                  <a16:creationId xmlns:a16="http://schemas.microsoft.com/office/drawing/2014/main" id="{1C4DE9BA-8AE0-73EE-1904-2DEA8AC0726E}"/>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8" name="Freeform 47">
              <a:extLst>
                <a:ext uri="{FF2B5EF4-FFF2-40B4-BE49-F238E27FC236}">
                  <a16:creationId xmlns:a16="http://schemas.microsoft.com/office/drawing/2014/main" id="{49BFEB9F-1C1F-DBD9-7DFC-B46BDECCC701}"/>
                </a:ext>
              </a:extLst>
            </p:cNvPr>
            <p:cNvSpPr/>
            <p:nvPr/>
          </p:nvSpPr>
          <p:spPr>
            <a:xfrm>
              <a:off x="611548"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9" name="Freeform 48">
              <a:extLst>
                <a:ext uri="{FF2B5EF4-FFF2-40B4-BE49-F238E27FC236}">
                  <a16:creationId xmlns:a16="http://schemas.microsoft.com/office/drawing/2014/main" id="{A002FE56-558E-D37A-8D40-70710316BBB8}"/>
                </a:ext>
              </a:extLst>
            </p:cNvPr>
            <p:cNvSpPr/>
            <p:nvPr/>
          </p:nvSpPr>
          <p:spPr>
            <a:xfrm>
              <a:off x="-10087"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3" name="Text Placeholder 2">
              <a:extLst>
                <a:ext uri="{FF2B5EF4-FFF2-40B4-BE49-F238E27FC236}">
                  <a16:creationId xmlns:a16="http://schemas.microsoft.com/office/drawing/2014/main" id="{0BEA1C05-9B38-B462-5A18-025F0F65C22B}"/>
                </a:ext>
              </a:extLst>
            </p:cNvPr>
            <p:cNvSpPr txBox="1">
              <a:spLocks/>
            </p:cNvSpPr>
            <p:nvPr/>
          </p:nvSpPr>
          <p:spPr>
            <a:xfrm>
              <a:off x="2261519" y="3007935"/>
              <a:ext cx="5092613" cy="1932374"/>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Yönergeleri İzleyin: </a:t>
              </a:r>
              <a:r>
                <a:rPr lang="tr-TR">
                  <a:solidFill>
                    <a:schemeClr val="tx1"/>
                  </a:solidFill>
                  <a:latin typeface="Calibri"/>
                  <a:ea typeface="Calibri"/>
                  <a:cs typeface="Calibri"/>
                </a:rPr>
                <a:t>Başvuru yönergelerini dikkatlice okuyun ve teklifinizin tüm gereksinimlere uygun olduğundan emin olun.</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Hikayeni Anlat: </a:t>
              </a:r>
              <a:r>
                <a:rPr lang="tr-TR">
                  <a:solidFill>
                    <a:schemeClr val="tx1"/>
                  </a:solidFill>
                  <a:latin typeface="Calibri"/>
                  <a:ea typeface="Calibri"/>
                  <a:cs typeface="Calibri"/>
                </a:rPr>
                <a:t>Etik gıda işletmenizin misyonunu, ele aldığınız sorunu ve işletmenizin nasıl bir fark yarattığını açıklayın. İşletmenizin neden hibe hedefleriyle uyumlu olduğunu açıkça belirtin.</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Etkiyi Gösterin: </a:t>
              </a:r>
              <a:r>
                <a:rPr lang="tr-TR">
                  <a:solidFill>
                    <a:schemeClr val="tx1"/>
                  </a:solidFill>
                  <a:latin typeface="Calibri"/>
                  <a:ea typeface="Calibri"/>
                  <a:cs typeface="Calibri"/>
                </a:rPr>
                <a:t>İşletmenizin sosyal veya çevresel etkisine dair somut kanıtlar sağlayın. Bu veriler, vaka çalışmaları, referanslar veya diğer kanıt türleri aracılığıyla olabilir.</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Bütçe Teklifi: </a:t>
              </a:r>
              <a:r>
                <a:rPr lang="tr-TR">
                  <a:solidFill>
                    <a:schemeClr val="tx1"/>
                  </a:solidFill>
                  <a:latin typeface="Calibri"/>
                  <a:ea typeface="Calibri"/>
                  <a:cs typeface="Calibri"/>
                </a:rPr>
                <a:t>Hibe fonlarını nasıl kullanmayı planladığınızı ve bunun işletmenizin büyümesine veya hedeflerine ulaşmasına nasıl yardımcı olacağını ayrıntılarıyla anlatın. Gerçekçi ve şeffaf olun.</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Düzeltme Yapmak: </a:t>
              </a:r>
              <a:r>
                <a:rPr lang="tr-TR">
                  <a:solidFill>
                    <a:schemeClr val="tx1"/>
                  </a:solidFill>
                  <a:latin typeface="Calibri"/>
                  <a:ea typeface="Calibri"/>
                  <a:cs typeface="Calibri"/>
                </a:rPr>
                <a:t>Teklifinizin iyi yazılmış olduğuna, azım hatası veya hata içermediğinden emin olun.</a:t>
              </a:r>
            </a:p>
            <a:p>
              <a:pPr marL="228600" indent="-228600" algn="l" rtl="0">
                <a:buClr>
                  <a:srgbClr val="F1A0C2"/>
                </a:buClr>
                <a:buFont typeface="Arial" panose="020B0604020202020204" pitchFamily="34" charset="0"/>
                <a:buChar char="•"/>
                <a:tabLst>
                  <a:tab pos="177800" algn="l"/>
                </a:tabLst>
              </a:pPr>
              <a:endParaRPr lang="tr-TR">
                <a:solidFill>
                  <a:schemeClr val="tx1"/>
                </a:solidFill>
                <a:ea typeface="Calibri"/>
              </a:endParaRPr>
            </a:p>
            <a:p>
              <a:pPr marL="228600" indent="-22860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sp>
          <p:nvSpPr>
            <p:cNvPr id="55" name="TextBox 54">
              <a:extLst>
                <a:ext uri="{FF2B5EF4-FFF2-40B4-BE49-F238E27FC236}">
                  <a16:creationId xmlns:a16="http://schemas.microsoft.com/office/drawing/2014/main" id="{91954A7C-8611-D54E-6A19-1F942E8158D2}"/>
                </a:ext>
              </a:extLst>
            </p:cNvPr>
            <p:cNvSpPr txBox="1"/>
            <p:nvPr/>
          </p:nvSpPr>
          <p:spPr>
            <a:xfrm>
              <a:off x="527260" y="3043480"/>
              <a:ext cx="1734260" cy="1015663"/>
            </a:xfrm>
            <a:prstGeom prst="rect">
              <a:avLst/>
            </a:prstGeom>
            <a:noFill/>
          </p:spPr>
          <p:txBody>
            <a:bodyPr wrap="square" lIns="91440" tIns="45720" rIns="91440" bIns="45720" anchor="t">
              <a:spAutoFit/>
            </a:bodyPr>
            <a:lstStyle/>
            <a:p>
              <a:pPr algn="l" rtl="0">
                <a:lnSpc>
                  <a:spcPts val="1220"/>
                </a:lnSpc>
              </a:pPr>
              <a:r>
                <a:rPr lang="en-IE" sz="1100">
                  <a:effectLst/>
                  <a:latin typeface="Calibri"/>
                  <a:ea typeface="Calibri"/>
                  <a:cs typeface="Calibri"/>
                </a:rPr>
                <a:t>Hibe </a:t>
              </a:r>
              <a:r>
                <a:rPr lang="en-IE" sz="1100" err="1">
                  <a:effectLst/>
                  <a:latin typeface="Calibri"/>
                  <a:ea typeface="Calibri"/>
                  <a:cs typeface="Calibri"/>
                </a:rPr>
                <a:t>teklifiniz</a:t>
              </a:r>
              <a:r>
                <a:rPr lang="en-IE" sz="1100">
                  <a:effectLst/>
                  <a:latin typeface="Calibri"/>
                  <a:ea typeface="Calibri"/>
                  <a:cs typeface="Calibri"/>
                </a:rPr>
                <a:t>, </a:t>
              </a:r>
              <a:r>
                <a:rPr lang="en-IE" sz="1100" err="1">
                  <a:effectLst/>
                  <a:latin typeface="Calibri"/>
                  <a:ea typeface="Calibri"/>
                  <a:cs typeface="Calibri"/>
                </a:rPr>
                <a:t>hibe</a:t>
              </a:r>
              <a:r>
                <a:rPr lang="en-IE" sz="1100">
                  <a:effectLst/>
                  <a:latin typeface="Calibri"/>
                  <a:ea typeface="Calibri"/>
                  <a:cs typeface="Calibri"/>
                </a:rPr>
                <a:t> </a:t>
              </a:r>
              <a:r>
                <a:rPr lang="en-IE" sz="1100" err="1">
                  <a:effectLst/>
                  <a:latin typeface="Calibri"/>
                  <a:ea typeface="Calibri"/>
                  <a:cs typeface="Calibri"/>
                </a:rPr>
                <a:t>veren</a:t>
              </a:r>
              <a:r>
                <a:rPr lang="en-IE" sz="1100">
                  <a:effectLst/>
                  <a:latin typeface="Calibri"/>
                  <a:ea typeface="Calibri"/>
                  <a:cs typeface="Calibri"/>
                </a:rPr>
                <a:t> </a:t>
              </a:r>
              <a:r>
                <a:rPr lang="en-IE" sz="1100" err="1">
                  <a:effectLst/>
                  <a:latin typeface="Calibri"/>
                  <a:ea typeface="Calibri"/>
                  <a:cs typeface="Calibri"/>
                </a:rPr>
                <a:t>kuruluşa</a:t>
              </a:r>
              <a:r>
                <a:rPr lang="en-IE" sz="1100">
                  <a:effectLst/>
                  <a:latin typeface="Calibri"/>
                  <a:ea typeface="Calibri"/>
                  <a:cs typeface="Calibri"/>
                </a:rPr>
                <a:t> </a:t>
              </a:r>
              <a:r>
                <a:rPr lang="en-IE" sz="1100" err="1">
                  <a:effectLst/>
                  <a:latin typeface="Calibri"/>
                  <a:ea typeface="Calibri"/>
                  <a:cs typeface="Calibri"/>
                </a:rPr>
                <a:t>işletmenizin</a:t>
              </a:r>
              <a:r>
                <a:rPr lang="en-IE" sz="1100">
                  <a:effectLst/>
                  <a:latin typeface="Calibri"/>
                  <a:ea typeface="Calibri"/>
                  <a:cs typeface="Calibri"/>
                </a:rPr>
                <a:t> </a:t>
              </a:r>
              <a:r>
                <a:rPr lang="en-IE" sz="1100" err="1">
                  <a:effectLst/>
                  <a:latin typeface="Calibri"/>
                  <a:ea typeface="Calibri"/>
                  <a:cs typeface="Calibri"/>
                </a:rPr>
                <a:t>neden</a:t>
              </a:r>
              <a:r>
                <a:rPr lang="en-IE" sz="1100">
                  <a:effectLst/>
                  <a:latin typeface="Calibri"/>
                  <a:ea typeface="Calibri"/>
                  <a:cs typeface="Calibri"/>
                </a:rPr>
                <a:t> </a:t>
              </a:r>
              <a:r>
                <a:rPr lang="en-IE" sz="1100" err="1">
                  <a:effectLst/>
                  <a:latin typeface="Calibri"/>
                  <a:ea typeface="Calibri"/>
                  <a:cs typeface="Calibri"/>
                </a:rPr>
                <a:t>hibeyi</a:t>
              </a:r>
              <a:r>
                <a:rPr lang="en-IE" sz="1100">
                  <a:effectLst/>
                  <a:latin typeface="Calibri"/>
                  <a:ea typeface="Calibri"/>
                  <a:cs typeface="Calibri"/>
                </a:rPr>
                <a:t> </a:t>
              </a:r>
              <a:r>
                <a:rPr lang="en-IE" sz="1100" err="1">
                  <a:effectLst/>
                  <a:latin typeface="Calibri"/>
                  <a:ea typeface="Calibri"/>
                  <a:cs typeface="Calibri"/>
                </a:rPr>
                <a:t>hak</a:t>
              </a:r>
              <a:r>
                <a:rPr lang="en-IE" sz="1100">
                  <a:effectLst/>
                  <a:latin typeface="Calibri"/>
                  <a:ea typeface="Calibri"/>
                  <a:cs typeface="Calibri"/>
                </a:rPr>
                <a:t> </a:t>
              </a:r>
              <a:r>
                <a:rPr lang="en-IE" sz="1100" err="1">
                  <a:effectLst/>
                  <a:latin typeface="Calibri"/>
                  <a:ea typeface="Calibri"/>
                  <a:cs typeface="Calibri"/>
                </a:rPr>
                <a:t>ettiğini</a:t>
              </a:r>
              <a:r>
                <a:rPr lang="en-IE" sz="1100">
                  <a:effectLst/>
                  <a:latin typeface="Calibri"/>
                  <a:ea typeface="Calibri"/>
                  <a:cs typeface="Calibri"/>
                </a:rPr>
                <a:t> </a:t>
              </a:r>
              <a:r>
                <a:rPr lang="en-IE" sz="1100" err="1">
                  <a:effectLst/>
                  <a:latin typeface="Calibri"/>
                  <a:ea typeface="Calibri"/>
                  <a:cs typeface="Calibri"/>
                </a:rPr>
                <a:t>gösterme</a:t>
              </a:r>
              <a:r>
                <a:rPr lang="en-IE" sz="1100">
                  <a:effectLst/>
                  <a:latin typeface="Calibri"/>
                  <a:ea typeface="Calibri"/>
                  <a:cs typeface="Calibri"/>
                </a:rPr>
                <a:t> </a:t>
              </a:r>
              <a:r>
                <a:rPr lang="en-IE" sz="1100" err="1">
                  <a:effectLst/>
                  <a:latin typeface="Calibri"/>
                  <a:ea typeface="Calibri"/>
                  <a:cs typeface="Calibri"/>
                </a:rPr>
                <a:t>şansınızdır</a:t>
              </a:r>
              <a:r>
                <a:rPr lang="en-IE" sz="1100">
                  <a:effectLst/>
                  <a:latin typeface="Calibri"/>
                  <a:ea typeface="Calibri"/>
                  <a:cs typeface="Calibri"/>
                </a:rPr>
                <a:t>.</a:t>
              </a:r>
            </a:p>
            <a:p>
              <a:pPr algn="l" rtl="0">
                <a:lnSpc>
                  <a:spcPts val="1220"/>
                </a:lnSpc>
              </a:pPr>
              <a:r>
                <a:rPr lang="en-IE" sz="1100" err="1">
                  <a:latin typeface="Calibri"/>
                  <a:ea typeface="Calibri"/>
                  <a:cs typeface="Calibri"/>
                </a:rPr>
                <a:t>İşte</a:t>
              </a:r>
              <a:r>
                <a:rPr lang="en-IE" sz="1100">
                  <a:effectLst/>
                  <a:latin typeface="Calibri"/>
                  <a:ea typeface="Calibri"/>
                  <a:cs typeface="Calibri"/>
                </a:rPr>
                <a:t> </a:t>
              </a:r>
              <a:r>
                <a:rPr lang="en-IE" sz="1100" err="1">
                  <a:effectLst/>
                  <a:latin typeface="Calibri"/>
                  <a:ea typeface="Calibri"/>
                  <a:cs typeface="Calibri"/>
                </a:rPr>
                <a:t>birkaç</a:t>
              </a:r>
              <a:r>
                <a:rPr lang="en-IE" sz="1100">
                  <a:effectLst/>
                  <a:latin typeface="Calibri"/>
                  <a:ea typeface="Calibri"/>
                  <a:cs typeface="Calibri"/>
                </a:rPr>
                <a:t> </a:t>
              </a:r>
              <a:r>
                <a:rPr lang="en-IE" sz="1100" err="1">
                  <a:effectLst/>
                  <a:latin typeface="Calibri"/>
                  <a:ea typeface="Calibri"/>
                  <a:cs typeface="Calibri"/>
                </a:rPr>
                <a:t>ipucu</a:t>
              </a:r>
              <a:r>
                <a:rPr lang="en-IE" sz="1100">
                  <a:effectLst/>
                  <a:latin typeface="Calibri"/>
                  <a:ea typeface="Calibri"/>
                  <a:cs typeface="Calibri"/>
                </a:rPr>
                <a:t>:</a:t>
              </a:r>
            </a:p>
            <a:p>
              <a:pPr algn="l" rtl="0">
                <a:lnSpc>
                  <a:spcPts val="1220"/>
                </a:lnSpc>
              </a:pPr>
              <a:endParaRPr lang="en-IE" sz="1100">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78952533-8E84-3A38-29D7-319B1B768B58}"/>
                </a:ext>
              </a:extLst>
            </p:cNvPr>
            <p:cNvSpPr txBox="1"/>
            <p:nvPr/>
          </p:nvSpPr>
          <p:spPr>
            <a:xfrm>
              <a:off x="528713" y="2554847"/>
              <a:ext cx="3689573"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İlgi Çekici Bir Hibe Teklifi Hazırlamak</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59" name="Rectangle 58">
            <a:extLst>
              <a:ext uri="{FF2B5EF4-FFF2-40B4-BE49-F238E27FC236}">
                <a16:creationId xmlns:a16="http://schemas.microsoft.com/office/drawing/2014/main" id="{0DEB8AB3-C03E-AE4A-BD83-401B72E3D4DE}"/>
              </a:ext>
            </a:extLst>
          </p:cNvPr>
          <p:cNvSpPr/>
          <p:nvPr/>
        </p:nvSpPr>
        <p:spPr>
          <a:xfrm>
            <a:off x="15876" y="9666196"/>
            <a:ext cx="7559674" cy="76823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1" name="Text Placeholder 2">
            <a:extLst>
              <a:ext uri="{FF2B5EF4-FFF2-40B4-BE49-F238E27FC236}">
                <a16:creationId xmlns:a16="http://schemas.microsoft.com/office/drawing/2014/main" id="{53DBBCEA-3505-2CA7-3B69-361BFE0CFD23}"/>
              </a:ext>
            </a:extLst>
          </p:cNvPr>
          <p:cNvSpPr txBox="1">
            <a:spLocks/>
          </p:cNvSpPr>
          <p:nvPr/>
        </p:nvSpPr>
        <p:spPr>
          <a:xfrm>
            <a:off x="499011" y="9742668"/>
            <a:ext cx="6425434" cy="699804"/>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tr-TR">
                <a:solidFill>
                  <a:schemeClr val="tx1"/>
                </a:solidFill>
                <a:latin typeface="Calibri"/>
                <a:ea typeface="Calibri"/>
                <a:cs typeface="Calibri"/>
              </a:rPr>
              <a:t>Hibelere başvurmak zaman alıcı bir süreç olabilir, ancak potansiyel ödüller etik gıda işletmesi için gösterdiğiniz bu çabanızı değerli kılıyor. Bunun genellikle rekabetçi bir süreç olduğunu unutmayın, bu nedenle başvurunuzda en iyi adımlarınızı öne çıkarmanız önemlidir.</a:t>
            </a:r>
          </a:p>
        </p:txBody>
      </p:sp>
    </p:spTree>
    <p:extLst>
      <p:ext uri="{BB962C8B-B14F-4D97-AF65-F5344CB8AC3E}">
        <p14:creationId xmlns:p14="http://schemas.microsoft.com/office/powerpoint/2010/main" val="2742073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4250" y="1031682"/>
            <a:ext cx="5466529" cy="400110"/>
          </a:xfrm>
          <a:prstGeom prst="rect">
            <a:avLst/>
          </a:prstGeom>
          <a:noFill/>
        </p:spPr>
        <p:txBody>
          <a:bodyPr wrap="square">
            <a:spAutoFit/>
          </a:bodyPr>
          <a:lstStyle/>
          <a:p>
            <a:pPr algn="l" rtl="0"/>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Kredinin Teminatı</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57833" y="1539302"/>
            <a:ext cx="6635840" cy="72544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tr-TR" b="1">
                <a:solidFill>
                  <a:schemeClr val="tx1"/>
                </a:solidFill>
                <a:latin typeface="Calibri"/>
                <a:ea typeface="Calibri"/>
                <a:cs typeface="Calibri"/>
              </a:rPr>
              <a:t>Krediyi güvence altına almak, etik gıda işinizi büyütmenize yardımcı olacak şekilde, anında nakit akışı sağlayabilir. Ancak krediler genellikle faizle ve geri ödeme yükümlülüğüyle birlikte gelir. İşte bir krediyi güvence altına almak için nasıl yaklaşmanız gerektiğine dair bir kılavuz:</a:t>
            </a:r>
          </a:p>
          <a:p>
            <a:pPr algn="l" rtl="0">
              <a:buClr>
                <a:srgbClr val="F1A0C2"/>
              </a:buClr>
              <a:tabLst>
                <a:tab pos="177800" algn="l"/>
              </a:tabLst>
            </a:pPr>
            <a:endParaRPr lang="tr-TR" b="1">
              <a:solidFill>
                <a:schemeClr val="tx1"/>
              </a:solidFill>
              <a:ea typeface="Calibri"/>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dirty="0" smtClean="0">
                <a:solidFill>
                  <a:schemeClr val="tx1"/>
                </a:solidFill>
                <a:latin typeface="Calibri"/>
                <a:ea typeface="Open Sans"/>
                <a:cs typeface="Calibri"/>
              </a:rPr>
              <a:pPr rtl="0"/>
              <a:t>36</a:t>
            </a:fld>
            <a:endParaRPr lang="en-US" sz="900">
              <a:solidFill>
                <a:schemeClr val="tx1"/>
              </a:solidFill>
              <a:latin typeface="Calibri"/>
              <a:ea typeface="Open Sans"/>
              <a:cs typeface="Calibri"/>
            </a:endParaRPr>
          </a:p>
        </p:txBody>
      </p:sp>
      <p:grpSp>
        <p:nvGrpSpPr>
          <p:cNvPr id="43" name="Group 42">
            <a:extLst>
              <a:ext uri="{FF2B5EF4-FFF2-40B4-BE49-F238E27FC236}">
                <a16:creationId xmlns:a16="http://schemas.microsoft.com/office/drawing/2014/main" id="{D8AD2FB9-EF36-0728-16F1-DB16E49802F9}"/>
              </a:ext>
            </a:extLst>
          </p:cNvPr>
          <p:cNvGrpSpPr/>
          <p:nvPr/>
        </p:nvGrpSpPr>
        <p:grpSpPr>
          <a:xfrm>
            <a:off x="-26201" y="2212135"/>
            <a:ext cx="7601751" cy="2389789"/>
            <a:chOff x="-10087" y="2510955"/>
            <a:chExt cx="7601751" cy="2389789"/>
          </a:xfrm>
        </p:grpSpPr>
        <p:cxnSp>
          <p:nvCxnSpPr>
            <p:cNvPr id="34" name="Straight Connector 33">
              <a:extLst>
                <a:ext uri="{FF2B5EF4-FFF2-40B4-BE49-F238E27FC236}">
                  <a16:creationId xmlns:a16="http://schemas.microsoft.com/office/drawing/2014/main" id="{3AB65974-97DF-B174-BC30-D745C3A947D0}"/>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7661C48D-AD0F-DD35-162B-7B00D0D236A1}"/>
                </a:ext>
              </a:extLst>
            </p:cNvPr>
            <p:cNvSpPr/>
            <p:nvPr/>
          </p:nvSpPr>
          <p:spPr>
            <a:xfrm>
              <a:off x="630600"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1" name="Freeform 50">
              <a:extLst>
                <a:ext uri="{FF2B5EF4-FFF2-40B4-BE49-F238E27FC236}">
                  <a16:creationId xmlns:a16="http://schemas.microsoft.com/office/drawing/2014/main" id="{75206A02-8366-B2AD-10FE-9E876C284904}"/>
                </a:ext>
              </a:extLst>
            </p:cNvPr>
            <p:cNvSpPr/>
            <p:nvPr/>
          </p:nvSpPr>
          <p:spPr>
            <a:xfrm>
              <a:off x="-10087"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2295220" y="2959475"/>
              <a:ext cx="5120262" cy="1941269"/>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Geleneksel Banka Kredileri: </a:t>
              </a:r>
              <a:r>
                <a:rPr lang="tr-TR">
                  <a:solidFill>
                    <a:schemeClr val="tx1"/>
                  </a:solidFill>
                  <a:latin typeface="Calibri"/>
                  <a:ea typeface="Calibri"/>
                  <a:cs typeface="Calibri"/>
                </a:rPr>
                <a:t>Bunlar genellikle işletmelerin aklına gelen ilk kredi türüdür. Genellikle daha düşük faiz oranlarına sahiptirler, ancak özellikle sağlam bir mali geçmişe sahip olmayan yeni başlayanlar veya küçük işletmeler için hak kazanmak daha zor olabilir.</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Mikrokrediler: </a:t>
              </a:r>
              <a:r>
                <a:rPr lang="tr-TR">
                  <a:solidFill>
                    <a:schemeClr val="tx1"/>
                  </a:solidFill>
                  <a:latin typeface="Calibri"/>
                  <a:ea typeface="Calibri"/>
                  <a:cs typeface="Calibri"/>
                </a:rPr>
                <a:t>Mikrokrediler, genellikle yeni kurulan şirketlere veya daha büyük krediler için uygun olmayabilecek çok küçük işletmelere sunulan küçük kredilerdir. Bu krediler geleneksel bankalar yerine, genellikle kurumlar kar amacı gütmeyen kurumlar veya uzmanlar tarafından sunulur.</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Yeşil Krediler: </a:t>
              </a:r>
              <a:r>
                <a:rPr lang="tr-TR">
                  <a:solidFill>
                    <a:schemeClr val="tx1"/>
                  </a:solidFill>
                  <a:latin typeface="Calibri"/>
                  <a:ea typeface="Calibri"/>
                  <a:cs typeface="Calibri"/>
                </a:rPr>
                <a:t>Bunlar, çevresel sürdürülebilirliğe katkıda bulunan işletmeleri desteklemek için özel olarak tasarlanmış kredilerdir. Daha düşük faiz oranları veya başka şeylerle yeşil iş uygulamalarını teşvik edecek şartlar oluşturulabilir.</a:t>
              </a:r>
            </a:p>
            <a:p>
              <a:pPr marL="228600" indent="-228600" algn="l" rtl="0">
                <a:buClr>
                  <a:srgbClr val="F1A0C2"/>
                </a:buClr>
                <a:buFont typeface="Arial" panose="020B0604020202020204" pitchFamily="34" charset="0"/>
                <a:buChar char="•"/>
                <a:tabLst>
                  <a:tab pos="177800" algn="l"/>
                </a:tabLst>
              </a:pPr>
              <a:endParaRPr lang="tr-TR">
                <a:solidFill>
                  <a:schemeClr val="tx1"/>
                </a:solidFill>
                <a:ea typeface="Calibri"/>
              </a:endParaRPr>
            </a:p>
            <a:p>
              <a:pPr marL="228600" indent="-22860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sp>
          <p:nvSpPr>
            <p:cNvPr id="50" name="TextBox 49">
              <a:extLst>
                <a:ext uri="{FF2B5EF4-FFF2-40B4-BE49-F238E27FC236}">
                  <a16:creationId xmlns:a16="http://schemas.microsoft.com/office/drawing/2014/main" id="{0F7357C6-646F-59A5-9917-EB1DA43F708A}"/>
                </a:ext>
              </a:extLst>
            </p:cNvPr>
            <p:cNvSpPr txBox="1"/>
            <p:nvPr/>
          </p:nvSpPr>
          <p:spPr>
            <a:xfrm>
              <a:off x="510835" y="3266213"/>
              <a:ext cx="1623945" cy="1015663"/>
            </a:xfrm>
            <a:prstGeom prst="rect">
              <a:avLst/>
            </a:prstGeom>
            <a:noFill/>
          </p:spPr>
          <p:txBody>
            <a:bodyPr wrap="square" lIns="91440" tIns="45720" rIns="91440" bIns="45720" anchor="t">
              <a:spAutoFit/>
            </a:bodyPr>
            <a:lstStyle/>
            <a:p>
              <a:pPr algn="l" rtl="0">
                <a:lnSpc>
                  <a:spcPts val="1220"/>
                </a:lnSpc>
              </a:pPr>
              <a:r>
                <a:rPr lang="en-IE" sz="1100"/>
                <a:t>Küçük işletmelere yönelik çeşitli kredi türleri bulunmaktadır. İşte alakalı olabilecek birkaç tanesi:</a:t>
              </a:r>
              <a:endParaRPr lang="en-US" sz="1100"/>
            </a:p>
            <a:p>
              <a:pPr algn="l" rtl="0">
                <a:lnSpc>
                  <a:spcPts val="1220"/>
                </a:lnSpc>
              </a:pPr>
              <a:endParaRPr lang="en-IE" sz="110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28714" y="2554847"/>
              <a:ext cx="3415454" cy="338554"/>
            </a:xfrm>
            <a:prstGeom prst="rect">
              <a:avLst/>
            </a:prstGeom>
            <a:noFill/>
          </p:spPr>
          <p:txBody>
            <a:bodyPr wrap="square" lIns="91440" tIns="45720" rIns="91440" bIns="45720" anchor="t">
              <a:spAutoFit/>
            </a:bodyPr>
            <a:lstStyle/>
            <a:p>
              <a:pPr algn="l" rtl="0"/>
              <a:r>
                <a:rPr lang="en-IE" sz="1600" b="1" err="1">
                  <a:solidFill>
                    <a:schemeClr val="bg1"/>
                  </a:solidFill>
                  <a:effectLst/>
                  <a:latin typeface="Calibri"/>
                  <a:ea typeface="Calibri"/>
                  <a:cs typeface="Calibri"/>
                </a:rPr>
                <a:t>Farklı</a:t>
              </a:r>
              <a:r>
                <a:rPr lang="en-IE" sz="1600" b="1">
                  <a:solidFill>
                    <a:schemeClr val="bg1"/>
                  </a:solidFill>
                  <a:effectLst/>
                  <a:latin typeface="Calibri"/>
                  <a:ea typeface="Calibri"/>
                  <a:cs typeface="Calibri"/>
                </a:rPr>
                <a:t> </a:t>
              </a:r>
              <a:r>
                <a:rPr lang="en-IE" sz="1600" b="1" err="1">
                  <a:solidFill>
                    <a:schemeClr val="bg1"/>
                  </a:solidFill>
                  <a:effectLst/>
                  <a:latin typeface="Calibri"/>
                  <a:ea typeface="Calibri"/>
                  <a:cs typeface="Calibri"/>
                </a:rPr>
                <a:t>Kredi</a:t>
              </a:r>
              <a:r>
                <a:rPr lang="en-IE" sz="1600" b="1">
                  <a:solidFill>
                    <a:schemeClr val="bg1"/>
                  </a:solidFill>
                  <a:effectLst/>
                  <a:latin typeface="Calibri"/>
                  <a:ea typeface="Calibri"/>
                  <a:cs typeface="Calibri"/>
                </a:rPr>
                <a:t> </a:t>
              </a:r>
              <a:r>
                <a:rPr lang="en-IE" sz="1600" b="1" err="1">
                  <a:solidFill>
                    <a:schemeClr val="bg1"/>
                  </a:solidFill>
                  <a:latin typeface="Calibri"/>
                  <a:ea typeface="Calibri"/>
                  <a:cs typeface="Calibri"/>
                </a:rPr>
                <a:t>Seçeneklerini</a:t>
              </a:r>
              <a:r>
                <a:rPr lang="en-IE" sz="1600" b="1">
                  <a:solidFill>
                    <a:schemeClr val="bg1"/>
                  </a:solidFill>
                  <a:effectLst/>
                  <a:latin typeface="Calibri"/>
                  <a:ea typeface="Calibri"/>
                  <a:cs typeface="Calibri"/>
                </a:rPr>
                <a:t> </a:t>
              </a:r>
              <a:r>
                <a:rPr lang="en-IE" sz="1600" b="1">
                  <a:solidFill>
                    <a:schemeClr val="bg1"/>
                  </a:solidFill>
                  <a:latin typeface="Calibri"/>
                  <a:ea typeface="Calibri"/>
                  <a:cs typeface="Calibri"/>
                </a:rPr>
                <a:t>Anlayın</a:t>
              </a:r>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AAED673A-80E2-CE52-0133-6BD21B83A971}"/>
              </a:ext>
            </a:extLst>
          </p:cNvPr>
          <p:cNvGrpSpPr/>
          <p:nvPr/>
        </p:nvGrpSpPr>
        <p:grpSpPr>
          <a:xfrm>
            <a:off x="-38921" y="7354862"/>
            <a:ext cx="7601751" cy="2464899"/>
            <a:chOff x="-10087" y="2510955"/>
            <a:chExt cx="7601751" cy="2464899"/>
          </a:xfrm>
        </p:grpSpPr>
        <p:cxnSp>
          <p:nvCxnSpPr>
            <p:cNvPr id="47" name="Straight Connector 46">
              <a:extLst>
                <a:ext uri="{FF2B5EF4-FFF2-40B4-BE49-F238E27FC236}">
                  <a16:creationId xmlns:a16="http://schemas.microsoft.com/office/drawing/2014/main" id="{1C4DE9BA-8AE0-73EE-1904-2DEA8AC0726E}"/>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8" name="Freeform 47">
              <a:extLst>
                <a:ext uri="{FF2B5EF4-FFF2-40B4-BE49-F238E27FC236}">
                  <a16:creationId xmlns:a16="http://schemas.microsoft.com/office/drawing/2014/main" id="{49BFEB9F-1C1F-DBD9-7DFC-B46BDECCC701}"/>
                </a:ext>
              </a:extLst>
            </p:cNvPr>
            <p:cNvSpPr/>
            <p:nvPr/>
          </p:nvSpPr>
          <p:spPr>
            <a:xfrm>
              <a:off x="594130"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9" name="Freeform 48">
              <a:extLst>
                <a:ext uri="{FF2B5EF4-FFF2-40B4-BE49-F238E27FC236}">
                  <a16:creationId xmlns:a16="http://schemas.microsoft.com/office/drawing/2014/main" id="{A002FE56-558E-D37A-8D40-70710316BBB8}"/>
                </a:ext>
              </a:extLst>
            </p:cNvPr>
            <p:cNvSpPr/>
            <p:nvPr/>
          </p:nvSpPr>
          <p:spPr>
            <a:xfrm>
              <a:off x="-10087" y="2510955"/>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3" name="Text Placeholder 2">
              <a:extLst>
                <a:ext uri="{FF2B5EF4-FFF2-40B4-BE49-F238E27FC236}">
                  <a16:creationId xmlns:a16="http://schemas.microsoft.com/office/drawing/2014/main" id="{0BEA1C05-9B38-B462-5A18-025F0F65C22B}"/>
                </a:ext>
              </a:extLst>
            </p:cNvPr>
            <p:cNvSpPr txBox="1">
              <a:spLocks/>
            </p:cNvSpPr>
            <p:nvPr/>
          </p:nvSpPr>
          <p:spPr>
            <a:xfrm>
              <a:off x="2261519" y="3043480"/>
              <a:ext cx="5092613" cy="1932374"/>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Hazırlık: </a:t>
              </a:r>
              <a:r>
                <a:rPr lang="tr-TR">
                  <a:solidFill>
                    <a:schemeClr val="tx1"/>
                  </a:solidFill>
                  <a:latin typeface="Calibri"/>
                  <a:ea typeface="Calibri"/>
                  <a:cs typeface="Calibri"/>
                </a:rPr>
                <a:t>Mali tablolar, iş planları, vergi beyannameleri ve borç verenin ihtiyaç duyduğu diğer bilgiler gibi gerekli tüm belgeleri toplayın.</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Başvuru: </a:t>
              </a:r>
              <a:r>
                <a:rPr lang="tr-TR">
                  <a:solidFill>
                    <a:schemeClr val="tx1"/>
                  </a:solidFill>
                  <a:latin typeface="Calibri"/>
                  <a:ea typeface="Calibri"/>
                  <a:cs typeface="Calibri"/>
                </a:rPr>
                <a:t>Borç veren tarafından sağlanan başvuru formunu doldurun. İstenen bilgileri sağlarken eksiksiz bir şekilde, doğru bilgiler verin.</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Onay: </a:t>
              </a:r>
              <a:r>
                <a:rPr lang="tr-TR">
                  <a:solidFill>
                    <a:schemeClr val="tx1"/>
                  </a:solidFill>
                  <a:latin typeface="Calibri"/>
                  <a:ea typeface="Calibri"/>
                  <a:cs typeface="Calibri"/>
                </a:rPr>
                <a:t>Başvurunuz onaylanırsa, borç veren tutar, faiz oranı ve geri ödeme koşullarını içeren bir kredi teklifi sunacaktır. Kabul etmeden önce bunu dikkatlice inceleyin.</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Geri Ödeme: </a:t>
              </a:r>
              <a:r>
                <a:rPr lang="tr-TR">
                  <a:solidFill>
                    <a:schemeClr val="tx1"/>
                  </a:solidFill>
                  <a:latin typeface="Calibri"/>
                  <a:ea typeface="Calibri"/>
                  <a:cs typeface="Calibri"/>
                </a:rPr>
                <a:t>Krediyi kabul ettiğinizde, üzerinde anlaşılan şartlara göre düzenli geri ödemeler yapmaya başlamanız gerekir.</a:t>
              </a:r>
            </a:p>
            <a:p>
              <a:pPr marL="228600" indent="-228600" algn="l" rtl="0">
                <a:buClr>
                  <a:srgbClr val="F1A0C2"/>
                </a:buClr>
                <a:buFont typeface="Arial" panose="020B0604020202020204" pitchFamily="34" charset="0"/>
                <a:buChar char="•"/>
                <a:tabLst>
                  <a:tab pos="177800" algn="l"/>
                </a:tabLst>
              </a:pPr>
              <a:endParaRPr lang="tr-TR">
                <a:solidFill>
                  <a:schemeClr val="tx1"/>
                </a:solidFill>
                <a:ea typeface="Calibri"/>
              </a:endParaRPr>
            </a:p>
            <a:p>
              <a:pPr marL="228600" indent="-22860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sp>
          <p:nvSpPr>
            <p:cNvPr id="55" name="TextBox 54">
              <a:extLst>
                <a:ext uri="{FF2B5EF4-FFF2-40B4-BE49-F238E27FC236}">
                  <a16:creationId xmlns:a16="http://schemas.microsoft.com/office/drawing/2014/main" id="{91954A7C-8611-D54E-6A19-1F942E8158D2}"/>
                </a:ext>
              </a:extLst>
            </p:cNvPr>
            <p:cNvSpPr txBox="1"/>
            <p:nvPr/>
          </p:nvSpPr>
          <p:spPr>
            <a:xfrm>
              <a:off x="527260" y="3043480"/>
              <a:ext cx="1503023" cy="553998"/>
            </a:xfrm>
            <a:prstGeom prst="rect">
              <a:avLst/>
            </a:prstGeom>
            <a:noFill/>
          </p:spPr>
          <p:txBody>
            <a:bodyPr wrap="square" lIns="91440" tIns="45720" rIns="91440" bIns="45720" anchor="t">
              <a:spAutoFit/>
            </a:bodyPr>
            <a:lstStyle/>
            <a:p>
              <a:pPr>
                <a:lnSpc>
                  <a:spcPts val="1220"/>
                </a:lnSpc>
              </a:pPr>
              <a:r>
                <a:rPr lang="en-IE" sz="1100" b="1" err="1">
                  <a:effectLst/>
                  <a:latin typeface="Calibri"/>
                  <a:ea typeface="Calibri"/>
                  <a:cs typeface="Calibri"/>
                </a:rPr>
                <a:t>Kredi</a:t>
              </a:r>
              <a:r>
                <a:rPr lang="en-IE" sz="1100" b="1">
                  <a:latin typeface="Calibri"/>
                  <a:ea typeface="Calibri"/>
                  <a:cs typeface="Calibri"/>
                </a:rPr>
                <a:t> </a:t>
              </a:r>
              <a:r>
                <a:rPr lang="en-IE" sz="1100" b="1" err="1">
                  <a:latin typeface="Calibri"/>
                  <a:ea typeface="Calibri"/>
                  <a:cs typeface="Calibri"/>
                </a:rPr>
                <a:t>başvurusu</a:t>
              </a:r>
              <a:r>
                <a:rPr lang="en-IE" sz="1100" b="1">
                  <a:latin typeface="Calibri"/>
                  <a:ea typeface="Calibri"/>
                  <a:cs typeface="Calibri"/>
                </a:rPr>
                <a:t> </a:t>
              </a:r>
              <a:r>
                <a:rPr lang="en-IE" sz="1100" err="1">
                  <a:latin typeface="Calibri"/>
                  <a:ea typeface="Calibri"/>
                  <a:cs typeface="Calibri"/>
                </a:rPr>
                <a:t>genel-likle</a:t>
              </a:r>
              <a:r>
                <a:rPr lang="en-IE" sz="1100">
                  <a:latin typeface="Calibri"/>
                  <a:ea typeface="Calibri"/>
                  <a:cs typeface="Calibri"/>
                </a:rPr>
                <a:t> </a:t>
              </a:r>
              <a:r>
                <a:rPr lang="en-IE" sz="1100" err="1">
                  <a:latin typeface="Calibri"/>
                  <a:ea typeface="Calibri"/>
                  <a:cs typeface="Calibri"/>
                </a:rPr>
                <a:t>şu</a:t>
              </a:r>
              <a:r>
                <a:rPr lang="en-IE" sz="1100">
                  <a:effectLst/>
                  <a:latin typeface="Calibri"/>
                  <a:ea typeface="Calibri"/>
                  <a:cs typeface="Calibri"/>
                </a:rPr>
                <a:t> </a:t>
              </a:r>
              <a:r>
                <a:rPr lang="en-IE" sz="1100" err="1">
                  <a:effectLst/>
                  <a:latin typeface="Calibri"/>
                  <a:ea typeface="Calibri"/>
                  <a:cs typeface="Calibri"/>
                </a:rPr>
                <a:t>adımları</a:t>
              </a:r>
              <a:r>
                <a:rPr lang="en-IE" sz="1100">
                  <a:effectLst/>
                  <a:latin typeface="Calibri"/>
                  <a:ea typeface="Calibri"/>
                  <a:cs typeface="Calibri"/>
                </a:rPr>
                <a:t> </a:t>
              </a:r>
              <a:r>
                <a:rPr lang="en-IE" sz="1100" err="1">
                  <a:effectLst/>
                  <a:latin typeface="Calibri"/>
                  <a:ea typeface="Calibri"/>
                  <a:cs typeface="Calibri"/>
                </a:rPr>
                <a:t>içerir</a:t>
              </a:r>
              <a:r>
                <a:rPr lang="en-IE" sz="1100">
                  <a:effectLst/>
                  <a:latin typeface="Calibri"/>
                  <a:ea typeface="Calibri"/>
                  <a:cs typeface="Calibri"/>
                </a:rPr>
                <a:t>:</a:t>
              </a:r>
            </a:p>
            <a:p>
              <a:pPr algn="l" rtl="0">
                <a:lnSpc>
                  <a:spcPts val="1220"/>
                </a:lnSpc>
              </a:pPr>
              <a:endParaRPr lang="en-IE" sz="1100">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78952533-8E84-3A38-29D7-319B1B768B58}"/>
                </a:ext>
              </a:extLst>
            </p:cNvPr>
            <p:cNvSpPr txBox="1"/>
            <p:nvPr/>
          </p:nvSpPr>
          <p:spPr>
            <a:xfrm>
              <a:off x="528713" y="2554847"/>
              <a:ext cx="3689573" cy="338554"/>
            </a:xfrm>
            <a:prstGeom prst="rect">
              <a:avLst/>
            </a:prstGeom>
            <a:noFill/>
          </p:spPr>
          <p:txBody>
            <a:bodyPr wrap="square" lIns="91440" tIns="45720" rIns="91440" bIns="45720" anchor="t">
              <a:spAutoFit/>
            </a:bodyPr>
            <a:lstStyle/>
            <a:p>
              <a:pPr algn="l" rtl="0"/>
              <a:r>
                <a:rPr lang="en-IE" sz="1600" b="1" err="1">
                  <a:solidFill>
                    <a:schemeClr val="bg1"/>
                  </a:solidFill>
                  <a:effectLst/>
                  <a:latin typeface="Calibri"/>
                  <a:ea typeface="Calibri"/>
                  <a:cs typeface="Calibri"/>
                </a:rPr>
                <a:t>Başvuru</a:t>
              </a:r>
              <a:r>
                <a:rPr lang="en-IE" sz="1600" b="1">
                  <a:solidFill>
                    <a:schemeClr val="bg1"/>
                  </a:solidFill>
                  <a:effectLst/>
                  <a:latin typeface="Calibri"/>
                  <a:ea typeface="Calibri"/>
                  <a:cs typeface="Calibri"/>
                </a:rPr>
                <a:t> </a:t>
              </a:r>
              <a:r>
                <a:rPr lang="en-IE" sz="1600" b="1" err="1">
                  <a:solidFill>
                    <a:schemeClr val="bg1"/>
                  </a:solidFill>
                  <a:effectLst/>
                  <a:latin typeface="Calibri"/>
                  <a:ea typeface="Calibri"/>
                  <a:cs typeface="Calibri"/>
                </a:rPr>
                <a:t>Sürecini</a:t>
              </a:r>
              <a:r>
                <a:rPr lang="en-IE" sz="1600" b="1">
                  <a:solidFill>
                    <a:schemeClr val="bg1"/>
                  </a:solidFill>
                  <a:effectLst/>
                  <a:latin typeface="Calibri"/>
                  <a:ea typeface="Calibri"/>
                  <a:cs typeface="Calibri"/>
                </a:rPr>
                <a:t> </a:t>
              </a:r>
              <a:r>
                <a:rPr lang="en-IE" sz="1600" b="1">
                  <a:solidFill>
                    <a:schemeClr val="bg1"/>
                  </a:solidFill>
                  <a:latin typeface="Calibri"/>
                  <a:ea typeface="Calibri"/>
                  <a:cs typeface="Calibri"/>
                </a:rPr>
                <a:t>Anlayın</a:t>
              </a:r>
              <a:endParaRPr lang="en-IE" sz="1600" b="1">
                <a:solidFill>
                  <a:schemeClr val="bg1"/>
                </a:solidFill>
                <a:effectLst/>
                <a:latin typeface="Calibri" panose="020F0502020204030204" pitchFamily="34" charset="0"/>
                <a:ea typeface="Calibri"/>
                <a:cs typeface="Calibri" panose="020F0502020204030204" pitchFamily="34" charset="0"/>
              </a:endParaRPr>
            </a:p>
          </p:txBody>
        </p:sp>
      </p:grpSp>
      <p:sp>
        <p:nvSpPr>
          <p:cNvPr id="59" name="Rectangle 58">
            <a:extLst>
              <a:ext uri="{FF2B5EF4-FFF2-40B4-BE49-F238E27FC236}">
                <a16:creationId xmlns:a16="http://schemas.microsoft.com/office/drawing/2014/main" id="{0DEB8AB3-C03E-AE4A-BD83-401B72E3D4DE}"/>
              </a:ext>
            </a:extLst>
          </p:cNvPr>
          <p:cNvSpPr/>
          <p:nvPr/>
        </p:nvSpPr>
        <p:spPr>
          <a:xfrm>
            <a:off x="-31748" y="9666162"/>
            <a:ext cx="7591437" cy="77923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1" name="Text Placeholder 2">
            <a:extLst>
              <a:ext uri="{FF2B5EF4-FFF2-40B4-BE49-F238E27FC236}">
                <a16:creationId xmlns:a16="http://schemas.microsoft.com/office/drawing/2014/main" id="{53DBBCEA-3505-2CA7-3B69-361BFE0CFD23}"/>
              </a:ext>
            </a:extLst>
          </p:cNvPr>
          <p:cNvSpPr txBox="1">
            <a:spLocks/>
          </p:cNvSpPr>
          <p:nvPr/>
        </p:nvSpPr>
        <p:spPr>
          <a:xfrm>
            <a:off x="546634" y="9752869"/>
            <a:ext cx="6434327" cy="584169"/>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tr-TR">
                <a:solidFill>
                  <a:schemeClr val="bg1"/>
                </a:solidFill>
                <a:highlight>
                  <a:srgbClr val="F1A0C2"/>
                </a:highlight>
                <a:latin typeface="Calibri"/>
                <a:ea typeface="Calibri"/>
                <a:cs typeface="Calibri"/>
              </a:rPr>
              <a:t>Hatırlatma:</a:t>
            </a:r>
            <a:r>
              <a:rPr lang="tr-TR">
                <a:solidFill>
                  <a:schemeClr val="tx1"/>
                </a:solidFill>
                <a:latin typeface="Calibri"/>
                <a:ea typeface="Calibri"/>
                <a:cs typeface="Calibri"/>
              </a:rPr>
              <a:t>, kredi almak önemli bir taahhüttür. Devam etmeden önce tüm seçeneklerinizi iyice değerlendirmeniz ve kredinin şartlarını anladığınızdan emin olmanız önemlidir. </a:t>
            </a:r>
          </a:p>
          <a:p>
            <a:pPr>
              <a:lnSpc>
                <a:spcPts val="1220"/>
              </a:lnSpc>
              <a:tabLst>
                <a:tab pos="177800" algn="l"/>
              </a:tabLst>
            </a:pPr>
            <a:r>
              <a:rPr lang="tr-TR">
                <a:solidFill>
                  <a:schemeClr val="tx1"/>
                </a:solidFill>
                <a:latin typeface="Calibri"/>
                <a:ea typeface="Calibri"/>
                <a:cs typeface="Calibri"/>
              </a:rPr>
              <a:t>Süreç boyunca size yol göstermesin için bir mali müşavir veya kredi memuruna danışmanız faydalı olabilir.</a:t>
            </a:r>
          </a:p>
        </p:txBody>
      </p:sp>
      <p:grpSp>
        <p:nvGrpSpPr>
          <p:cNvPr id="63" name="Group 62">
            <a:extLst>
              <a:ext uri="{FF2B5EF4-FFF2-40B4-BE49-F238E27FC236}">
                <a16:creationId xmlns:a16="http://schemas.microsoft.com/office/drawing/2014/main" id="{5A305874-54B8-4255-E282-F39259F1269B}"/>
              </a:ext>
            </a:extLst>
          </p:cNvPr>
          <p:cNvGrpSpPr/>
          <p:nvPr/>
        </p:nvGrpSpPr>
        <p:grpSpPr>
          <a:xfrm>
            <a:off x="6100177" y="314014"/>
            <a:ext cx="1081129" cy="1081373"/>
            <a:chOff x="783211" y="630580"/>
            <a:chExt cx="1265697" cy="1265982"/>
          </a:xfrm>
          <a:solidFill>
            <a:srgbClr val="000000"/>
          </a:solidFill>
        </p:grpSpPr>
        <p:sp>
          <p:nvSpPr>
            <p:cNvPr id="64" name="Freeform 63">
              <a:extLst>
                <a:ext uri="{FF2B5EF4-FFF2-40B4-BE49-F238E27FC236}">
                  <a16:creationId xmlns:a16="http://schemas.microsoft.com/office/drawing/2014/main" id="{D0502EDF-349C-A1D7-8A3B-9C532DE6421F}"/>
                </a:ext>
              </a:extLst>
            </p:cNvPr>
            <p:cNvSpPr/>
            <p:nvPr/>
          </p:nvSpPr>
          <p:spPr>
            <a:xfrm>
              <a:off x="783211" y="632771"/>
              <a:ext cx="990241" cy="1263791"/>
            </a:xfrm>
            <a:custGeom>
              <a:avLst/>
              <a:gdLst>
                <a:gd name="connsiteX0" fmla="*/ 195152 w 990241"/>
                <a:gd name="connsiteY0" fmla="*/ 1263791 h 1263791"/>
                <a:gd name="connsiteX1" fmla="*/ 183821 w 990241"/>
                <a:gd name="connsiteY1" fmla="*/ 1259386 h 1263791"/>
                <a:gd name="connsiteX2" fmla="*/ 126534 w 990241"/>
                <a:gd name="connsiteY2" fmla="*/ 1184490 h 1263791"/>
                <a:gd name="connsiteX3" fmla="*/ 126534 w 990241"/>
                <a:gd name="connsiteY3" fmla="*/ 1137916 h 1263791"/>
                <a:gd name="connsiteX4" fmla="*/ 90651 w 990241"/>
                <a:gd name="connsiteY4" fmla="*/ 1137916 h 1263791"/>
                <a:gd name="connsiteX5" fmla="*/ 0 w 990241"/>
                <a:gd name="connsiteY5" fmla="*/ 1046656 h 1263791"/>
                <a:gd name="connsiteX6" fmla="*/ 0 w 990241"/>
                <a:gd name="connsiteY6" fmla="*/ 90631 h 1263791"/>
                <a:gd name="connsiteX7" fmla="*/ 90022 w 990241"/>
                <a:gd name="connsiteY7" fmla="*/ 0 h 1263791"/>
                <a:gd name="connsiteX8" fmla="*/ 774314 w 990241"/>
                <a:gd name="connsiteY8" fmla="*/ 0 h 1263791"/>
                <a:gd name="connsiteX9" fmla="*/ 863707 w 990241"/>
                <a:gd name="connsiteY9" fmla="*/ 89372 h 1263791"/>
                <a:gd name="connsiteX10" fmla="*/ 863707 w 990241"/>
                <a:gd name="connsiteY10" fmla="*/ 246087 h 1263791"/>
                <a:gd name="connsiteX11" fmla="*/ 863077 w 990241"/>
                <a:gd name="connsiteY11" fmla="*/ 257416 h 1263791"/>
                <a:gd name="connsiteX12" fmla="*/ 843562 w 990241"/>
                <a:gd name="connsiteY12" fmla="*/ 273150 h 1263791"/>
                <a:gd name="connsiteX13" fmla="*/ 823417 w 990241"/>
                <a:gd name="connsiteY13" fmla="*/ 258045 h 1263791"/>
                <a:gd name="connsiteX14" fmla="*/ 822158 w 990241"/>
                <a:gd name="connsiteY14" fmla="*/ 242940 h 1263791"/>
                <a:gd name="connsiteX15" fmla="*/ 822158 w 990241"/>
                <a:gd name="connsiteY15" fmla="*/ 91260 h 1263791"/>
                <a:gd name="connsiteX16" fmla="*/ 773055 w 990241"/>
                <a:gd name="connsiteY16" fmla="*/ 41539 h 1263791"/>
                <a:gd name="connsiteX17" fmla="*/ 91281 w 990241"/>
                <a:gd name="connsiteY17" fmla="*/ 41539 h 1263791"/>
                <a:gd name="connsiteX18" fmla="*/ 42178 w 990241"/>
                <a:gd name="connsiteY18" fmla="*/ 90001 h 1263791"/>
                <a:gd name="connsiteX19" fmla="*/ 42178 w 990241"/>
                <a:gd name="connsiteY19" fmla="*/ 1047285 h 1263791"/>
                <a:gd name="connsiteX20" fmla="*/ 90022 w 990241"/>
                <a:gd name="connsiteY20" fmla="*/ 1095118 h 1263791"/>
                <a:gd name="connsiteX21" fmla="*/ 773055 w 990241"/>
                <a:gd name="connsiteY21" fmla="*/ 1095118 h 1263791"/>
                <a:gd name="connsiteX22" fmla="*/ 821529 w 990241"/>
                <a:gd name="connsiteY22" fmla="*/ 1046656 h 1263791"/>
                <a:gd name="connsiteX23" fmla="*/ 821529 w 990241"/>
                <a:gd name="connsiteY23" fmla="*/ 978683 h 1263791"/>
                <a:gd name="connsiteX24" fmla="*/ 842303 w 990241"/>
                <a:gd name="connsiteY24" fmla="*/ 952879 h 1263791"/>
                <a:gd name="connsiteX25" fmla="*/ 863077 w 990241"/>
                <a:gd name="connsiteY25" fmla="*/ 978683 h 1263791"/>
                <a:gd name="connsiteX26" fmla="*/ 863077 w 990241"/>
                <a:gd name="connsiteY26" fmla="*/ 1050432 h 1263791"/>
                <a:gd name="connsiteX27" fmla="*/ 781869 w 990241"/>
                <a:gd name="connsiteY27" fmla="*/ 1136657 h 1263791"/>
                <a:gd name="connsiteX28" fmla="*/ 765501 w 990241"/>
                <a:gd name="connsiteY28" fmla="*/ 1137286 h 1263791"/>
                <a:gd name="connsiteX29" fmla="*/ 185710 w 990241"/>
                <a:gd name="connsiteY29" fmla="*/ 1137286 h 1263791"/>
                <a:gd name="connsiteX30" fmla="*/ 166824 w 990241"/>
                <a:gd name="connsiteY30" fmla="*/ 1137286 h 1263791"/>
                <a:gd name="connsiteX31" fmla="*/ 169971 w 990241"/>
                <a:gd name="connsiteY31" fmla="*/ 1191413 h 1263791"/>
                <a:gd name="connsiteX32" fmla="*/ 205225 w 990241"/>
                <a:gd name="connsiteY32" fmla="*/ 1220994 h 1263791"/>
                <a:gd name="connsiteX33" fmla="*/ 219074 w 990241"/>
                <a:gd name="connsiteY33" fmla="*/ 1220994 h 1263791"/>
                <a:gd name="connsiteX34" fmla="*/ 897072 w 990241"/>
                <a:gd name="connsiteY34" fmla="*/ 1220994 h 1263791"/>
                <a:gd name="connsiteX35" fmla="*/ 948063 w 990241"/>
                <a:gd name="connsiteY35" fmla="*/ 1169385 h 1263791"/>
                <a:gd name="connsiteX36" fmla="*/ 948063 w 990241"/>
                <a:gd name="connsiteY36" fmla="*/ 934627 h 1263791"/>
                <a:gd name="connsiteX37" fmla="*/ 948692 w 990241"/>
                <a:gd name="connsiteY37" fmla="*/ 922039 h 1263791"/>
                <a:gd name="connsiteX38" fmla="*/ 967578 w 990241"/>
                <a:gd name="connsiteY38" fmla="*/ 905046 h 1263791"/>
                <a:gd name="connsiteX39" fmla="*/ 988353 w 990241"/>
                <a:gd name="connsiteY39" fmla="*/ 919522 h 1263791"/>
                <a:gd name="connsiteX40" fmla="*/ 990241 w 990241"/>
                <a:gd name="connsiteY40" fmla="*/ 935885 h 1263791"/>
                <a:gd name="connsiteX41" fmla="*/ 990241 w 990241"/>
                <a:gd name="connsiteY41" fmla="*/ 1169385 h 1263791"/>
                <a:gd name="connsiteX42" fmla="*/ 922252 w 990241"/>
                <a:gd name="connsiteY42" fmla="*/ 1261903 h 1263791"/>
                <a:gd name="connsiteX43" fmla="*/ 920364 w 990241"/>
                <a:gd name="connsiteY43" fmla="*/ 1263791 h 1263791"/>
                <a:gd name="connsiteX44" fmla="*/ 195152 w 990241"/>
                <a:gd name="connsiteY44" fmla="*/ 1263791 h 12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0241" h="1263791">
                  <a:moveTo>
                    <a:pt x="195152" y="1263791"/>
                  </a:moveTo>
                  <a:cubicBezTo>
                    <a:pt x="191375" y="1262533"/>
                    <a:pt x="187598" y="1260644"/>
                    <a:pt x="183821" y="1259386"/>
                  </a:cubicBezTo>
                  <a:cubicBezTo>
                    <a:pt x="150456" y="1248057"/>
                    <a:pt x="128423" y="1219735"/>
                    <a:pt x="126534" y="1184490"/>
                  </a:cubicBezTo>
                  <a:cubicBezTo>
                    <a:pt x="125905" y="1169385"/>
                    <a:pt x="126534" y="1154280"/>
                    <a:pt x="126534" y="1137916"/>
                  </a:cubicBezTo>
                  <a:cubicBezTo>
                    <a:pt x="113314" y="1137916"/>
                    <a:pt x="101983" y="1137916"/>
                    <a:pt x="90651" y="1137916"/>
                  </a:cubicBezTo>
                  <a:cubicBezTo>
                    <a:pt x="35253" y="1137286"/>
                    <a:pt x="0" y="1102041"/>
                    <a:pt x="0" y="1046656"/>
                  </a:cubicBezTo>
                  <a:cubicBezTo>
                    <a:pt x="0" y="728191"/>
                    <a:pt x="0" y="409096"/>
                    <a:pt x="0" y="90631"/>
                  </a:cubicBezTo>
                  <a:cubicBezTo>
                    <a:pt x="0" y="35875"/>
                    <a:pt x="35253" y="0"/>
                    <a:pt x="90022" y="0"/>
                  </a:cubicBezTo>
                  <a:cubicBezTo>
                    <a:pt x="317910" y="0"/>
                    <a:pt x="545797" y="0"/>
                    <a:pt x="774314" y="0"/>
                  </a:cubicBezTo>
                  <a:cubicBezTo>
                    <a:pt x="829083" y="0"/>
                    <a:pt x="863707" y="35245"/>
                    <a:pt x="863707" y="89372"/>
                  </a:cubicBezTo>
                  <a:cubicBezTo>
                    <a:pt x="863707" y="141610"/>
                    <a:pt x="863707" y="193849"/>
                    <a:pt x="863707" y="246087"/>
                  </a:cubicBezTo>
                  <a:cubicBezTo>
                    <a:pt x="863707" y="249863"/>
                    <a:pt x="863707" y="253640"/>
                    <a:pt x="863077" y="257416"/>
                  </a:cubicBezTo>
                  <a:cubicBezTo>
                    <a:pt x="860559" y="267486"/>
                    <a:pt x="853634" y="273150"/>
                    <a:pt x="843562" y="273150"/>
                  </a:cubicBezTo>
                  <a:cubicBezTo>
                    <a:pt x="832860" y="273150"/>
                    <a:pt x="825935" y="268115"/>
                    <a:pt x="823417" y="258045"/>
                  </a:cubicBezTo>
                  <a:cubicBezTo>
                    <a:pt x="822158" y="253010"/>
                    <a:pt x="822158" y="247975"/>
                    <a:pt x="822158" y="242940"/>
                  </a:cubicBezTo>
                  <a:cubicBezTo>
                    <a:pt x="822158" y="192590"/>
                    <a:pt x="822158" y="141610"/>
                    <a:pt x="822158" y="91260"/>
                  </a:cubicBezTo>
                  <a:cubicBezTo>
                    <a:pt x="822158" y="57903"/>
                    <a:pt x="805791" y="41539"/>
                    <a:pt x="773055" y="41539"/>
                  </a:cubicBezTo>
                  <a:cubicBezTo>
                    <a:pt x="545797" y="41539"/>
                    <a:pt x="318539" y="41539"/>
                    <a:pt x="91281" y="41539"/>
                  </a:cubicBezTo>
                  <a:cubicBezTo>
                    <a:pt x="58546" y="41539"/>
                    <a:pt x="42178" y="57903"/>
                    <a:pt x="42178" y="90001"/>
                  </a:cubicBezTo>
                  <a:cubicBezTo>
                    <a:pt x="42178" y="409096"/>
                    <a:pt x="42178" y="728191"/>
                    <a:pt x="42178" y="1047285"/>
                  </a:cubicBezTo>
                  <a:cubicBezTo>
                    <a:pt x="42178" y="1078754"/>
                    <a:pt x="58546" y="1095118"/>
                    <a:pt x="90022" y="1095118"/>
                  </a:cubicBezTo>
                  <a:cubicBezTo>
                    <a:pt x="317910" y="1095118"/>
                    <a:pt x="545168" y="1095118"/>
                    <a:pt x="773055" y="1095118"/>
                  </a:cubicBezTo>
                  <a:cubicBezTo>
                    <a:pt x="805161" y="1095118"/>
                    <a:pt x="821529" y="1078754"/>
                    <a:pt x="821529" y="1046656"/>
                  </a:cubicBezTo>
                  <a:cubicBezTo>
                    <a:pt x="821529" y="1023998"/>
                    <a:pt x="821529" y="1001341"/>
                    <a:pt x="821529" y="978683"/>
                  </a:cubicBezTo>
                  <a:cubicBezTo>
                    <a:pt x="821529" y="962319"/>
                    <a:pt x="829713" y="952879"/>
                    <a:pt x="842303" y="952879"/>
                  </a:cubicBezTo>
                  <a:cubicBezTo>
                    <a:pt x="854893" y="952879"/>
                    <a:pt x="863077" y="962319"/>
                    <a:pt x="863077" y="978683"/>
                  </a:cubicBezTo>
                  <a:cubicBezTo>
                    <a:pt x="863077" y="1002599"/>
                    <a:pt x="863077" y="1026516"/>
                    <a:pt x="863077" y="1050432"/>
                  </a:cubicBezTo>
                  <a:cubicBezTo>
                    <a:pt x="862448" y="1099524"/>
                    <a:pt x="830342" y="1132881"/>
                    <a:pt x="781869" y="1136657"/>
                  </a:cubicBezTo>
                  <a:cubicBezTo>
                    <a:pt x="776203" y="1137286"/>
                    <a:pt x="771167" y="1137286"/>
                    <a:pt x="765501" y="1137286"/>
                  </a:cubicBezTo>
                  <a:cubicBezTo>
                    <a:pt x="572237" y="1137286"/>
                    <a:pt x="378973" y="1137286"/>
                    <a:pt x="185710" y="1137286"/>
                  </a:cubicBezTo>
                  <a:cubicBezTo>
                    <a:pt x="180044" y="1137286"/>
                    <a:pt x="175008" y="1137286"/>
                    <a:pt x="166824" y="1137286"/>
                  </a:cubicBezTo>
                  <a:cubicBezTo>
                    <a:pt x="167453" y="1156168"/>
                    <a:pt x="167453" y="1173790"/>
                    <a:pt x="169971" y="1191413"/>
                  </a:cubicBezTo>
                  <a:cubicBezTo>
                    <a:pt x="172490" y="1207777"/>
                    <a:pt x="188857" y="1219106"/>
                    <a:pt x="205225" y="1220994"/>
                  </a:cubicBezTo>
                  <a:cubicBezTo>
                    <a:pt x="209631" y="1221623"/>
                    <a:pt x="214668" y="1220994"/>
                    <a:pt x="219074" y="1220994"/>
                  </a:cubicBezTo>
                  <a:cubicBezTo>
                    <a:pt x="445073" y="1220994"/>
                    <a:pt x="671073" y="1220994"/>
                    <a:pt x="897072" y="1220994"/>
                  </a:cubicBezTo>
                  <a:cubicBezTo>
                    <a:pt x="932954" y="1220994"/>
                    <a:pt x="948063" y="1205889"/>
                    <a:pt x="948063" y="1169385"/>
                  </a:cubicBezTo>
                  <a:cubicBezTo>
                    <a:pt x="948063" y="1091342"/>
                    <a:pt x="948063" y="1012670"/>
                    <a:pt x="948063" y="934627"/>
                  </a:cubicBezTo>
                  <a:cubicBezTo>
                    <a:pt x="948063" y="930221"/>
                    <a:pt x="947433" y="926445"/>
                    <a:pt x="948692" y="922039"/>
                  </a:cubicBezTo>
                  <a:cubicBezTo>
                    <a:pt x="950581" y="911969"/>
                    <a:pt x="957506" y="905675"/>
                    <a:pt x="967578" y="905046"/>
                  </a:cubicBezTo>
                  <a:cubicBezTo>
                    <a:pt x="977651" y="904417"/>
                    <a:pt x="985834" y="909451"/>
                    <a:pt x="988353" y="919522"/>
                  </a:cubicBezTo>
                  <a:cubicBezTo>
                    <a:pt x="989612" y="924557"/>
                    <a:pt x="990241" y="930221"/>
                    <a:pt x="990241" y="935885"/>
                  </a:cubicBezTo>
                  <a:cubicBezTo>
                    <a:pt x="990241" y="1013928"/>
                    <a:pt x="990241" y="1091342"/>
                    <a:pt x="990241" y="1169385"/>
                  </a:cubicBezTo>
                  <a:cubicBezTo>
                    <a:pt x="990241" y="1219106"/>
                    <a:pt x="970096" y="1246798"/>
                    <a:pt x="922252" y="1261903"/>
                  </a:cubicBezTo>
                  <a:cubicBezTo>
                    <a:pt x="921623" y="1261903"/>
                    <a:pt x="920993" y="1263162"/>
                    <a:pt x="920364" y="1263791"/>
                  </a:cubicBezTo>
                  <a:cubicBezTo>
                    <a:pt x="678627" y="1263791"/>
                    <a:pt x="436890" y="1263791"/>
                    <a:pt x="195152" y="1263791"/>
                  </a:cubicBezTo>
                  <a:close/>
                </a:path>
              </a:pathLst>
            </a:custGeom>
            <a:grpFill/>
            <a:ln w="6291" cap="flat">
              <a:noFill/>
              <a:prstDash val="solid"/>
              <a:miter/>
            </a:ln>
          </p:spPr>
          <p:txBody>
            <a:bodyPr rtlCol="0" anchor="ctr"/>
            <a:lstStyle/>
            <a:p>
              <a:pPr algn="l" rtl="0"/>
              <a:endParaRPr lang="en-US"/>
            </a:p>
          </p:txBody>
        </p:sp>
        <p:sp>
          <p:nvSpPr>
            <p:cNvPr id="65" name="Freeform 64">
              <a:extLst>
                <a:ext uri="{FF2B5EF4-FFF2-40B4-BE49-F238E27FC236}">
                  <a16:creationId xmlns:a16="http://schemas.microsoft.com/office/drawing/2014/main" id="{9BAB21AA-DDB5-EE91-2D99-9D3D6D2735E9}"/>
                </a:ext>
              </a:extLst>
            </p:cNvPr>
            <p:cNvSpPr/>
            <p:nvPr/>
          </p:nvSpPr>
          <p:spPr>
            <a:xfrm>
              <a:off x="1353560" y="630580"/>
              <a:ext cx="695348" cy="991574"/>
            </a:xfrm>
            <a:custGeom>
              <a:avLst/>
              <a:gdLst>
                <a:gd name="connsiteX0" fmla="*/ 101983 w 695348"/>
                <a:gd name="connsiteY0" fmla="*/ 947518 h 991574"/>
                <a:gd name="connsiteX1" fmla="*/ 105130 w 695348"/>
                <a:gd name="connsiteY1" fmla="*/ 847447 h 991574"/>
                <a:gd name="connsiteX2" fmla="*/ 51621 w 695348"/>
                <a:gd name="connsiteY2" fmla="*/ 659263 h 991574"/>
                <a:gd name="connsiteX3" fmla="*/ 62952 w 695348"/>
                <a:gd name="connsiteY3" fmla="*/ 609542 h 991574"/>
                <a:gd name="connsiteX4" fmla="*/ 219074 w 695348"/>
                <a:gd name="connsiteY4" fmla="*/ 462896 h 991574"/>
                <a:gd name="connsiteX5" fmla="*/ 271954 w 695348"/>
                <a:gd name="connsiteY5" fmla="*/ 385483 h 991574"/>
                <a:gd name="connsiteX6" fmla="*/ 467107 w 695348"/>
                <a:gd name="connsiteY6" fmla="*/ 20444 h 991574"/>
                <a:gd name="connsiteX7" fmla="*/ 473402 w 695348"/>
                <a:gd name="connsiteY7" fmla="*/ 9744 h 991574"/>
                <a:gd name="connsiteX8" fmla="*/ 501101 w 695348"/>
                <a:gd name="connsiteY8" fmla="*/ 2821 h 991574"/>
                <a:gd name="connsiteX9" fmla="*/ 509914 w 695348"/>
                <a:gd name="connsiteY9" fmla="*/ 29884 h 991574"/>
                <a:gd name="connsiteX10" fmla="*/ 493547 w 695348"/>
                <a:gd name="connsiteY10" fmla="*/ 60724 h 991574"/>
                <a:gd name="connsiteX11" fmla="*/ 321687 w 695348"/>
                <a:gd name="connsiteY11" fmla="*/ 383595 h 991574"/>
                <a:gd name="connsiteX12" fmla="*/ 314762 w 695348"/>
                <a:gd name="connsiteY12" fmla="*/ 398071 h 991574"/>
                <a:gd name="connsiteX13" fmla="*/ 500471 w 695348"/>
                <a:gd name="connsiteY13" fmla="*/ 496883 h 991574"/>
                <a:gd name="connsiteX14" fmla="*/ 555240 w 695348"/>
                <a:gd name="connsiteY14" fmla="*/ 394294 h 991574"/>
                <a:gd name="connsiteX15" fmla="*/ 650928 w 695348"/>
                <a:gd name="connsiteY15" fmla="*/ 214921 h 991574"/>
                <a:gd name="connsiteX16" fmla="*/ 657852 w 695348"/>
                <a:gd name="connsiteY16" fmla="*/ 202963 h 991574"/>
                <a:gd name="connsiteX17" fmla="*/ 683663 w 695348"/>
                <a:gd name="connsiteY17" fmla="*/ 197299 h 991574"/>
                <a:gd name="connsiteX18" fmla="*/ 693735 w 695348"/>
                <a:gd name="connsiteY18" fmla="*/ 222474 h 991574"/>
                <a:gd name="connsiteX19" fmla="*/ 677368 w 695348"/>
                <a:gd name="connsiteY19" fmla="*/ 254572 h 991574"/>
                <a:gd name="connsiteX20" fmla="*/ 530689 w 695348"/>
                <a:gd name="connsiteY20" fmla="*/ 530240 h 991574"/>
                <a:gd name="connsiteX21" fmla="*/ 480327 w 695348"/>
                <a:gd name="connsiteY21" fmla="*/ 695137 h 991574"/>
                <a:gd name="connsiteX22" fmla="*/ 465218 w 695348"/>
                <a:gd name="connsiteY22" fmla="*/ 824789 h 991574"/>
                <a:gd name="connsiteX23" fmla="*/ 425558 w 695348"/>
                <a:gd name="connsiteY23" fmla="*/ 860664 h 991574"/>
                <a:gd name="connsiteX24" fmla="*/ 334907 w 695348"/>
                <a:gd name="connsiteY24" fmla="*/ 877027 h 991574"/>
                <a:gd name="connsiteX25" fmla="*/ 169342 w 695348"/>
                <a:gd name="connsiteY25" fmla="*/ 975840 h 991574"/>
                <a:gd name="connsiteX26" fmla="*/ 127164 w 695348"/>
                <a:gd name="connsiteY26" fmla="*/ 991574 h 991574"/>
                <a:gd name="connsiteX27" fmla="*/ 26440 w 695348"/>
                <a:gd name="connsiteY27" fmla="*/ 991574 h 991574"/>
                <a:gd name="connsiteX28" fmla="*/ 0 w 695348"/>
                <a:gd name="connsiteY28" fmla="*/ 969546 h 991574"/>
                <a:gd name="connsiteX29" fmla="*/ 26440 w 695348"/>
                <a:gd name="connsiteY29" fmla="*/ 948776 h 991574"/>
                <a:gd name="connsiteX30" fmla="*/ 98206 w 695348"/>
                <a:gd name="connsiteY30" fmla="*/ 948776 h 991574"/>
                <a:gd name="connsiteX31" fmla="*/ 101983 w 695348"/>
                <a:gd name="connsiteY31" fmla="*/ 947518 h 991574"/>
                <a:gd name="connsiteX32" fmla="*/ 151086 w 695348"/>
                <a:gd name="connsiteY32" fmla="*/ 880174 h 991574"/>
                <a:gd name="connsiteX33" fmla="*/ 156751 w 695348"/>
                <a:gd name="connsiteY33" fmla="*/ 870733 h 991574"/>
                <a:gd name="connsiteX34" fmla="*/ 210261 w 695348"/>
                <a:gd name="connsiteY34" fmla="*/ 770033 h 991574"/>
                <a:gd name="connsiteX35" fmla="*/ 208372 w 695348"/>
                <a:gd name="connsiteY35" fmla="*/ 750522 h 991574"/>
                <a:gd name="connsiteX36" fmla="*/ 203966 w 695348"/>
                <a:gd name="connsiteY36" fmla="*/ 647934 h 991574"/>
                <a:gd name="connsiteX37" fmla="*/ 300912 w 695348"/>
                <a:gd name="connsiteY37" fmla="*/ 615835 h 991574"/>
                <a:gd name="connsiteX38" fmla="*/ 358199 w 695348"/>
                <a:gd name="connsiteY38" fmla="*/ 702060 h 991574"/>
                <a:gd name="connsiteX39" fmla="*/ 291469 w 695348"/>
                <a:gd name="connsiteY39" fmla="*/ 778215 h 991574"/>
                <a:gd name="connsiteX40" fmla="*/ 251810 w 695348"/>
                <a:gd name="connsiteY40" fmla="*/ 780732 h 991574"/>
                <a:gd name="connsiteX41" fmla="*/ 187598 w 695348"/>
                <a:gd name="connsiteY41" fmla="*/ 902202 h 991574"/>
                <a:gd name="connsiteX42" fmla="*/ 421781 w 695348"/>
                <a:gd name="connsiteY42" fmla="*/ 817866 h 991574"/>
                <a:gd name="connsiteX43" fmla="*/ 480327 w 695348"/>
                <a:gd name="connsiteY43" fmla="*/ 534016 h 991574"/>
                <a:gd name="connsiteX44" fmla="*/ 293358 w 695348"/>
                <a:gd name="connsiteY44" fmla="*/ 434574 h 991574"/>
                <a:gd name="connsiteX45" fmla="*/ 90651 w 695348"/>
                <a:gd name="connsiteY45" fmla="*/ 641010 h 991574"/>
                <a:gd name="connsiteX46" fmla="*/ 151086 w 695348"/>
                <a:gd name="connsiteY46" fmla="*/ 880174 h 991574"/>
                <a:gd name="connsiteX47" fmla="*/ 271954 w 695348"/>
                <a:gd name="connsiteY47" fmla="*/ 655486 h 991574"/>
                <a:gd name="connsiteX48" fmla="*/ 230406 w 695348"/>
                <a:gd name="connsiteY48" fmla="*/ 698284 h 991574"/>
                <a:gd name="connsiteX49" fmla="*/ 273843 w 695348"/>
                <a:gd name="connsiteY49" fmla="*/ 739193 h 991574"/>
                <a:gd name="connsiteX50" fmla="*/ 314762 w 695348"/>
                <a:gd name="connsiteY50" fmla="*/ 697025 h 991574"/>
                <a:gd name="connsiteX51" fmla="*/ 271954 w 695348"/>
                <a:gd name="connsiteY51" fmla="*/ 655486 h 9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5348" h="991574">
                  <a:moveTo>
                    <a:pt x="101983" y="947518"/>
                  </a:moveTo>
                  <a:cubicBezTo>
                    <a:pt x="103242" y="914790"/>
                    <a:pt x="105760" y="881433"/>
                    <a:pt x="105130" y="847447"/>
                  </a:cubicBezTo>
                  <a:cubicBezTo>
                    <a:pt x="103242" y="780103"/>
                    <a:pt x="87504" y="717165"/>
                    <a:pt x="51621" y="659263"/>
                  </a:cubicBezTo>
                  <a:cubicBezTo>
                    <a:pt x="40289" y="641010"/>
                    <a:pt x="45326" y="623388"/>
                    <a:pt x="62952" y="609542"/>
                  </a:cubicBezTo>
                  <a:cubicBezTo>
                    <a:pt x="119610" y="565485"/>
                    <a:pt x="173749" y="518911"/>
                    <a:pt x="219074" y="462896"/>
                  </a:cubicBezTo>
                  <a:cubicBezTo>
                    <a:pt x="238590" y="438980"/>
                    <a:pt x="256846" y="412546"/>
                    <a:pt x="271954" y="385483"/>
                  </a:cubicBezTo>
                  <a:cubicBezTo>
                    <a:pt x="337425" y="264013"/>
                    <a:pt x="402266" y="142543"/>
                    <a:pt x="467107" y="20444"/>
                  </a:cubicBezTo>
                  <a:cubicBezTo>
                    <a:pt x="468995" y="16667"/>
                    <a:pt x="470884" y="12891"/>
                    <a:pt x="473402" y="9744"/>
                  </a:cubicBezTo>
                  <a:cubicBezTo>
                    <a:pt x="480327" y="304"/>
                    <a:pt x="491029" y="-2843"/>
                    <a:pt x="501101" y="2821"/>
                  </a:cubicBezTo>
                  <a:cubicBezTo>
                    <a:pt x="510544" y="8485"/>
                    <a:pt x="514950" y="19185"/>
                    <a:pt x="509914" y="29884"/>
                  </a:cubicBezTo>
                  <a:cubicBezTo>
                    <a:pt x="504878" y="40584"/>
                    <a:pt x="499212" y="50654"/>
                    <a:pt x="493547" y="60724"/>
                  </a:cubicBezTo>
                  <a:cubicBezTo>
                    <a:pt x="436260" y="168348"/>
                    <a:pt x="378973" y="275971"/>
                    <a:pt x="321687" y="383595"/>
                  </a:cubicBezTo>
                  <a:cubicBezTo>
                    <a:pt x="319169" y="388000"/>
                    <a:pt x="317280" y="392406"/>
                    <a:pt x="314762" y="398071"/>
                  </a:cubicBezTo>
                  <a:cubicBezTo>
                    <a:pt x="376455" y="430798"/>
                    <a:pt x="438149" y="463526"/>
                    <a:pt x="500471" y="496883"/>
                  </a:cubicBezTo>
                  <a:cubicBezTo>
                    <a:pt x="518728" y="462267"/>
                    <a:pt x="536984" y="428281"/>
                    <a:pt x="555240" y="394294"/>
                  </a:cubicBezTo>
                  <a:cubicBezTo>
                    <a:pt x="587346" y="334503"/>
                    <a:pt x="618822" y="274712"/>
                    <a:pt x="650928" y="214921"/>
                  </a:cubicBezTo>
                  <a:cubicBezTo>
                    <a:pt x="652816" y="211145"/>
                    <a:pt x="655334" y="206739"/>
                    <a:pt x="657852" y="202963"/>
                  </a:cubicBezTo>
                  <a:cubicBezTo>
                    <a:pt x="664777" y="194152"/>
                    <a:pt x="673591" y="192264"/>
                    <a:pt x="683663" y="197299"/>
                  </a:cubicBezTo>
                  <a:cubicBezTo>
                    <a:pt x="693106" y="201705"/>
                    <a:pt x="698142" y="213033"/>
                    <a:pt x="693735" y="222474"/>
                  </a:cubicBezTo>
                  <a:cubicBezTo>
                    <a:pt x="688699" y="233803"/>
                    <a:pt x="683033" y="243873"/>
                    <a:pt x="677368" y="254572"/>
                  </a:cubicBezTo>
                  <a:cubicBezTo>
                    <a:pt x="628265" y="346462"/>
                    <a:pt x="579162" y="438351"/>
                    <a:pt x="530689" y="530240"/>
                  </a:cubicBezTo>
                  <a:cubicBezTo>
                    <a:pt x="502990" y="581849"/>
                    <a:pt x="489140" y="637864"/>
                    <a:pt x="480327" y="695137"/>
                  </a:cubicBezTo>
                  <a:cubicBezTo>
                    <a:pt x="473402" y="737935"/>
                    <a:pt x="469625" y="781362"/>
                    <a:pt x="465218" y="824789"/>
                  </a:cubicBezTo>
                  <a:cubicBezTo>
                    <a:pt x="462700" y="846188"/>
                    <a:pt x="449480" y="857517"/>
                    <a:pt x="425558" y="860664"/>
                  </a:cubicBezTo>
                  <a:cubicBezTo>
                    <a:pt x="395341" y="864440"/>
                    <a:pt x="363865" y="868216"/>
                    <a:pt x="334907" y="877027"/>
                  </a:cubicBezTo>
                  <a:cubicBezTo>
                    <a:pt x="271954" y="895909"/>
                    <a:pt x="217815" y="931783"/>
                    <a:pt x="169342" y="975840"/>
                  </a:cubicBezTo>
                  <a:cubicBezTo>
                    <a:pt x="156751" y="987168"/>
                    <a:pt x="144161" y="991574"/>
                    <a:pt x="127164" y="991574"/>
                  </a:cubicBezTo>
                  <a:cubicBezTo>
                    <a:pt x="93799" y="990945"/>
                    <a:pt x="60434" y="991574"/>
                    <a:pt x="26440" y="991574"/>
                  </a:cubicBezTo>
                  <a:cubicBezTo>
                    <a:pt x="9443" y="991574"/>
                    <a:pt x="0" y="983392"/>
                    <a:pt x="0" y="969546"/>
                  </a:cubicBezTo>
                  <a:cubicBezTo>
                    <a:pt x="629" y="956329"/>
                    <a:pt x="9443" y="948776"/>
                    <a:pt x="26440" y="948776"/>
                  </a:cubicBezTo>
                  <a:cubicBezTo>
                    <a:pt x="50362" y="948776"/>
                    <a:pt x="74284" y="948776"/>
                    <a:pt x="98206" y="948776"/>
                  </a:cubicBezTo>
                  <a:cubicBezTo>
                    <a:pt x="96947" y="949406"/>
                    <a:pt x="98206" y="949406"/>
                    <a:pt x="101983" y="947518"/>
                  </a:cubicBezTo>
                  <a:close/>
                  <a:moveTo>
                    <a:pt x="151086" y="880174"/>
                  </a:moveTo>
                  <a:cubicBezTo>
                    <a:pt x="152974" y="877027"/>
                    <a:pt x="154863" y="873880"/>
                    <a:pt x="156751" y="870733"/>
                  </a:cubicBezTo>
                  <a:cubicBezTo>
                    <a:pt x="174378" y="837376"/>
                    <a:pt x="192005" y="803390"/>
                    <a:pt x="210261" y="770033"/>
                  </a:cubicBezTo>
                  <a:cubicBezTo>
                    <a:pt x="214038" y="762481"/>
                    <a:pt x="214668" y="758075"/>
                    <a:pt x="208372" y="750522"/>
                  </a:cubicBezTo>
                  <a:cubicBezTo>
                    <a:pt x="183821" y="721571"/>
                    <a:pt x="181932" y="679403"/>
                    <a:pt x="203966" y="647934"/>
                  </a:cubicBezTo>
                  <a:cubicBezTo>
                    <a:pt x="225369" y="617094"/>
                    <a:pt x="265030" y="603877"/>
                    <a:pt x="300912" y="615835"/>
                  </a:cubicBezTo>
                  <a:cubicBezTo>
                    <a:pt x="337425" y="628423"/>
                    <a:pt x="360088" y="663039"/>
                    <a:pt x="358199" y="702060"/>
                  </a:cubicBezTo>
                  <a:cubicBezTo>
                    <a:pt x="356310" y="739193"/>
                    <a:pt x="328611" y="771292"/>
                    <a:pt x="291469" y="778215"/>
                  </a:cubicBezTo>
                  <a:cubicBezTo>
                    <a:pt x="278879" y="780732"/>
                    <a:pt x="266289" y="780103"/>
                    <a:pt x="251810" y="780732"/>
                  </a:cubicBezTo>
                  <a:cubicBezTo>
                    <a:pt x="231035" y="820383"/>
                    <a:pt x="209631" y="861293"/>
                    <a:pt x="187598" y="902202"/>
                  </a:cubicBezTo>
                  <a:cubicBezTo>
                    <a:pt x="258734" y="852482"/>
                    <a:pt x="336166" y="824789"/>
                    <a:pt x="421781" y="817866"/>
                  </a:cubicBezTo>
                  <a:cubicBezTo>
                    <a:pt x="429965" y="720312"/>
                    <a:pt x="442555" y="625276"/>
                    <a:pt x="480327" y="534016"/>
                  </a:cubicBezTo>
                  <a:cubicBezTo>
                    <a:pt x="417374" y="500659"/>
                    <a:pt x="355681" y="467931"/>
                    <a:pt x="293358" y="434574"/>
                  </a:cubicBezTo>
                  <a:cubicBezTo>
                    <a:pt x="238590" y="517023"/>
                    <a:pt x="166194" y="579961"/>
                    <a:pt x="90651" y="641010"/>
                  </a:cubicBezTo>
                  <a:cubicBezTo>
                    <a:pt x="132200" y="716536"/>
                    <a:pt x="151086" y="795208"/>
                    <a:pt x="151086" y="880174"/>
                  </a:cubicBezTo>
                  <a:close/>
                  <a:moveTo>
                    <a:pt x="271954" y="655486"/>
                  </a:moveTo>
                  <a:cubicBezTo>
                    <a:pt x="248662" y="655486"/>
                    <a:pt x="229776" y="674997"/>
                    <a:pt x="230406" y="698284"/>
                  </a:cubicBezTo>
                  <a:cubicBezTo>
                    <a:pt x="231035" y="721571"/>
                    <a:pt x="250550" y="739823"/>
                    <a:pt x="273843" y="739193"/>
                  </a:cubicBezTo>
                  <a:cubicBezTo>
                    <a:pt x="296506" y="738564"/>
                    <a:pt x="314762" y="719683"/>
                    <a:pt x="314762" y="697025"/>
                  </a:cubicBezTo>
                  <a:cubicBezTo>
                    <a:pt x="314132" y="673738"/>
                    <a:pt x="295247" y="654857"/>
                    <a:pt x="271954" y="655486"/>
                  </a:cubicBezTo>
                  <a:close/>
                </a:path>
              </a:pathLst>
            </a:custGeom>
            <a:grpFill/>
            <a:ln w="6291" cap="flat">
              <a:noFill/>
              <a:prstDash val="solid"/>
              <a:miter/>
            </a:ln>
          </p:spPr>
          <p:txBody>
            <a:bodyPr rtlCol="0" anchor="ctr"/>
            <a:lstStyle/>
            <a:p>
              <a:pPr algn="l" rtl="0"/>
              <a:endParaRPr lang="en-US"/>
            </a:p>
          </p:txBody>
        </p:sp>
        <p:sp>
          <p:nvSpPr>
            <p:cNvPr id="66" name="Freeform 65">
              <a:extLst>
                <a:ext uri="{FF2B5EF4-FFF2-40B4-BE49-F238E27FC236}">
                  <a16:creationId xmlns:a16="http://schemas.microsoft.com/office/drawing/2014/main" id="{DDCD0A00-1260-CA17-366C-69C938B43C37}"/>
                </a:ext>
              </a:extLst>
            </p:cNvPr>
            <p:cNvSpPr/>
            <p:nvPr/>
          </p:nvSpPr>
          <p:spPr>
            <a:xfrm>
              <a:off x="1415253" y="759261"/>
              <a:ext cx="147308" cy="231641"/>
            </a:xfrm>
            <a:custGeom>
              <a:avLst/>
              <a:gdLst>
                <a:gd name="connsiteX0" fmla="*/ 105131 w 147308"/>
                <a:gd name="connsiteY0" fmla="*/ 123373 h 231641"/>
                <a:gd name="connsiteX1" fmla="*/ 105131 w 147308"/>
                <a:gd name="connsiteY1" fmla="*/ 23302 h 231641"/>
                <a:gd name="connsiteX2" fmla="*/ 129682 w 147308"/>
                <a:gd name="connsiteY2" fmla="*/ 645 h 231641"/>
                <a:gd name="connsiteX3" fmla="*/ 147309 w 147308"/>
                <a:gd name="connsiteY3" fmla="*/ 23302 h 231641"/>
                <a:gd name="connsiteX4" fmla="*/ 147309 w 147308"/>
                <a:gd name="connsiteY4" fmla="*/ 208969 h 231641"/>
                <a:gd name="connsiteX5" fmla="*/ 130312 w 147308"/>
                <a:gd name="connsiteY5" fmla="*/ 230997 h 231641"/>
                <a:gd name="connsiteX6" fmla="*/ 106390 w 147308"/>
                <a:gd name="connsiteY6" fmla="*/ 219039 h 231641"/>
                <a:gd name="connsiteX7" fmla="*/ 50362 w 147308"/>
                <a:gd name="connsiteY7" fmla="*/ 118339 h 231641"/>
                <a:gd name="connsiteX8" fmla="*/ 42808 w 147308"/>
                <a:gd name="connsiteY8" fmla="*/ 105122 h 231641"/>
                <a:gd name="connsiteX9" fmla="*/ 42178 w 147308"/>
                <a:gd name="connsiteY9" fmla="*/ 118339 h 231641"/>
                <a:gd name="connsiteX10" fmla="*/ 42178 w 147308"/>
                <a:gd name="connsiteY10" fmla="*/ 207710 h 231641"/>
                <a:gd name="connsiteX11" fmla="*/ 20774 w 147308"/>
                <a:gd name="connsiteY11" fmla="*/ 231627 h 231641"/>
                <a:gd name="connsiteX12" fmla="*/ 0 w 147308"/>
                <a:gd name="connsiteY12" fmla="*/ 207710 h 231641"/>
                <a:gd name="connsiteX13" fmla="*/ 0 w 147308"/>
                <a:gd name="connsiteY13" fmla="*/ 23302 h 231641"/>
                <a:gd name="connsiteX14" fmla="*/ 15738 w 147308"/>
                <a:gd name="connsiteY14" fmla="*/ 645 h 231641"/>
                <a:gd name="connsiteX15" fmla="*/ 40290 w 147308"/>
                <a:gd name="connsiteY15" fmla="*/ 12603 h 231641"/>
                <a:gd name="connsiteX16" fmla="*/ 95688 w 147308"/>
                <a:gd name="connsiteY16" fmla="*/ 112045 h 231641"/>
                <a:gd name="connsiteX17" fmla="*/ 102612 w 147308"/>
                <a:gd name="connsiteY17" fmla="*/ 123373 h 231641"/>
                <a:gd name="connsiteX18" fmla="*/ 105131 w 147308"/>
                <a:gd name="connsiteY18" fmla="*/ 123373 h 23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308" h="231641">
                  <a:moveTo>
                    <a:pt x="105131" y="123373"/>
                  </a:moveTo>
                  <a:cubicBezTo>
                    <a:pt x="105131" y="90017"/>
                    <a:pt x="105131" y="56659"/>
                    <a:pt x="105131" y="23302"/>
                  </a:cubicBezTo>
                  <a:cubicBezTo>
                    <a:pt x="105131" y="7568"/>
                    <a:pt x="115832" y="-1873"/>
                    <a:pt x="129682" y="645"/>
                  </a:cubicBezTo>
                  <a:cubicBezTo>
                    <a:pt x="140384" y="2533"/>
                    <a:pt x="147309" y="10715"/>
                    <a:pt x="147309" y="23302"/>
                  </a:cubicBezTo>
                  <a:cubicBezTo>
                    <a:pt x="147309" y="84981"/>
                    <a:pt x="147309" y="147290"/>
                    <a:pt x="147309" y="208969"/>
                  </a:cubicBezTo>
                  <a:cubicBezTo>
                    <a:pt x="147309" y="220298"/>
                    <a:pt x="141643" y="228480"/>
                    <a:pt x="130312" y="230997"/>
                  </a:cubicBezTo>
                  <a:cubicBezTo>
                    <a:pt x="119610" y="233515"/>
                    <a:pt x="111426" y="228480"/>
                    <a:pt x="106390" y="219039"/>
                  </a:cubicBezTo>
                  <a:cubicBezTo>
                    <a:pt x="87504" y="185682"/>
                    <a:pt x="69248" y="151696"/>
                    <a:pt x="50362" y="118339"/>
                  </a:cubicBezTo>
                  <a:cubicBezTo>
                    <a:pt x="48473" y="114562"/>
                    <a:pt x="45955" y="111415"/>
                    <a:pt x="42808" y="105122"/>
                  </a:cubicBezTo>
                  <a:cubicBezTo>
                    <a:pt x="42178" y="111415"/>
                    <a:pt x="42178" y="115192"/>
                    <a:pt x="42178" y="118339"/>
                  </a:cubicBezTo>
                  <a:cubicBezTo>
                    <a:pt x="42178" y="147919"/>
                    <a:pt x="42178" y="177500"/>
                    <a:pt x="42178" y="207710"/>
                  </a:cubicBezTo>
                  <a:cubicBezTo>
                    <a:pt x="42178" y="222815"/>
                    <a:pt x="33365" y="231627"/>
                    <a:pt x="20774" y="231627"/>
                  </a:cubicBezTo>
                  <a:cubicBezTo>
                    <a:pt x="8813" y="231627"/>
                    <a:pt x="0" y="222186"/>
                    <a:pt x="0" y="207710"/>
                  </a:cubicBezTo>
                  <a:cubicBezTo>
                    <a:pt x="0" y="146031"/>
                    <a:pt x="0" y="84981"/>
                    <a:pt x="0" y="23302"/>
                  </a:cubicBezTo>
                  <a:cubicBezTo>
                    <a:pt x="0" y="11973"/>
                    <a:pt x="4407" y="3792"/>
                    <a:pt x="15738" y="645"/>
                  </a:cubicBezTo>
                  <a:cubicBezTo>
                    <a:pt x="27070" y="-1873"/>
                    <a:pt x="35253" y="3162"/>
                    <a:pt x="40290" y="12603"/>
                  </a:cubicBezTo>
                  <a:cubicBezTo>
                    <a:pt x="58546" y="45960"/>
                    <a:pt x="77431" y="79317"/>
                    <a:pt x="95688" y="112045"/>
                  </a:cubicBezTo>
                  <a:cubicBezTo>
                    <a:pt x="97576" y="115821"/>
                    <a:pt x="100094" y="119597"/>
                    <a:pt x="102612" y="123373"/>
                  </a:cubicBezTo>
                  <a:cubicBezTo>
                    <a:pt x="103871" y="124003"/>
                    <a:pt x="104501" y="123373"/>
                    <a:pt x="105131" y="123373"/>
                  </a:cubicBezTo>
                  <a:close/>
                </a:path>
              </a:pathLst>
            </a:custGeom>
            <a:grpFill/>
            <a:ln w="6291" cap="flat">
              <a:noFill/>
              <a:prstDash val="solid"/>
              <a:miter/>
            </a:ln>
          </p:spPr>
          <p:txBody>
            <a:bodyPr rtlCol="0" anchor="ctr"/>
            <a:lstStyle/>
            <a:p>
              <a:pPr algn="l" rtl="0"/>
              <a:endParaRPr lang="en-US"/>
            </a:p>
          </p:txBody>
        </p:sp>
        <p:sp>
          <p:nvSpPr>
            <p:cNvPr id="67" name="Freeform 66">
              <a:extLst>
                <a:ext uri="{FF2B5EF4-FFF2-40B4-BE49-F238E27FC236}">
                  <a16:creationId xmlns:a16="http://schemas.microsoft.com/office/drawing/2014/main" id="{2E22EB6F-42D0-1A28-B2D2-715D757AE0A4}"/>
                </a:ext>
              </a:extLst>
            </p:cNvPr>
            <p:cNvSpPr/>
            <p:nvPr/>
          </p:nvSpPr>
          <p:spPr>
            <a:xfrm>
              <a:off x="1014876" y="758647"/>
              <a:ext cx="168481" cy="231690"/>
            </a:xfrm>
            <a:custGeom>
              <a:avLst/>
              <a:gdLst>
                <a:gd name="connsiteX0" fmla="*/ 0 w 168481"/>
                <a:gd name="connsiteY0" fmla="*/ 115806 h 231690"/>
                <a:gd name="connsiteX1" fmla="*/ 27069 w 168481"/>
                <a:gd name="connsiteY1" fmla="*/ 30210 h 231690"/>
                <a:gd name="connsiteX2" fmla="*/ 141643 w 168481"/>
                <a:gd name="connsiteY2" fmla="*/ 30210 h 231690"/>
                <a:gd name="connsiteX3" fmla="*/ 142902 w 168481"/>
                <a:gd name="connsiteY3" fmla="*/ 199513 h 231690"/>
                <a:gd name="connsiteX4" fmla="*/ 26440 w 168481"/>
                <a:gd name="connsiteY4" fmla="*/ 200142 h 231690"/>
                <a:gd name="connsiteX5" fmla="*/ 0 w 168481"/>
                <a:gd name="connsiteY5" fmla="*/ 115806 h 231690"/>
                <a:gd name="connsiteX6" fmla="*/ 126534 w 168481"/>
                <a:gd name="connsiteY6" fmla="*/ 116435 h 231690"/>
                <a:gd name="connsiteX7" fmla="*/ 108908 w 168481"/>
                <a:gd name="connsiteY7" fmla="*/ 57273 h 231690"/>
                <a:gd name="connsiteX8" fmla="*/ 59175 w 168481"/>
                <a:gd name="connsiteY8" fmla="*/ 57273 h 231690"/>
                <a:gd name="connsiteX9" fmla="*/ 59805 w 168481"/>
                <a:gd name="connsiteY9" fmla="*/ 174338 h 231690"/>
                <a:gd name="connsiteX10" fmla="*/ 109537 w 168481"/>
                <a:gd name="connsiteY10" fmla="*/ 173708 h 231690"/>
                <a:gd name="connsiteX11" fmla="*/ 126534 w 168481"/>
                <a:gd name="connsiteY11" fmla="*/ 116435 h 23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481" h="231690">
                  <a:moveTo>
                    <a:pt x="0" y="115806"/>
                  </a:moveTo>
                  <a:cubicBezTo>
                    <a:pt x="0" y="84337"/>
                    <a:pt x="7554" y="55385"/>
                    <a:pt x="27069" y="30210"/>
                  </a:cubicBezTo>
                  <a:cubicBezTo>
                    <a:pt x="58546" y="-10070"/>
                    <a:pt x="110167" y="-10070"/>
                    <a:pt x="141643" y="30210"/>
                  </a:cubicBezTo>
                  <a:cubicBezTo>
                    <a:pt x="176896" y="75525"/>
                    <a:pt x="177526" y="153568"/>
                    <a:pt x="142902" y="199513"/>
                  </a:cubicBezTo>
                  <a:cubicBezTo>
                    <a:pt x="110796" y="242310"/>
                    <a:pt x="59175" y="242310"/>
                    <a:pt x="26440" y="200142"/>
                  </a:cubicBezTo>
                  <a:cubicBezTo>
                    <a:pt x="9443" y="178743"/>
                    <a:pt x="0" y="149163"/>
                    <a:pt x="0" y="115806"/>
                  </a:cubicBezTo>
                  <a:close/>
                  <a:moveTo>
                    <a:pt x="126534" y="116435"/>
                  </a:moveTo>
                  <a:cubicBezTo>
                    <a:pt x="125905" y="95036"/>
                    <a:pt x="122128" y="74896"/>
                    <a:pt x="108908" y="57273"/>
                  </a:cubicBezTo>
                  <a:cubicBezTo>
                    <a:pt x="93799" y="37133"/>
                    <a:pt x="74284" y="37763"/>
                    <a:pt x="59175" y="57273"/>
                  </a:cubicBezTo>
                  <a:cubicBezTo>
                    <a:pt x="36512" y="87484"/>
                    <a:pt x="36512" y="144128"/>
                    <a:pt x="59805" y="174338"/>
                  </a:cubicBezTo>
                  <a:cubicBezTo>
                    <a:pt x="74913" y="194478"/>
                    <a:pt x="94429" y="193848"/>
                    <a:pt x="109537" y="173708"/>
                  </a:cubicBezTo>
                  <a:cubicBezTo>
                    <a:pt x="122128" y="157344"/>
                    <a:pt x="125905" y="137204"/>
                    <a:pt x="126534" y="116435"/>
                  </a:cubicBezTo>
                  <a:close/>
                </a:path>
              </a:pathLst>
            </a:custGeom>
            <a:grpFill/>
            <a:ln w="6291" cap="flat">
              <a:noFill/>
              <a:prstDash val="solid"/>
              <a:miter/>
            </a:ln>
          </p:spPr>
          <p:txBody>
            <a:bodyPr rtlCol="0" anchor="ctr"/>
            <a:lstStyle/>
            <a:p>
              <a:pPr algn="l" rtl="0"/>
              <a:endParaRPr lang="en-US"/>
            </a:p>
          </p:txBody>
        </p:sp>
        <p:sp>
          <p:nvSpPr>
            <p:cNvPr id="68" name="Freeform 67">
              <a:extLst>
                <a:ext uri="{FF2B5EF4-FFF2-40B4-BE49-F238E27FC236}">
                  <a16:creationId xmlns:a16="http://schemas.microsoft.com/office/drawing/2014/main" id="{1F28918D-6900-8E9F-A635-FAA8E355967C}"/>
                </a:ext>
              </a:extLst>
            </p:cNvPr>
            <p:cNvSpPr/>
            <p:nvPr/>
          </p:nvSpPr>
          <p:spPr>
            <a:xfrm>
              <a:off x="887712" y="1540570"/>
              <a:ext cx="421179" cy="104937"/>
            </a:xfrm>
            <a:custGeom>
              <a:avLst/>
              <a:gdLst>
                <a:gd name="connsiteX0" fmla="*/ 365124 w 421179"/>
                <a:gd name="connsiteY0" fmla="*/ 82213 h 104937"/>
                <a:gd name="connsiteX1" fmla="*/ 347497 w 421179"/>
                <a:gd name="connsiteY1" fmla="*/ 82213 h 104937"/>
                <a:gd name="connsiteX2" fmla="*/ 283286 w 421179"/>
                <a:gd name="connsiteY2" fmla="*/ 50115 h 104937"/>
                <a:gd name="connsiteX3" fmla="*/ 264400 w 421179"/>
                <a:gd name="connsiteY3" fmla="*/ 50115 h 104937"/>
                <a:gd name="connsiteX4" fmla="*/ 242996 w 421179"/>
                <a:gd name="connsiteY4" fmla="*/ 82213 h 104937"/>
                <a:gd name="connsiteX5" fmla="*/ 193264 w 421179"/>
                <a:gd name="connsiteY5" fmla="*/ 104241 h 104937"/>
                <a:gd name="connsiteX6" fmla="*/ 152345 w 421179"/>
                <a:gd name="connsiteY6" fmla="*/ 68367 h 104937"/>
                <a:gd name="connsiteX7" fmla="*/ 151715 w 421179"/>
                <a:gd name="connsiteY7" fmla="*/ 67108 h 104937"/>
                <a:gd name="connsiteX8" fmla="*/ 141643 w 421179"/>
                <a:gd name="connsiteY8" fmla="*/ 49486 h 104937"/>
                <a:gd name="connsiteX9" fmla="*/ 126534 w 421179"/>
                <a:gd name="connsiteY9" fmla="*/ 62702 h 104937"/>
                <a:gd name="connsiteX10" fmla="*/ 87504 w 421179"/>
                <a:gd name="connsiteY10" fmla="*/ 81584 h 104937"/>
                <a:gd name="connsiteX11" fmla="*/ 23292 w 421179"/>
                <a:gd name="connsiteY11" fmla="*/ 81584 h 104937"/>
                <a:gd name="connsiteX12" fmla="*/ 0 w 421179"/>
                <a:gd name="connsiteY12" fmla="*/ 60814 h 104937"/>
                <a:gd name="connsiteX13" fmla="*/ 23292 w 421179"/>
                <a:gd name="connsiteY13" fmla="*/ 39415 h 104937"/>
                <a:gd name="connsiteX14" fmla="*/ 81209 w 421179"/>
                <a:gd name="connsiteY14" fmla="*/ 39415 h 104937"/>
                <a:gd name="connsiteX15" fmla="*/ 97576 w 421179"/>
                <a:gd name="connsiteY15" fmla="*/ 30604 h 104937"/>
                <a:gd name="connsiteX16" fmla="*/ 146679 w 421179"/>
                <a:gd name="connsiteY16" fmla="*/ 7317 h 104937"/>
                <a:gd name="connsiteX17" fmla="*/ 188857 w 421179"/>
                <a:gd name="connsiteY17" fmla="*/ 43192 h 104937"/>
                <a:gd name="connsiteX18" fmla="*/ 198930 w 421179"/>
                <a:gd name="connsiteY18" fmla="*/ 62073 h 104937"/>
                <a:gd name="connsiteX19" fmla="*/ 215297 w 421179"/>
                <a:gd name="connsiteY19" fmla="*/ 46968 h 104937"/>
                <a:gd name="connsiteX20" fmla="*/ 232294 w 421179"/>
                <a:gd name="connsiteY20" fmla="*/ 22422 h 104937"/>
                <a:gd name="connsiteX21" fmla="*/ 314762 w 421179"/>
                <a:gd name="connsiteY21" fmla="*/ 22422 h 104937"/>
                <a:gd name="connsiteX22" fmla="*/ 349386 w 421179"/>
                <a:gd name="connsiteY22" fmla="*/ 40045 h 104937"/>
                <a:gd name="connsiteX23" fmla="*/ 397230 w 421179"/>
                <a:gd name="connsiteY23" fmla="*/ 40045 h 104937"/>
                <a:gd name="connsiteX24" fmla="*/ 421151 w 421179"/>
                <a:gd name="connsiteY24" fmla="*/ 60814 h 104937"/>
                <a:gd name="connsiteX25" fmla="*/ 397230 w 421179"/>
                <a:gd name="connsiteY25" fmla="*/ 82213 h 104937"/>
                <a:gd name="connsiteX26" fmla="*/ 365124 w 421179"/>
                <a:gd name="connsiteY26" fmla="*/ 82213 h 1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1179" h="104937">
                  <a:moveTo>
                    <a:pt x="365124" y="82213"/>
                  </a:moveTo>
                  <a:cubicBezTo>
                    <a:pt x="359458" y="82213"/>
                    <a:pt x="353163" y="81584"/>
                    <a:pt x="347497" y="82213"/>
                  </a:cubicBezTo>
                  <a:cubicBezTo>
                    <a:pt x="319169" y="84731"/>
                    <a:pt x="297765" y="75290"/>
                    <a:pt x="283286" y="50115"/>
                  </a:cubicBezTo>
                  <a:cubicBezTo>
                    <a:pt x="277620" y="39415"/>
                    <a:pt x="271954" y="40045"/>
                    <a:pt x="264400" y="50115"/>
                  </a:cubicBezTo>
                  <a:cubicBezTo>
                    <a:pt x="256846" y="60814"/>
                    <a:pt x="249921" y="71514"/>
                    <a:pt x="242996" y="82213"/>
                  </a:cubicBezTo>
                  <a:cubicBezTo>
                    <a:pt x="231035" y="99836"/>
                    <a:pt x="214038" y="107388"/>
                    <a:pt x="193264" y="104241"/>
                  </a:cubicBezTo>
                  <a:cubicBezTo>
                    <a:pt x="172490" y="101094"/>
                    <a:pt x="158640" y="88507"/>
                    <a:pt x="152345" y="68367"/>
                  </a:cubicBezTo>
                  <a:cubicBezTo>
                    <a:pt x="152345" y="67737"/>
                    <a:pt x="152345" y="67737"/>
                    <a:pt x="151715" y="67108"/>
                  </a:cubicBezTo>
                  <a:cubicBezTo>
                    <a:pt x="148568" y="61444"/>
                    <a:pt x="144790" y="55150"/>
                    <a:pt x="141643" y="49486"/>
                  </a:cubicBezTo>
                  <a:cubicBezTo>
                    <a:pt x="136607" y="53891"/>
                    <a:pt x="130941" y="57667"/>
                    <a:pt x="126534" y="62702"/>
                  </a:cubicBezTo>
                  <a:cubicBezTo>
                    <a:pt x="115832" y="74661"/>
                    <a:pt x="103242" y="81584"/>
                    <a:pt x="87504" y="81584"/>
                  </a:cubicBezTo>
                  <a:cubicBezTo>
                    <a:pt x="66100" y="82213"/>
                    <a:pt x="44696" y="81584"/>
                    <a:pt x="23292" y="81584"/>
                  </a:cubicBezTo>
                  <a:cubicBezTo>
                    <a:pt x="9443" y="81584"/>
                    <a:pt x="0" y="72772"/>
                    <a:pt x="0" y="60814"/>
                  </a:cubicBezTo>
                  <a:cubicBezTo>
                    <a:pt x="0" y="48856"/>
                    <a:pt x="9443" y="40045"/>
                    <a:pt x="23292" y="39415"/>
                  </a:cubicBezTo>
                  <a:cubicBezTo>
                    <a:pt x="42808" y="38786"/>
                    <a:pt x="61693" y="38786"/>
                    <a:pt x="81209" y="39415"/>
                  </a:cubicBezTo>
                  <a:cubicBezTo>
                    <a:pt x="88763" y="39415"/>
                    <a:pt x="93799" y="37527"/>
                    <a:pt x="97576" y="30604"/>
                  </a:cubicBezTo>
                  <a:cubicBezTo>
                    <a:pt x="108908" y="12352"/>
                    <a:pt x="125905" y="4170"/>
                    <a:pt x="146679" y="7317"/>
                  </a:cubicBezTo>
                  <a:cubicBezTo>
                    <a:pt x="168083" y="9835"/>
                    <a:pt x="181932" y="23052"/>
                    <a:pt x="188857" y="43192"/>
                  </a:cubicBezTo>
                  <a:cubicBezTo>
                    <a:pt x="191375" y="49486"/>
                    <a:pt x="195782" y="55779"/>
                    <a:pt x="198930" y="62073"/>
                  </a:cubicBezTo>
                  <a:cubicBezTo>
                    <a:pt x="204595" y="57038"/>
                    <a:pt x="210891" y="52633"/>
                    <a:pt x="215297" y="46968"/>
                  </a:cubicBezTo>
                  <a:cubicBezTo>
                    <a:pt x="221592" y="39415"/>
                    <a:pt x="226629" y="29975"/>
                    <a:pt x="232294" y="22422"/>
                  </a:cubicBezTo>
                  <a:cubicBezTo>
                    <a:pt x="253698" y="-7158"/>
                    <a:pt x="294617" y="-7788"/>
                    <a:pt x="314762" y="22422"/>
                  </a:cubicBezTo>
                  <a:cubicBezTo>
                    <a:pt x="324205" y="36268"/>
                    <a:pt x="333648" y="41303"/>
                    <a:pt x="349386" y="40045"/>
                  </a:cubicBezTo>
                  <a:cubicBezTo>
                    <a:pt x="365124" y="38786"/>
                    <a:pt x="380862" y="39415"/>
                    <a:pt x="397230" y="40045"/>
                  </a:cubicBezTo>
                  <a:cubicBezTo>
                    <a:pt x="411709" y="40045"/>
                    <a:pt x="420522" y="48227"/>
                    <a:pt x="421151" y="60814"/>
                  </a:cubicBezTo>
                  <a:cubicBezTo>
                    <a:pt x="421781" y="73402"/>
                    <a:pt x="411709" y="82213"/>
                    <a:pt x="397230" y="82213"/>
                  </a:cubicBezTo>
                  <a:cubicBezTo>
                    <a:pt x="387157" y="82213"/>
                    <a:pt x="376455" y="82213"/>
                    <a:pt x="365124" y="82213"/>
                  </a:cubicBezTo>
                  <a:close/>
                </a:path>
              </a:pathLst>
            </a:custGeom>
            <a:grpFill/>
            <a:ln w="6291" cap="flat">
              <a:noFill/>
              <a:prstDash val="solid"/>
              <a:miter/>
            </a:ln>
          </p:spPr>
          <p:txBody>
            <a:bodyPr rtlCol="0" anchor="ctr"/>
            <a:lstStyle/>
            <a:p>
              <a:pPr algn="l" rtl="0"/>
              <a:endParaRPr lang="en-US"/>
            </a:p>
          </p:txBody>
        </p:sp>
        <p:sp>
          <p:nvSpPr>
            <p:cNvPr id="69" name="Freeform 68">
              <a:extLst>
                <a:ext uri="{FF2B5EF4-FFF2-40B4-BE49-F238E27FC236}">
                  <a16:creationId xmlns:a16="http://schemas.microsoft.com/office/drawing/2014/main" id="{4CFED17C-899B-C6BA-5675-162D9E62426C}"/>
                </a:ext>
              </a:extLst>
            </p:cNvPr>
            <p:cNvSpPr/>
            <p:nvPr/>
          </p:nvSpPr>
          <p:spPr>
            <a:xfrm>
              <a:off x="1203782" y="758719"/>
              <a:ext cx="168663" cy="231376"/>
            </a:xfrm>
            <a:custGeom>
              <a:avLst/>
              <a:gdLst>
                <a:gd name="connsiteX0" fmla="*/ 168663 w 168663"/>
                <a:gd name="connsiteY0" fmla="*/ 209511 h 231376"/>
                <a:gd name="connsiteX1" fmla="*/ 153555 w 168663"/>
                <a:gd name="connsiteY1" fmla="*/ 230280 h 231376"/>
                <a:gd name="connsiteX2" fmla="*/ 129633 w 168663"/>
                <a:gd name="connsiteY2" fmla="*/ 220840 h 231376"/>
                <a:gd name="connsiteX3" fmla="*/ 125226 w 168663"/>
                <a:gd name="connsiteY3" fmla="*/ 210769 h 231376"/>
                <a:gd name="connsiteX4" fmla="*/ 94380 w 168663"/>
                <a:gd name="connsiteY4" fmla="*/ 189371 h 231376"/>
                <a:gd name="connsiteX5" fmla="*/ 59126 w 168663"/>
                <a:gd name="connsiteY5" fmla="*/ 189371 h 231376"/>
                <a:gd name="connsiteX6" fmla="*/ 47165 w 168663"/>
                <a:gd name="connsiteY6" fmla="*/ 198182 h 231376"/>
                <a:gd name="connsiteX7" fmla="*/ 41500 w 168663"/>
                <a:gd name="connsiteY7" fmla="*/ 214546 h 231376"/>
                <a:gd name="connsiteX8" fmla="*/ 14430 w 168663"/>
                <a:gd name="connsiteY8" fmla="*/ 230280 h 231376"/>
                <a:gd name="connsiteX9" fmla="*/ 1840 w 168663"/>
                <a:gd name="connsiteY9" fmla="*/ 200700 h 231376"/>
                <a:gd name="connsiteX10" fmla="*/ 54090 w 168663"/>
                <a:gd name="connsiteY10" fmla="*/ 43984 h 231376"/>
                <a:gd name="connsiteX11" fmla="*/ 64792 w 168663"/>
                <a:gd name="connsiteY11" fmla="*/ 13774 h 231376"/>
                <a:gd name="connsiteX12" fmla="*/ 83678 w 168663"/>
                <a:gd name="connsiteY12" fmla="*/ 557 h 231376"/>
                <a:gd name="connsiteX13" fmla="*/ 103822 w 168663"/>
                <a:gd name="connsiteY13" fmla="*/ 13774 h 231376"/>
                <a:gd name="connsiteX14" fmla="*/ 167404 w 168663"/>
                <a:gd name="connsiteY14" fmla="*/ 203846 h 231376"/>
                <a:gd name="connsiteX15" fmla="*/ 168663 w 168663"/>
                <a:gd name="connsiteY15" fmla="*/ 209511 h 231376"/>
                <a:gd name="connsiteX16" fmla="*/ 84937 w 168663"/>
                <a:gd name="connsiteY16" fmla="*/ 88041 h 231376"/>
                <a:gd name="connsiteX17" fmla="*/ 65421 w 168663"/>
                <a:gd name="connsiteY17" fmla="*/ 147202 h 231376"/>
                <a:gd name="connsiteX18" fmla="*/ 104452 w 168663"/>
                <a:gd name="connsiteY18" fmla="*/ 147202 h 231376"/>
                <a:gd name="connsiteX19" fmla="*/ 84937 w 168663"/>
                <a:gd name="connsiteY19" fmla="*/ 88041 h 23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663" h="231376">
                  <a:moveTo>
                    <a:pt x="168663" y="209511"/>
                  </a:moveTo>
                  <a:cubicBezTo>
                    <a:pt x="168663" y="220210"/>
                    <a:pt x="163627" y="227763"/>
                    <a:pt x="153555" y="230280"/>
                  </a:cubicBezTo>
                  <a:cubicBezTo>
                    <a:pt x="143482" y="233427"/>
                    <a:pt x="135299" y="229651"/>
                    <a:pt x="129633" y="220840"/>
                  </a:cubicBezTo>
                  <a:cubicBezTo>
                    <a:pt x="127744" y="217693"/>
                    <a:pt x="126485" y="213916"/>
                    <a:pt x="125226" y="210769"/>
                  </a:cubicBezTo>
                  <a:cubicBezTo>
                    <a:pt x="117672" y="189371"/>
                    <a:pt x="117672" y="189371"/>
                    <a:pt x="94380" y="189371"/>
                  </a:cubicBezTo>
                  <a:cubicBezTo>
                    <a:pt x="82419" y="189371"/>
                    <a:pt x="71087" y="190000"/>
                    <a:pt x="59126" y="189371"/>
                  </a:cubicBezTo>
                  <a:cubicBezTo>
                    <a:pt x="51572" y="188741"/>
                    <a:pt x="48424" y="191888"/>
                    <a:pt x="47165" y="198182"/>
                  </a:cubicBezTo>
                  <a:cubicBezTo>
                    <a:pt x="45906" y="203846"/>
                    <a:pt x="44018" y="209511"/>
                    <a:pt x="41500" y="214546"/>
                  </a:cubicBezTo>
                  <a:cubicBezTo>
                    <a:pt x="36463" y="227763"/>
                    <a:pt x="25761" y="234057"/>
                    <a:pt x="14430" y="230280"/>
                  </a:cubicBezTo>
                  <a:cubicBezTo>
                    <a:pt x="2469" y="226504"/>
                    <a:pt x="-3197" y="214546"/>
                    <a:pt x="1840" y="200700"/>
                  </a:cubicBezTo>
                  <a:cubicBezTo>
                    <a:pt x="18837" y="148461"/>
                    <a:pt x="36463" y="96223"/>
                    <a:pt x="54090" y="43984"/>
                  </a:cubicBezTo>
                  <a:cubicBezTo>
                    <a:pt x="57238" y="33914"/>
                    <a:pt x="59756" y="22585"/>
                    <a:pt x="64792" y="13774"/>
                  </a:cubicBezTo>
                  <a:cubicBezTo>
                    <a:pt x="68569" y="7480"/>
                    <a:pt x="76753" y="2445"/>
                    <a:pt x="83678" y="557"/>
                  </a:cubicBezTo>
                  <a:cubicBezTo>
                    <a:pt x="93121" y="-1960"/>
                    <a:pt x="100675" y="4334"/>
                    <a:pt x="103822" y="13774"/>
                  </a:cubicBezTo>
                  <a:cubicBezTo>
                    <a:pt x="125226" y="76712"/>
                    <a:pt x="146000" y="140279"/>
                    <a:pt x="167404" y="203846"/>
                  </a:cubicBezTo>
                  <a:cubicBezTo>
                    <a:pt x="168663" y="205735"/>
                    <a:pt x="168663" y="208252"/>
                    <a:pt x="168663" y="209511"/>
                  </a:cubicBezTo>
                  <a:close/>
                  <a:moveTo>
                    <a:pt x="84937" y="88041"/>
                  </a:moveTo>
                  <a:cubicBezTo>
                    <a:pt x="78012" y="109440"/>
                    <a:pt x="71717" y="127692"/>
                    <a:pt x="65421" y="147202"/>
                  </a:cubicBezTo>
                  <a:cubicBezTo>
                    <a:pt x="78641" y="147202"/>
                    <a:pt x="91232" y="147202"/>
                    <a:pt x="104452" y="147202"/>
                  </a:cubicBezTo>
                  <a:cubicBezTo>
                    <a:pt x="98157" y="127692"/>
                    <a:pt x="91861" y="109440"/>
                    <a:pt x="84937" y="88041"/>
                  </a:cubicBezTo>
                  <a:close/>
                </a:path>
              </a:pathLst>
            </a:custGeom>
            <a:grpFill/>
            <a:ln w="6291" cap="flat">
              <a:noFill/>
              <a:prstDash val="solid"/>
              <a:miter/>
            </a:ln>
          </p:spPr>
          <p:txBody>
            <a:bodyPr rtlCol="0" anchor="ctr"/>
            <a:lstStyle/>
            <a:p>
              <a:pPr algn="l" rtl="0"/>
              <a:endParaRPr lang="en-US"/>
            </a:p>
          </p:txBody>
        </p:sp>
        <p:sp>
          <p:nvSpPr>
            <p:cNvPr id="70" name="Freeform 69">
              <a:extLst>
                <a:ext uri="{FF2B5EF4-FFF2-40B4-BE49-F238E27FC236}">
                  <a16:creationId xmlns:a16="http://schemas.microsoft.com/office/drawing/2014/main" id="{149AC5DD-2CD8-6261-2E49-B1A498F0482D}"/>
                </a:ext>
              </a:extLst>
            </p:cNvPr>
            <p:cNvSpPr/>
            <p:nvPr/>
          </p:nvSpPr>
          <p:spPr>
            <a:xfrm>
              <a:off x="867515" y="1201729"/>
              <a:ext cx="315444" cy="42447"/>
            </a:xfrm>
            <a:custGeom>
              <a:avLst/>
              <a:gdLst>
                <a:gd name="connsiteX0" fmla="*/ 158693 w 315444"/>
                <a:gd name="connsiteY0" fmla="*/ 42168 h 42447"/>
                <a:gd name="connsiteX1" fmla="*/ 28381 w 315444"/>
                <a:gd name="connsiteY1" fmla="*/ 42168 h 42447"/>
                <a:gd name="connsiteX2" fmla="*/ 14532 w 315444"/>
                <a:gd name="connsiteY2" fmla="*/ 40910 h 42447"/>
                <a:gd name="connsiteX3" fmla="*/ 53 w 315444"/>
                <a:gd name="connsiteY3" fmla="*/ 20140 h 42447"/>
                <a:gd name="connsiteX4" fmla="*/ 16420 w 315444"/>
                <a:gd name="connsiteY4" fmla="*/ 629 h 42447"/>
                <a:gd name="connsiteX5" fmla="*/ 26493 w 315444"/>
                <a:gd name="connsiteY5" fmla="*/ 0 h 42447"/>
                <a:gd name="connsiteX6" fmla="*/ 288374 w 315444"/>
                <a:gd name="connsiteY6" fmla="*/ 0 h 42447"/>
                <a:gd name="connsiteX7" fmla="*/ 293411 w 315444"/>
                <a:gd name="connsiteY7" fmla="*/ 0 h 42447"/>
                <a:gd name="connsiteX8" fmla="*/ 315444 w 315444"/>
                <a:gd name="connsiteY8" fmla="*/ 20769 h 42447"/>
                <a:gd name="connsiteX9" fmla="*/ 293411 w 315444"/>
                <a:gd name="connsiteY9" fmla="*/ 42168 h 42447"/>
                <a:gd name="connsiteX10" fmla="*/ 244308 w 315444"/>
                <a:gd name="connsiteY10" fmla="*/ 42168 h 42447"/>
                <a:gd name="connsiteX11" fmla="*/ 158693 w 315444"/>
                <a:gd name="connsiteY11" fmla="*/ 42168 h 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44" h="42447">
                  <a:moveTo>
                    <a:pt x="158693" y="42168"/>
                  </a:moveTo>
                  <a:cubicBezTo>
                    <a:pt x="115255" y="42168"/>
                    <a:pt x="71818" y="42168"/>
                    <a:pt x="28381" y="42168"/>
                  </a:cubicBezTo>
                  <a:cubicBezTo>
                    <a:pt x="23974" y="42168"/>
                    <a:pt x="18938" y="42168"/>
                    <a:pt x="14532" y="40910"/>
                  </a:cubicBezTo>
                  <a:cubicBezTo>
                    <a:pt x="4459" y="37763"/>
                    <a:pt x="-577" y="30839"/>
                    <a:pt x="53" y="20140"/>
                  </a:cubicBezTo>
                  <a:cubicBezTo>
                    <a:pt x="682" y="9441"/>
                    <a:pt x="6977" y="3147"/>
                    <a:pt x="16420" y="629"/>
                  </a:cubicBezTo>
                  <a:cubicBezTo>
                    <a:pt x="19568" y="0"/>
                    <a:pt x="23345" y="0"/>
                    <a:pt x="26493" y="0"/>
                  </a:cubicBezTo>
                  <a:cubicBezTo>
                    <a:pt x="113996" y="0"/>
                    <a:pt x="200871" y="0"/>
                    <a:pt x="288374" y="0"/>
                  </a:cubicBezTo>
                  <a:cubicBezTo>
                    <a:pt x="290263" y="0"/>
                    <a:pt x="291522" y="0"/>
                    <a:pt x="293411" y="0"/>
                  </a:cubicBezTo>
                  <a:cubicBezTo>
                    <a:pt x="306631" y="629"/>
                    <a:pt x="315444" y="9441"/>
                    <a:pt x="315444" y="20769"/>
                  </a:cubicBezTo>
                  <a:cubicBezTo>
                    <a:pt x="315444" y="32098"/>
                    <a:pt x="306631" y="41539"/>
                    <a:pt x="293411" y="42168"/>
                  </a:cubicBezTo>
                  <a:cubicBezTo>
                    <a:pt x="277043" y="42798"/>
                    <a:pt x="260675" y="42168"/>
                    <a:pt x="244308" y="42168"/>
                  </a:cubicBezTo>
                  <a:cubicBezTo>
                    <a:pt x="215979" y="42168"/>
                    <a:pt x="187021" y="42168"/>
                    <a:pt x="158693" y="42168"/>
                  </a:cubicBezTo>
                  <a:close/>
                </a:path>
              </a:pathLst>
            </a:custGeom>
            <a:grpFill/>
            <a:ln w="6291" cap="flat">
              <a:noFill/>
              <a:prstDash val="solid"/>
              <a:miter/>
            </a:ln>
          </p:spPr>
          <p:txBody>
            <a:bodyPr rtlCol="0" anchor="ctr"/>
            <a:lstStyle/>
            <a:p>
              <a:pPr algn="l" rtl="0"/>
              <a:endParaRPr lang="en-US"/>
            </a:p>
          </p:txBody>
        </p:sp>
        <p:sp>
          <p:nvSpPr>
            <p:cNvPr id="71" name="Freeform 70">
              <a:extLst>
                <a:ext uri="{FF2B5EF4-FFF2-40B4-BE49-F238E27FC236}">
                  <a16:creationId xmlns:a16="http://schemas.microsoft.com/office/drawing/2014/main" id="{B1C312AC-8784-E127-8542-33F045463701}"/>
                </a:ext>
              </a:extLst>
            </p:cNvPr>
            <p:cNvSpPr/>
            <p:nvPr/>
          </p:nvSpPr>
          <p:spPr>
            <a:xfrm>
              <a:off x="867528" y="1306556"/>
              <a:ext cx="313866" cy="42727"/>
            </a:xfrm>
            <a:custGeom>
              <a:avLst/>
              <a:gdLst>
                <a:gd name="connsiteX0" fmla="*/ 158050 w 313866"/>
                <a:gd name="connsiteY0" fmla="*/ 280 h 42727"/>
                <a:gd name="connsiteX1" fmla="*/ 292139 w 313866"/>
                <a:gd name="connsiteY1" fmla="*/ 280 h 42727"/>
                <a:gd name="connsiteX2" fmla="*/ 313542 w 313866"/>
                <a:gd name="connsiteY2" fmla="*/ 14126 h 42727"/>
                <a:gd name="connsiteX3" fmla="*/ 307877 w 313866"/>
                <a:gd name="connsiteY3" fmla="*/ 36154 h 42727"/>
                <a:gd name="connsiteX4" fmla="*/ 288361 w 313866"/>
                <a:gd name="connsiteY4" fmla="*/ 42448 h 42727"/>
                <a:gd name="connsiteX5" fmla="*/ 210930 w 313866"/>
                <a:gd name="connsiteY5" fmla="*/ 42448 h 42727"/>
                <a:gd name="connsiteX6" fmla="*/ 30257 w 313866"/>
                <a:gd name="connsiteY6" fmla="*/ 42448 h 42727"/>
                <a:gd name="connsiteX7" fmla="*/ 17666 w 313866"/>
                <a:gd name="connsiteY7" fmla="*/ 41819 h 42727"/>
                <a:gd name="connsiteX8" fmla="*/ 40 w 313866"/>
                <a:gd name="connsiteY8" fmla="*/ 19791 h 42727"/>
                <a:gd name="connsiteX9" fmla="*/ 20184 w 313866"/>
                <a:gd name="connsiteY9" fmla="*/ 280 h 42727"/>
                <a:gd name="connsiteX10" fmla="*/ 68028 w 313866"/>
                <a:gd name="connsiteY10" fmla="*/ 280 h 42727"/>
                <a:gd name="connsiteX11" fmla="*/ 158050 w 313866"/>
                <a:gd name="connsiteY11" fmla="*/ 280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866" h="42727">
                  <a:moveTo>
                    <a:pt x="158050" y="280"/>
                  </a:moveTo>
                  <a:cubicBezTo>
                    <a:pt x="202746" y="280"/>
                    <a:pt x="247442" y="280"/>
                    <a:pt x="292139" y="280"/>
                  </a:cubicBezTo>
                  <a:cubicBezTo>
                    <a:pt x="302211" y="280"/>
                    <a:pt x="311654" y="4056"/>
                    <a:pt x="313542" y="14126"/>
                  </a:cubicBezTo>
                  <a:cubicBezTo>
                    <a:pt x="314802" y="21049"/>
                    <a:pt x="312283" y="31119"/>
                    <a:pt x="307877" y="36154"/>
                  </a:cubicBezTo>
                  <a:cubicBezTo>
                    <a:pt x="304100" y="40560"/>
                    <a:pt x="295286" y="41819"/>
                    <a:pt x="288361" y="42448"/>
                  </a:cubicBezTo>
                  <a:cubicBezTo>
                    <a:pt x="262551" y="43078"/>
                    <a:pt x="236741" y="42448"/>
                    <a:pt x="210930" y="42448"/>
                  </a:cubicBezTo>
                  <a:cubicBezTo>
                    <a:pt x="150496" y="42448"/>
                    <a:pt x="90691" y="42448"/>
                    <a:pt x="30257" y="42448"/>
                  </a:cubicBezTo>
                  <a:cubicBezTo>
                    <a:pt x="25850" y="42448"/>
                    <a:pt x="22073" y="42448"/>
                    <a:pt x="17666" y="41819"/>
                  </a:cubicBezTo>
                  <a:cubicBezTo>
                    <a:pt x="6335" y="39931"/>
                    <a:pt x="-590" y="31119"/>
                    <a:pt x="40" y="19791"/>
                  </a:cubicBezTo>
                  <a:cubicBezTo>
                    <a:pt x="669" y="8462"/>
                    <a:pt x="8853" y="909"/>
                    <a:pt x="20184" y="280"/>
                  </a:cubicBezTo>
                  <a:cubicBezTo>
                    <a:pt x="35922" y="-350"/>
                    <a:pt x="51661" y="280"/>
                    <a:pt x="68028" y="280"/>
                  </a:cubicBezTo>
                  <a:cubicBezTo>
                    <a:pt x="98245" y="280"/>
                    <a:pt x="128462" y="280"/>
                    <a:pt x="158050" y="280"/>
                  </a:cubicBezTo>
                  <a:close/>
                </a:path>
              </a:pathLst>
            </a:custGeom>
            <a:grpFill/>
            <a:ln w="6291" cap="flat">
              <a:noFill/>
              <a:prstDash val="solid"/>
              <a:miter/>
            </a:ln>
          </p:spPr>
          <p:txBody>
            <a:bodyPr rtlCol="0" anchor="ctr"/>
            <a:lstStyle/>
            <a:p>
              <a:pPr algn="l" rtl="0"/>
              <a:endParaRPr lang="en-US"/>
            </a:p>
          </p:txBody>
        </p:sp>
        <p:sp>
          <p:nvSpPr>
            <p:cNvPr id="72" name="Freeform 71">
              <a:extLst>
                <a:ext uri="{FF2B5EF4-FFF2-40B4-BE49-F238E27FC236}">
                  <a16:creationId xmlns:a16="http://schemas.microsoft.com/office/drawing/2014/main" id="{C3388040-0A18-FC12-C21D-C593131561BB}"/>
                </a:ext>
              </a:extLst>
            </p:cNvPr>
            <p:cNvSpPr/>
            <p:nvPr/>
          </p:nvSpPr>
          <p:spPr>
            <a:xfrm>
              <a:off x="867524" y="1095714"/>
              <a:ext cx="316098" cy="42727"/>
            </a:xfrm>
            <a:custGeom>
              <a:avLst/>
              <a:gdLst>
                <a:gd name="connsiteX0" fmla="*/ 156795 w 316098"/>
                <a:gd name="connsiteY0" fmla="*/ 42448 h 42727"/>
                <a:gd name="connsiteX1" fmla="*/ 29001 w 316098"/>
                <a:gd name="connsiteY1" fmla="*/ 42448 h 42727"/>
                <a:gd name="connsiteX2" fmla="*/ 16411 w 316098"/>
                <a:gd name="connsiteY2" fmla="*/ 41819 h 42727"/>
                <a:gd name="connsiteX3" fmla="*/ 43 w 316098"/>
                <a:gd name="connsiteY3" fmla="*/ 19791 h 42727"/>
                <a:gd name="connsiteX4" fmla="*/ 18299 w 316098"/>
                <a:gd name="connsiteY4" fmla="*/ 280 h 42727"/>
                <a:gd name="connsiteX5" fmla="*/ 28372 w 316098"/>
                <a:gd name="connsiteY5" fmla="*/ 280 h 42727"/>
                <a:gd name="connsiteX6" fmla="*/ 287736 w 316098"/>
                <a:gd name="connsiteY6" fmla="*/ 280 h 42727"/>
                <a:gd name="connsiteX7" fmla="*/ 295290 w 316098"/>
                <a:gd name="connsiteY7" fmla="*/ 280 h 42727"/>
                <a:gd name="connsiteX8" fmla="*/ 316064 w 316098"/>
                <a:gd name="connsiteY8" fmla="*/ 20420 h 42727"/>
                <a:gd name="connsiteX9" fmla="*/ 296549 w 316098"/>
                <a:gd name="connsiteY9" fmla="*/ 42448 h 42727"/>
                <a:gd name="connsiteX10" fmla="*/ 285217 w 316098"/>
                <a:gd name="connsiteY10" fmla="*/ 42448 h 42727"/>
                <a:gd name="connsiteX11" fmla="*/ 156795 w 316098"/>
                <a:gd name="connsiteY11" fmla="*/ 42448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098" h="42727">
                  <a:moveTo>
                    <a:pt x="156795" y="42448"/>
                  </a:moveTo>
                  <a:cubicBezTo>
                    <a:pt x="113987" y="42448"/>
                    <a:pt x="71809" y="42448"/>
                    <a:pt x="29001" y="42448"/>
                  </a:cubicBezTo>
                  <a:cubicBezTo>
                    <a:pt x="24595" y="42448"/>
                    <a:pt x="20817" y="42448"/>
                    <a:pt x="16411" y="41819"/>
                  </a:cubicBezTo>
                  <a:cubicBezTo>
                    <a:pt x="5709" y="39301"/>
                    <a:pt x="-586" y="30490"/>
                    <a:pt x="43" y="19791"/>
                  </a:cubicBezTo>
                  <a:cubicBezTo>
                    <a:pt x="673" y="8462"/>
                    <a:pt x="7597" y="2797"/>
                    <a:pt x="18299" y="280"/>
                  </a:cubicBezTo>
                  <a:cubicBezTo>
                    <a:pt x="21447" y="-350"/>
                    <a:pt x="25224" y="280"/>
                    <a:pt x="28372" y="280"/>
                  </a:cubicBezTo>
                  <a:cubicBezTo>
                    <a:pt x="114616" y="280"/>
                    <a:pt x="201491" y="280"/>
                    <a:pt x="287736" y="280"/>
                  </a:cubicBezTo>
                  <a:cubicBezTo>
                    <a:pt x="290254" y="280"/>
                    <a:pt x="292772" y="280"/>
                    <a:pt x="295290" y="280"/>
                  </a:cubicBezTo>
                  <a:cubicBezTo>
                    <a:pt x="306621" y="1539"/>
                    <a:pt x="315435" y="9720"/>
                    <a:pt x="316064" y="20420"/>
                  </a:cubicBezTo>
                  <a:cubicBezTo>
                    <a:pt x="316694" y="31749"/>
                    <a:pt x="308510" y="41189"/>
                    <a:pt x="296549" y="42448"/>
                  </a:cubicBezTo>
                  <a:cubicBezTo>
                    <a:pt x="292772" y="43078"/>
                    <a:pt x="288995" y="42448"/>
                    <a:pt x="285217" y="42448"/>
                  </a:cubicBezTo>
                  <a:cubicBezTo>
                    <a:pt x="242410" y="42448"/>
                    <a:pt x="199602" y="42448"/>
                    <a:pt x="156795" y="42448"/>
                  </a:cubicBezTo>
                  <a:close/>
                </a:path>
              </a:pathLst>
            </a:custGeom>
            <a:grpFill/>
            <a:ln w="6291" cap="flat">
              <a:noFill/>
              <a:prstDash val="solid"/>
              <a:miter/>
            </a:ln>
          </p:spPr>
          <p:txBody>
            <a:bodyPr rtlCol="0" anchor="ctr"/>
            <a:lstStyle/>
            <a:p>
              <a:pPr algn="l" rtl="0"/>
              <a:endParaRPr lang="en-US"/>
            </a:p>
          </p:txBody>
        </p:sp>
        <p:sp>
          <p:nvSpPr>
            <p:cNvPr id="73" name="Freeform 72">
              <a:extLst>
                <a:ext uri="{FF2B5EF4-FFF2-40B4-BE49-F238E27FC236}">
                  <a16:creationId xmlns:a16="http://schemas.microsoft.com/office/drawing/2014/main" id="{F97DDC77-A2CC-EA8D-1F7E-EA5E1E292799}"/>
                </a:ext>
              </a:extLst>
            </p:cNvPr>
            <p:cNvSpPr/>
            <p:nvPr/>
          </p:nvSpPr>
          <p:spPr>
            <a:xfrm>
              <a:off x="866946" y="1411942"/>
              <a:ext cx="316347" cy="42797"/>
            </a:xfrm>
            <a:custGeom>
              <a:avLst/>
              <a:gdLst>
                <a:gd name="connsiteX0" fmla="*/ 159261 w 316347"/>
                <a:gd name="connsiteY0" fmla="*/ 0 h 42797"/>
                <a:gd name="connsiteX1" fmla="*/ 292091 w 316347"/>
                <a:gd name="connsiteY1" fmla="*/ 0 h 42797"/>
                <a:gd name="connsiteX2" fmla="*/ 312865 w 316347"/>
                <a:gd name="connsiteY2" fmla="*/ 32098 h 42797"/>
                <a:gd name="connsiteX3" fmla="*/ 288943 w 316347"/>
                <a:gd name="connsiteY3" fmla="*/ 42798 h 42797"/>
                <a:gd name="connsiteX4" fmla="*/ 169963 w 316347"/>
                <a:gd name="connsiteY4" fmla="*/ 42798 h 42797"/>
                <a:gd name="connsiteX5" fmla="*/ 27061 w 316347"/>
                <a:gd name="connsiteY5" fmla="*/ 42798 h 42797"/>
                <a:gd name="connsiteX6" fmla="*/ 3140 w 316347"/>
                <a:gd name="connsiteY6" fmla="*/ 32098 h 42797"/>
                <a:gd name="connsiteX7" fmla="*/ 23284 w 316347"/>
                <a:gd name="connsiteY7" fmla="*/ 629 h 42797"/>
                <a:gd name="connsiteX8" fmla="*/ 159261 w 316347"/>
                <a:gd name="connsiteY8" fmla="*/ 0 h 4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347" h="42797">
                  <a:moveTo>
                    <a:pt x="159261" y="0"/>
                  </a:moveTo>
                  <a:cubicBezTo>
                    <a:pt x="203328" y="0"/>
                    <a:pt x="248024" y="0"/>
                    <a:pt x="292091" y="0"/>
                  </a:cubicBezTo>
                  <a:cubicBezTo>
                    <a:pt x="311606" y="0"/>
                    <a:pt x="322308" y="16364"/>
                    <a:pt x="312865" y="32098"/>
                  </a:cubicBezTo>
                  <a:cubicBezTo>
                    <a:pt x="307200" y="40910"/>
                    <a:pt x="298386" y="42798"/>
                    <a:pt x="288943" y="42798"/>
                  </a:cubicBezTo>
                  <a:cubicBezTo>
                    <a:pt x="249283" y="42798"/>
                    <a:pt x="209623" y="42798"/>
                    <a:pt x="169963" y="42798"/>
                  </a:cubicBezTo>
                  <a:cubicBezTo>
                    <a:pt x="122120" y="42798"/>
                    <a:pt x="74905" y="42798"/>
                    <a:pt x="27061" y="42798"/>
                  </a:cubicBezTo>
                  <a:cubicBezTo>
                    <a:pt x="17619" y="42798"/>
                    <a:pt x="8805" y="40910"/>
                    <a:pt x="3140" y="32098"/>
                  </a:cubicBezTo>
                  <a:cubicBezTo>
                    <a:pt x="-5674" y="17623"/>
                    <a:pt x="5028" y="629"/>
                    <a:pt x="23284" y="629"/>
                  </a:cubicBezTo>
                  <a:cubicBezTo>
                    <a:pt x="68610" y="0"/>
                    <a:pt x="113936" y="0"/>
                    <a:pt x="159261" y="0"/>
                  </a:cubicBezTo>
                  <a:close/>
                </a:path>
              </a:pathLst>
            </a:custGeom>
            <a:grpFill/>
            <a:ln w="6291" cap="flat">
              <a:noFill/>
              <a:prstDash val="solid"/>
              <a:miter/>
            </a:ln>
          </p:spPr>
          <p:txBody>
            <a:bodyPr rtlCol="0" anchor="ctr"/>
            <a:lstStyle/>
            <a:p>
              <a:pPr algn="l" rtl="0"/>
              <a:endParaRPr lang="en-US"/>
            </a:p>
          </p:txBody>
        </p:sp>
        <p:sp>
          <p:nvSpPr>
            <p:cNvPr id="74" name="Freeform 73">
              <a:extLst>
                <a:ext uri="{FF2B5EF4-FFF2-40B4-BE49-F238E27FC236}">
                  <a16:creationId xmlns:a16="http://schemas.microsoft.com/office/drawing/2014/main" id="{F6B96B2C-A234-9E20-8D3B-30AA509DA5A8}"/>
                </a:ext>
              </a:extLst>
            </p:cNvPr>
            <p:cNvSpPr/>
            <p:nvPr/>
          </p:nvSpPr>
          <p:spPr>
            <a:xfrm>
              <a:off x="867567" y="757981"/>
              <a:ext cx="125936" cy="232119"/>
            </a:xfrm>
            <a:custGeom>
              <a:avLst/>
              <a:gdLst>
                <a:gd name="connsiteX0" fmla="*/ 42178 w 125936"/>
                <a:gd name="connsiteY0" fmla="*/ 190109 h 232119"/>
                <a:gd name="connsiteX1" fmla="*/ 102612 w 125936"/>
                <a:gd name="connsiteY1" fmla="*/ 190109 h 232119"/>
                <a:gd name="connsiteX2" fmla="*/ 125905 w 125936"/>
                <a:gd name="connsiteY2" fmla="*/ 212137 h 232119"/>
                <a:gd name="connsiteX3" fmla="*/ 105760 w 125936"/>
                <a:gd name="connsiteY3" fmla="*/ 231648 h 232119"/>
                <a:gd name="connsiteX4" fmla="*/ 20145 w 125936"/>
                <a:gd name="connsiteY4" fmla="*/ 231648 h 232119"/>
                <a:gd name="connsiteX5" fmla="*/ 0 w 125936"/>
                <a:gd name="connsiteY5" fmla="*/ 207731 h 232119"/>
                <a:gd name="connsiteX6" fmla="*/ 0 w 125936"/>
                <a:gd name="connsiteY6" fmla="*/ 48498 h 232119"/>
                <a:gd name="connsiteX7" fmla="*/ 0 w 125936"/>
                <a:gd name="connsiteY7" fmla="*/ 22065 h 232119"/>
                <a:gd name="connsiteX8" fmla="*/ 19515 w 125936"/>
                <a:gd name="connsiteY8" fmla="*/ 36 h 232119"/>
                <a:gd name="connsiteX9" fmla="*/ 41549 w 125936"/>
                <a:gd name="connsiteY9" fmla="*/ 20806 h 232119"/>
                <a:gd name="connsiteX10" fmla="*/ 42178 w 125936"/>
                <a:gd name="connsiteY10" fmla="*/ 82485 h 232119"/>
                <a:gd name="connsiteX11" fmla="*/ 42178 w 125936"/>
                <a:gd name="connsiteY11" fmla="*/ 190109 h 23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36" h="232119">
                  <a:moveTo>
                    <a:pt x="42178" y="190109"/>
                  </a:moveTo>
                  <a:cubicBezTo>
                    <a:pt x="63582" y="190109"/>
                    <a:pt x="83097" y="189479"/>
                    <a:pt x="102612" y="190109"/>
                  </a:cubicBezTo>
                  <a:cubicBezTo>
                    <a:pt x="117721" y="190738"/>
                    <a:pt x="126534" y="199549"/>
                    <a:pt x="125905" y="212137"/>
                  </a:cubicBezTo>
                  <a:cubicBezTo>
                    <a:pt x="125275" y="222836"/>
                    <a:pt x="117091" y="231648"/>
                    <a:pt x="105760" y="231648"/>
                  </a:cubicBezTo>
                  <a:cubicBezTo>
                    <a:pt x="77431" y="232277"/>
                    <a:pt x="49103" y="232277"/>
                    <a:pt x="20145" y="231648"/>
                  </a:cubicBezTo>
                  <a:cubicBezTo>
                    <a:pt x="6925" y="231648"/>
                    <a:pt x="0" y="222836"/>
                    <a:pt x="0" y="207731"/>
                  </a:cubicBezTo>
                  <a:cubicBezTo>
                    <a:pt x="0" y="154863"/>
                    <a:pt x="0" y="101366"/>
                    <a:pt x="0" y="48498"/>
                  </a:cubicBezTo>
                  <a:cubicBezTo>
                    <a:pt x="0" y="39687"/>
                    <a:pt x="0" y="30876"/>
                    <a:pt x="0" y="22065"/>
                  </a:cubicBezTo>
                  <a:cubicBezTo>
                    <a:pt x="630" y="8848"/>
                    <a:pt x="8184" y="666"/>
                    <a:pt x="19515" y="36"/>
                  </a:cubicBezTo>
                  <a:cubicBezTo>
                    <a:pt x="31476" y="-593"/>
                    <a:pt x="40919" y="6959"/>
                    <a:pt x="41549" y="20806"/>
                  </a:cubicBezTo>
                  <a:cubicBezTo>
                    <a:pt x="42178" y="41575"/>
                    <a:pt x="42178" y="61715"/>
                    <a:pt x="42178" y="82485"/>
                  </a:cubicBezTo>
                  <a:cubicBezTo>
                    <a:pt x="42178" y="118359"/>
                    <a:pt x="42178" y="153605"/>
                    <a:pt x="42178" y="190109"/>
                  </a:cubicBezTo>
                  <a:close/>
                </a:path>
              </a:pathLst>
            </a:custGeom>
            <a:grpFill/>
            <a:ln w="6291" cap="flat">
              <a:noFill/>
              <a:prstDash val="solid"/>
              <a:miter/>
            </a:ln>
          </p:spPr>
          <p:txBody>
            <a:bodyPr rtlCol="0" anchor="ctr"/>
            <a:lstStyle/>
            <a:p>
              <a:pPr algn="l" rtl="0"/>
              <a:endParaRPr lang="en-US"/>
            </a:p>
          </p:txBody>
        </p:sp>
        <p:sp>
          <p:nvSpPr>
            <p:cNvPr id="75" name="Freeform 74">
              <a:extLst>
                <a:ext uri="{FF2B5EF4-FFF2-40B4-BE49-F238E27FC236}">
                  <a16:creationId xmlns:a16="http://schemas.microsoft.com/office/drawing/2014/main" id="{6F6B4E23-DEF7-984B-6363-882F68791514}"/>
                </a:ext>
              </a:extLst>
            </p:cNvPr>
            <p:cNvSpPr/>
            <p:nvPr/>
          </p:nvSpPr>
          <p:spPr>
            <a:xfrm>
              <a:off x="1246541" y="1095994"/>
              <a:ext cx="238617" cy="42168"/>
            </a:xfrm>
            <a:custGeom>
              <a:avLst/>
              <a:gdLst>
                <a:gd name="connsiteX0" fmla="*/ 119610 w 238617"/>
                <a:gd name="connsiteY0" fmla="*/ 0 h 42168"/>
                <a:gd name="connsiteX1" fmla="*/ 213409 w 238617"/>
                <a:gd name="connsiteY1" fmla="*/ 0 h 42168"/>
                <a:gd name="connsiteX2" fmla="*/ 238590 w 238617"/>
                <a:gd name="connsiteY2" fmla="*/ 21399 h 42168"/>
                <a:gd name="connsiteX3" fmla="*/ 214038 w 238617"/>
                <a:gd name="connsiteY3" fmla="*/ 42168 h 42168"/>
                <a:gd name="connsiteX4" fmla="*/ 24551 w 238617"/>
                <a:gd name="connsiteY4" fmla="*/ 42168 h 42168"/>
                <a:gd name="connsiteX5" fmla="*/ 0 w 238617"/>
                <a:gd name="connsiteY5" fmla="*/ 21399 h 42168"/>
                <a:gd name="connsiteX6" fmla="*/ 25181 w 238617"/>
                <a:gd name="connsiteY6" fmla="*/ 0 h 42168"/>
                <a:gd name="connsiteX7" fmla="*/ 119610 w 238617"/>
                <a:gd name="connsiteY7" fmla="*/ 0 h 4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17" h="42168">
                  <a:moveTo>
                    <a:pt x="119610" y="0"/>
                  </a:moveTo>
                  <a:cubicBezTo>
                    <a:pt x="151086" y="0"/>
                    <a:pt x="182562" y="0"/>
                    <a:pt x="213409" y="0"/>
                  </a:cubicBezTo>
                  <a:cubicBezTo>
                    <a:pt x="229147" y="0"/>
                    <a:pt x="239219" y="8182"/>
                    <a:pt x="238590" y="21399"/>
                  </a:cubicBezTo>
                  <a:cubicBezTo>
                    <a:pt x="238590" y="33986"/>
                    <a:pt x="229147" y="42168"/>
                    <a:pt x="214038" y="42168"/>
                  </a:cubicBezTo>
                  <a:cubicBezTo>
                    <a:pt x="151086" y="42168"/>
                    <a:pt x="88133" y="42168"/>
                    <a:pt x="24551" y="42168"/>
                  </a:cubicBezTo>
                  <a:cubicBezTo>
                    <a:pt x="9443" y="42168"/>
                    <a:pt x="0" y="33986"/>
                    <a:pt x="0" y="21399"/>
                  </a:cubicBezTo>
                  <a:cubicBezTo>
                    <a:pt x="0" y="8182"/>
                    <a:pt x="8813" y="0"/>
                    <a:pt x="25181" y="0"/>
                  </a:cubicBezTo>
                  <a:cubicBezTo>
                    <a:pt x="56657" y="0"/>
                    <a:pt x="88133" y="0"/>
                    <a:pt x="119610" y="0"/>
                  </a:cubicBezTo>
                  <a:close/>
                </a:path>
              </a:pathLst>
            </a:custGeom>
            <a:grpFill/>
            <a:ln w="6291" cap="flat">
              <a:noFill/>
              <a:prstDash val="solid"/>
              <a:miter/>
            </a:ln>
          </p:spPr>
          <p:txBody>
            <a:bodyPr rtlCol="0" anchor="ctr"/>
            <a:lstStyle/>
            <a:p>
              <a:pPr algn="l" rtl="0"/>
              <a:endParaRPr lang="en-US"/>
            </a:p>
          </p:txBody>
        </p:sp>
        <p:sp>
          <p:nvSpPr>
            <p:cNvPr id="76" name="Freeform 75">
              <a:extLst>
                <a:ext uri="{FF2B5EF4-FFF2-40B4-BE49-F238E27FC236}">
                  <a16:creationId xmlns:a16="http://schemas.microsoft.com/office/drawing/2014/main" id="{9DCA7F49-DE3E-C106-9EAB-8BECBD7B4F34}"/>
                </a:ext>
              </a:extLst>
            </p:cNvPr>
            <p:cNvSpPr/>
            <p:nvPr/>
          </p:nvSpPr>
          <p:spPr>
            <a:xfrm>
              <a:off x="1247768" y="1411942"/>
              <a:ext cx="164966" cy="42640"/>
            </a:xfrm>
            <a:custGeom>
              <a:avLst/>
              <a:gdLst>
                <a:gd name="connsiteX0" fmla="*/ 81870 w 164966"/>
                <a:gd name="connsiteY0" fmla="*/ 0 h 42640"/>
                <a:gd name="connsiteX1" fmla="*/ 141045 w 164966"/>
                <a:gd name="connsiteY1" fmla="*/ 0 h 42640"/>
                <a:gd name="connsiteX2" fmla="*/ 164967 w 164966"/>
                <a:gd name="connsiteY2" fmla="*/ 20769 h 42640"/>
                <a:gd name="connsiteX3" fmla="*/ 142304 w 164966"/>
                <a:gd name="connsiteY3" fmla="*/ 42168 h 42640"/>
                <a:gd name="connsiteX4" fmla="*/ 22065 w 164966"/>
                <a:gd name="connsiteY4" fmla="*/ 42168 h 42640"/>
                <a:gd name="connsiteX5" fmla="*/ 32 w 164966"/>
                <a:gd name="connsiteY5" fmla="*/ 20140 h 42640"/>
                <a:gd name="connsiteX6" fmla="*/ 22694 w 164966"/>
                <a:gd name="connsiteY6" fmla="*/ 0 h 42640"/>
                <a:gd name="connsiteX7" fmla="*/ 81870 w 164966"/>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966" h="42640">
                  <a:moveTo>
                    <a:pt x="81870" y="0"/>
                  </a:moveTo>
                  <a:cubicBezTo>
                    <a:pt x="101385" y="0"/>
                    <a:pt x="120900" y="0"/>
                    <a:pt x="141045" y="0"/>
                  </a:cubicBezTo>
                  <a:cubicBezTo>
                    <a:pt x="154894" y="0"/>
                    <a:pt x="164337" y="8811"/>
                    <a:pt x="164967" y="20769"/>
                  </a:cubicBezTo>
                  <a:cubicBezTo>
                    <a:pt x="164967" y="32728"/>
                    <a:pt x="156154" y="42168"/>
                    <a:pt x="142304" y="42168"/>
                  </a:cubicBezTo>
                  <a:cubicBezTo>
                    <a:pt x="102014" y="42798"/>
                    <a:pt x="61725" y="42798"/>
                    <a:pt x="22065" y="42168"/>
                  </a:cubicBezTo>
                  <a:cubicBezTo>
                    <a:pt x="8215" y="42168"/>
                    <a:pt x="-598" y="32728"/>
                    <a:pt x="32" y="20140"/>
                  </a:cubicBezTo>
                  <a:cubicBezTo>
                    <a:pt x="661" y="8182"/>
                    <a:pt x="8845" y="629"/>
                    <a:pt x="22694" y="0"/>
                  </a:cubicBezTo>
                  <a:cubicBezTo>
                    <a:pt x="41580" y="0"/>
                    <a:pt x="61725" y="0"/>
                    <a:pt x="81870" y="0"/>
                  </a:cubicBezTo>
                  <a:close/>
                </a:path>
              </a:pathLst>
            </a:custGeom>
            <a:grpFill/>
            <a:ln w="6291" cap="flat">
              <a:noFill/>
              <a:prstDash val="solid"/>
              <a:miter/>
            </a:ln>
          </p:spPr>
          <p:txBody>
            <a:bodyPr rtlCol="0" anchor="ctr"/>
            <a:lstStyle/>
            <a:p>
              <a:pPr algn="l" rtl="0"/>
              <a:endParaRPr lang="en-US"/>
            </a:p>
          </p:txBody>
        </p:sp>
        <p:sp>
          <p:nvSpPr>
            <p:cNvPr id="77" name="Freeform 76">
              <a:extLst>
                <a:ext uri="{FF2B5EF4-FFF2-40B4-BE49-F238E27FC236}">
                  <a16:creationId xmlns:a16="http://schemas.microsoft.com/office/drawing/2014/main" id="{1E8748B2-70AE-65DC-D043-3F7BF5C91B4D}"/>
                </a:ext>
              </a:extLst>
            </p:cNvPr>
            <p:cNvSpPr/>
            <p:nvPr/>
          </p:nvSpPr>
          <p:spPr>
            <a:xfrm>
              <a:off x="1246541" y="1306556"/>
              <a:ext cx="127824" cy="42290"/>
            </a:xfrm>
            <a:custGeom>
              <a:avLst/>
              <a:gdLst>
                <a:gd name="connsiteX0" fmla="*/ 63582 w 127824"/>
                <a:gd name="connsiteY0" fmla="*/ 280 h 42290"/>
                <a:gd name="connsiteX1" fmla="*/ 105131 w 127824"/>
                <a:gd name="connsiteY1" fmla="*/ 280 h 42290"/>
                <a:gd name="connsiteX2" fmla="*/ 127793 w 127824"/>
                <a:gd name="connsiteY2" fmla="*/ 20420 h 42290"/>
                <a:gd name="connsiteX3" fmla="*/ 106390 w 127824"/>
                <a:gd name="connsiteY3" fmla="*/ 41819 h 42290"/>
                <a:gd name="connsiteX4" fmla="*/ 21404 w 127824"/>
                <a:gd name="connsiteY4" fmla="*/ 41819 h 42290"/>
                <a:gd name="connsiteX5" fmla="*/ 0 w 127824"/>
                <a:gd name="connsiteY5" fmla="*/ 20420 h 42290"/>
                <a:gd name="connsiteX6" fmla="*/ 22033 w 127824"/>
                <a:gd name="connsiteY6" fmla="*/ 280 h 42290"/>
                <a:gd name="connsiteX7" fmla="*/ 63582 w 127824"/>
                <a:gd name="connsiteY7" fmla="*/ 280 h 4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824" h="42290">
                  <a:moveTo>
                    <a:pt x="63582" y="280"/>
                  </a:moveTo>
                  <a:cubicBezTo>
                    <a:pt x="77431" y="280"/>
                    <a:pt x="91281" y="280"/>
                    <a:pt x="105131" y="280"/>
                  </a:cubicBezTo>
                  <a:cubicBezTo>
                    <a:pt x="118350" y="280"/>
                    <a:pt x="127164" y="9091"/>
                    <a:pt x="127793" y="20420"/>
                  </a:cubicBezTo>
                  <a:cubicBezTo>
                    <a:pt x="128423" y="31749"/>
                    <a:pt x="119610" y="41819"/>
                    <a:pt x="106390" y="41819"/>
                  </a:cubicBezTo>
                  <a:cubicBezTo>
                    <a:pt x="78061" y="42448"/>
                    <a:pt x="49732" y="42448"/>
                    <a:pt x="21404" y="41819"/>
                  </a:cubicBezTo>
                  <a:cubicBezTo>
                    <a:pt x="8184" y="41819"/>
                    <a:pt x="0" y="32378"/>
                    <a:pt x="0" y="20420"/>
                  </a:cubicBezTo>
                  <a:cubicBezTo>
                    <a:pt x="0" y="8462"/>
                    <a:pt x="8813" y="280"/>
                    <a:pt x="22033" y="280"/>
                  </a:cubicBezTo>
                  <a:cubicBezTo>
                    <a:pt x="36512" y="-350"/>
                    <a:pt x="50362" y="280"/>
                    <a:pt x="63582" y="280"/>
                  </a:cubicBezTo>
                  <a:close/>
                </a:path>
              </a:pathLst>
            </a:custGeom>
            <a:grpFill/>
            <a:ln w="6291" cap="flat">
              <a:noFill/>
              <a:prstDash val="solid"/>
              <a:miter/>
            </a:ln>
          </p:spPr>
          <p:txBody>
            <a:bodyPr rtlCol="0" anchor="ctr"/>
            <a:lstStyle/>
            <a:p>
              <a:pPr algn="l" rtl="0"/>
              <a:endParaRPr lang="en-US"/>
            </a:p>
          </p:txBody>
        </p:sp>
        <p:sp>
          <p:nvSpPr>
            <p:cNvPr id="78" name="Freeform 77">
              <a:extLst>
                <a:ext uri="{FF2B5EF4-FFF2-40B4-BE49-F238E27FC236}">
                  <a16:creationId xmlns:a16="http://schemas.microsoft.com/office/drawing/2014/main" id="{B6E3345A-168B-6D77-9BD8-C6D526F03AEC}"/>
                </a:ext>
              </a:extLst>
            </p:cNvPr>
            <p:cNvSpPr/>
            <p:nvPr/>
          </p:nvSpPr>
          <p:spPr>
            <a:xfrm>
              <a:off x="1247139" y="1201100"/>
              <a:ext cx="122820" cy="42640"/>
            </a:xfrm>
            <a:custGeom>
              <a:avLst/>
              <a:gdLst>
                <a:gd name="connsiteX0" fmla="*/ 61725 w 122820"/>
                <a:gd name="connsiteY0" fmla="*/ 0 h 42640"/>
                <a:gd name="connsiteX1" fmla="*/ 100755 w 122820"/>
                <a:gd name="connsiteY1" fmla="*/ 0 h 42640"/>
                <a:gd name="connsiteX2" fmla="*/ 122789 w 122820"/>
                <a:gd name="connsiteY2" fmla="*/ 20140 h 42640"/>
                <a:gd name="connsiteX3" fmla="*/ 100755 w 122820"/>
                <a:gd name="connsiteY3" fmla="*/ 42168 h 42640"/>
                <a:gd name="connsiteX4" fmla="*/ 22065 w 122820"/>
                <a:gd name="connsiteY4" fmla="*/ 42168 h 42640"/>
                <a:gd name="connsiteX5" fmla="*/ 32 w 122820"/>
                <a:gd name="connsiteY5" fmla="*/ 20769 h 42640"/>
                <a:gd name="connsiteX6" fmla="*/ 22065 w 122820"/>
                <a:gd name="connsiteY6" fmla="*/ 629 h 42640"/>
                <a:gd name="connsiteX7" fmla="*/ 61725 w 122820"/>
                <a:gd name="connsiteY7" fmla="*/ 0 h 4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20" h="42640">
                  <a:moveTo>
                    <a:pt x="61725" y="0"/>
                  </a:moveTo>
                  <a:cubicBezTo>
                    <a:pt x="74945" y="0"/>
                    <a:pt x="87536" y="0"/>
                    <a:pt x="100755" y="0"/>
                  </a:cubicBezTo>
                  <a:cubicBezTo>
                    <a:pt x="113976" y="629"/>
                    <a:pt x="122789" y="8182"/>
                    <a:pt x="122789" y="20140"/>
                  </a:cubicBezTo>
                  <a:cubicBezTo>
                    <a:pt x="123418" y="32728"/>
                    <a:pt x="114605" y="41539"/>
                    <a:pt x="100755" y="42168"/>
                  </a:cubicBezTo>
                  <a:cubicBezTo>
                    <a:pt x="74315" y="42798"/>
                    <a:pt x="48505" y="42798"/>
                    <a:pt x="22065" y="42168"/>
                  </a:cubicBezTo>
                  <a:cubicBezTo>
                    <a:pt x="8215" y="42168"/>
                    <a:pt x="-598" y="32728"/>
                    <a:pt x="32" y="20769"/>
                  </a:cubicBezTo>
                  <a:cubicBezTo>
                    <a:pt x="32" y="8811"/>
                    <a:pt x="8845" y="629"/>
                    <a:pt x="22065" y="629"/>
                  </a:cubicBezTo>
                  <a:cubicBezTo>
                    <a:pt x="35285" y="0"/>
                    <a:pt x="48505" y="0"/>
                    <a:pt x="61725" y="0"/>
                  </a:cubicBezTo>
                  <a:close/>
                </a:path>
              </a:pathLst>
            </a:custGeom>
            <a:grpFill/>
            <a:ln w="6291" cap="flat">
              <a:noFill/>
              <a:prstDash val="solid"/>
              <a:miter/>
            </a:ln>
          </p:spPr>
          <p:txBody>
            <a:bodyPr rtlCol="0" anchor="ctr"/>
            <a:lstStyle/>
            <a:p>
              <a:pPr algn="l" rtl="0"/>
              <a:endParaRPr lang="en-US"/>
            </a:p>
          </p:txBody>
        </p:sp>
        <p:sp>
          <p:nvSpPr>
            <p:cNvPr id="79" name="Freeform 78">
              <a:extLst>
                <a:ext uri="{FF2B5EF4-FFF2-40B4-BE49-F238E27FC236}">
                  <a16:creationId xmlns:a16="http://schemas.microsoft.com/office/drawing/2014/main" id="{A46EBFD7-A467-7569-B4F3-7275D487897B}"/>
                </a:ext>
              </a:extLst>
            </p:cNvPr>
            <p:cNvSpPr/>
            <p:nvPr/>
          </p:nvSpPr>
          <p:spPr>
            <a:xfrm>
              <a:off x="1443582" y="1067042"/>
              <a:ext cx="389675" cy="467627"/>
            </a:xfrm>
            <a:custGeom>
              <a:avLst/>
              <a:gdLst>
                <a:gd name="connsiteX0" fmla="*/ 61064 w 389675"/>
                <a:gd name="connsiteY0" fmla="*/ 443712 h 467627"/>
                <a:gd name="connsiteX1" fmla="*/ 0 w 389675"/>
                <a:gd name="connsiteY1" fmla="*/ 206436 h 467627"/>
                <a:gd name="connsiteX2" fmla="*/ 202707 w 389675"/>
                <a:gd name="connsiteY2" fmla="*/ 0 h 467627"/>
                <a:gd name="connsiteX3" fmla="*/ 389675 w 389675"/>
                <a:gd name="connsiteY3" fmla="*/ 99442 h 467627"/>
                <a:gd name="connsiteX4" fmla="*/ 331130 w 389675"/>
                <a:gd name="connsiteY4" fmla="*/ 383291 h 467627"/>
                <a:gd name="connsiteX5" fmla="*/ 96947 w 389675"/>
                <a:gd name="connsiteY5" fmla="*/ 467628 h 467627"/>
                <a:gd name="connsiteX6" fmla="*/ 161158 w 389675"/>
                <a:gd name="connsiteY6" fmla="*/ 346158 h 467627"/>
                <a:gd name="connsiteX7" fmla="*/ 200818 w 389675"/>
                <a:gd name="connsiteY7" fmla="*/ 343641 h 467627"/>
                <a:gd name="connsiteX8" fmla="*/ 267548 w 389675"/>
                <a:gd name="connsiteY8" fmla="*/ 267486 h 467627"/>
                <a:gd name="connsiteX9" fmla="*/ 210261 w 389675"/>
                <a:gd name="connsiteY9" fmla="*/ 181261 h 467627"/>
                <a:gd name="connsiteX10" fmla="*/ 113314 w 389675"/>
                <a:gd name="connsiteY10" fmla="*/ 213359 h 467627"/>
                <a:gd name="connsiteX11" fmla="*/ 117721 w 389675"/>
                <a:gd name="connsiteY11" fmla="*/ 315948 h 467627"/>
                <a:gd name="connsiteX12" fmla="*/ 119610 w 389675"/>
                <a:gd name="connsiteY12" fmla="*/ 335459 h 467627"/>
                <a:gd name="connsiteX13" fmla="*/ 66100 w 389675"/>
                <a:gd name="connsiteY13" fmla="*/ 436159 h 467627"/>
                <a:gd name="connsiteX14" fmla="*/ 61064 w 389675"/>
                <a:gd name="connsiteY14" fmla="*/ 443712 h 4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675" h="467627">
                  <a:moveTo>
                    <a:pt x="61064" y="443712"/>
                  </a:moveTo>
                  <a:cubicBezTo>
                    <a:pt x="61064" y="358746"/>
                    <a:pt x="42178" y="280073"/>
                    <a:pt x="0" y="206436"/>
                  </a:cubicBezTo>
                  <a:cubicBezTo>
                    <a:pt x="75543" y="145386"/>
                    <a:pt x="147938" y="81819"/>
                    <a:pt x="202707" y="0"/>
                  </a:cubicBezTo>
                  <a:cubicBezTo>
                    <a:pt x="265030" y="32728"/>
                    <a:pt x="326723" y="66085"/>
                    <a:pt x="389675" y="99442"/>
                  </a:cubicBezTo>
                  <a:cubicBezTo>
                    <a:pt x="352533" y="190072"/>
                    <a:pt x="339313" y="285738"/>
                    <a:pt x="331130" y="383291"/>
                  </a:cubicBezTo>
                  <a:cubicBezTo>
                    <a:pt x="245514" y="390214"/>
                    <a:pt x="168083" y="417907"/>
                    <a:pt x="96947" y="467628"/>
                  </a:cubicBezTo>
                  <a:cubicBezTo>
                    <a:pt x="118351" y="426719"/>
                    <a:pt x="140384" y="385809"/>
                    <a:pt x="161158" y="346158"/>
                  </a:cubicBezTo>
                  <a:cubicBezTo>
                    <a:pt x="175008" y="345529"/>
                    <a:pt x="188228" y="346158"/>
                    <a:pt x="200818" y="343641"/>
                  </a:cubicBezTo>
                  <a:cubicBezTo>
                    <a:pt x="237960" y="336088"/>
                    <a:pt x="265659" y="303990"/>
                    <a:pt x="267548" y="267486"/>
                  </a:cubicBezTo>
                  <a:cubicBezTo>
                    <a:pt x="269436" y="227835"/>
                    <a:pt x="246773" y="193219"/>
                    <a:pt x="210261" y="181261"/>
                  </a:cubicBezTo>
                  <a:cubicBezTo>
                    <a:pt x="175008" y="169303"/>
                    <a:pt x="135348" y="182520"/>
                    <a:pt x="113314" y="213359"/>
                  </a:cubicBezTo>
                  <a:cubicBezTo>
                    <a:pt x="91281" y="244199"/>
                    <a:pt x="93170" y="286996"/>
                    <a:pt x="117721" y="315948"/>
                  </a:cubicBezTo>
                  <a:cubicBezTo>
                    <a:pt x="124016" y="322871"/>
                    <a:pt x="123387" y="327906"/>
                    <a:pt x="119610" y="335459"/>
                  </a:cubicBezTo>
                  <a:cubicBezTo>
                    <a:pt x="101353" y="368816"/>
                    <a:pt x="83727" y="402802"/>
                    <a:pt x="66100" y="436159"/>
                  </a:cubicBezTo>
                  <a:cubicBezTo>
                    <a:pt x="64841" y="437418"/>
                    <a:pt x="62952" y="440565"/>
                    <a:pt x="61064" y="443712"/>
                  </a:cubicBezTo>
                  <a:close/>
                </a:path>
              </a:pathLst>
            </a:custGeom>
            <a:solidFill>
              <a:srgbClr val="F1A0C2"/>
            </a:solidFill>
            <a:ln w="6291" cap="flat">
              <a:noFill/>
              <a:prstDash val="solid"/>
              <a:miter/>
            </a:ln>
          </p:spPr>
          <p:txBody>
            <a:bodyPr rtlCol="0" anchor="ctr"/>
            <a:lstStyle/>
            <a:p>
              <a:pPr algn="l" rtl="0"/>
              <a:endParaRPr lang="en-US"/>
            </a:p>
          </p:txBody>
        </p:sp>
      </p:grpSp>
      <p:grpSp>
        <p:nvGrpSpPr>
          <p:cNvPr id="83" name="Group 82">
            <a:extLst>
              <a:ext uri="{FF2B5EF4-FFF2-40B4-BE49-F238E27FC236}">
                <a16:creationId xmlns:a16="http://schemas.microsoft.com/office/drawing/2014/main" id="{681689DE-A348-5AA5-0AD0-894758455303}"/>
              </a:ext>
            </a:extLst>
          </p:cNvPr>
          <p:cNvGrpSpPr/>
          <p:nvPr/>
        </p:nvGrpSpPr>
        <p:grpSpPr>
          <a:xfrm>
            <a:off x="-10318" y="4743758"/>
            <a:ext cx="7580466" cy="2413203"/>
            <a:chOff x="807" y="5852826"/>
            <a:chExt cx="7580466" cy="2413203"/>
          </a:xfrm>
        </p:grpSpPr>
        <p:cxnSp>
          <p:nvCxnSpPr>
            <p:cNvPr id="84" name="Straight Connector 83">
              <a:extLst>
                <a:ext uri="{FF2B5EF4-FFF2-40B4-BE49-F238E27FC236}">
                  <a16:creationId xmlns:a16="http://schemas.microsoft.com/office/drawing/2014/main" id="{1B832B74-28A8-A805-C55C-E4E513A46935}"/>
                </a:ext>
              </a:extLst>
            </p:cNvPr>
            <p:cNvCxnSpPr>
              <a:cxnSpLocks/>
            </p:cNvCxnSpPr>
            <p:nvPr/>
          </p:nvCxnSpPr>
          <p:spPr>
            <a:xfrm>
              <a:off x="35306" y="611546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5" name="Freeform 84">
              <a:extLst>
                <a:ext uri="{FF2B5EF4-FFF2-40B4-BE49-F238E27FC236}">
                  <a16:creationId xmlns:a16="http://schemas.microsoft.com/office/drawing/2014/main" id="{407E6F0C-9B0A-A014-F893-07F5C550A6C4}"/>
                </a:ext>
              </a:extLst>
            </p:cNvPr>
            <p:cNvSpPr/>
            <p:nvPr/>
          </p:nvSpPr>
          <p:spPr>
            <a:xfrm>
              <a:off x="807" y="5852826"/>
              <a:ext cx="4055802" cy="40854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6" name="Text Placeholder 2">
              <a:extLst>
                <a:ext uri="{FF2B5EF4-FFF2-40B4-BE49-F238E27FC236}">
                  <a16:creationId xmlns:a16="http://schemas.microsoft.com/office/drawing/2014/main" id="{A8E20588-F87A-4153-7481-207CD382D41F}"/>
                </a:ext>
              </a:extLst>
            </p:cNvPr>
            <p:cNvSpPr txBox="1">
              <a:spLocks/>
            </p:cNvSpPr>
            <p:nvPr/>
          </p:nvSpPr>
          <p:spPr>
            <a:xfrm>
              <a:off x="2251128" y="6225427"/>
              <a:ext cx="5164731" cy="204060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Faiz Oranları: </a:t>
              </a:r>
              <a:r>
                <a:rPr lang="tr-TR">
                  <a:solidFill>
                    <a:schemeClr val="tx1"/>
                  </a:solidFill>
                  <a:latin typeface="Calibri"/>
                  <a:ea typeface="Calibri"/>
                  <a:cs typeface="Calibri"/>
                </a:rPr>
                <a:t>Bu borç almanın maliyetidir. Daha düşük faiz oranları, daha düşük genel maliyet anlamına gelir, ancak bunlar genellikle daha sıkı yeterlilik gereklilikleriyle ilişkilendirilir.</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Geri Ödeme Koşulları: </a:t>
              </a:r>
              <a:r>
                <a:rPr lang="tr-TR">
                  <a:solidFill>
                    <a:schemeClr val="tx1"/>
                  </a:solidFill>
                  <a:latin typeface="Calibri"/>
                  <a:ea typeface="Calibri"/>
                  <a:cs typeface="Calibri"/>
                </a:rPr>
                <a:t>Bu, kredinin uzunluğunu ve ödemelerin sıklığını ve tutarını içerir. Daha uzun vadeler, aylık ödemelerin daha düşük olmasına, ancak faiz ödeme süresinin daha uzun olması nedeniyle toplam maliyetlerin daha yüksek olmasına neden olabilir.</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Kalite Gereksinimleri: </a:t>
              </a:r>
              <a:r>
                <a:rPr lang="tr-TR">
                  <a:solidFill>
                    <a:schemeClr val="tx1"/>
                  </a:solidFill>
                  <a:latin typeface="Calibri"/>
                  <a:ea typeface="Calibri"/>
                  <a:cs typeface="Calibri"/>
                </a:rPr>
                <a:t>Bunlar krediye hak kazanmak için yerine getirmeniz gereken kriterlerdir. Bunlar kredi puanını, işletme gelirini, faaliyet yıllarını ve kredi fonlarının kullanımını içerebilir.</a:t>
              </a:r>
            </a:p>
            <a:p>
              <a:pPr marL="228600" indent="-22860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Teminat: </a:t>
              </a:r>
              <a:r>
                <a:rPr lang="tr-TR">
                  <a:solidFill>
                    <a:schemeClr val="tx1"/>
                  </a:solidFill>
                  <a:latin typeface="Calibri"/>
                  <a:ea typeface="Calibri"/>
                  <a:cs typeface="Calibri"/>
                </a:rPr>
                <a:t>Bazı krediler, krediyi güvence altına almak için taahhüt ettiğiniz bir varlık olarak teminat gerektirir. Krediyi geri ödemezseniz, borç veren teminatı alabilir.</a:t>
              </a:r>
            </a:p>
            <a:p>
              <a:pPr marL="228600" indent="-22860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sp>
          <p:nvSpPr>
            <p:cNvPr id="87" name="TextBox 86">
              <a:extLst>
                <a:ext uri="{FF2B5EF4-FFF2-40B4-BE49-F238E27FC236}">
                  <a16:creationId xmlns:a16="http://schemas.microsoft.com/office/drawing/2014/main" id="{048539B4-F731-790A-1ADF-49C8F73BCB40}"/>
                </a:ext>
              </a:extLst>
            </p:cNvPr>
            <p:cNvSpPr txBox="1"/>
            <p:nvPr/>
          </p:nvSpPr>
          <p:spPr>
            <a:xfrm>
              <a:off x="516869" y="6474242"/>
              <a:ext cx="1549561" cy="1169551"/>
            </a:xfrm>
            <a:prstGeom prst="rect">
              <a:avLst/>
            </a:prstGeom>
            <a:noFill/>
          </p:spPr>
          <p:txBody>
            <a:bodyPr wrap="square" lIns="91440" tIns="45720" rIns="91440" bIns="45720" anchor="t">
              <a:spAutoFit/>
            </a:bodyPr>
            <a:lstStyle/>
            <a:p>
              <a:pPr>
                <a:lnSpc>
                  <a:spcPts val="1220"/>
                </a:lnSpc>
              </a:pPr>
              <a:r>
                <a:rPr lang="en-IE" sz="1100" b="1" err="1">
                  <a:latin typeface="Calibri"/>
                  <a:ea typeface="Calibri"/>
                  <a:cs typeface="Calibri"/>
                </a:rPr>
                <a:t>Farklı</a:t>
              </a:r>
              <a:r>
                <a:rPr lang="en-IE" sz="1100" b="1">
                  <a:latin typeface="Calibri"/>
                  <a:ea typeface="Calibri"/>
                  <a:cs typeface="Calibri"/>
                </a:rPr>
                <a:t> </a:t>
              </a:r>
              <a:r>
                <a:rPr lang="en-IE" sz="1100" b="1" err="1">
                  <a:latin typeface="Calibri"/>
                  <a:ea typeface="Calibri"/>
                  <a:cs typeface="Calibri"/>
                </a:rPr>
                <a:t>kredi</a:t>
              </a:r>
              <a:r>
                <a:rPr lang="en-IE" sz="1100" b="1">
                  <a:latin typeface="Calibri"/>
                  <a:ea typeface="Calibri"/>
                  <a:cs typeface="Calibri"/>
                </a:rPr>
                <a:t> </a:t>
              </a:r>
              <a:r>
                <a:rPr lang="en-IE" sz="1100" b="1" err="1">
                  <a:latin typeface="Calibri"/>
                  <a:ea typeface="Calibri"/>
                  <a:cs typeface="Calibri"/>
                </a:rPr>
                <a:t>seçeneklerini</a:t>
              </a:r>
              <a:r>
                <a:rPr lang="en-IE" sz="1100" b="1">
                  <a:latin typeface="Calibri"/>
                  <a:ea typeface="Calibri"/>
                  <a:cs typeface="Calibri"/>
                </a:rPr>
                <a:t> </a:t>
              </a:r>
              <a:r>
                <a:rPr lang="en-IE" sz="1100" b="1" err="1">
                  <a:latin typeface="Calibri"/>
                  <a:ea typeface="Calibri"/>
                  <a:cs typeface="Calibri"/>
                </a:rPr>
                <a:t>değerlendirirken</a:t>
              </a:r>
              <a:r>
                <a:rPr lang="en-IE" sz="1100" b="1">
                  <a:latin typeface="Calibri"/>
                  <a:ea typeface="Calibri"/>
                  <a:cs typeface="Calibri"/>
                </a:rPr>
                <a:t>, </a:t>
              </a:r>
              <a:r>
                <a:rPr lang="en-IE" sz="1100" err="1">
                  <a:latin typeface="Calibri"/>
                  <a:ea typeface="Calibri"/>
                  <a:cs typeface="Calibri"/>
                </a:rPr>
                <a:t>dikkate</a:t>
              </a:r>
              <a:r>
                <a:rPr lang="en-IE" sz="1100">
                  <a:latin typeface="Calibri"/>
                  <a:ea typeface="Calibri"/>
                  <a:cs typeface="Calibri"/>
                </a:rPr>
                <a:t> </a:t>
              </a:r>
              <a:r>
                <a:rPr lang="en-IE" sz="1100" err="1">
                  <a:latin typeface="Calibri"/>
                  <a:ea typeface="Calibri"/>
                  <a:cs typeface="Calibri"/>
                </a:rPr>
                <a:t>alınması</a:t>
              </a:r>
              <a:r>
                <a:rPr lang="en-IE" sz="1100">
                  <a:latin typeface="Calibri"/>
                  <a:ea typeface="Calibri"/>
                  <a:cs typeface="Calibri"/>
                </a:rPr>
                <a:t> </a:t>
              </a:r>
              <a:r>
                <a:rPr lang="en-IE" sz="1100" err="1">
                  <a:latin typeface="Calibri"/>
                  <a:ea typeface="Calibri"/>
                  <a:cs typeface="Calibri"/>
                </a:rPr>
                <a:t>gereken</a:t>
              </a:r>
              <a:r>
                <a:rPr lang="en-IE" sz="1100">
                  <a:latin typeface="Calibri"/>
                  <a:ea typeface="Calibri"/>
                  <a:cs typeface="Calibri"/>
                </a:rPr>
                <a:t> </a:t>
              </a:r>
              <a:r>
                <a:rPr lang="en-IE" sz="1100" err="1">
                  <a:latin typeface="Calibri"/>
                  <a:ea typeface="Calibri"/>
                  <a:cs typeface="Calibri"/>
                </a:rPr>
                <a:t>birkaç</a:t>
              </a:r>
              <a:r>
                <a:rPr lang="en-IE" sz="1100">
                  <a:latin typeface="Calibri"/>
                  <a:ea typeface="Calibri"/>
                  <a:cs typeface="Calibri"/>
                </a:rPr>
                <a:t> </a:t>
              </a:r>
              <a:r>
                <a:rPr lang="en-IE" sz="1100" err="1">
                  <a:latin typeface="Calibri"/>
                  <a:ea typeface="Calibri"/>
                  <a:cs typeface="Calibri"/>
                </a:rPr>
                <a:t>temel</a:t>
              </a:r>
              <a:r>
                <a:rPr lang="en-IE" sz="1100">
                  <a:latin typeface="Calibri"/>
                  <a:ea typeface="Calibri"/>
                  <a:cs typeface="Calibri"/>
                </a:rPr>
                <a:t> </a:t>
              </a:r>
              <a:r>
                <a:rPr lang="en-IE" sz="1100" err="1">
                  <a:latin typeface="Calibri"/>
                  <a:ea typeface="Calibri"/>
                  <a:cs typeface="Calibri"/>
                </a:rPr>
                <a:t>unsur</a:t>
              </a:r>
              <a:r>
                <a:rPr lang="en-IE" sz="1100">
                  <a:latin typeface="Calibri"/>
                  <a:ea typeface="Calibri"/>
                  <a:cs typeface="Calibri"/>
                </a:rPr>
                <a:t> </a:t>
              </a:r>
              <a:r>
                <a:rPr lang="en-IE" sz="1100" err="1">
                  <a:latin typeface="Calibri"/>
                  <a:ea typeface="Calibri"/>
                  <a:cs typeface="Calibri"/>
                </a:rPr>
                <a:t>vardır</a:t>
              </a:r>
              <a:r>
                <a:rPr lang="en-IE" sz="1100">
                  <a:latin typeface="Calibri"/>
                  <a:ea typeface="Calibri"/>
                  <a:cs typeface="Calibri"/>
                </a:rPr>
                <a:t>:</a:t>
              </a:r>
            </a:p>
            <a:p>
              <a:pPr algn="l" rtl="0">
                <a:lnSpc>
                  <a:spcPts val="1220"/>
                </a:lnSpc>
              </a:pPr>
              <a:endParaRPr lang="en-IE" sz="1100">
                <a:latin typeface="Calibri" panose="020F0502020204030204" pitchFamily="34" charset="0"/>
                <a:cs typeface="Calibri" panose="020F0502020204030204" pitchFamily="34" charset="0"/>
              </a:endParaRPr>
            </a:p>
          </p:txBody>
        </p:sp>
        <p:sp>
          <p:nvSpPr>
            <p:cNvPr id="88" name="TextBox 87">
              <a:extLst>
                <a:ext uri="{FF2B5EF4-FFF2-40B4-BE49-F238E27FC236}">
                  <a16:creationId xmlns:a16="http://schemas.microsoft.com/office/drawing/2014/main" id="{F51607D0-9620-BAF5-F0C6-4F0D3A99C938}"/>
                </a:ext>
              </a:extLst>
            </p:cNvPr>
            <p:cNvSpPr txBox="1"/>
            <p:nvPr/>
          </p:nvSpPr>
          <p:spPr>
            <a:xfrm>
              <a:off x="544592" y="5896569"/>
              <a:ext cx="3551767" cy="338554"/>
            </a:xfrm>
            <a:prstGeom prst="rect">
              <a:avLst/>
            </a:prstGeom>
            <a:noFill/>
          </p:spPr>
          <p:txBody>
            <a:bodyPr wrap="square" lIns="91440" tIns="45720" rIns="91440" bIns="45720" anchor="t">
              <a:spAutoFit/>
            </a:bodyPr>
            <a:lstStyle/>
            <a:p>
              <a:pPr algn="l" rtl="0"/>
              <a:r>
                <a:rPr lang="en-IE" sz="1600" b="1" err="1">
                  <a:solidFill>
                    <a:schemeClr val="bg1"/>
                  </a:solidFill>
                  <a:effectLst/>
                  <a:latin typeface="Calibri"/>
                  <a:ea typeface="Calibri"/>
                  <a:cs typeface="Calibri"/>
                </a:rPr>
                <a:t>Kredi</a:t>
              </a:r>
              <a:r>
                <a:rPr lang="en-IE" sz="1600" b="1">
                  <a:solidFill>
                    <a:schemeClr val="bg1"/>
                  </a:solidFill>
                  <a:effectLst/>
                  <a:latin typeface="Calibri"/>
                  <a:ea typeface="Calibri"/>
                  <a:cs typeface="Calibri"/>
                </a:rPr>
                <a:t> </a:t>
              </a:r>
              <a:r>
                <a:rPr lang="en-IE" sz="1600" b="1" err="1">
                  <a:solidFill>
                    <a:schemeClr val="bg1"/>
                  </a:solidFill>
                  <a:latin typeface="Calibri"/>
                  <a:ea typeface="Calibri"/>
                  <a:cs typeface="Calibri"/>
                </a:rPr>
                <a:t>Seçeneklerini</a:t>
              </a:r>
              <a:r>
                <a:rPr lang="en-IE" sz="1600" b="1">
                  <a:solidFill>
                    <a:schemeClr val="bg1"/>
                  </a:solidFill>
                  <a:effectLst/>
                  <a:latin typeface="Calibri"/>
                  <a:ea typeface="Calibri"/>
                  <a:cs typeface="Calibri"/>
                </a:rPr>
                <a:t> </a:t>
              </a:r>
              <a:r>
                <a:rPr lang="en-IE" sz="1600" b="1" err="1">
                  <a:solidFill>
                    <a:schemeClr val="bg1"/>
                  </a:solidFill>
                  <a:latin typeface="Calibri"/>
                  <a:ea typeface="Calibri"/>
                  <a:cs typeface="Calibri"/>
                </a:rPr>
                <a:t>Değerlendirin</a:t>
              </a:r>
              <a:endParaRPr lang="en-IE" sz="1600" b="1" err="1">
                <a:solidFill>
                  <a:schemeClr val="bg1"/>
                </a:solidFill>
                <a:effectLst/>
                <a:latin typeface="Calibri"/>
                <a:ea typeface="Calibri"/>
                <a:cs typeface="Calibri"/>
              </a:endParaRPr>
            </a:p>
          </p:txBody>
        </p:sp>
      </p:grpSp>
      <p:pic>
        <p:nvPicPr>
          <p:cNvPr id="45057" name="Picture 1" descr="page20image19328176">
            <a:extLst>
              <a:ext uri="{FF2B5EF4-FFF2-40B4-BE49-F238E27FC236}">
                <a16:creationId xmlns:a16="http://schemas.microsoft.com/office/drawing/2014/main" id="{DCDC29E1-4BDF-BC52-8DDA-1D442FD677C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524500" cy="17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176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93A7641-705E-4F7F-BDBA-D3EF599333CF}"/>
              </a:ext>
            </a:extLst>
          </p:cNvPr>
          <p:cNvSpPr/>
          <p:nvPr/>
        </p:nvSpPr>
        <p:spPr>
          <a:xfrm>
            <a:off x="12135" y="7302919"/>
            <a:ext cx="7559675" cy="2298716"/>
          </a:xfrm>
          <a:prstGeom prst="rect">
            <a:avLst/>
          </a:prstGeom>
          <a:blipFill>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4250" y="1031682"/>
            <a:ext cx="5466529" cy="707886"/>
          </a:xfrm>
          <a:prstGeom prst="rect">
            <a:avLst/>
          </a:prstGeom>
          <a:noFill/>
        </p:spPr>
        <p:txBody>
          <a:bodyPr wrap="square">
            <a:spAutoFit/>
          </a:bodyPr>
          <a:lstStyle/>
          <a:p>
            <a:pPr algn="l" rtl="0"/>
            <a:r>
              <a:rPr lang="en-IE" sz="2000" b="1" kern="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Alternatif</a:t>
            </a: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Kaynak </a:t>
            </a:r>
            <a:r>
              <a:rPr lang="en-IE" sz="2000" b="1" kern="0" err="1">
                <a:solidFill>
                  <a:srgbClr val="000000"/>
                </a:solidFill>
                <a:effectLst/>
                <a:latin typeface="Calibri" panose="020F0502020204030204" pitchFamily="34" charset="0"/>
                <a:ea typeface="Calibri" panose="020F0502020204030204" pitchFamily="34" charset="0"/>
                <a:cs typeface="Calibri" panose="020F0502020204030204" pitchFamily="34" charset="0"/>
              </a:rPr>
              <a:t>Yaratma</a:t>
            </a: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2000" b="1" kern="0" err="1">
                <a:solidFill>
                  <a:srgbClr val="000000"/>
                </a:solidFill>
                <a:effectLst/>
                <a:latin typeface="Calibri" panose="020F0502020204030204" pitchFamily="34" charset="0"/>
                <a:ea typeface="Calibri" panose="020F0502020204030204" pitchFamily="34" charset="0"/>
                <a:cs typeface="Calibri" panose="020F0502020204030204" pitchFamily="34" charset="0"/>
              </a:rPr>
              <a:t>Yöntemleri</a:t>
            </a:r>
          </a:p>
          <a:p>
            <a:pPr algn="l" rtl="0"/>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err="1">
                <a:solidFill>
                  <a:schemeClr val="tx1"/>
                </a:solidFill>
                <a:latin typeface="Calibri"/>
                <a:ea typeface="Calibri"/>
                <a:cs typeface="Calibri"/>
              </a:rPr>
              <a:t>Yatırımları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kredileri</a:t>
            </a:r>
            <a:r>
              <a:rPr lang="en-US" b="1">
                <a:solidFill>
                  <a:schemeClr val="tx1"/>
                </a:solidFill>
                <a:latin typeface="Calibri"/>
                <a:ea typeface="Calibri"/>
                <a:cs typeface="Calibri"/>
              </a:rPr>
              <a:t> </a:t>
            </a:r>
            <a:r>
              <a:rPr lang="en-US" b="1" err="1">
                <a:solidFill>
                  <a:schemeClr val="tx1"/>
                </a:solidFill>
                <a:latin typeface="Calibri"/>
                <a:ea typeface="Calibri"/>
                <a:cs typeface="Calibri"/>
              </a:rPr>
              <a:t>veya</a:t>
            </a:r>
            <a:r>
              <a:rPr lang="en-US" b="1">
                <a:solidFill>
                  <a:schemeClr val="tx1"/>
                </a:solidFill>
                <a:latin typeface="Calibri"/>
                <a:ea typeface="Calibri"/>
                <a:cs typeface="Calibri"/>
              </a:rPr>
              <a:t> </a:t>
            </a:r>
            <a:r>
              <a:rPr lang="en-US" b="1" err="1">
                <a:solidFill>
                  <a:schemeClr val="tx1"/>
                </a:solidFill>
                <a:latin typeface="Calibri"/>
                <a:ea typeface="Calibri"/>
                <a:cs typeface="Calibri"/>
              </a:rPr>
              <a:t>hibeleri</a:t>
            </a:r>
            <a:r>
              <a:rPr lang="en-US" b="1">
                <a:solidFill>
                  <a:schemeClr val="tx1"/>
                </a:solidFill>
                <a:latin typeface="Calibri"/>
                <a:ea typeface="Calibri"/>
                <a:cs typeface="Calibri"/>
              </a:rPr>
              <a:t> </a:t>
            </a:r>
            <a:r>
              <a:rPr lang="en-US" b="1" err="1">
                <a:solidFill>
                  <a:schemeClr val="tx1"/>
                </a:solidFill>
                <a:latin typeface="Calibri"/>
                <a:ea typeface="Calibri"/>
                <a:cs typeface="Calibri"/>
              </a:rPr>
              <a:t>güvence</a:t>
            </a:r>
            <a:r>
              <a:rPr lang="en-US" b="1">
                <a:solidFill>
                  <a:schemeClr val="tx1"/>
                </a:solidFill>
                <a:latin typeface="Calibri"/>
                <a:ea typeface="Calibri"/>
                <a:cs typeface="Calibri"/>
              </a:rPr>
              <a:t> </a:t>
            </a:r>
            <a:r>
              <a:rPr lang="en-US" b="1" err="1">
                <a:solidFill>
                  <a:schemeClr val="tx1"/>
                </a:solidFill>
                <a:latin typeface="Calibri"/>
                <a:ea typeface="Calibri"/>
                <a:cs typeface="Calibri"/>
              </a:rPr>
              <a:t>altına</a:t>
            </a:r>
            <a:r>
              <a:rPr lang="en-US" b="1">
                <a:solidFill>
                  <a:schemeClr val="tx1"/>
                </a:solidFill>
                <a:latin typeface="Calibri"/>
                <a:ea typeface="Calibri"/>
                <a:cs typeface="Calibri"/>
              </a:rPr>
              <a:t> </a:t>
            </a:r>
            <a:r>
              <a:rPr lang="en-US" b="1" err="1">
                <a:solidFill>
                  <a:schemeClr val="tx1"/>
                </a:solidFill>
                <a:latin typeface="Calibri"/>
                <a:ea typeface="Calibri"/>
                <a:cs typeface="Calibri"/>
              </a:rPr>
              <a:t>almak</a:t>
            </a:r>
            <a:r>
              <a:rPr lang="en-US" b="1">
                <a:solidFill>
                  <a:schemeClr val="tx1"/>
                </a:solidFill>
                <a:latin typeface="Calibri"/>
                <a:ea typeface="Calibri"/>
                <a:cs typeface="Calibri"/>
              </a:rPr>
              <a:t> </a:t>
            </a:r>
            <a:r>
              <a:rPr lang="en-US" b="1" err="1">
                <a:solidFill>
                  <a:schemeClr val="tx1"/>
                </a:solidFill>
                <a:latin typeface="Calibri"/>
                <a:ea typeface="Calibri"/>
                <a:cs typeface="Calibri"/>
              </a:rPr>
              <a:t>gibi</a:t>
            </a:r>
            <a:r>
              <a:rPr lang="en-US" b="1">
                <a:solidFill>
                  <a:schemeClr val="tx1"/>
                </a:solidFill>
                <a:latin typeface="Calibri"/>
                <a:ea typeface="Calibri"/>
                <a:cs typeface="Calibri"/>
              </a:rPr>
              <a:t> </a:t>
            </a:r>
            <a:r>
              <a:rPr lang="en-US" b="1" err="1">
                <a:solidFill>
                  <a:schemeClr val="tx1"/>
                </a:solidFill>
                <a:latin typeface="Calibri"/>
                <a:ea typeface="Calibri"/>
                <a:cs typeface="Calibri"/>
              </a:rPr>
              <a:t>geleneksel</a:t>
            </a:r>
            <a:r>
              <a:rPr lang="en-US" b="1">
                <a:solidFill>
                  <a:schemeClr val="tx1"/>
                </a:solidFill>
                <a:latin typeface="Calibri"/>
                <a:ea typeface="Calibri"/>
                <a:cs typeface="Calibri"/>
              </a:rPr>
              <a:t> </a:t>
            </a:r>
            <a:r>
              <a:rPr lang="en-US" b="1" err="1">
                <a:solidFill>
                  <a:schemeClr val="tx1"/>
                </a:solidFill>
                <a:latin typeface="Calibri"/>
                <a:ea typeface="Calibri"/>
                <a:cs typeface="Calibri"/>
              </a:rPr>
              <a:t>bağış</a:t>
            </a:r>
            <a:r>
              <a:rPr lang="en-US" b="1">
                <a:solidFill>
                  <a:schemeClr val="tx1"/>
                </a:solidFill>
                <a:latin typeface="Calibri"/>
                <a:ea typeface="Calibri"/>
                <a:cs typeface="Calibri"/>
              </a:rPr>
              <a:t> </a:t>
            </a:r>
            <a:r>
              <a:rPr lang="en-US" b="1" err="1">
                <a:solidFill>
                  <a:schemeClr val="tx1"/>
                </a:solidFill>
                <a:latin typeface="Calibri"/>
                <a:ea typeface="Calibri"/>
                <a:cs typeface="Calibri"/>
              </a:rPr>
              <a:t>toplama</a:t>
            </a:r>
            <a:r>
              <a:rPr lang="en-US" b="1">
                <a:solidFill>
                  <a:schemeClr val="tx1"/>
                </a:solidFill>
                <a:latin typeface="Calibri"/>
                <a:ea typeface="Calibri"/>
                <a:cs typeface="Calibri"/>
              </a:rPr>
              <a:t> </a:t>
            </a:r>
            <a:r>
              <a:rPr lang="en-US" b="1" err="1">
                <a:solidFill>
                  <a:schemeClr val="tx1"/>
                </a:solidFill>
                <a:latin typeface="Calibri"/>
                <a:ea typeface="Calibri"/>
                <a:cs typeface="Calibri"/>
              </a:rPr>
              <a:t>yöntemlerinin</a:t>
            </a:r>
            <a:r>
              <a:rPr lang="en-US" b="1">
                <a:solidFill>
                  <a:schemeClr val="tx1"/>
                </a:solidFill>
                <a:latin typeface="Calibri"/>
                <a:ea typeface="Calibri"/>
                <a:cs typeface="Calibri"/>
              </a:rPr>
              <a:t> </a:t>
            </a:r>
            <a:r>
              <a:rPr lang="en-US" b="1" err="1">
                <a:solidFill>
                  <a:schemeClr val="tx1"/>
                </a:solidFill>
                <a:latin typeface="Calibri"/>
                <a:ea typeface="Calibri"/>
                <a:cs typeface="Calibri"/>
              </a:rPr>
              <a:t>yanı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sıra</a:t>
            </a:r>
            <a:r>
              <a:rPr lang="en-US" b="1">
                <a:solidFill>
                  <a:schemeClr val="tx1"/>
                </a:solidFill>
                <a:latin typeface="Calibri"/>
                <a:ea typeface="Calibri"/>
                <a:cs typeface="Calibri"/>
              </a:rPr>
              <a:t>, </a:t>
            </a:r>
            <a:r>
              <a:rPr lang="en-US" b="1" err="1">
                <a:solidFill>
                  <a:schemeClr val="tx1"/>
                </a:solidFill>
                <a:latin typeface="Calibri"/>
                <a:ea typeface="Calibri"/>
                <a:cs typeface="Calibri"/>
              </a:rPr>
              <a:t>etik</a:t>
            </a:r>
            <a:r>
              <a:rPr lang="en-US" b="1">
                <a:solidFill>
                  <a:schemeClr val="tx1"/>
                </a:solidFill>
                <a:latin typeface="Calibri"/>
                <a:ea typeface="Calibri"/>
                <a:cs typeface="Calibri"/>
              </a:rPr>
              <a:t> </a:t>
            </a:r>
            <a:r>
              <a:rPr lang="en-US" b="1" err="1">
                <a:solidFill>
                  <a:schemeClr val="tx1"/>
                </a:solidFill>
                <a:latin typeface="Calibri"/>
                <a:ea typeface="Calibri"/>
                <a:cs typeface="Calibri"/>
              </a:rPr>
              <a:t>gıda</a:t>
            </a:r>
            <a:r>
              <a:rPr lang="en-US" b="1">
                <a:solidFill>
                  <a:schemeClr val="tx1"/>
                </a:solidFill>
                <a:latin typeface="Calibri"/>
                <a:ea typeface="Calibri"/>
                <a:cs typeface="Calibri"/>
              </a:rPr>
              <a:t> </a:t>
            </a:r>
            <a:r>
              <a:rPr lang="en-US" b="1" err="1">
                <a:solidFill>
                  <a:schemeClr val="tx1"/>
                </a:solidFill>
                <a:latin typeface="Calibri"/>
                <a:ea typeface="Calibri"/>
                <a:cs typeface="Calibri"/>
              </a:rPr>
              <a:t>işletmeleri</a:t>
            </a:r>
            <a:r>
              <a:rPr lang="en-US" b="1">
                <a:solidFill>
                  <a:schemeClr val="tx1"/>
                </a:solidFill>
                <a:latin typeface="Calibri"/>
                <a:ea typeface="Calibri"/>
                <a:cs typeface="Calibri"/>
              </a:rPr>
              <a:t> </a:t>
            </a:r>
            <a:r>
              <a:rPr lang="en-US" b="1" err="1">
                <a:solidFill>
                  <a:schemeClr val="tx1"/>
                </a:solidFill>
                <a:latin typeface="Calibri"/>
                <a:ea typeface="Calibri"/>
                <a:cs typeface="Calibri"/>
              </a:rPr>
              <a:t>için</a:t>
            </a:r>
            <a:r>
              <a:rPr lang="en-US" b="1">
                <a:solidFill>
                  <a:schemeClr val="tx1"/>
                </a:solidFill>
                <a:latin typeface="Calibri"/>
                <a:ea typeface="Calibri"/>
                <a:cs typeface="Calibri"/>
              </a:rPr>
              <a:t> </a:t>
            </a:r>
            <a:r>
              <a:rPr lang="en-US" b="1" err="1">
                <a:solidFill>
                  <a:schemeClr val="tx1"/>
                </a:solidFill>
                <a:latin typeface="Calibri"/>
                <a:ea typeface="Calibri"/>
                <a:cs typeface="Calibri"/>
              </a:rPr>
              <a:t>özellikle</a:t>
            </a:r>
            <a:r>
              <a:rPr lang="en-US" b="1">
                <a:solidFill>
                  <a:schemeClr val="tx1"/>
                </a:solidFill>
                <a:latin typeface="Calibri"/>
                <a:ea typeface="Calibri"/>
                <a:cs typeface="Calibri"/>
              </a:rPr>
              <a:t> </a:t>
            </a:r>
            <a:r>
              <a:rPr lang="en-US" b="1" err="1">
                <a:solidFill>
                  <a:schemeClr val="tx1"/>
                </a:solidFill>
                <a:latin typeface="Calibri"/>
                <a:ea typeface="Calibri"/>
                <a:cs typeface="Calibri"/>
              </a:rPr>
              <a:t>uygun</a:t>
            </a:r>
            <a:r>
              <a:rPr lang="en-US" b="1">
                <a:solidFill>
                  <a:schemeClr val="tx1"/>
                </a:solidFill>
                <a:latin typeface="Calibri"/>
                <a:ea typeface="Calibri"/>
                <a:cs typeface="Calibri"/>
              </a:rPr>
              <a:t> </a:t>
            </a:r>
            <a:r>
              <a:rPr lang="en-US" b="1" err="1">
                <a:solidFill>
                  <a:schemeClr val="tx1"/>
                </a:solidFill>
                <a:latin typeface="Calibri"/>
                <a:ea typeface="Calibri"/>
                <a:cs typeface="Calibri"/>
              </a:rPr>
              <a:t>olabilecek</a:t>
            </a:r>
            <a:r>
              <a:rPr lang="en-US" b="1">
                <a:solidFill>
                  <a:schemeClr val="tx1"/>
                </a:solidFill>
                <a:latin typeface="Calibri"/>
                <a:ea typeface="Calibri"/>
                <a:cs typeface="Calibri"/>
              </a:rPr>
              <a:t> </a:t>
            </a:r>
            <a:r>
              <a:rPr lang="en-US" b="1" err="1">
                <a:solidFill>
                  <a:schemeClr val="tx1"/>
                </a:solidFill>
                <a:latin typeface="Calibri"/>
                <a:ea typeface="Calibri"/>
                <a:cs typeface="Calibri"/>
              </a:rPr>
              <a:t>çeşitli</a:t>
            </a:r>
            <a:r>
              <a:rPr lang="en-US" b="1">
                <a:solidFill>
                  <a:schemeClr val="tx1"/>
                </a:solidFill>
                <a:latin typeface="Calibri"/>
                <a:ea typeface="Calibri"/>
                <a:cs typeface="Calibri"/>
              </a:rPr>
              <a:t> </a:t>
            </a:r>
            <a:r>
              <a:rPr lang="en-US" b="1" err="1">
                <a:solidFill>
                  <a:schemeClr val="tx1"/>
                </a:solidFill>
                <a:latin typeface="Calibri"/>
                <a:ea typeface="Calibri"/>
                <a:cs typeface="Calibri"/>
              </a:rPr>
              <a:t>alternatif</a:t>
            </a:r>
            <a:r>
              <a:rPr lang="en-US" b="1">
                <a:solidFill>
                  <a:schemeClr val="tx1"/>
                </a:solidFill>
                <a:latin typeface="Calibri"/>
                <a:ea typeface="Calibri"/>
                <a:cs typeface="Calibri"/>
              </a:rPr>
              <a:t> </a:t>
            </a:r>
            <a:r>
              <a:rPr lang="en-US" b="1" err="1">
                <a:solidFill>
                  <a:schemeClr val="tx1"/>
                </a:solidFill>
                <a:latin typeface="Calibri"/>
                <a:ea typeface="Calibri"/>
                <a:cs typeface="Calibri"/>
              </a:rPr>
              <a:t>bağış</a:t>
            </a:r>
            <a:r>
              <a:rPr lang="en-US" b="1">
                <a:solidFill>
                  <a:schemeClr val="tx1"/>
                </a:solidFill>
                <a:latin typeface="Calibri"/>
                <a:ea typeface="Calibri"/>
                <a:cs typeface="Calibri"/>
              </a:rPr>
              <a:t> </a:t>
            </a:r>
            <a:r>
              <a:rPr lang="en-US" b="1" err="1">
                <a:solidFill>
                  <a:schemeClr val="tx1"/>
                </a:solidFill>
                <a:latin typeface="Calibri"/>
                <a:ea typeface="Calibri"/>
                <a:cs typeface="Calibri"/>
              </a:rPr>
              <a:t>toplama</a:t>
            </a:r>
            <a:r>
              <a:rPr lang="en-US" b="1">
                <a:solidFill>
                  <a:schemeClr val="tx1"/>
                </a:solidFill>
                <a:latin typeface="Calibri"/>
                <a:ea typeface="Calibri"/>
                <a:cs typeface="Calibri"/>
              </a:rPr>
              <a:t> </a:t>
            </a:r>
            <a:r>
              <a:rPr lang="en-US" b="1" err="1">
                <a:solidFill>
                  <a:schemeClr val="tx1"/>
                </a:solidFill>
                <a:latin typeface="Calibri"/>
                <a:ea typeface="Calibri"/>
                <a:cs typeface="Calibri"/>
              </a:rPr>
              <a:t>yöntemleri</a:t>
            </a:r>
            <a:r>
              <a:rPr lang="en-US" b="1">
                <a:solidFill>
                  <a:schemeClr val="tx1"/>
                </a:solidFill>
                <a:latin typeface="Calibri"/>
                <a:ea typeface="Calibri"/>
                <a:cs typeface="Calibri"/>
              </a:rPr>
              <a:t> de </a:t>
            </a:r>
            <a:r>
              <a:rPr lang="en-US" b="1" err="1">
                <a:solidFill>
                  <a:schemeClr val="tx1"/>
                </a:solidFill>
                <a:latin typeface="Calibri"/>
                <a:ea typeface="Calibri"/>
                <a:cs typeface="Calibri"/>
              </a:rPr>
              <a:t>vardır</a:t>
            </a:r>
            <a:r>
              <a:rPr lang="en-US" b="1">
                <a:solidFill>
                  <a:schemeClr val="tx1"/>
                </a:solidFill>
                <a:latin typeface="Calibri"/>
                <a:ea typeface="Calibri"/>
                <a:cs typeface="Calibri"/>
              </a:rPr>
              <a:t>. </a:t>
            </a:r>
            <a:r>
              <a:rPr lang="en-US" b="1" err="1">
                <a:solidFill>
                  <a:schemeClr val="tx1"/>
                </a:solidFill>
                <a:latin typeface="Calibri"/>
                <a:ea typeface="Calibri"/>
                <a:cs typeface="Calibri"/>
              </a:rPr>
              <a:t>İşte</a:t>
            </a:r>
            <a:r>
              <a:rPr lang="en-US" b="1">
                <a:solidFill>
                  <a:schemeClr val="tx1"/>
                </a:solidFill>
                <a:latin typeface="Calibri"/>
                <a:ea typeface="Calibri"/>
                <a:cs typeface="Calibri"/>
              </a:rPr>
              <a:t> </a:t>
            </a:r>
            <a:r>
              <a:rPr lang="en-US" b="1" err="1">
                <a:solidFill>
                  <a:schemeClr val="tx1"/>
                </a:solidFill>
                <a:latin typeface="Calibri"/>
                <a:ea typeface="Calibri"/>
                <a:cs typeface="Calibri"/>
              </a:rPr>
              <a:t>genel</a:t>
            </a:r>
            <a:r>
              <a:rPr lang="en-US" b="1">
                <a:solidFill>
                  <a:schemeClr val="tx1"/>
                </a:solidFill>
                <a:latin typeface="Calibri"/>
                <a:ea typeface="Calibri"/>
                <a:cs typeface="Calibri"/>
              </a:rPr>
              <a:t> </a:t>
            </a:r>
            <a:r>
              <a:rPr lang="en-US" b="1" err="1">
                <a:solidFill>
                  <a:schemeClr val="tx1"/>
                </a:solidFill>
                <a:latin typeface="Calibri"/>
                <a:ea typeface="Calibri"/>
                <a:cs typeface="Calibri"/>
              </a:rPr>
              <a:t>bir</a:t>
            </a:r>
            <a:r>
              <a:rPr lang="en-US" b="1">
                <a:solidFill>
                  <a:schemeClr val="tx1"/>
                </a:solidFill>
                <a:latin typeface="Calibri"/>
                <a:ea typeface="Calibri"/>
                <a:cs typeface="Calibri"/>
              </a:rPr>
              <a:t> </a:t>
            </a:r>
            <a:r>
              <a:rPr lang="en-US" b="1" err="1">
                <a:solidFill>
                  <a:schemeClr val="tx1"/>
                </a:solidFill>
                <a:latin typeface="Calibri"/>
                <a:ea typeface="Calibri"/>
                <a:cs typeface="Calibri"/>
              </a:rPr>
              <a:t>bakış</a:t>
            </a:r>
            <a:r>
              <a:rPr lang="en-US" b="1">
                <a:solidFill>
                  <a:schemeClr val="tx1"/>
                </a:solidFill>
                <a:latin typeface="Calibri"/>
                <a:ea typeface="Calibri"/>
                <a:cs typeface="Calibri"/>
              </a:rPr>
              <a:t>:</a:t>
            </a:r>
          </a:p>
          <a:p>
            <a:pPr algn="l" rtl="0">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37</a:t>
            </a:fld>
            <a:endParaRPr lang="en-US" sz="900">
              <a:solidFill>
                <a:schemeClr val="tx1"/>
              </a:solidFill>
            </a:endParaRPr>
          </a:p>
        </p:txBody>
      </p:sp>
      <p:grpSp>
        <p:nvGrpSpPr>
          <p:cNvPr id="43" name="Group 42">
            <a:extLst>
              <a:ext uri="{FF2B5EF4-FFF2-40B4-BE49-F238E27FC236}">
                <a16:creationId xmlns:a16="http://schemas.microsoft.com/office/drawing/2014/main" id="{D8AD2FB9-EF36-0728-16F1-DB16E49802F9}"/>
              </a:ext>
            </a:extLst>
          </p:cNvPr>
          <p:cNvGrpSpPr/>
          <p:nvPr/>
        </p:nvGrpSpPr>
        <p:grpSpPr>
          <a:xfrm>
            <a:off x="-8769" y="2335822"/>
            <a:ext cx="7568444" cy="1520913"/>
            <a:chOff x="23220" y="2538230"/>
            <a:chExt cx="7568444" cy="1520913"/>
          </a:xfrm>
        </p:grpSpPr>
        <p:cxnSp>
          <p:nvCxnSpPr>
            <p:cNvPr id="34" name="Straight Connector 33">
              <a:extLst>
                <a:ext uri="{FF2B5EF4-FFF2-40B4-BE49-F238E27FC236}">
                  <a16:creationId xmlns:a16="http://schemas.microsoft.com/office/drawing/2014/main" id="{3AB65974-97DF-B174-BC30-D745C3A947D0}"/>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23220" y="2538230"/>
              <a:ext cx="2023601" cy="399063"/>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0" name="TextBox 49">
              <a:extLst>
                <a:ext uri="{FF2B5EF4-FFF2-40B4-BE49-F238E27FC236}">
                  <a16:creationId xmlns:a16="http://schemas.microsoft.com/office/drawing/2014/main" id="{0F7357C6-646F-59A5-9917-EB1DA43F708A}"/>
                </a:ext>
              </a:extLst>
            </p:cNvPr>
            <p:cNvSpPr txBox="1"/>
            <p:nvPr/>
          </p:nvSpPr>
          <p:spPr>
            <a:xfrm>
              <a:off x="527259" y="3043480"/>
              <a:ext cx="6413300" cy="1015663"/>
            </a:xfrm>
            <a:prstGeom prst="rect">
              <a:avLst/>
            </a:prstGeom>
            <a:noFill/>
          </p:spPr>
          <p:txBody>
            <a:bodyPr wrap="square" lIns="91440" tIns="45720" rIns="91440" bIns="45720" anchor="t">
              <a:spAutoFit/>
            </a:bodyPr>
            <a:lstStyle/>
            <a:p>
              <a:pPr>
                <a:lnSpc>
                  <a:spcPts val="1220"/>
                </a:lnSpc>
              </a:pPr>
              <a:r>
                <a:rPr lang="tr-TR" sz="1100" b="1">
                  <a:effectLst/>
                  <a:latin typeface="Calibri"/>
                  <a:ea typeface="Calibri"/>
                  <a:cs typeface="Calibri"/>
                </a:rPr>
                <a:t>Kitlesel fonlama, arkadaşların, ailenin, müşterilerin ve bireysel yatırımcıların kolektif çabasıyla sermaye artırma yöntemidir.</a:t>
              </a:r>
              <a:r>
                <a:rPr lang="tr-TR" sz="1100" b="1">
                  <a:latin typeface="Calibri"/>
                  <a:ea typeface="Calibri"/>
                  <a:cs typeface="Calibri"/>
                </a:rPr>
                <a:t> </a:t>
              </a:r>
              <a:r>
                <a:rPr lang="tr-TR" sz="1100">
                  <a:effectLst/>
                  <a:latin typeface="Calibri"/>
                  <a:ea typeface="Calibri"/>
                  <a:cs typeface="Calibri"/>
                </a:rPr>
                <a:t>Bu yaklaşım, geniş bir birey havuzunun kolektif çabalarından faydalanır ve daha fazla erişim ve görünürlük için onların ağlarından yararlanır. </a:t>
              </a:r>
              <a:r>
                <a:rPr lang="tr-TR" sz="1100" err="1">
                  <a:effectLst/>
                  <a:latin typeface="Calibri"/>
                  <a:ea typeface="Calibri"/>
                  <a:cs typeface="Calibri"/>
                </a:rPr>
                <a:t>Kickstarter</a:t>
              </a:r>
              <a:r>
                <a:rPr lang="tr-TR" sz="1100">
                  <a:effectLst/>
                  <a:latin typeface="Calibri"/>
                  <a:ea typeface="Calibri"/>
                  <a:cs typeface="Calibri"/>
                </a:rPr>
                <a:t> ve </a:t>
              </a:r>
              <a:r>
                <a:rPr lang="tr-TR" sz="1100" err="1">
                  <a:effectLst/>
                  <a:latin typeface="Calibri"/>
                  <a:ea typeface="Calibri"/>
                  <a:cs typeface="Calibri"/>
                </a:rPr>
                <a:t>Indiegogo</a:t>
              </a:r>
              <a:r>
                <a:rPr lang="tr-TR" sz="1100">
                  <a:effectLst/>
                  <a:latin typeface="Calibri"/>
                  <a:ea typeface="Calibri"/>
                  <a:cs typeface="Calibri"/>
                </a:rPr>
                <a:t> gibi platformlar ürün odaklı işletmeler için popülerken, </a:t>
              </a:r>
              <a:r>
                <a:rPr lang="tr-TR" sz="1100" err="1">
                  <a:effectLst/>
                  <a:latin typeface="Calibri"/>
                  <a:ea typeface="Calibri"/>
                  <a:cs typeface="Calibri"/>
                </a:rPr>
                <a:t>GoFundMe</a:t>
              </a:r>
              <a:r>
                <a:rPr lang="tr-TR" sz="1100">
                  <a:effectLst/>
                  <a:latin typeface="Calibri"/>
                  <a:ea typeface="Calibri"/>
                  <a:cs typeface="Calibri"/>
                </a:rPr>
                <a:t> genellikle topluluk temelli ve amaç odaklı kampanyalar için </a:t>
              </a:r>
              <a:r>
                <a:rPr lang="tr-TR" sz="1100">
                  <a:latin typeface="Calibri"/>
                  <a:ea typeface="Calibri"/>
                  <a:cs typeface="Calibri"/>
                </a:rPr>
                <a:t>kullanılmaktadır.</a:t>
              </a:r>
              <a:endParaRPr lang="tr-TR" sz="1100">
                <a:effectLst/>
                <a:latin typeface="Calibri"/>
                <a:ea typeface="Calibri"/>
                <a:cs typeface="Calibri"/>
              </a:endParaRPr>
            </a:p>
            <a:p>
              <a:pPr algn="l" rtl="0">
                <a:lnSpc>
                  <a:spcPts val="1220"/>
                </a:lnSpc>
              </a:pPr>
              <a:endParaRPr lang="tr-TR" sz="1100">
                <a:latin typeface="Calibri" panose="020F0502020204030204" pitchFamily="34" charset="0"/>
                <a:ea typeface="Calibri"/>
                <a:cs typeface="Calibri" panose="020F0502020204030204" pitchFamily="34" charset="0"/>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28714" y="2554847"/>
              <a:ext cx="2446772" cy="584775"/>
            </a:xfrm>
            <a:prstGeom prst="rect">
              <a:avLst/>
            </a:prstGeom>
            <a:noFill/>
          </p:spPr>
          <p:txBody>
            <a:bodyPr wrap="square">
              <a:spAutoFit/>
            </a:bodyPr>
            <a:lstStyle/>
            <a:p>
              <a:pPr algn="l" rtl="0"/>
              <a:r>
                <a:rPr lang="en-IE" sz="1600" b="1" err="1">
                  <a:solidFill>
                    <a:schemeClr val="bg1"/>
                  </a:solidFill>
                  <a:effectLst/>
                  <a:latin typeface="Calibri" panose="020F0502020204030204" pitchFamily="34" charset="0"/>
                  <a:cs typeface="Calibri" panose="020F0502020204030204" pitchFamily="34" charset="0"/>
                </a:rPr>
                <a:t>Kitlesel</a:t>
              </a:r>
              <a:r>
                <a:rPr lang="en-IE" sz="1600" b="1">
                  <a:solidFill>
                    <a:schemeClr val="bg1"/>
                  </a:solidFill>
                  <a:effectLst/>
                  <a:latin typeface="Calibri" panose="020F0502020204030204" pitchFamily="34" charset="0"/>
                  <a:cs typeface="Calibri" panose="020F0502020204030204" pitchFamily="34" charset="0"/>
                </a:rPr>
                <a:t> </a:t>
              </a:r>
              <a:r>
                <a:rPr lang="en-IE" sz="1600" b="1" err="1">
                  <a:solidFill>
                    <a:schemeClr val="bg1"/>
                  </a:solidFill>
                  <a:effectLst/>
                  <a:latin typeface="Calibri" panose="020F0502020204030204" pitchFamily="34" charset="0"/>
                  <a:cs typeface="Calibri" panose="020F0502020204030204" pitchFamily="34" charset="0"/>
                </a:rPr>
                <a:t>fonlama</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59" name="Rectangle 58">
            <a:extLst>
              <a:ext uri="{FF2B5EF4-FFF2-40B4-BE49-F238E27FC236}">
                <a16:creationId xmlns:a16="http://schemas.microsoft.com/office/drawing/2014/main" id="{0DEB8AB3-C03E-AE4A-BD83-401B72E3D4DE}"/>
              </a:ext>
            </a:extLst>
          </p:cNvPr>
          <p:cNvSpPr/>
          <p:nvPr/>
        </p:nvSpPr>
        <p:spPr>
          <a:xfrm>
            <a:off x="0" y="9082625"/>
            <a:ext cx="7559674" cy="886543"/>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1" name="Text Placeholder 2">
            <a:extLst>
              <a:ext uri="{FF2B5EF4-FFF2-40B4-BE49-F238E27FC236}">
                <a16:creationId xmlns:a16="http://schemas.microsoft.com/office/drawing/2014/main" id="{53DBBCEA-3505-2CA7-3B69-361BFE0CFD23}"/>
              </a:ext>
            </a:extLst>
          </p:cNvPr>
          <p:cNvSpPr txBox="1">
            <a:spLocks/>
          </p:cNvSpPr>
          <p:nvPr/>
        </p:nvSpPr>
        <p:spPr>
          <a:xfrm>
            <a:off x="483135" y="9190857"/>
            <a:ext cx="6425434" cy="699804"/>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lnSpc>
                <a:spcPts val="1220"/>
              </a:lnSpc>
              <a:buClr>
                <a:srgbClr val="F1A0C2"/>
              </a:buClr>
              <a:tabLst>
                <a:tab pos="177800" algn="l"/>
              </a:tabLst>
            </a:pPr>
            <a:r>
              <a:rPr lang="en-US" err="1">
                <a:solidFill>
                  <a:schemeClr val="bg1"/>
                </a:solidFill>
                <a:highlight>
                  <a:srgbClr val="F1A0C2"/>
                </a:highlight>
                <a:latin typeface="Calibri"/>
                <a:ea typeface="Calibri"/>
                <a:cs typeface="Calibri"/>
              </a:rPr>
              <a:t>Hatırlatma</a:t>
            </a:r>
            <a:r>
              <a:rPr lang="en-US">
                <a:solidFill>
                  <a:schemeClr val="bg1"/>
                </a:solidFill>
                <a:highlight>
                  <a:srgbClr val="F1A0C2"/>
                </a:highlight>
                <a:latin typeface="Calibri"/>
                <a:ea typeface="Calibri"/>
                <a:cs typeface="Calibri"/>
              </a:rPr>
              <a:t>:</a:t>
            </a:r>
            <a:r>
              <a:rPr lang="en-US">
                <a:solidFill>
                  <a:schemeClr val="tx1"/>
                </a:solidFill>
                <a:latin typeface="Calibri"/>
                <a:ea typeface="Calibri"/>
                <a:cs typeface="Calibri"/>
              </a:rPr>
              <a:t> her </a:t>
            </a:r>
            <a:r>
              <a:rPr lang="en-US" err="1">
                <a:solidFill>
                  <a:schemeClr val="tx1"/>
                </a:solidFill>
                <a:latin typeface="Calibri"/>
                <a:ea typeface="Calibri"/>
                <a:cs typeface="Calibri"/>
              </a:rPr>
              <a:t>bağış</a:t>
            </a:r>
            <a:r>
              <a:rPr lang="en-US">
                <a:solidFill>
                  <a:schemeClr val="tx1"/>
                </a:solidFill>
                <a:latin typeface="Calibri"/>
                <a:ea typeface="Calibri"/>
                <a:cs typeface="Calibri"/>
              </a:rPr>
              <a:t> </a:t>
            </a:r>
            <a:r>
              <a:rPr lang="en-US" err="1">
                <a:solidFill>
                  <a:schemeClr val="tx1"/>
                </a:solidFill>
                <a:latin typeface="Calibri"/>
                <a:ea typeface="Calibri"/>
                <a:cs typeface="Calibri"/>
              </a:rPr>
              <a:t>toplama</a:t>
            </a:r>
            <a:r>
              <a:rPr lang="en-US">
                <a:solidFill>
                  <a:schemeClr val="tx1"/>
                </a:solidFill>
                <a:latin typeface="Calibri"/>
                <a:ea typeface="Calibri"/>
                <a:cs typeface="Calibri"/>
              </a:rPr>
              <a:t> </a:t>
            </a:r>
            <a:r>
              <a:rPr lang="en-US" err="1">
                <a:solidFill>
                  <a:schemeClr val="tx1"/>
                </a:solidFill>
                <a:latin typeface="Calibri"/>
                <a:ea typeface="Calibri"/>
                <a:cs typeface="Calibri"/>
              </a:rPr>
              <a:t>yöntemi</a:t>
            </a:r>
            <a:r>
              <a:rPr lang="en-US">
                <a:solidFill>
                  <a:schemeClr val="tx1"/>
                </a:solidFill>
                <a:latin typeface="Calibri"/>
                <a:ea typeface="Calibri"/>
                <a:cs typeface="Calibri"/>
              </a:rPr>
              <a:t> </a:t>
            </a:r>
            <a:r>
              <a:rPr lang="en-US" err="1">
                <a:solidFill>
                  <a:schemeClr val="tx1"/>
                </a:solidFill>
                <a:latin typeface="Calibri"/>
                <a:ea typeface="Calibri"/>
                <a:cs typeface="Calibri"/>
              </a:rPr>
              <a:t>kendine</a:t>
            </a:r>
            <a:r>
              <a:rPr lang="en-US">
                <a:solidFill>
                  <a:schemeClr val="tx1"/>
                </a:solidFill>
                <a:latin typeface="Calibri"/>
                <a:ea typeface="Calibri"/>
                <a:cs typeface="Calibri"/>
              </a:rPr>
              <a:t> </a:t>
            </a:r>
            <a:r>
              <a:rPr lang="en-US" err="1">
                <a:solidFill>
                  <a:schemeClr val="tx1"/>
                </a:solidFill>
                <a:latin typeface="Calibri"/>
                <a:ea typeface="Calibri"/>
                <a:cs typeface="Calibri"/>
              </a:rPr>
              <a:t>özgü</a:t>
            </a:r>
            <a:r>
              <a:rPr lang="en-US">
                <a:solidFill>
                  <a:schemeClr val="tx1"/>
                </a:solidFill>
                <a:latin typeface="Calibri"/>
                <a:ea typeface="Calibri"/>
                <a:cs typeface="Calibri"/>
              </a:rPr>
              <a:t> </a:t>
            </a:r>
            <a:r>
              <a:rPr lang="en-US" err="1">
                <a:solidFill>
                  <a:schemeClr val="tx1"/>
                </a:solidFill>
                <a:latin typeface="Calibri"/>
                <a:ea typeface="Calibri"/>
                <a:cs typeface="Calibri"/>
              </a:rPr>
              <a:t>hususları</a:t>
            </a:r>
            <a:r>
              <a:rPr lang="en-US">
                <a:solidFill>
                  <a:schemeClr val="tx1"/>
                </a:solidFill>
                <a:latin typeface="Calibri"/>
                <a:ea typeface="Calibri"/>
                <a:cs typeface="Calibri"/>
              </a:rPr>
              <a:t> </a:t>
            </a:r>
            <a:r>
              <a:rPr lang="en-US" err="1">
                <a:solidFill>
                  <a:schemeClr val="tx1"/>
                </a:solidFill>
                <a:latin typeface="Calibri"/>
                <a:ea typeface="Calibri"/>
                <a:cs typeface="Calibri"/>
              </a:rPr>
              <a:t>ve</a:t>
            </a:r>
            <a:r>
              <a:rPr lang="en-US">
                <a:solidFill>
                  <a:schemeClr val="tx1"/>
                </a:solidFill>
                <a:latin typeface="Calibri"/>
                <a:ea typeface="Calibri"/>
                <a:cs typeface="Calibri"/>
              </a:rPr>
              <a:t> </a:t>
            </a:r>
            <a:r>
              <a:rPr lang="en-US" err="1">
                <a:solidFill>
                  <a:schemeClr val="tx1"/>
                </a:solidFill>
                <a:latin typeface="Calibri"/>
                <a:ea typeface="Calibri"/>
                <a:cs typeface="Calibri"/>
              </a:rPr>
              <a:t>potansiyel</a:t>
            </a:r>
            <a:r>
              <a:rPr lang="en-US">
                <a:solidFill>
                  <a:schemeClr val="tx1"/>
                </a:solidFill>
                <a:latin typeface="Calibri"/>
                <a:ea typeface="Calibri"/>
                <a:cs typeface="Calibri"/>
              </a:rPr>
              <a:t> </a:t>
            </a:r>
            <a:r>
              <a:rPr lang="en-US" err="1">
                <a:solidFill>
                  <a:schemeClr val="tx1"/>
                </a:solidFill>
                <a:latin typeface="Calibri"/>
                <a:ea typeface="Calibri"/>
                <a:cs typeface="Calibri"/>
              </a:rPr>
              <a:t>zorlukları</a:t>
            </a:r>
            <a:r>
              <a:rPr lang="en-US">
                <a:solidFill>
                  <a:schemeClr val="tx1"/>
                </a:solidFill>
                <a:latin typeface="Calibri"/>
                <a:ea typeface="Calibri"/>
                <a:cs typeface="Calibri"/>
              </a:rPr>
              <a:t> </a:t>
            </a:r>
            <a:r>
              <a:rPr lang="en-US" err="1">
                <a:solidFill>
                  <a:schemeClr val="tx1"/>
                </a:solidFill>
                <a:latin typeface="Calibri"/>
                <a:ea typeface="Calibri"/>
                <a:cs typeface="Calibri"/>
              </a:rPr>
              <a:t>beraberinde</a:t>
            </a:r>
            <a:r>
              <a:rPr lang="en-US">
                <a:solidFill>
                  <a:schemeClr val="tx1"/>
                </a:solidFill>
                <a:latin typeface="Calibri"/>
                <a:ea typeface="Calibri"/>
                <a:cs typeface="Calibri"/>
              </a:rPr>
              <a:t> </a:t>
            </a:r>
            <a:r>
              <a:rPr lang="en-US" err="1">
                <a:solidFill>
                  <a:schemeClr val="tx1"/>
                </a:solidFill>
                <a:latin typeface="Calibri"/>
                <a:ea typeface="Calibri"/>
                <a:cs typeface="Calibri"/>
              </a:rPr>
              <a:t>getirir</a:t>
            </a:r>
            <a:r>
              <a:rPr lang="en-US">
                <a:solidFill>
                  <a:schemeClr val="tx1"/>
                </a:solidFill>
                <a:latin typeface="Calibri"/>
                <a:ea typeface="Calibri"/>
                <a:cs typeface="Calibri"/>
              </a:rPr>
              <a:t>. Bir </a:t>
            </a:r>
            <a:r>
              <a:rPr lang="en-US" err="1">
                <a:solidFill>
                  <a:schemeClr val="tx1"/>
                </a:solidFill>
                <a:latin typeface="Calibri"/>
                <a:ea typeface="Calibri"/>
                <a:cs typeface="Calibri"/>
              </a:rPr>
              <a:t>karar</a:t>
            </a:r>
            <a:r>
              <a:rPr lang="en-US">
                <a:solidFill>
                  <a:schemeClr val="tx1"/>
                </a:solidFill>
                <a:latin typeface="Calibri"/>
                <a:ea typeface="Calibri"/>
                <a:cs typeface="Calibri"/>
              </a:rPr>
              <a:t> </a:t>
            </a:r>
            <a:r>
              <a:rPr lang="en-US" err="1">
                <a:solidFill>
                  <a:schemeClr val="tx1"/>
                </a:solidFill>
                <a:latin typeface="Calibri"/>
                <a:ea typeface="Calibri"/>
                <a:cs typeface="Calibri"/>
              </a:rPr>
              <a:t>vermeden</a:t>
            </a:r>
            <a:r>
              <a:rPr lang="en-US">
                <a:solidFill>
                  <a:schemeClr val="tx1"/>
                </a:solidFill>
                <a:latin typeface="Calibri"/>
                <a:ea typeface="Calibri"/>
                <a:cs typeface="Calibri"/>
              </a:rPr>
              <a:t> </a:t>
            </a:r>
            <a:r>
              <a:rPr lang="en-US" err="1">
                <a:solidFill>
                  <a:schemeClr val="tx1"/>
                </a:solidFill>
                <a:latin typeface="Calibri"/>
                <a:ea typeface="Calibri"/>
                <a:cs typeface="Calibri"/>
              </a:rPr>
              <a:t>önce</a:t>
            </a:r>
            <a:r>
              <a:rPr lang="en-US">
                <a:solidFill>
                  <a:schemeClr val="tx1"/>
                </a:solidFill>
                <a:latin typeface="Calibri"/>
                <a:ea typeface="Calibri"/>
                <a:cs typeface="Calibri"/>
              </a:rPr>
              <a:t> hangi </a:t>
            </a:r>
            <a:r>
              <a:rPr lang="en-US" err="1">
                <a:solidFill>
                  <a:schemeClr val="tx1"/>
                </a:solidFill>
                <a:latin typeface="Calibri"/>
                <a:ea typeface="Calibri"/>
                <a:cs typeface="Calibri"/>
              </a:rPr>
              <a:t>yöntemin</a:t>
            </a:r>
            <a:r>
              <a:rPr lang="en-US">
                <a:solidFill>
                  <a:schemeClr val="tx1"/>
                </a:solidFill>
                <a:latin typeface="Calibri"/>
                <a:ea typeface="Calibri"/>
                <a:cs typeface="Calibri"/>
              </a:rPr>
              <a:t> </a:t>
            </a:r>
            <a:r>
              <a:rPr lang="en-US" err="1">
                <a:solidFill>
                  <a:schemeClr val="tx1"/>
                </a:solidFill>
                <a:latin typeface="Calibri"/>
                <a:ea typeface="Calibri"/>
                <a:cs typeface="Calibri"/>
              </a:rPr>
              <a:t>iş</a:t>
            </a:r>
            <a:r>
              <a:rPr lang="en-US">
                <a:solidFill>
                  <a:schemeClr val="tx1"/>
                </a:solidFill>
                <a:latin typeface="Calibri"/>
                <a:ea typeface="Calibri"/>
                <a:cs typeface="Calibri"/>
              </a:rPr>
              <a:t> </a:t>
            </a:r>
            <a:r>
              <a:rPr lang="en-US" err="1">
                <a:solidFill>
                  <a:schemeClr val="tx1"/>
                </a:solidFill>
                <a:latin typeface="Calibri"/>
                <a:ea typeface="Calibri"/>
                <a:cs typeface="Calibri"/>
              </a:rPr>
              <a:t>modelinize</a:t>
            </a:r>
            <a:r>
              <a:rPr lang="en-US">
                <a:solidFill>
                  <a:schemeClr val="tx1"/>
                </a:solidFill>
                <a:latin typeface="Calibri"/>
                <a:ea typeface="Calibri"/>
                <a:cs typeface="Calibri"/>
              </a:rPr>
              <a:t>, </a:t>
            </a:r>
            <a:r>
              <a:rPr lang="en-US" err="1">
                <a:solidFill>
                  <a:schemeClr val="tx1"/>
                </a:solidFill>
                <a:latin typeface="Calibri"/>
                <a:ea typeface="Calibri"/>
                <a:cs typeface="Calibri"/>
              </a:rPr>
              <a:t>değerlerinize</a:t>
            </a:r>
            <a:r>
              <a:rPr lang="en-US">
                <a:solidFill>
                  <a:schemeClr val="tx1"/>
                </a:solidFill>
                <a:latin typeface="Calibri"/>
                <a:ea typeface="Calibri"/>
                <a:cs typeface="Calibri"/>
              </a:rPr>
              <a:t> </a:t>
            </a:r>
            <a:r>
              <a:rPr lang="en-US" err="1">
                <a:solidFill>
                  <a:schemeClr val="tx1"/>
                </a:solidFill>
                <a:latin typeface="Calibri"/>
                <a:ea typeface="Calibri"/>
                <a:cs typeface="Calibri"/>
              </a:rPr>
              <a:t>ve</a:t>
            </a:r>
            <a:r>
              <a:rPr lang="en-US">
                <a:solidFill>
                  <a:schemeClr val="tx1"/>
                </a:solidFill>
                <a:latin typeface="Calibri"/>
                <a:ea typeface="Calibri"/>
                <a:cs typeface="Calibri"/>
              </a:rPr>
              <a:t> </a:t>
            </a:r>
            <a:r>
              <a:rPr lang="en-US" err="1">
                <a:solidFill>
                  <a:schemeClr val="tx1"/>
                </a:solidFill>
                <a:latin typeface="Calibri"/>
                <a:ea typeface="Calibri"/>
                <a:cs typeface="Calibri"/>
              </a:rPr>
              <a:t>uzun</a:t>
            </a:r>
            <a:r>
              <a:rPr lang="en-US">
                <a:solidFill>
                  <a:schemeClr val="tx1"/>
                </a:solidFill>
                <a:latin typeface="Calibri"/>
                <a:ea typeface="Calibri"/>
                <a:cs typeface="Calibri"/>
              </a:rPr>
              <a:t> </a:t>
            </a:r>
            <a:r>
              <a:rPr lang="en-US" err="1">
                <a:solidFill>
                  <a:schemeClr val="tx1"/>
                </a:solidFill>
                <a:latin typeface="Calibri"/>
                <a:ea typeface="Calibri"/>
                <a:cs typeface="Calibri"/>
              </a:rPr>
              <a:t>vadeli</a:t>
            </a:r>
            <a:r>
              <a:rPr lang="en-US">
                <a:solidFill>
                  <a:schemeClr val="tx1"/>
                </a:solidFill>
                <a:latin typeface="Calibri"/>
                <a:ea typeface="Calibri"/>
                <a:cs typeface="Calibri"/>
              </a:rPr>
              <a:t> </a:t>
            </a:r>
            <a:r>
              <a:rPr lang="en-US" err="1">
                <a:solidFill>
                  <a:schemeClr val="tx1"/>
                </a:solidFill>
                <a:latin typeface="Calibri"/>
                <a:ea typeface="Calibri"/>
                <a:cs typeface="Calibri"/>
              </a:rPr>
              <a:t>hedeflerinize</a:t>
            </a:r>
            <a:r>
              <a:rPr lang="en-US">
                <a:solidFill>
                  <a:schemeClr val="tx1"/>
                </a:solidFill>
                <a:latin typeface="Calibri"/>
                <a:ea typeface="Calibri"/>
                <a:cs typeface="Calibri"/>
              </a:rPr>
              <a:t> </a:t>
            </a:r>
            <a:r>
              <a:rPr lang="en-US" err="1">
                <a:solidFill>
                  <a:schemeClr val="tx1"/>
                </a:solidFill>
                <a:latin typeface="Calibri"/>
                <a:ea typeface="Calibri"/>
                <a:cs typeface="Calibri"/>
              </a:rPr>
              <a:t>en</a:t>
            </a:r>
            <a:r>
              <a:rPr lang="en-US">
                <a:solidFill>
                  <a:schemeClr val="tx1"/>
                </a:solidFill>
                <a:latin typeface="Calibri"/>
                <a:ea typeface="Calibri"/>
                <a:cs typeface="Calibri"/>
              </a:rPr>
              <a:t> </a:t>
            </a:r>
            <a:r>
              <a:rPr lang="en-US" err="1">
                <a:solidFill>
                  <a:schemeClr val="tx1"/>
                </a:solidFill>
                <a:latin typeface="Calibri"/>
                <a:ea typeface="Calibri"/>
                <a:cs typeface="Calibri"/>
              </a:rPr>
              <a:t>uygun</a:t>
            </a:r>
            <a:r>
              <a:rPr lang="en-US">
                <a:solidFill>
                  <a:schemeClr val="tx1"/>
                </a:solidFill>
                <a:latin typeface="Calibri"/>
                <a:ea typeface="Calibri"/>
                <a:cs typeface="Calibri"/>
              </a:rPr>
              <a:t> </a:t>
            </a:r>
            <a:r>
              <a:rPr lang="en-US" err="1">
                <a:solidFill>
                  <a:schemeClr val="tx1"/>
                </a:solidFill>
                <a:latin typeface="Calibri"/>
                <a:ea typeface="Calibri"/>
                <a:cs typeface="Calibri"/>
              </a:rPr>
              <a:t>olduğunu</a:t>
            </a:r>
            <a:r>
              <a:rPr lang="en-US">
                <a:solidFill>
                  <a:schemeClr val="tx1"/>
                </a:solidFill>
                <a:latin typeface="Calibri"/>
                <a:ea typeface="Calibri"/>
                <a:cs typeface="Calibri"/>
              </a:rPr>
              <a:t> </a:t>
            </a:r>
            <a:r>
              <a:rPr lang="en-US" err="1">
                <a:solidFill>
                  <a:schemeClr val="tx1"/>
                </a:solidFill>
                <a:latin typeface="Calibri"/>
                <a:ea typeface="Calibri"/>
                <a:cs typeface="Calibri"/>
              </a:rPr>
              <a:t>düşünmek</a:t>
            </a:r>
            <a:r>
              <a:rPr lang="en-US">
                <a:solidFill>
                  <a:schemeClr val="tx1"/>
                </a:solidFill>
                <a:latin typeface="Calibri"/>
                <a:ea typeface="Calibri"/>
                <a:cs typeface="Calibri"/>
              </a:rPr>
              <a:t> </a:t>
            </a:r>
            <a:r>
              <a:rPr lang="en-US" err="1">
                <a:solidFill>
                  <a:schemeClr val="tx1"/>
                </a:solidFill>
                <a:latin typeface="Calibri"/>
                <a:ea typeface="Calibri"/>
                <a:cs typeface="Calibri"/>
              </a:rPr>
              <a:t>önemlidir</a:t>
            </a:r>
            <a:r>
              <a:rPr lang="en-US">
                <a:solidFill>
                  <a:schemeClr val="tx1"/>
                </a:solidFill>
                <a:latin typeface="Calibri"/>
                <a:ea typeface="Calibri"/>
                <a:cs typeface="Calibri"/>
              </a:rPr>
              <a:t>. </a:t>
            </a:r>
            <a:r>
              <a:rPr lang="en-US" err="1">
                <a:solidFill>
                  <a:schemeClr val="tx1"/>
                </a:solidFill>
                <a:latin typeface="Calibri"/>
                <a:ea typeface="Calibri"/>
                <a:cs typeface="Calibri"/>
              </a:rPr>
              <a:t>Finansman</a:t>
            </a:r>
            <a:r>
              <a:rPr lang="en-US">
                <a:solidFill>
                  <a:schemeClr val="tx1"/>
                </a:solidFill>
                <a:latin typeface="Calibri"/>
                <a:ea typeface="Calibri"/>
                <a:cs typeface="Calibri"/>
              </a:rPr>
              <a:t> </a:t>
            </a:r>
            <a:r>
              <a:rPr lang="en-US" err="1">
                <a:solidFill>
                  <a:schemeClr val="tx1"/>
                </a:solidFill>
                <a:latin typeface="Calibri"/>
                <a:ea typeface="Calibri"/>
                <a:cs typeface="Calibri"/>
              </a:rPr>
              <a:t>kaynaklarınızı</a:t>
            </a:r>
            <a:r>
              <a:rPr lang="en-US">
                <a:solidFill>
                  <a:schemeClr val="tx1"/>
                </a:solidFill>
                <a:latin typeface="Calibri"/>
                <a:ea typeface="Calibri"/>
                <a:cs typeface="Calibri"/>
              </a:rPr>
              <a:t> </a:t>
            </a:r>
            <a:r>
              <a:rPr lang="en-US" err="1">
                <a:solidFill>
                  <a:schemeClr val="tx1"/>
                </a:solidFill>
                <a:latin typeface="Calibri"/>
                <a:ea typeface="Calibri"/>
                <a:cs typeface="Calibri"/>
              </a:rPr>
              <a:t>çeşitlendirmek</a:t>
            </a:r>
            <a:r>
              <a:rPr lang="en-US">
                <a:solidFill>
                  <a:schemeClr val="tx1"/>
                </a:solidFill>
                <a:latin typeface="Calibri"/>
                <a:ea typeface="Calibri"/>
                <a:cs typeface="Calibri"/>
              </a:rPr>
              <a:t> </a:t>
            </a:r>
            <a:r>
              <a:rPr lang="en-US" err="1">
                <a:solidFill>
                  <a:schemeClr val="tx1"/>
                </a:solidFill>
                <a:latin typeface="Calibri"/>
                <a:ea typeface="Calibri"/>
                <a:cs typeface="Calibri"/>
              </a:rPr>
              <a:t>ve</a:t>
            </a:r>
            <a:r>
              <a:rPr lang="en-US">
                <a:solidFill>
                  <a:schemeClr val="tx1"/>
                </a:solidFill>
                <a:latin typeface="Calibri"/>
                <a:ea typeface="Calibri"/>
                <a:cs typeface="Calibri"/>
              </a:rPr>
              <a:t> </a:t>
            </a:r>
            <a:r>
              <a:rPr lang="en-US" err="1">
                <a:solidFill>
                  <a:schemeClr val="tx1"/>
                </a:solidFill>
                <a:latin typeface="Calibri"/>
                <a:ea typeface="Calibri"/>
                <a:cs typeface="Calibri"/>
              </a:rPr>
              <a:t>riski</a:t>
            </a:r>
            <a:r>
              <a:rPr lang="en-US">
                <a:solidFill>
                  <a:schemeClr val="tx1"/>
                </a:solidFill>
                <a:latin typeface="Calibri"/>
                <a:ea typeface="Calibri"/>
                <a:cs typeface="Calibri"/>
              </a:rPr>
              <a:t> </a:t>
            </a:r>
            <a:r>
              <a:rPr lang="en-US" err="1">
                <a:solidFill>
                  <a:schemeClr val="tx1"/>
                </a:solidFill>
                <a:latin typeface="Calibri"/>
                <a:ea typeface="Calibri"/>
                <a:cs typeface="Calibri"/>
              </a:rPr>
              <a:t>azaltmak</a:t>
            </a:r>
            <a:r>
              <a:rPr lang="en-US">
                <a:solidFill>
                  <a:schemeClr val="tx1"/>
                </a:solidFill>
                <a:latin typeface="Calibri"/>
                <a:ea typeface="Calibri"/>
                <a:cs typeface="Calibri"/>
              </a:rPr>
              <a:t> </a:t>
            </a:r>
            <a:r>
              <a:rPr lang="en-US" err="1">
                <a:solidFill>
                  <a:schemeClr val="tx1"/>
                </a:solidFill>
                <a:latin typeface="Calibri"/>
                <a:ea typeface="Calibri"/>
                <a:cs typeface="Calibri"/>
              </a:rPr>
              <a:t>için</a:t>
            </a:r>
            <a:r>
              <a:rPr lang="en-US">
                <a:solidFill>
                  <a:schemeClr val="tx1"/>
                </a:solidFill>
                <a:latin typeface="Calibri"/>
                <a:ea typeface="Calibri"/>
                <a:cs typeface="Calibri"/>
              </a:rPr>
              <a:t> </a:t>
            </a:r>
            <a:r>
              <a:rPr lang="en-US" err="1">
                <a:solidFill>
                  <a:schemeClr val="tx1"/>
                </a:solidFill>
                <a:latin typeface="Calibri"/>
                <a:ea typeface="Calibri"/>
                <a:cs typeface="Calibri"/>
              </a:rPr>
              <a:t>çeşitli</a:t>
            </a:r>
            <a:r>
              <a:rPr lang="en-US">
                <a:solidFill>
                  <a:schemeClr val="tx1"/>
                </a:solidFill>
                <a:latin typeface="Calibri"/>
                <a:ea typeface="Calibri"/>
                <a:cs typeface="Calibri"/>
              </a:rPr>
              <a:t> </a:t>
            </a:r>
            <a:r>
              <a:rPr lang="en-US" err="1">
                <a:solidFill>
                  <a:schemeClr val="tx1"/>
                </a:solidFill>
                <a:latin typeface="Calibri"/>
                <a:ea typeface="Calibri"/>
                <a:cs typeface="Calibri"/>
              </a:rPr>
              <a:t>yöntemleri</a:t>
            </a:r>
            <a:r>
              <a:rPr lang="en-US">
                <a:solidFill>
                  <a:schemeClr val="tx1"/>
                </a:solidFill>
                <a:latin typeface="Calibri"/>
                <a:ea typeface="Calibri"/>
                <a:cs typeface="Calibri"/>
              </a:rPr>
              <a:t> </a:t>
            </a:r>
            <a:r>
              <a:rPr lang="en-US" err="1">
                <a:solidFill>
                  <a:schemeClr val="tx1"/>
                </a:solidFill>
                <a:latin typeface="Calibri"/>
                <a:ea typeface="Calibri"/>
                <a:cs typeface="Calibri"/>
              </a:rPr>
              <a:t>birleştirmek</a:t>
            </a:r>
            <a:r>
              <a:rPr lang="en-US">
                <a:solidFill>
                  <a:schemeClr val="tx1"/>
                </a:solidFill>
                <a:latin typeface="Calibri"/>
                <a:ea typeface="Calibri"/>
                <a:cs typeface="Calibri"/>
              </a:rPr>
              <a:t> de </a:t>
            </a:r>
            <a:r>
              <a:rPr lang="en-US" err="1">
                <a:solidFill>
                  <a:schemeClr val="tx1"/>
                </a:solidFill>
                <a:latin typeface="Calibri"/>
                <a:ea typeface="Calibri"/>
                <a:cs typeface="Calibri"/>
              </a:rPr>
              <a:t>faydalı</a:t>
            </a:r>
            <a:r>
              <a:rPr lang="en-US">
                <a:solidFill>
                  <a:schemeClr val="tx1"/>
                </a:solidFill>
                <a:latin typeface="Calibri"/>
                <a:ea typeface="Calibri"/>
                <a:cs typeface="Calibri"/>
              </a:rPr>
              <a:t> </a:t>
            </a:r>
            <a:r>
              <a:rPr lang="en-US" err="1">
                <a:solidFill>
                  <a:schemeClr val="tx1"/>
                </a:solidFill>
                <a:latin typeface="Calibri"/>
                <a:ea typeface="Calibri"/>
                <a:cs typeface="Calibri"/>
              </a:rPr>
              <a:t>olabilir</a:t>
            </a:r>
            <a:r>
              <a:rPr lang="en-US">
                <a:solidFill>
                  <a:schemeClr val="tx1"/>
                </a:solidFill>
                <a:latin typeface="Calibri"/>
                <a:ea typeface="Calibri"/>
                <a:cs typeface="Calibri"/>
              </a:rPr>
              <a:t>.</a:t>
            </a:r>
          </a:p>
        </p:txBody>
      </p:sp>
      <p:grpSp>
        <p:nvGrpSpPr>
          <p:cNvPr id="8" name="Graphic 3">
            <a:extLst>
              <a:ext uri="{FF2B5EF4-FFF2-40B4-BE49-F238E27FC236}">
                <a16:creationId xmlns:a16="http://schemas.microsoft.com/office/drawing/2014/main" id="{75D42A58-7EDF-088D-3259-6325A4E0F5CE}"/>
              </a:ext>
            </a:extLst>
          </p:cNvPr>
          <p:cNvGrpSpPr/>
          <p:nvPr/>
        </p:nvGrpSpPr>
        <p:grpSpPr>
          <a:xfrm>
            <a:off x="5929577" y="273235"/>
            <a:ext cx="1054598" cy="1052288"/>
            <a:chOff x="10410452" y="410457"/>
            <a:chExt cx="1091621" cy="1089230"/>
          </a:xfrm>
        </p:grpSpPr>
        <p:sp>
          <p:nvSpPr>
            <p:cNvPr id="9" name="Freeform 8">
              <a:extLst>
                <a:ext uri="{FF2B5EF4-FFF2-40B4-BE49-F238E27FC236}">
                  <a16:creationId xmlns:a16="http://schemas.microsoft.com/office/drawing/2014/main" id="{503E9D1E-3328-2A5A-B40E-16F7E9689007}"/>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F1A0C2"/>
            </a:solidFill>
            <a:ln w="27426"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E0FE62F6-E19E-7CD9-DD64-3AAB2D301A05}"/>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w="27426" cap="flat">
              <a:noFill/>
              <a:prstDash val="solid"/>
              <a:miter/>
            </a:ln>
          </p:spPr>
          <p:txBody>
            <a:bodyPr rtlCol="0" anchor="ctr"/>
            <a:lstStyle/>
            <a:p>
              <a:pPr algn="l" rtl="0"/>
              <a:endParaRPr lang="en-US"/>
            </a:p>
          </p:txBody>
        </p:sp>
      </p:grpSp>
      <p:grpSp>
        <p:nvGrpSpPr>
          <p:cNvPr id="11" name="Group 10">
            <a:extLst>
              <a:ext uri="{FF2B5EF4-FFF2-40B4-BE49-F238E27FC236}">
                <a16:creationId xmlns:a16="http://schemas.microsoft.com/office/drawing/2014/main" id="{8B02084B-A030-C6DB-8DEF-F299F934FFB8}"/>
              </a:ext>
            </a:extLst>
          </p:cNvPr>
          <p:cNvGrpSpPr/>
          <p:nvPr/>
        </p:nvGrpSpPr>
        <p:grpSpPr>
          <a:xfrm>
            <a:off x="-6836" y="3913866"/>
            <a:ext cx="7569184" cy="1548188"/>
            <a:chOff x="22480" y="2510955"/>
            <a:chExt cx="7569184" cy="1548188"/>
          </a:xfrm>
        </p:grpSpPr>
        <p:cxnSp>
          <p:nvCxnSpPr>
            <p:cNvPr id="12" name="Straight Connector 11">
              <a:extLst>
                <a:ext uri="{FF2B5EF4-FFF2-40B4-BE49-F238E27FC236}">
                  <a16:creationId xmlns:a16="http://schemas.microsoft.com/office/drawing/2014/main" id="{FAADB2BC-17AC-9EA0-565E-4BABC9F9B342}"/>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9178BC00-550D-1709-238E-0FD6794312F4}"/>
                </a:ext>
              </a:extLst>
            </p:cNvPr>
            <p:cNvSpPr/>
            <p:nvPr/>
          </p:nvSpPr>
          <p:spPr>
            <a:xfrm>
              <a:off x="22480" y="2510955"/>
              <a:ext cx="3033377"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5" name="TextBox 14">
              <a:extLst>
                <a:ext uri="{FF2B5EF4-FFF2-40B4-BE49-F238E27FC236}">
                  <a16:creationId xmlns:a16="http://schemas.microsoft.com/office/drawing/2014/main" id="{0EFC7DD2-D91D-7A8F-AA9B-1AF5BC442071}"/>
                </a:ext>
              </a:extLst>
            </p:cNvPr>
            <p:cNvSpPr txBox="1"/>
            <p:nvPr/>
          </p:nvSpPr>
          <p:spPr>
            <a:xfrm>
              <a:off x="527259" y="3043480"/>
              <a:ext cx="6413300" cy="1015663"/>
            </a:xfrm>
            <a:prstGeom prst="rect">
              <a:avLst/>
            </a:prstGeom>
            <a:noFill/>
          </p:spPr>
          <p:txBody>
            <a:bodyPr wrap="square" lIns="91440" tIns="45720" rIns="91440" bIns="45720" anchor="t">
              <a:spAutoFit/>
            </a:bodyPr>
            <a:lstStyle/>
            <a:p>
              <a:pPr>
                <a:lnSpc>
                  <a:spcPts val="1220"/>
                </a:lnSpc>
              </a:pPr>
              <a:r>
                <a:rPr lang="tr-TR" sz="1100">
                  <a:effectLst/>
                  <a:latin typeface="Calibri"/>
                  <a:ea typeface="Calibri"/>
                  <a:cs typeface="Calibri"/>
                </a:rPr>
                <a:t>Bazı bölgelerde,</a:t>
              </a:r>
              <a:r>
                <a:rPr lang="tr-TR" sz="1100">
                  <a:latin typeface="Calibri"/>
                  <a:ea typeface="Calibri"/>
                  <a:cs typeface="Calibri"/>
                </a:rPr>
                <a:t> </a:t>
              </a:r>
              <a:r>
                <a:rPr lang="tr-TR" sz="1100" b="1">
                  <a:effectLst/>
                  <a:latin typeface="Calibri"/>
                  <a:ea typeface="Calibri"/>
                  <a:cs typeface="Calibri"/>
                </a:rPr>
                <a:t>topluluk payı teklifleri, yerel topluluk üyelerine mülkiyet hisseleri teklif ederek fon toplamanın bir yoludur</a:t>
              </a:r>
              <a:r>
                <a:rPr lang="tr-TR" sz="1100">
                  <a:effectLst/>
                  <a:latin typeface="Calibri"/>
                  <a:ea typeface="Calibri"/>
                  <a:cs typeface="Calibri"/>
                </a:rPr>
                <a:t>. Bu yaklaşım, yerel katılımı teşvik ettiği ve yerel ekonomiyi desteklediği için birçok etik gıda işletmesinin ilkeleriyle uyumludur. Geniş katılımı teşvik etmek için hisseler genellikle nispeten düşük bir maliyetle satılır. Yatırımcılar işletmenin kısmi sahibi haline gelir ve indirim veya oy hakkı gibi avantajlardan yararlanabilirler.</a:t>
              </a:r>
            </a:p>
            <a:p>
              <a:pPr algn="l" rtl="0">
                <a:lnSpc>
                  <a:spcPts val="1220"/>
                </a:lnSpc>
              </a:pPr>
              <a:endParaRPr lang="tr-TR" sz="1100">
                <a:latin typeface="Calibri" panose="020F0502020204030204" pitchFamily="34" charset="0"/>
                <a:ea typeface="Calibri"/>
                <a:cs typeface="Calibri" panose="020F0502020204030204" pitchFamily="34" charset="0"/>
              </a:endParaRPr>
            </a:p>
          </p:txBody>
        </p:sp>
        <p:sp>
          <p:nvSpPr>
            <p:cNvPr id="16" name="TextBox 15">
              <a:extLst>
                <a:ext uri="{FF2B5EF4-FFF2-40B4-BE49-F238E27FC236}">
                  <a16:creationId xmlns:a16="http://schemas.microsoft.com/office/drawing/2014/main" id="{E156C7FA-5A9F-7C20-C926-9AEDB754E863}"/>
                </a:ext>
              </a:extLst>
            </p:cNvPr>
            <p:cNvSpPr txBox="1"/>
            <p:nvPr/>
          </p:nvSpPr>
          <p:spPr>
            <a:xfrm>
              <a:off x="528714" y="2554847"/>
              <a:ext cx="3415454" cy="584775"/>
            </a:xfrm>
            <a:prstGeom prst="rect">
              <a:avLst/>
            </a:prstGeom>
            <a:noFill/>
          </p:spPr>
          <p:txBody>
            <a:bodyPr wrap="square">
              <a:spAutoFit/>
            </a:bodyPr>
            <a:lstStyle/>
            <a:p>
              <a:pPr algn="l" rtl="0"/>
              <a:r>
                <a:rPr lang="en-IE" sz="1600" b="1" err="1">
                  <a:solidFill>
                    <a:schemeClr val="bg1"/>
                  </a:solidFill>
                  <a:effectLst/>
                  <a:latin typeface="Calibri" panose="020F0502020204030204" pitchFamily="34" charset="0"/>
                  <a:cs typeface="Calibri" panose="020F0502020204030204" pitchFamily="34" charset="0"/>
                </a:rPr>
                <a:t>Topluluk</a:t>
              </a:r>
              <a:r>
                <a:rPr lang="en-IE" sz="1600" b="1">
                  <a:solidFill>
                    <a:schemeClr val="bg1"/>
                  </a:solidFill>
                  <a:effectLst/>
                  <a:latin typeface="Calibri" panose="020F0502020204030204" pitchFamily="34" charset="0"/>
                  <a:cs typeface="Calibri" panose="020F0502020204030204" pitchFamily="34" charset="0"/>
                </a:rPr>
                <a:t> </a:t>
              </a:r>
              <a:r>
                <a:rPr lang="en-IE" sz="1600" b="1" err="1">
                  <a:solidFill>
                    <a:schemeClr val="bg1"/>
                  </a:solidFill>
                  <a:effectLst/>
                  <a:latin typeface="Calibri" panose="020F0502020204030204" pitchFamily="34" charset="0"/>
                  <a:cs typeface="Calibri" panose="020F0502020204030204" pitchFamily="34" charset="0"/>
                </a:rPr>
                <a:t>Paylaşımı</a:t>
              </a:r>
              <a:r>
                <a:rPr lang="en-IE" sz="1600" b="1">
                  <a:solidFill>
                    <a:schemeClr val="bg1"/>
                  </a:solidFill>
                  <a:effectLst/>
                  <a:latin typeface="Calibri" panose="020F0502020204030204" pitchFamily="34" charset="0"/>
                  <a:cs typeface="Calibri" panose="020F0502020204030204" pitchFamily="34" charset="0"/>
                </a:rPr>
                <a:t> </a:t>
              </a:r>
              <a:r>
                <a:rPr lang="en-IE" sz="1600" b="1" err="1">
                  <a:solidFill>
                    <a:schemeClr val="bg1"/>
                  </a:solidFill>
                  <a:effectLst/>
                  <a:latin typeface="Calibri" panose="020F0502020204030204" pitchFamily="34" charset="0"/>
                  <a:cs typeface="Calibri" panose="020F0502020204030204" pitchFamily="34" charset="0"/>
                </a:rPr>
                <a:t>Teklifleri</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300F6FE4-5F87-F996-0682-0A257FCA85FE}"/>
              </a:ext>
            </a:extLst>
          </p:cNvPr>
          <p:cNvGrpSpPr/>
          <p:nvPr/>
        </p:nvGrpSpPr>
        <p:grpSpPr>
          <a:xfrm>
            <a:off x="-5272" y="5548307"/>
            <a:ext cx="7564947" cy="1702076"/>
            <a:chOff x="26717" y="2510955"/>
            <a:chExt cx="7564947" cy="1702076"/>
          </a:xfrm>
        </p:grpSpPr>
        <p:cxnSp>
          <p:nvCxnSpPr>
            <p:cNvPr id="19" name="Straight Connector 18">
              <a:extLst>
                <a:ext uri="{FF2B5EF4-FFF2-40B4-BE49-F238E27FC236}">
                  <a16:creationId xmlns:a16="http://schemas.microsoft.com/office/drawing/2014/main" id="{F633F621-2114-73C2-F0CF-2190532D2EE8}"/>
                </a:ext>
              </a:extLst>
            </p:cNvPr>
            <p:cNvCxnSpPr>
              <a:cxnSpLocks/>
            </p:cNvCxnSpPr>
            <p:nvPr/>
          </p:nvCxnSpPr>
          <p:spPr>
            <a:xfrm>
              <a:off x="45697" y="2924805"/>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78D20350-A8CE-2446-7ECD-53AD0A3F690A}"/>
                </a:ext>
              </a:extLst>
            </p:cNvPr>
            <p:cNvSpPr/>
            <p:nvPr/>
          </p:nvSpPr>
          <p:spPr>
            <a:xfrm>
              <a:off x="26717" y="2510955"/>
              <a:ext cx="1941727"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2" name="TextBox 21">
              <a:extLst>
                <a:ext uri="{FF2B5EF4-FFF2-40B4-BE49-F238E27FC236}">
                  <a16:creationId xmlns:a16="http://schemas.microsoft.com/office/drawing/2014/main" id="{2961B162-BDE5-17BC-3D64-AC2DA6C830CE}"/>
                </a:ext>
              </a:extLst>
            </p:cNvPr>
            <p:cNvSpPr txBox="1"/>
            <p:nvPr/>
          </p:nvSpPr>
          <p:spPr>
            <a:xfrm>
              <a:off x="527259" y="3043480"/>
              <a:ext cx="6413300" cy="1169551"/>
            </a:xfrm>
            <a:prstGeom prst="rect">
              <a:avLst/>
            </a:prstGeom>
            <a:noFill/>
          </p:spPr>
          <p:txBody>
            <a:bodyPr wrap="square" lIns="91440" tIns="45720" rIns="91440" bIns="45720" anchor="t">
              <a:spAutoFit/>
            </a:bodyPr>
            <a:lstStyle/>
            <a:p>
              <a:pPr>
                <a:lnSpc>
                  <a:spcPts val="1220"/>
                </a:lnSpc>
              </a:pPr>
              <a:r>
                <a:rPr lang="tr-TR" sz="1100" b="1">
                  <a:effectLst/>
                  <a:latin typeface="Calibri"/>
                  <a:ea typeface="Calibri"/>
                  <a:cs typeface="Calibri"/>
                </a:rPr>
                <a:t>Diğer etik işletme veya kuruluşlarla stratejik ortaklıklar kurmak, finansman da dahil olmak üzere çeşitli kaynaklar ve destek sağlayabilir.</a:t>
              </a:r>
              <a:r>
                <a:rPr lang="tr-TR" sz="1100" b="1">
                  <a:latin typeface="Calibri"/>
                  <a:ea typeface="Calibri"/>
                  <a:cs typeface="Calibri"/>
                </a:rPr>
                <a:t> </a:t>
              </a:r>
              <a:r>
                <a:rPr lang="tr-TR" sz="1100">
                  <a:effectLst/>
                  <a:latin typeface="Calibri"/>
                  <a:ea typeface="Calibri"/>
                  <a:cs typeface="Calibri"/>
                </a:rPr>
                <a:t>Örneğin, daha büyük ve köklü bir işletme, kurumsal sosyal sorumluluk stratejisinin bir parçası olarak daha küçük, etik gıda işine yatırım yapabilir. Veya sürdürülebilirliğe veya gıda güvenliğine odaklanan bir kuruluş, misyonuna uygun bir işletmeyi desteklemek için finansman veya başka kaynaklar sağlayabilir. Bu tür ortaklıklar karşılıklı olarak faydalı olabilir ve etik gıda sektörünün genel etkisinin güçlendirilmesine yardımcı olabilir.</a:t>
              </a:r>
            </a:p>
            <a:p>
              <a:pPr algn="l" rtl="0">
                <a:lnSpc>
                  <a:spcPts val="1220"/>
                </a:lnSpc>
              </a:pPr>
              <a:endParaRPr lang="tr-TR" sz="1100">
                <a:latin typeface="Calibri" panose="020F0502020204030204" pitchFamily="34" charset="0"/>
                <a:ea typeface="Calibri"/>
                <a:cs typeface="Calibri" panose="020F0502020204030204" pitchFamily="34" charset="0"/>
              </a:endParaRPr>
            </a:p>
          </p:txBody>
        </p:sp>
        <p:sp>
          <p:nvSpPr>
            <p:cNvPr id="23" name="TextBox 22">
              <a:extLst>
                <a:ext uri="{FF2B5EF4-FFF2-40B4-BE49-F238E27FC236}">
                  <a16:creationId xmlns:a16="http://schemas.microsoft.com/office/drawing/2014/main" id="{B14F6861-8C6E-9E2B-669A-7990CD96846A}"/>
                </a:ext>
              </a:extLst>
            </p:cNvPr>
            <p:cNvSpPr txBox="1"/>
            <p:nvPr/>
          </p:nvSpPr>
          <p:spPr>
            <a:xfrm>
              <a:off x="528714" y="2554847"/>
              <a:ext cx="1323366" cy="584775"/>
            </a:xfrm>
            <a:prstGeom prst="rect">
              <a:avLst/>
            </a:prstGeom>
            <a:noFill/>
          </p:spPr>
          <p:txBody>
            <a:bodyPr wrap="square" lIns="91440" tIns="45720" rIns="91440" bIns="45720" anchor="t">
              <a:spAutoFit/>
            </a:bodyPr>
            <a:lstStyle/>
            <a:p>
              <a:pPr algn="l" rtl="0"/>
              <a:r>
                <a:rPr lang="en-IE" sz="1600" b="1">
                  <a:solidFill>
                    <a:schemeClr val="bg1"/>
                  </a:solidFill>
                  <a:latin typeface="Calibri"/>
                  <a:ea typeface="Calibri"/>
                  <a:cs typeface="Calibri"/>
                </a:rPr>
                <a:t>Ortaklıklar</a:t>
              </a:r>
              <a:endParaRPr lang="en-IE" sz="1600" b="1">
                <a:solidFill>
                  <a:schemeClr val="bg1"/>
                </a:solidFill>
                <a:effectLst/>
                <a:latin typeface="Calibri" panose="020F0502020204030204" pitchFamily="34" charset="0"/>
                <a:cs typeface="Calibri" panose="020F0502020204030204" pitchFamily="34" charset="0"/>
              </a:endParaRP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3" name="Text Box 5">
            <a:extLst>
              <a:ext uri="{FF2B5EF4-FFF2-40B4-BE49-F238E27FC236}">
                <a16:creationId xmlns:a16="http://schemas.microsoft.com/office/drawing/2014/main" id="{3655728E-9739-4B3E-0517-D72174C31C6A}"/>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012713054"/>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07</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pPr algn="l" rtl="0"/>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Tedarik Zinciri Yönetimi ve Sürdürülebilirlik</a:t>
            </a:r>
          </a:p>
          <a:p>
            <a:pPr algn="l" rtl="0"/>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38</a:t>
            </a:fld>
            <a:endParaRPr lang="en-US" sz="900">
              <a:solidFill>
                <a:schemeClr val="tx1"/>
              </a:solidFill>
            </a:endParaRPr>
          </a:p>
        </p:txBody>
      </p:sp>
      <p:sp>
        <p:nvSpPr>
          <p:cNvPr id="6" name="Text Box 5">
            <a:extLst>
              <a:ext uri="{FF2B5EF4-FFF2-40B4-BE49-F238E27FC236}">
                <a16:creationId xmlns:a16="http://schemas.microsoft.com/office/drawing/2014/main" id="{B031110B-8965-74FF-C9CF-1FCC17301B6E}"/>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943458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80">
            <a:extLst>
              <a:ext uri="{FF2B5EF4-FFF2-40B4-BE49-F238E27FC236}">
                <a16:creationId xmlns:a16="http://schemas.microsoft.com/office/drawing/2014/main" id="{4A1DFFE1-D36F-6B9C-5695-DC5860929F85}"/>
              </a:ext>
            </a:extLst>
          </p:cNvPr>
          <p:cNvSpPr/>
          <p:nvPr/>
        </p:nvSpPr>
        <p:spPr>
          <a:xfrm>
            <a:off x="0" y="-544"/>
            <a:ext cx="7559675" cy="10691813"/>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39</a:t>
            </a:fld>
            <a:endParaRPr lang="en-US" sz="900">
              <a:solidFill>
                <a:schemeClr val="tx1"/>
              </a:solidFill>
            </a:endParaRPr>
          </a:p>
        </p:txBody>
      </p: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0893838D-BD64-27A2-B033-25B30A5B4681}"/>
              </a:ext>
            </a:extLst>
          </p:cNvPr>
          <p:cNvSpPr/>
          <p:nvPr/>
        </p:nvSpPr>
        <p:spPr>
          <a:xfrm rot="10800000" flipH="1">
            <a:off x="2769354" y="404912"/>
            <a:ext cx="4804898" cy="1997431"/>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2817559" y="664929"/>
            <a:ext cx="4254454" cy="1343725"/>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r>
              <a:rPr lang="en-US" altLang="en-US" sz="2800">
                <a:solidFill>
                  <a:schemeClr val="tx1"/>
                </a:solidFill>
                <a:ea typeface="Calibri" panose="020F0502020204030204" pitchFamily="34" charset="0"/>
              </a:rPr>
              <a:t>Tedarik Zinciri Yönetimi ve Sürdürülebilirlik</a:t>
            </a:r>
          </a:p>
          <a:p>
            <a:pPr algn="l" rtl="0"/>
            <a:endParaRPr lang="en-US" altLang="en-US" sz="2800">
              <a:solidFill>
                <a:schemeClr val="tx1"/>
              </a:solidFill>
              <a:ea typeface="Calibri" panose="020F0502020204030204" pitchFamily="34" charset="0"/>
            </a:endParaRPr>
          </a:p>
          <a:p>
            <a:pPr algn="l" rtl="0"/>
            <a:endParaRPr lang="en-US" sz="2800"/>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921035" y="376943"/>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a:solidFill>
                  <a:srgbClr val="F79037"/>
                </a:solidFill>
              </a:rPr>
              <a:t>07</a:t>
            </a:r>
            <a:endParaRPr lang="en-US" sz="8800">
              <a:solidFill>
                <a:srgbClr val="F79037"/>
              </a:solidFill>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388136" y="2043714"/>
            <a:ext cx="6736501" cy="7937753"/>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30" name="Group 29">
            <a:extLst>
              <a:ext uri="{FF2B5EF4-FFF2-40B4-BE49-F238E27FC236}">
                <a16:creationId xmlns:a16="http://schemas.microsoft.com/office/drawing/2014/main" id="{9B126C56-55D4-750B-D53F-BFC31BCF7037}"/>
              </a:ext>
            </a:extLst>
          </p:cNvPr>
          <p:cNvGrpSpPr/>
          <p:nvPr/>
        </p:nvGrpSpPr>
        <p:grpSpPr>
          <a:xfrm>
            <a:off x="5079983" y="2250386"/>
            <a:ext cx="1869100" cy="1468538"/>
            <a:chOff x="2366907" y="6077055"/>
            <a:chExt cx="1869100" cy="1468538"/>
          </a:xfrm>
        </p:grpSpPr>
        <p:sp>
          <p:nvSpPr>
            <p:cNvPr id="31" name="Text Placeholder 3">
              <a:extLst>
                <a:ext uri="{FF2B5EF4-FFF2-40B4-BE49-F238E27FC236}">
                  <a16:creationId xmlns:a16="http://schemas.microsoft.com/office/drawing/2014/main" id="{B11E32A2-6D25-6A44-C0BB-0D45FBB22A0A}"/>
                </a:ext>
              </a:extLst>
            </p:cNvPr>
            <p:cNvSpPr txBox="1">
              <a:spLocks/>
            </p:cNvSpPr>
            <p:nvPr/>
          </p:nvSpPr>
          <p:spPr>
            <a:xfrm>
              <a:off x="2442371"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01</a:t>
              </a:r>
              <a:endParaRPr lang="en-US">
                <a:solidFill>
                  <a:srgbClr val="F79037"/>
                </a:solidFill>
              </a:endParaRPr>
            </a:p>
          </p:txBody>
        </p:sp>
        <p:sp>
          <p:nvSpPr>
            <p:cNvPr id="32" name="TextBox 31">
              <a:extLst>
                <a:ext uri="{FF2B5EF4-FFF2-40B4-BE49-F238E27FC236}">
                  <a16:creationId xmlns:a16="http://schemas.microsoft.com/office/drawing/2014/main" id="{DBD30DAB-8A9E-3C77-232F-EB702F4F762F}"/>
                </a:ext>
              </a:extLst>
            </p:cNvPr>
            <p:cNvSpPr txBox="1"/>
            <p:nvPr/>
          </p:nvSpPr>
          <p:spPr>
            <a:xfrm>
              <a:off x="2565846" y="6427338"/>
              <a:ext cx="1670161" cy="1118255"/>
            </a:xfrm>
            <a:prstGeom prst="rect">
              <a:avLst/>
            </a:prstGeom>
            <a:noFill/>
            <a:ln>
              <a:noFill/>
            </a:ln>
          </p:spPr>
          <p:txBody>
            <a:bodyPr wrap="square" lIns="91440" tIns="45720" rIns="91440" bIns="45720" anchor="t">
              <a:spAutoFit/>
            </a:bodyPr>
            <a:lstStyle/>
            <a:p>
              <a:pPr algn="l" rtl="0">
                <a:lnSpc>
                  <a:spcPts val="1960"/>
                </a:lnSpc>
              </a:pPr>
              <a:r>
                <a:rPr lang="en-IE" b="1" kern="0" err="1">
                  <a:latin typeface="Calibri"/>
                  <a:ea typeface="Calibri"/>
                  <a:cs typeface="Calibri"/>
                  <a:hlinkClick r:id="rId3" action="ppaction://hlinksldjump">
                    <a:extLst>
                      <a:ext uri="{A12FA001-AC4F-418D-AE19-62706E023703}">
                        <ahyp:hlinkClr xmlns:ahyp="http://schemas.microsoft.com/office/drawing/2018/hyperlinkcolor" val="tx"/>
                      </a:ext>
                    </a:extLst>
                  </a:hlinkClick>
                </a:rPr>
                <a:t>Yerel</a:t>
              </a:r>
              <a:r>
                <a:rPr lang="en-IE" b="1" kern="0">
                  <a:effectLst/>
                  <a:latin typeface="Calibri"/>
                  <a:ea typeface="Calibri"/>
                  <a:cs typeface="Calibri"/>
                  <a:hlinkClick r:id="rId3" action="ppaction://hlinksldjump">
                    <a:extLst>
                      <a:ext uri="{A12FA001-AC4F-418D-AE19-62706E023703}">
                        <ahyp:hlinkClr xmlns:ahyp="http://schemas.microsoft.com/office/drawing/2018/hyperlinkcolor" val="tx"/>
                      </a:ext>
                    </a:extLst>
                  </a:hlinkClick>
                </a:rPr>
                <a:t> </a:t>
              </a:r>
              <a:r>
                <a:rPr lang="en-IE" b="1" kern="0" err="1">
                  <a:effectLst/>
                  <a:latin typeface="Calibri"/>
                  <a:ea typeface="Calibri"/>
                  <a:cs typeface="Calibri"/>
                  <a:hlinkClick r:id="rId3" action="ppaction://hlinksldjump">
                    <a:extLst>
                      <a:ext uri="{A12FA001-AC4F-418D-AE19-62706E023703}">
                        <ahyp:hlinkClr xmlns:ahyp="http://schemas.microsoft.com/office/drawing/2018/hyperlinkcolor" val="tx"/>
                      </a:ext>
                    </a:extLst>
                  </a:hlinkClick>
                </a:rPr>
                <a:t>ve</a:t>
              </a:r>
              <a:r>
                <a:rPr lang="en-IE" b="1" kern="0">
                  <a:effectLst/>
                  <a:latin typeface="Calibri"/>
                  <a:ea typeface="Calibri"/>
                  <a:cs typeface="Calibri"/>
                  <a:hlinkClick r:id="rId3" action="ppaction://hlinksldjump">
                    <a:extLst>
                      <a:ext uri="{A12FA001-AC4F-418D-AE19-62706E023703}">
                        <ahyp:hlinkClr xmlns:ahyp="http://schemas.microsoft.com/office/drawing/2018/hyperlinkcolor" val="tx"/>
                      </a:ext>
                    </a:extLst>
                  </a:hlinkClick>
                </a:rPr>
                <a:t> </a:t>
              </a:r>
              <a:r>
                <a:rPr lang="en-IE" b="1" kern="0" err="1">
                  <a:effectLst/>
                  <a:latin typeface="Calibri"/>
                  <a:ea typeface="Calibri"/>
                  <a:cs typeface="Calibri"/>
                  <a:hlinkClick r:id="rId3" action="ppaction://hlinksldjump">
                    <a:extLst>
                      <a:ext uri="{A12FA001-AC4F-418D-AE19-62706E023703}">
                        <ahyp:hlinkClr xmlns:ahyp="http://schemas.microsoft.com/office/drawing/2018/hyperlinkcolor" val="tx"/>
                      </a:ext>
                    </a:extLst>
                  </a:hlinkClick>
                </a:rPr>
                <a:t>Mevsimsel</a:t>
              </a:r>
              <a:r>
                <a:rPr lang="en-IE" b="1" kern="0">
                  <a:effectLst/>
                  <a:latin typeface="Calibri"/>
                  <a:ea typeface="Calibri"/>
                  <a:cs typeface="Calibri"/>
                  <a:hlinkClick r:id="rId3" action="ppaction://hlinksldjump">
                    <a:extLst>
                      <a:ext uri="{A12FA001-AC4F-418D-AE19-62706E023703}">
                        <ahyp:hlinkClr xmlns:ahyp="http://schemas.microsoft.com/office/drawing/2018/hyperlinkcolor" val="tx"/>
                      </a:ext>
                    </a:extLst>
                  </a:hlinkClick>
                </a:rPr>
                <a:t> Kaynak </a:t>
              </a:r>
              <a:r>
                <a:rPr lang="en-IE" b="1" kern="0" err="1">
                  <a:effectLst/>
                  <a:latin typeface="Calibri"/>
                  <a:ea typeface="Calibri"/>
                  <a:cs typeface="Calibri"/>
                  <a:hlinkClick r:id="rId3" action="ppaction://hlinksldjump">
                    <a:extLst>
                      <a:ext uri="{A12FA001-AC4F-418D-AE19-62706E023703}">
                        <ahyp:hlinkClr xmlns:ahyp="http://schemas.microsoft.com/office/drawing/2018/hyperlinkcolor" val="tx"/>
                      </a:ext>
                    </a:extLst>
                  </a:hlinkClick>
                </a:rPr>
                <a:t>Kullanımı</a:t>
              </a:r>
              <a:endParaRPr lang="en-IE" b="1" kern="0" err="1">
                <a:effectLst/>
                <a:latin typeface="Calibri"/>
                <a:ea typeface="Calibri"/>
                <a:cs typeface="Calibri"/>
              </a:endParaRPr>
            </a:p>
          </p:txBody>
        </p:sp>
        <p:sp>
          <p:nvSpPr>
            <p:cNvPr id="33" name="Oval 32">
              <a:extLst>
                <a:ext uri="{FF2B5EF4-FFF2-40B4-BE49-F238E27FC236}">
                  <a16:creationId xmlns:a16="http://schemas.microsoft.com/office/drawing/2014/main" id="{56716577-1F8F-863F-59ED-115BA2B40FEA}"/>
                </a:ext>
              </a:extLst>
            </p:cNvPr>
            <p:cNvSpPr/>
            <p:nvPr/>
          </p:nvSpPr>
          <p:spPr>
            <a:xfrm>
              <a:off x="2366907"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35" name="Graphic 4">
            <a:extLst>
              <a:ext uri="{FF2B5EF4-FFF2-40B4-BE49-F238E27FC236}">
                <a16:creationId xmlns:a16="http://schemas.microsoft.com/office/drawing/2014/main" id="{4F3380FC-635C-E061-3087-C2454354C61B}"/>
              </a:ext>
            </a:extLst>
          </p:cNvPr>
          <p:cNvGrpSpPr/>
          <p:nvPr/>
        </p:nvGrpSpPr>
        <p:grpSpPr>
          <a:xfrm rot="19088255">
            <a:off x="5933372" y="8866466"/>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cxnSp>
        <p:nvCxnSpPr>
          <p:cNvPr id="47" name="Straight Connector 46">
            <a:extLst>
              <a:ext uri="{FF2B5EF4-FFF2-40B4-BE49-F238E27FC236}">
                <a16:creationId xmlns:a16="http://schemas.microsoft.com/office/drawing/2014/main" id="{66F1DF50-8D80-EBA6-B61A-A7E9B2DC27FE}"/>
              </a:ext>
            </a:extLst>
          </p:cNvPr>
          <p:cNvCxnSpPr>
            <a:cxnSpLocks/>
          </p:cNvCxnSpPr>
          <p:nvPr/>
        </p:nvCxnSpPr>
        <p:spPr>
          <a:xfrm>
            <a:off x="6287031" y="2765021"/>
            <a:ext cx="588891"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F172F4-3A66-444E-F063-3D0E2B2CFA6E}"/>
              </a:ext>
            </a:extLst>
          </p:cNvPr>
          <p:cNvCxnSpPr>
            <a:cxnSpLocks/>
          </p:cNvCxnSpPr>
          <p:nvPr/>
        </p:nvCxnSpPr>
        <p:spPr>
          <a:xfrm flipV="1">
            <a:off x="6875922" y="2758709"/>
            <a:ext cx="0" cy="1493036"/>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134C3F-45F9-A46F-07CB-C9005D971FB7}"/>
              </a:ext>
            </a:extLst>
          </p:cNvPr>
          <p:cNvCxnSpPr>
            <a:cxnSpLocks/>
          </p:cNvCxnSpPr>
          <p:nvPr/>
        </p:nvCxnSpPr>
        <p:spPr>
          <a:xfrm>
            <a:off x="4295062" y="6629868"/>
            <a:ext cx="891964"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D889821-07F0-4390-A5EF-1E6A22188B6C}"/>
              </a:ext>
            </a:extLst>
          </p:cNvPr>
          <p:cNvCxnSpPr>
            <a:cxnSpLocks/>
          </p:cNvCxnSpPr>
          <p:nvPr/>
        </p:nvCxnSpPr>
        <p:spPr>
          <a:xfrm>
            <a:off x="1004702" y="4243231"/>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2496652-40C7-6B72-B6C2-8BB4BAED9FEA}"/>
              </a:ext>
            </a:extLst>
          </p:cNvPr>
          <p:cNvGrpSpPr/>
          <p:nvPr/>
        </p:nvGrpSpPr>
        <p:grpSpPr>
          <a:xfrm>
            <a:off x="5235804" y="7527723"/>
            <a:ext cx="1581305" cy="953292"/>
            <a:chOff x="2284008" y="5773142"/>
            <a:chExt cx="1581305" cy="953292"/>
          </a:xfrm>
          <a:solidFill>
            <a:schemeClr val="bg1"/>
          </a:solidFill>
        </p:grpSpPr>
        <p:sp>
          <p:nvSpPr>
            <p:cNvPr id="52" name="Text Placeholder 3">
              <a:extLst>
                <a:ext uri="{FF2B5EF4-FFF2-40B4-BE49-F238E27FC236}">
                  <a16:creationId xmlns:a16="http://schemas.microsoft.com/office/drawing/2014/main" id="{F55226AD-E517-4C9C-AAD3-69423BD33D68}"/>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05</a:t>
              </a:r>
              <a:endParaRPr lang="en-US">
                <a:solidFill>
                  <a:srgbClr val="F79037"/>
                </a:solidFill>
              </a:endParaRPr>
            </a:p>
          </p:txBody>
        </p:sp>
        <p:sp>
          <p:nvSpPr>
            <p:cNvPr id="53" name="TextBox 52">
              <a:extLst>
                <a:ext uri="{FF2B5EF4-FFF2-40B4-BE49-F238E27FC236}">
                  <a16:creationId xmlns:a16="http://schemas.microsoft.com/office/drawing/2014/main" id="{FA3645BD-0E39-D890-2632-A13ABA936A3F}"/>
                </a:ext>
              </a:extLst>
            </p:cNvPr>
            <p:cNvSpPr txBox="1"/>
            <p:nvPr/>
          </p:nvSpPr>
          <p:spPr>
            <a:xfrm>
              <a:off x="2284008" y="6121140"/>
              <a:ext cx="1481559" cy="605294"/>
            </a:xfrm>
            <a:prstGeom prst="rect">
              <a:avLst/>
            </a:prstGeom>
            <a:grpFill/>
          </p:spPr>
          <p:txBody>
            <a:bodyPr wrap="square">
              <a:spAutoFit/>
            </a:bodyPr>
            <a:lstStyle/>
            <a:p>
              <a:pPr algn="l" rtl="0">
                <a:lnSpc>
                  <a:spcPts val="1960"/>
                </a:lnSpc>
              </a:pPr>
              <a:r>
                <a:rPr lang="en-IE" sz="1800" b="1" kern="100">
                  <a:effectLst/>
                  <a:latin typeface="Calibri" panose="020F0502020204030204" pitchFamily="34" charset="0"/>
                  <a:ea typeface="Times New Roman" panose="02020603050405020304" pitchFamily="18"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Sürdürülebilirliği Korumak</a:t>
              </a:r>
              <a:endParaRPr lang="en-IE" sz="1800" b="1" kern="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05B62593-3436-2A98-60A0-C609B3ED2B66}"/>
              </a:ext>
            </a:extLst>
          </p:cNvPr>
          <p:cNvGrpSpPr/>
          <p:nvPr/>
        </p:nvGrpSpPr>
        <p:grpSpPr>
          <a:xfrm rot="10800000">
            <a:off x="5713034" y="4199683"/>
            <a:ext cx="1162888" cy="104123"/>
            <a:chOff x="4524046" y="3969979"/>
            <a:chExt cx="1162888" cy="104123"/>
          </a:xfrm>
        </p:grpSpPr>
        <p:sp>
          <p:nvSpPr>
            <p:cNvPr id="55" name="Oval 54">
              <a:extLst>
                <a:ext uri="{FF2B5EF4-FFF2-40B4-BE49-F238E27FC236}">
                  <a16:creationId xmlns:a16="http://schemas.microsoft.com/office/drawing/2014/main" id="{A6CD6D17-657B-7D35-34F5-E78D93F2F269}"/>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56" name="Straight Connector 55">
              <a:extLst>
                <a:ext uri="{FF2B5EF4-FFF2-40B4-BE49-F238E27FC236}">
                  <a16:creationId xmlns:a16="http://schemas.microsoft.com/office/drawing/2014/main" id="{BDCD9A86-9A33-A8C9-7030-DC6E71A4A57D}"/>
                </a:ext>
              </a:extLst>
            </p:cNvPr>
            <p:cNvCxnSpPr>
              <a:cxnSpLocks/>
            </p:cNvCxnSpPr>
            <p:nvPr/>
          </p:nvCxnSpPr>
          <p:spPr>
            <a:xfrm rot="10800000" flipH="1">
              <a:off x="4524046" y="4022040"/>
              <a:ext cx="1067846"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344F45B9-78BD-4E28-8302-D32A75CC869C}"/>
              </a:ext>
            </a:extLst>
          </p:cNvPr>
          <p:cNvGrpSpPr/>
          <p:nvPr/>
        </p:nvGrpSpPr>
        <p:grpSpPr>
          <a:xfrm>
            <a:off x="3141332" y="3746142"/>
            <a:ext cx="1772971" cy="1217086"/>
            <a:chOff x="2805055" y="6069500"/>
            <a:chExt cx="1772971" cy="1217086"/>
          </a:xfrm>
          <a:solidFill>
            <a:schemeClr val="bg1"/>
          </a:solidFill>
        </p:grpSpPr>
        <p:sp>
          <p:nvSpPr>
            <p:cNvPr id="59" name="Text Placeholder 3">
              <a:extLst>
                <a:ext uri="{FF2B5EF4-FFF2-40B4-BE49-F238E27FC236}">
                  <a16:creationId xmlns:a16="http://schemas.microsoft.com/office/drawing/2014/main" id="{0D1FC79D-F741-6C72-DE1D-DAEE95C9B786}"/>
                </a:ext>
              </a:extLst>
            </p:cNvPr>
            <p:cNvSpPr txBox="1">
              <a:spLocks/>
            </p:cNvSpPr>
            <p:nvPr/>
          </p:nvSpPr>
          <p:spPr>
            <a:xfrm>
              <a:off x="2805055" y="6069500"/>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02</a:t>
              </a:r>
              <a:endParaRPr lang="en-US">
                <a:solidFill>
                  <a:srgbClr val="F79037"/>
                </a:solidFill>
              </a:endParaRPr>
            </a:p>
          </p:txBody>
        </p:sp>
        <p:sp>
          <p:nvSpPr>
            <p:cNvPr id="60" name="TextBox 59">
              <a:extLst>
                <a:ext uri="{FF2B5EF4-FFF2-40B4-BE49-F238E27FC236}">
                  <a16:creationId xmlns:a16="http://schemas.microsoft.com/office/drawing/2014/main" id="{C28CD688-4EC4-F489-25C0-005AD2B14918}"/>
                </a:ext>
              </a:extLst>
            </p:cNvPr>
            <p:cNvSpPr txBox="1"/>
            <p:nvPr/>
          </p:nvSpPr>
          <p:spPr>
            <a:xfrm>
              <a:off x="2907865" y="6424812"/>
              <a:ext cx="1670161" cy="861774"/>
            </a:xfrm>
            <a:prstGeom prst="rect">
              <a:avLst/>
            </a:prstGeom>
            <a:grpFill/>
          </p:spPr>
          <p:txBody>
            <a:bodyPr wrap="square">
              <a:spAutoFit/>
            </a:bodyPr>
            <a:lstStyle/>
            <a:p>
              <a:pPr algn="l" rtl="0">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Etik Tedarikçilerle İlişkiler</a:t>
              </a:r>
              <a:endParaRPr lang="en-IE" b="1" kern="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61" name="Straight Connector 60">
            <a:extLst>
              <a:ext uri="{FF2B5EF4-FFF2-40B4-BE49-F238E27FC236}">
                <a16:creationId xmlns:a16="http://schemas.microsoft.com/office/drawing/2014/main" id="{C8CB923B-45F5-90AB-DC22-7E73D32F7970}"/>
              </a:ext>
            </a:extLst>
          </p:cNvPr>
          <p:cNvCxnSpPr>
            <a:cxnSpLocks/>
          </p:cNvCxnSpPr>
          <p:nvPr/>
        </p:nvCxnSpPr>
        <p:spPr>
          <a:xfrm>
            <a:off x="4678222" y="2772708"/>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06C2D0B1-53CE-A7EE-CE53-0E2FAE284A48}"/>
              </a:ext>
            </a:extLst>
          </p:cNvPr>
          <p:cNvGrpSpPr/>
          <p:nvPr/>
        </p:nvGrpSpPr>
        <p:grpSpPr>
          <a:xfrm>
            <a:off x="3154811" y="6120742"/>
            <a:ext cx="1325860" cy="955577"/>
            <a:chOff x="3151558" y="5735569"/>
            <a:chExt cx="1325860" cy="955577"/>
          </a:xfrm>
          <a:solidFill>
            <a:schemeClr val="bg1"/>
          </a:solidFill>
        </p:grpSpPr>
        <p:sp>
          <p:nvSpPr>
            <p:cNvPr id="63" name="Text Placeholder 3">
              <a:extLst>
                <a:ext uri="{FF2B5EF4-FFF2-40B4-BE49-F238E27FC236}">
                  <a16:creationId xmlns:a16="http://schemas.microsoft.com/office/drawing/2014/main" id="{65DB2F7E-8611-82F3-90BE-D91B306F1446}"/>
                </a:ext>
              </a:extLst>
            </p:cNvPr>
            <p:cNvSpPr txBox="1">
              <a:spLocks/>
            </p:cNvSpPr>
            <p:nvPr/>
          </p:nvSpPr>
          <p:spPr>
            <a:xfrm>
              <a:off x="3151558" y="573556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04</a:t>
              </a:r>
              <a:endParaRPr lang="en-US">
                <a:solidFill>
                  <a:srgbClr val="F79037"/>
                </a:solidFill>
              </a:endParaRPr>
            </a:p>
          </p:txBody>
        </p:sp>
        <p:sp>
          <p:nvSpPr>
            <p:cNvPr id="128" name="TextBox 127">
              <a:extLst>
                <a:ext uri="{FF2B5EF4-FFF2-40B4-BE49-F238E27FC236}">
                  <a16:creationId xmlns:a16="http://schemas.microsoft.com/office/drawing/2014/main" id="{C130EBA8-96B1-63EB-79F9-F8F9FF0C0BD7}"/>
                </a:ext>
              </a:extLst>
            </p:cNvPr>
            <p:cNvSpPr txBox="1"/>
            <p:nvPr/>
          </p:nvSpPr>
          <p:spPr>
            <a:xfrm>
              <a:off x="3272909" y="6085852"/>
              <a:ext cx="1204509" cy="605294"/>
            </a:xfrm>
            <a:prstGeom prst="rect">
              <a:avLst/>
            </a:prstGeom>
            <a:grpFill/>
          </p:spPr>
          <p:txBody>
            <a:bodyPr wrap="square">
              <a:spAutoFit/>
            </a:bodyPr>
            <a:lstStyle/>
            <a:p>
              <a:pPr lvl="0" algn="l" rtl="0">
                <a:lnSpc>
                  <a:spcPts val="1960"/>
                </a:lnSpc>
              </a:pPr>
              <a:r>
                <a:rPr lang="en-IE" sz="1800" b="1">
                  <a:effectLst/>
                  <a:latin typeface="Calibri" panose="020F0502020204030204" pitchFamily="34" charset="0"/>
                  <a:ea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Atıkların Azaltılması</a:t>
              </a:r>
              <a:endParaRPr lang="en-IE" sz="1800">
                <a:effectLst/>
                <a:latin typeface="Calibri" panose="020F0502020204030204" pitchFamily="34" charset="0"/>
                <a:ea typeface="Calibri" panose="020F0502020204030204" pitchFamily="34" charset="0"/>
              </a:endParaRPr>
            </a:p>
          </p:txBody>
        </p:sp>
      </p:grpSp>
      <p:cxnSp>
        <p:nvCxnSpPr>
          <p:cNvPr id="129" name="Straight Connector 128">
            <a:extLst>
              <a:ext uri="{FF2B5EF4-FFF2-40B4-BE49-F238E27FC236}">
                <a16:creationId xmlns:a16="http://schemas.microsoft.com/office/drawing/2014/main" id="{4F5A04DB-228B-C0EF-546C-D591841F09A7}"/>
              </a:ext>
            </a:extLst>
          </p:cNvPr>
          <p:cNvCxnSpPr>
            <a:cxnSpLocks/>
          </p:cNvCxnSpPr>
          <p:nvPr/>
        </p:nvCxnSpPr>
        <p:spPr>
          <a:xfrm flipV="1">
            <a:off x="975732" y="6043635"/>
            <a:ext cx="0" cy="575359"/>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AB794E63-067E-BF2A-824C-8D9FA7DDB2B4}"/>
              </a:ext>
            </a:extLst>
          </p:cNvPr>
          <p:cNvGrpSpPr/>
          <p:nvPr/>
        </p:nvGrpSpPr>
        <p:grpSpPr>
          <a:xfrm rot="5400000">
            <a:off x="872960" y="4325210"/>
            <a:ext cx="263974" cy="104123"/>
            <a:chOff x="5422960" y="3969979"/>
            <a:chExt cx="263974" cy="104123"/>
          </a:xfrm>
        </p:grpSpPr>
        <p:sp>
          <p:nvSpPr>
            <p:cNvPr id="131" name="Oval 130">
              <a:extLst>
                <a:ext uri="{FF2B5EF4-FFF2-40B4-BE49-F238E27FC236}">
                  <a16:creationId xmlns:a16="http://schemas.microsoft.com/office/drawing/2014/main" id="{332559E4-C0C3-E117-22AB-4D2F36849CDC}"/>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32" name="Straight Connector 131">
              <a:extLst>
                <a:ext uri="{FF2B5EF4-FFF2-40B4-BE49-F238E27FC236}">
                  <a16:creationId xmlns:a16="http://schemas.microsoft.com/office/drawing/2014/main" id="{DA754BB2-E60F-56A7-E182-95977FF6A931}"/>
                </a:ext>
              </a:extLst>
            </p:cNvPr>
            <p:cNvCxnSpPr>
              <a:cxnSpLocks/>
            </p:cNvCxnSpPr>
            <p:nvPr/>
          </p:nvCxnSpPr>
          <p:spPr>
            <a:xfrm rot="16200000">
              <a:off x="5507427" y="3937574"/>
              <a:ext cx="0" cy="16893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5A6433D-936B-AF42-5E0C-54F31397C9A2}"/>
              </a:ext>
            </a:extLst>
          </p:cNvPr>
          <p:cNvGrpSpPr/>
          <p:nvPr/>
        </p:nvGrpSpPr>
        <p:grpSpPr>
          <a:xfrm>
            <a:off x="526211" y="5472045"/>
            <a:ext cx="1958002" cy="953280"/>
            <a:chOff x="3139370" y="5794563"/>
            <a:chExt cx="1958002" cy="953280"/>
          </a:xfrm>
          <a:solidFill>
            <a:schemeClr val="bg1"/>
          </a:solidFill>
        </p:grpSpPr>
        <p:sp>
          <p:nvSpPr>
            <p:cNvPr id="134" name="Text Placeholder 3">
              <a:extLst>
                <a:ext uri="{FF2B5EF4-FFF2-40B4-BE49-F238E27FC236}">
                  <a16:creationId xmlns:a16="http://schemas.microsoft.com/office/drawing/2014/main" id="{83214815-D041-E7BC-7AB7-E33F85979BE2}"/>
                </a:ext>
              </a:extLst>
            </p:cNvPr>
            <p:cNvSpPr txBox="1">
              <a:spLocks/>
            </p:cNvSpPr>
            <p:nvPr/>
          </p:nvSpPr>
          <p:spPr>
            <a:xfrm>
              <a:off x="3139370" y="57945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03</a:t>
              </a:r>
              <a:endParaRPr lang="en-US">
                <a:solidFill>
                  <a:srgbClr val="F79037"/>
                </a:solidFill>
              </a:endParaRPr>
            </a:p>
          </p:txBody>
        </p:sp>
        <p:sp>
          <p:nvSpPr>
            <p:cNvPr id="135" name="TextBox 134">
              <a:extLst>
                <a:ext uri="{FF2B5EF4-FFF2-40B4-BE49-F238E27FC236}">
                  <a16:creationId xmlns:a16="http://schemas.microsoft.com/office/drawing/2014/main" id="{8F56D748-D2E7-D024-FCE2-A13050C6AD78}"/>
                </a:ext>
              </a:extLst>
            </p:cNvPr>
            <p:cNvSpPr txBox="1"/>
            <p:nvPr/>
          </p:nvSpPr>
          <p:spPr>
            <a:xfrm>
              <a:off x="3284416" y="6142549"/>
              <a:ext cx="1812956" cy="605294"/>
            </a:xfrm>
            <a:prstGeom prst="rect">
              <a:avLst/>
            </a:prstGeom>
            <a:grpFill/>
          </p:spPr>
          <p:txBody>
            <a:bodyPr wrap="square">
              <a:spAutoFit/>
            </a:bodyPr>
            <a:lstStyle/>
            <a:p>
              <a:pPr algn="l" rtl="0">
                <a:lnSpc>
                  <a:spcPts val="1960"/>
                </a:lnSpc>
              </a:pPr>
              <a:r>
                <a:rPr lang="en-IE" sz="1800" b="1" kern="10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Taşımacılık ve Lojistik</a:t>
              </a:r>
              <a:endParaRPr lang="en-IE" sz="1800" b="1" kern="10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6" name="Group 135">
            <a:extLst>
              <a:ext uri="{FF2B5EF4-FFF2-40B4-BE49-F238E27FC236}">
                <a16:creationId xmlns:a16="http://schemas.microsoft.com/office/drawing/2014/main" id="{D5ADE710-093B-5586-F6DB-B2C751649371}"/>
              </a:ext>
            </a:extLst>
          </p:cNvPr>
          <p:cNvGrpSpPr/>
          <p:nvPr/>
        </p:nvGrpSpPr>
        <p:grpSpPr>
          <a:xfrm>
            <a:off x="969815" y="6582959"/>
            <a:ext cx="1242661" cy="104123"/>
            <a:chOff x="4444273" y="3969979"/>
            <a:chExt cx="1242661" cy="104123"/>
          </a:xfrm>
        </p:grpSpPr>
        <p:sp>
          <p:nvSpPr>
            <p:cNvPr id="137" name="Oval 136">
              <a:extLst>
                <a:ext uri="{FF2B5EF4-FFF2-40B4-BE49-F238E27FC236}">
                  <a16:creationId xmlns:a16="http://schemas.microsoft.com/office/drawing/2014/main" id="{8E386E81-CDDA-4A7E-7FB3-5850C002D1E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38" name="Straight Connector 137">
              <a:extLst>
                <a:ext uri="{FF2B5EF4-FFF2-40B4-BE49-F238E27FC236}">
                  <a16:creationId xmlns:a16="http://schemas.microsoft.com/office/drawing/2014/main" id="{0B4AE96D-E7A4-9F4B-D37D-B072ACEC72B0}"/>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A2DC9D0-0111-25A2-ED53-FA07A3EA1179}"/>
              </a:ext>
            </a:extLst>
          </p:cNvPr>
          <p:cNvGrpSpPr/>
          <p:nvPr/>
        </p:nvGrpSpPr>
        <p:grpSpPr>
          <a:xfrm rot="5400000">
            <a:off x="6056650" y="5927516"/>
            <a:ext cx="814855" cy="104123"/>
            <a:chOff x="4872079" y="3969979"/>
            <a:chExt cx="814855" cy="104123"/>
          </a:xfrm>
        </p:grpSpPr>
        <p:sp>
          <p:nvSpPr>
            <p:cNvPr id="140" name="Oval 139">
              <a:extLst>
                <a:ext uri="{FF2B5EF4-FFF2-40B4-BE49-F238E27FC236}">
                  <a16:creationId xmlns:a16="http://schemas.microsoft.com/office/drawing/2014/main" id="{24FC2872-2B19-4477-6DE5-7A8A9FCFE32D}"/>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41" name="Straight Connector 140">
              <a:extLst>
                <a:ext uri="{FF2B5EF4-FFF2-40B4-BE49-F238E27FC236}">
                  <a16:creationId xmlns:a16="http://schemas.microsoft.com/office/drawing/2014/main" id="{E7AB2798-45FD-636A-3F55-7144B23DC4A8}"/>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43" name="Straight Connector 142">
            <a:extLst>
              <a:ext uri="{FF2B5EF4-FFF2-40B4-BE49-F238E27FC236}">
                <a16:creationId xmlns:a16="http://schemas.microsoft.com/office/drawing/2014/main" id="{0F07B8A4-E1F1-44A9-659C-9CB87E558028}"/>
              </a:ext>
            </a:extLst>
          </p:cNvPr>
          <p:cNvCxnSpPr>
            <a:cxnSpLocks/>
          </p:cNvCxnSpPr>
          <p:nvPr/>
        </p:nvCxnSpPr>
        <p:spPr>
          <a:xfrm flipV="1">
            <a:off x="5187817" y="5572150"/>
            <a:ext cx="0" cy="1055091"/>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8AB30BC-BFE6-6B86-E39D-B8229458027E}"/>
              </a:ext>
            </a:extLst>
          </p:cNvPr>
          <p:cNvCxnSpPr>
            <a:cxnSpLocks/>
          </p:cNvCxnSpPr>
          <p:nvPr/>
        </p:nvCxnSpPr>
        <p:spPr>
          <a:xfrm>
            <a:off x="5177903" y="5572150"/>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E731EA68-285D-C63E-970A-C6E9A2F209A6}"/>
              </a:ext>
            </a:extLst>
          </p:cNvPr>
          <p:cNvGrpSpPr/>
          <p:nvPr/>
        </p:nvGrpSpPr>
        <p:grpSpPr>
          <a:xfrm>
            <a:off x="1037990" y="7586768"/>
            <a:ext cx="2465135" cy="953292"/>
            <a:chOff x="1400178" y="5773142"/>
            <a:chExt cx="2465135" cy="953292"/>
          </a:xfrm>
          <a:solidFill>
            <a:schemeClr val="bg1"/>
          </a:solidFill>
        </p:grpSpPr>
        <p:sp>
          <p:nvSpPr>
            <p:cNvPr id="149" name="Text Placeholder 3">
              <a:extLst>
                <a:ext uri="{FF2B5EF4-FFF2-40B4-BE49-F238E27FC236}">
                  <a16:creationId xmlns:a16="http://schemas.microsoft.com/office/drawing/2014/main" id="{2960DD44-8F75-7FB9-255B-94270D85A3FA}"/>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06</a:t>
              </a:r>
              <a:endParaRPr lang="en-US">
                <a:solidFill>
                  <a:srgbClr val="F79037"/>
                </a:solidFill>
              </a:endParaRPr>
            </a:p>
          </p:txBody>
        </p:sp>
        <p:sp>
          <p:nvSpPr>
            <p:cNvPr id="151" name="TextBox 150">
              <a:extLst>
                <a:ext uri="{FF2B5EF4-FFF2-40B4-BE49-F238E27FC236}">
                  <a16:creationId xmlns:a16="http://schemas.microsoft.com/office/drawing/2014/main" id="{5D082C10-831E-7FFC-122C-CEC815F53684}"/>
                </a:ext>
              </a:extLst>
            </p:cNvPr>
            <p:cNvSpPr txBox="1"/>
            <p:nvPr/>
          </p:nvSpPr>
          <p:spPr>
            <a:xfrm>
              <a:off x="1400178" y="6121140"/>
              <a:ext cx="2365389" cy="605294"/>
            </a:xfrm>
            <a:prstGeom prst="rect">
              <a:avLst/>
            </a:prstGeom>
            <a:grpFill/>
          </p:spPr>
          <p:txBody>
            <a:bodyPr wrap="square" lIns="91440" tIns="45720" rIns="91440" bIns="45720" anchor="t">
              <a:spAutoFit/>
            </a:bodyPr>
            <a:lstStyle/>
            <a:p>
              <a:pPr algn="l" rtl="0">
                <a:lnSpc>
                  <a:spcPts val="1960"/>
                </a:lnSpc>
              </a:pPr>
              <a:r>
                <a:rPr lang="en-IE" b="1" kern="100" err="1">
                  <a:latin typeface="Calibri"/>
                  <a:ea typeface="Times New Roman" panose="02020603050405020304" pitchFamily="18" charset="0"/>
                  <a:cs typeface="Times New Roman"/>
                  <a:hlinkClick r:id="rId8" action="ppaction://hlinksldjump">
                    <a:extLst>
                      <a:ext uri="{A12FA001-AC4F-418D-AE19-62706E023703}">
                        <ahyp:hlinkClr xmlns:ahyp="http://schemas.microsoft.com/office/drawing/2018/hyperlinkcolor" val="tx"/>
                      </a:ext>
                    </a:extLst>
                  </a:hlinkClick>
                </a:rPr>
                <a:t>İşinizi</a:t>
              </a:r>
              <a:r>
                <a:rPr lang="en-IE" sz="1800" b="1" kern="100">
                  <a:effectLst/>
                  <a:latin typeface="Calibri"/>
                  <a:ea typeface="Times New Roman" panose="02020603050405020304" pitchFamily="18" charset="0"/>
                  <a:cs typeface="Times New Roman"/>
                  <a:hlinkClick r:id="rId8" action="ppaction://hlinksldjump">
                    <a:extLst>
                      <a:ext uri="{A12FA001-AC4F-418D-AE19-62706E023703}">
                        <ahyp:hlinkClr xmlns:ahyp="http://schemas.microsoft.com/office/drawing/2018/hyperlinkcolor" val="tx"/>
                      </a:ext>
                    </a:extLst>
                  </a:hlinkClick>
                </a:rPr>
                <a:t> </a:t>
              </a:r>
              <a:r>
                <a:rPr lang="en-IE" sz="1800" b="1" kern="100" err="1">
                  <a:effectLst/>
                  <a:latin typeface="Calibri"/>
                  <a:ea typeface="Times New Roman" panose="02020603050405020304" pitchFamily="18" charset="0"/>
                  <a:cs typeface="Times New Roman"/>
                  <a:hlinkClick r:id="rId8" action="ppaction://hlinksldjump">
                    <a:extLst>
                      <a:ext uri="{A12FA001-AC4F-418D-AE19-62706E023703}">
                        <ahyp:hlinkClr xmlns:ahyp="http://schemas.microsoft.com/office/drawing/2018/hyperlinkcolor" val="tx"/>
                      </a:ext>
                    </a:extLst>
                  </a:hlinkClick>
                </a:rPr>
                <a:t>Başlatma</a:t>
              </a:r>
              <a:r>
                <a:rPr lang="en-IE" sz="1800" b="1" kern="100">
                  <a:effectLst/>
                  <a:latin typeface="Calibri"/>
                  <a:ea typeface="Times New Roman" panose="02020603050405020304" pitchFamily="18" charset="0"/>
                  <a:cs typeface="Times New Roman"/>
                  <a:hlinkClick r:id="rId8" action="ppaction://hlinksldjump">
                    <a:extLst>
                      <a:ext uri="{A12FA001-AC4F-418D-AE19-62706E023703}">
                        <ahyp:hlinkClr xmlns:ahyp="http://schemas.microsoft.com/office/drawing/2018/hyperlinkcolor" val="tx"/>
                      </a:ext>
                    </a:extLst>
                  </a:hlinkClick>
                </a:rPr>
                <a:t> </a:t>
              </a:r>
              <a:r>
                <a:rPr lang="en-IE" sz="1800" b="1" kern="100" err="1">
                  <a:effectLst/>
                  <a:latin typeface="Calibri"/>
                  <a:ea typeface="Times New Roman" panose="02020603050405020304" pitchFamily="18" charset="0"/>
                  <a:cs typeface="Times New Roman"/>
                  <a:hlinkClick r:id="rId8" action="ppaction://hlinksldjump">
                    <a:extLst>
                      <a:ext uri="{A12FA001-AC4F-418D-AE19-62706E023703}">
                        <ahyp:hlinkClr xmlns:ahyp="http://schemas.microsoft.com/office/drawing/2018/hyperlinkcolor" val="tx"/>
                      </a:ext>
                    </a:extLst>
                  </a:hlinkClick>
                </a:rPr>
                <a:t>ve</a:t>
              </a:r>
              <a:r>
                <a:rPr lang="en-IE" sz="1800" b="1" kern="100">
                  <a:effectLst/>
                  <a:latin typeface="Calibri"/>
                  <a:ea typeface="Times New Roman" panose="02020603050405020304" pitchFamily="18" charset="0"/>
                  <a:cs typeface="Times New Roman"/>
                  <a:hlinkClick r:id="rId8" action="ppaction://hlinksldjump">
                    <a:extLst>
                      <a:ext uri="{A12FA001-AC4F-418D-AE19-62706E023703}">
                        <ahyp:hlinkClr xmlns:ahyp="http://schemas.microsoft.com/office/drawing/2018/hyperlinkcolor" val="tx"/>
                      </a:ext>
                    </a:extLst>
                  </a:hlinkClick>
                </a:rPr>
                <a:t> Büyütme </a:t>
              </a:r>
              <a:r>
                <a:rPr lang="en-IE" b="1" kern="100" err="1">
                  <a:latin typeface="Calibri"/>
                  <a:ea typeface="Times New Roman" panose="02020603050405020304" pitchFamily="18" charset="0"/>
                  <a:cs typeface="Times New Roman"/>
                  <a:hlinkClick r:id="rId8" action="ppaction://hlinksldjump">
                    <a:extLst>
                      <a:ext uri="{A12FA001-AC4F-418D-AE19-62706E023703}">
                        <ahyp:hlinkClr xmlns:ahyp="http://schemas.microsoft.com/office/drawing/2018/hyperlinkcolor" val="tx"/>
                      </a:ext>
                    </a:extLst>
                  </a:hlinkClick>
                </a:rPr>
                <a:t>Hikayeniz</a:t>
              </a:r>
              <a:endParaRPr lang="en-IE" sz="1800" b="1" kern="0" err="1">
                <a:effectLst/>
                <a:latin typeface="Calibri"/>
                <a:ea typeface="Calibri" panose="020F0502020204030204" pitchFamily="34" charset="0"/>
                <a:cs typeface="Times New Roman"/>
              </a:endParaRPr>
            </a:p>
          </p:txBody>
        </p:sp>
      </p:grpSp>
      <p:sp>
        <p:nvSpPr>
          <p:cNvPr id="159" name="Freeform 158">
            <a:extLst>
              <a:ext uri="{FF2B5EF4-FFF2-40B4-BE49-F238E27FC236}">
                <a16:creationId xmlns:a16="http://schemas.microsoft.com/office/drawing/2014/main" id="{EA5D1CFA-2A97-7689-5102-4AC689EFEA78}"/>
              </a:ext>
            </a:extLst>
          </p:cNvPr>
          <p:cNvSpPr/>
          <p:nvPr/>
        </p:nvSpPr>
        <p:spPr>
          <a:xfrm flipH="1">
            <a:off x="-10857" y="2199834"/>
            <a:ext cx="3207607" cy="1771382"/>
          </a:xfrm>
          <a:custGeom>
            <a:avLst/>
            <a:gdLst>
              <a:gd name="connsiteX0" fmla="*/ 3207607 w 3207607"/>
              <a:gd name="connsiteY0" fmla="*/ 0 h 1771382"/>
              <a:gd name="connsiteX1" fmla="*/ 3182420 w 3207607"/>
              <a:gd name="connsiteY1" fmla="*/ 0 h 1771382"/>
              <a:gd name="connsiteX2" fmla="*/ 418874 w 3207607"/>
              <a:gd name="connsiteY2" fmla="*/ 0 h 1771382"/>
              <a:gd name="connsiteX3" fmla="*/ 0 w 3207607"/>
              <a:gd name="connsiteY3" fmla="*/ 0 h 1771382"/>
              <a:gd name="connsiteX4" fmla="*/ 0 w 3207607"/>
              <a:gd name="connsiteY4" fmla="*/ 201719 h 1771382"/>
              <a:gd name="connsiteX5" fmla="*/ 0 w 3207607"/>
              <a:gd name="connsiteY5" fmla="*/ 497893 h 1771382"/>
              <a:gd name="connsiteX6" fmla="*/ 0 w 3207607"/>
              <a:gd name="connsiteY6" fmla="*/ 1482553 h 1771382"/>
              <a:gd name="connsiteX7" fmla="*/ 391958 w 3207607"/>
              <a:gd name="connsiteY7" fmla="*/ 1771382 h 1771382"/>
              <a:gd name="connsiteX8" fmla="*/ 810831 w 3207607"/>
              <a:gd name="connsiteY8" fmla="*/ 1771382 h 1771382"/>
              <a:gd name="connsiteX9" fmla="*/ 3182420 w 3207607"/>
              <a:gd name="connsiteY9" fmla="*/ 1771382 h 1771382"/>
              <a:gd name="connsiteX10" fmla="*/ 3207607 w 3207607"/>
              <a:gd name="connsiteY10" fmla="*/ 1771382 h 1771382"/>
              <a:gd name="connsiteX11" fmla="*/ 3207607 w 3207607"/>
              <a:gd name="connsiteY11" fmla="*/ 0 h 17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7607" h="1771382">
                <a:moveTo>
                  <a:pt x="3207607" y="0"/>
                </a:moveTo>
                <a:lnTo>
                  <a:pt x="3182420" y="0"/>
                </a:lnTo>
                <a:lnTo>
                  <a:pt x="418874" y="0"/>
                </a:lnTo>
                <a:lnTo>
                  <a:pt x="0" y="0"/>
                </a:lnTo>
                <a:lnTo>
                  <a:pt x="0" y="201719"/>
                </a:lnTo>
                <a:lnTo>
                  <a:pt x="0" y="497893"/>
                </a:lnTo>
                <a:lnTo>
                  <a:pt x="0" y="1482553"/>
                </a:lnTo>
                <a:cubicBezTo>
                  <a:pt x="0" y="1642169"/>
                  <a:pt x="175348" y="1771382"/>
                  <a:pt x="391958" y="1771382"/>
                </a:cubicBezTo>
                <a:lnTo>
                  <a:pt x="810831" y="1771382"/>
                </a:lnTo>
                <a:lnTo>
                  <a:pt x="3182420" y="1771382"/>
                </a:lnTo>
                <a:lnTo>
                  <a:pt x="3207607" y="1771382"/>
                </a:lnTo>
                <a:lnTo>
                  <a:pt x="3207607"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62" name="TextBox 161">
            <a:extLst>
              <a:ext uri="{FF2B5EF4-FFF2-40B4-BE49-F238E27FC236}">
                <a16:creationId xmlns:a16="http://schemas.microsoft.com/office/drawing/2014/main" id="{6F4FD515-0ECE-F321-1C00-03228005A17C}"/>
              </a:ext>
            </a:extLst>
          </p:cNvPr>
          <p:cNvSpPr txBox="1"/>
          <p:nvPr/>
        </p:nvSpPr>
        <p:spPr>
          <a:xfrm>
            <a:off x="514510" y="2376647"/>
            <a:ext cx="2667960" cy="1182375"/>
          </a:xfrm>
          <a:prstGeom prst="rect">
            <a:avLst/>
          </a:prstGeom>
          <a:noFill/>
        </p:spPr>
        <p:txBody>
          <a:bodyPr wrap="square" lIns="91440" tIns="45720" rIns="91440" bIns="45720" anchor="t">
            <a:spAutoFit/>
          </a:bodyPr>
          <a:lstStyle/>
          <a:p>
            <a:pPr>
              <a:lnSpc>
                <a:spcPts val="1700"/>
              </a:lnSpc>
            </a:pPr>
            <a:r>
              <a:rPr lang="en-IE" sz="1600">
                <a:solidFill>
                  <a:srgbClr val="000000"/>
                </a:solidFill>
                <a:effectLst/>
                <a:latin typeface="Calibri"/>
                <a:ea typeface="Calibri"/>
                <a:cs typeface="Calibri"/>
              </a:rPr>
              <a:t>Bu </a:t>
            </a:r>
            <a:r>
              <a:rPr lang="en-IE" sz="1600" err="1">
                <a:solidFill>
                  <a:srgbClr val="000000"/>
                </a:solidFill>
                <a:effectLst/>
                <a:latin typeface="Calibri"/>
                <a:ea typeface="Calibri"/>
                <a:cs typeface="Calibri"/>
              </a:rPr>
              <a:t>bölüm</a:t>
            </a:r>
            <a:r>
              <a:rPr lang="en-IE" sz="1600">
                <a:solidFill>
                  <a:srgbClr val="000000"/>
                </a:solidFill>
                <a:effectLst/>
                <a:latin typeface="Calibri"/>
                <a:ea typeface="Calibri"/>
                <a:cs typeface="Calibri"/>
              </a:rPr>
              <a:t> size </a:t>
            </a:r>
            <a:r>
              <a:rPr lang="en-IE" sz="1600" b="1" err="1">
                <a:solidFill>
                  <a:srgbClr val="000000"/>
                </a:solidFill>
                <a:effectLst/>
                <a:latin typeface="Calibri"/>
                <a:ea typeface="Calibri"/>
                <a:cs typeface="Calibri"/>
              </a:rPr>
              <a:t>etik</a:t>
            </a:r>
            <a:r>
              <a:rPr lang="en-IE" sz="1600" b="1">
                <a:solidFill>
                  <a:srgbClr val="000000"/>
                </a:solidFill>
                <a:effectLst/>
                <a:latin typeface="Calibri"/>
                <a:ea typeface="Calibri"/>
                <a:cs typeface="Calibri"/>
              </a:rPr>
              <a:t> </a:t>
            </a:r>
            <a:r>
              <a:rPr lang="en-IE" sz="1600" b="1" err="1">
                <a:solidFill>
                  <a:srgbClr val="000000"/>
                </a:solidFill>
                <a:effectLst/>
                <a:latin typeface="Calibri"/>
                <a:ea typeface="Calibri"/>
                <a:cs typeface="Calibri"/>
              </a:rPr>
              <a:t>ilkelerinize</a:t>
            </a:r>
            <a:r>
              <a:rPr lang="en-IE" sz="1600" b="1">
                <a:solidFill>
                  <a:srgbClr val="000000"/>
                </a:solidFill>
                <a:latin typeface="Calibri"/>
                <a:ea typeface="Calibri"/>
                <a:cs typeface="Calibri"/>
              </a:rPr>
              <a:t> </a:t>
            </a:r>
            <a:r>
              <a:rPr lang="en-IE" sz="1600" b="1" err="1">
                <a:solidFill>
                  <a:srgbClr val="000000"/>
                </a:solidFill>
                <a:latin typeface="Calibri"/>
                <a:ea typeface="Calibri"/>
                <a:cs typeface="Calibri"/>
              </a:rPr>
              <a:t>ve</a:t>
            </a:r>
            <a:r>
              <a:rPr lang="en-IE" sz="1600" b="1">
                <a:solidFill>
                  <a:srgbClr val="000000"/>
                </a:solidFill>
                <a:latin typeface="Calibri"/>
                <a:ea typeface="Calibri"/>
                <a:cs typeface="Calibri"/>
              </a:rPr>
              <a:t> </a:t>
            </a:r>
            <a:r>
              <a:rPr lang="en-IE" sz="1600" b="1" err="1">
                <a:solidFill>
                  <a:srgbClr val="000000"/>
                </a:solidFill>
                <a:latin typeface="Calibri"/>
                <a:ea typeface="Calibri"/>
                <a:cs typeface="Calibri"/>
              </a:rPr>
              <a:t>çevresel</a:t>
            </a:r>
            <a:r>
              <a:rPr lang="en-IE" sz="1600" b="1">
                <a:solidFill>
                  <a:srgbClr val="000000"/>
                </a:solidFill>
                <a:latin typeface="Calibri"/>
                <a:ea typeface="Calibri"/>
                <a:cs typeface="Calibri"/>
              </a:rPr>
              <a:t> </a:t>
            </a:r>
            <a:r>
              <a:rPr lang="en-IE" sz="1600" b="1" err="1">
                <a:solidFill>
                  <a:srgbClr val="000000"/>
                </a:solidFill>
                <a:latin typeface="Calibri"/>
                <a:ea typeface="Calibri"/>
                <a:cs typeface="Calibri"/>
              </a:rPr>
              <a:t>taahhütlere</a:t>
            </a:r>
            <a:r>
              <a:rPr lang="en-IE" sz="1600" b="1">
                <a:solidFill>
                  <a:srgbClr val="000000"/>
                </a:solidFill>
                <a:latin typeface="Calibri"/>
                <a:ea typeface="Calibri"/>
                <a:cs typeface="Calibri"/>
              </a:rPr>
              <a:t> </a:t>
            </a:r>
            <a:r>
              <a:rPr lang="en-IE" sz="1600" b="1" err="1">
                <a:solidFill>
                  <a:srgbClr val="000000"/>
                </a:solidFill>
                <a:effectLst/>
                <a:latin typeface="Calibri"/>
                <a:ea typeface="Calibri"/>
                <a:cs typeface="Calibri"/>
              </a:rPr>
              <a:t>uygun</a:t>
            </a:r>
            <a:r>
              <a:rPr lang="en-IE" sz="1600" b="1">
                <a:solidFill>
                  <a:srgbClr val="000000"/>
                </a:solidFill>
                <a:effectLst/>
                <a:latin typeface="Calibri"/>
                <a:ea typeface="Calibri"/>
                <a:cs typeface="Calibri"/>
              </a:rPr>
              <a:t> </a:t>
            </a:r>
            <a:r>
              <a:rPr lang="en-IE" sz="1600" b="1" err="1">
                <a:solidFill>
                  <a:srgbClr val="000000"/>
                </a:solidFill>
                <a:effectLst/>
                <a:latin typeface="Calibri"/>
                <a:ea typeface="Calibri"/>
                <a:cs typeface="Calibri"/>
              </a:rPr>
              <a:t>bir</a:t>
            </a:r>
            <a:r>
              <a:rPr lang="en-IE" sz="1600" b="1">
                <a:solidFill>
                  <a:srgbClr val="000000"/>
                </a:solidFill>
                <a:effectLst/>
                <a:latin typeface="Calibri"/>
                <a:ea typeface="Calibri"/>
                <a:cs typeface="Calibri"/>
              </a:rPr>
              <a:t> </a:t>
            </a:r>
            <a:r>
              <a:rPr lang="en-IE" sz="1600" b="1" err="1">
                <a:solidFill>
                  <a:srgbClr val="000000"/>
                </a:solidFill>
                <a:effectLst/>
                <a:latin typeface="Calibri"/>
                <a:ea typeface="Calibri"/>
                <a:cs typeface="Calibri"/>
              </a:rPr>
              <a:t>tedarik</a:t>
            </a:r>
            <a:r>
              <a:rPr lang="en-IE" sz="1600" b="1">
                <a:solidFill>
                  <a:srgbClr val="000000"/>
                </a:solidFill>
                <a:effectLst/>
                <a:latin typeface="Calibri"/>
                <a:ea typeface="Calibri"/>
                <a:cs typeface="Calibri"/>
              </a:rPr>
              <a:t> </a:t>
            </a:r>
            <a:r>
              <a:rPr lang="en-IE" sz="1600" b="1" err="1">
                <a:solidFill>
                  <a:srgbClr val="000000"/>
                </a:solidFill>
                <a:effectLst/>
                <a:latin typeface="Calibri"/>
                <a:ea typeface="Calibri"/>
                <a:cs typeface="Calibri"/>
              </a:rPr>
              <a:t>zinciri</a:t>
            </a:r>
            <a:r>
              <a:rPr lang="en-IE" sz="1600" b="1">
                <a:solidFill>
                  <a:srgbClr val="000000"/>
                </a:solidFill>
                <a:latin typeface="Calibri"/>
                <a:ea typeface="Calibri"/>
                <a:cs typeface="Calibri"/>
              </a:rPr>
              <a:t> </a:t>
            </a:r>
            <a:r>
              <a:rPr lang="en-IE" sz="1600" err="1">
                <a:solidFill>
                  <a:srgbClr val="000000"/>
                </a:solidFill>
                <a:latin typeface="Calibri"/>
                <a:ea typeface="Calibri"/>
                <a:cs typeface="Calibri"/>
              </a:rPr>
              <a:t>kurmak</a:t>
            </a:r>
            <a:r>
              <a:rPr lang="en-IE" sz="1600">
                <a:solidFill>
                  <a:srgbClr val="000000"/>
                </a:solidFill>
                <a:latin typeface="Calibri"/>
                <a:ea typeface="Calibri"/>
                <a:cs typeface="Calibri"/>
              </a:rPr>
              <a:t> </a:t>
            </a:r>
            <a:r>
              <a:rPr lang="en-IE" sz="1600" err="1">
                <a:solidFill>
                  <a:srgbClr val="000000"/>
                </a:solidFill>
                <a:latin typeface="Calibri"/>
                <a:ea typeface="Calibri"/>
                <a:cs typeface="Calibri"/>
              </a:rPr>
              <a:t>ve</a:t>
            </a:r>
            <a:r>
              <a:rPr lang="en-IE" sz="1600">
                <a:solidFill>
                  <a:srgbClr val="000000"/>
                </a:solidFill>
                <a:latin typeface="Calibri"/>
                <a:ea typeface="Calibri"/>
                <a:cs typeface="Calibri"/>
              </a:rPr>
              <a:t> </a:t>
            </a:r>
            <a:r>
              <a:rPr lang="en-IE" sz="1600" err="1">
                <a:solidFill>
                  <a:srgbClr val="000000"/>
                </a:solidFill>
                <a:effectLst/>
                <a:latin typeface="Calibri"/>
                <a:ea typeface="Calibri"/>
                <a:cs typeface="Calibri"/>
              </a:rPr>
              <a:t>yönetmek</a:t>
            </a:r>
            <a:r>
              <a:rPr lang="en-IE" sz="1600">
                <a:solidFill>
                  <a:srgbClr val="000000"/>
                </a:solidFill>
                <a:latin typeface="Calibri"/>
                <a:ea typeface="Calibri"/>
                <a:cs typeface="Calibri"/>
              </a:rPr>
              <a:t> </a:t>
            </a:r>
            <a:r>
              <a:rPr lang="en-IE" sz="1600" err="1">
                <a:solidFill>
                  <a:srgbClr val="000000"/>
                </a:solidFill>
                <a:latin typeface="Calibri"/>
                <a:ea typeface="Calibri"/>
                <a:cs typeface="Calibri"/>
              </a:rPr>
              <a:t>için</a:t>
            </a:r>
            <a:r>
              <a:rPr lang="en-IE" sz="1600">
                <a:solidFill>
                  <a:srgbClr val="000000"/>
                </a:solidFill>
                <a:ea typeface="+mn-lt"/>
                <a:cs typeface="+mn-lt"/>
              </a:rPr>
              <a:t> </a:t>
            </a:r>
            <a:r>
              <a:rPr lang="en-IE" sz="1600" err="1">
                <a:solidFill>
                  <a:srgbClr val="000000"/>
                </a:solidFill>
                <a:ea typeface="+mn-lt"/>
                <a:cs typeface="+mn-lt"/>
              </a:rPr>
              <a:t>kapsamlı</a:t>
            </a:r>
            <a:r>
              <a:rPr lang="en-IE" sz="1600">
                <a:solidFill>
                  <a:srgbClr val="000000"/>
                </a:solidFill>
                <a:ea typeface="+mn-lt"/>
                <a:cs typeface="+mn-lt"/>
              </a:rPr>
              <a:t> </a:t>
            </a:r>
            <a:r>
              <a:rPr lang="en-IE" sz="1600" err="1">
                <a:solidFill>
                  <a:srgbClr val="000000"/>
                </a:solidFill>
                <a:ea typeface="+mn-lt"/>
                <a:cs typeface="+mn-lt"/>
              </a:rPr>
              <a:t>birrehber</a:t>
            </a:r>
            <a:r>
              <a:rPr lang="en-IE" sz="1600">
                <a:solidFill>
                  <a:srgbClr val="000000"/>
                </a:solidFill>
                <a:ea typeface="+mn-lt"/>
                <a:cs typeface="+mn-lt"/>
              </a:rPr>
              <a:t> </a:t>
            </a:r>
            <a:r>
              <a:rPr lang="en-IE" sz="1600" err="1">
                <a:solidFill>
                  <a:srgbClr val="000000"/>
                </a:solidFill>
                <a:ea typeface="+mn-lt"/>
                <a:cs typeface="+mn-lt"/>
              </a:rPr>
              <a:t>sağlayacaktır</a:t>
            </a:r>
            <a:r>
              <a:rPr lang="en-IE" sz="1600">
                <a:solidFill>
                  <a:srgbClr val="000000"/>
                </a:solidFill>
                <a:ea typeface="+mn-lt"/>
                <a:cs typeface="+mn-lt"/>
              </a:rPr>
              <a:t>.</a:t>
            </a:r>
            <a:endParaRPr lang="en-IE" sz="1600" b="1">
              <a:solidFill>
                <a:srgbClr val="000000"/>
              </a:solidFill>
              <a:effectLst/>
              <a:latin typeface="Calibri"/>
              <a:ea typeface="Calibri"/>
              <a:cs typeface="Calibri"/>
            </a:endParaRPr>
          </a:p>
        </p:txBody>
      </p:sp>
      <p:cxnSp>
        <p:nvCxnSpPr>
          <p:cNvPr id="163" name="Straight Connector 162">
            <a:extLst>
              <a:ext uri="{FF2B5EF4-FFF2-40B4-BE49-F238E27FC236}">
                <a16:creationId xmlns:a16="http://schemas.microsoft.com/office/drawing/2014/main" id="{11099908-CF77-0D6A-540F-425222F5282A}"/>
              </a:ext>
            </a:extLst>
          </p:cNvPr>
          <p:cNvCxnSpPr>
            <a:cxnSpLocks/>
          </p:cNvCxnSpPr>
          <p:nvPr/>
        </p:nvCxnSpPr>
        <p:spPr>
          <a:xfrm>
            <a:off x="-1" y="2765021"/>
            <a:ext cx="52621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BAFCC875-B43E-6D16-0312-7F5D5B67E0B6}"/>
              </a:ext>
            </a:extLst>
          </p:cNvPr>
          <p:cNvGrpSpPr/>
          <p:nvPr/>
        </p:nvGrpSpPr>
        <p:grpSpPr>
          <a:xfrm rot="10800000">
            <a:off x="4487686" y="8011219"/>
            <a:ext cx="853234" cy="104123"/>
            <a:chOff x="4833700" y="3969979"/>
            <a:chExt cx="853234" cy="104123"/>
          </a:xfrm>
        </p:grpSpPr>
        <p:sp>
          <p:nvSpPr>
            <p:cNvPr id="169" name="Oval 168">
              <a:extLst>
                <a:ext uri="{FF2B5EF4-FFF2-40B4-BE49-F238E27FC236}">
                  <a16:creationId xmlns:a16="http://schemas.microsoft.com/office/drawing/2014/main" id="{D5939DEF-9557-B853-5B2A-AA47DFD7F2D5}"/>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70" name="Straight Connector 169">
              <a:extLst>
                <a:ext uri="{FF2B5EF4-FFF2-40B4-BE49-F238E27FC236}">
                  <a16:creationId xmlns:a16="http://schemas.microsoft.com/office/drawing/2014/main" id="{C6D2BBCA-3726-3E9E-AADA-E656C5C62D35}"/>
                </a:ext>
              </a:extLst>
            </p:cNvPr>
            <p:cNvCxnSpPr>
              <a:cxnSpLocks/>
            </p:cNvCxnSpPr>
            <p:nvPr/>
          </p:nvCxnSpPr>
          <p:spPr>
            <a:xfrm rot="10800000" flipH="1">
              <a:off x="4833700" y="4022040"/>
              <a:ext cx="758192"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2DC87455-CA95-9068-6664-6D42413DD512}"/>
              </a:ext>
            </a:extLst>
          </p:cNvPr>
          <p:cNvGrpSpPr/>
          <p:nvPr/>
        </p:nvGrpSpPr>
        <p:grpSpPr>
          <a:xfrm>
            <a:off x="909636" y="8857464"/>
            <a:ext cx="2724737" cy="1397289"/>
            <a:chOff x="506799" y="8551929"/>
            <a:chExt cx="2724737" cy="1397289"/>
          </a:xfrm>
        </p:grpSpPr>
        <p:sp>
          <p:nvSpPr>
            <p:cNvPr id="156" name="Freeform 155">
              <a:extLst>
                <a:ext uri="{FF2B5EF4-FFF2-40B4-BE49-F238E27FC236}">
                  <a16:creationId xmlns:a16="http://schemas.microsoft.com/office/drawing/2014/main" id="{CAAD39A3-3C3E-32F9-B46D-53067B01F40C}"/>
                </a:ext>
              </a:extLst>
            </p:cNvPr>
            <p:cNvSpPr/>
            <p:nvPr/>
          </p:nvSpPr>
          <p:spPr>
            <a:xfrm>
              <a:off x="506799" y="8551929"/>
              <a:ext cx="1687789" cy="139495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pPr algn="l" rtl="0"/>
              <a:endParaRPr lang="en-US" b="0" i="0">
                <a:latin typeface="Calibri" panose="020F0502020204030204" pitchFamily="34" charset="0"/>
              </a:endParaRPr>
            </a:p>
          </p:txBody>
        </p:sp>
        <p:sp>
          <p:nvSpPr>
            <p:cNvPr id="178" name="Freeform 177">
              <a:extLst>
                <a:ext uri="{FF2B5EF4-FFF2-40B4-BE49-F238E27FC236}">
                  <a16:creationId xmlns:a16="http://schemas.microsoft.com/office/drawing/2014/main" id="{E06454CB-23A5-4029-9387-5261AD58FCA2}"/>
                </a:ext>
              </a:extLst>
            </p:cNvPr>
            <p:cNvSpPr/>
            <p:nvPr/>
          </p:nvSpPr>
          <p:spPr>
            <a:xfrm>
              <a:off x="1543747" y="8554259"/>
              <a:ext cx="1687789" cy="139495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79037"/>
            </a:solidFill>
            <a:ln w="3598" cap="flat">
              <a:noFill/>
              <a:prstDash val="solid"/>
              <a:miter/>
            </a:ln>
          </p:spPr>
          <p:txBody>
            <a:bodyPr rtlCol="0" anchor="ctr"/>
            <a:lstStyle/>
            <a:p>
              <a:pPr algn="l" rtl="0"/>
              <a:endParaRPr lang="en-US" b="0" i="0">
                <a:latin typeface="Calibri" panose="020F0502020204030204" pitchFamily="34" charset="0"/>
              </a:endParaRPr>
            </a:p>
          </p:txBody>
        </p:sp>
        <p:sp>
          <p:nvSpPr>
            <p:cNvPr id="179" name="TextBox 178">
              <a:extLst>
                <a:ext uri="{FF2B5EF4-FFF2-40B4-BE49-F238E27FC236}">
                  <a16:creationId xmlns:a16="http://schemas.microsoft.com/office/drawing/2014/main" id="{3C7037AA-556E-82D9-B456-880D42389AFC}"/>
                </a:ext>
              </a:extLst>
            </p:cNvPr>
            <p:cNvSpPr txBox="1"/>
            <p:nvPr/>
          </p:nvSpPr>
          <p:spPr>
            <a:xfrm>
              <a:off x="720150" y="8600644"/>
              <a:ext cx="2304060" cy="1310615"/>
            </a:xfrm>
            <a:prstGeom prst="rect">
              <a:avLst/>
            </a:prstGeom>
            <a:noFill/>
          </p:spPr>
          <p:txBody>
            <a:bodyPr wrap="square" lIns="91440" tIns="45720" rIns="91440" bIns="45720" anchor="t">
              <a:spAutoFit/>
            </a:bodyPr>
            <a:lstStyle/>
            <a:p>
              <a:pPr>
                <a:lnSpc>
                  <a:spcPts val="1900"/>
                </a:lnSpc>
              </a:pPr>
              <a:r>
                <a:rPr lang="en-IE" sz="1700" b="1" err="1">
                  <a:solidFill>
                    <a:schemeClr val="bg1"/>
                  </a:solidFill>
                  <a:effectLst/>
                  <a:latin typeface="Calibri"/>
                  <a:ea typeface="Calibri"/>
                  <a:cs typeface="Calibri"/>
                </a:rPr>
                <a:t>Sürdürülebilir</a:t>
              </a:r>
              <a:r>
                <a:rPr lang="en-IE" sz="1700" b="1">
                  <a:solidFill>
                    <a:schemeClr val="bg1"/>
                  </a:solidFill>
                  <a:latin typeface="Calibri"/>
                  <a:ea typeface="Calibri"/>
                  <a:cs typeface="Calibri"/>
                </a:rPr>
                <a:t> </a:t>
              </a:r>
              <a:r>
                <a:rPr lang="en-IE" sz="1700" b="1" err="1">
                  <a:solidFill>
                    <a:schemeClr val="bg1"/>
                  </a:solidFill>
                  <a:latin typeface="Calibri"/>
                  <a:ea typeface="Calibri"/>
                  <a:cs typeface="Calibri"/>
                </a:rPr>
                <a:t>ve</a:t>
              </a:r>
              <a:r>
                <a:rPr lang="en-IE" sz="1700" b="1">
                  <a:solidFill>
                    <a:schemeClr val="bg1"/>
                  </a:solidFill>
                  <a:latin typeface="Calibri"/>
                  <a:ea typeface="Calibri"/>
                  <a:cs typeface="Calibri"/>
                </a:rPr>
                <a:t> </a:t>
              </a:r>
              <a:r>
                <a:rPr lang="en-IE" sz="1700" b="1" err="1">
                  <a:solidFill>
                    <a:schemeClr val="bg1"/>
                  </a:solidFill>
                  <a:latin typeface="Calibri"/>
                  <a:ea typeface="Calibri"/>
                  <a:cs typeface="Calibri"/>
                </a:rPr>
                <a:t>etik</a:t>
              </a:r>
              <a:r>
                <a:rPr lang="en-IE" sz="1700" b="1">
                  <a:solidFill>
                    <a:schemeClr val="bg1"/>
                  </a:solidFill>
                  <a:latin typeface="Calibri"/>
                  <a:ea typeface="Calibri"/>
                  <a:cs typeface="Calibri"/>
                </a:rPr>
                <a:t> </a:t>
              </a:r>
              <a:r>
                <a:rPr lang="en-IE" sz="1700" b="1" err="1">
                  <a:solidFill>
                    <a:schemeClr val="bg1"/>
                  </a:solidFill>
                  <a:latin typeface="Calibri"/>
                  <a:ea typeface="Calibri"/>
                  <a:cs typeface="Calibri"/>
                </a:rPr>
                <a:t>bir</a:t>
              </a:r>
              <a:r>
                <a:rPr lang="en-IE" sz="1700" b="1">
                  <a:solidFill>
                    <a:schemeClr val="bg1"/>
                  </a:solidFill>
                  <a:latin typeface="Calibri"/>
                  <a:ea typeface="Calibri"/>
                  <a:cs typeface="Calibri"/>
                </a:rPr>
                <a:t> </a:t>
              </a:r>
              <a:r>
                <a:rPr lang="en-IE" sz="1700" b="1" err="1">
                  <a:solidFill>
                    <a:schemeClr val="bg1"/>
                  </a:solidFill>
                  <a:latin typeface="Calibri"/>
                  <a:ea typeface="Calibri"/>
                  <a:cs typeface="Calibri"/>
                </a:rPr>
                <a:t>tedarik</a:t>
              </a:r>
              <a:r>
                <a:rPr lang="en-IE" sz="1700" b="1">
                  <a:solidFill>
                    <a:schemeClr val="bg1"/>
                  </a:solidFill>
                  <a:latin typeface="Calibri"/>
                  <a:ea typeface="Calibri"/>
                  <a:cs typeface="Calibri"/>
                </a:rPr>
                <a:t> </a:t>
              </a:r>
              <a:r>
                <a:rPr lang="en-IE" sz="1700" b="1" err="1">
                  <a:solidFill>
                    <a:schemeClr val="bg1"/>
                  </a:solidFill>
                  <a:latin typeface="Calibri"/>
                  <a:ea typeface="Calibri"/>
                  <a:cs typeface="Calibri"/>
                </a:rPr>
                <a:t>zinciri</a:t>
              </a:r>
              <a:r>
                <a:rPr lang="en-IE" sz="1700" b="1">
                  <a:solidFill>
                    <a:schemeClr val="bg1"/>
                  </a:solidFill>
                  <a:latin typeface="Calibri"/>
                  <a:ea typeface="Calibri"/>
                  <a:cs typeface="Calibri"/>
                </a:rPr>
                <a:t> </a:t>
              </a:r>
              <a:r>
                <a:rPr lang="en-IE" sz="1700" b="1" err="1">
                  <a:solidFill>
                    <a:schemeClr val="bg1"/>
                  </a:solidFill>
                  <a:latin typeface="Calibri"/>
                  <a:ea typeface="Calibri"/>
                  <a:cs typeface="Calibri"/>
                </a:rPr>
                <a:t>için</a:t>
              </a:r>
              <a:r>
                <a:rPr lang="en-IE" sz="1700" b="1">
                  <a:solidFill>
                    <a:schemeClr val="bg1"/>
                  </a:solidFill>
                  <a:latin typeface="Calibri"/>
                  <a:ea typeface="Calibri"/>
                  <a:cs typeface="Calibri"/>
                </a:rPr>
                <a:t> </a:t>
              </a:r>
              <a:r>
                <a:rPr lang="en-IE" sz="1700" b="1" err="1">
                  <a:solidFill>
                    <a:schemeClr val="bg1"/>
                  </a:solidFill>
                  <a:latin typeface="Calibri"/>
                  <a:ea typeface="Calibri"/>
                  <a:cs typeface="Calibri"/>
                </a:rPr>
                <a:t>yapı</a:t>
              </a:r>
              <a:r>
                <a:rPr lang="en-IE" sz="1700" b="1">
                  <a:solidFill>
                    <a:schemeClr val="bg1"/>
                  </a:solidFill>
                  <a:effectLst/>
                  <a:latin typeface="Calibri"/>
                  <a:ea typeface="Calibri"/>
                  <a:cs typeface="Calibri"/>
                </a:rPr>
                <a:t> </a:t>
              </a:r>
              <a:r>
                <a:rPr lang="en-IE" sz="1700" b="1" err="1">
                  <a:solidFill>
                    <a:schemeClr val="bg1"/>
                  </a:solidFill>
                  <a:latin typeface="Calibri"/>
                  <a:ea typeface="Calibri"/>
                  <a:cs typeface="Calibri"/>
                </a:rPr>
                <a:t>oluşturmak</a:t>
              </a:r>
              <a:r>
                <a:rPr lang="en-IE" sz="1700" b="1">
                  <a:solidFill>
                    <a:schemeClr val="bg1"/>
                  </a:solidFill>
                  <a:latin typeface="Calibri"/>
                  <a:ea typeface="Calibri"/>
                  <a:cs typeface="Calibri"/>
                </a:rPr>
                <a:t>, </a:t>
              </a:r>
              <a:r>
                <a:rPr lang="en-IE" sz="1700" err="1">
                  <a:solidFill>
                    <a:schemeClr val="bg1"/>
                  </a:solidFill>
                  <a:latin typeface="Calibri"/>
                  <a:ea typeface="Calibri"/>
                  <a:cs typeface="Calibri"/>
                </a:rPr>
                <a:t>etik</a:t>
              </a:r>
              <a:r>
                <a:rPr lang="en-IE" sz="1700">
                  <a:solidFill>
                    <a:schemeClr val="bg1"/>
                  </a:solidFill>
                  <a:effectLst/>
                  <a:latin typeface="Calibri"/>
                  <a:ea typeface="Calibri"/>
                  <a:cs typeface="Calibri"/>
                </a:rPr>
                <a:t> </a:t>
              </a:r>
              <a:r>
                <a:rPr lang="en-IE" sz="1700" err="1">
                  <a:solidFill>
                    <a:schemeClr val="bg1"/>
                  </a:solidFill>
                  <a:effectLst/>
                  <a:latin typeface="Calibri"/>
                  <a:ea typeface="Calibri"/>
                  <a:cs typeface="Calibri"/>
                </a:rPr>
                <a:t>bir</a:t>
              </a:r>
              <a:r>
                <a:rPr lang="en-IE" sz="1700">
                  <a:solidFill>
                    <a:schemeClr val="bg1"/>
                  </a:solidFill>
                  <a:effectLst/>
                  <a:latin typeface="Calibri"/>
                  <a:ea typeface="Calibri"/>
                  <a:cs typeface="Calibri"/>
                </a:rPr>
                <a:t> </a:t>
              </a:r>
              <a:r>
                <a:rPr lang="en-IE" sz="1700" err="1">
                  <a:solidFill>
                    <a:schemeClr val="bg1"/>
                  </a:solidFill>
                  <a:effectLst/>
                  <a:latin typeface="Calibri"/>
                  <a:ea typeface="Calibri"/>
                  <a:cs typeface="Calibri"/>
                </a:rPr>
                <a:t>gıda</a:t>
              </a:r>
              <a:r>
                <a:rPr lang="en-IE" sz="1700">
                  <a:solidFill>
                    <a:schemeClr val="bg1"/>
                  </a:solidFill>
                  <a:effectLst/>
                  <a:latin typeface="Calibri"/>
                  <a:ea typeface="Calibri"/>
                  <a:cs typeface="Calibri"/>
                </a:rPr>
                <a:t> </a:t>
              </a:r>
              <a:r>
                <a:rPr lang="en-IE" sz="1700" err="1">
                  <a:solidFill>
                    <a:schemeClr val="bg1"/>
                  </a:solidFill>
                  <a:effectLst/>
                  <a:latin typeface="Calibri"/>
                  <a:ea typeface="Calibri"/>
                  <a:cs typeface="Calibri"/>
                </a:rPr>
                <a:t>işletmesi</a:t>
              </a:r>
              <a:r>
                <a:rPr lang="en-IE" sz="1700">
                  <a:solidFill>
                    <a:schemeClr val="bg1"/>
                  </a:solidFill>
                  <a:effectLst/>
                  <a:latin typeface="Calibri"/>
                  <a:ea typeface="Calibri"/>
                  <a:cs typeface="Calibri"/>
                </a:rPr>
                <a:t> </a:t>
              </a:r>
              <a:r>
                <a:rPr lang="en-IE" sz="1700" err="1">
                  <a:solidFill>
                    <a:schemeClr val="bg1"/>
                  </a:solidFill>
                  <a:effectLst/>
                  <a:latin typeface="Calibri"/>
                  <a:ea typeface="Calibri"/>
                  <a:cs typeface="Calibri"/>
                </a:rPr>
                <a:t>için</a:t>
              </a:r>
              <a:r>
                <a:rPr lang="en-IE" sz="1700">
                  <a:solidFill>
                    <a:schemeClr val="bg1"/>
                  </a:solidFill>
                  <a:effectLst/>
                  <a:latin typeface="Calibri"/>
                  <a:ea typeface="Calibri"/>
                  <a:cs typeface="Calibri"/>
                </a:rPr>
                <a:t> </a:t>
              </a:r>
              <a:r>
                <a:rPr lang="en-IE" sz="1700" err="1">
                  <a:solidFill>
                    <a:schemeClr val="bg1"/>
                  </a:solidFill>
                  <a:effectLst/>
                  <a:latin typeface="Calibri"/>
                  <a:ea typeface="Calibri"/>
                  <a:cs typeface="Calibri"/>
                </a:rPr>
                <a:t>hayati</a:t>
              </a:r>
              <a:r>
                <a:rPr lang="en-IE" sz="1700">
                  <a:solidFill>
                    <a:schemeClr val="bg1"/>
                  </a:solidFill>
                  <a:effectLst/>
                  <a:latin typeface="Calibri"/>
                  <a:ea typeface="Calibri"/>
                  <a:cs typeface="Calibri"/>
                </a:rPr>
                <a:t> </a:t>
              </a:r>
              <a:r>
                <a:rPr lang="en-IE" sz="1700" err="1">
                  <a:solidFill>
                    <a:schemeClr val="bg1"/>
                  </a:solidFill>
                  <a:effectLst/>
                  <a:latin typeface="Calibri"/>
                  <a:ea typeface="Calibri"/>
                  <a:cs typeface="Calibri"/>
                </a:rPr>
                <a:t>öneme</a:t>
              </a:r>
              <a:r>
                <a:rPr lang="en-IE" sz="1700">
                  <a:solidFill>
                    <a:schemeClr val="bg1"/>
                  </a:solidFill>
                  <a:effectLst/>
                  <a:latin typeface="Calibri"/>
                  <a:ea typeface="Calibri"/>
                  <a:cs typeface="Calibri"/>
                </a:rPr>
                <a:t> </a:t>
              </a:r>
              <a:r>
                <a:rPr lang="en-IE" sz="1700" err="1">
                  <a:solidFill>
                    <a:schemeClr val="bg1"/>
                  </a:solidFill>
                  <a:effectLst/>
                  <a:latin typeface="Calibri"/>
                  <a:ea typeface="Calibri"/>
                  <a:cs typeface="Calibri"/>
                </a:rPr>
                <a:t>sahiptir</a:t>
              </a:r>
              <a:r>
                <a:rPr lang="en-IE" sz="1700">
                  <a:solidFill>
                    <a:schemeClr val="bg1"/>
                  </a:solidFill>
                  <a:effectLst/>
                  <a:latin typeface="Calibri"/>
                  <a:ea typeface="Calibri"/>
                  <a:cs typeface="Calibri"/>
                </a:rPr>
                <a:t>.</a:t>
              </a:r>
            </a:p>
          </p:txBody>
        </p:sp>
      </p:grpSp>
      <p:grpSp>
        <p:nvGrpSpPr>
          <p:cNvPr id="195" name="Group 194">
            <a:extLst>
              <a:ext uri="{FF2B5EF4-FFF2-40B4-BE49-F238E27FC236}">
                <a16:creationId xmlns:a16="http://schemas.microsoft.com/office/drawing/2014/main" id="{4A1C232B-CD9E-DAEA-B8B1-C5EAE8CC88FA}"/>
              </a:ext>
            </a:extLst>
          </p:cNvPr>
          <p:cNvGrpSpPr/>
          <p:nvPr/>
        </p:nvGrpSpPr>
        <p:grpSpPr>
          <a:xfrm>
            <a:off x="701377" y="4757192"/>
            <a:ext cx="948833" cy="608383"/>
            <a:chOff x="2708465" y="2516110"/>
            <a:chExt cx="1287319" cy="825417"/>
          </a:xfrm>
          <a:solidFill>
            <a:srgbClr val="000000"/>
          </a:solidFill>
        </p:grpSpPr>
        <p:grpSp>
          <p:nvGrpSpPr>
            <p:cNvPr id="196" name="Group 195">
              <a:extLst>
                <a:ext uri="{FF2B5EF4-FFF2-40B4-BE49-F238E27FC236}">
                  <a16:creationId xmlns:a16="http://schemas.microsoft.com/office/drawing/2014/main" id="{CBB83481-696E-6D9D-16D0-17E195E7F666}"/>
                </a:ext>
              </a:extLst>
            </p:cNvPr>
            <p:cNvGrpSpPr/>
            <p:nvPr/>
          </p:nvGrpSpPr>
          <p:grpSpPr>
            <a:xfrm>
              <a:off x="2853306" y="2645797"/>
              <a:ext cx="395598" cy="175397"/>
              <a:chOff x="2388581" y="2630405"/>
              <a:chExt cx="395598" cy="175397"/>
            </a:xfrm>
            <a:grpFill/>
          </p:grpSpPr>
          <p:sp>
            <p:nvSpPr>
              <p:cNvPr id="204" name="Freeform 203">
                <a:extLst>
                  <a:ext uri="{FF2B5EF4-FFF2-40B4-BE49-F238E27FC236}">
                    <a16:creationId xmlns:a16="http://schemas.microsoft.com/office/drawing/2014/main" id="{3789FFD3-EB51-661E-14B5-932E387F91D5}"/>
                  </a:ext>
                </a:extLst>
              </p:cNvPr>
              <p:cNvSpPr/>
              <p:nvPr/>
            </p:nvSpPr>
            <p:spPr>
              <a:xfrm rot="2700000">
                <a:off x="2369403" y="2649583"/>
                <a:ext cx="147619" cy="109263"/>
              </a:xfrm>
              <a:custGeom>
                <a:avLst/>
                <a:gdLst>
                  <a:gd name="connsiteX0" fmla="*/ 0 w 147619"/>
                  <a:gd name="connsiteY0" fmla="*/ 0 h 109263"/>
                  <a:gd name="connsiteX1" fmla="*/ 147620 w 147619"/>
                  <a:gd name="connsiteY1" fmla="*/ 0 h 109263"/>
                  <a:gd name="connsiteX2" fmla="*/ 147620 w 147619"/>
                  <a:gd name="connsiteY2" fmla="*/ 109264 h 109263"/>
                  <a:gd name="connsiteX3" fmla="*/ 0 w 147619"/>
                  <a:gd name="connsiteY3" fmla="*/ 109264 h 109263"/>
                </a:gdLst>
                <a:ahLst/>
                <a:cxnLst>
                  <a:cxn ang="0">
                    <a:pos x="connsiteX0" y="connsiteY0"/>
                  </a:cxn>
                  <a:cxn ang="0">
                    <a:pos x="connsiteX1" y="connsiteY1"/>
                  </a:cxn>
                  <a:cxn ang="0">
                    <a:pos x="connsiteX2" y="connsiteY2"/>
                  </a:cxn>
                  <a:cxn ang="0">
                    <a:pos x="connsiteX3" y="connsiteY3"/>
                  </a:cxn>
                </a:cxnLst>
                <a:rect l="l" t="t" r="r" b="b"/>
                <a:pathLst>
                  <a:path w="147619" h="109263">
                    <a:moveTo>
                      <a:pt x="0" y="0"/>
                    </a:moveTo>
                    <a:lnTo>
                      <a:pt x="147620" y="0"/>
                    </a:lnTo>
                    <a:lnTo>
                      <a:pt x="147620" y="109264"/>
                    </a:lnTo>
                    <a:lnTo>
                      <a:pt x="0" y="109264"/>
                    </a:lnTo>
                    <a:close/>
                  </a:path>
                </a:pathLst>
              </a:custGeom>
              <a:grpFill/>
              <a:ln w="2523" cap="flat">
                <a:noFill/>
                <a:prstDash val="solid"/>
                <a:miter/>
              </a:ln>
            </p:spPr>
            <p:txBody>
              <a:bodyPr rtlCol="0" anchor="ctr"/>
              <a:lstStyle/>
              <a:p>
                <a:pPr algn="l" rtl="0"/>
                <a:endParaRPr lang="en-US"/>
              </a:p>
            </p:txBody>
          </p:sp>
          <p:sp>
            <p:nvSpPr>
              <p:cNvPr id="205" name="Freeform 204">
                <a:extLst>
                  <a:ext uri="{FF2B5EF4-FFF2-40B4-BE49-F238E27FC236}">
                    <a16:creationId xmlns:a16="http://schemas.microsoft.com/office/drawing/2014/main" id="{76993C9A-0421-DD85-F1F5-3FAE9FB65805}"/>
                  </a:ext>
                </a:extLst>
              </p:cNvPr>
              <p:cNvSpPr/>
              <p:nvPr/>
            </p:nvSpPr>
            <p:spPr>
              <a:xfrm>
                <a:off x="2653547" y="2659695"/>
                <a:ext cx="130632" cy="146107"/>
              </a:xfrm>
              <a:custGeom>
                <a:avLst/>
                <a:gdLst>
                  <a:gd name="connsiteX0" fmla="*/ 20945 w 130632"/>
                  <a:gd name="connsiteY0" fmla="*/ 146107 h 146107"/>
                  <a:gd name="connsiteX1" fmla="*/ 15646 w 130632"/>
                  <a:gd name="connsiteY1" fmla="*/ 141313 h 146107"/>
                  <a:gd name="connsiteX2" fmla="*/ 0 w 130632"/>
                  <a:gd name="connsiteY2" fmla="*/ 127181 h 146107"/>
                  <a:gd name="connsiteX3" fmla="*/ 126929 w 130632"/>
                  <a:gd name="connsiteY3" fmla="*/ 0 h 146107"/>
                  <a:gd name="connsiteX4" fmla="*/ 118854 w 130632"/>
                  <a:gd name="connsiteY4" fmla="*/ 50216 h 146107"/>
                  <a:gd name="connsiteX5" fmla="*/ 20945 w 130632"/>
                  <a:gd name="connsiteY5" fmla="*/ 146107 h 14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632" h="146107">
                    <a:moveTo>
                      <a:pt x="20945" y="146107"/>
                    </a:moveTo>
                    <a:cubicBezTo>
                      <a:pt x="19935" y="145098"/>
                      <a:pt x="17664" y="143079"/>
                      <a:pt x="15646" y="141313"/>
                    </a:cubicBezTo>
                    <a:cubicBezTo>
                      <a:pt x="10094" y="136266"/>
                      <a:pt x="4542" y="131219"/>
                      <a:pt x="0" y="127181"/>
                    </a:cubicBezTo>
                    <a:cubicBezTo>
                      <a:pt x="42899" y="84030"/>
                      <a:pt x="84788" y="42394"/>
                      <a:pt x="126929" y="0"/>
                    </a:cubicBezTo>
                    <a:cubicBezTo>
                      <a:pt x="132986" y="17411"/>
                      <a:pt x="132481" y="36085"/>
                      <a:pt x="118854" y="50216"/>
                    </a:cubicBezTo>
                    <a:cubicBezTo>
                      <a:pt x="87311" y="83021"/>
                      <a:pt x="54002" y="114059"/>
                      <a:pt x="20945" y="146107"/>
                    </a:cubicBezTo>
                    <a:close/>
                  </a:path>
                </a:pathLst>
              </a:custGeom>
              <a:solidFill>
                <a:srgbClr val="F79037"/>
              </a:solidFill>
              <a:ln w="2523" cap="flat">
                <a:noFill/>
                <a:prstDash val="solid"/>
                <a:miter/>
              </a:ln>
            </p:spPr>
            <p:txBody>
              <a:bodyPr rtlCol="0" anchor="ctr"/>
              <a:lstStyle/>
              <a:p>
                <a:pPr algn="l" rtl="0"/>
                <a:endParaRPr lang="en-US"/>
              </a:p>
            </p:txBody>
          </p:sp>
        </p:grpSp>
        <p:grpSp>
          <p:nvGrpSpPr>
            <p:cNvPr id="197" name="Group 196">
              <a:extLst>
                <a:ext uri="{FF2B5EF4-FFF2-40B4-BE49-F238E27FC236}">
                  <a16:creationId xmlns:a16="http://schemas.microsoft.com/office/drawing/2014/main" id="{4AB9CC07-316A-0859-020C-4C1E510A98DD}"/>
                </a:ext>
              </a:extLst>
            </p:cNvPr>
            <p:cNvGrpSpPr/>
            <p:nvPr/>
          </p:nvGrpSpPr>
          <p:grpSpPr>
            <a:xfrm>
              <a:off x="2708465" y="2516110"/>
              <a:ext cx="1287319" cy="825417"/>
              <a:chOff x="2243740" y="2500718"/>
              <a:chExt cx="1287319" cy="825417"/>
            </a:xfrm>
            <a:grpFill/>
          </p:grpSpPr>
          <p:sp>
            <p:nvSpPr>
              <p:cNvPr id="198" name="Freeform 197">
                <a:extLst>
                  <a:ext uri="{FF2B5EF4-FFF2-40B4-BE49-F238E27FC236}">
                    <a16:creationId xmlns:a16="http://schemas.microsoft.com/office/drawing/2014/main" id="{F4D475D6-1488-4FF2-EDAA-9D24F47A2FED}"/>
                  </a:ext>
                </a:extLst>
              </p:cNvPr>
              <p:cNvSpPr/>
              <p:nvPr/>
            </p:nvSpPr>
            <p:spPr>
              <a:xfrm>
                <a:off x="3251096" y="3127034"/>
                <a:ext cx="118353" cy="118353"/>
              </a:xfrm>
              <a:custGeom>
                <a:avLst/>
                <a:gdLst>
                  <a:gd name="connsiteX0" fmla="*/ 2 w 118353"/>
                  <a:gd name="connsiteY0" fmla="*/ 59555 h 118353"/>
                  <a:gd name="connsiteX1" fmla="*/ 58546 w 118353"/>
                  <a:gd name="connsiteY1" fmla="*/ 2 h 118353"/>
                  <a:gd name="connsiteX2" fmla="*/ 118351 w 118353"/>
                  <a:gd name="connsiteY2" fmla="*/ 58546 h 118353"/>
                  <a:gd name="connsiteX3" fmla="*/ 59555 w 118353"/>
                  <a:gd name="connsiteY3" fmla="*/ 118351 h 118353"/>
                  <a:gd name="connsiteX4" fmla="*/ 2 w 118353"/>
                  <a:gd name="connsiteY4" fmla="*/ 59555 h 118353"/>
                  <a:gd name="connsiteX5" fmla="*/ 58798 w 118353"/>
                  <a:gd name="connsiteY5" fmla="*/ 80247 h 118353"/>
                  <a:gd name="connsiteX6" fmla="*/ 80500 w 118353"/>
                  <a:gd name="connsiteY6" fmla="*/ 59050 h 118353"/>
                  <a:gd name="connsiteX7" fmla="*/ 58798 w 118353"/>
                  <a:gd name="connsiteY7" fmla="*/ 37853 h 118353"/>
                  <a:gd name="connsiteX8" fmla="*/ 37853 w 118353"/>
                  <a:gd name="connsiteY8" fmla="*/ 58293 h 118353"/>
                  <a:gd name="connsiteX9" fmla="*/ 58798 w 118353"/>
                  <a:gd name="connsiteY9" fmla="*/ 80247 h 1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53" h="118353">
                    <a:moveTo>
                      <a:pt x="2" y="59555"/>
                    </a:moveTo>
                    <a:cubicBezTo>
                      <a:pt x="-250" y="26498"/>
                      <a:pt x="25489" y="254"/>
                      <a:pt x="58546" y="2"/>
                    </a:cubicBezTo>
                    <a:cubicBezTo>
                      <a:pt x="91350" y="-250"/>
                      <a:pt x="118099" y="25993"/>
                      <a:pt x="118351" y="58546"/>
                    </a:cubicBezTo>
                    <a:cubicBezTo>
                      <a:pt x="118604" y="90846"/>
                      <a:pt x="92107" y="117846"/>
                      <a:pt x="59555" y="118351"/>
                    </a:cubicBezTo>
                    <a:cubicBezTo>
                      <a:pt x="27003" y="118604"/>
                      <a:pt x="254" y="92107"/>
                      <a:pt x="2" y="59555"/>
                    </a:cubicBezTo>
                    <a:close/>
                    <a:moveTo>
                      <a:pt x="58798" y="80247"/>
                    </a:moveTo>
                    <a:cubicBezTo>
                      <a:pt x="70658" y="80500"/>
                      <a:pt x="80500" y="70658"/>
                      <a:pt x="80500" y="59050"/>
                    </a:cubicBezTo>
                    <a:cubicBezTo>
                      <a:pt x="80500" y="47190"/>
                      <a:pt x="70658" y="37853"/>
                      <a:pt x="58798" y="37853"/>
                    </a:cubicBezTo>
                    <a:cubicBezTo>
                      <a:pt x="47190" y="38106"/>
                      <a:pt x="38106" y="46938"/>
                      <a:pt x="37853" y="58293"/>
                    </a:cubicBezTo>
                    <a:cubicBezTo>
                      <a:pt x="37601" y="70406"/>
                      <a:pt x="46938" y="80247"/>
                      <a:pt x="58798" y="80247"/>
                    </a:cubicBezTo>
                    <a:close/>
                  </a:path>
                </a:pathLst>
              </a:custGeom>
              <a:grpFill/>
              <a:ln w="2523" cap="flat">
                <a:noFill/>
                <a:prstDash val="solid"/>
                <a:miter/>
              </a:ln>
            </p:spPr>
            <p:txBody>
              <a:bodyPr rtlCol="0" anchor="ctr"/>
              <a:lstStyle/>
              <a:p>
                <a:pPr algn="l" rtl="0"/>
                <a:endParaRPr lang="en-US"/>
              </a:p>
            </p:txBody>
          </p:sp>
          <p:sp>
            <p:nvSpPr>
              <p:cNvPr id="199" name="Freeform 198">
                <a:extLst>
                  <a:ext uri="{FF2B5EF4-FFF2-40B4-BE49-F238E27FC236}">
                    <a16:creationId xmlns:a16="http://schemas.microsoft.com/office/drawing/2014/main" id="{F1226321-2A1F-7682-6260-9920022D1C90}"/>
                  </a:ext>
                </a:extLst>
              </p:cNvPr>
              <p:cNvSpPr/>
              <p:nvPr/>
            </p:nvSpPr>
            <p:spPr>
              <a:xfrm>
                <a:off x="2243740" y="2500718"/>
                <a:ext cx="1287319" cy="825417"/>
              </a:xfrm>
              <a:custGeom>
                <a:avLst/>
                <a:gdLst>
                  <a:gd name="connsiteX0" fmla="*/ 0 w 1287319"/>
                  <a:gd name="connsiteY0" fmla="*/ 37852 h 825417"/>
                  <a:gd name="connsiteX1" fmla="*/ 42646 w 1287319"/>
                  <a:gd name="connsiteY1" fmla="*/ 2019 h 825417"/>
                  <a:gd name="connsiteX2" fmla="*/ 61320 w 1287319"/>
                  <a:gd name="connsiteY2" fmla="*/ 0 h 825417"/>
                  <a:gd name="connsiteX3" fmla="*/ 617991 w 1287319"/>
                  <a:gd name="connsiteY3" fmla="*/ 0 h 825417"/>
                  <a:gd name="connsiteX4" fmla="*/ 681329 w 1287319"/>
                  <a:gd name="connsiteY4" fmla="*/ 62833 h 825417"/>
                  <a:gd name="connsiteX5" fmla="*/ 681329 w 1287319"/>
                  <a:gd name="connsiteY5" fmla="*/ 141313 h 825417"/>
                  <a:gd name="connsiteX6" fmla="*/ 695713 w 1287319"/>
                  <a:gd name="connsiteY6" fmla="*/ 141313 h 825417"/>
                  <a:gd name="connsiteX7" fmla="*/ 835512 w 1287319"/>
                  <a:gd name="connsiteY7" fmla="*/ 141313 h 825417"/>
                  <a:gd name="connsiteX8" fmla="*/ 917018 w 1287319"/>
                  <a:gd name="connsiteY8" fmla="*/ 201370 h 825417"/>
                  <a:gd name="connsiteX9" fmla="*/ 976572 w 1287319"/>
                  <a:gd name="connsiteY9" fmla="*/ 394919 h 825417"/>
                  <a:gd name="connsiteX10" fmla="*/ 990703 w 1287319"/>
                  <a:gd name="connsiteY10" fmla="*/ 407536 h 825417"/>
                  <a:gd name="connsiteX11" fmla="*/ 1206457 w 1287319"/>
                  <a:gd name="connsiteY11" fmla="*/ 435798 h 825417"/>
                  <a:gd name="connsiteX12" fmla="*/ 1287208 w 1287319"/>
                  <a:gd name="connsiteY12" fmla="*/ 526138 h 825417"/>
                  <a:gd name="connsiteX13" fmla="*/ 1287208 w 1287319"/>
                  <a:gd name="connsiteY13" fmla="*/ 621776 h 825417"/>
                  <a:gd name="connsiteX14" fmla="*/ 1214532 w 1287319"/>
                  <a:gd name="connsiteY14" fmla="*/ 703283 h 825417"/>
                  <a:gd name="connsiteX15" fmla="*/ 1203177 w 1287319"/>
                  <a:gd name="connsiteY15" fmla="*/ 714891 h 825417"/>
                  <a:gd name="connsiteX16" fmla="*/ 1066406 w 1287319"/>
                  <a:gd name="connsiteY16" fmla="*/ 825418 h 825417"/>
                  <a:gd name="connsiteX17" fmla="*/ 929888 w 1287319"/>
                  <a:gd name="connsiteY17" fmla="*/ 713377 h 825417"/>
                  <a:gd name="connsiteX18" fmla="*/ 914243 w 1287319"/>
                  <a:gd name="connsiteY18" fmla="*/ 704292 h 825417"/>
                  <a:gd name="connsiteX19" fmla="*/ 468351 w 1287319"/>
                  <a:gd name="connsiteY19" fmla="*/ 704292 h 825417"/>
                  <a:gd name="connsiteX20" fmla="*/ 407788 w 1287319"/>
                  <a:gd name="connsiteY20" fmla="*/ 704040 h 825417"/>
                  <a:gd name="connsiteX21" fmla="*/ 395423 w 1287319"/>
                  <a:gd name="connsiteY21" fmla="*/ 714134 h 825417"/>
                  <a:gd name="connsiteX22" fmla="*/ 259410 w 1287319"/>
                  <a:gd name="connsiteY22" fmla="*/ 825165 h 825417"/>
                  <a:gd name="connsiteX23" fmla="*/ 123144 w 1287319"/>
                  <a:gd name="connsiteY23" fmla="*/ 717414 h 825417"/>
                  <a:gd name="connsiteX24" fmla="*/ 105985 w 1287319"/>
                  <a:gd name="connsiteY24" fmla="*/ 703788 h 825417"/>
                  <a:gd name="connsiteX25" fmla="*/ 69395 w 1287319"/>
                  <a:gd name="connsiteY25" fmla="*/ 704040 h 825417"/>
                  <a:gd name="connsiteX26" fmla="*/ 0 w 1287319"/>
                  <a:gd name="connsiteY26" fmla="*/ 664674 h 825417"/>
                  <a:gd name="connsiteX27" fmla="*/ 0 w 1287319"/>
                  <a:gd name="connsiteY27" fmla="*/ 37852 h 825417"/>
                  <a:gd name="connsiteX28" fmla="*/ 119611 w 1287319"/>
                  <a:gd name="connsiteY28" fmla="*/ 665936 h 825417"/>
                  <a:gd name="connsiteX29" fmla="*/ 123901 w 1287319"/>
                  <a:gd name="connsiteY29" fmla="*/ 648272 h 825417"/>
                  <a:gd name="connsiteX30" fmla="*/ 318711 w 1287319"/>
                  <a:gd name="connsiteY30" fmla="*/ 558690 h 825417"/>
                  <a:gd name="connsiteX31" fmla="*/ 336627 w 1287319"/>
                  <a:gd name="connsiteY31" fmla="*/ 587962 h 825417"/>
                  <a:gd name="connsiteX32" fmla="*/ 303318 w 1287319"/>
                  <a:gd name="connsiteY32" fmla="*/ 593009 h 825417"/>
                  <a:gd name="connsiteX33" fmla="*/ 302308 w 1287319"/>
                  <a:gd name="connsiteY33" fmla="*/ 592504 h 825417"/>
                  <a:gd name="connsiteX34" fmla="*/ 178660 w 1287319"/>
                  <a:gd name="connsiteY34" fmla="*/ 622281 h 825417"/>
                  <a:gd name="connsiteX35" fmla="*/ 179417 w 1287319"/>
                  <a:gd name="connsiteY35" fmla="*/ 749209 h 825417"/>
                  <a:gd name="connsiteX36" fmla="*/ 304579 w 1287319"/>
                  <a:gd name="connsiteY36" fmla="*/ 776715 h 825417"/>
                  <a:gd name="connsiteX37" fmla="*/ 358581 w 1287319"/>
                  <a:gd name="connsiteY37" fmla="*/ 661646 h 825417"/>
                  <a:gd name="connsiteX38" fmla="*/ 355301 w 1287319"/>
                  <a:gd name="connsiteY38" fmla="*/ 647010 h 825417"/>
                  <a:gd name="connsiteX39" fmla="*/ 368675 w 1287319"/>
                  <a:gd name="connsiteY39" fmla="*/ 627075 h 825417"/>
                  <a:gd name="connsiteX40" fmla="*/ 390629 w 1287319"/>
                  <a:gd name="connsiteY40" fmla="*/ 637421 h 825417"/>
                  <a:gd name="connsiteX41" fmla="*/ 395676 w 1287319"/>
                  <a:gd name="connsiteY41" fmla="*/ 654328 h 825417"/>
                  <a:gd name="connsiteX42" fmla="*/ 411069 w 1287319"/>
                  <a:gd name="connsiteY42" fmla="*/ 666693 h 825417"/>
                  <a:gd name="connsiteX43" fmla="*/ 630103 w 1287319"/>
                  <a:gd name="connsiteY43" fmla="*/ 666441 h 825417"/>
                  <a:gd name="connsiteX44" fmla="*/ 644235 w 1287319"/>
                  <a:gd name="connsiteY44" fmla="*/ 665684 h 825417"/>
                  <a:gd name="connsiteX45" fmla="*/ 644235 w 1287319"/>
                  <a:gd name="connsiteY45" fmla="*/ 649281 h 825417"/>
                  <a:gd name="connsiteX46" fmla="*/ 644235 w 1287319"/>
                  <a:gd name="connsiteY46" fmla="*/ 291457 h 825417"/>
                  <a:gd name="connsiteX47" fmla="*/ 662656 w 1287319"/>
                  <a:gd name="connsiteY47" fmla="*/ 262438 h 825417"/>
                  <a:gd name="connsiteX48" fmla="*/ 682086 w 1287319"/>
                  <a:gd name="connsiteY48" fmla="*/ 291710 h 825417"/>
                  <a:gd name="connsiteX49" fmla="*/ 682086 w 1287319"/>
                  <a:gd name="connsiteY49" fmla="*/ 568783 h 825417"/>
                  <a:gd name="connsiteX50" fmla="*/ 682086 w 1287319"/>
                  <a:gd name="connsiteY50" fmla="*/ 585438 h 825417"/>
                  <a:gd name="connsiteX51" fmla="*/ 699246 w 1287319"/>
                  <a:gd name="connsiteY51" fmla="*/ 585438 h 825417"/>
                  <a:gd name="connsiteX52" fmla="*/ 869326 w 1287319"/>
                  <a:gd name="connsiteY52" fmla="*/ 585438 h 825417"/>
                  <a:gd name="connsiteX53" fmla="*/ 884214 w 1287319"/>
                  <a:gd name="connsiteY53" fmla="*/ 586700 h 825417"/>
                  <a:gd name="connsiteX54" fmla="*/ 897588 w 1287319"/>
                  <a:gd name="connsiteY54" fmla="*/ 605373 h 825417"/>
                  <a:gd name="connsiteX55" fmla="*/ 883457 w 1287319"/>
                  <a:gd name="connsiteY55" fmla="*/ 622281 h 825417"/>
                  <a:gd name="connsiteX56" fmla="*/ 869578 w 1287319"/>
                  <a:gd name="connsiteY56" fmla="*/ 623037 h 825417"/>
                  <a:gd name="connsiteX57" fmla="*/ 698236 w 1287319"/>
                  <a:gd name="connsiteY57" fmla="*/ 623037 h 825417"/>
                  <a:gd name="connsiteX58" fmla="*/ 682843 w 1287319"/>
                  <a:gd name="connsiteY58" fmla="*/ 623037 h 825417"/>
                  <a:gd name="connsiteX59" fmla="*/ 682843 w 1287319"/>
                  <a:gd name="connsiteY59" fmla="*/ 664927 h 825417"/>
                  <a:gd name="connsiteX60" fmla="*/ 691928 w 1287319"/>
                  <a:gd name="connsiteY60" fmla="*/ 665936 h 825417"/>
                  <a:gd name="connsiteX61" fmla="*/ 918533 w 1287319"/>
                  <a:gd name="connsiteY61" fmla="*/ 666189 h 825417"/>
                  <a:gd name="connsiteX62" fmla="*/ 930393 w 1287319"/>
                  <a:gd name="connsiteY62" fmla="*/ 655338 h 825417"/>
                  <a:gd name="connsiteX63" fmla="*/ 1157250 w 1287319"/>
                  <a:gd name="connsiteY63" fmla="*/ 577868 h 825417"/>
                  <a:gd name="connsiteX64" fmla="*/ 1168606 w 1287319"/>
                  <a:gd name="connsiteY64" fmla="*/ 584681 h 825417"/>
                  <a:gd name="connsiteX65" fmla="*/ 1249104 w 1287319"/>
                  <a:gd name="connsiteY65" fmla="*/ 584934 h 825417"/>
                  <a:gd name="connsiteX66" fmla="*/ 1249104 w 1287319"/>
                  <a:gd name="connsiteY66" fmla="*/ 542792 h 825417"/>
                  <a:gd name="connsiteX67" fmla="*/ 1210495 w 1287319"/>
                  <a:gd name="connsiteY67" fmla="*/ 523361 h 825417"/>
                  <a:gd name="connsiteX68" fmla="*/ 1246580 w 1287319"/>
                  <a:gd name="connsiteY68" fmla="*/ 503427 h 825417"/>
                  <a:gd name="connsiteX69" fmla="*/ 1206457 w 1287319"/>
                  <a:gd name="connsiteY69" fmla="*/ 473145 h 825417"/>
                  <a:gd name="connsiteX70" fmla="*/ 1059341 w 1287319"/>
                  <a:gd name="connsiteY70" fmla="*/ 453462 h 825417"/>
                  <a:gd name="connsiteX71" fmla="*/ 885223 w 1287319"/>
                  <a:gd name="connsiteY71" fmla="*/ 440593 h 825417"/>
                  <a:gd name="connsiteX72" fmla="*/ 765612 w 1287319"/>
                  <a:gd name="connsiteY72" fmla="*/ 440845 h 825417"/>
                  <a:gd name="connsiteX73" fmla="*/ 725490 w 1287319"/>
                  <a:gd name="connsiteY73" fmla="*/ 401732 h 825417"/>
                  <a:gd name="connsiteX74" fmla="*/ 725490 w 1287319"/>
                  <a:gd name="connsiteY74" fmla="*/ 260671 h 825417"/>
                  <a:gd name="connsiteX75" fmla="*/ 766117 w 1287319"/>
                  <a:gd name="connsiteY75" fmla="*/ 221558 h 825417"/>
                  <a:gd name="connsiteX76" fmla="*/ 835259 w 1287319"/>
                  <a:gd name="connsiteY76" fmla="*/ 221558 h 825417"/>
                  <a:gd name="connsiteX77" fmla="*/ 882952 w 1287319"/>
                  <a:gd name="connsiteY77" fmla="*/ 221558 h 825417"/>
                  <a:gd name="connsiteX78" fmla="*/ 835764 w 1287319"/>
                  <a:gd name="connsiteY78" fmla="*/ 178659 h 825417"/>
                  <a:gd name="connsiteX79" fmla="*/ 708582 w 1287319"/>
                  <a:gd name="connsiteY79" fmla="*/ 178659 h 825417"/>
                  <a:gd name="connsiteX80" fmla="*/ 682843 w 1287319"/>
                  <a:gd name="connsiteY80" fmla="*/ 178659 h 825417"/>
                  <a:gd name="connsiteX81" fmla="*/ 681329 w 1287319"/>
                  <a:gd name="connsiteY81" fmla="*/ 203389 h 825417"/>
                  <a:gd name="connsiteX82" fmla="*/ 662908 w 1287319"/>
                  <a:gd name="connsiteY82" fmla="*/ 218782 h 825417"/>
                  <a:gd name="connsiteX83" fmla="*/ 644992 w 1287319"/>
                  <a:gd name="connsiteY83" fmla="*/ 202884 h 825417"/>
                  <a:gd name="connsiteX84" fmla="*/ 644487 w 1287319"/>
                  <a:gd name="connsiteY84" fmla="*/ 190267 h 825417"/>
                  <a:gd name="connsiteX85" fmla="*/ 644487 w 1287319"/>
                  <a:gd name="connsiteY85" fmla="*/ 68133 h 825417"/>
                  <a:gd name="connsiteX86" fmla="*/ 614206 w 1287319"/>
                  <a:gd name="connsiteY86" fmla="*/ 37347 h 825417"/>
                  <a:gd name="connsiteX87" fmla="*/ 66366 w 1287319"/>
                  <a:gd name="connsiteY87" fmla="*/ 37347 h 825417"/>
                  <a:gd name="connsiteX88" fmla="*/ 36085 w 1287319"/>
                  <a:gd name="connsiteY88" fmla="*/ 68133 h 825417"/>
                  <a:gd name="connsiteX89" fmla="*/ 36085 w 1287319"/>
                  <a:gd name="connsiteY89" fmla="*/ 634898 h 825417"/>
                  <a:gd name="connsiteX90" fmla="*/ 36085 w 1287319"/>
                  <a:gd name="connsiteY90" fmla="*/ 644992 h 825417"/>
                  <a:gd name="connsiteX91" fmla="*/ 54759 w 1287319"/>
                  <a:gd name="connsiteY91" fmla="*/ 665179 h 825417"/>
                  <a:gd name="connsiteX92" fmla="*/ 119611 w 1287319"/>
                  <a:gd name="connsiteY92" fmla="*/ 665936 h 825417"/>
                  <a:gd name="connsiteX93" fmla="*/ 763341 w 1287319"/>
                  <a:gd name="connsiteY93" fmla="*/ 259662 h 825417"/>
                  <a:gd name="connsiteX94" fmla="*/ 763341 w 1287319"/>
                  <a:gd name="connsiteY94" fmla="*/ 402993 h 825417"/>
                  <a:gd name="connsiteX95" fmla="*/ 939729 w 1287319"/>
                  <a:gd name="connsiteY95" fmla="*/ 402993 h 825417"/>
                  <a:gd name="connsiteX96" fmla="*/ 897084 w 1287319"/>
                  <a:gd name="connsiteY96" fmla="*/ 265718 h 825417"/>
                  <a:gd name="connsiteX97" fmla="*/ 886990 w 1287319"/>
                  <a:gd name="connsiteY97" fmla="*/ 259914 h 825417"/>
                  <a:gd name="connsiteX98" fmla="*/ 812801 w 1287319"/>
                  <a:gd name="connsiteY98" fmla="*/ 259662 h 825417"/>
                  <a:gd name="connsiteX99" fmla="*/ 763341 w 1287319"/>
                  <a:gd name="connsiteY99" fmla="*/ 259662 h 825417"/>
                  <a:gd name="connsiteX100" fmla="*/ 964459 w 1287319"/>
                  <a:gd name="connsiteY100" fmla="*/ 685367 h 825417"/>
                  <a:gd name="connsiteX101" fmla="*/ 1066659 w 1287319"/>
                  <a:gd name="connsiteY101" fmla="*/ 787818 h 825417"/>
                  <a:gd name="connsiteX102" fmla="*/ 1168606 w 1287319"/>
                  <a:gd name="connsiteY102" fmla="*/ 684862 h 825417"/>
                  <a:gd name="connsiteX103" fmla="*/ 1066659 w 1287319"/>
                  <a:gd name="connsiteY103" fmla="*/ 583167 h 825417"/>
                  <a:gd name="connsiteX104" fmla="*/ 964459 w 1287319"/>
                  <a:gd name="connsiteY104" fmla="*/ 685367 h 825417"/>
                  <a:gd name="connsiteX105" fmla="*/ 1206205 w 1287319"/>
                  <a:gd name="connsiteY105" fmla="*/ 665684 h 825417"/>
                  <a:gd name="connsiteX106" fmla="*/ 1248599 w 1287319"/>
                  <a:gd name="connsiteY106" fmla="*/ 624552 h 825417"/>
                  <a:gd name="connsiteX107" fmla="*/ 1194093 w 1287319"/>
                  <a:gd name="connsiteY107" fmla="*/ 624552 h 825417"/>
                  <a:gd name="connsiteX108" fmla="*/ 1206205 w 1287319"/>
                  <a:gd name="connsiteY108" fmla="*/ 665684 h 82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287319" h="825417">
                    <a:moveTo>
                      <a:pt x="0" y="37852"/>
                    </a:moveTo>
                    <a:cubicBezTo>
                      <a:pt x="10094" y="21197"/>
                      <a:pt x="22206" y="6309"/>
                      <a:pt x="42646" y="2019"/>
                    </a:cubicBezTo>
                    <a:cubicBezTo>
                      <a:pt x="48702" y="757"/>
                      <a:pt x="55011" y="0"/>
                      <a:pt x="61320" y="0"/>
                    </a:cubicBezTo>
                    <a:cubicBezTo>
                      <a:pt x="246793" y="0"/>
                      <a:pt x="432518" y="0"/>
                      <a:pt x="617991" y="0"/>
                    </a:cubicBezTo>
                    <a:cubicBezTo>
                      <a:pt x="656347" y="0"/>
                      <a:pt x="680824" y="24225"/>
                      <a:pt x="681329" y="62833"/>
                    </a:cubicBezTo>
                    <a:cubicBezTo>
                      <a:pt x="681582" y="88320"/>
                      <a:pt x="681329" y="114059"/>
                      <a:pt x="681329" y="141313"/>
                    </a:cubicBezTo>
                    <a:cubicBezTo>
                      <a:pt x="686628" y="141313"/>
                      <a:pt x="691171" y="141313"/>
                      <a:pt x="695713" y="141313"/>
                    </a:cubicBezTo>
                    <a:cubicBezTo>
                      <a:pt x="742396" y="141313"/>
                      <a:pt x="788828" y="141313"/>
                      <a:pt x="835512" y="141313"/>
                    </a:cubicBezTo>
                    <a:cubicBezTo>
                      <a:pt x="876643" y="141313"/>
                      <a:pt x="904654" y="162005"/>
                      <a:pt x="917018" y="201370"/>
                    </a:cubicBezTo>
                    <a:cubicBezTo>
                      <a:pt x="936954" y="265718"/>
                      <a:pt x="956889" y="330318"/>
                      <a:pt x="976572" y="394919"/>
                    </a:cubicBezTo>
                    <a:cubicBezTo>
                      <a:pt x="979095" y="402993"/>
                      <a:pt x="982628" y="406526"/>
                      <a:pt x="990703" y="407536"/>
                    </a:cubicBezTo>
                    <a:cubicBezTo>
                      <a:pt x="1062621" y="416872"/>
                      <a:pt x="1134539" y="426966"/>
                      <a:pt x="1206457" y="435798"/>
                    </a:cubicBezTo>
                    <a:cubicBezTo>
                      <a:pt x="1259954" y="442359"/>
                      <a:pt x="1287208" y="472136"/>
                      <a:pt x="1287208" y="526138"/>
                    </a:cubicBezTo>
                    <a:cubicBezTo>
                      <a:pt x="1287208" y="557933"/>
                      <a:pt x="1287460" y="589980"/>
                      <a:pt x="1287208" y="621776"/>
                    </a:cubicBezTo>
                    <a:cubicBezTo>
                      <a:pt x="1286955" y="666441"/>
                      <a:pt x="1258945" y="698236"/>
                      <a:pt x="1214532" y="703283"/>
                    </a:cubicBezTo>
                    <a:cubicBezTo>
                      <a:pt x="1206457" y="704292"/>
                      <a:pt x="1204691" y="707825"/>
                      <a:pt x="1203177" y="714891"/>
                    </a:cubicBezTo>
                    <a:cubicBezTo>
                      <a:pt x="1188036" y="780500"/>
                      <a:pt x="1131764" y="825418"/>
                      <a:pt x="1066406" y="825418"/>
                    </a:cubicBezTo>
                    <a:cubicBezTo>
                      <a:pt x="1000292" y="825418"/>
                      <a:pt x="944272" y="779743"/>
                      <a:pt x="929888" y="713377"/>
                    </a:cubicBezTo>
                    <a:cubicBezTo>
                      <a:pt x="927617" y="702526"/>
                      <a:pt x="921056" y="704292"/>
                      <a:pt x="914243" y="704292"/>
                    </a:cubicBezTo>
                    <a:cubicBezTo>
                      <a:pt x="765612" y="704292"/>
                      <a:pt x="616982" y="704292"/>
                      <a:pt x="468351" y="704292"/>
                    </a:cubicBezTo>
                    <a:cubicBezTo>
                      <a:pt x="448163" y="704292"/>
                      <a:pt x="427976" y="704545"/>
                      <a:pt x="407788" y="704040"/>
                    </a:cubicBezTo>
                    <a:cubicBezTo>
                      <a:pt x="399966" y="703788"/>
                      <a:pt x="396937" y="706311"/>
                      <a:pt x="395423" y="714134"/>
                    </a:cubicBezTo>
                    <a:cubicBezTo>
                      <a:pt x="381292" y="779239"/>
                      <a:pt x="325524" y="824660"/>
                      <a:pt x="259410" y="825165"/>
                    </a:cubicBezTo>
                    <a:cubicBezTo>
                      <a:pt x="195314" y="825670"/>
                      <a:pt x="138537" y="781257"/>
                      <a:pt x="123144" y="717414"/>
                    </a:cubicBezTo>
                    <a:cubicBezTo>
                      <a:pt x="120620" y="706564"/>
                      <a:pt x="116835" y="703031"/>
                      <a:pt x="105985" y="703788"/>
                    </a:cubicBezTo>
                    <a:cubicBezTo>
                      <a:pt x="93872" y="704797"/>
                      <a:pt x="81507" y="703283"/>
                      <a:pt x="69395" y="704040"/>
                    </a:cubicBezTo>
                    <a:cubicBezTo>
                      <a:pt x="37599" y="706059"/>
                      <a:pt x="14131" y="693946"/>
                      <a:pt x="0" y="664674"/>
                    </a:cubicBezTo>
                    <a:cubicBezTo>
                      <a:pt x="0" y="455986"/>
                      <a:pt x="0" y="246792"/>
                      <a:pt x="0" y="37852"/>
                    </a:cubicBezTo>
                    <a:close/>
                    <a:moveTo>
                      <a:pt x="119611" y="665936"/>
                    </a:moveTo>
                    <a:cubicBezTo>
                      <a:pt x="121125" y="659627"/>
                      <a:pt x="122387" y="653824"/>
                      <a:pt x="123901" y="648272"/>
                    </a:cubicBezTo>
                    <a:cubicBezTo>
                      <a:pt x="146612" y="564746"/>
                      <a:pt x="240736" y="521595"/>
                      <a:pt x="318711" y="558690"/>
                    </a:cubicBezTo>
                    <a:cubicBezTo>
                      <a:pt x="336375" y="567017"/>
                      <a:pt x="341926" y="576354"/>
                      <a:pt x="336627" y="587962"/>
                    </a:cubicBezTo>
                    <a:cubicBezTo>
                      <a:pt x="331328" y="599570"/>
                      <a:pt x="320477" y="601336"/>
                      <a:pt x="303318" y="593009"/>
                    </a:cubicBezTo>
                    <a:cubicBezTo>
                      <a:pt x="303065" y="592756"/>
                      <a:pt x="302561" y="592504"/>
                      <a:pt x="302308" y="592504"/>
                    </a:cubicBezTo>
                    <a:cubicBezTo>
                      <a:pt x="259157" y="572569"/>
                      <a:pt x="207932" y="584934"/>
                      <a:pt x="178660" y="622281"/>
                    </a:cubicBezTo>
                    <a:cubicBezTo>
                      <a:pt x="149388" y="659880"/>
                      <a:pt x="149640" y="712115"/>
                      <a:pt x="179417" y="749209"/>
                    </a:cubicBezTo>
                    <a:cubicBezTo>
                      <a:pt x="209446" y="786557"/>
                      <a:pt x="261933" y="797912"/>
                      <a:pt x="304579" y="776715"/>
                    </a:cubicBezTo>
                    <a:cubicBezTo>
                      <a:pt x="347226" y="755518"/>
                      <a:pt x="369432" y="708078"/>
                      <a:pt x="358581" y="661646"/>
                    </a:cubicBezTo>
                    <a:cubicBezTo>
                      <a:pt x="357319" y="656852"/>
                      <a:pt x="355805" y="651805"/>
                      <a:pt x="355301" y="647010"/>
                    </a:cubicBezTo>
                    <a:cubicBezTo>
                      <a:pt x="354291" y="636916"/>
                      <a:pt x="358581" y="629599"/>
                      <a:pt x="368675" y="627075"/>
                    </a:cubicBezTo>
                    <a:cubicBezTo>
                      <a:pt x="378516" y="624552"/>
                      <a:pt x="386339" y="628084"/>
                      <a:pt x="390629" y="637421"/>
                    </a:cubicBezTo>
                    <a:cubicBezTo>
                      <a:pt x="393152" y="642720"/>
                      <a:pt x="395423" y="648524"/>
                      <a:pt x="395676" y="654328"/>
                    </a:cubicBezTo>
                    <a:cubicBezTo>
                      <a:pt x="396180" y="665179"/>
                      <a:pt x="401732" y="666693"/>
                      <a:pt x="411069" y="666693"/>
                    </a:cubicBezTo>
                    <a:cubicBezTo>
                      <a:pt x="483996" y="666441"/>
                      <a:pt x="557176" y="666441"/>
                      <a:pt x="630103" y="666441"/>
                    </a:cubicBezTo>
                    <a:cubicBezTo>
                      <a:pt x="634646" y="666441"/>
                      <a:pt x="638935" y="665936"/>
                      <a:pt x="644235" y="665684"/>
                    </a:cubicBezTo>
                    <a:cubicBezTo>
                      <a:pt x="644235" y="659123"/>
                      <a:pt x="644235" y="654328"/>
                      <a:pt x="644235" y="649281"/>
                    </a:cubicBezTo>
                    <a:cubicBezTo>
                      <a:pt x="644235" y="529923"/>
                      <a:pt x="644235" y="410816"/>
                      <a:pt x="644235" y="291457"/>
                    </a:cubicBezTo>
                    <a:cubicBezTo>
                      <a:pt x="644235" y="272027"/>
                      <a:pt x="650039" y="262690"/>
                      <a:pt x="662656" y="262438"/>
                    </a:cubicBezTo>
                    <a:cubicBezTo>
                      <a:pt x="675525" y="261933"/>
                      <a:pt x="682086" y="271775"/>
                      <a:pt x="682086" y="291710"/>
                    </a:cubicBezTo>
                    <a:cubicBezTo>
                      <a:pt x="682086" y="384068"/>
                      <a:pt x="682086" y="476426"/>
                      <a:pt x="682086" y="568783"/>
                    </a:cubicBezTo>
                    <a:cubicBezTo>
                      <a:pt x="682086" y="574083"/>
                      <a:pt x="682086" y="579382"/>
                      <a:pt x="682086" y="585438"/>
                    </a:cubicBezTo>
                    <a:cubicBezTo>
                      <a:pt x="689152" y="585438"/>
                      <a:pt x="694199" y="585438"/>
                      <a:pt x="699246" y="585438"/>
                    </a:cubicBezTo>
                    <a:cubicBezTo>
                      <a:pt x="756023" y="585438"/>
                      <a:pt x="812548" y="585438"/>
                      <a:pt x="869326" y="585438"/>
                    </a:cubicBezTo>
                    <a:cubicBezTo>
                      <a:pt x="874373" y="585438"/>
                      <a:pt x="879419" y="585438"/>
                      <a:pt x="884214" y="586700"/>
                    </a:cubicBezTo>
                    <a:cubicBezTo>
                      <a:pt x="893551" y="589224"/>
                      <a:pt x="898093" y="596037"/>
                      <a:pt x="897588" y="605373"/>
                    </a:cubicBezTo>
                    <a:cubicBezTo>
                      <a:pt x="897084" y="614458"/>
                      <a:pt x="892289" y="620262"/>
                      <a:pt x="883457" y="622281"/>
                    </a:cubicBezTo>
                    <a:cubicBezTo>
                      <a:pt x="878915" y="623290"/>
                      <a:pt x="874373" y="623037"/>
                      <a:pt x="869578" y="623037"/>
                    </a:cubicBezTo>
                    <a:cubicBezTo>
                      <a:pt x="812548" y="623037"/>
                      <a:pt x="755518" y="623037"/>
                      <a:pt x="698236" y="623037"/>
                    </a:cubicBezTo>
                    <a:cubicBezTo>
                      <a:pt x="693442" y="623037"/>
                      <a:pt x="688395" y="623037"/>
                      <a:pt x="682843" y="623037"/>
                    </a:cubicBezTo>
                    <a:cubicBezTo>
                      <a:pt x="682843" y="637926"/>
                      <a:pt x="682843" y="651300"/>
                      <a:pt x="682843" y="664927"/>
                    </a:cubicBezTo>
                    <a:cubicBezTo>
                      <a:pt x="686376" y="665431"/>
                      <a:pt x="689152" y="665936"/>
                      <a:pt x="691928" y="665936"/>
                    </a:cubicBezTo>
                    <a:cubicBezTo>
                      <a:pt x="767379" y="665936"/>
                      <a:pt x="843082" y="665936"/>
                      <a:pt x="918533" y="666189"/>
                    </a:cubicBezTo>
                    <a:cubicBezTo>
                      <a:pt x="926860" y="666189"/>
                      <a:pt x="928627" y="662656"/>
                      <a:pt x="930393" y="655338"/>
                    </a:cubicBezTo>
                    <a:cubicBezTo>
                      <a:pt x="952347" y="552381"/>
                      <a:pt x="1077005" y="509987"/>
                      <a:pt x="1157250" y="577868"/>
                    </a:cubicBezTo>
                    <a:cubicBezTo>
                      <a:pt x="1160531" y="580644"/>
                      <a:pt x="1164821" y="584429"/>
                      <a:pt x="1168606" y="584681"/>
                    </a:cubicBezTo>
                    <a:cubicBezTo>
                      <a:pt x="1195354" y="585186"/>
                      <a:pt x="1222103" y="584934"/>
                      <a:pt x="1249104" y="584934"/>
                    </a:cubicBezTo>
                    <a:cubicBezTo>
                      <a:pt x="1249104" y="570045"/>
                      <a:pt x="1249104" y="556419"/>
                      <a:pt x="1249104" y="542792"/>
                    </a:cubicBezTo>
                    <a:cubicBezTo>
                      <a:pt x="1233710" y="539764"/>
                      <a:pt x="1210747" y="548596"/>
                      <a:pt x="1210495" y="523361"/>
                    </a:cubicBezTo>
                    <a:cubicBezTo>
                      <a:pt x="1210243" y="499389"/>
                      <a:pt x="1232196" y="505950"/>
                      <a:pt x="1246580" y="503427"/>
                    </a:cubicBezTo>
                    <a:cubicBezTo>
                      <a:pt x="1243552" y="484501"/>
                      <a:pt x="1224122" y="475416"/>
                      <a:pt x="1206457" y="473145"/>
                    </a:cubicBezTo>
                    <a:cubicBezTo>
                      <a:pt x="1157250" y="467089"/>
                      <a:pt x="1108295" y="460528"/>
                      <a:pt x="1059341" y="453462"/>
                    </a:cubicBezTo>
                    <a:cubicBezTo>
                      <a:pt x="1001554" y="445135"/>
                      <a:pt x="943767" y="438574"/>
                      <a:pt x="885223" y="440593"/>
                    </a:cubicBezTo>
                    <a:cubicBezTo>
                      <a:pt x="845353" y="441855"/>
                      <a:pt x="805483" y="441097"/>
                      <a:pt x="765612" y="440845"/>
                    </a:cubicBezTo>
                    <a:cubicBezTo>
                      <a:pt x="741639" y="440593"/>
                      <a:pt x="725742" y="425452"/>
                      <a:pt x="725490" y="401732"/>
                    </a:cubicBezTo>
                    <a:cubicBezTo>
                      <a:pt x="724985" y="354796"/>
                      <a:pt x="724985" y="307607"/>
                      <a:pt x="725490" y="260671"/>
                    </a:cubicBezTo>
                    <a:cubicBezTo>
                      <a:pt x="725742" y="237456"/>
                      <a:pt x="742396" y="221810"/>
                      <a:pt x="766117" y="221558"/>
                    </a:cubicBezTo>
                    <a:cubicBezTo>
                      <a:pt x="789080" y="221306"/>
                      <a:pt x="812296" y="221558"/>
                      <a:pt x="835259" y="221558"/>
                    </a:cubicBezTo>
                    <a:cubicBezTo>
                      <a:pt x="851157" y="221558"/>
                      <a:pt x="867055" y="221558"/>
                      <a:pt x="882952" y="221558"/>
                    </a:cubicBezTo>
                    <a:cubicBezTo>
                      <a:pt x="879167" y="192791"/>
                      <a:pt x="863522" y="178659"/>
                      <a:pt x="835764" y="178659"/>
                    </a:cubicBezTo>
                    <a:cubicBezTo>
                      <a:pt x="793370" y="178659"/>
                      <a:pt x="750976" y="178659"/>
                      <a:pt x="708582" y="178659"/>
                    </a:cubicBezTo>
                    <a:cubicBezTo>
                      <a:pt x="700255" y="178659"/>
                      <a:pt x="691928" y="178659"/>
                      <a:pt x="682843" y="178659"/>
                    </a:cubicBezTo>
                    <a:cubicBezTo>
                      <a:pt x="682338" y="187744"/>
                      <a:pt x="682591" y="195567"/>
                      <a:pt x="681329" y="203389"/>
                    </a:cubicBezTo>
                    <a:cubicBezTo>
                      <a:pt x="679815" y="213483"/>
                      <a:pt x="673002" y="218782"/>
                      <a:pt x="662908" y="218782"/>
                    </a:cubicBezTo>
                    <a:cubicBezTo>
                      <a:pt x="652814" y="218530"/>
                      <a:pt x="646506" y="212978"/>
                      <a:pt x="644992" y="202884"/>
                    </a:cubicBezTo>
                    <a:cubicBezTo>
                      <a:pt x="644235" y="198847"/>
                      <a:pt x="644487" y="194557"/>
                      <a:pt x="644487" y="190267"/>
                    </a:cubicBezTo>
                    <a:cubicBezTo>
                      <a:pt x="644487" y="149640"/>
                      <a:pt x="644487" y="108760"/>
                      <a:pt x="644487" y="68133"/>
                    </a:cubicBezTo>
                    <a:cubicBezTo>
                      <a:pt x="644487" y="43655"/>
                      <a:pt x="638178" y="37347"/>
                      <a:pt x="614206" y="37347"/>
                    </a:cubicBezTo>
                    <a:cubicBezTo>
                      <a:pt x="431509" y="37347"/>
                      <a:pt x="249064" y="37347"/>
                      <a:pt x="66366" y="37347"/>
                    </a:cubicBezTo>
                    <a:cubicBezTo>
                      <a:pt x="42394" y="37347"/>
                      <a:pt x="36085" y="43655"/>
                      <a:pt x="36085" y="68133"/>
                    </a:cubicBezTo>
                    <a:cubicBezTo>
                      <a:pt x="36085" y="257138"/>
                      <a:pt x="36085" y="445892"/>
                      <a:pt x="36085" y="634898"/>
                    </a:cubicBezTo>
                    <a:cubicBezTo>
                      <a:pt x="36085" y="638178"/>
                      <a:pt x="35833" y="641711"/>
                      <a:pt x="36085" y="644992"/>
                    </a:cubicBezTo>
                    <a:cubicBezTo>
                      <a:pt x="37095" y="656347"/>
                      <a:pt x="43151" y="664674"/>
                      <a:pt x="54759" y="665179"/>
                    </a:cubicBezTo>
                    <a:cubicBezTo>
                      <a:pt x="75703" y="666693"/>
                      <a:pt x="97657" y="665936"/>
                      <a:pt x="119611" y="665936"/>
                    </a:cubicBezTo>
                    <a:close/>
                    <a:moveTo>
                      <a:pt x="763341" y="259662"/>
                    </a:moveTo>
                    <a:cubicBezTo>
                      <a:pt x="763341" y="308112"/>
                      <a:pt x="763341" y="355300"/>
                      <a:pt x="763341" y="402993"/>
                    </a:cubicBezTo>
                    <a:cubicBezTo>
                      <a:pt x="822389" y="402993"/>
                      <a:pt x="880429" y="402993"/>
                      <a:pt x="939729" y="402993"/>
                    </a:cubicBezTo>
                    <a:cubicBezTo>
                      <a:pt x="925346" y="356562"/>
                      <a:pt x="911467" y="311140"/>
                      <a:pt x="897084" y="265718"/>
                    </a:cubicBezTo>
                    <a:cubicBezTo>
                      <a:pt x="896074" y="262942"/>
                      <a:pt x="890522" y="259914"/>
                      <a:pt x="886990" y="259914"/>
                    </a:cubicBezTo>
                    <a:cubicBezTo>
                      <a:pt x="862260" y="259410"/>
                      <a:pt x="837530" y="259662"/>
                      <a:pt x="812801" y="259662"/>
                    </a:cubicBezTo>
                    <a:cubicBezTo>
                      <a:pt x="796398" y="259662"/>
                      <a:pt x="780248" y="259662"/>
                      <a:pt x="763341" y="259662"/>
                    </a:cubicBezTo>
                    <a:close/>
                    <a:moveTo>
                      <a:pt x="964459" y="685367"/>
                    </a:moveTo>
                    <a:cubicBezTo>
                      <a:pt x="964459" y="741892"/>
                      <a:pt x="1010386" y="788071"/>
                      <a:pt x="1066659" y="787818"/>
                    </a:cubicBezTo>
                    <a:cubicBezTo>
                      <a:pt x="1122932" y="787566"/>
                      <a:pt x="1168858" y="741135"/>
                      <a:pt x="1168606" y="684862"/>
                    </a:cubicBezTo>
                    <a:cubicBezTo>
                      <a:pt x="1168354" y="629094"/>
                      <a:pt x="1122679" y="583420"/>
                      <a:pt x="1066659" y="583167"/>
                    </a:cubicBezTo>
                    <a:cubicBezTo>
                      <a:pt x="1010386" y="582915"/>
                      <a:pt x="964459" y="628589"/>
                      <a:pt x="964459" y="685367"/>
                    </a:cubicBezTo>
                    <a:close/>
                    <a:moveTo>
                      <a:pt x="1206205" y="665684"/>
                    </a:moveTo>
                    <a:cubicBezTo>
                      <a:pt x="1231944" y="665684"/>
                      <a:pt x="1249356" y="648777"/>
                      <a:pt x="1248599" y="624552"/>
                    </a:cubicBezTo>
                    <a:cubicBezTo>
                      <a:pt x="1230430" y="624552"/>
                      <a:pt x="1212514" y="624552"/>
                      <a:pt x="1194093" y="624552"/>
                    </a:cubicBezTo>
                    <a:cubicBezTo>
                      <a:pt x="1198130" y="638683"/>
                      <a:pt x="1201915" y="651552"/>
                      <a:pt x="1206205" y="665684"/>
                    </a:cubicBezTo>
                    <a:close/>
                  </a:path>
                </a:pathLst>
              </a:custGeom>
              <a:grpFill/>
              <a:ln w="2523" cap="flat">
                <a:noFill/>
                <a:prstDash val="solid"/>
                <a:miter/>
              </a:ln>
            </p:spPr>
            <p:txBody>
              <a:bodyPr rtlCol="0" anchor="ctr"/>
              <a:lstStyle/>
              <a:p>
                <a:pPr algn="l" rtl="0"/>
                <a:endParaRPr lang="en-US"/>
              </a:p>
            </p:txBody>
          </p:sp>
          <p:sp>
            <p:nvSpPr>
              <p:cNvPr id="200" name="Freeform 199">
                <a:extLst>
                  <a:ext uri="{FF2B5EF4-FFF2-40B4-BE49-F238E27FC236}">
                    <a16:creationId xmlns:a16="http://schemas.microsoft.com/office/drawing/2014/main" id="{13CB9903-F813-20ED-8134-7F2A7CCA18A7}"/>
                  </a:ext>
                </a:extLst>
              </p:cNvPr>
              <p:cNvSpPr/>
              <p:nvPr/>
            </p:nvSpPr>
            <p:spPr>
              <a:xfrm>
                <a:off x="2342358" y="2601538"/>
                <a:ext cx="479661" cy="420739"/>
              </a:xfrm>
              <a:custGeom>
                <a:avLst/>
                <a:gdLst>
                  <a:gd name="connsiteX0" fmla="*/ 232710 w 479661"/>
                  <a:gd name="connsiteY0" fmla="*/ 206536 h 420739"/>
                  <a:gd name="connsiteX1" fmla="*/ 323806 w 479661"/>
                  <a:gd name="connsiteY1" fmla="*/ 115187 h 420739"/>
                  <a:gd name="connsiteX2" fmla="*/ 423482 w 479661"/>
                  <a:gd name="connsiteY2" fmla="*/ 15511 h 420739"/>
                  <a:gd name="connsiteX3" fmla="*/ 456792 w 479661"/>
                  <a:gd name="connsiteY3" fmla="*/ 16521 h 420739"/>
                  <a:gd name="connsiteX4" fmla="*/ 455782 w 479661"/>
                  <a:gd name="connsiteY4" fmla="*/ 136889 h 420739"/>
                  <a:gd name="connsiteX5" fmla="*/ 348284 w 479661"/>
                  <a:gd name="connsiteY5" fmla="*/ 244892 h 420739"/>
                  <a:gd name="connsiteX6" fmla="*/ 318759 w 479661"/>
                  <a:gd name="connsiteY6" fmla="*/ 244135 h 420739"/>
                  <a:gd name="connsiteX7" fmla="*/ 284441 w 479661"/>
                  <a:gd name="connsiteY7" fmla="*/ 208050 h 420739"/>
                  <a:gd name="connsiteX8" fmla="*/ 260720 w 479661"/>
                  <a:gd name="connsiteY8" fmla="*/ 233032 h 420739"/>
                  <a:gd name="connsiteX9" fmla="*/ 269300 w 479661"/>
                  <a:gd name="connsiteY9" fmla="*/ 242369 h 420739"/>
                  <a:gd name="connsiteX10" fmla="*/ 411622 w 479661"/>
                  <a:gd name="connsiteY10" fmla="*/ 384943 h 420739"/>
                  <a:gd name="connsiteX11" fmla="*/ 420706 w 479661"/>
                  <a:gd name="connsiteY11" fmla="*/ 395289 h 420739"/>
                  <a:gd name="connsiteX12" fmla="*/ 416921 w 479661"/>
                  <a:gd name="connsiteY12" fmla="*/ 417748 h 420739"/>
                  <a:gd name="connsiteX13" fmla="*/ 395220 w 479661"/>
                  <a:gd name="connsiteY13" fmla="*/ 420271 h 420739"/>
                  <a:gd name="connsiteX14" fmla="*/ 384874 w 479661"/>
                  <a:gd name="connsiteY14" fmla="*/ 411439 h 420739"/>
                  <a:gd name="connsiteX15" fmla="*/ 168615 w 479661"/>
                  <a:gd name="connsiteY15" fmla="*/ 194928 h 420739"/>
                  <a:gd name="connsiteX16" fmla="*/ 150446 w 479661"/>
                  <a:gd name="connsiteY16" fmla="*/ 191395 h 420739"/>
                  <a:gd name="connsiteX17" fmla="*/ 65154 w 479661"/>
                  <a:gd name="connsiteY17" fmla="*/ 177011 h 420739"/>
                  <a:gd name="connsiteX18" fmla="*/ 7115 w 479661"/>
                  <a:gd name="connsiteY18" fmla="*/ 119225 h 420739"/>
                  <a:gd name="connsiteX19" fmla="*/ 5600 w 479661"/>
                  <a:gd name="connsiteY19" fmla="*/ 91467 h 420739"/>
                  <a:gd name="connsiteX20" fmla="*/ 33358 w 479661"/>
                  <a:gd name="connsiteY20" fmla="*/ 92728 h 420739"/>
                  <a:gd name="connsiteX21" fmla="*/ 80547 w 479661"/>
                  <a:gd name="connsiteY21" fmla="*/ 139917 h 420739"/>
                  <a:gd name="connsiteX22" fmla="*/ 148427 w 479661"/>
                  <a:gd name="connsiteY22" fmla="*/ 148244 h 420739"/>
                  <a:gd name="connsiteX23" fmla="*/ 139091 w 479661"/>
                  <a:gd name="connsiteY23" fmla="*/ 80364 h 420739"/>
                  <a:gd name="connsiteX24" fmla="*/ 94678 w 479661"/>
                  <a:gd name="connsiteY24" fmla="*/ 35699 h 420739"/>
                  <a:gd name="connsiteX25" fmla="*/ 90893 w 479661"/>
                  <a:gd name="connsiteY25" fmla="*/ 5922 h 420739"/>
                  <a:gd name="connsiteX26" fmla="*/ 121426 w 479661"/>
                  <a:gd name="connsiteY26" fmla="*/ 9203 h 420739"/>
                  <a:gd name="connsiteX27" fmla="*/ 173914 w 479661"/>
                  <a:gd name="connsiteY27" fmla="*/ 61690 h 420739"/>
                  <a:gd name="connsiteX28" fmla="*/ 191073 w 479661"/>
                  <a:gd name="connsiteY28" fmla="*/ 152282 h 420739"/>
                  <a:gd name="connsiteX29" fmla="*/ 192083 w 479661"/>
                  <a:gd name="connsiteY29" fmla="*/ 164899 h 420739"/>
                  <a:gd name="connsiteX30" fmla="*/ 232710 w 479661"/>
                  <a:gd name="connsiteY30" fmla="*/ 206536 h 420739"/>
                  <a:gd name="connsiteX31" fmla="*/ 332134 w 479661"/>
                  <a:gd name="connsiteY31" fmla="*/ 204264 h 420739"/>
                  <a:gd name="connsiteX32" fmla="*/ 430043 w 479661"/>
                  <a:gd name="connsiteY32" fmla="*/ 108374 h 420739"/>
                  <a:gd name="connsiteX33" fmla="*/ 438118 w 479661"/>
                  <a:gd name="connsiteY33" fmla="*/ 58157 h 420739"/>
                  <a:gd name="connsiteX34" fmla="*/ 311189 w 479661"/>
                  <a:gd name="connsiteY34" fmla="*/ 185339 h 420739"/>
                  <a:gd name="connsiteX35" fmla="*/ 326835 w 479661"/>
                  <a:gd name="connsiteY35" fmla="*/ 199470 h 420739"/>
                  <a:gd name="connsiteX36" fmla="*/ 332134 w 479661"/>
                  <a:gd name="connsiteY36" fmla="*/ 204264 h 42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9661" h="420739">
                    <a:moveTo>
                      <a:pt x="232710" y="206536"/>
                    </a:moveTo>
                    <a:cubicBezTo>
                      <a:pt x="264001" y="175245"/>
                      <a:pt x="293778" y="145216"/>
                      <a:pt x="323806" y="115187"/>
                    </a:cubicBezTo>
                    <a:cubicBezTo>
                      <a:pt x="357116" y="81878"/>
                      <a:pt x="390173" y="48568"/>
                      <a:pt x="423482" y="15511"/>
                    </a:cubicBezTo>
                    <a:cubicBezTo>
                      <a:pt x="435595" y="3399"/>
                      <a:pt x="445184" y="3903"/>
                      <a:pt x="456792" y="16521"/>
                    </a:cubicBezTo>
                    <a:cubicBezTo>
                      <a:pt x="487325" y="49830"/>
                      <a:pt x="487578" y="103579"/>
                      <a:pt x="455782" y="136889"/>
                    </a:cubicBezTo>
                    <a:cubicBezTo>
                      <a:pt x="420706" y="173731"/>
                      <a:pt x="384369" y="209059"/>
                      <a:pt x="348284" y="244892"/>
                    </a:cubicBezTo>
                    <a:cubicBezTo>
                      <a:pt x="338190" y="254733"/>
                      <a:pt x="328853" y="254481"/>
                      <a:pt x="318759" y="244135"/>
                    </a:cubicBezTo>
                    <a:cubicBezTo>
                      <a:pt x="307152" y="232527"/>
                      <a:pt x="296301" y="220415"/>
                      <a:pt x="284441" y="208050"/>
                    </a:cubicBezTo>
                    <a:cubicBezTo>
                      <a:pt x="275861" y="217134"/>
                      <a:pt x="268543" y="224705"/>
                      <a:pt x="260720" y="233032"/>
                    </a:cubicBezTo>
                    <a:cubicBezTo>
                      <a:pt x="263496" y="236060"/>
                      <a:pt x="266272" y="239340"/>
                      <a:pt x="269300" y="242369"/>
                    </a:cubicBezTo>
                    <a:cubicBezTo>
                      <a:pt x="316741" y="289809"/>
                      <a:pt x="364181" y="337250"/>
                      <a:pt x="411622" y="384943"/>
                    </a:cubicBezTo>
                    <a:cubicBezTo>
                      <a:pt x="414903" y="388223"/>
                      <a:pt x="418435" y="391504"/>
                      <a:pt x="420706" y="395289"/>
                    </a:cubicBezTo>
                    <a:cubicBezTo>
                      <a:pt x="425501" y="403616"/>
                      <a:pt x="424997" y="412953"/>
                      <a:pt x="416921" y="417748"/>
                    </a:cubicBezTo>
                    <a:cubicBezTo>
                      <a:pt x="411118" y="421280"/>
                      <a:pt x="402286" y="421028"/>
                      <a:pt x="395220" y="420271"/>
                    </a:cubicBezTo>
                    <a:cubicBezTo>
                      <a:pt x="391435" y="419766"/>
                      <a:pt x="388154" y="414720"/>
                      <a:pt x="384874" y="411439"/>
                    </a:cubicBezTo>
                    <a:cubicBezTo>
                      <a:pt x="312703" y="339269"/>
                      <a:pt x="240533" y="267350"/>
                      <a:pt x="168615" y="194928"/>
                    </a:cubicBezTo>
                    <a:cubicBezTo>
                      <a:pt x="162811" y="189124"/>
                      <a:pt x="158521" y="187862"/>
                      <a:pt x="150446" y="191395"/>
                    </a:cubicBezTo>
                    <a:cubicBezTo>
                      <a:pt x="119408" y="204517"/>
                      <a:pt x="90136" y="199975"/>
                      <a:pt x="65154" y="177011"/>
                    </a:cubicBezTo>
                    <a:cubicBezTo>
                      <a:pt x="44966" y="158590"/>
                      <a:pt x="26293" y="138908"/>
                      <a:pt x="7115" y="119225"/>
                    </a:cubicBezTo>
                    <a:cubicBezTo>
                      <a:pt x="-1970" y="109888"/>
                      <a:pt x="-2222" y="99289"/>
                      <a:pt x="5600" y="91467"/>
                    </a:cubicBezTo>
                    <a:cubicBezTo>
                      <a:pt x="13423" y="83392"/>
                      <a:pt x="24274" y="83644"/>
                      <a:pt x="33358" y="92728"/>
                    </a:cubicBezTo>
                    <a:cubicBezTo>
                      <a:pt x="49256" y="108121"/>
                      <a:pt x="64901" y="124019"/>
                      <a:pt x="80547" y="139917"/>
                    </a:cubicBezTo>
                    <a:cubicBezTo>
                      <a:pt x="105276" y="164647"/>
                      <a:pt x="129249" y="167675"/>
                      <a:pt x="148427" y="148244"/>
                    </a:cubicBezTo>
                    <a:cubicBezTo>
                      <a:pt x="167353" y="129066"/>
                      <a:pt x="164325" y="105598"/>
                      <a:pt x="139091" y="80364"/>
                    </a:cubicBezTo>
                    <a:cubicBezTo>
                      <a:pt x="124202" y="65475"/>
                      <a:pt x="109314" y="50839"/>
                      <a:pt x="94678" y="35699"/>
                    </a:cubicBezTo>
                    <a:cubicBezTo>
                      <a:pt x="83827" y="24848"/>
                      <a:pt x="82818" y="14502"/>
                      <a:pt x="90893" y="5922"/>
                    </a:cubicBezTo>
                    <a:cubicBezTo>
                      <a:pt x="99472" y="-2910"/>
                      <a:pt x="110323" y="-1901"/>
                      <a:pt x="121426" y="9203"/>
                    </a:cubicBezTo>
                    <a:cubicBezTo>
                      <a:pt x="139091" y="26614"/>
                      <a:pt x="156502" y="44026"/>
                      <a:pt x="173914" y="61690"/>
                    </a:cubicBezTo>
                    <a:cubicBezTo>
                      <a:pt x="198896" y="87177"/>
                      <a:pt x="204448" y="119225"/>
                      <a:pt x="191073" y="152282"/>
                    </a:cubicBezTo>
                    <a:cubicBezTo>
                      <a:pt x="189559" y="155814"/>
                      <a:pt x="189812" y="162375"/>
                      <a:pt x="192083" y="164899"/>
                    </a:cubicBezTo>
                    <a:cubicBezTo>
                      <a:pt x="204952" y="179030"/>
                      <a:pt x="218327" y="192152"/>
                      <a:pt x="232710" y="206536"/>
                    </a:cubicBezTo>
                    <a:close/>
                    <a:moveTo>
                      <a:pt x="332134" y="204264"/>
                    </a:moveTo>
                    <a:cubicBezTo>
                      <a:pt x="364939" y="172217"/>
                      <a:pt x="398500" y="141178"/>
                      <a:pt x="430043" y="108374"/>
                    </a:cubicBezTo>
                    <a:cubicBezTo>
                      <a:pt x="443670" y="94242"/>
                      <a:pt x="444175" y="75569"/>
                      <a:pt x="438118" y="58157"/>
                    </a:cubicBezTo>
                    <a:cubicBezTo>
                      <a:pt x="395977" y="100299"/>
                      <a:pt x="354088" y="142188"/>
                      <a:pt x="311189" y="185339"/>
                    </a:cubicBezTo>
                    <a:cubicBezTo>
                      <a:pt x="315731" y="189376"/>
                      <a:pt x="321283" y="194423"/>
                      <a:pt x="326835" y="199470"/>
                    </a:cubicBezTo>
                    <a:cubicBezTo>
                      <a:pt x="329106" y="201489"/>
                      <a:pt x="331124" y="203255"/>
                      <a:pt x="332134" y="204264"/>
                    </a:cubicBezTo>
                    <a:close/>
                  </a:path>
                </a:pathLst>
              </a:custGeom>
              <a:grpFill/>
              <a:ln w="2523" cap="flat">
                <a:noFill/>
                <a:prstDash val="solid"/>
                <a:miter/>
              </a:ln>
            </p:spPr>
            <p:txBody>
              <a:bodyPr rtlCol="0" anchor="ctr"/>
              <a:lstStyle/>
              <a:p>
                <a:pPr algn="l" rtl="0"/>
                <a:endParaRPr lang="en-US"/>
              </a:p>
            </p:txBody>
          </p:sp>
          <p:sp>
            <p:nvSpPr>
              <p:cNvPr id="201" name="Freeform 200">
                <a:extLst>
                  <a:ext uri="{FF2B5EF4-FFF2-40B4-BE49-F238E27FC236}">
                    <a16:creationId xmlns:a16="http://schemas.microsoft.com/office/drawing/2014/main" id="{9FCB9D7C-A3C0-31D2-8F03-4CED32F012A4}"/>
                  </a:ext>
                </a:extLst>
              </p:cNvPr>
              <p:cNvSpPr/>
              <p:nvPr/>
            </p:nvSpPr>
            <p:spPr>
              <a:xfrm>
                <a:off x="2443092" y="3127036"/>
                <a:ext cx="118349" cy="118349"/>
              </a:xfrm>
              <a:custGeom>
                <a:avLst/>
                <a:gdLst>
                  <a:gd name="connsiteX0" fmla="*/ 118349 w 118349"/>
                  <a:gd name="connsiteY0" fmla="*/ 59049 h 118349"/>
                  <a:gd name="connsiteX1" fmla="*/ 59301 w 118349"/>
                  <a:gd name="connsiteY1" fmla="*/ 118349 h 118349"/>
                  <a:gd name="connsiteX2" fmla="*/ 0 w 118349"/>
                  <a:gd name="connsiteY2" fmla="*/ 59049 h 118349"/>
                  <a:gd name="connsiteX3" fmla="*/ 59301 w 118349"/>
                  <a:gd name="connsiteY3" fmla="*/ 0 h 118349"/>
                  <a:gd name="connsiteX4" fmla="*/ 118349 w 118349"/>
                  <a:gd name="connsiteY4" fmla="*/ 59049 h 118349"/>
                  <a:gd name="connsiteX5" fmla="*/ 80498 w 118349"/>
                  <a:gd name="connsiteY5" fmla="*/ 59301 h 118349"/>
                  <a:gd name="connsiteX6" fmla="*/ 59301 w 118349"/>
                  <a:gd name="connsiteY6" fmla="*/ 37852 h 118349"/>
                  <a:gd name="connsiteX7" fmla="*/ 37852 w 118349"/>
                  <a:gd name="connsiteY7" fmla="*/ 59301 h 118349"/>
                  <a:gd name="connsiteX8" fmla="*/ 58544 w 118349"/>
                  <a:gd name="connsiteY8" fmla="*/ 80246 h 118349"/>
                  <a:gd name="connsiteX9" fmla="*/ 80498 w 118349"/>
                  <a:gd name="connsiteY9" fmla="*/ 59301 h 11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49" h="118349">
                    <a:moveTo>
                      <a:pt x="118349" y="59049"/>
                    </a:moveTo>
                    <a:cubicBezTo>
                      <a:pt x="118349" y="91853"/>
                      <a:pt x="91853" y="118349"/>
                      <a:pt x="59301" y="118349"/>
                    </a:cubicBezTo>
                    <a:cubicBezTo>
                      <a:pt x="26749" y="118349"/>
                      <a:pt x="0" y="91601"/>
                      <a:pt x="0" y="59049"/>
                    </a:cubicBezTo>
                    <a:cubicBezTo>
                      <a:pt x="0" y="26496"/>
                      <a:pt x="26749" y="0"/>
                      <a:pt x="59301" y="0"/>
                    </a:cubicBezTo>
                    <a:cubicBezTo>
                      <a:pt x="92358" y="0"/>
                      <a:pt x="118349" y="25992"/>
                      <a:pt x="118349" y="59049"/>
                    </a:cubicBezTo>
                    <a:close/>
                    <a:moveTo>
                      <a:pt x="80498" y="59301"/>
                    </a:moveTo>
                    <a:cubicBezTo>
                      <a:pt x="80750" y="47188"/>
                      <a:pt x="71413" y="37852"/>
                      <a:pt x="59301" y="37852"/>
                    </a:cubicBezTo>
                    <a:cubicBezTo>
                      <a:pt x="47441" y="37852"/>
                      <a:pt x="37599" y="47441"/>
                      <a:pt x="37852" y="59301"/>
                    </a:cubicBezTo>
                    <a:cubicBezTo>
                      <a:pt x="38104" y="70404"/>
                      <a:pt x="47441" y="79993"/>
                      <a:pt x="58544" y="80246"/>
                    </a:cubicBezTo>
                    <a:cubicBezTo>
                      <a:pt x="70656" y="80750"/>
                      <a:pt x="80498" y="71414"/>
                      <a:pt x="80498" y="59301"/>
                    </a:cubicBezTo>
                    <a:close/>
                  </a:path>
                </a:pathLst>
              </a:custGeom>
              <a:grpFill/>
              <a:ln w="2523" cap="flat">
                <a:noFill/>
                <a:prstDash val="solid"/>
                <a:miter/>
              </a:ln>
            </p:spPr>
            <p:txBody>
              <a:bodyPr rtlCol="0" anchor="ctr"/>
              <a:lstStyle/>
              <a:p>
                <a:pPr algn="l" rtl="0"/>
                <a:endParaRPr lang="en-US"/>
              </a:p>
            </p:txBody>
          </p:sp>
          <p:sp>
            <p:nvSpPr>
              <p:cNvPr id="202" name="Freeform 201">
                <a:extLst>
                  <a:ext uri="{FF2B5EF4-FFF2-40B4-BE49-F238E27FC236}">
                    <a16:creationId xmlns:a16="http://schemas.microsoft.com/office/drawing/2014/main" id="{2D3A9863-EF3C-1B36-AA8A-A3A973E16A80}"/>
                  </a:ext>
                </a:extLst>
              </p:cNvPr>
              <p:cNvSpPr/>
              <p:nvPr/>
            </p:nvSpPr>
            <p:spPr>
              <a:xfrm>
                <a:off x="2384715" y="2870197"/>
                <a:ext cx="157044" cy="154698"/>
              </a:xfrm>
              <a:custGeom>
                <a:avLst/>
                <a:gdLst>
                  <a:gd name="connsiteX0" fmla="*/ 157044 w 157044"/>
                  <a:gd name="connsiteY0" fmla="*/ 17617 h 154698"/>
                  <a:gd name="connsiteX1" fmla="*/ 146950 w 157044"/>
                  <a:gd name="connsiteY1" fmla="*/ 34020 h 154698"/>
                  <a:gd name="connsiteX2" fmla="*/ 34153 w 157044"/>
                  <a:gd name="connsiteY2" fmla="*/ 147070 h 154698"/>
                  <a:gd name="connsiteX3" fmla="*/ 5385 w 157044"/>
                  <a:gd name="connsiteY3" fmla="*/ 148836 h 154698"/>
                  <a:gd name="connsiteX4" fmla="*/ 7152 w 157044"/>
                  <a:gd name="connsiteY4" fmla="*/ 121078 h 154698"/>
                  <a:gd name="connsiteX5" fmla="*/ 120707 w 157044"/>
                  <a:gd name="connsiteY5" fmla="*/ 7271 h 154698"/>
                  <a:gd name="connsiteX6" fmla="*/ 143418 w 157044"/>
                  <a:gd name="connsiteY6" fmla="*/ 2224 h 154698"/>
                  <a:gd name="connsiteX7" fmla="*/ 157044 w 157044"/>
                  <a:gd name="connsiteY7" fmla="*/ 17617 h 1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044" h="154698">
                    <a:moveTo>
                      <a:pt x="157044" y="17617"/>
                    </a:moveTo>
                    <a:cubicBezTo>
                      <a:pt x="153007" y="24431"/>
                      <a:pt x="150736" y="30234"/>
                      <a:pt x="146950" y="34020"/>
                    </a:cubicBezTo>
                    <a:cubicBezTo>
                      <a:pt x="109603" y="71871"/>
                      <a:pt x="72004" y="109471"/>
                      <a:pt x="34153" y="147070"/>
                    </a:cubicBezTo>
                    <a:cubicBezTo>
                      <a:pt x="24563" y="156659"/>
                      <a:pt x="13460" y="157164"/>
                      <a:pt x="5385" y="148836"/>
                    </a:cubicBezTo>
                    <a:cubicBezTo>
                      <a:pt x="-2185" y="141014"/>
                      <a:pt x="-1933" y="130163"/>
                      <a:pt x="7152" y="121078"/>
                    </a:cubicBezTo>
                    <a:cubicBezTo>
                      <a:pt x="45003" y="82974"/>
                      <a:pt x="82855" y="45123"/>
                      <a:pt x="120707" y="7271"/>
                    </a:cubicBezTo>
                    <a:cubicBezTo>
                      <a:pt x="127267" y="458"/>
                      <a:pt x="135342" y="-2318"/>
                      <a:pt x="143418" y="2224"/>
                    </a:cubicBezTo>
                    <a:cubicBezTo>
                      <a:pt x="148717" y="5253"/>
                      <a:pt x="152250" y="12066"/>
                      <a:pt x="157044" y="17617"/>
                    </a:cubicBezTo>
                    <a:close/>
                  </a:path>
                </a:pathLst>
              </a:custGeom>
              <a:grpFill/>
              <a:ln w="2523" cap="flat">
                <a:noFill/>
                <a:prstDash val="solid"/>
                <a:miter/>
              </a:ln>
            </p:spPr>
            <p:txBody>
              <a:bodyPr rtlCol="0" anchor="ctr"/>
              <a:lstStyle/>
              <a:p>
                <a:pPr algn="l" rtl="0"/>
                <a:endParaRPr lang="en-US"/>
              </a:p>
            </p:txBody>
          </p:sp>
          <p:sp>
            <p:nvSpPr>
              <p:cNvPr id="203" name="Freeform 202">
                <a:extLst>
                  <a:ext uri="{FF2B5EF4-FFF2-40B4-BE49-F238E27FC236}">
                    <a16:creationId xmlns:a16="http://schemas.microsoft.com/office/drawing/2014/main" id="{DC24D9AB-EF74-A44E-D100-D85DD4A70AD0}"/>
                  </a:ext>
                </a:extLst>
              </p:cNvPr>
              <p:cNvSpPr/>
              <p:nvPr/>
            </p:nvSpPr>
            <p:spPr>
              <a:xfrm>
                <a:off x="2384843" y="2644077"/>
                <a:ext cx="96857" cy="93851"/>
              </a:xfrm>
              <a:custGeom>
                <a:avLst/>
                <a:gdLst>
                  <a:gd name="connsiteX0" fmla="*/ 96857 w 96857"/>
                  <a:gd name="connsiteY0" fmla="*/ 78704 h 93851"/>
                  <a:gd name="connsiteX1" fmla="*/ 84745 w 96857"/>
                  <a:gd name="connsiteY1" fmla="*/ 92583 h 93851"/>
                  <a:gd name="connsiteX2" fmla="*/ 65314 w 96857"/>
                  <a:gd name="connsiteY2" fmla="*/ 90817 h 93851"/>
                  <a:gd name="connsiteX3" fmla="*/ 4499 w 96857"/>
                  <a:gd name="connsiteY3" fmla="*/ 30506 h 93851"/>
                  <a:gd name="connsiteX4" fmla="*/ 6013 w 96857"/>
                  <a:gd name="connsiteY4" fmla="*/ 6534 h 93851"/>
                  <a:gd name="connsiteX5" fmla="*/ 30743 w 96857"/>
                  <a:gd name="connsiteY5" fmla="*/ 4767 h 93851"/>
                  <a:gd name="connsiteX6" fmla="*/ 91306 w 96857"/>
                  <a:gd name="connsiteY6" fmla="*/ 65330 h 93851"/>
                  <a:gd name="connsiteX7" fmla="*/ 96857 w 96857"/>
                  <a:gd name="connsiteY7" fmla="*/ 78704 h 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857" h="93851">
                    <a:moveTo>
                      <a:pt x="96857" y="78704"/>
                    </a:moveTo>
                    <a:cubicBezTo>
                      <a:pt x="93072" y="83246"/>
                      <a:pt x="89792" y="90564"/>
                      <a:pt x="84745" y="92583"/>
                    </a:cubicBezTo>
                    <a:cubicBezTo>
                      <a:pt x="79193" y="94602"/>
                      <a:pt x="69352" y="94349"/>
                      <a:pt x="65314" y="90817"/>
                    </a:cubicBezTo>
                    <a:cubicBezTo>
                      <a:pt x="44370" y="71638"/>
                      <a:pt x="24182" y="51199"/>
                      <a:pt x="4499" y="30506"/>
                    </a:cubicBezTo>
                    <a:cubicBezTo>
                      <a:pt x="-2314" y="23189"/>
                      <a:pt x="-1052" y="13852"/>
                      <a:pt x="6013" y="6534"/>
                    </a:cubicBezTo>
                    <a:cubicBezTo>
                      <a:pt x="13584" y="-1037"/>
                      <a:pt x="23173" y="-2551"/>
                      <a:pt x="30743" y="4767"/>
                    </a:cubicBezTo>
                    <a:cubicBezTo>
                      <a:pt x="51435" y="24450"/>
                      <a:pt x="71371" y="44890"/>
                      <a:pt x="91306" y="65330"/>
                    </a:cubicBezTo>
                    <a:cubicBezTo>
                      <a:pt x="93829" y="68106"/>
                      <a:pt x="94334" y="72900"/>
                      <a:pt x="96857" y="78704"/>
                    </a:cubicBezTo>
                    <a:close/>
                  </a:path>
                </a:pathLst>
              </a:custGeom>
              <a:solidFill>
                <a:srgbClr val="F79037"/>
              </a:solidFill>
              <a:ln w="2523" cap="flat">
                <a:noFill/>
                <a:prstDash val="solid"/>
                <a:miter/>
              </a:ln>
            </p:spPr>
            <p:txBody>
              <a:bodyPr rtlCol="0" anchor="ctr"/>
              <a:lstStyle/>
              <a:p>
                <a:pPr algn="l" rtl="0"/>
                <a:endParaRPr lang="en-US"/>
              </a:p>
            </p:txBody>
          </p:sp>
        </p:grpSp>
      </p:grpSp>
      <p:grpSp>
        <p:nvGrpSpPr>
          <p:cNvPr id="230" name="Graphic 3">
            <a:extLst>
              <a:ext uri="{FF2B5EF4-FFF2-40B4-BE49-F238E27FC236}">
                <a16:creationId xmlns:a16="http://schemas.microsoft.com/office/drawing/2014/main" id="{197528B7-3205-51A7-ECA8-86C1C72B0C1B}"/>
              </a:ext>
            </a:extLst>
          </p:cNvPr>
          <p:cNvGrpSpPr/>
          <p:nvPr/>
        </p:nvGrpSpPr>
        <p:grpSpPr>
          <a:xfrm>
            <a:off x="5982696" y="6689076"/>
            <a:ext cx="734667" cy="701541"/>
            <a:chOff x="10407709" y="5371716"/>
            <a:chExt cx="1086136" cy="1037162"/>
          </a:xfrm>
          <a:solidFill>
            <a:srgbClr val="000000"/>
          </a:solidFill>
        </p:grpSpPr>
        <p:sp>
          <p:nvSpPr>
            <p:cNvPr id="231" name="Freeform 230">
              <a:extLst>
                <a:ext uri="{FF2B5EF4-FFF2-40B4-BE49-F238E27FC236}">
                  <a16:creationId xmlns:a16="http://schemas.microsoft.com/office/drawing/2014/main" id="{A1EB3F33-511C-C6D2-FCE5-6D5659FBB220}"/>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F79037"/>
            </a:solidFill>
            <a:ln w="27426" cap="flat">
              <a:noFill/>
              <a:prstDash val="solid"/>
              <a:miter/>
            </a:ln>
          </p:spPr>
          <p:txBody>
            <a:bodyPr rtlCol="0" anchor="ctr"/>
            <a:lstStyle/>
            <a:p>
              <a:pPr algn="l" rtl="0"/>
              <a:endParaRPr lang="en-US"/>
            </a:p>
          </p:txBody>
        </p:sp>
        <p:sp>
          <p:nvSpPr>
            <p:cNvPr id="232" name="Freeform 231">
              <a:extLst>
                <a:ext uri="{FF2B5EF4-FFF2-40B4-BE49-F238E27FC236}">
                  <a16:creationId xmlns:a16="http://schemas.microsoft.com/office/drawing/2014/main" id="{E6B1B2D2-2D1E-0B53-8C5A-857EDE7020EE}"/>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F79037"/>
            </a:solidFill>
            <a:ln w="27426" cap="flat">
              <a:noFill/>
              <a:prstDash val="solid"/>
              <a:miter/>
            </a:ln>
          </p:spPr>
          <p:txBody>
            <a:bodyPr rtlCol="0" anchor="ctr"/>
            <a:lstStyle/>
            <a:p>
              <a:pPr algn="l" rtl="0"/>
              <a:endParaRPr lang="en-US"/>
            </a:p>
          </p:txBody>
        </p:sp>
        <p:grpSp>
          <p:nvGrpSpPr>
            <p:cNvPr id="233" name="Graphic 3">
              <a:extLst>
                <a:ext uri="{FF2B5EF4-FFF2-40B4-BE49-F238E27FC236}">
                  <a16:creationId xmlns:a16="http://schemas.microsoft.com/office/drawing/2014/main" id="{254FCB4E-971E-C045-70A6-D5E68336A157}"/>
                </a:ext>
              </a:extLst>
            </p:cNvPr>
            <p:cNvGrpSpPr/>
            <p:nvPr/>
          </p:nvGrpSpPr>
          <p:grpSpPr>
            <a:xfrm>
              <a:off x="10407709" y="5371716"/>
              <a:ext cx="1086136" cy="1037162"/>
              <a:chOff x="10407709" y="5371716"/>
              <a:chExt cx="1086136" cy="1037162"/>
            </a:xfrm>
            <a:grpFill/>
          </p:grpSpPr>
          <p:grpSp>
            <p:nvGrpSpPr>
              <p:cNvPr id="236" name="Graphic 3">
                <a:extLst>
                  <a:ext uri="{FF2B5EF4-FFF2-40B4-BE49-F238E27FC236}">
                    <a16:creationId xmlns:a16="http://schemas.microsoft.com/office/drawing/2014/main" id="{80C2458A-DF02-C7C5-F311-0119BE48521F}"/>
                  </a:ext>
                </a:extLst>
              </p:cNvPr>
              <p:cNvGrpSpPr/>
              <p:nvPr/>
            </p:nvGrpSpPr>
            <p:grpSpPr>
              <a:xfrm>
                <a:off x="10407709" y="5371716"/>
                <a:ext cx="1086136" cy="1037162"/>
                <a:chOff x="10407709" y="5371716"/>
                <a:chExt cx="1086136" cy="1037162"/>
              </a:xfrm>
              <a:grpFill/>
            </p:grpSpPr>
            <p:sp>
              <p:nvSpPr>
                <p:cNvPr id="238" name="Freeform 237">
                  <a:extLst>
                    <a:ext uri="{FF2B5EF4-FFF2-40B4-BE49-F238E27FC236}">
                      <a16:creationId xmlns:a16="http://schemas.microsoft.com/office/drawing/2014/main" id="{06834BFA-6CB7-886D-5817-3C7F8C693CDF}"/>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pPr algn="l" rtl="0"/>
                  <a:endParaRPr lang="en-US"/>
                </a:p>
              </p:txBody>
            </p:sp>
            <p:sp>
              <p:nvSpPr>
                <p:cNvPr id="239" name="Freeform 238">
                  <a:extLst>
                    <a:ext uri="{FF2B5EF4-FFF2-40B4-BE49-F238E27FC236}">
                      <a16:creationId xmlns:a16="http://schemas.microsoft.com/office/drawing/2014/main" id="{60C9EB10-5E44-8DB4-0F7A-D1964DC269F1}"/>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pPr algn="l" rtl="0"/>
                  <a:endParaRPr lang="en-US"/>
                </a:p>
              </p:txBody>
            </p:sp>
            <p:sp>
              <p:nvSpPr>
                <p:cNvPr id="240" name="Freeform 239">
                  <a:extLst>
                    <a:ext uri="{FF2B5EF4-FFF2-40B4-BE49-F238E27FC236}">
                      <a16:creationId xmlns:a16="http://schemas.microsoft.com/office/drawing/2014/main" id="{2BC27034-00BC-D402-A078-FAEE0254B466}"/>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pPr algn="l" rtl="0"/>
                  <a:endParaRPr lang="en-US"/>
                </a:p>
              </p:txBody>
            </p:sp>
          </p:grpSp>
          <p:sp>
            <p:nvSpPr>
              <p:cNvPr id="237" name="Freeform 236">
                <a:extLst>
                  <a:ext uri="{FF2B5EF4-FFF2-40B4-BE49-F238E27FC236}">
                    <a16:creationId xmlns:a16="http://schemas.microsoft.com/office/drawing/2014/main" id="{2C383C46-CC17-5215-4881-1027AA4DF47E}"/>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pPr algn="l" rtl="0"/>
                <a:endParaRPr lang="en-US"/>
              </a:p>
            </p:txBody>
          </p:sp>
        </p:grpSp>
      </p:grpSp>
      <p:grpSp>
        <p:nvGrpSpPr>
          <p:cNvPr id="241" name="Graphic 3">
            <a:extLst>
              <a:ext uri="{FF2B5EF4-FFF2-40B4-BE49-F238E27FC236}">
                <a16:creationId xmlns:a16="http://schemas.microsoft.com/office/drawing/2014/main" id="{296E25C9-BBCD-170D-F8F8-ABC6025F5376}"/>
              </a:ext>
            </a:extLst>
          </p:cNvPr>
          <p:cNvGrpSpPr/>
          <p:nvPr/>
        </p:nvGrpSpPr>
        <p:grpSpPr>
          <a:xfrm>
            <a:off x="4750887" y="3905119"/>
            <a:ext cx="769686" cy="781287"/>
            <a:chOff x="4420248" y="5325487"/>
            <a:chExt cx="1091621" cy="1108075"/>
          </a:xfrm>
          <a:solidFill>
            <a:srgbClr val="000000"/>
          </a:solidFill>
        </p:grpSpPr>
        <p:grpSp>
          <p:nvGrpSpPr>
            <p:cNvPr id="242" name="Graphic 3">
              <a:extLst>
                <a:ext uri="{FF2B5EF4-FFF2-40B4-BE49-F238E27FC236}">
                  <a16:creationId xmlns:a16="http://schemas.microsoft.com/office/drawing/2014/main" id="{1B8A264D-7117-42BC-A3A9-DCA109DCCDE6}"/>
                </a:ext>
              </a:extLst>
            </p:cNvPr>
            <p:cNvGrpSpPr/>
            <p:nvPr/>
          </p:nvGrpSpPr>
          <p:grpSpPr>
            <a:xfrm>
              <a:off x="4420248" y="5325487"/>
              <a:ext cx="965453" cy="1091619"/>
              <a:chOff x="4420248" y="5325487"/>
              <a:chExt cx="965453" cy="1091619"/>
            </a:xfrm>
            <a:grpFill/>
          </p:grpSpPr>
          <p:sp>
            <p:nvSpPr>
              <p:cNvPr id="275" name="Freeform 274">
                <a:extLst>
                  <a:ext uri="{FF2B5EF4-FFF2-40B4-BE49-F238E27FC236}">
                    <a16:creationId xmlns:a16="http://schemas.microsoft.com/office/drawing/2014/main" id="{E943DF01-EF59-00C5-D4BA-0DDF97C9A63F}"/>
                  </a:ext>
                </a:extLst>
              </p:cNvPr>
              <p:cNvSpPr/>
              <p:nvPr/>
            </p:nvSpPr>
            <p:spPr>
              <a:xfrm>
                <a:off x="4653384" y="5553136"/>
                <a:ext cx="98739" cy="101482"/>
              </a:xfrm>
              <a:custGeom>
                <a:avLst/>
                <a:gdLst>
                  <a:gd name="connsiteX0" fmla="*/ 79540 w 98739"/>
                  <a:gd name="connsiteY0" fmla="*/ 0 h 101482"/>
                  <a:gd name="connsiteX1" fmla="*/ 0 w 98739"/>
                  <a:gd name="connsiteY1" fmla="*/ 76797 h 101482"/>
                  <a:gd name="connsiteX2" fmla="*/ 13714 w 98739"/>
                  <a:gd name="connsiteY2" fmla="*/ 101483 h 101482"/>
                  <a:gd name="connsiteX3" fmla="*/ 30170 w 98739"/>
                  <a:gd name="connsiteY3" fmla="*/ 79540 h 101482"/>
                  <a:gd name="connsiteX4" fmla="*/ 79540 w 98739"/>
                  <a:gd name="connsiteY4" fmla="*/ 30171 h 101482"/>
                  <a:gd name="connsiteX5" fmla="*/ 98739 w 98739"/>
                  <a:gd name="connsiteY5" fmla="*/ 13714 h 101482"/>
                  <a:gd name="connsiteX6" fmla="*/ 79540 w 98739"/>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39" h="101482">
                    <a:moveTo>
                      <a:pt x="79540" y="0"/>
                    </a:moveTo>
                    <a:cubicBezTo>
                      <a:pt x="35656" y="0"/>
                      <a:pt x="0" y="32913"/>
                      <a:pt x="0" y="76797"/>
                    </a:cubicBezTo>
                    <a:cubicBezTo>
                      <a:pt x="0" y="93254"/>
                      <a:pt x="2743" y="98740"/>
                      <a:pt x="13714" y="101483"/>
                    </a:cubicBezTo>
                    <a:cubicBezTo>
                      <a:pt x="24685" y="101483"/>
                      <a:pt x="30170" y="95997"/>
                      <a:pt x="30170" y="79540"/>
                    </a:cubicBezTo>
                    <a:cubicBezTo>
                      <a:pt x="32913" y="52112"/>
                      <a:pt x="52112" y="32913"/>
                      <a:pt x="79540" y="30171"/>
                    </a:cubicBezTo>
                    <a:cubicBezTo>
                      <a:pt x="93254" y="30171"/>
                      <a:pt x="98739" y="24685"/>
                      <a:pt x="98739" y="13714"/>
                    </a:cubicBezTo>
                    <a:cubicBezTo>
                      <a:pt x="98739" y="5486"/>
                      <a:pt x="90511" y="0"/>
                      <a:pt x="79540" y="0"/>
                    </a:cubicBezTo>
                    <a:close/>
                  </a:path>
                </a:pathLst>
              </a:custGeom>
              <a:grpFill/>
              <a:ln w="27426" cap="flat">
                <a:noFill/>
                <a:prstDash val="solid"/>
                <a:miter/>
              </a:ln>
            </p:spPr>
            <p:txBody>
              <a:bodyPr rtlCol="0" anchor="ctr"/>
              <a:lstStyle/>
              <a:p>
                <a:pPr algn="l" rtl="0"/>
                <a:endParaRPr lang="en-US"/>
              </a:p>
            </p:txBody>
          </p:sp>
          <p:sp>
            <p:nvSpPr>
              <p:cNvPr id="277" name="Freeform 276">
                <a:extLst>
                  <a:ext uri="{FF2B5EF4-FFF2-40B4-BE49-F238E27FC236}">
                    <a16:creationId xmlns:a16="http://schemas.microsoft.com/office/drawing/2014/main" id="{727CD5B0-7A95-802E-B9AC-38F731237B84}"/>
                  </a:ext>
                </a:extLst>
              </p:cNvPr>
              <p:cNvSpPr/>
              <p:nvPr/>
            </p:nvSpPr>
            <p:spPr>
              <a:xfrm>
                <a:off x="4420248" y="5325487"/>
                <a:ext cx="342845" cy="341238"/>
              </a:xfrm>
              <a:custGeom>
                <a:avLst/>
                <a:gdLst>
                  <a:gd name="connsiteX0" fmla="*/ 342846 w 342845"/>
                  <a:gd name="connsiteY0" fmla="*/ 16456 h 341238"/>
                  <a:gd name="connsiteX1" fmla="*/ 320904 w 342845"/>
                  <a:gd name="connsiteY1" fmla="*/ 0 h 341238"/>
                  <a:gd name="connsiteX2" fmla="*/ 266048 w 342845"/>
                  <a:gd name="connsiteY2" fmla="*/ 2742 h 341238"/>
                  <a:gd name="connsiteX3" fmla="*/ 0 w 342845"/>
                  <a:gd name="connsiteY3" fmla="*/ 301704 h 341238"/>
                  <a:gd name="connsiteX4" fmla="*/ 0 w 342845"/>
                  <a:gd name="connsiteY4" fmla="*/ 326389 h 341238"/>
                  <a:gd name="connsiteX5" fmla="*/ 10971 w 342845"/>
                  <a:gd name="connsiteY5" fmla="*/ 340102 h 341238"/>
                  <a:gd name="connsiteX6" fmla="*/ 24685 w 342845"/>
                  <a:gd name="connsiteY6" fmla="*/ 337359 h 341238"/>
                  <a:gd name="connsiteX7" fmla="*/ 30170 w 342845"/>
                  <a:gd name="connsiteY7" fmla="*/ 320903 h 341238"/>
                  <a:gd name="connsiteX8" fmla="*/ 65826 w 342845"/>
                  <a:gd name="connsiteY8" fmla="*/ 172794 h 341238"/>
                  <a:gd name="connsiteX9" fmla="*/ 318161 w 342845"/>
                  <a:gd name="connsiteY9" fmla="*/ 32913 h 341238"/>
                  <a:gd name="connsiteX10" fmla="*/ 342846 w 342845"/>
                  <a:gd name="connsiteY10" fmla="*/ 16456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845" h="341238">
                    <a:moveTo>
                      <a:pt x="342846" y="16456"/>
                    </a:moveTo>
                    <a:cubicBezTo>
                      <a:pt x="342846" y="5485"/>
                      <a:pt x="334618" y="0"/>
                      <a:pt x="320904" y="0"/>
                    </a:cubicBezTo>
                    <a:cubicBezTo>
                      <a:pt x="301704" y="0"/>
                      <a:pt x="285248" y="0"/>
                      <a:pt x="266048" y="2742"/>
                    </a:cubicBezTo>
                    <a:cubicBezTo>
                      <a:pt x="115196" y="24685"/>
                      <a:pt x="2743" y="148109"/>
                      <a:pt x="0" y="301704"/>
                    </a:cubicBezTo>
                    <a:cubicBezTo>
                      <a:pt x="0" y="309932"/>
                      <a:pt x="0" y="318160"/>
                      <a:pt x="0" y="326389"/>
                    </a:cubicBezTo>
                    <a:cubicBezTo>
                      <a:pt x="0" y="331874"/>
                      <a:pt x="5485" y="337359"/>
                      <a:pt x="10971" y="340102"/>
                    </a:cubicBezTo>
                    <a:cubicBezTo>
                      <a:pt x="13714" y="342845"/>
                      <a:pt x="21942" y="340102"/>
                      <a:pt x="24685" y="337359"/>
                    </a:cubicBezTo>
                    <a:cubicBezTo>
                      <a:pt x="27428" y="331874"/>
                      <a:pt x="30170" y="326389"/>
                      <a:pt x="30170" y="320903"/>
                    </a:cubicBezTo>
                    <a:cubicBezTo>
                      <a:pt x="30170" y="268790"/>
                      <a:pt x="38399" y="219421"/>
                      <a:pt x="65826" y="172794"/>
                    </a:cubicBezTo>
                    <a:cubicBezTo>
                      <a:pt x="123425" y="76797"/>
                      <a:pt x="205708" y="30170"/>
                      <a:pt x="318161" y="32913"/>
                    </a:cubicBezTo>
                    <a:cubicBezTo>
                      <a:pt x="334618" y="32913"/>
                      <a:pt x="342846" y="27428"/>
                      <a:pt x="342846" y="16456"/>
                    </a:cubicBezTo>
                    <a:close/>
                  </a:path>
                </a:pathLst>
              </a:custGeom>
              <a:grpFill/>
              <a:ln w="27426" cap="flat">
                <a:noFill/>
                <a:prstDash val="solid"/>
                <a:miter/>
              </a:ln>
            </p:spPr>
            <p:txBody>
              <a:bodyPr rtlCol="0" anchor="ctr"/>
              <a:lstStyle/>
              <a:p>
                <a:pPr algn="l" rtl="0"/>
                <a:endParaRPr lang="en-US"/>
              </a:p>
            </p:txBody>
          </p:sp>
          <p:sp>
            <p:nvSpPr>
              <p:cNvPr id="286" name="Freeform 285">
                <a:extLst>
                  <a:ext uri="{FF2B5EF4-FFF2-40B4-BE49-F238E27FC236}">
                    <a16:creationId xmlns:a16="http://schemas.microsoft.com/office/drawing/2014/main" id="{CBC140CB-992D-B03C-9810-A4D32D54ABEA}"/>
                  </a:ext>
                </a:extLst>
              </p:cNvPr>
              <p:cNvSpPr/>
              <p:nvPr/>
            </p:nvSpPr>
            <p:spPr>
              <a:xfrm>
                <a:off x="4540930" y="5443080"/>
                <a:ext cx="213935" cy="217023"/>
              </a:xfrm>
              <a:custGeom>
                <a:avLst/>
                <a:gdLst>
                  <a:gd name="connsiteX0" fmla="*/ 30171 w 213935"/>
                  <a:gd name="connsiteY0" fmla="*/ 200567 h 217023"/>
                  <a:gd name="connsiteX1" fmla="*/ 30171 w 213935"/>
                  <a:gd name="connsiteY1" fmla="*/ 189596 h 217023"/>
                  <a:gd name="connsiteX2" fmla="*/ 183765 w 213935"/>
                  <a:gd name="connsiteY2" fmla="*/ 33259 h 217023"/>
                  <a:gd name="connsiteX3" fmla="*/ 197479 w 213935"/>
                  <a:gd name="connsiteY3" fmla="*/ 33259 h 217023"/>
                  <a:gd name="connsiteX4" fmla="*/ 213936 w 213935"/>
                  <a:gd name="connsiteY4" fmla="*/ 16803 h 217023"/>
                  <a:gd name="connsiteX5" fmla="*/ 197479 w 213935"/>
                  <a:gd name="connsiteY5" fmla="*/ 346 h 217023"/>
                  <a:gd name="connsiteX6" fmla="*/ 5485 w 213935"/>
                  <a:gd name="connsiteY6" fmla="*/ 140227 h 217023"/>
                  <a:gd name="connsiteX7" fmla="*/ 0 w 213935"/>
                  <a:gd name="connsiteY7" fmla="*/ 203310 h 217023"/>
                  <a:gd name="connsiteX8" fmla="*/ 16457 w 213935"/>
                  <a:gd name="connsiteY8" fmla="*/ 217024 h 217023"/>
                  <a:gd name="connsiteX9" fmla="*/ 30171 w 213935"/>
                  <a:gd name="connsiteY9" fmla="*/ 200567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30171" y="200567"/>
                    </a:moveTo>
                    <a:cubicBezTo>
                      <a:pt x="30171" y="197825"/>
                      <a:pt x="30171" y="192339"/>
                      <a:pt x="30171" y="189596"/>
                    </a:cubicBezTo>
                    <a:cubicBezTo>
                      <a:pt x="30171" y="104571"/>
                      <a:pt x="98740" y="33259"/>
                      <a:pt x="183765" y="33259"/>
                    </a:cubicBezTo>
                    <a:cubicBezTo>
                      <a:pt x="189251" y="33259"/>
                      <a:pt x="191994" y="33259"/>
                      <a:pt x="197479" y="33259"/>
                    </a:cubicBezTo>
                    <a:cubicBezTo>
                      <a:pt x="208450" y="33259"/>
                      <a:pt x="213936" y="25031"/>
                      <a:pt x="213936" y="16803"/>
                    </a:cubicBezTo>
                    <a:cubicBezTo>
                      <a:pt x="213936" y="8574"/>
                      <a:pt x="208450" y="346"/>
                      <a:pt x="197479" y="346"/>
                    </a:cubicBezTo>
                    <a:cubicBezTo>
                      <a:pt x="109711" y="-5140"/>
                      <a:pt x="27428" y="55201"/>
                      <a:pt x="5485" y="140227"/>
                    </a:cubicBezTo>
                    <a:cubicBezTo>
                      <a:pt x="0" y="159426"/>
                      <a:pt x="0" y="181368"/>
                      <a:pt x="0" y="203310"/>
                    </a:cubicBezTo>
                    <a:cubicBezTo>
                      <a:pt x="0" y="211539"/>
                      <a:pt x="8228" y="217024"/>
                      <a:pt x="16457" y="217024"/>
                    </a:cubicBezTo>
                    <a:cubicBezTo>
                      <a:pt x="27428" y="217024"/>
                      <a:pt x="30171" y="208796"/>
                      <a:pt x="30171" y="200567"/>
                    </a:cubicBezTo>
                    <a:close/>
                  </a:path>
                </a:pathLst>
              </a:custGeom>
              <a:grpFill/>
              <a:ln w="27426" cap="flat">
                <a:noFill/>
                <a:prstDash val="solid"/>
                <a:miter/>
              </a:ln>
            </p:spPr>
            <p:txBody>
              <a:bodyPr rtlCol="0" anchor="ctr"/>
              <a:lstStyle/>
              <a:p>
                <a:pPr algn="l" rtl="0"/>
                <a:endParaRPr lang="en-US"/>
              </a:p>
            </p:txBody>
          </p:sp>
          <p:sp>
            <p:nvSpPr>
              <p:cNvPr id="287" name="Freeform 286">
                <a:extLst>
                  <a:ext uri="{FF2B5EF4-FFF2-40B4-BE49-F238E27FC236}">
                    <a16:creationId xmlns:a16="http://schemas.microsoft.com/office/drawing/2014/main" id="{6E9BC159-2CAF-5B09-4B7C-CEF36C219238}"/>
                  </a:ext>
                </a:extLst>
              </p:cNvPr>
              <p:cNvSpPr/>
              <p:nvPr/>
            </p:nvSpPr>
            <p:spPr>
              <a:xfrm>
                <a:off x="4560129" y="5533525"/>
                <a:ext cx="825572" cy="307600"/>
              </a:xfrm>
              <a:custGeom>
                <a:avLst/>
                <a:gdLst>
                  <a:gd name="connsiteX0" fmla="*/ 411415 w 825572"/>
                  <a:gd name="connsiteY0" fmla="*/ 304858 h 307600"/>
                  <a:gd name="connsiteX1" fmla="*/ 411415 w 825572"/>
                  <a:gd name="connsiteY1" fmla="*/ 307601 h 307600"/>
                  <a:gd name="connsiteX2" fmla="*/ 548554 w 825572"/>
                  <a:gd name="connsiteY2" fmla="*/ 293887 h 307600"/>
                  <a:gd name="connsiteX3" fmla="*/ 751519 w 825572"/>
                  <a:gd name="connsiteY3" fmla="*/ 258232 h 307600"/>
                  <a:gd name="connsiteX4" fmla="*/ 809117 w 825572"/>
                  <a:gd name="connsiteY4" fmla="*/ 247260 h 307600"/>
                  <a:gd name="connsiteX5" fmla="*/ 825573 w 825572"/>
                  <a:gd name="connsiteY5" fmla="*/ 230804 h 307600"/>
                  <a:gd name="connsiteX6" fmla="*/ 809117 w 825572"/>
                  <a:gd name="connsiteY6" fmla="*/ 214347 h 307600"/>
                  <a:gd name="connsiteX7" fmla="*/ 803631 w 825572"/>
                  <a:gd name="connsiteY7" fmla="*/ 211604 h 307600"/>
                  <a:gd name="connsiteX8" fmla="*/ 608894 w 825572"/>
                  <a:gd name="connsiteY8" fmla="*/ 162235 h 307600"/>
                  <a:gd name="connsiteX9" fmla="*/ 592438 w 825572"/>
                  <a:gd name="connsiteY9" fmla="*/ 145778 h 307600"/>
                  <a:gd name="connsiteX10" fmla="*/ 548554 w 825572"/>
                  <a:gd name="connsiteY10" fmla="*/ 33325 h 307600"/>
                  <a:gd name="connsiteX11" fmla="*/ 490956 w 825572"/>
                  <a:gd name="connsiteY11" fmla="*/ 411 h 307600"/>
                  <a:gd name="connsiteX12" fmla="*/ 438843 w 825572"/>
                  <a:gd name="connsiteY12" fmla="*/ 8640 h 307600"/>
                  <a:gd name="connsiteX13" fmla="*/ 342846 w 825572"/>
                  <a:gd name="connsiteY13" fmla="*/ 3154 h 307600"/>
                  <a:gd name="connsiteX14" fmla="*/ 279762 w 825572"/>
                  <a:gd name="connsiteY14" fmla="*/ 36068 h 307600"/>
                  <a:gd name="connsiteX15" fmla="*/ 224907 w 825572"/>
                  <a:gd name="connsiteY15" fmla="*/ 154006 h 307600"/>
                  <a:gd name="connsiteX16" fmla="*/ 205708 w 825572"/>
                  <a:gd name="connsiteY16" fmla="*/ 167720 h 307600"/>
                  <a:gd name="connsiteX17" fmla="*/ 16457 w 825572"/>
                  <a:gd name="connsiteY17" fmla="*/ 211604 h 307600"/>
                  <a:gd name="connsiteX18" fmla="*/ 0 w 825572"/>
                  <a:gd name="connsiteY18" fmla="*/ 228061 h 307600"/>
                  <a:gd name="connsiteX19" fmla="*/ 16457 w 825572"/>
                  <a:gd name="connsiteY19" fmla="*/ 244518 h 307600"/>
                  <a:gd name="connsiteX20" fmla="*/ 205708 w 825572"/>
                  <a:gd name="connsiteY20" fmla="*/ 280173 h 307600"/>
                  <a:gd name="connsiteX21" fmla="*/ 411415 w 825572"/>
                  <a:gd name="connsiteY21" fmla="*/ 304858 h 307600"/>
                  <a:gd name="connsiteX22" fmla="*/ 101482 w 825572"/>
                  <a:gd name="connsiteY22" fmla="*/ 225318 h 307600"/>
                  <a:gd name="connsiteX23" fmla="*/ 123425 w 825572"/>
                  <a:gd name="connsiteY23" fmla="*/ 219832 h 307600"/>
                  <a:gd name="connsiteX24" fmla="*/ 230393 w 825572"/>
                  <a:gd name="connsiteY24" fmla="*/ 195148 h 307600"/>
                  <a:gd name="connsiteX25" fmla="*/ 244107 w 825572"/>
                  <a:gd name="connsiteY25" fmla="*/ 195148 h 307600"/>
                  <a:gd name="connsiteX26" fmla="*/ 504669 w 825572"/>
                  <a:gd name="connsiteY26" fmla="*/ 200633 h 307600"/>
                  <a:gd name="connsiteX27" fmla="*/ 512897 w 825572"/>
                  <a:gd name="connsiteY27" fmla="*/ 197890 h 307600"/>
                  <a:gd name="connsiteX28" fmla="*/ 529354 w 825572"/>
                  <a:gd name="connsiteY28" fmla="*/ 178691 h 307600"/>
                  <a:gd name="connsiteX29" fmla="*/ 392216 w 825572"/>
                  <a:gd name="connsiteY29" fmla="*/ 178691 h 307600"/>
                  <a:gd name="connsiteX30" fmla="*/ 257820 w 825572"/>
                  <a:gd name="connsiteY30" fmla="*/ 162235 h 307600"/>
                  <a:gd name="connsiteX31" fmla="*/ 263306 w 825572"/>
                  <a:gd name="connsiteY31" fmla="*/ 151263 h 307600"/>
                  <a:gd name="connsiteX32" fmla="*/ 312676 w 825572"/>
                  <a:gd name="connsiteY32" fmla="*/ 47039 h 307600"/>
                  <a:gd name="connsiteX33" fmla="*/ 340103 w 825572"/>
                  <a:gd name="connsiteY33" fmla="*/ 30582 h 307600"/>
                  <a:gd name="connsiteX34" fmla="*/ 433357 w 825572"/>
                  <a:gd name="connsiteY34" fmla="*/ 36068 h 307600"/>
                  <a:gd name="connsiteX35" fmla="*/ 493698 w 825572"/>
                  <a:gd name="connsiteY35" fmla="*/ 27839 h 307600"/>
                  <a:gd name="connsiteX36" fmla="*/ 570496 w 825572"/>
                  <a:gd name="connsiteY36" fmla="*/ 164977 h 307600"/>
                  <a:gd name="connsiteX37" fmla="*/ 589695 w 825572"/>
                  <a:gd name="connsiteY37" fmla="*/ 181434 h 307600"/>
                  <a:gd name="connsiteX38" fmla="*/ 721348 w 825572"/>
                  <a:gd name="connsiteY38" fmla="*/ 214347 h 307600"/>
                  <a:gd name="connsiteX39" fmla="*/ 732319 w 825572"/>
                  <a:gd name="connsiteY39" fmla="*/ 217090 h 307600"/>
                  <a:gd name="connsiteX40" fmla="*/ 732319 w 825572"/>
                  <a:gd name="connsiteY40" fmla="*/ 219832 h 307600"/>
                  <a:gd name="connsiteX41" fmla="*/ 685692 w 825572"/>
                  <a:gd name="connsiteY41" fmla="*/ 228061 h 307600"/>
                  <a:gd name="connsiteX42" fmla="*/ 507412 w 825572"/>
                  <a:gd name="connsiteY42" fmla="*/ 258232 h 307600"/>
                  <a:gd name="connsiteX43" fmla="*/ 233135 w 825572"/>
                  <a:gd name="connsiteY43" fmla="*/ 244518 h 307600"/>
                  <a:gd name="connsiteX44" fmla="*/ 106968 w 825572"/>
                  <a:gd name="connsiteY44" fmla="*/ 222575 h 307600"/>
                  <a:gd name="connsiteX45" fmla="*/ 101482 w 825572"/>
                  <a:gd name="connsiteY45" fmla="*/ 225318 h 3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5572" h="307600">
                    <a:moveTo>
                      <a:pt x="411415" y="304858"/>
                    </a:moveTo>
                    <a:cubicBezTo>
                      <a:pt x="411415" y="304858"/>
                      <a:pt x="411415" y="307601"/>
                      <a:pt x="411415" y="307601"/>
                    </a:cubicBezTo>
                    <a:cubicBezTo>
                      <a:pt x="458042" y="302115"/>
                      <a:pt x="501927" y="302115"/>
                      <a:pt x="548554" y="293887"/>
                    </a:cubicBezTo>
                    <a:cubicBezTo>
                      <a:pt x="617123" y="282916"/>
                      <a:pt x="682949" y="269202"/>
                      <a:pt x="751519" y="258232"/>
                    </a:cubicBezTo>
                    <a:cubicBezTo>
                      <a:pt x="770717" y="255489"/>
                      <a:pt x="789917" y="250003"/>
                      <a:pt x="809117" y="247260"/>
                    </a:cubicBezTo>
                    <a:cubicBezTo>
                      <a:pt x="817345" y="244518"/>
                      <a:pt x="825573" y="241775"/>
                      <a:pt x="825573" y="230804"/>
                    </a:cubicBezTo>
                    <a:cubicBezTo>
                      <a:pt x="825573" y="219832"/>
                      <a:pt x="820088" y="214347"/>
                      <a:pt x="809117" y="214347"/>
                    </a:cubicBezTo>
                    <a:cubicBezTo>
                      <a:pt x="806374" y="214347"/>
                      <a:pt x="803631" y="214347"/>
                      <a:pt x="803631" y="211604"/>
                    </a:cubicBezTo>
                    <a:cubicBezTo>
                      <a:pt x="737805" y="195148"/>
                      <a:pt x="671978" y="178691"/>
                      <a:pt x="608894" y="162235"/>
                    </a:cubicBezTo>
                    <a:cubicBezTo>
                      <a:pt x="600666" y="159492"/>
                      <a:pt x="595180" y="156749"/>
                      <a:pt x="592438" y="145778"/>
                    </a:cubicBezTo>
                    <a:cubicBezTo>
                      <a:pt x="578724" y="107380"/>
                      <a:pt x="565010" y="71723"/>
                      <a:pt x="548554" y="33325"/>
                    </a:cubicBezTo>
                    <a:cubicBezTo>
                      <a:pt x="537582" y="8640"/>
                      <a:pt x="515640" y="-2331"/>
                      <a:pt x="490956" y="411"/>
                    </a:cubicBezTo>
                    <a:cubicBezTo>
                      <a:pt x="474499" y="3154"/>
                      <a:pt x="455300" y="5897"/>
                      <a:pt x="438843" y="8640"/>
                    </a:cubicBezTo>
                    <a:cubicBezTo>
                      <a:pt x="405930" y="14125"/>
                      <a:pt x="375759" y="8640"/>
                      <a:pt x="342846" y="3154"/>
                    </a:cubicBezTo>
                    <a:cubicBezTo>
                      <a:pt x="312676" y="-2331"/>
                      <a:pt x="293476" y="8640"/>
                      <a:pt x="279762" y="36068"/>
                    </a:cubicBezTo>
                    <a:cubicBezTo>
                      <a:pt x="260563" y="74466"/>
                      <a:pt x="244107" y="112865"/>
                      <a:pt x="224907" y="154006"/>
                    </a:cubicBezTo>
                    <a:cubicBezTo>
                      <a:pt x="222164" y="162235"/>
                      <a:pt x="216679" y="167720"/>
                      <a:pt x="205708" y="167720"/>
                    </a:cubicBezTo>
                    <a:cubicBezTo>
                      <a:pt x="142624" y="181434"/>
                      <a:pt x="79541" y="197890"/>
                      <a:pt x="16457" y="211604"/>
                    </a:cubicBezTo>
                    <a:cubicBezTo>
                      <a:pt x="8228" y="214347"/>
                      <a:pt x="0" y="217090"/>
                      <a:pt x="0" y="228061"/>
                    </a:cubicBezTo>
                    <a:cubicBezTo>
                      <a:pt x="0" y="239032"/>
                      <a:pt x="8228" y="241775"/>
                      <a:pt x="16457" y="244518"/>
                    </a:cubicBezTo>
                    <a:cubicBezTo>
                      <a:pt x="79541" y="255489"/>
                      <a:pt x="142624" y="266460"/>
                      <a:pt x="205708" y="280173"/>
                    </a:cubicBezTo>
                    <a:cubicBezTo>
                      <a:pt x="274277" y="293887"/>
                      <a:pt x="342846" y="304858"/>
                      <a:pt x="411415" y="304858"/>
                    </a:cubicBezTo>
                    <a:close/>
                    <a:moveTo>
                      <a:pt x="101482" y="225318"/>
                    </a:moveTo>
                    <a:cubicBezTo>
                      <a:pt x="109711" y="222575"/>
                      <a:pt x="115196" y="222575"/>
                      <a:pt x="123425" y="219832"/>
                    </a:cubicBezTo>
                    <a:cubicBezTo>
                      <a:pt x="159081" y="211604"/>
                      <a:pt x="194737" y="203376"/>
                      <a:pt x="230393" y="195148"/>
                    </a:cubicBezTo>
                    <a:cubicBezTo>
                      <a:pt x="233135" y="195148"/>
                      <a:pt x="238621" y="195148"/>
                      <a:pt x="244107" y="195148"/>
                    </a:cubicBezTo>
                    <a:cubicBezTo>
                      <a:pt x="329132" y="217090"/>
                      <a:pt x="416901" y="217090"/>
                      <a:pt x="504669" y="200633"/>
                    </a:cubicBezTo>
                    <a:cubicBezTo>
                      <a:pt x="507412" y="200633"/>
                      <a:pt x="510154" y="200633"/>
                      <a:pt x="512897" y="197890"/>
                    </a:cubicBezTo>
                    <a:cubicBezTo>
                      <a:pt x="523868" y="195148"/>
                      <a:pt x="529354" y="186920"/>
                      <a:pt x="529354" y="178691"/>
                    </a:cubicBezTo>
                    <a:lnTo>
                      <a:pt x="392216" y="178691"/>
                    </a:lnTo>
                    <a:cubicBezTo>
                      <a:pt x="348331" y="181434"/>
                      <a:pt x="301704" y="175949"/>
                      <a:pt x="257820" y="162235"/>
                    </a:cubicBezTo>
                    <a:cubicBezTo>
                      <a:pt x="260563" y="156749"/>
                      <a:pt x="260563" y="154006"/>
                      <a:pt x="263306" y="151263"/>
                    </a:cubicBezTo>
                    <a:cubicBezTo>
                      <a:pt x="279762" y="115608"/>
                      <a:pt x="296219" y="82694"/>
                      <a:pt x="312676" y="47039"/>
                    </a:cubicBezTo>
                    <a:cubicBezTo>
                      <a:pt x="318161" y="33325"/>
                      <a:pt x="323647" y="30582"/>
                      <a:pt x="340103" y="30582"/>
                    </a:cubicBezTo>
                    <a:cubicBezTo>
                      <a:pt x="370274" y="33325"/>
                      <a:pt x="403187" y="36068"/>
                      <a:pt x="433357" y="36068"/>
                    </a:cubicBezTo>
                    <a:cubicBezTo>
                      <a:pt x="452557" y="36068"/>
                      <a:pt x="474499" y="30582"/>
                      <a:pt x="493698" y="27839"/>
                    </a:cubicBezTo>
                    <a:lnTo>
                      <a:pt x="570496" y="164977"/>
                    </a:lnTo>
                    <a:cubicBezTo>
                      <a:pt x="573239" y="173206"/>
                      <a:pt x="578724" y="178691"/>
                      <a:pt x="589695" y="181434"/>
                    </a:cubicBezTo>
                    <a:cubicBezTo>
                      <a:pt x="633579" y="192405"/>
                      <a:pt x="677463" y="203376"/>
                      <a:pt x="721348" y="214347"/>
                    </a:cubicBezTo>
                    <a:cubicBezTo>
                      <a:pt x="724091" y="214347"/>
                      <a:pt x="729576" y="217090"/>
                      <a:pt x="732319" y="217090"/>
                    </a:cubicBezTo>
                    <a:cubicBezTo>
                      <a:pt x="732319" y="217090"/>
                      <a:pt x="732319" y="219832"/>
                      <a:pt x="732319" y="219832"/>
                    </a:cubicBezTo>
                    <a:cubicBezTo>
                      <a:pt x="715862" y="222575"/>
                      <a:pt x="702148" y="225318"/>
                      <a:pt x="685692" y="228061"/>
                    </a:cubicBezTo>
                    <a:cubicBezTo>
                      <a:pt x="625351" y="239032"/>
                      <a:pt x="567753" y="250003"/>
                      <a:pt x="507412" y="258232"/>
                    </a:cubicBezTo>
                    <a:cubicBezTo>
                      <a:pt x="416901" y="269202"/>
                      <a:pt x="323647" y="263717"/>
                      <a:pt x="233135" y="244518"/>
                    </a:cubicBezTo>
                    <a:cubicBezTo>
                      <a:pt x="191994" y="236289"/>
                      <a:pt x="150852" y="228061"/>
                      <a:pt x="106968" y="222575"/>
                    </a:cubicBezTo>
                    <a:cubicBezTo>
                      <a:pt x="104225" y="230804"/>
                      <a:pt x="101482" y="228061"/>
                      <a:pt x="101482" y="225318"/>
                    </a:cubicBezTo>
                    <a:close/>
                  </a:path>
                </a:pathLst>
              </a:custGeom>
              <a:grpFill/>
              <a:ln w="27426" cap="flat">
                <a:noFill/>
                <a:prstDash val="solid"/>
                <a:miter/>
              </a:ln>
            </p:spPr>
            <p:txBody>
              <a:bodyPr rtlCol="0" anchor="ctr"/>
              <a:lstStyle/>
              <a:p>
                <a:pPr algn="l" rtl="0"/>
                <a:endParaRPr lang="en-US"/>
              </a:p>
            </p:txBody>
          </p:sp>
          <p:sp>
            <p:nvSpPr>
              <p:cNvPr id="288" name="Freeform 287">
                <a:extLst>
                  <a:ext uri="{FF2B5EF4-FFF2-40B4-BE49-F238E27FC236}">
                    <a16:creationId xmlns:a16="http://schemas.microsoft.com/office/drawing/2014/main" id="{DD2F3977-D819-458C-D002-CD3B423CE7F3}"/>
                  </a:ext>
                </a:extLst>
              </p:cNvPr>
              <p:cNvSpPr/>
              <p:nvPr/>
            </p:nvSpPr>
            <p:spPr>
              <a:xfrm>
                <a:off x="4595785" y="6003635"/>
                <a:ext cx="230392" cy="410728"/>
              </a:xfrm>
              <a:custGeom>
                <a:avLst/>
                <a:gdLst>
                  <a:gd name="connsiteX0" fmla="*/ 222164 w 230392"/>
                  <a:gd name="connsiteY0" fmla="*/ 2057 h 410728"/>
                  <a:gd name="connsiteX1" fmla="*/ 205708 w 230392"/>
                  <a:gd name="connsiteY1" fmla="*/ 2057 h 410728"/>
                  <a:gd name="connsiteX2" fmla="*/ 112454 w 230392"/>
                  <a:gd name="connsiteY2" fmla="*/ 37713 h 410728"/>
                  <a:gd name="connsiteX3" fmla="*/ 21942 w 230392"/>
                  <a:gd name="connsiteY3" fmla="*/ 150166 h 410728"/>
                  <a:gd name="connsiteX4" fmla="*/ 16457 w 230392"/>
                  <a:gd name="connsiteY4" fmla="*/ 210507 h 410728"/>
                  <a:gd name="connsiteX5" fmla="*/ 0 w 230392"/>
                  <a:gd name="connsiteY5" fmla="*/ 391530 h 410728"/>
                  <a:gd name="connsiteX6" fmla="*/ 0 w 230392"/>
                  <a:gd name="connsiteY6" fmla="*/ 402501 h 410728"/>
                  <a:gd name="connsiteX7" fmla="*/ 16457 w 230392"/>
                  <a:gd name="connsiteY7" fmla="*/ 410729 h 410728"/>
                  <a:gd name="connsiteX8" fmla="*/ 30171 w 230392"/>
                  <a:gd name="connsiteY8" fmla="*/ 394272 h 410728"/>
                  <a:gd name="connsiteX9" fmla="*/ 52112 w 230392"/>
                  <a:gd name="connsiteY9" fmla="*/ 169366 h 410728"/>
                  <a:gd name="connsiteX10" fmla="*/ 131653 w 230392"/>
                  <a:gd name="connsiteY10" fmla="*/ 62398 h 410728"/>
                  <a:gd name="connsiteX11" fmla="*/ 219421 w 230392"/>
                  <a:gd name="connsiteY11" fmla="*/ 29485 h 410728"/>
                  <a:gd name="connsiteX12" fmla="*/ 230392 w 230392"/>
                  <a:gd name="connsiteY12" fmla="*/ 15771 h 410728"/>
                  <a:gd name="connsiteX13" fmla="*/ 222164 w 230392"/>
                  <a:gd name="connsiteY13" fmla="*/ 2057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392" h="410728">
                    <a:moveTo>
                      <a:pt x="222164" y="2057"/>
                    </a:moveTo>
                    <a:cubicBezTo>
                      <a:pt x="216678" y="-686"/>
                      <a:pt x="211193" y="-686"/>
                      <a:pt x="205708" y="2057"/>
                    </a:cubicBezTo>
                    <a:cubicBezTo>
                      <a:pt x="172794" y="13028"/>
                      <a:pt x="142624" y="23999"/>
                      <a:pt x="112454" y="37713"/>
                    </a:cubicBezTo>
                    <a:cubicBezTo>
                      <a:pt x="63084" y="59655"/>
                      <a:pt x="32913" y="98054"/>
                      <a:pt x="21942" y="150166"/>
                    </a:cubicBezTo>
                    <a:cubicBezTo>
                      <a:pt x="19199" y="169366"/>
                      <a:pt x="16457" y="188565"/>
                      <a:pt x="16457" y="210507"/>
                    </a:cubicBezTo>
                    <a:cubicBezTo>
                      <a:pt x="10971" y="270848"/>
                      <a:pt x="5485" y="331189"/>
                      <a:pt x="0" y="391530"/>
                    </a:cubicBezTo>
                    <a:cubicBezTo>
                      <a:pt x="0" y="394272"/>
                      <a:pt x="0" y="399758"/>
                      <a:pt x="0" y="402501"/>
                    </a:cubicBezTo>
                    <a:cubicBezTo>
                      <a:pt x="5485" y="407986"/>
                      <a:pt x="10971" y="410729"/>
                      <a:pt x="16457" y="410729"/>
                    </a:cubicBezTo>
                    <a:cubicBezTo>
                      <a:pt x="24685" y="410729"/>
                      <a:pt x="30171" y="405244"/>
                      <a:pt x="30171" y="394272"/>
                    </a:cubicBezTo>
                    <a:cubicBezTo>
                      <a:pt x="38399" y="320218"/>
                      <a:pt x="43884" y="243420"/>
                      <a:pt x="52112" y="169366"/>
                    </a:cubicBezTo>
                    <a:cubicBezTo>
                      <a:pt x="57598" y="117254"/>
                      <a:pt x="85026" y="81597"/>
                      <a:pt x="131653" y="62398"/>
                    </a:cubicBezTo>
                    <a:cubicBezTo>
                      <a:pt x="161823" y="51427"/>
                      <a:pt x="189251" y="40456"/>
                      <a:pt x="219421" y="29485"/>
                    </a:cubicBezTo>
                    <a:cubicBezTo>
                      <a:pt x="224907" y="26742"/>
                      <a:pt x="230392" y="21257"/>
                      <a:pt x="230392" y="15771"/>
                    </a:cubicBezTo>
                    <a:cubicBezTo>
                      <a:pt x="230392" y="13028"/>
                      <a:pt x="224907" y="4800"/>
                      <a:pt x="222164" y="2057"/>
                    </a:cubicBezTo>
                    <a:close/>
                  </a:path>
                </a:pathLst>
              </a:custGeom>
              <a:grpFill/>
              <a:ln w="27426" cap="flat">
                <a:noFill/>
                <a:prstDash val="solid"/>
                <a:miter/>
              </a:ln>
            </p:spPr>
            <p:txBody>
              <a:bodyPr rtlCol="0" anchor="ctr"/>
              <a:lstStyle/>
              <a:p>
                <a:pPr algn="l" rtl="0"/>
                <a:endParaRPr lang="en-US"/>
              </a:p>
            </p:txBody>
          </p:sp>
          <p:sp>
            <p:nvSpPr>
              <p:cNvPr id="289" name="Freeform 288">
                <a:extLst>
                  <a:ext uri="{FF2B5EF4-FFF2-40B4-BE49-F238E27FC236}">
                    <a16:creationId xmlns:a16="http://schemas.microsoft.com/office/drawing/2014/main" id="{2D673CB1-0190-CCF1-C8AB-D8299F70C4AD}"/>
                  </a:ext>
                </a:extLst>
              </p:cNvPr>
              <p:cNvSpPr/>
              <p:nvPr/>
            </p:nvSpPr>
            <p:spPr>
              <a:xfrm>
                <a:off x="4809721" y="5849354"/>
                <a:ext cx="330009" cy="208691"/>
              </a:xfrm>
              <a:custGeom>
                <a:avLst/>
                <a:gdLst>
                  <a:gd name="connsiteX0" fmla="*/ 312676 w 330009"/>
                  <a:gd name="connsiteY0" fmla="*/ 0 h 208691"/>
                  <a:gd name="connsiteX1" fmla="*/ 296219 w 330009"/>
                  <a:gd name="connsiteY1" fmla="*/ 19200 h 208691"/>
                  <a:gd name="connsiteX2" fmla="*/ 296219 w 330009"/>
                  <a:gd name="connsiteY2" fmla="*/ 57598 h 208691"/>
                  <a:gd name="connsiteX3" fmla="*/ 170051 w 330009"/>
                  <a:gd name="connsiteY3" fmla="*/ 181022 h 208691"/>
                  <a:gd name="connsiteX4" fmla="*/ 30170 w 330009"/>
                  <a:gd name="connsiteY4" fmla="*/ 46627 h 208691"/>
                  <a:gd name="connsiteX5" fmla="*/ 30170 w 330009"/>
                  <a:gd name="connsiteY5" fmla="*/ 16457 h 208691"/>
                  <a:gd name="connsiteX6" fmla="*/ 13714 w 330009"/>
                  <a:gd name="connsiteY6" fmla="*/ 0 h 208691"/>
                  <a:gd name="connsiteX7" fmla="*/ 0 w 330009"/>
                  <a:gd name="connsiteY7" fmla="*/ 16457 h 208691"/>
                  <a:gd name="connsiteX8" fmla="*/ 0 w 330009"/>
                  <a:gd name="connsiteY8" fmla="*/ 38399 h 208691"/>
                  <a:gd name="connsiteX9" fmla="*/ 0 w 330009"/>
                  <a:gd name="connsiteY9" fmla="*/ 38399 h 208691"/>
                  <a:gd name="connsiteX10" fmla="*/ 0 w 330009"/>
                  <a:gd name="connsiteY10" fmla="*/ 43884 h 208691"/>
                  <a:gd name="connsiteX11" fmla="*/ 117939 w 330009"/>
                  <a:gd name="connsiteY11" fmla="*/ 202965 h 208691"/>
                  <a:gd name="connsiteX12" fmla="*/ 307190 w 330009"/>
                  <a:gd name="connsiteY12" fmla="*/ 128910 h 208691"/>
                  <a:gd name="connsiteX13" fmla="*/ 329132 w 330009"/>
                  <a:gd name="connsiteY13" fmla="*/ 16457 h 208691"/>
                  <a:gd name="connsiteX14" fmla="*/ 312676 w 330009"/>
                  <a:gd name="connsiteY14" fmla="*/ 0 h 20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009" h="208691">
                    <a:moveTo>
                      <a:pt x="312676" y="0"/>
                    </a:moveTo>
                    <a:cubicBezTo>
                      <a:pt x="301704" y="0"/>
                      <a:pt x="296219" y="5486"/>
                      <a:pt x="296219" y="19200"/>
                    </a:cubicBezTo>
                    <a:cubicBezTo>
                      <a:pt x="296219" y="32913"/>
                      <a:pt x="296219" y="43884"/>
                      <a:pt x="296219" y="57598"/>
                    </a:cubicBezTo>
                    <a:cubicBezTo>
                      <a:pt x="293476" y="123424"/>
                      <a:pt x="235878" y="178280"/>
                      <a:pt x="170051" y="181022"/>
                    </a:cubicBezTo>
                    <a:cubicBezTo>
                      <a:pt x="90511" y="183765"/>
                      <a:pt x="30170" y="126167"/>
                      <a:pt x="30170" y="46627"/>
                    </a:cubicBezTo>
                    <a:cubicBezTo>
                      <a:pt x="30170" y="35656"/>
                      <a:pt x="30170" y="27428"/>
                      <a:pt x="30170" y="16457"/>
                    </a:cubicBezTo>
                    <a:cubicBezTo>
                      <a:pt x="30170" y="5486"/>
                      <a:pt x="21942" y="0"/>
                      <a:pt x="13714" y="0"/>
                    </a:cubicBezTo>
                    <a:cubicBezTo>
                      <a:pt x="5485" y="0"/>
                      <a:pt x="0" y="5486"/>
                      <a:pt x="0" y="16457"/>
                    </a:cubicBezTo>
                    <a:cubicBezTo>
                      <a:pt x="0" y="24686"/>
                      <a:pt x="0" y="32913"/>
                      <a:pt x="0" y="38399"/>
                    </a:cubicBezTo>
                    <a:cubicBezTo>
                      <a:pt x="0" y="38399"/>
                      <a:pt x="0" y="38399"/>
                      <a:pt x="0" y="38399"/>
                    </a:cubicBezTo>
                    <a:cubicBezTo>
                      <a:pt x="0" y="41141"/>
                      <a:pt x="0" y="43884"/>
                      <a:pt x="0" y="43884"/>
                    </a:cubicBezTo>
                    <a:cubicBezTo>
                      <a:pt x="0" y="117939"/>
                      <a:pt x="49370" y="183765"/>
                      <a:pt x="117939" y="202965"/>
                    </a:cubicBezTo>
                    <a:cubicBezTo>
                      <a:pt x="191994" y="222164"/>
                      <a:pt x="268791" y="191993"/>
                      <a:pt x="307190" y="128910"/>
                    </a:cubicBezTo>
                    <a:cubicBezTo>
                      <a:pt x="329132" y="93255"/>
                      <a:pt x="331875" y="57598"/>
                      <a:pt x="329132" y="16457"/>
                    </a:cubicBezTo>
                    <a:cubicBezTo>
                      <a:pt x="326390" y="8229"/>
                      <a:pt x="320904" y="2743"/>
                      <a:pt x="312676" y="0"/>
                    </a:cubicBezTo>
                    <a:close/>
                  </a:path>
                </a:pathLst>
              </a:custGeom>
              <a:grpFill/>
              <a:ln w="27426" cap="flat">
                <a:noFill/>
                <a:prstDash val="solid"/>
                <a:miter/>
              </a:ln>
            </p:spPr>
            <p:txBody>
              <a:bodyPr rtlCol="0" anchor="ctr"/>
              <a:lstStyle/>
              <a:p>
                <a:pPr algn="l" rtl="0"/>
                <a:endParaRPr lang="en-US"/>
              </a:p>
            </p:txBody>
          </p:sp>
          <p:sp>
            <p:nvSpPr>
              <p:cNvPr id="290" name="Freeform 289">
                <a:extLst>
                  <a:ext uri="{FF2B5EF4-FFF2-40B4-BE49-F238E27FC236}">
                    <a16:creationId xmlns:a16="http://schemas.microsoft.com/office/drawing/2014/main" id="{BDF65815-AEB4-4EDF-343B-9722C1C68BF8}"/>
                  </a:ext>
                </a:extLst>
              </p:cNvPr>
              <p:cNvSpPr/>
              <p:nvPr/>
            </p:nvSpPr>
            <p:spPr>
              <a:xfrm>
                <a:off x="4908461" y="5901468"/>
                <a:ext cx="128910" cy="82282"/>
              </a:xfrm>
              <a:custGeom>
                <a:avLst/>
                <a:gdLst>
                  <a:gd name="connsiteX0" fmla="*/ 95997 w 128910"/>
                  <a:gd name="connsiteY0" fmla="*/ 19199 h 82282"/>
                  <a:gd name="connsiteX1" fmla="*/ 90511 w 128910"/>
                  <a:gd name="connsiteY1" fmla="*/ 35656 h 82282"/>
                  <a:gd name="connsiteX2" fmla="*/ 54855 w 128910"/>
                  <a:gd name="connsiteY2" fmla="*/ 49369 h 82282"/>
                  <a:gd name="connsiteX3" fmla="*/ 30171 w 128910"/>
                  <a:gd name="connsiteY3" fmla="*/ 19199 h 82282"/>
                  <a:gd name="connsiteX4" fmla="*/ 13714 w 128910"/>
                  <a:gd name="connsiteY4" fmla="*/ 0 h 82282"/>
                  <a:gd name="connsiteX5" fmla="*/ 0 w 128910"/>
                  <a:gd name="connsiteY5" fmla="*/ 21942 h 82282"/>
                  <a:gd name="connsiteX6" fmla="*/ 65827 w 128910"/>
                  <a:gd name="connsiteY6" fmla="*/ 82283 h 82282"/>
                  <a:gd name="connsiteX7" fmla="*/ 128910 w 128910"/>
                  <a:gd name="connsiteY7" fmla="*/ 21942 h 82282"/>
                  <a:gd name="connsiteX8" fmla="*/ 115197 w 128910"/>
                  <a:gd name="connsiteY8" fmla="*/ 2742 h 82282"/>
                  <a:gd name="connsiteX9" fmla="*/ 95997 w 128910"/>
                  <a:gd name="connsiteY9" fmla="*/ 19199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10" h="82282">
                    <a:moveTo>
                      <a:pt x="95997" y="19199"/>
                    </a:moveTo>
                    <a:cubicBezTo>
                      <a:pt x="95997" y="24685"/>
                      <a:pt x="93254" y="30170"/>
                      <a:pt x="90511" y="35656"/>
                    </a:cubicBezTo>
                    <a:cubicBezTo>
                      <a:pt x="82283" y="46626"/>
                      <a:pt x="68569" y="52112"/>
                      <a:pt x="54855" y="49369"/>
                    </a:cubicBezTo>
                    <a:cubicBezTo>
                      <a:pt x="41142" y="43884"/>
                      <a:pt x="32914" y="35656"/>
                      <a:pt x="30171" y="19199"/>
                    </a:cubicBezTo>
                    <a:cubicBezTo>
                      <a:pt x="27428" y="5485"/>
                      <a:pt x="21942" y="0"/>
                      <a:pt x="13714" y="0"/>
                    </a:cubicBezTo>
                    <a:cubicBezTo>
                      <a:pt x="2743" y="0"/>
                      <a:pt x="0" y="8228"/>
                      <a:pt x="0" y="21942"/>
                    </a:cubicBezTo>
                    <a:cubicBezTo>
                      <a:pt x="2743" y="54855"/>
                      <a:pt x="30171" y="82283"/>
                      <a:pt x="65827" y="82283"/>
                    </a:cubicBezTo>
                    <a:cubicBezTo>
                      <a:pt x="98740" y="82283"/>
                      <a:pt x="128910" y="54855"/>
                      <a:pt x="128910" y="21942"/>
                    </a:cubicBezTo>
                    <a:cubicBezTo>
                      <a:pt x="128910" y="10971"/>
                      <a:pt x="123425" y="2742"/>
                      <a:pt x="115197" y="2742"/>
                    </a:cubicBezTo>
                    <a:cubicBezTo>
                      <a:pt x="104225" y="2742"/>
                      <a:pt x="98740" y="8228"/>
                      <a:pt x="95997" y="19199"/>
                    </a:cubicBezTo>
                    <a:close/>
                  </a:path>
                </a:pathLst>
              </a:custGeom>
              <a:grpFill/>
              <a:ln w="27426" cap="flat">
                <a:noFill/>
                <a:prstDash val="solid"/>
                <a:miter/>
              </a:ln>
            </p:spPr>
            <p:txBody>
              <a:bodyPr rtlCol="0" anchor="ctr"/>
              <a:lstStyle/>
              <a:p>
                <a:pPr algn="l" rtl="0"/>
                <a:endParaRPr lang="en-US"/>
              </a:p>
            </p:txBody>
          </p:sp>
          <p:sp>
            <p:nvSpPr>
              <p:cNvPr id="293" name="Freeform 292">
                <a:extLst>
                  <a:ext uri="{FF2B5EF4-FFF2-40B4-BE49-F238E27FC236}">
                    <a16:creationId xmlns:a16="http://schemas.microsoft.com/office/drawing/2014/main" id="{BFAAABAA-B047-DBDE-4EBB-D3A521561E40}"/>
                  </a:ext>
                </a:extLst>
              </p:cNvPr>
              <p:cNvSpPr/>
              <p:nvPr/>
            </p:nvSpPr>
            <p:spPr>
              <a:xfrm>
                <a:off x="4870062" y="6057804"/>
                <a:ext cx="213935" cy="359302"/>
              </a:xfrm>
              <a:custGeom>
                <a:avLst/>
                <a:gdLst>
                  <a:gd name="connsiteX0" fmla="*/ 194737 w 213935"/>
                  <a:gd name="connsiteY0" fmla="*/ 2743 h 359302"/>
                  <a:gd name="connsiteX1" fmla="*/ 178280 w 213935"/>
                  <a:gd name="connsiteY1" fmla="*/ 16457 h 359302"/>
                  <a:gd name="connsiteX2" fmla="*/ 178280 w 213935"/>
                  <a:gd name="connsiteY2" fmla="*/ 21943 h 359302"/>
                  <a:gd name="connsiteX3" fmla="*/ 104225 w 213935"/>
                  <a:gd name="connsiteY3" fmla="*/ 87769 h 359302"/>
                  <a:gd name="connsiteX4" fmla="*/ 32913 w 213935"/>
                  <a:gd name="connsiteY4" fmla="*/ 19200 h 359302"/>
                  <a:gd name="connsiteX5" fmla="*/ 16457 w 213935"/>
                  <a:gd name="connsiteY5" fmla="*/ 0 h 359302"/>
                  <a:gd name="connsiteX6" fmla="*/ 0 w 213935"/>
                  <a:gd name="connsiteY6" fmla="*/ 21943 h 359302"/>
                  <a:gd name="connsiteX7" fmla="*/ 79540 w 213935"/>
                  <a:gd name="connsiteY7" fmla="*/ 117939 h 359302"/>
                  <a:gd name="connsiteX8" fmla="*/ 90511 w 213935"/>
                  <a:gd name="connsiteY8" fmla="*/ 131653 h 359302"/>
                  <a:gd name="connsiteX9" fmla="*/ 90511 w 213935"/>
                  <a:gd name="connsiteY9" fmla="*/ 235878 h 359302"/>
                  <a:gd name="connsiteX10" fmla="*/ 90511 w 213935"/>
                  <a:gd name="connsiteY10" fmla="*/ 235878 h 359302"/>
                  <a:gd name="connsiteX11" fmla="*/ 90511 w 213935"/>
                  <a:gd name="connsiteY11" fmla="*/ 337360 h 359302"/>
                  <a:gd name="connsiteX12" fmla="*/ 90511 w 213935"/>
                  <a:gd name="connsiteY12" fmla="*/ 348331 h 359302"/>
                  <a:gd name="connsiteX13" fmla="*/ 106968 w 213935"/>
                  <a:gd name="connsiteY13" fmla="*/ 359302 h 359302"/>
                  <a:gd name="connsiteX14" fmla="*/ 123425 w 213935"/>
                  <a:gd name="connsiteY14" fmla="*/ 345588 h 359302"/>
                  <a:gd name="connsiteX15" fmla="*/ 123425 w 213935"/>
                  <a:gd name="connsiteY15" fmla="*/ 337360 h 359302"/>
                  <a:gd name="connsiteX16" fmla="*/ 123425 w 213935"/>
                  <a:gd name="connsiteY16" fmla="*/ 134395 h 359302"/>
                  <a:gd name="connsiteX17" fmla="*/ 134395 w 213935"/>
                  <a:gd name="connsiteY17" fmla="*/ 120681 h 359302"/>
                  <a:gd name="connsiteX18" fmla="*/ 172794 w 213935"/>
                  <a:gd name="connsiteY18" fmla="*/ 101483 h 359302"/>
                  <a:gd name="connsiteX19" fmla="*/ 213936 w 213935"/>
                  <a:gd name="connsiteY19" fmla="*/ 21943 h 359302"/>
                  <a:gd name="connsiteX20" fmla="*/ 194737 w 213935"/>
                  <a:gd name="connsiteY20" fmla="*/ 2743 h 35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35" h="359302">
                    <a:moveTo>
                      <a:pt x="194737" y="2743"/>
                    </a:moveTo>
                    <a:cubicBezTo>
                      <a:pt x="186508" y="2743"/>
                      <a:pt x="178280" y="8229"/>
                      <a:pt x="178280" y="16457"/>
                    </a:cubicBezTo>
                    <a:cubicBezTo>
                      <a:pt x="178280" y="19200"/>
                      <a:pt x="178280" y="21943"/>
                      <a:pt x="178280" y="21943"/>
                    </a:cubicBezTo>
                    <a:cubicBezTo>
                      <a:pt x="175537" y="60341"/>
                      <a:pt x="142624" y="90512"/>
                      <a:pt x="104225" y="87769"/>
                    </a:cubicBezTo>
                    <a:cubicBezTo>
                      <a:pt x="65826" y="87769"/>
                      <a:pt x="35656" y="57598"/>
                      <a:pt x="32913" y="19200"/>
                    </a:cubicBezTo>
                    <a:cubicBezTo>
                      <a:pt x="32913" y="5486"/>
                      <a:pt x="27428" y="0"/>
                      <a:pt x="16457" y="0"/>
                    </a:cubicBezTo>
                    <a:cubicBezTo>
                      <a:pt x="5485" y="0"/>
                      <a:pt x="0" y="8229"/>
                      <a:pt x="0" y="21943"/>
                    </a:cubicBezTo>
                    <a:cubicBezTo>
                      <a:pt x="2743" y="68569"/>
                      <a:pt x="32913" y="104225"/>
                      <a:pt x="79540" y="117939"/>
                    </a:cubicBezTo>
                    <a:cubicBezTo>
                      <a:pt x="87768" y="120681"/>
                      <a:pt x="90511" y="123424"/>
                      <a:pt x="90511" y="131653"/>
                    </a:cubicBezTo>
                    <a:cubicBezTo>
                      <a:pt x="90511" y="167309"/>
                      <a:pt x="90511" y="200222"/>
                      <a:pt x="90511" y="235878"/>
                    </a:cubicBezTo>
                    <a:cubicBezTo>
                      <a:pt x="90511" y="235878"/>
                      <a:pt x="90511" y="235878"/>
                      <a:pt x="90511" y="235878"/>
                    </a:cubicBezTo>
                    <a:cubicBezTo>
                      <a:pt x="90511" y="268791"/>
                      <a:pt x="90511" y="301704"/>
                      <a:pt x="90511" y="337360"/>
                    </a:cubicBezTo>
                    <a:cubicBezTo>
                      <a:pt x="90511" y="340102"/>
                      <a:pt x="90511" y="345588"/>
                      <a:pt x="90511" y="348331"/>
                    </a:cubicBezTo>
                    <a:cubicBezTo>
                      <a:pt x="93254" y="356559"/>
                      <a:pt x="98740" y="359302"/>
                      <a:pt x="106968" y="359302"/>
                    </a:cubicBezTo>
                    <a:cubicBezTo>
                      <a:pt x="115196" y="359302"/>
                      <a:pt x="120682" y="353816"/>
                      <a:pt x="123425" y="345588"/>
                    </a:cubicBezTo>
                    <a:cubicBezTo>
                      <a:pt x="123425" y="342845"/>
                      <a:pt x="123425" y="340102"/>
                      <a:pt x="123425" y="337360"/>
                    </a:cubicBezTo>
                    <a:cubicBezTo>
                      <a:pt x="123425" y="268791"/>
                      <a:pt x="123425" y="200222"/>
                      <a:pt x="123425" y="134395"/>
                    </a:cubicBezTo>
                    <a:cubicBezTo>
                      <a:pt x="123425" y="126167"/>
                      <a:pt x="126167" y="123424"/>
                      <a:pt x="134395" y="120681"/>
                    </a:cubicBezTo>
                    <a:cubicBezTo>
                      <a:pt x="148109" y="115196"/>
                      <a:pt x="161823" y="109710"/>
                      <a:pt x="172794" y="101483"/>
                    </a:cubicBezTo>
                    <a:cubicBezTo>
                      <a:pt x="200222" y="82283"/>
                      <a:pt x="211193" y="54855"/>
                      <a:pt x="213936" y="21943"/>
                    </a:cubicBezTo>
                    <a:cubicBezTo>
                      <a:pt x="208450" y="10971"/>
                      <a:pt x="202965" y="2743"/>
                      <a:pt x="194737" y="2743"/>
                    </a:cubicBezTo>
                    <a:close/>
                  </a:path>
                </a:pathLst>
              </a:custGeom>
              <a:grpFill/>
              <a:ln w="27426" cap="flat">
                <a:noFill/>
                <a:prstDash val="solid"/>
                <a:miter/>
              </a:ln>
            </p:spPr>
            <p:txBody>
              <a:bodyPr rtlCol="0" anchor="ctr"/>
              <a:lstStyle/>
              <a:p>
                <a:pPr algn="l" rtl="0"/>
                <a:endParaRPr lang="en-US"/>
              </a:p>
            </p:txBody>
          </p:sp>
        </p:grpSp>
        <p:sp>
          <p:nvSpPr>
            <p:cNvPr id="243" name="Freeform 242">
              <a:extLst>
                <a:ext uri="{FF2B5EF4-FFF2-40B4-BE49-F238E27FC236}">
                  <a16:creationId xmlns:a16="http://schemas.microsoft.com/office/drawing/2014/main" id="{605AD33E-99C6-B677-D456-DE852AFFF9FA}"/>
                </a:ext>
              </a:extLst>
            </p:cNvPr>
            <p:cNvSpPr/>
            <p:nvPr/>
          </p:nvSpPr>
          <p:spPr>
            <a:xfrm>
              <a:off x="5185480" y="5860326"/>
              <a:ext cx="326389" cy="573237"/>
            </a:xfrm>
            <a:custGeom>
              <a:avLst/>
              <a:gdLst>
                <a:gd name="connsiteX0" fmla="*/ 326389 w 326389"/>
                <a:gd name="connsiteY0" fmla="*/ 285247 h 573237"/>
                <a:gd name="connsiteX1" fmla="*/ 326389 w 326389"/>
                <a:gd name="connsiteY1" fmla="*/ 507411 h 573237"/>
                <a:gd name="connsiteX2" fmla="*/ 260563 w 326389"/>
                <a:gd name="connsiteY2" fmla="*/ 573237 h 573237"/>
                <a:gd name="connsiteX3" fmla="*/ 65826 w 326389"/>
                <a:gd name="connsiteY3" fmla="*/ 573237 h 573237"/>
                <a:gd name="connsiteX4" fmla="*/ 0 w 326389"/>
                <a:gd name="connsiteY4" fmla="*/ 507411 h 573237"/>
                <a:gd name="connsiteX5" fmla="*/ 0 w 326389"/>
                <a:gd name="connsiteY5" fmla="*/ 63083 h 573237"/>
                <a:gd name="connsiteX6" fmla="*/ 63083 w 326389"/>
                <a:gd name="connsiteY6" fmla="*/ 0 h 573237"/>
                <a:gd name="connsiteX7" fmla="*/ 263306 w 326389"/>
                <a:gd name="connsiteY7" fmla="*/ 0 h 573237"/>
                <a:gd name="connsiteX8" fmla="*/ 326389 w 326389"/>
                <a:gd name="connsiteY8" fmla="*/ 63083 h 573237"/>
                <a:gd name="connsiteX9" fmla="*/ 326389 w 326389"/>
                <a:gd name="connsiteY9" fmla="*/ 285247 h 573237"/>
                <a:gd name="connsiteX10" fmla="*/ 293476 w 326389"/>
                <a:gd name="connsiteY10" fmla="*/ 449813 h 573237"/>
                <a:gd name="connsiteX11" fmla="*/ 293476 w 326389"/>
                <a:gd name="connsiteY11" fmla="*/ 438842 h 573237"/>
                <a:gd name="connsiteX12" fmla="*/ 293476 w 326389"/>
                <a:gd name="connsiteY12" fmla="*/ 63083 h 573237"/>
                <a:gd name="connsiteX13" fmla="*/ 260563 w 326389"/>
                <a:gd name="connsiteY13" fmla="*/ 30170 h 573237"/>
                <a:gd name="connsiteX14" fmla="*/ 63083 w 326389"/>
                <a:gd name="connsiteY14" fmla="*/ 30170 h 573237"/>
                <a:gd name="connsiteX15" fmla="*/ 30171 w 326389"/>
                <a:gd name="connsiteY15" fmla="*/ 63083 h 573237"/>
                <a:gd name="connsiteX16" fmla="*/ 30171 w 326389"/>
                <a:gd name="connsiteY16" fmla="*/ 438842 h 573237"/>
                <a:gd name="connsiteX17" fmla="*/ 30171 w 326389"/>
                <a:gd name="connsiteY17" fmla="*/ 449813 h 573237"/>
                <a:gd name="connsiteX18" fmla="*/ 293476 w 326389"/>
                <a:gd name="connsiteY18" fmla="*/ 449813 h 573237"/>
                <a:gd name="connsiteX19" fmla="*/ 293476 w 326389"/>
                <a:gd name="connsiteY19" fmla="*/ 482725 h 573237"/>
                <a:gd name="connsiteX20" fmla="*/ 279763 w 326389"/>
                <a:gd name="connsiteY20" fmla="*/ 482725 h 573237"/>
                <a:gd name="connsiteX21" fmla="*/ 60341 w 326389"/>
                <a:gd name="connsiteY21" fmla="*/ 482725 h 573237"/>
                <a:gd name="connsiteX22" fmla="*/ 32914 w 326389"/>
                <a:gd name="connsiteY22" fmla="*/ 512896 h 573237"/>
                <a:gd name="connsiteX23" fmla="*/ 57598 w 326389"/>
                <a:gd name="connsiteY23" fmla="*/ 537581 h 573237"/>
                <a:gd name="connsiteX24" fmla="*/ 82283 w 326389"/>
                <a:gd name="connsiteY24" fmla="*/ 537581 h 573237"/>
                <a:gd name="connsiteX25" fmla="*/ 263306 w 326389"/>
                <a:gd name="connsiteY25" fmla="*/ 537581 h 573237"/>
                <a:gd name="connsiteX26" fmla="*/ 290734 w 326389"/>
                <a:gd name="connsiteY26" fmla="*/ 518382 h 573237"/>
                <a:gd name="connsiteX27" fmla="*/ 293476 w 326389"/>
                <a:gd name="connsiteY27" fmla="*/ 482725 h 57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6389" h="573237">
                  <a:moveTo>
                    <a:pt x="326389" y="285247"/>
                  </a:moveTo>
                  <a:cubicBezTo>
                    <a:pt x="326389" y="359301"/>
                    <a:pt x="326389" y="433356"/>
                    <a:pt x="326389" y="507411"/>
                  </a:cubicBezTo>
                  <a:cubicBezTo>
                    <a:pt x="326389" y="548552"/>
                    <a:pt x="304447" y="570494"/>
                    <a:pt x="260563" y="573237"/>
                  </a:cubicBezTo>
                  <a:cubicBezTo>
                    <a:pt x="194737" y="573237"/>
                    <a:pt x="131653" y="573237"/>
                    <a:pt x="65826" y="573237"/>
                  </a:cubicBezTo>
                  <a:cubicBezTo>
                    <a:pt x="24685" y="573237"/>
                    <a:pt x="0" y="548552"/>
                    <a:pt x="0" y="507411"/>
                  </a:cubicBezTo>
                  <a:cubicBezTo>
                    <a:pt x="0" y="359301"/>
                    <a:pt x="0" y="211192"/>
                    <a:pt x="0" y="63083"/>
                  </a:cubicBezTo>
                  <a:cubicBezTo>
                    <a:pt x="0" y="24685"/>
                    <a:pt x="24685" y="0"/>
                    <a:pt x="63083" y="0"/>
                  </a:cubicBezTo>
                  <a:cubicBezTo>
                    <a:pt x="128910" y="0"/>
                    <a:pt x="194737" y="0"/>
                    <a:pt x="263306" y="0"/>
                  </a:cubicBezTo>
                  <a:cubicBezTo>
                    <a:pt x="304447" y="0"/>
                    <a:pt x="326389" y="24685"/>
                    <a:pt x="326389" y="63083"/>
                  </a:cubicBezTo>
                  <a:cubicBezTo>
                    <a:pt x="326389" y="137138"/>
                    <a:pt x="326389" y="211192"/>
                    <a:pt x="326389" y="285247"/>
                  </a:cubicBezTo>
                  <a:close/>
                  <a:moveTo>
                    <a:pt x="293476" y="449813"/>
                  </a:moveTo>
                  <a:cubicBezTo>
                    <a:pt x="293476" y="444327"/>
                    <a:pt x="293476" y="441584"/>
                    <a:pt x="293476" y="438842"/>
                  </a:cubicBezTo>
                  <a:cubicBezTo>
                    <a:pt x="293476" y="312675"/>
                    <a:pt x="293476" y="189250"/>
                    <a:pt x="293476" y="63083"/>
                  </a:cubicBezTo>
                  <a:cubicBezTo>
                    <a:pt x="293476" y="41141"/>
                    <a:pt x="282505" y="30170"/>
                    <a:pt x="260563" y="30170"/>
                  </a:cubicBezTo>
                  <a:cubicBezTo>
                    <a:pt x="194737" y="30170"/>
                    <a:pt x="128910" y="30170"/>
                    <a:pt x="63083" y="30170"/>
                  </a:cubicBezTo>
                  <a:cubicBezTo>
                    <a:pt x="41142" y="30170"/>
                    <a:pt x="30171" y="41141"/>
                    <a:pt x="30171" y="63083"/>
                  </a:cubicBezTo>
                  <a:cubicBezTo>
                    <a:pt x="30171" y="189250"/>
                    <a:pt x="30171" y="312675"/>
                    <a:pt x="30171" y="438842"/>
                  </a:cubicBezTo>
                  <a:cubicBezTo>
                    <a:pt x="30171" y="441584"/>
                    <a:pt x="30171" y="447070"/>
                    <a:pt x="30171" y="449813"/>
                  </a:cubicBezTo>
                  <a:cubicBezTo>
                    <a:pt x="120682" y="449813"/>
                    <a:pt x="205708" y="449813"/>
                    <a:pt x="293476" y="449813"/>
                  </a:cubicBezTo>
                  <a:close/>
                  <a:moveTo>
                    <a:pt x="293476" y="482725"/>
                  </a:moveTo>
                  <a:cubicBezTo>
                    <a:pt x="287991" y="482725"/>
                    <a:pt x="285248" y="482725"/>
                    <a:pt x="279763" y="482725"/>
                  </a:cubicBezTo>
                  <a:cubicBezTo>
                    <a:pt x="205708" y="482725"/>
                    <a:pt x="134395" y="482725"/>
                    <a:pt x="60341" y="482725"/>
                  </a:cubicBezTo>
                  <a:cubicBezTo>
                    <a:pt x="30171" y="482725"/>
                    <a:pt x="30171" y="482725"/>
                    <a:pt x="32914" y="512896"/>
                  </a:cubicBezTo>
                  <a:cubicBezTo>
                    <a:pt x="35656" y="526610"/>
                    <a:pt x="43884" y="537581"/>
                    <a:pt x="57598" y="537581"/>
                  </a:cubicBezTo>
                  <a:cubicBezTo>
                    <a:pt x="65826" y="537581"/>
                    <a:pt x="74055" y="537581"/>
                    <a:pt x="82283" y="537581"/>
                  </a:cubicBezTo>
                  <a:cubicBezTo>
                    <a:pt x="142624" y="537581"/>
                    <a:pt x="202965" y="537581"/>
                    <a:pt x="263306" y="537581"/>
                  </a:cubicBezTo>
                  <a:cubicBezTo>
                    <a:pt x="277020" y="537581"/>
                    <a:pt x="287991" y="532096"/>
                    <a:pt x="290734" y="518382"/>
                  </a:cubicBezTo>
                  <a:cubicBezTo>
                    <a:pt x="293476" y="507411"/>
                    <a:pt x="293476" y="496439"/>
                    <a:pt x="293476" y="482725"/>
                  </a:cubicBezTo>
                  <a:close/>
                </a:path>
              </a:pathLst>
            </a:custGeom>
            <a:grpFill/>
            <a:ln w="27426" cap="flat">
              <a:noFill/>
              <a:prstDash val="solid"/>
              <a:miter/>
            </a:ln>
          </p:spPr>
          <p:txBody>
            <a:bodyPr rtlCol="0" anchor="ctr"/>
            <a:lstStyle/>
            <a:p>
              <a:pPr algn="l" rtl="0"/>
              <a:endParaRPr lang="en-US"/>
            </a:p>
          </p:txBody>
        </p:sp>
        <p:sp>
          <p:nvSpPr>
            <p:cNvPr id="246" name="Freeform 245">
              <a:extLst>
                <a:ext uri="{FF2B5EF4-FFF2-40B4-BE49-F238E27FC236}">
                  <a16:creationId xmlns:a16="http://schemas.microsoft.com/office/drawing/2014/main" id="{2EC8F7F4-61FD-17B1-E1AC-E4886F604B49}"/>
                </a:ext>
              </a:extLst>
            </p:cNvPr>
            <p:cNvSpPr/>
            <p:nvPr/>
          </p:nvSpPr>
          <p:spPr>
            <a:xfrm>
              <a:off x="4804236" y="5852097"/>
              <a:ext cx="329794" cy="212798"/>
            </a:xfrm>
            <a:custGeom>
              <a:avLst/>
              <a:gdLst>
                <a:gd name="connsiteX0" fmla="*/ 2743 w 329794"/>
                <a:gd name="connsiteY0" fmla="*/ 38399 h 212798"/>
                <a:gd name="connsiteX1" fmla="*/ 2743 w 329794"/>
                <a:gd name="connsiteY1" fmla="*/ 16457 h 212798"/>
                <a:gd name="connsiteX2" fmla="*/ 16456 w 329794"/>
                <a:gd name="connsiteY2" fmla="*/ 0 h 212798"/>
                <a:gd name="connsiteX3" fmla="*/ 32913 w 329794"/>
                <a:gd name="connsiteY3" fmla="*/ 16457 h 212798"/>
                <a:gd name="connsiteX4" fmla="*/ 32913 w 329794"/>
                <a:gd name="connsiteY4" fmla="*/ 46627 h 212798"/>
                <a:gd name="connsiteX5" fmla="*/ 172794 w 329794"/>
                <a:gd name="connsiteY5" fmla="*/ 181022 h 212798"/>
                <a:gd name="connsiteX6" fmla="*/ 298961 w 329794"/>
                <a:gd name="connsiteY6" fmla="*/ 57598 h 212798"/>
                <a:gd name="connsiteX7" fmla="*/ 298961 w 329794"/>
                <a:gd name="connsiteY7" fmla="*/ 19200 h 212798"/>
                <a:gd name="connsiteX8" fmla="*/ 315418 w 329794"/>
                <a:gd name="connsiteY8" fmla="*/ 0 h 212798"/>
                <a:gd name="connsiteX9" fmla="*/ 329132 w 329794"/>
                <a:gd name="connsiteY9" fmla="*/ 19200 h 212798"/>
                <a:gd name="connsiteX10" fmla="*/ 307189 w 329794"/>
                <a:gd name="connsiteY10" fmla="*/ 131653 h 212798"/>
                <a:gd name="connsiteX11" fmla="*/ 117939 w 329794"/>
                <a:gd name="connsiteY11" fmla="*/ 205707 h 212798"/>
                <a:gd name="connsiteX12" fmla="*/ 0 w 329794"/>
                <a:gd name="connsiteY12" fmla="*/ 46627 h 212798"/>
                <a:gd name="connsiteX13" fmla="*/ 2743 w 329794"/>
                <a:gd name="connsiteY13" fmla="*/ 38399 h 212798"/>
                <a:gd name="connsiteX14" fmla="*/ 2743 w 329794"/>
                <a:gd name="connsiteY14" fmla="*/ 38399 h 21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794" h="212798">
                  <a:moveTo>
                    <a:pt x="2743" y="38399"/>
                  </a:moveTo>
                  <a:cubicBezTo>
                    <a:pt x="2743" y="30171"/>
                    <a:pt x="2743" y="21943"/>
                    <a:pt x="2743" y="16457"/>
                  </a:cubicBezTo>
                  <a:cubicBezTo>
                    <a:pt x="2743" y="8229"/>
                    <a:pt x="8228" y="0"/>
                    <a:pt x="16456" y="0"/>
                  </a:cubicBezTo>
                  <a:cubicBezTo>
                    <a:pt x="24685" y="0"/>
                    <a:pt x="32913" y="5486"/>
                    <a:pt x="32913" y="16457"/>
                  </a:cubicBezTo>
                  <a:cubicBezTo>
                    <a:pt x="32913" y="27428"/>
                    <a:pt x="32913" y="35656"/>
                    <a:pt x="32913" y="46627"/>
                  </a:cubicBezTo>
                  <a:cubicBezTo>
                    <a:pt x="35656" y="126167"/>
                    <a:pt x="95997" y="181022"/>
                    <a:pt x="172794" y="181022"/>
                  </a:cubicBezTo>
                  <a:cubicBezTo>
                    <a:pt x="238621" y="178280"/>
                    <a:pt x="293476" y="123424"/>
                    <a:pt x="298961" y="57598"/>
                  </a:cubicBezTo>
                  <a:cubicBezTo>
                    <a:pt x="298961" y="43884"/>
                    <a:pt x="298961" y="32913"/>
                    <a:pt x="298961" y="19200"/>
                  </a:cubicBezTo>
                  <a:cubicBezTo>
                    <a:pt x="298961" y="8229"/>
                    <a:pt x="304447" y="0"/>
                    <a:pt x="315418" y="0"/>
                  </a:cubicBezTo>
                  <a:cubicBezTo>
                    <a:pt x="326389" y="0"/>
                    <a:pt x="329132" y="8229"/>
                    <a:pt x="329132" y="19200"/>
                  </a:cubicBezTo>
                  <a:cubicBezTo>
                    <a:pt x="331875" y="57598"/>
                    <a:pt x="326389" y="95997"/>
                    <a:pt x="307189" y="131653"/>
                  </a:cubicBezTo>
                  <a:cubicBezTo>
                    <a:pt x="268791" y="197479"/>
                    <a:pt x="191994" y="227650"/>
                    <a:pt x="117939" y="205707"/>
                  </a:cubicBezTo>
                  <a:cubicBezTo>
                    <a:pt x="46627" y="186508"/>
                    <a:pt x="0" y="120681"/>
                    <a:pt x="0" y="46627"/>
                  </a:cubicBezTo>
                  <a:cubicBezTo>
                    <a:pt x="2743" y="41141"/>
                    <a:pt x="2743" y="41141"/>
                    <a:pt x="2743" y="38399"/>
                  </a:cubicBezTo>
                  <a:cubicBezTo>
                    <a:pt x="2743" y="38399"/>
                    <a:pt x="2743" y="38399"/>
                    <a:pt x="2743" y="38399"/>
                  </a:cubicBezTo>
                  <a:close/>
                </a:path>
              </a:pathLst>
            </a:custGeom>
            <a:grpFill/>
            <a:ln w="27426" cap="flat">
              <a:noFill/>
              <a:prstDash val="solid"/>
              <a:miter/>
            </a:ln>
          </p:spPr>
          <p:txBody>
            <a:bodyPr rtlCol="0" anchor="ctr"/>
            <a:lstStyle/>
            <a:p>
              <a:pPr algn="l" rtl="0"/>
              <a:endParaRPr lang="en-US"/>
            </a:p>
          </p:txBody>
        </p:sp>
        <p:sp>
          <p:nvSpPr>
            <p:cNvPr id="258" name="Freeform 257">
              <a:extLst>
                <a:ext uri="{FF2B5EF4-FFF2-40B4-BE49-F238E27FC236}">
                  <a16:creationId xmlns:a16="http://schemas.microsoft.com/office/drawing/2014/main" id="{7A03E9A6-C7B9-9A71-EA94-445545739EAE}"/>
                </a:ext>
              </a:extLst>
            </p:cNvPr>
            <p:cNvSpPr/>
            <p:nvPr/>
          </p:nvSpPr>
          <p:spPr>
            <a:xfrm>
              <a:off x="4867319" y="6057804"/>
              <a:ext cx="208450" cy="356559"/>
            </a:xfrm>
            <a:custGeom>
              <a:avLst/>
              <a:gdLst>
                <a:gd name="connsiteX0" fmla="*/ 90511 w 208450"/>
                <a:gd name="connsiteY0" fmla="*/ 235878 h 356559"/>
                <a:gd name="connsiteX1" fmla="*/ 90511 w 208450"/>
                <a:gd name="connsiteY1" fmla="*/ 131653 h 356559"/>
                <a:gd name="connsiteX2" fmla="*/ 79541 w 208450"/>
                <a:gd name="connsiteY2" fmla="*/ 117939 h 356559"/>
                <a:gd name="connsiteX3" fmla="*/ 0 w 208450"/>
                <a:gd name="connsiteY3" fmla="*/ 21943 h 356559"/>
                <a:gd name="connsiteX4" fmla="*/ 16457 w 208450"/>
                <a:gd name="connsiteY4" fmla="*/ 0 h 356559"/>
                <a:gd name="connsiteX5" fmla="*/ 32914 w 208450"/>
                <a:gd name="connsiteY5" fmla="*/ 19200 h 356559"/>
                <a:gd name="connsiteX6" fmla="*/ 104225 w 208450"/>
                <a:gd name="connsiteY6" fmla="*/ 87769 h 356559"/>
                <a:gd name="connsiteX7" fmla="*/ 178280 w 208450"/>
                <a:gd name="connsiteY7" fmla="*/ 21943 h 356559"/>
                <a:gd name="connsiteX8" fmla="*/ 178280 w 208450"/>
                <a:gd name="connsiteY8" fmla="*/ 16457 h 356559"/>
                <a:gd name="connsiteX9" fmla="*/ 194737 w 208450"/>
                <a:gd name="connsiteY9" fmla="*/ 2743 h 356559"/>
                <a:gd name="connsiteX10" fmla="*/ 208450 w 208450"/>
                <a:gd name="connsiteY10" fmla="*/ 19200 h 356559"/>
                <a:gd name="connsiteX11" fmla="*/ 167309 w 208450"/>
                <a:gd name="connsiteY11" fmla="*/ 98740 h 356559"/>
                <a:gd name="connsiteX12" fmla="*/ 128910 w 208450"/>
                <a:gd name="connsiteY12" fmla="*/ 117939 h 356559"/>
                <a:gd name="connsiteX13" fmla="*/ 117939 w 208450"/>
                <a:gd name="connsiteY13" fmla="*/ 131653 h 356559"/>
                <a:gd name="connsiteX14" fmla="*/ 117939 w 208450"/>
                <a:gd name="connsiteY14" fmla="*/ 334617 h 356559"/>
                <a:gd name="connsiteX15" fmla="*/ 117939 w 208450"/>
                <a:gd name="connsiteY15" fmla="*/ 342845 h 356559"/>
                <a:gd name="connsiteX16" fmla="*/ 101483 w 208450"/>
                <a:gd name="connsiteY16" fmla="*/ 356559 h 356559"/>
                <a:gd name="connsiteX17" fmla="*/ 85026 w 208450"/>
                <a:gd name="connsiteY17" fmla="*/ 345588 h 356559"/>
                <a:gd name="connsiteX18" fmla="*/ 85026 w 208450"/>
                <a:gd name="connsiteY18" fmla="*/ 334617 h 356559"/>
                <a:gd name="connsiteX19" fmla="*/ 90511 w 208450"/>
                <a:gd name="connsiteY19" fmla="*/ 235878 h 356559"/>
                <a:gd name="connsiteX20" fmla="*/ 90511 w 208450"/>
                <a:gd name="connsiteY20" fmla="*/ 235878 h 35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450" h="356559">
                  <a:moveTo>
                    <a:pt x="90511" y="235878"/>
                  </a:moveTo>
                  <a:cubicBezTo>
                    <a:pt x="90511" y="200222"/>
                    <a:pt x="90511" y="167309"/>
                    <a:pt x="90511" y="131653"/>
                  </a:cubicBezTo>
                  <a:cubicBezTo>
                    <a:pt x="90511" y="123424"/>
                    <a:pt x="87769" y="120681"/>
                    <a:pt x="79541" y="117939"/>
                  </a:cubicBezTo>
                  <a:cubicBezTo>
                    <a:pt x="35656" y="106968"/>
                    <a:pt x="2743" y="68569"/>
                    <a:pt x="0" y="21943"/>
                  </a:cubicBezTo>
                  <a:cubicBezTo>
                    <a:pt x="0" y="8229"/>
                    <a:pt x="5486" y="0"/>
                    <a:pt x="16457" y="0"/>
                  </a:cubicBezTo>
                  <a:cubicBezTo>
                    <a:pt x="27428" y="0"/>
                    <a:pt x="32914" y="5486"/>
                    <a:pt x="32914" y="19200"/>
                  </a:cubicBezTo>
                  <a:cubicBezTo>
                    <a:pt x="35656" y="57598"/>
                    <a:pt x="65827" y="87769"/>
                    <a:pt x="104225" y="87769"/>
                  </a:cubicBezTo>
                  <a:cubicBezTo>
                    <a:pt x="142624" y="87769"/>
                    <a:pt x="172794" y="60341"/>
                    <a:pt x="178280" y="21943"/>
                  </a:cubicBezTo>
                  <a:cubicBezTo>
                    <a:pt x="178280" y="19200"/>
                    <a:pt x="178280" y="16457"/>
                    <a:pt x="178280" y="16457"/>
                  </a:cubicBezTo>
                  <a:cubicBezTo>
                    <a:pt x="181023" y="5486"/>
                    <a:pt x="186508" y="0"/>
                    <a:pt x="194737" y="2743"/>
                  </a:cubicBezTo>
                  <a:cubicBezTo>
                    <a:pt x="202965" y="2743"/>
                    <a:pt x="208450" y="10971"/>
                    <a:pt x="208450" y="19200"/>
                  </a:cubicBezTo>
                  <a:cubicBezTo>
                    <a:pt x="208450" y="52112"/>
                    <a:pt x="194737" y="79540"/>
                    <a:pt x="167309" y="98740"/>
                  </a:cubicBezTo>
                  <a:cubicBezTo>
                    <a:pt x="156338" y="106968"/>
                    <a:pt x="142624" y="112453"/>
                    <a:pt x="128910" y="117939"/>
                  </a:cubicBezTo>
                  <a:cubicBezTo>
                    <a:pt x="120682" y="120681"/>
                    <a:pt x="117939" y="123424"/>
                    <a:pt x="117939" y="131653"/>
                  </a:cubicBezTo>
                  <a:cubicBezTo>
                    <a:pt x="117939" y="200222"/>
                    <a:pt x="117939" y="268791"/>
                    <a:pt x="117939" y="334617"/>
                  </a:cubicBezTo>
                  <a:cubicBezTo>
                    <a:pt x="117939" y="337360"/>
                    <a:pt x="117939" y="340102"/>
                    <a:pt x="117939" y="342845"/>
                  </a:cubicBezTo>
                  <a:cubicBezTo>
                    <a:pt x="115197" y="351074"/>
                    <a:pt x="109711" y="356559"/>
                    <a:pt x="101483" y="356559"/>
                  </a:cubicBezTo>
                  <a:cubicBezTo>
                    <a:pt x="93254" y="356559"/>
                    <a:pt x="87769" y="353816"/>
                    <a:pt x="85026" y="345588"/>
                  </a:cubicBezTo>
                  <a:cubicBezTo>
                    <a:pt x="85026" y="342845"/>
                    <a:pt x="85026" y="337360"/>
                    <a:pt x="85026" y="334617"/>
                  </a:cubicBezTo>
                  <a:cubicBezTo>
                    <a:pt x="90511" y="301704"/>
                    <a:pt x="90511" y="268791"/>
                    <a:pt x="90511" y="235878"/>
                  </a:cubicBezTo>
                  <a:cubicBezTo>
                    <a:pt x="90511" y="235878"/>
                    <a:pt x="90511" y="235878"/>
                    <a:pt x="90511" y="235878"/>
                  </a:cubicBezTo>
                  <a:close/>
                </a:path>
              </a:pathLst>
            </a:custGeom>
            <a:grpFill/>
            <a:ln w="27426" cap="flat">
              <a:noFill/>
              <a:prstDash val="solid"/>
              <a:miter/>
            </a:ln>
          </p:spPr>
          <p:txBody>
            <a:bodyPr rtlCol="0" anchor="ctr"/>
            <a:lstStyle/>
            <a:p>
              <a:pPr algn="l" rtl="0"/>
              <a:endParaRPr lang="en-US"/>
            </a:p>
          </p:txBody>
        </p:sp>
        <p:sp>
          <p:nvSpPr>
            <p:cNvPr id="259" name="Freeform 258">
              <a:extLst>
                <a:ext uri="{FF2B5EF4-FFF2-40B4-BE49-F238E27FC236}">
                  <a16:creationId xmlns:a16="http://schemas.microsoft.com/office/drawing/2014/main" id="{EB54F1EB-B1F0-301E-ACBB-5AE16B017427}"/>
                </a:ext>
              </a:extLst>
            </p:cNvPr>
            <p:cNvSpPr/>
            <p:nvPr/>
          </p:nvSpPr>
          <p:spPr>
            <a:xfrm>
              <a:off x="4422305" y="5325487"/>
              <a:ext cx="343531" cy="341238"/>
            </a:xfrm>
            <a:custGeom>
              <a:avLst/>
              <a:gdLst>
                <a:gd name="connsiteX0" fmla="*/ 686 w 343531"/>
                <a:gd name="connsiteY0" fmla="*/ 301704 h 341238"/>
                <a:gd name="connsiteX1" fmla="*/ 266734 w 343531"/>
                <a:gd name="connsiteY1" fmla="*/ 2742 h 341238"/>
                <a:gd name="connsiteX2" fmla="*/ 321589 w 343531"/>
                <a:gd name="connsiteY2" fmla="*/ 0 h 341238"/>
                <a:gd name="connsiteX3" fmla="*/ 343532 w 343531"/>
                <a:gd name="connsiteY3" fmla="*/ 16456 h 341238"/>
                <a:gd name="connsiteX4" fmla="*/ 321589 w 343531"/>
                <a:gd name="connsiteY4" fmla="*/ 32913 h 341238"/>
                <a:gd name="connsiteX5" fmla="*/ 69255 w 343531"/>
                <a:gd name="connsiteY5" fmla="*/ 172794 h 341238"/>
                <a:gd name="connsiteX6" fmla="*/ 33599 w 343531"/>
                <a:gd name="connsiteY6" fmla="*/ 320903 h 341238"/>
                <a:gd name="connsiteX7" fmla="*/ 28113 w 343531"/>
                <a:gd name="connsiteY7" fmla="*/ 337359 h 341238"/>
                <a:gd name="connsiteX8" fmla="*/ 14399 w 343531"/>
                <a:gd name="connsiteY8" fmla="*/ 340102 h 341238"/>
                <a:gd name="connsiteX9" fmla="*/ 3429 w 343531"/>
                <a:gd name="connsiteY9" fmla="*/ 326389 h 341238"/>
                <a:gd name="connsiteX10" fmla="*/ 686 w 343531"/>
                <a:gd name="connsiteY10" fmla="*/ 301704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531" h="341238">
                  <a:moveTo>
                    <a:pt x="686" y="301704"/>
                  </a:moveTo>
                  <a:cubicBezTo>
                    <a:pt x="3429" y="148109"/>
                    <a:pt x="115882" y="24685"/>
                    <a:pt x="266734" y="2742"/>
                  </a:cubicBezTo>
                  <a:cubicBezTo>
                    <a:pt x="283191" y="0"/>
                    <a:pt x="302390" y="0"/>
                    <a:pt x="321589" y="0"/>
                  </a:cubicBezTo>
                  <a:cubicBezTo>
                    <a:pt x="335303" y="0"/>
                    <a:pt x="343532" y="5485"/>
                    <a:pt x="343532" y="16456"/>
                  </a:cubicBezTo>
                  <a:cubicBezTo>
                    <a:pt x="343532" y="27428"/>
                    <a:pt x="335303" y="32913"/>
                    <a:pt x="321589" y="32913"/>
                  </a:cubicBezTo>
                  <a:cubicBezTo>
                    <a:pt x="211879" y="30170"/>
                    <a:pt x="126853" y="79540"/>
                    <a:pt x="69255" y="172794"/>
                  </a:cubicBezTo>
                  <a:cubicBezTo>
                    <a:pt x="41827" y="216678"/>
                    <a:pt x="30856" y="268790"/>
                    <a:pt x="33599" y="320903"/>
                  </a:cubicBezTo>
                  <a:cubicBezTo>
                    <a:pt x="33599" y="326389"/>
                    <a:pt x="30856" y="334616"/>
                    <a:pt x="28113" y="337359"/>
                  </a:cubicBezTo>
                  <a:cubicBezTo>
                    <a:pt x="25371" y="340102"/>
                    <a:pt x="17142" y="342845"/>
                    <a:pt x="14399" y="340102"/>
                  </a:cubicBezTo>
                  <a:cubicBezTo>
                    <a:pt x="8914" y="337359"/>
                    <a:pt x="6171" y="331874"/>
                    <a:pt x="3429" y="326389"/>
                  </a:cubicBezTo>
                  <a:cubicBezTo>
                    <a:pt x="-2057" y="318160"/>
                    <a:pt x="686" y="309932"/>
                    <a:pt x="686" y="301704"/>
                  </a:cubicBezTo>
                  <a:close/>
                </a:path>
              </a:pathLst>
            </a:custGeom>
            <a:grpFill/>
            <a:ln w="27426" cap="flat">
              <a:noFill/>
              <a:prstDash val="solid"/>
              <a:miter/>
            </a:ln>
          </p:spPr>
          <p:txBody>
            <a:bodyPr rtlCol="0" anchor="ctr"/>
            <a:lstStyle/>
            <a:p>
              <a:pPr algn="l" rtl="0"/>
              <a:endParaRPr lang="en-US"/>
            </a:p>
          </p:txBody>
        </p:sp>
        <p:sp>
          <p:nvSpPr>
            <p:cNvPr id="260" name="Freeform 259">
              <a:extLst>
                <a:ext uri="{FF2B5EF4-FFF2-40B4-BE49-F238E27FC236}">
                  <a16:creationId xmlns:a16="http://schemas.microsoft.com/office/drawing/2014/main" id="{A98469FD-2889-F872-BD88-880DBDA45E04}"/>
                </a:ext>
              </a:extLst>
            </p:cNvPr>
            <p:cNvSpPr/>
            <p:nvPr/>
          </p:nvSpPr>
          <p:spPr>
            <a:xfrm>
              <a:off x="4590300" y="6003635"/>
              <a:ext cx="231139" cy="410728"/>
            </a:xfrm>
            <a:custGeom>
              <a:avLst/>
              <a:gdLst>
                <a:gd name="connsiteX0" fmla="*/ 2743 w 231139"/>
                <a:gd name="connsiteY0" fmla="*/ 391530 h 410728"/>
                <a:gd name="connsiteX1" fmla="*/ 19199 w 231139"/>
                <a:gd name="connsiteY1" fmla="*/ 210507 h 410728"/>
                <a:gd name="connsiteX2" fmla="*/ 24685 w 231139"/>
                <a:gd name="connsiteY2" fmla="*/ 150166 h 410728"/>
                <a:gd name="connsiteX3" fmla="*/ 115196 w 231139"/>
                <a:gd name="connsiteY3" fmla="*/ 37713 h 410728"/>
                <a:gd name="connsiteX4" fmla="*/ 208450 w 231139"/>
                <a:gd name="connsiteY4" fmla="*/ 2057 h 410728"/>
                <a:gd name="connsiteX5" fmla="*/ 224907 w 231139"/>
                <a:gd name="connsiteY5" fmla="*/ 2057 h 410728"/>
                <a:gd name="connsiteX6" fmla="*/ 230392 w 231139"/>
                <a:gd name="connsiteY6" fmla="*/ 15771 h 410728"/>
                <a:gd name="connsiteX7" fmla="*/ 219421 w 231139"/>
                <a:gd name="connsiteY7" fmla="*/ 29485 h 410728"/>
                <a:gd name="connsiteX8" fmla="*/ 131653 w 231139"/>
                <a:gd name="connsiteY8" fmla="*/ 62398 h 410728"/>
                <a:gd name="connsiteX9" fmla="*/ 52112 w 231139"/>
                <a:gd name="connsiteY9" fmla="*/ 169366 h 410728"/>
                <a:gd name="connsiteX10" fmla="*/ 30170 w 231139"/>
                <a:gd name="connsiteY10" fmla="*/ 394272 h 410728"/>
                <a:gd name="connsiteX11" fmla="*/ 16456 w 231139"/>
                <a:gd name="connsiteY11" fmla="*/ 410729 h 410728"/>
                <a:gd name="connsiteX12" fmla="*/ 0 w 231139"/>
                <a:gd name="connsiteY12" fmla="*/ 402501 h 410728"/>
                <a:gd name="connsiteX13" fmla="*/ 2743 w 231139"/>
                <a:gd name="connsiteY13" fmla="*/ 391530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139" h="410728">
                  <a:moveTo>
                    <a:pt x="2743" y="391530"/>
                  </a:moveTo>
                  <a:cubicBezTo>
                    <a:pt x="8228" y="328446"/>
                    <a:pt x="13714" y="268105"/>
                    <a:pt x="19199" y="210507"/>
                  </a:cubicBezTo>
                  <a:cubicBezTo>
                    <a:pt x="21942" y="191308"/>
                    <a:pt x="21942" y="172109"/>
                    <a:pt x="24685" y="150166"/>
                  </a:cubicBezTo>
                  <a:cubicBezTo>
                    <a:pt x="35656" y="98054"/>
                    <a:pt x="65826" y="59655"/>
                    <a:pt x="115196" y="37713"/>
                  </a:cubicBezTo>
                  <a:cubicBezTo>
                    <a:pt x="145367" y="23999"/>
                    <a:pt x="178280" y="13028"/>
                    <a:pt x="208450" y="2057"/>
                  </a:cubicBezTo>
                  <a:cubicBezTo>
                    <a:pt x="213936" y="-686"/>
                    <a:pt x="222164" y="-686"/>
                    <a:pt x="224907" y="2057"/>
                  </a:cubicBezTo>
                  <a:cubicBezTo>
                    <a:pt x="227650" y="4800"/>
                    <a:pt x="233135" y="13028"/>
                    <a:pt x="230392" y="15771"/>
                  </a:cubicBezTo>
                  <a:cubicBezTo>
                    <a:pt x="227650" y="21257"/>
                    <a:pt x="222164" y="29485"/>
                    <a:pt x="219421" y="29485"/>
                  </a:cubicBezTo>
                  <a:cubicBezTo>
                    <a:pt x="191994" y="40456"/>
                    <a:pt x="161823" y="51427"/>
                    <a:pt x="131653" y="62398"/>
                  </a:cubicBezTo>
                  <a:cubicBezTo>
                    <a:pt x="82283" y="81597"/>
                    <a:pt x="54855" y="117254"/>
                    <a:pt x="52112" y="169366"/>
                  </a:cubicBezTo>
                  <a:cubicBezTo>
                    <a:pt x="43884" y="243420"/>
                    <a:pt x="38399" y="320218"/>
                    <a:pt x="30170" y="394272"/>
                  </a:cubicBezTo>
                  <a:cubicBezTo>
                    <a:pt x="30170" y="402501"/>
                    <a:pt x="24685" y="410729"/>
                    <a:pt x="16456" y="410729"/>
                  </a:cubicBezTo>
                  <a:cubicBezTo>
                    <a:pt x="10971" y="410729"/>
                    <a:pt x="5485" y="405244"/>
                    <a:pt x="0" y="402501"/>
                  </a:cubicBezTo>
                  <a:cubicBezTo>
                    <a:pt x="0" y="399758"/>
                    <a:pt x="2743" y="394272"/>
                    <a:pt x="2743" y="391530"/>
                  </a:cubicBezTo>
                  <a:close/>
                </a:path>
              </a:pathLst>
            </a:custGeom>
            <a:grpFill/>
            <a:ln w="27426" cap="flat">
              <a:noFill/>
              <a:prstDash val="solid"/>
              <a:miter/>
            </a:ln>
          </p:spPr>
          <p:txBody>
            <a:bodyPr rtlCol="0" anchor="ctr"/>
            <a:lstStyle/>
            <a:p>
              <a:pPr algn="l" rtl="0"/>
              <a:endParaRPr lang="en-US"/>
            </a:p>
          </p:txBody>
        </p:sp>
        <p:sp>
          <p:nvSpPr>
            <p:cNvPr id="261" name="Freeform 260">
              <a:extLst>
                <a:ext uri="{FF2B5EF4-FFF2-40B4-BE49-F238E27FC236}">
                  <a16:creationId xmlns:a16="http://schemas.microsoft.com/office/drawing/2014/main" id="{1FE4C681-1890-06AB-C617-086CB8E5E14A}"/>
                </a:ext>
              </a:extLst>
            </p:cNvPr>
            <p:cNvSpPr/>
            <p:nvPr/>
          </p:nvSpPr>
          <p:spPr>
            <a:xfrm>
              <a:off x="4540930" y="5440337"/>
              <a:ext cx="213935" cy="217023"/>
            </a:xfrm>
            <a:custGeom>
              <a:avLst/>
              <a:gdLst>
                <a:gd name="connsiteX0" fmla="*/ 183765 w 213935"/>
                <a:gd name="connsiteY0" fmla="*/ 36002 h 217023"/>
                <a:gd name="connsiteX1" fmla="*/ 30171 w 213935"/>
                <a:gd name="connsiteY1" fmla="*/ 192339 h 217023"/>
                <a:gd name="connsiteX2" fmla="*/ 30171 w 213935"/>
                <a:gd name="connsiteY2" fmla="*/ 203310 h 217023"/>
                <a:gd name="connsiteX3" fmla="*/ 16457 w 213935"/>
                <a:gd name="connsiteY3" fmla="*/ 217024 h 217023"/>
                <a:gd name="connsiteX4" fmla="*/ 0 w 213935"/>
                <a:gd name="connsiteY4" fmla="*/ 203310 h 217023"/>
                <a:gd name="connsiteX5" fmla="*/ 5485 w 213935"/>
                <a:gd name="connsiteY5" fmla="*/ 140227 h 217023"/>
                <a:gd name="connsiteX6" fmla="*/ 197479 w 213935"/>
                <a:gd name="connsiteY6" fmla="*/ 346 h 217023"/>
                <a:gd name="connsiteX7" fmla="*/ 213936 w 213935"/>
                <a:gd name="connsiteY7" fmla="*/ 16803 h 217023"/>
                <a:gd name="connsiteX8" fmla="*/ 197479 w 213935"/>
                <a:gd name="connsiteY8" fmla="*/ 33259 h 217023"/>
                <a:gd name="connsiteX9" fmla="*/ 183765 w 213935"/>
                <a:gd name="connsiteY9" fmla="*/ 36002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183765" y="36002"/>
                  </a:moveTo>
                  <a:cubicBezTo>
                    <a:pt x="98740" y="38744"/>
                    <a:pt x="30171" y="107313"/>
                    <a:pt x="30171" y="192339"/>
                  </a:cubicBezTo>
                  <a:cubicBezTo>
                    <a:pt x="30171" y="195082"/>
                    <a:pt x="30171" y="200568"/>
                    <a:pt x="30171" y="203310"/>
                  </a:cubicBezTo>
                  <a:cubicBezTo>
                    <a:pt x="30171" y="211539"/>
                    <a:pt x="24685" y="217024"/>
                    <a:pt x="16457" y="217024"/>
                  </a:cubicBezTo>
                  <a:cubicBezTo>
                    <a:pt x="8228" y="217024"/>
                    <a:pt x="0" y="211539"/>
                    <a:pt x="0" y="203310"/>
                  </a:cubicBezTo>
                  <a:cubicBezTo>
                    <a:pt x="0" y="181368"/>
                    <a:pt x="0" y="162169"/>
                    <a:pt x="5485" y="140227"/>
                  </a:cubicBezTo>
                  <a:cubicBezTo>
                    <a:pt x="27428" y="55201"/>
                    <a:pt x="109711" y="-5139"/>
                    <a:pt x="197479" y="346"/>
                  </a:cubicBezTo>
                  <a:cubicBezTo>
                    <a:pt x="208450" y="346"/>
                    <a:pt x="213936" y="8575"/>
                    <a:pt x="213936" y="16803"/>
                  </a:cubicBezTo>
                  <a:cubicBezTo>
                    <a:pt x="213936" y="25031"/>
                    <a:pt x="205708" y="33259"/>
                    <a:pt x="197479" y="33259"/>
                  </a:cubicBezTo>
                  <a:cubicBezTo>
                    <a:pt x="194737" y="36002"/>
                    <a:pt x="189251" y="36002"/>
                    <a:pt x="183765" y="36002"/>
                  </a:cubicBezTo>
                  <a:close/>
                </a:path>
              </a:pathLst>
            </a:custGeom>
            <a:grpFill/>
            <a:ln w="27426" cap="flat">
              <a:noFill/>
              <a:prstDash val="solid"/>
              <a:miter/>
            </a:ln>
          </p:spPr>
          <p:txBody>
            <a:bodyPr rtlCol="0" anchor="ctr"/>
            <a:lstStyle/>
            <a:p>
              <a:pPr algn="l" rtl="0"/>
              <a:endParaRPr lang="en-US"/>
            </a:p>
          </p:txBody>
        </p:sp>
        <p:sp>
          <p:nvSpPr>
            <p:cNvPr id="262" name="Freeform 261">
              <a:extLst>
                <a:ext uri="{FF2B5EF4-FFF2-40B4-BE49-F238E27FC236}">
                  <a16:creationId xmlns:a16="http://schemas.microsoft.com/office/drawing/2014/main" id="{F3E7C8AE-78AC-FB8E-28D8-0864876DF338}"/>
                </a:ext>
              </a:extLst>
            </p:cNvPr>
            <p:cNvSpPr/>
            <p:nvPr/>
          </p:nvSpPr>
          <p:spPr>
            <a:xfrm>
              <a:off x="4905718" y="5901468"/>
              <a:ext cx="128909" cy="82282"/>
            </a:xfrm>
            <a:custGeom>
              <a:avLst/>
              <a:gdLst>
                <a:gd name="connsiteX0" fmla="*/ 65826 w 128909"/>
                <a:gd name="connsiteY0" fmla="*/ 82283 h 82282"/>
                <a:gd name="connsiteX1" fmla="*/ 0 w 128909"/>
                <a:gd name="connsiteY1" fmla="*/ 21942 h 82282"/>
                <a:gd name="connsiteX2" fmla="*/ 13714 w 128909"/>
                <a:gd name="connsiteY2" fmla="*/ 0 h 82282"/>
                <a:gd name="connsiteX3" fmla="*/ 30170 w 128909"/>
                <a:gd name="connsiteY3" fmla="*/ 19199 h 82282"/>
                <a:gd name="connsiteX4" fmla="*/ 54855 w 128909"/>
                <a:gd name="connsiteY4" fmla="*/ 49369 h 82282"/>
                <a:gd name="connsiteX5" fmla="*/ 90511 w 128909"/>
                <a:gd name="connsiteY5" fmla="*/ 35656 h 82282"/>
                <a:gd name="connsiteX6" fmla="*/ 95997 w 128909"/>
                <a:gd name="connsiteY6" fmla="*/ 19199 h 82282"/>
                <a:gd name="connsiteX7" fmla="*/ 115196 w 128909"/>
                <a:gd name="connsiteY7" fmla="*/ 2742 h 82282"/>
                <a:gd name="connsiteX8" fmla="*/ 128910 w 128909"/>
                <a:gd name="connsiteY8" fmla="*/ 21942 h 82282"/>
                <a:gd name="connsiteX9" fmla="*/ 65826 w 128909"/>
                <a:gd name="connsiteY9" fmla="*/ 82283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09" h="82282">
                  <a:moveTo>
                    <a:pt x="65826" y="82283"/>
                  </a:moveTo>
                  <a:cubicBezTo>
                    <a:pt x="32913" y="82283"/>
                    <a:pt x="2743" y="54855"/>
                    <a:pt x="0" y="21942"/>
                  </a:cubicBezTo>
                  <a:cubicBezTo>
                    <a:pt x="0" y="8228"/>
                    <a:pt x="5485" y="2742"/>
                    <a:pt x="13714" y="0"/>
                  </a:cubicBezTo>
                  <a:cubicBezTo>
                    <a:pt x="24685" y="0"/>
                    <a:pt x="30170" y="5485"/>
                    <a:pt x="30170" y="19199"/>
                  </a:cubicBezTo>
                  <a:cubicBezTo>
                    <a:pt x="32913" y="35656"/>
                    <a:pt x="41142" y="43884"/>
                    <a:pt x="54855" y="49369"/>
                  </a:cubicBezTo>
                  <a:cubicBezTo>
                    <a:pt x="68569" y="52112"/>
                    <a:pt x="82283" y="49369"/>
                    <a:pt x="90511" y="35656"/>
                  </a:cubicBezTo>
                  <a:cubicBezTo>
                    <a:pt x="93254" y="30170"/>
                    <a:pt x="95997" y="24685"/>
                    <a:pt x="95997" y="19199"/>
                  </a:cubicBezTo>
                  <a:cubicBezTo>
                    <a:pt x="98739" y="8228"/>
                    <a:pt x="104225" y="0"/>
                    <a:pt x="115196" y="2742"/>
                  </a:cubicBezTo>
                  <a:cubicBezTo>
                    <a:pt x="123425" y="2742"/>
                    <a:pt x="128910" y="10971"/>
                    <a:pt x="128910" y="21942"/>
                  </a:cubicBezTo>
                  <a:cubicBezTo>
                    <a:pt x="128910" y="57597"/>
                    <a:pt x="101482" y="82283"/>
                    <a:pt x="65826" y="82283"/>
                  </a:cubicBezTo>
                  <a:close/>
                </a:path>
              </a:pathLst>
            </a:custGeom>
            <a:grpFill/>
            <a:ln w="27426" cap="flat">
              <a:noFill/>
              <a:prstDash val="solid"/>
              <a:miter/>
            </a:ln>
          </p:spPr>
          <p:txBody>
            <a:bodyPr rtlCol="0" anchor="ctr"/>
            <a:lstStyle/>
            <a:p>
              <a:pPr algn="l" rtl="0"/>
              <a:endParaRPr lang="en-US"/>
            </a:p>
          </p:txBody>
        </p:sp>
        <p:sp>
          <p:nvSpPr>
            <p:cNvPr id="263" name="Freeform 262">
              <a:extLst>
                <a:ext uri="{FF2B5EF4-FFF2-40B4-BE49-F238E27FC236}">
                  <a16:creationId xmlns:a16="http://schemas.microsoft.com/office/drawing/2014/main" id="{FE0789E7-8839-A742-EBDD-56B34045D0A9}"/>
                </a:ext>
              </a:extLst>
            </p:cNvPr>
            <p:cNvSpPr/>
            <p:nvPr/>
          </p:nvSpPr>
          <p:spPr>
            <a:xfrm>
              <a:off x="4650641" y="5555879"/>
              <a:ext cx="101482" cy="104224"/>
            </a:xfrm>
            <a:custGeom>
              <a:avLst/>
              <a:gdLst>
                <a:gd name="connsiteX0" fmla="*/ 0 w 101482"/>
                <a:gd name="connsiteY0" fmla="*/ 76797 h 104224"/>
                <a:gd name="connsiteX1" fmla="*/ 79540 w 101482"/>
                <a:gd name="connsiteY1" fmla="*/ 0 h 104224"/>
                <a:gd name="connsiteX2" fmla="*/ 101482 w 101482"/>
                <a:gd name="connsiteY2" fmla="*/ 16457 h 104224"/>
                <a:gd name="connsiteX3" fmla="*/ 82283 w 101482"/>
                <a:gd name="connsiteY3" fmla="*/ 32913 h 104224"/>
                <a:gd name="connsiteX4" fmla="*/ 32913 w 101482"/>
                <a:gd name="connsiteY4" fmla="*/ 82283 h 104224"/>
                <a:gd name="connsiteX5" fmla="*/ 16457 w 101482"/>
                <a:gd name="connsiteY5" fmla="*/ 104225 h 104224"/>
                <a:gd name="connsiteX6" fmla="*/ 0 w 101482"/>
                <a:gd name="connsiteY6" fmla="*/ 76797 h 10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82" h="104224">
                  <a:moveTo>
                    <a:pt x="0" y="76797"/>
                  </a:moveTo>
                  <a:cubicBezTo>
                    <a:pt x="2743" y="32913"/>
                    <a:pt x="38399" y="0"/>
                    <a:pt x="79540" y="0"/>
                  </a:cubicBezTo>
                  <a:cubicBezTo>
                    <a:pt x="93254" y="0"/>
                    <a:pt x="101482" y="5485"/>
                    <a:pt x="101482" y="16457"/>
                  </a:cubicBezTo>
                  <a:cubicBezTo>
                    <a:pt x="101482" y="27428"/>
                    <a:pt x="95997" y="32913"/>
                    <a:pt x="82283" y="32913"/>
                  </a:cubicBezTo>
                  <a:cubicBezTo>
                    <a:pt x="54855" y="32913"/>
                    <a:pt x="32913" y="54855"/>
                    <a:pt x="32913" y="82283"/>
                  </a:cubicBezTo>
                  <a:cubicBezTo>
                    <a:pt x="32913" y="98740"/>
                    <a:pt x="27428" y="104225"/>
                    <a:pt x="16457" y="104225"/>
                  </a:cubicBezTo>
                  <a:cubicBezTo>
                    <a:pt x="5485" y="98740"/>
                    <a:pt x="0" y="90511"/>
                    <a:pt x="0" y="76797"/>
                  </a:cubicBezTo>
                  <a:close/>
                </a:path>
              </a:pathLst>
            </a:custGeom>
            <a:grpFill/>
            <a:ln w="27426" cap="flat">
              <a:noFill/>
              <a:prstDash val="solid"/>
              <a:miter/>
            </a:ln>
          </p:spPr>
          <p:txBody>
            <a:bodyPr rtlCol="0" anchor="ctr"/>
            <a:lstStyle/>
            <a:p>
              <a:pPr algn="l" rtl="0"/>
              <a:endParaRPr lang="en-US"/>
            </a:p>
          </p:txBody>
        </p:sp>
        <p:sp>
          <p:nvSpPr>
            <p:cNvPr id="264" name="Freeform 263">
              <a:extLst>
                <a:ext uri="{FF2B5EF4-FFF2-40B4-BE49-F238E27FC236}">
                  <a16:creationId xmlns:a16="http://schemas.microsoft.com/office/drawing/2014/main" id="{58C3529A-8579-DAC3-8D13-5598DE6EE32B}"/>
                </a:ext>
              </a:extLst>
            </p:cNvPr>
            <p:cNvSpPr/>
            <p:nvPr/>
          </p:nvSpPr>
          <p:spPr>
            <a:xfrm>
              <a:off x="5319876" y="6351280"/>
              <a:ext cx="54855" cy="32912"/>
            </a:xfrm>
            <a:custGeom>
              <a:avLst/>
              <a:gdLst>
                <a:gd name="connsiteX0" fmla="*/ 27428 w 54855"/>
                <a:gd name="connsiteY0" fmla="*/ 30171 h 32912"/>
                <a:gd name="connsiteX1" fmla="*/ 27428 w 54855"/>
                <a:gd name="connsiteY1" fmla="*/ 30171 h 32912"/>
                <a:gd name="connsiteX2" fmla="*/ 41142 w 54855"/>
                <a:gd name="connsiteY2" fmla="*/ 30171 h 32912"/>
                <a:gd name="connsiteX3" fmla="*/ 54855 w 54855"/>
                <a:gd name="connsiteY3" fmla="*/ 13714 h 32912"/>
                <a:gd name="connsiteX4" fmla="*/ 41142 w 54855"/>
                <a:gd name="connsiteY4" fmla="*/ 0 h 32912"/>
                <a:gd name="connsiteX5" fmla="*/ 13714 w 54855"/>
                <a:gd name="connsiteY5" fmla="*/ 0 h 32912"/>
                <a:gd name="connsiteX6" fmla="*/ 0 w 54855"/>
                <a:gd name="connsiteY6" fmla="*/ 16457 h 32912"/>
                <a:gd name="connsiteX7" fmla="*/ 13714 w 54855"/>
                <a:gd name="connsiteY7" fmla="*/ 32913 h 32912"/>
                <a:gd name="connsiteX8" fmla="*/ 27428 w 54855"/>
                <a:gd name="connsiteY8" fmla="*/ 30171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2">
                  <a:moveTo>
                    <a:pt x="27428" y="30171"/>
                  </a:moveTo>
                  <a:cubicBezTo>
                    <a:pt x="27428" y="30171"/>
                    <a:pt x="27428" y="30171"/>
                    <a:pt x="27428" y="30171"/>
                  </a:cubicBezTo>
                  <a:cubicBezTo>
                    <a:pt x="32914" y="30171"/>
                    <a:pt x="35656" y="30171"/>
                    <a:pt x="41142" y="30171"/>
                  </a:cubicBezTo>
                  <a:cubicBezTo>
                    <a:pt x="49370" y="30171"/>
                    <a:pt x="54855" y="21942"/>
                    <a:pt x="54855" y="13714"/>
                  </a:cubicBezTo>
                  <a:cubicBezTo>
                    <a:pt x="54855" y="5485"/>
                    <a:pt x="49370" y="0"/>
                    <a:pt x="41142" y="0"/>
                  </a:cubicBezTo>
                  <a:cubicBezTo>
                    <a:pt x="32914" y="0"/>
                    <a:pt x="21943" y="0"/>
                    <a:pt x="13714" y="0"/>
                  </a:cubicBezTo>
                  <a:cubicBezTo>
                    <a:pt x="5486" y="0"/>
                    <a:pt x="0" y="5485"/>
                    <a:pt x="0" y="16457"/>
                  </a:cubicBezTo>
                  <a:cubicBezTo>
                    <a:pt x="0" y="24685"/>
                    <a:pt x="5486" y="30171"/>
                    <a:pt x="13714" y="32913"/>
                  </a:cubicBezTo>
                  <a:cubicBezTo>
                    <a:pt x="19200" y="30171"/>
                    <a:pt x="21943" y="30171"/>
                    <a:pt x="27428" y="30171"/>
                  </a:cubicBezTo>
                  <a:close/>
                </a:path>
              </a:pathLst>
            </a:custGeom>
            <a:grpFill/>
            <a:ln w="27426" cap="flat">
              <a:noFill/>
              <a:prstDash val="solid"/>
              <a:miter/>
            </a:ln>
          </p:spPr>
          <p:txBody>
            <a:bodyPr rtlCol="0" anchor="ctr"/>
            <a:lstStyle/>
            <a:p>
              <a:pPr algn="l" rtl="0"/>
              <a:endParaRPr lang="en-US"/>
            </a:p>
          </p:txBody>
        </p:sp>
        <p:sp>
          <p:nvSpPr>
            <p:cNvPr id="266" name="Freeform 265">
              <a:extLst>
                <a:ext uri="{FF2B5EF4-FFF2-40B4-BE49-F238E27FC236}">
                  <a16:creationId xmlns:a16="http://schemas.microsoft.com/office/drawing/2014/main" id="{409345FC-5E96-6B79-6806-EB0F25F83991}"/>
                </a:ext>
              </a:extLst>
            </p:cNvPr>
            <p:cNvSpPr/>
            <p:nvPr/>
          </p:nvSpPr>
          <p:spPr>
            <a:xfrm>
              <a:off x="5237593" y="5959065"/>
              <a:ext cx="222164" cy="282505"/>
            </a:xfrm>
            <a:custGeom>
              <a:avLst/>
              <a:gdLst>
                <a:gd name="connsiteX0" fmla="*/ 112454 w 222164"/>
                <a:gd name="connsiteY0" fmla="*/ 41141 h 282505"/>
                <a:gd name="connsiteX1" fmla="*/ 205708 w 222164"/>
                <a:gd name="connsiteY1" fmla="*/ 0 h 282505"/>
                <a:gd name="connsiteX2" fmla="*/ 222164 w 222164"/>
                <a:gd name="connsiteY2" fmla="*/ 16457 h 282505"/>
                <a:gd name="connsiteX3" fmla="*/ 205708 w 222164"/>
                <a:gd name="connsiteY3" fmla="*/ 82283 h 282505"/>
                <a:gd name="connsiteX4" fmla="*/ 178280 w 222164"/>
                <a:gd name="connsiteY4" fmla="*/ 109710 h 282505"/>
                <a:gd name="connsiteX5" fmla="*/ 150852 w 222164"/>
                <a:gd name="connsiteY5" fmla="*/ 120682 h 282505"/>
                <a:gd name="connsiteX6" fmla="*/ 128910 w 222164"/>
                <a:gd name="connsiteY6" fmla="*/ 150852 h 282505"/>
                <a:gd name="connsiteX7" fmla="*/ 128910 w 222164"/>
                <a:gd name="connsiteY7" fmla="*/ 263305 h 282505"/>
                <a:gd name="connsiteX8" fmla="*/ 112454 w 222164"/>
                <a:gd name="connsiteY8" fmla="*/ 282505 h 282505"/>
                <a:gd name="connsiteX9" fmla="*/ 95997 w 222164"/>
                <a:gd name="connsiteY9" fmla="*/ 263305 h 282505"/>
                <a:gd name="connsiteX10" fmla="*/ 95997 w 222164"/>
                <a:gd name="connsiteY10" fmla="*/ 255077 h 282505"/>
                <a:gd name="connsiteX11" fmla="*/ 95997 w 222164"/>
                <a:gd name="connsiteY11" fmla="*/ 137138 h 282505"/>
                <a:gd name="connsiteX12" fmla="*/ 82283 w 222164"/>
                <a:gd name="connsiteY12" fmla="*/ 123424 h 282505"/>
                <a:gd name="connsiteX13" fmla="*/ 71312 w 222164"/>
                <a:gd name="connsiteY13" fmla="*/ 120682 h 282505"/>
                <a:gd name="connsiteX14" fmla="*/ 2743 w 222164"/>
                <a:gd name="connsiteY14" fmla="*/ 43884 h 282505"/>
                <a:gd name="connsiteX15" fmla="*/ 0 w 222164"/>
                <a:gd name="connsiteY15" fmla="*/ 19200 h 282505"/>
                <a:gd name="connsiteX16" fmla="*/ 16457 w 222164"/>
                <a:gd name="connsiteY16" fmla="*/ 2743 h 282505"/>
                <a:gd name="connsiteX17" fmla="*/ 85026 w 222164"/>
                <a:gd name="connsiteY17" fmla="*/ 19200 h 282505"/>
                <a:gd name="connsiteX18" fmla="*/ 112454 w 222164"/>
                <a:gd name="connsiteY18" fmla="*/ 41141 h 282505"/>
                <a:gd name="connsiteX19" fmla="*/ 90512 w 222164"/>
                <a:gd name="connsiteY19" fmla="*/ 90512 h 282505"/>
                <a:gd name="connsiteX20" fmla="*/ 35656 w 222164"/>
                <a:gd name="connsiteY20" fmla="*/ 35656 h 282505"/>
                <a:gd name="connsiteX21" fmla="*/ 90512 w 222164"/>
                <a:gd name="connsiteY21" fmla="*/ 90512 h 282505"/>
                <a:gd name="connsiteX22" fmla="*/ 186509 w 222164"/>
                <a:gd name="connsiteY22" fmla="*/ 35656 h 282505"/>
                <a:gd name="connsiteX23" fmla="*/ 131653 w 222164"/>
                <a:gd name="connsiteY23" fmla="*/ 90512 h 282505"/>
                <a:gd name="connsiteX24" fmla="*/ 186509 w 222164"/>
                <a:gd name="connsiteY24" fmla="*/ 35656 h 28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2164" h="282505">
                  <a:moveTo>
                    <a:pt x="112454" y="41141"/>
                  </a:moveTo>
                  <a:cubicBezTo>
                    <a:pt x="134395" y="5486"/>
                    <a:pt x="170052" y="2743"/>
                    <a:pt x="205708" y="0"/>
                  </a:cubicBezTo>
                  <a:cubicBezTo>
                    <a:pt x="213936" y="0"/>
                    <a:pt x="222164" y="8229"/>
                    <a:pt x="222164" y="16457"/>
                  </a:cubicBezTo>
                  <a:cubicBezTo>
                    <a:pt x="216678" y="38399"/>
                    <a:pt x="213936" y="60341"/>
                    <a:pt x="205708" y="82283"/>
                  </a:cubicBezTo>
                  <a:cubicBezTo>
                    <a:pt x="200223" y="95997"/>
                    <a:pt x="191994" y="104225"/>
                    <a:pt x="178280" y="109710"/>
                  </a:cubicBezTo>
                  <a:cubicBezTo>
                    <a:pt x="170052" y="112453"/>
                    <a:pt x="159081" y="117939"/>
                    <a:pt x="150852" y="120682"/>
                  </a:cubicBezTo>
                  <a:cubicBezTo>
                    <a:pt x="128910" y="126167"/>
                    <a:pt x="128910" y="126167"/>
                    <a:pt x="128910" y="150852"/>
                  </a:cubicBezTo>
                  <a:cubicBezTo>
                    <a:pt x="128910" y="189251"/>
                    <a:pt x="128910" y="224907"/>
                    <a:pt x="128910" y="263305"/>
                  </a:cubicBezTo>
                  <a:cubicBezTo>
                    <a:pt x="128910" y="274276"/>
                    <a:pt x="123425" y="282505"/>
                    <a:pt x="112454" y="282505"/>
                  </a:cubicBezTo>
                  <a:cubicBezTo>
                    <a:pt x="101483" y="282505"/>
                    <a:pt x="95997" y="274276"/>
                    <a:pt x="95997" y="263305"/>
                  </a:cubicBezTo>
                  <a:cubicBezTo>
                    <a:pt x="95997" y="260562"/>
                    <a:pt x="95997" y="257820"/>
                    <a:pt x="95997" y="255077"/>
                  </a:cubicBezTo>
                  <a:cubicBezTo>
                    <a:pt x="95997" y="216679"/>
                    <a:pt x="95997" y="178280"/>
                    <a:pt x="95997" y="137138"/>
                  </a:cubicBezTo>
                  <a:cubicBezTo>
                    <a:pt x="95997" y="126167"/>
                    <a:pt x="93254" y="120682"/>
                    <a:pt x="82283" y="123424"/>
                  </a:cubicBezTo>
                  <a:cubicBezTo>
                    <a:pt x="79540" y="123424"/>
                    <a:pt x="74055" y="120682"/>
                    <a:pt x="71312" y="120682"/>
                  </a:cubicBezTo>
                  <a:cubicBezTo>
                    <a:pt x="27428" y="112453"/>
                    <a:pt x="8229" y="85026"/>
                    <a:pt x="2743" y="43884"/>
                  </a:cubicBezTo>
                  <a:cubicBezTo>
                    <a:pt x="2743" y="35656"/>
                    <a:pt x="0" y="27428"/>
                    <a:pt x="0" y="19200"/>
                  </a:cubicBezTo>
                  <a:cubicBezTo>
                    <a:pt x="0" y="8229"/>
                    <a:pt x="5486" y="0"/>
                    <a:pt x="16457" y="2743"/>
                  </a:cubicBezTo>
                  <a:cubicBezTo>
                    <a:pt x="41142" y="5486"/>
                    <a:pt x="63084" y="8229"/>
                    <a:pt x="85026" y="19200"/>
                  </a:cubicBezTo>
                  <a:cubicBezTo>
                    <a:pt x="93254" y="24686"/>
                    <a:pt x="101483" y="32913"/>
                    <a:pt x="112454" y="41141"/>
                  </a:cubicBezTo>
                  <a:close/>
                  <a:moveTo>
                    <a:pt x="90512" y="90512"/>
                  </a:moveTo>
                  <a:cubicBezTo>
                    <a:pt x="85026" y="52113"/>
                    <a:pt x="76798" y="41141"/>
                    <a:pt x="35656" y="35656"/>
                  </a:cubicBezTo>
                  <a:cubicBezTo>
                    <a:pt x="38399" y="74055"/>
                    <a:pt x="52112" y="87769"/>
                    <a:pt x="90512" y="90512"/>
                  </a:cubicBezTo>
                  <a:close/>
                  <a:moveTo>
                    <a:pt x="186509" y="35656"/>
                  </a:moveTo>
                  <a:cubicBezTo>
                    <a:pt x="150852" y="38399"/>
                    <a:pt x="128910" y="60341"/>
                    <a:pt x="131653" y="90512"/>
                  </a:cubicBezTo>
                  <a:cubicBezTo>
                    <a:pt x="170052" y="85026"/>
                    <a:pt x="181023" y="76798"/>
                    <a:pt x="186509" y="35656"/>
                  </a:cubicBezTo>
                  <a:close/>
                </a:path>
              </a:pathLst>
            </a:custGeom>
            <a:solidFill>
              <a:srgbClr val="F79037"/>
            </a:solidFill>
            <a:ln w="27426" cap="flat">
              <a:noFill/>
              <a:prstDash val="solid"/>
              <a:miter/>
            </a:ln>
          </p:spPr>
          <p:txBody>
            <a:bodyPr rtlCol="0" anchor="ctr"/>
            <a:lstStyle/>
            <a:p>
              <a:pPr algn="l" rtl="0"/>
              <a:endParaRPr lang="en-US"/>
            </a:p>
          </p:txBody>
        </p:sp>
        <p:sp>
          <p:nvSpPr>
            <p:cNvPr id="267" name="Freeform 266">
              <a:extLst>
                <a:ext uri="{FF2B5EF4-FFF2-40B4-BE49-F238E27FC236}">
                  <a16:creationId xmlns:a16="http://schemas.microsoft.com/office/drawing/2014/main" id="{72C2B351-AF66-483F-9ACE-5987F0682C67}"/>
                </a:ext>
              </a:extLst>
            </p:cNvPr>
            <p:cNvSpPr/>
            <p:nvPr/>
          </p:nvSpPr>
          <p:spPr>
            <a:xfrm>
              <a:off x="5319876" y="6348537"/>
              <a:ext cx="54855" cy="32913"/>
            </a:xfrm>
            <a:custGeom>
              <a:avLst/>
              <a:gdLst>
                <a:gd name="connsiteX0" fmla="*/ 27428 w 54855"/>
                <a:gd name="connsiteY0" fmla="*/ 32913 h 32913"/>
                <a:gd name="connsiteX1" fmla="*/ 13714 w 54855"/>
                <a:gd name="connsiteY1" fmla="*/ 32913 h 32913"/>
                <a:gd name="connsiteX2" fmla="*/ 0 w 54855"/>
                <a:gd name="connsiteY2" fmla="*/ 16457 h 32913"/>
                <a:gd name="connsiteX3" fmla="*/ 13714 w 54855"/>
                <a:gd name="connsiteY3" fmla="*/ 0 h 32913"/>
                <a:gd name="connsiteX4" fmla="*/ 41142 w 54855"/>
                <a:gd name="connsiteY4" fmla="*/ 0 h 32913"/>
                <a:gd name="connsiteX5" fmla="*/ 54855 w 54855"/>
                <a:gd name="connsiteY5" fmla="*/ 13714 h 32913"/>
                <a:gd name="connsiteX6" fmla="*/ 41142 w 54855"/>
                <a:gd name="connsiteY6" fmla="*/ 30171 h 32913"/>
                <a:gd name="connsiteX7" fmla="*/ 27428 w 54855"/>
                <a:gd name="connsiteY7" fmla="*/ 32913 h 32913"/>
                <a:gd name="connsiteX8" fmla="*/ 27428 w 54855"/>
                <a:gd name="connsiteY8"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3">
                  <a:moveTo>
                    <a:pt x="27428" y="32913"/>
                  </a:moveTo>
                  <a:cubicBezTo>
                    <a:pt x="21943" y="32913"/>
                    <a:pt x="19200" y="32913"/>
                    <a:pt x="13714" y="32913"/>
                  </a:cubicBezTo>
                  <a:cubicBezTo>
                    <a:pt x="5486" y="32913"/>
                    <a:pt x="0" y="27428"/>
                    <a:pt x="0" y="16457"/>
                  </a:cubicBezTo>
                  <a:cubicBezTo>
                    <a:pt x="0" y="8228"/>
                    <a:pt x="2743" y="2743"/>
                    <a:pt x="13714" y="0"/>
                  </a:cubicBezTo>
                  <a:cubicBezTo>
                    <a:pt x="21943" y="0"/>
                    <a:pt x="32914" y="0"/>
                    <a:pt x="41142" y="0"/>
                  </a:cubicBezTo>
                  <a:cubicBezTo>
                    <a:pt x="49370" y="0"/>
                    <a:pt x="54855" y="5486"/>
                    <a:pt x="54855" y="13714"/>
                  </a:cubicBezTo>
                  <a:cubicBezTo>
                    <a:pt x="54855" y="21942"/>
                    <a:pt x="49370" y="27428"/>
                    <a:pt x="41142" y="30171"/>
                  </a:cubicBezTo>
                  <a:cubicBezTo>
                    <a:pt x="38399" y="32913"/>
                    <a:pt x="32914" y="32913"/>
                    <a:pt x="27428" y="32913"/>
                  </a:cubicBezTo>
                  <a:cubicBezTo>
                    <a:pt x="27428" y="32913"/>
                    <a:pt x="27428" y="32913"/>
                    <a:pt x="27428" y="32913"/>
                  </a:cubicBezTo>
                  <a:close/>
                </a:path>
              </a:pathLst>
            </a:custGeom>
            <a:grpFill/>
            <a:ln w="27426" cap="flat">
              <a:noFill/>
              <a:prstDash val="solid"/>
              <a:miter/>
            </a:ln>
          </p:spPr>
          <p:txBody>
            <a:bodyPr rtlCol="0" anchor="ctr"/>
            <a:lstStyle/>
            <a:p>
              <a:pPr algn="l" rtl="0"/>
              <a:endParaRPr lang="en-US"/>
            </a:p>
          </p:txBody>
        </p:sp>
      </p:grpSp>
      <p:grpSp>
        <p:nvGrpSpPr>
          <p:cNvPr id="315" name="Graphic 3">
            <a:extLst>
              <a:ext uri="{FF2B5EF4-FFF2-40B4-BE49-F238E27FC236}">
                <a16:creationId xmlns:a16="http://schemas.microsoft.com/office/drawing/2014/main" id="{B8472315-19AD-6742-83E7-B57E25437C18}"/>
              </a:ext>
            </a:extLst>
          </p:cNvPr>
          <p:cNvGrpSpPr/>
          <p:nvPr/>
        </p:nvGrpSpPr>
        <p:grpSpPr>
          <a:xfrm>
            <a:off x="3761863" y="2333689"/>
            <a:ext cx="855743" cy="823323"/>
            <a:chOff x="2451513" y="5314516"/>
            <a:chExt cx="1088992" cy="1047735"/>
          </a:xfrm>
          <a:solidFill>
            <a:srgbClr val="000000"/>
          </a:solidFill>
        </p:grpSpPr>
        <p:grpSp>
          <p:nvGrpSpPr>
            <p:cNvPr id="316" name="Graphic 3">
              <a:extLst>
                <a:ext uri="{FF2B5EF4-FFF2-40B4-BE49-F238E27FC236}">
                  <a16:creationId xmlns:a16="http://schemas.microsoft.com/office/drawing/2014/main" id="{142256AD-B9BD-E72F-DB9B-BEB648303DB6}"/>
                </a:ext>
              </a:extLst>
            </p:cNvPr>
            <p:cNvGrpSpPr/>
            <p:nvPr/>
          </p:nvGrpSpPr>
          <p:grpSpPr>
            <a:xfrm>
              <a:off x="2451513" y="5314516"/>
              <a:ext cx="1088992" cy="1047735"/>
              <a:chOff x="2451513" y="5314516"/>
              <a:chExt cx="1088992" cy="1047735"/>
            </a:xfrm>
            <a:grpFill/>
          </p:grpSpPr>
          <p:sp>
            <p:nvSpPr>
              <p:cNvPr id="318" name="Freeform 317">
                <a:extLst>
                  <a:ext uri="{FF2B5EF4-FFF2-40B4-BE49-F238E27FC236}">
                    <a16:creationId xmlns:a16="http://schemas.microsoft.com/office/drawing/2014/main" id="{840EFBCC-9465-00E2-8F95-32448D4E5D3A}"/>
                  </a:ext>
                </a:extLst>
              </p:cNvPr>
              <p:cNvSpPr/>
              <p:nvPr/>
            </p:nvSpPr>
            <p:spPr>
              <a:xfrm>
                <a:off x="2451513" y="5314516"/>
                <a:ext cx="480372" cy="729574"/>
              </a:xfrm>
              <a:custGeom>
                <a:avLst/>
                <a:gdLst>
                  <a:gd name="connsiteX0" fmla="*/ 306618 w 480372"/>
                  <a:gd name="connsiteY0" fmla="*/ 183765 h 729574"/>
                  <a:gd name="connsiteX1" fmla="*/ 325818 w 480372"/>
                  <a:gd name="connsiteY1" fmla="*/ 172795 h 729574"/>
                  <a:gd name="connsiteX2" fmla="*/ 353245 w 480372"/>
                  <a:gd name="connsiteY2" fmla="*/ 123424 h 729574"/>
                  <a:gd name="connsiteX3" fmla="*/ 369702 w 480372"/>
                  <a:gd name="connsiteY3" fmla="*/ 112453 h 729574"/>
                  <a:gd name="connsiteX4" fmla="*/ 413586 w 480372"/>
                  <a:gd name="connsiteY4" fmla="*/ 112453 h 729574"/>
                  <a:gd name="connsiteX5" fmla="*/ 432786 w 480372"/>
                  <a:gd name="connsiteY5" fmla="*/ 101483 h 729574"/>
                  <a:gd name="connsiteX6" fmla="*/ 476670 w 480372"/>
                  <a:gd name="connsiteY6" fmla="*/ 27428 h 729574"/>
                  <a:gd name="connsiteX7" fmla="*/ 460213 w 480372"/>
                  <a:gd name="connsiteY7" fmla="*/ 0 h 729574"/>
                  <a:gd name="connsiteX8" fmla="*/ 21371 w 480372"/>
                  <a:gd name="connsiteY8" fmla="*/ 0 h 729574"/>
                  <a:gd name="connsiteX9" fmla="*/ 4914 w 480372"/>
                  <a:gd name="connsiteY9" fmla="*/ 30171 h 729574"/>
                  <a:gd name="connsiteX10" fmla="*/ 48798 w 480372"/>
                  <a:gd name="connsiteY10" fmla="*/ 104225 h 729574"/>
                  <a:gd name="connsiteX11" fmla="*/ 70740 w 480372"/>
                  <a:gd name="connsiteY11" fmla="*/ 115196 h 729574"/>
                  <a:gd name="connsiteX12" fmla="*/ 114625 w 480372"/>
                  <a:gd name="connsiteY12" fmla="*/ 115196 h 729574"/>
                  <a:gd name="connsiteX13" fmla="*/ 125596 w 480372"/>
                  <a:gd name="connsiteY13" fmla="*/ 123424 h 729574"/>
                  <a:gd name="connsiteX14" fmla="*/ 153023 w 480372"/>
                  <a:gd name="connsiteY14" fmla="*/ 172795 h 729574"/>
                  <a:gd name="connsiteX15" fmla="*/ 174965 w 480372"/>
                  <a:gd name="connsiteY15" fmla="*/ 186508 h 729574"/>
                  <a:gd name="connsiteX16" fmla="*/ 221592 w 480372"/>
                  <a:gd name="connsiteY16" fmla="*/ 186508 h 729574"/>
                  <a:gd name="connsiteX17" fmla="*/ 221592 w 480372"/>
                  <a:gd name="connsiteY17" fmla="*/ 400443 h 729574"/>
                  <a:gd name="connsiteX18" fmla="*/ 147538 w 480372"/>
                  <a:gd name="connsiteY18" fmla="*/ 400443 h 729574"/>
                  <a:gd name="connsiteX19" fmla="*/ 125596 w 480372"/>
                  <a:gd name="connsiteY19" fmla="*/ 411414 h 729574"/>
                  <a:gd name="connsiteX20" fmla="*/ 26856 w 480372"/>
                  <a:gd name="connsiteY20" fmla="*/ 540325 h 729574"/>
                  <a:gd name="connsiteX21" fmla="*/ 24113 w 480372"/>
                  <a:gd name="connsiteY21" fmla="*/ 565009 h 729574"/>
                  <a:gd name="connsiteX22" fmla="*/ 89940 w 480372"/>
                  <a:gd name="connsiteY22" fmla="*/ 691176 h 729574"/>
                  <a:gd name="connsiteX23" fmla="*/ 98168 w 480372"/>
                  <a:gd name="connsiteY23" fmla="*/ 713118 h 729574"/>
                  <a:gd name="connsiteX24" fmla="*/ 103654 w 480372"/>
                  <a:gd name="connsiteY24" fmla="*/ 729575 h 729574"/>
                  <a:gd name="connsiteX25" fmla="*/ 103654 w 480372"/>
                  <a:gd name="connsiteY25" fmla="*/ 726832 h 729574"/>
                  <a:gd name="connsiteX26" fmla="*/ 114625 w 480372"/>
                  <a:gd name="connsiteY26" fmla="*/ 691176 h 729574"/>
                  <a:gd name="connsiteX27" fmla="*/ 100911 w 480372"/>
                  <a:gd name="connsiteY27" fmla="*/ 619864 h 729574"/>
                  <a:gd name="connsiteX28" fmla="*/ 100911 w 480372"/>
                  <a:gd name="connsiteY28" fmla="*/ 614379 h 729574"/>
                  <a:gd name="connsiteX29" fmla="*/ 92682 w 480372"/>
                  <a:gd name="connsiteY29" fmla="*/ 633578 h 729574"/>
                  <a:gd name="connsiteX30" fmla="*/ 87197 w 480372"/>
                  <a:gd name="connsiteY30" fmla="*/ 625350 h 729574"/>
                  <a:gd name="connsiteX31" fmla="*/ 54284 w 480372"/>
                  <a:gd name="connsiteY31" fmla="*/ 562266 h 729574"/>
                  <a:gd name="connsiteX32" fmla="*/ 54284 w 480372"/>
                  <a:gd name="connsiteY32" fmla="*/ 548552 h 729574"/>
                  <a:gd name="connsiteX33" fmla="*/ 139309 w 480372"/>
                  <a:gd name="connsiteY33" fmla="*/ 438842 h 729574"/>
                  <a:gd name="connsiteX34" fmla="*/ 155766 w 480372"/>
                  <a:gd name="connsiteY34" fmla="*/ 430614 h 729574"/>
                  <a:gd name="connsiteX35" fmla="*/ 312104 w 480372"/>
                  <a:gd name="connsiteY35" fmla="*/ 430614 h 729574"/>
                  <a:gd name="connsiteX36" fmla="*/ 328561 w 480372"/>
                  <a:gd name="connsiteY36" fmla="*/ 438842 h 729574"/>
                  <a:gd name="connsiteX37" fmla="*/ 410844 w 480372"/>
                  <a:gd name="connsiteY37" fmla="*/ 548552 h 729574"/>
                  <a:gd name="connsiteX38" fmla="*/ 410844 w 480372"/>
                  <a:gd name="connsiteY38" fmla="*/ 565009 h 729574"/>
                  <a:gd name="connsiteX39" fmla="*/ 377930 w 480372"/>
                  <a:gd name="connsiteY39" fmla="*/ 625350 h 729574"/>
                  <a:gd name="connsiteX40" fmla="*/ 372445 w 480372"/>
                  <a:gd name="connsiteY40" fmla="*/ 633578 h 729574"/>
                  <a:gd name="connsiteX41" fmla="*/ 361474 w 480372"/>
                  <a:gd name="connsiteY41" fmla="*/ 611637 h 729574"/>
                  <a:gd name="connsiteX42" fmla="*/ 358731 w 480372"/>
                  <a:gd name="connsiteY42" fmla="*/ 625350 h 729574"/>
                  <a:gd name="connsiteX43" fmla="*/ 369702 w 480372"/>
                  <a:gd name="connsiteY43" fmla="*/ 724090 h 729574"/>
                  <a:gd name="connsiteX44" fmla="*/ 372445 w 480372"/>
                  <a:gd name="connsiteY44" fmla="*/ 715861 h 729574"/>
                  <a:gd name="connsiteX45" fmla="*/ 383416 w 480372"/>
                  <a:gd name="connsiteY45" fmla="*/ 691176 h 729574"/>
                  <a:gd name="connsiteX46" fmla="*/ 449242 w 480372"/>
                  <a:gd name="connsiteY46" fmla="*/ 570495 h 729574"/>
                  <a:gd name="connsiteX47" fmla="*/ 449242 w 480372"/>
                  <a:gd name="connsiteY47" fmla="*/ 548552 h 729574"/>
                  <a:gd name="connsiteX48" fmla="*/ 347760 w 480372"/>
                  <a:gd name="connsiteY48" fmla="*/ 414157 h 729574"/>
                  <a:gd name="connsiteX49" fmla="*/ 331303 w 480372"/>
                  <a:gd name="connsiteY49" fmla="*/ 405929 h 729574"/>
                  <a:gd name="connsiteX50" fmla="*/ 268220 w 480372"/>
                  <a:gd name="connsiteY50" fmla="*/ 405929 h 729574"/>
                  <a:gd name="connsiteX51" fmla="*/ 257248 w 480372"/>
                  <a:gd name="connsiteY51" fmla="*/ 405929 h 729574"/>
                  <a:gd name="connsiteX52" fmla="*/ 257248 w 480372"/>
                  <a:gd name="connsiteY52" fmla="*/ 183765 h 729574"/>
                  <a:gd name="connsiteX53" fmla="*/ 306618 w 480372"/>
                  <a:gd name="connsiteY53" fmla="*/ 183765 h 729574"/>
                  <a:gd name="connsiteX54" fmla="*/ 136567 w 480372"/>
                  <a:gd name="connsiteY54" fmla="*/ 79541 h 729574"/>
                  <a:gd name="connsiteX55" fmla="*/ 84454 w 480372"/>
                  <a:gd name="connsiteY55" fmla="*/ 79541 h 729574"/>
                  <a:gd name="connsiteX56" fmla="*/ 70740 w 480372"/>
                  <a:gd name="connsiteY56" fmla="*/ 71312 h 729574"/>
                  <a:gd name="connsiteX57" fmla="*/ 46055 w 480372"/>
                  <a:gd name="connsiteY57" fmla="*/ 27428 h 729574"/>
                  <a:gd name="connsiteX58" fmla="*/ 438271 w 480372"/>
                  <a:gd name="connsiteY58" fmla="*/ 27428 h 729574"/>
                  <a:gd name="connsiteX59" fmla="*/ 410844 w 480372"/>
                  <a:gd name="connsiteY59" fmla="*/ 74055 h 729574"/>
                  <a:gd name="connsiteX60" fmla="*/ 399872 w 480372"/>
                  <a:gd name="connsiteY60" fmla="*/ 76798 h 729574"/>
                  <a:gd name="connsiteX61" fmla="*/ 136567 w 480372"/>
                  <a:gd name="connsiteY61" fmla="*/ 79541 h 729574"/>
                  <a:gd name="connsiteX62" fmla="*/ 188679 w 480372"/>
                  <a:gd name="connsiteY62" fmla="*/ 150852 h 729574"/>
                  <a:gd name="connsiteX63" fmla="*/ 177708 w 480372"/>
                  <a:gd name="connsiteY63" fmla="*/ 145367 h 729574"/>
                  <a:gd name="connsiteX64" fmla="*/ 161252 w 480372"/>
                  <a:gd name="connsiteY64" fmla="*/ 115196 h 729574"/>
                  <a:gd name="connsiteX65" fmla="*/ 323075 w 480372"/>
                  <a:gd name="connsiteY65" fmla="*/ 115196 h 729574"/>
                  <a:gd name="connsiteX66" fmla="*/ 303875 w 480372"/>
                  <a:gd name="connsiteY66" fmla="*/ 150852 h 729574"/>
                  <a:gd name="connsiteX67" fmla="*/ 295647 w 480372"/>
                  <a:gd name="connsiteY67" fmla="*/ 153595 h 729574"/>
                  <a:gd name="connsiteX68" fmla="*/ 188679 w 480372"/>
                  <a:gd name="connsiteY68" fmla="*/ 150852 h 72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0372" h="729574">
                    <a:moveTo>
                      <a:pt x="306618" y="183765"/>
                    </a:moveTo>
                    <a:cubicBezTo>
                      <a:pt x="314847" y="183765"/>
                      <a:pt x="320332" y="181022"/>
                      <a:pt x="325818" y="172795"/>
                    </a:cubicBezTo>
                    <a:cubicBezTo>
                      <a:pt x="334046" y="156338"/>
                      <a:pt x="345017" y="139881"/>
                      <a:pt x="353245" y="123424"/>
                    </a:cubicBezTo>
                    <a:cubicBezTo>
                      <a:pt x="355988" y="115196"/>
                      <a:pt x="361474" y="112453"/>
                      <a:pt x="369702" y="112453"/>
                    </a:cubicBezTo>
                    <a:cubicBezTo>
                      <a:pt x="383416" y="112453"/>
                      <a:pt x="397130" y="112453"/>
                      <a:pt x="413586" y="112453"/>
                    </a:cubicBezTo>
                    <a:cubicBezTo>
                      <a:pt x="421814" y="112453"/>
                      <a:pt x="430043" y="109710"/>
                      <a:pt x="432786" y="101483"/>
                    </a:cubicBezTo>
                    <a:cubicBezTo>
                      <a:pt x="446500" y="76798"/>
                      <a:pt x="462956" y="52113"/>
                      <a:pt x="476670" y="27428"/>
                    </a:cubicBezTo>
                    <a:cubicBezTo>
                      <a:pt x="484898" y="10972"/>
                      <a:pt x="479413" y="0"/>
                      <a:pt x="460213" y="0"/>
                    </a:cubicBezTo>
                    <a:cubicBezTo>
                      <a:pt x="314847" y="0"/>
                      <a:pt x="169480" y="0"/>
                      <a:pt x="21371" y="0"/>
                    </a:cubicBezTo>
                    <a:cubicBezTo>
                      <a:pt x="2171" y="0"/>
                      <a:pt x="-6057" y="10972"/>
                      <a:pt x="4914" y="30171"/>
                    </a:cubicBezTo>
                    <a:cubicBezTo>
                      <a:pt x="18628" y="54855"/>
                      <a:pt x="35085" y="79541"/>
                      <a:pt x="48798" y="104225"/>
                    </a:cubicBezTo>
                    <a:cubicBezTo>
                      <a:pt x="54284" y="112453"/>
                      <a:pt x="59769" y="115196"/>
                      <a:pt x="70740" y="115196"/>
                    </a:cubicBezTo>
                    <a:cubicBezTo>
                      <a:pt x="84454" y="115196"/>
                      <a:pt x="100911" y="115196"/>
                      <a:pt x="114625" y="115196"/>
                    </a:cubicBezTo>
                    <a:cubicBezTo>
                      <a:pt x="117368" y="115196"/>
                      <a:pt x="122853" y="117939"/>
                      <a:pt x="125596" y="123424"/>
                    </a:cubicBezTo>
                    <a:cubicBezTo>
                      <a:pt x="136567" y="139881"/>
                      <a:pt x="144795" y="156338"/>
                      <a:pt x="153023" y="172795"/>
                    </a:cubicBezTo>
                    <a:cubicBezTo>
                      <a:pt x="158509" y="183765"/>
                      <a:pt x="163995" y="186508"/>
                      <a:pt x="174965" y="186508"/>
                    </a:cubicBezTo>
                    <a:cubicBezTo>
                      <a:pt x="191422" y="186508"/>
                      <a:pt x="205136" y="186508"/>
                      <a:pt x="221592" y="186508"/>
                    </a:cubicBezTo>
                    <a:lnTo>
                      <a:pt x="221592" y="400443"/>
                    </a:lnTo>
                    <a:cubicBezTo>
                      <a:pt x="196908" y="400443"/>
                      <a:pt x="172223" y="400443"/>
                      <a:pt x="147538" y="400443"/>
                    </a:cubicBezTo>
                    <a:cubicBezTo>
                      <a:pt x="136567" y="400443"/>
                      <a:pt x="131081" y="403186"/>
                      <a:pt x="125596" y="411414"/>
                    </a:cubicBezTo>
                    <a:cubicBezTo>
                      <a:pt x="92682" y="455299"/>
                      <a:pt x="59769" y="499183"/>
                      <a:pt x="26856" y="540325"/>
                    </a:cubicBezTo>
                    <a:cubicBezTo>
                      <a:pt x="21371" y="548552"/>
                      <a:pt x="21371" y="556781"/>
                      <a:pt x="24113" y="565009"/>
                    </a:cubicBezTo>
                    <a:cubicBezTo>
                      <a:pt x="46055" y="606151"/>
                      <a:pt x="67998" y="650035"/>
                      <a:pt x="89940" y="691176"/>
                    </a:cubicBezTo>
                    <a:cubicBezTo>
                      <a:pt x="92682" y="696662"/>
                      <a:pt x="95425" y="704890"/>
                      <a:pt x="98168" y="713118"/>
                    </a:cubicBezTo>
                    <a:cubicBezTo>
                      <a:pt x="100911" y="718604"/>
                      <a:pt x="100911" y="724090"/>
                      <a:pt x="103654" y="729575"/>
                    </a:cubicBezTo>
                    <a:cubicBezTo>
                      <a:pt x="103654" y="729575"/>
                      <a:pt x="103654" y="726832"/>
                      <a:pt x="103654" y="726832"/>
                    </a:cubicBezTo>
                    <a:cubicBezTo>
                      <a:pt x="109139" y="710376"/>
                      <a:pt x="114625" y="713118"/>
                      <a:pt x="114625" y="691176"/>
                    </a:cubicBezTo>
                    <a:cubicBezTo>
                      <a:pt x="114625" y="666492"/>
                      <a:pt x="100911" y="644549"/>
                      <a:pt x="100911" y="619864"/>
                    </a:cubicBezTo>
                    <a:cubicBezTo>
                      <a:pt x="100911" y="617122"/>
                      <a:pt x="100911" y="617122"/>
                      <a:pt x="100911" y="614379"/>
                    </a:cubicBezTo>
                    <a:cubicBezTo>
                      <a:pt x="98168" y="619864"/>
                      <a:pt x="95425" y="628093"/>
                      <a:pt x="92682" y="633578"/>
                    </a:cubicBezTo>
                    <a:cubicBezTo>
                      <a:pt x="89940" y="630835"/>
                      <a:pt x="87197" y="628093"/>
                      <a:pt x="87197" y="625350"/>
                    </a:cubicBezTo>
                    <a:cubicBezTo>
                      <a:pt x="76226" y="603408"/>
                      <a:pt x="65255" y="584209"/>
                      <a:pt x="54284" y="562266"/>
                    </a:cubicBezTo>
                    <a:cubicBezTo>
                      <a:pt x="51541" y="556781"/>
                      <a:pt x="51541" y="554038"/>
                      <a:pt x="54284" y="548552"/>
                    </a:cubicBezTo>
                    <a:cubicBezTo>
                      <a:pt x="81711" y="512897"/>
                      <a:pt x="109139" y="474498"/>
                      <a:pt x="139309" y="438842"/>
                    </a:cubicBezTo>
                    <a:cubicBezTo>
                      <a:pt x="144795" y="433357"/>
                      <a:pt x="147538" y="430614"/>
                      <a:pt x="155766" y="430614"/>
                    </a:cubicBezTo>
                    <a:cubicBezTo>
                      <a:pt x="207879" y="430614"/>
                      <a:pt x="259991" y="430614"/>
                      <a:pt x="312104" y="430614"/>
                    </a:cubicBezTo>
                    <a:cubicBezTo>
                      <a:pt x="320332" y="430614"/>
                      <a:pt x="323075" y="433357"/>
                      <a:pt x="328561" y="438842"/>
                    </a:cubicBezTo>
                    <a:cubicBezTo>
                      <a:pt x="355988" y="474498"/>
                      <a:pt x="383416" y="510154"/>
                      <a:pt x="410844" y="548552"/>
                    </a:cubicBezTo>
                    <a:cubicBezTo>
                      <a:pt x="416329" y="554038"/>
                      <a:pt x="416329" y="556781"/>
                      <a:pt x="410844" y="565009"/>
                    </a:cubicBezTo>
                    <a:cubicBezTo>
                      <a:pt x="399872" y="584209"/>
                      <a:pt x="388901" y="606151"/>
                      <a:pt x="377930" y="625350"/>
                    </a:cubicBezTo>
                    <a:cubicBezTo>
                      <a:pt x="377930" y="628093"/>
                      <a:pt x="375188" y="630835"/>
                      <a:pt x="372445" y="633578"/>
                    </a:cubicBezTo>
                    <a:cubicBezTo>
                      <a:pt x="369702" y="625350"/>
                      <a:pt x="364217" y="617122"/>
                      <a:pt x="361474" y="611637"/>
                    </a:cubicBezTo>
                    <a:cubicBezTo>
                      <a:pt x="361474" y="617122"/>
                      <a:pt x="358731" y="619864"/>
                      <a:pt x="358731" y="625350"/>
                    </a:cubicBezTo>
                    <a:cubicBezTo>
                      <a:pt x="347760" y="655521"/>
                      <a:pt x="358731" y="688434"/>
                      <a:pt x="369702" y="724090"/>
                    </a:cubicBezTo>
                    <a:cubicBezTo>
                      <a:pt x="369702" y="721347"/>
                      <a:pt x="372445" y="718604"/>
                      <a:pt x="372445" y="715861"/>
                    </a:cubicBezTo>
                    <a:cubicBezTo>
                      <a:pt x="375188" y="707633"/>
                      <a:pt x="377930" y="699404"/>
                      <a:pt x="383416" y="691176"/>
                    </a:cubicBezTo>
                    <a:cubicBezTo>
                      <a:pt x="405358" y="650035"/>
                      <a:pt x="427300" y="611637"/>
                      <a:pt x="449242" y="570495"/>
                    </a:cubicBezTo>
                    <a:cubicBezTo>
                      <a:pt x="454728" y="562266"/>
                      <a:pt x="454728" y="556781"/>
                      <a:pt x="449242" y="548552"/>
                    </a:cubicBezTo>
                    <a:cubicBezTo>
                      <a:pt x="416329" y="504669"/>
                      <a:pt x="380673" y="458042"/>
                      <a:pt x="347760" y="414157"/>
                    </a:cubicBezTo>
                    <a:cubicBezTo>
                      <a:pt x="345017" y="408672"/>
                      <a:pt x="336789" y="405929"/>
                      <a:pt x="331303" y="405929"/>
                    </a:cubicBezTo>
                    <a:cubicBezTo>
                      <a:pt x="309361" y="405929"/>
                      <a:pt x="287419" y="405929"/>
                      <a:pt x="268220" y="405929"/>
                    </a:cubicBezTo>
                    <a:cubicBezTo>
                      <a:pt x="265477" y="405929"/>
                      <a:pt x="259991" y="405929"/>
                      <a:pt x="257248" y="405929"/>
                    </a:cubicBezTo>
                    <a:lnTo>
                      <a:pt x="257248" y="183765"/>
                    </a:lnTo>
                    <a:cubicBezTo>
                      <a:pt x="273705" y="183765"/>
                      <a:pt x="290162" y="183765"/>
                      <a:pt x="306618" y="183765"/>
                    </a:cubicBezTo>
                    <a:close/>
                    <a:moveTo>
                      <a:pt x="136567" y="79541"/>
                    </a:moveTo>
                    <a:cubicBezTo>
                      <a:pt x="120110" y="79541"/>
                      <a:pt x="100911" y="79541"/>
                      <a:pt x="84454" y="79541"/>
                    </a:cubicBezTo>
                    <a:cubicBezTo>
                      <a:pt x="78969" y="79541"/>
                      <a:pt x="73483" y="76798"/>
                      <a:pt x="70740" y="71312"/>
                    </a:cubicBezTo>
                    <a:cubicBezTo>
                      <a:pt x="62512" y="57598"/>
                      <a:pt x="54284" y="43884"/>
                      <a:pt x="46055" y="27428"/>
                    </a:cubicBezTo>
                    <a:lnTo>
                      <a:pt x="438271" y="27428"/>
                    </a:lnTo>
                    <a:cubicBezTo>
                      <a:pt x="427300" y="43884"/>
                      <a:pt x="419072" y="60341"/>
                      <a:pt x="410844" y="74055"/>
                    </a:cubicBezTo>
                    <a:cubicBezTo>
                      <a:pt x="408101" y="76798"/>
                      <a:pt x="402615" y="76798"/>
                      <a:pt x="399872" y="76798"/>
                    </a:cubicBezTo>
                    <a:cubicBezTo>
                      <a:pt x="309361" y="79541"/>
                      <a:pt x="224335" y="79541"/>
                      <a:pt x="136567" y="79541"/>
                    </a:cubicBezTo>
                    <a:close/>
                    <a:moveTo>
                      <a:pt x="188679" y="150852"/>
                    </a:moveTo>
                    <a:cubicBezTo>
                      <a:pt x="185937" y="150852"/>
                      <a:pt x="180451" y="148110"/>
                      <a:pt x="177708" y="145367"/>
                    </a:cubicBezTo>
                    <a:cubicBezTo>
                      <a:pt x="172223" y="137138"/>
                      <a:pt x="166737" y="126167"/>
                      <a:pt x="161252" y="115196"/>
                    </a:cubicBezTo>
                    <a:lnTo>
                      <a:pt x="323075" y="115196"/>
                    </a:lnTo>
                    <a:cubicBezTo>
                      <a:pt x="314847" y="128910"/>
                      <a:pt x="309361" y="139881"/>
                      <a:pt x="303875" y="150852"/>
                    </a:cubicBezTo>
                    <a:cubicBezTo>
                      <a:pt x="303875" y="153595"/>
                      <a:pt x="298390" y="153595"/>
                      <a:pt x="295647" y="153595"/>
                    </a:cubicBezTo>
                    <a:cubicBezTo>
                      <a:pt x="259991" y="150852"/>
                      <a:pt x="224335" y="150852"/>
                      <a:pt x="188679" y="150852"/>
                    </a:cubicBezTo>
                    <a:close/>
                  </a:path>
                </a:pathLst>
              </a:custGeom>
              <a:grpFill/>
              <a:ln w="27426" cap="flat">
                <a:noFill/>
                <a:prstDash val="solid"/>
                <a:miter/>
              </a:ln>
            </p:spPr>
            <p:txBody>
              <a:bodyPr rtlCol="0" anchor="ctr"/>
              <a:lstStyle/>
              <a:p>
                <a:pPr algn="l" rtl="0"/>
                <a:endParaRPr lang="en-US"/>
              </a:p>
            </p:txBody>
          </p:sp>
          <p:sp>
            <p:nvSpPr>
              <p:cNvPr id="319" name="Freeform 318">
                <a:extLst>
                  <a:ext uri="{FF2B5EF4-FFF2-40B4-BE49-F238E27FC236}">
                    <a16:creationId xmlns:a16="http://schemas.microsoft.com/office/drawing/2014/main" id="{E3F26F2F-3B63-7FE5-9B45-27F4184A4F6B}"/>
                  </a:ext>
                </a:extLst>
              </p:cNvPr>
              <p:cNvSpPr/>
              <p:nvPr/>
            </p:nvSpPr>
            <p:spPr>
              <a:xfrm>
                <a:off x="2467398" y="5925627"/>
                <a:ext cx="1072422" cy="365312"/>
              </a:xfrm>
              <a:custGeom>
                <a:avLst/>
                <a:gdLst>
                  <a:gd name="connsiteX0" fmla="*/ 490956 w 1072422"/>
                  <a:gd name="connsiteY0" fmla="*/ 99265 h 365312"/>
                  <a:gd name="connsiteX1" fmla="*/ 460785 w 1072422"/>
                  <a:gd name="connsiteY1" fmla="*/ 19724 h 365312"/>
                  <a:gd name="connsiteX2" fmla="*/ 477242 w 1072422"/>
                  <a:gd name="connsiteY2" fmla="*/ 3269 h 365312"/>
                  <a:gd name="connsiteX3" fmla="*/ 532097 w 1072422"/>
                  <a:gd name="connsiteY3" fmla="*/ 16982 h 365312"/>
                  <a:gd name="connsiteX4" fmla="*/ 562267 w 1072422"/>
                  <a:gd name="connsiteY4" fmla="*/ 47152 h 365312"/>
                  <a:gd name="connsiteX5" fmla="*/ 606152 w 1072422"/>
                  <a:gd name="connsiteY5" fmla="*/ 19724 h 365312"/>
                  <a:gd name="connsiteX6" fmla="*/ 619866 w 1072422"/>
                  <a:gd name="connsiteY6" fmla="*/ 16982 h 365312"/>
                  <a:gd name="connsiteX7" fmla="*/ 639065 w 1072422"/>
                  <a:gd name="connsiteY7" fmla="*/ 27953 h 365312"/>
                  <a:gd name="connsiteX8" fmla="*/ 628094 w 1072422"/>
                  <a:gd name="connsiteY8" fmla="*/ 47152 h 365312"/>
                  <a:gd name="connsiteX9" fmla="*/ 606152 w 1072422"/>
                  <a:gd name="connsiteY9" fmla="*/ 55381 h 365312"/>
                  <a:gd name="connsiteX10" fmla="*/ 584210 w 1072422"/>
                  <a:gd name="connsiteY10" fmla="*/ 85551 h 365312"/>
                  <a:gd name="connsiteX11" fmla="*/ 617123 w 1072422"/>
                  <a:gd name="connsiteY11" fmla="*/ 88293 h 365312"/>
                  <a:gd name="connsiteX12" fmla="*/ 710377 w 1072422"/>
                  <a:gd name="connsiteY12" fmla="*/ 236403 h 365312"/>
                  <a:gd name="connsiteX13" fmla="*/ 661007 w 1072422"/>
                  <a:gd name="connsiteY13" fmla="*/ 332400 h 365312"/>
                  <a:gd name="connsiteX14" fmla="*/ 658264 w 1072422"/>
                  <a:gd name="connsiteY14" fmla="*/ 337885 h 365312"/>
                  <a:gd name="connsiteX15" fmla="*/ 833802 w 1072422"/>
                  <a:gd name="connsiteY15" fmla="*/ 337885 h 365312"/>
                  <a:gd name="connsiteX16" fmla="*/ 825573 w 1072422"/>
                  <a:gd name="connsiteY16" fmla="*/ 326914 h 365312"/>
                  <a:gd name="connsiteX17" fmla="*/ 778946 w 1072422"/>
                  <a:gd name="connsiteY17" fmla="*/ 206233 h 365312"/>
                  <a:gd name="connsiteX18" fmla="*/ 833802 w 1072422"/>
                  <a:gd name="connsiteY18" fmla="*/ 104750 h 365312"/>
                  <a:gd name="connsiteX19" fmla="*/ 842030 w 1072422"/>
                  <a:gd name="connsiteY19" fmla="*/ 99265 h 365312"/>
                  <a:gd name="connsiteX20" fmla="*/ 842030 w 1072422"/>
                  <a:gd name="connsiteY20" fmla="*/ 96522 h 365312"/>
                  <a:gd name="connsiteX21" fmla="*/ 811859 w 1072422"/>
                  <a:gd name="connsiteY21" fmla="*/ 19724 h 365312"/>
                  <a:gd name="connsiteX22" fmla="*/ 831059 w 1072422"/>
                  <a:gd name="connsiteY22" fmla="*/ 526 h 365312"/>
                  <a:gd name="connsiteX23" fmla="*/ 866715 w 1072422"/>
                  <a:gd name="connsiteY23" fmla="*/ 6011 h 365312"/>
                  <a:gd name="connsiteX24" fmla="*/ 916085 w 1072422"/>
                  <a:gd name="connsiteY24" fmla="*/ 47152 h 365312"/>
                  <a:gd name="connsiteX25" fmla="*/ 968197 w 1072422"/>
                  <a:gd name="connsiteY25" fmla="*/ 14239 h 365312"/>
                  <a:gd name="connsiteX26" fmla="*/ 981911 w 1072422"/>
                  <a:gd name="connsiteY26" fmla="*/ 14239 h 365312"/>
                  <a:gd name="connsiteX27" fmla="*/ 992882 w 1072422"/>
                  <a:gd name="connsiteY27" fmla="*/ 27953 h 365312"/>
                  <a:gd name="connsiteX28" fmla="*/ 981911 w 1072422"/>
                  <a:gd name="connsiteY28" fmla="*/ 41667 h 365312"/>
                  <a:gd name="connsiteX29" fmla="*/ 959969 w 1072422"/>
                  <a:gd name="connsiteY29" fmla="*/ 49895 h 365312"/>
                  <a:gd name="connsiteX30" fmla="*/ 935284 w 1072422"/>
                  <a:gd name="connsiteY30" fmla="*/ 82808 h 365312"/>
                  <a:gd name="connsiteX31" fmla="*/ 951741 w 1072422"/>
                  <a:gd name="connsiteY31" fmla="*/ 82808 h 365312"/>
                  <a:gd name="connsiteX32" fmla="*/ 1058708 w 1072422"/>
                  <a:gd name="connsiteY32" fmla="*/ 236403 h 365312"/>
                  <a:gd name="connsiteX33" fmla="*/ 1014824 w 1072422"/>
                  <a:gd name="connsiteY33" fmla="*/ 324171 h 365312"/>
                  <a:gd name="connsiteX34" fmla="*/ 1009338 w 1072422"/>
                  <a:gd name="connsiteY34" fmla="*/ 329657 h 365312"/>
                  <a:gd name="connsiteX35" fmla="*/ 1009338 w 1072422"/>
                  <a:gd name="connsiteY35" fmla="*/ 332400 h 365312"/>
                  <a:gd name="connsiteX36" fmla="*/ 1050480 w 1072422"/>
                  <a:gd name="connsiteY36" fmla="*/ 332400 h 365312"/>
                  <a:gd name="connsiteX37" fmla="*/ 1072422 w 1072422"/>
                  <a:gd name="connsiteY37" fmla="*/ 348856 h 365312"/>
                  <a:gd name="connsiteX38" fmla="*/ 1050480 w 1072422"/>
                  <a:gd name="connsiteY38" fmla="*/ 365313 h 365312"/>
                  <a:gd name="connsiteX39" fmla="*/ 488213 w 1072422"/>
                  <a:gd name="connsiteY39" fmla="*/ 365313 h 365312"/>
                  <a:gd name="connsiteX40" fmla="*/ 24685 w 1072422"/>
                  <a:gd name="connsiteY40" fmla="*/ 365313 h 365312"/>
                  <a:gd name="connsiteX41" fmla="*/ 19200 w 1072422"/>
                  <a:gd name="connsiteY41" fmla="*/ 365313 h 365312"/>
                  <a:gd name="connsiteX42" fmla="*/ 0 w 1072422"/>
                  <a:gd name="connsiteY42" fmla="*/ 348856 h 365312"/>
                  <a:gd name="connsiteX43" fmla="*/ 19200 w 1072422"/>
                  <a:gd name="connsiteY43" fmla="*/ 332400 h 365312"/>
                  <a:gd name="connsiteX44" fmla="*/ 216679 w 1072422"/>
                  <a:gd name="connsiteY44" fmla="*/ 332400 h 365312"/>
                  <a:gd name="connsiteX45" fmla="*/ 469013 w 1072422"/>
                  <a:gd name="connsiteY45" fmla="*/ 332400 h 365312"/>
                  <a:gd name="connsiteX46" fmla="*/ 479984 w 1072422"/>
                  <a:gd name="connsiteY46" fmla="*/ 332400 h 365312"/>
                  <a:gd name="connsiteX47" fmla="*/ 471756 w 1072422"/>
                  <a:gd name="connsiteY47" fmla="*/ 324171 h 365312"/>
                  <a:gd name="connsiteX48" fmla="*/ 425129 w 1072422"/>
                  <a:gd name="connsiteY48" fmla="*/ 211718 h 365312"/>
                  <a:gd name="connsiteX49" fmla="*/ 482727 w 1072422"/>
                  <a:gd name="connsiteY49" fmla="*/ 99265 h 365312"/>
                  <a:gd name="connsiteX50" fmla="*/ 490956 w 1072422"/>
                  <a:gd name="connsiteY50" fmla="*/ 99265 h 365312"/>
                  <a:gd name="connsiteX51" fmla="*/ 1034024 w 1072422"/>
                  <a:gd name="connsiteY51" fmla="*/ 214461 h 365312"/>
                  <a:gd name="connsiteX52" fmla="*/ 962712 w 1072422"/>
                  <a:gd name="connsiteY52" fmla="*/ 123950 h 365312"/>
                  <a:gd name="connsiteX53" fmla="*/ 885914 w 1072422"/>
                  <a:gd name="connsiteY53" fmla="*/ 121207 h 365312"/>
                  <a:gd name="connsiteX54" fmla="*/ 806374 w 1072422"/>
                  <a:gd name="connsiteY54" fmla="*/ 219947 h 365312"/>
                  <a:gd name="connsiteX55" fmla="*/ 861229 w 1072422"/>
                  <a:gd name="connsiteY55" fmla="*/ 324171 h 365312"/>
                  <a:gd name="connsiteX56" fmla="*/ 905113 w 1072422"/>
                  <a:gd name="connsiteY56" fmla="*/ 332400 h 365312"/>
                  <a:gd name="connsiteX57" fmla="*/ 929798 w 1072422"/>
                  <a:gd name="connsiteY57" fmla="*/ 332400 h 365312"/>
                  <a:gd name="connsiteX58" fmla="*/ 981911 w 1072422"/>
                  <a:gd name="connsiteY58" fmla="*/ 318686 h 365312"/>
                  <a:gd name="connsiteX59" fmla="*/ 1034024 w 1072422"/>
                  <a:gd name="connsiteY59" fmla="*/ 214461 h 365312"/>
                  <a:gd name="connsiteX60" fmla="*/ 680206 w 1072422"/>
                  <a:gd name="connsiteY60" fmla="*/ 217204 h 365312"/>
                  <a:gd name="connsiteX61" fmla="*/ 578724 w 1072422"/>
                  <a:gd name="connsiteY61" fmla="*/ 121207 h 365312"/>
                  <a:gd name="connsiteX62" fmla="*/ 554039 w 1072422"/>
                  <a:gd name="connsiteY62" fmla="*/ 121207 h 365312"/>
                  <a:gd name="connsiteX63" fmla="*/ 458042 w 1072422"/>
                  <a:gd name="connsiteY63" fmla="*/ 187033 h 365312"/>
                  <a:gd name="connsiteX64" fmla="*/ 518383 w 1072422"/>
                  <a:gd name="connsiteY64" fmla="*/ 326914 h 365312"/>
                  <a:gd name="connsiteX65" fmla="*/ 556782 w 1072422"/>
                  <a:gd name="connsiteY65" fmla="*/ 332400 h 365312"/>
                  <a:gd name="connsiteX66" fmla="*/ 581467 w 1072422"/>
                  <a:gd name="connsiteY66" fmla="*/ 332400 h 365312"/>
                  <a:gd name="connsiteX67" fmla="*/ 630837 w 1072422"/>
                  <a:gd name="connsiteY67" fmla="*/ 321428 h 365312"/>
                  <a:gd name="connsiteX68" fmla="*/ 680206 w 1072422"/>
                  <a:gd name="connsiteY68" fmla="*/ 217204 h 365312"/>
                  <a:gd name="connsiteX69" fmla="*/ 850258 w 1072422"/>
                  <a:gd name="connsiteY69" fmla="*/ 38924 h 365312"/>
                  <a:gd name="connsiteX70" fmla="*/ 894142 w 1072422"/>
                  <a:gd name="connsiteY70" fmla="*/ 82808 h 365312"/>
                  <a:gd name="connsiteX71" fmla="*/ 850258 w 1072422"/>
                  <a:gd name="connsiteY71" fmla="*/ 38924 h 365312"/>
                  <a:gd name="connsiteX72" fmla="*/ 496441 w 1072422"/>
                  <a:gd name="connsiteY72" fmla="*/ 38924 h 365312"/>
                  <a:gd name="connsiteX73" fmla="*/ 540326 w 1072422"/>
                  <a:gd name="connsiteY73" fmla="*/ 82808 h 365312"/>
                  <a:gd name="connsiteX74" fmla="*/ 496441 w 1072422"/>
                  <a:gd name="connsiteY74" fmla="*/ 38924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72422" h="365312">
                    <a:moveTo>
                      <a:pt x="490956" y="99265"/>
                    </a:moveTo>
                    <a:cubicBezTo>
                      <a:pt x="469013" y="77323"/>
                      <a:pt x="463528" y="47152"/>
                      <a:pt x="460785" y="19724"/>
                    </a:cubicBezTo>
                    <a:cubicBezTo>
                      <a:pt x="460785" y="8754"/>
                      <a:pt x="469013" y="526"/>
                      <a:pt x="477242" y="3269"/>
                    </a:cubicBezTo>
                    <a:cubicBezTo>
                      <a:pt x="496441" y="6011"/>
                      <a:pt x="515640" y="11496"/>
                      <a:pt x="532097" y="16982"/>
                    </a:cubicBezTo>
                    <a:cubicBezTo>
                      <a:pt x="548553" y="22467"/>
                      <a:pt x="556782" y="36181"/>
                      <a:pt x="562267" y="47152"/>
                    </a:cubicBezTo>
                    <a:cubicBezTo>
                      <a:pt x="575981" y="38924"/>
                      <a:pt x="592438" y="27953"/>
                      <a:pt x="606152" y="19724"/>
                    </a:cubicBezTo>
                    <a:cubicBezTo>
                      <a:pt x="608895" y="16982"/>
                      <a:pt x="614380" y="16982"/>
                      <a:pt x="619866" y="16982"/>
                    </a:cubicBezTo>
                    <a:cubicBezTo>
                      <a:pt x="630837" y="14239"/>
                      <a:pt x="636322" y="19724"/>
                      <a:pt x="639065" y="27953"/>
                    </a:cubicBezTo>
                    <a:cubicBezTo>
                      <a:pt x="641808" y="36181"/>
                      <a:pt x="636322" y="44410"/>
                      <a:pt x="628094" y="47152"/>
                    </a:cubicBezTo>
                    <a:cubicBezTo>
                      <a:pt x="619866" y="49895"/>
                      <a:pt x="611637" y="52638"/>
                      <a:pt x="606152" y="55381"/>
                    </a:cubicBezTo>
                    <a:cubicBezTo>
                      <a:pt x="595181" y="60866"/>
                      <a:pt x="586952" y="71838"/>
                      <a:pt x="584210" y="85551"/>
                    </a:cubicBezTo>
                    <a:cubicBezTo>
                      <a:pt x="595181" y="85551"/>
                      <a:pt x="606152" y="85551"/>
                      <a:pt x="617123" y="88293"/>
                    </a:cubicBezTo>
                    <a:cubicBezTo>
                      <a:pt x="685692" y="102007"/>
                      <a:pt x="724091" y="165091"/>
                      <a:pt x="710377" y="236403"/>
                    </a:cubicBezTo>
                    <a:cubicBezTo>
                      <a:pt x="702149" y="272059"/>
                      <a:pt x="685692" y="304972"/>
                      <a:pt x="661007" y="332400"/>
                    </a:cubicBezTo>
                    <a:cubicBezTo>
                      <a:pt x="661007" y="332400"/>
                      <a:pt x="658264" y="335142"/>
                      <a:pt x="658264" y="337885"/>
                    </a:cubicBezTo>
                    <a:cubicBezTo>
                      <a:pt x="715862" y="337885"/>
                      <a:pt x="773461" y="337885"/>
                      <a:pt x="833802" y="337885"/>
                    </a:cubicBezTo>
                    <a:cubicBezTo>
                      <a:pt x="831059" y="332400"/>
                      <a:pt x="828316" y="329657"/>
                      <a:pt x="825573" y="326914"/>
                    </a:cubicBezTo>
                    <a:cubicBezTo>
                      <a:pt x="795403" y="291259"/>
                      <a:pt x="778946" y="252859"/>
                      <a:pt x="778946" y="206233"/>
                    </a:cubicBezTo>
                    <a:cubicBezTo>
                      <a:pt x="778946" y="162348"/>
                      <a:pt x="798145" y="129435"/>
                      <a:pt x="833802" y="104750"/>
                    </a:cubicBezTo>
                    <a:cubicBezTo>
                      <a:pt x="836544" y="102007"/>
                      <a:pt x="839287" y="102007"/>
                      <a:pt x="842030" y="99265"/>
                    </a:cubicBezTo>
                    <a:cubicBezTo>
                      <a:pt x="842030" y="99265"/>
                      <a:pt x="842030" y="99265"/>
                      <a:pt x="842030" y="96522"/>
                    </a:cubicBezTo>
                    <a:cubicBezTo>
                      <a:pt x="820088" y="74580"/>
                      <a:pt x="814602" y="47152"/>
                      <a:pt x="811859" y="19724"/>
                    </a:cubicBezTo>
                    <a:cubicBezTo>
                      <a:pt x="809116" y="6011"/>
                      <a:pt x="817345" y="-2217"/>
                      <a:pt x="831059" y="526"/>
                    </a:cubicBezTo>
                    <a:cubicBezTo>
                      <a:pt x="842030" y="3269"/>
                      <a:pt x="855744" y="3269"/>
                      <a:pt x="866715" y="6011"/>
                    </a:cubicBezTo>
                    <a:cubicBezTo>
                      <a:pt x="888657" y="11496"/>
                      <a:pt x="907856" y="22467"/>
                      <a:pt x="916085" y="47152"/>
                    </a:cubicBezTo>
                    <a:cubicBezTo>
                      <a:pt x="929798" y="30696"/>
                      <a:pt x="946255" y="19724"/>
                      <a:pt x="968197" y="14239"/>
                    </a:cubicBezTo>
                    <a:cubicBezTo>
                      <a:pt x="973682" y="14239"/>
                      <a:pt x="979168" y="11496"/>
                      <a:pt x="981911" y="14239"/>
                    </a:cubicBezTo>
                    <a:cubicBezTo>
                      <a:pt x="987396" y="16982"/>
                      <a:pt x="992882" y="22467"/>
                      <a:pt x="992882" y="27953"/>
                    </a:cubicBezTo>
                    <a:cubicBezTo>
                      <a:pt x="992882" y="33438"/>
                      <a:pt x="987396" y="38924"/>
                      <a:pt x="981911" y="41667"/>
                    </a:cubicBezTo>
                    <a:cubicBezTo>
                      <a:pt x="976425" y="47152"/>
                      <a:pt x="968197" y="47152"/>
                      <a:pt x="959969" y="49895"/>
                    </a:cubicBezTo>
                    <a:cubicBezTo>
                      <a:pt x="946255" y="55381"/>
                      <a:pt x="938027" y="66352"/>
                      <a:pt x="935284" y="82808"/>
                    </a:cubicBezTo>
                    <a:cubicBezTo>
                      <a:pt x="940769" y="82808"/>
                      <a:pt x="946255" y="82808"/>
                      <a:pt x="951741" y="82808"/>
                    </a:cubicBezTo>
                    <a:cubicBezTo>
                      <a:pt x="1031281" y="91036"/>
                      <a:pt x="1077908" y="156863"/>
                      <a:pt x="1058708" y="236403"/>
                    </a:cubicBezTo>
                    <a:cubicBezTo>
                      <a:pt x="1050480" y="269316"/>
                      <a:pt x="1036766" y="299487"/>
                      <a:pt x="1014824" y="324171"/>
                    </a:cubicBezTo>
                    <a:cubicBezTo>
                      <a:pt x="1012081" y="326914"/>
                      <a:pt x="1012081" y="326914"/>
                      <a:pt x="1009338" y="329657"/>
                    </a:cubicBezTo>
                    <a:cubicBezTo>
                      <a:pt x="1009338" y="329657"/>
                      <a:pt x="1009338" y="329657"/>
                      <a:pt x="1009338" y="332400"/>
                    </a:cubicBezTo>
                    <a:cubicBezTo>
                      <a:pt x="1023052" y="332400"/>
                      <a:pt x="1036766" y="332400"/>
                      <a:pt x="1050480" y="332400"/>
                    </a:cubicBezTo>
                    <a:cubicBezTo>
                      <a:pt x="1064194" y="332400"/>
                      <a:pt x="1072422" y="337885"/>
                      <a:pt x="1072422" y="348856"/>
                    </a:cubicBezTo>
                    <a:cubicBezTo>
                      <a:pt x="1072422" y="359828"/>
                      <a:pt x="1064194" y="365313"/>
                      <a:pt x="1050480" y="365313"/>
                    </a:cubicBezTo>
                    <a:cubicBezTo>
                      <a:pt x="863972" y="365313"/>
                      <a:pt x="674721" y="365313"/>
                      <a:pt x="488213" y="365313"/>
                    </a:cubicBezTo>
                    <a:cubicBezTo>
                      <a:pt x="334618" y="365313"/>
                      <a:pt x="178280" y="365313"/>
                      <a:pt x="24685" y="365313"/>
                    </a:cubicBezTo>
                    <a:cubicBezTo>
                      <a:pt x="21942" y="365313"/>
                      <a:pt x="19200" y="365313"/>
                      <a:pt x="19200" y="365313"/>
                    </a:cubicBezTo>
                    <a:cubicBezTo>
                      <a:pt x="8228" y="365313"/>
                      <a:pt x="0" y="357085"/>
                      <a:pt x="0" y="348856"/>
                    </a:cubicBezTo>
                    <a:cubicBezTo>
                      <a:pt x="0" y="340628"/>
                      <a:pt x="8228" y="332400"/>
                      <a:pt x="19200" y="332400"/>
                    </a:cubicBezTo>
                    <a:cubicBezTo>
                      <a:pt x="85026" y="332400"/>
                      <a:pt x="150852" y="332400"/>
                      <a:pt x="216679" y="332400"/>
                    </a:cubicBezTo>
                    <a:cubicBezTo>
                      <a:pt x="301704" y="332400"/>
                      <a:pt x="383987" y="332400"/>
                      <a:pt x="469013" y="332400"/>
                    </a:cubicBezTo>
                    <a:cubicBezTo>
                      <a:pt x="471756" y="332400"/>
                      <a:pt x="474499" y="332400"/>
                      <a:pt x="479984" y="332400"/>
                    </a:cubicBezTo>
                    <a:cubicBezTo>
                      <a:pt x="477242" y="329657"/>
                      <a:pt x="474499" y="326914"/>
                      <a:pt x="471756" y="324171"/>
                    </a:cubicBezTo>
                    <a:cubicBezTo>
                      <a:pt x="444329" y="291259"/>
                      <a:pt x="427872" y="255602"/>
                      <a:pt x="425129" y="211718"/>
                    </a:cubicBezTo>
                    <a:cubicBezTo>
                      <a:pt x="422386" y="162348"/>
                      <a:pt x="441586" y="126693"/>
                      <a:pt x="482727" y="99265"/>
                    </a:cubicBezTo>
                    <a:cubicBezTo>
                      <a:pt x="482727" y="104750"/>
                      <a:pt x="488213" y="102007"/>
                      <a:pt x="490956" y="99265"/>
                    </a:cubicBezTo>
                    <a:close/>
                    <a:moveTo>
                      <a:pt x="1034024" y="214461"/>
                    </a:moveTo>
                    <a:cubicBezTo>
                      <a:pt x="1034024" y="167834"/>
                      <a:pt x="1003853" y="129435"/>
                      <a:pt x="962712" y="123950"/>
                    </a:cubicBezTo>
                    <a:cubicBezTo>
                      <a:pt x="938027" y="121207"/>
                      <a:pt x="913342" y="121207"/>
                      <a:pt x="885914" y="121207"/>
                    </a:cubicBezTo>
                    <a:cubicBezTo>
                      <a:pt x="836544" y="123950"/>
                      <a:pt x="798145" y="170576"/>
                      <a:pt x="806374" y="219947"/>
                    </a:cubicBezTo>
                    <a:cubicBezTo>
                      <a:pt x="811859" y="261088"/>
                      <a:pt x="828316" y="296744"/>
                      <a:pt x="861229" y="324171"/>
                    </a:cubicBezTo>
                    <a:cubicBezTo>
                      <a:pt x="874943" y="335142"/>
                      <a:pt x="888657" y="337885"/>
                      <a:pt x="905113" y="332400"/>
                    </a:cubicBezTo>
                    <a:cubicBezTo>
                      <a:pt x="913342" y="329657"/>
                      <a:pt x="921570" y="329657"/>
                      <a:pt x="929798" y="332400"/>
                    </a:cubicBezTo>
                    <a:cubicBezTo>
                      <a:pt x="948998" y="337885"/>
                      <a:pt x="968197" y="332400"/>
                      <a:pt x="981911" y="318686"/>
                    </a:cubicBezTo>
                    <a:cubicBezTo>
                      <a:pt x="1014824" y="288516"/>
                      <a:pt x="1031281" y="250117"/>
                      <a:pt x="1034024" y="214461"/>
                    </a:cubicBezTo>
                    <a:close/>
                    <a:moveTo>
                      <a:pt x="680206" y="217204"/>
                    </a:moveTo>
                    <a:cubicBezTo>
                      <a:pt x="682949" y="154120"/>
                      <a:pt x="633579" y="112979"/>
                      <a:pt x="578724" y="121207"/>
                    </a:cubicBezTo>
                    <a:cubicBezTo>
                      <a:pt x="570496" y="121207"/>
                      <a:pt x="562267" y="121207"/>
                      <a:pt x="554039" y="121207"/>
                    </a:cubicBezTo>
                    <a:cubicBezTo>
                      <a:pt x="510155" y="115721"/>
                      <a:pt x="466270" y="143149"/>
                      <a:pt x="458042" y="187033"/>
                    </a:cubicBezTo>
                    <a:cubicBezTo>
                      <a:pt x="447071" y="230917"/>
                      <a:pt x="477242" y="304972"/>
                      <a:pt x="518383" y="326914"/>
                    </a:cubicBezTo>
                    <a:cubicBezTo>
                      <a:pt x="529354" y="335142"/>
                      <a:pt x="543068" y="335142"/>
                      <a:pt x="556782" y="332400"/>
                    </a:cubicBezTo>
                    <a:cubicBezTo>
                      <a:pt x="565010" y="329657"/>
                      <a:pt x="573239" y="329657"/>
                      <a:pt x="581467" y="332400"/>
                    </a:cubicBezTo>
                    <a:cubicBezTo>
                      <a:pt x="600666" y="337885"/>
                      <a:pt x="617123" y="332400"/>
                      <a:pt x="630837" y="321428"/>
                    </a:cubicBezTo>
                    <a:cubicBezTo>
                      <a:pt x="661007" y="291259"/>
                      <a:pt x="677464" y="252859"/>
                      <a:pt x="680206" y="217204"/>
                    </a:cubicBezTo>
                    <a:close/>
                    <a:moveTo>
                      <a:pt x="850258" y="38924"/>
                    </a:moveTo>
                    <a:cubicBezTo>
                      <a:pt x="850258" y="66352"/>
                      <a:pt x="869458" y="85551"/>
                      <a:pt x="894142" y="82808"/>
                    </a:cubicBezTo>
                    <a:cubicBezTo>
                      <a:pt x="891399" y="52638"/>
                      <a:pt x="880429" y="41667"/>
                      <a:pt x="850258" y="38924"/>
                    </a:cubicBezTo>
                    <a:close/>
                    <a:moveTo>
                      <a:pt x="496441" y="38924"/>
                    </a:moveTo>
                    <a:cubicBezTo>
                      <a:pt x="499184" y="66352"/>
                      <a:pt x="512898" y="82808"/>
                      <a:pt x="540326" y="82808"/>
                    </a:cubicBezTo>
                    <a:cubicBezTo>
                      <a:pt x="540326" y="55381"/>
                      <a:pt x="523869" y="38924"/>
                      <a:pt x="496441" y="38924"/>
                    </a:cubicBezTo>
                    <a:close/>
                  </a:path>
                </a:pathLst>
              </a:custGeom>
              <a:grpFill/>
              <a:ln w="27426" cap="flat">
                <a:noFill/>
                <a:prstDash val="solid"/>
                <a:miter/>
              </a:ln>
            </p:spPr>
            <p:txBody>
              <a:bodyPr rtlCol="0" anchor="ctr"/>
              <a:lstStyle/>
              <a:p>
                <a:pPr algn="l" rtl="0"/>
                <a:endParaRPr lang="en-US"/>
              </a:p>
            </p:txBody>
          </p:sp>
          <p:sp>
            <p:nvSpPr>
              <p:cNvPr id="320" name="Freeform 319">
                <a:extLst>
                  <a:ext uri="{FF2B5EF4-FFF2-40B4-BE49-F238E27FC236}">
                    <a16:creationId xmlns:a16="http://schemas.microsoft.com/office/drawing/2014/main" id="{E327B290-BED5-115A-BEA3-CE81F9D55E4A}"/>
                  </a:ext>
                </a:extLst>
              </p:cNvPr>
              <p:cNvSpPr/>
              <p:nvPr/>
            </p:nvSpPr>
            <p:spPr>
              <a:xfrm>
                <a:off x="2466866" y="6329338"/>
                <a:ext cx="1073639" cy="32913"/>
              </a:xfrm>
              <a:custGeom>
                <a:avLst/>
                <a:gdLst>
                  <a:gd name="connsiteX0" fmla="*/ 538114 w 1073639"/>
                  <a:gd name="connsiteY0" fmla="*/ 0 h 32913"/>
                  <a:gd name="connsiteX1" fmla="*/ 1053754 w 1073639"/>
                  <a:gd name="connsiteY1" fmla="*/ 0 h 32913"/>
                  <a:gd name="connsiteX2" fmla="*/ 1072954 w 1073639"/>
                  <a:gd name="connsiteY2" fmla="*/ 10972 h 32913"/>
                  <a:gd name="connsiteX3" fmla="*/ 1056497 w 1073639"/>
                  <a:gd name="connsiteY3" fmla="*/ 32913 h 32913"/>
                  <a:gd name="connsiteX4" fmla="*/ 987928 w 1073639"/>
                  <a:gd name="connsiteY4" fmla="*/ 32913 h 32913"/>
                  <a:gd name="connsiteX5" fmla="*/ 444860 w 1073639"/>
                  <a:gd name="connsiteY5" fmla="*/ 32913 h 32913"/>
                  <a:gd name="connsiteX6" fmla="*/ 22474 w 1073639"/>
                  <a:gd name="connsiteY6" fmla="*/ 32913 h 32913"/>
                  <a:gd name="connsiteX7" fmla="*/ 16988 w 1073639"/>
                  <a:gd name="connsiteY7" fmla="*/ 32913 h 32913"/>
                  <a:gd name="connsiteX8" fmla="*/ 531 w 1073639"/>
                  <a:gd name="connsiteY8" fmla="*/ 16457 h 32913"/>
                  <a:gd name="connsiteX9" fmla="*/ 19731 w 1073639"/>
                  <a:gd name="connsiteY9" fmla="*/ 2743 h 32913"/>
                  <a:gd name="connsiteX10" fmla="*/ 107500 w 1073639"/>
                  <a:gd name="connsiteY10" fmla="*/ 2743 h 32913"/>
                  <a:gd name="connsiteX11" fmla="*/ 538114 w 1073639"/>
                  <a:gd name="connsiteY11" fmla="*/ 0 h 32913"/>
                  <a:gd name="connsiteX12" fmla="*/ 538114 w 1073639"/>
                  <a:gd name="connsiteY12"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3639" h="32913">
                    <a:moveTo>
                      <a:pt x="538114" y="0"/>
                    </a:moveTo>
                    <a:cubicBezTo>
                      <a:pt x="710909" y="0"/>
                      <a:pt x="883703" y="0"/>
                      <a:pt x="1053754" y="0"/>
                    </a:cubicBezTo>
                    <a:cubicBezTo>
                      <a:pt x="1061983" y="0"/>
                      <a:pt x="1070211" y="0"/>
                      <a:pt x="1072954" y="10972"/>
                    </a:cubicBezTo>
                    <a:cubicBezTo>
                      <a:pt x="1075697" y="21943"/>
                      <a:pt x="1070211" y="30171"/>
                      <a:pt x="1056497" y="32913"/>
                    </a:cubicBezTo>
                    <a:cubicBezTo>
                      <a:pt x="1034555" y="32913"/>
                      <a:pt x="1009870" y="32913"/>
                      <a:pt x="987928" y="32913"/>
                    </a:cubicBezTo>
                    <a:cubicBezTo>
                      <a:pt x="806905" y="32913"/>
                      <a:pt x="625883" y="32913"/>
                      <a:pt x="444860" y="32913"/>
                    </a:cubicBezTo>
                    <a:cubicBezTo>
                      <a:pt x="304979" y="32913"/>
                      <a:pt x="162355" y="32913"/>
                      <a:pt x="22474" y="32913"/>
                    </a:cubicBezTo>
                    <a:cubicBezTo>
                      <a:pt x="19731" y="32913"/>
                      <a:pt x="19731" y="32913"/>
                      <a:pt x="16988" y="32913"/>
                    </a:cubicBezTo>
                    <a:cubicBezTo>
                      <a:pt x="6017" y="32913"/>
                      <a:pt x="-2211" y="24686"/>
                      <a:pt x="531" y="16457"/>
                    </a:cubicBezTo>
                    <a:cubicBezTo>
                      <a:pt x="531" y="8229"/>
                      <a:pt x="8760" y="2743"/>
                      <a:pt x="19731" y="2743"/>
                    </a:cubicBezTo>
                    <a:cubicBezTo>
                      <a:pt x="49901" y="2743"/>
                      <a:pt x="77329" y="2743"/>
                      <a:pt x="107500" y="2743"/>
                    </a:cubicBezTo>
                    <a:cubicBezTo>
                      <a:pt x="250124" y="0"/>
                      <a:pt x="392747" y="0"/>
                      <a:pt x="538114" y="0"/>
                    </a:cubicBezTo>
                    <a:cubicBezTo>
                      <a:pt x="538114" y="0"/>
                      <a:pt x="538114" y="0"/>
                      <a:pt x="538114" y="0"/>
                    </a:cubicBezTo>
                    <a:close/>
                  </a:path>
                </a:pathLst>
              </a:custGeom>
              <a:grpFill/>
              <a:ln w="27426" cap="flat">
                <a:noFill/>
                <a:prstDash val="solid"/>
                <a:miter/>
              </a:ln>
            </p:spPr>
            <p:txBody>
              <a:bodyPr rtlCol="0" anchor="ctr"/>
              <a:lstStyle/>
              <a:p>
                <a:pPr algn="l" rtl="0"/>
                <a:endParaRPr lang="en-US"/>
              </a:p>
            </p:txBody>
          </p:sp>
        </p:grpSp>
        <p:sp>
          <p:nvSpPr>
            <p:cNvPr id="317" name="Freeform 316">
              <a:extLst>
                <a:ext uri="{FF2B5EF4-FFF2-40B4-BE49-F238E27FC236}">
                  <a16:creationId xmlns:a16="http://schemas.microsoft.com/office/drawing/2014/main" id="{98C37826-62F6-407D-9E49-58603298E010}"/>
                </a:ext>
              </a:extLst>
            </p:cNvPr>
            <p:cNvSpPr/>
            <p:nvPr/>
          </p:nvSpPr>
          <p:spPr>
            <a:xfrm>
              <a:off x="2563395" y="5832898"/>
              <a:ext cx="320904" cy="409715"/>
            </a:xfrm>
            <a:custGeom>
              <a:avLst/>
              <a:gdLst>
                <a:gd name="connsiteX0" fmla="*/ 320904 w 320904"/>
                <a:gd name="connsiteY0" fmla="*/ 252334 h 409715"/>
                <a:gd name="connsiteX1" fmla="*/ 320904 w 320904"/>
                <a:gd name="connsiteY1" fmla="*/ 244106 h 409715"/>
                <a:gd name="connsiteX2" fmla="*/ 320904 w 320904"/>
                <a:gd name="connsiteY2" fmla="*/ 241363 h 409715"/>
                <a:gd name="connsiteX3" fmla="*/ 318161 w 320904"/>
                <a:gd name="connsiteY3" fmla="*/ 222163 h 409715"/>
                <a:gd name="connsiteX4" fmla="*/ 318161 w 320904"/>
                <a:gd name="connsiteY4" fmla="*/ 216678 h 409715"/>
                <a:gd name="connsiteX5" fmla="*/ 318161 w 320904"/>
                <a:gd name="connsiteY5" fmla="*/ 211192 h 409715"/>
                <a:gd name="connsiteX6" fmla="*/ 312676 w 320904"/>
                <a:gd name="connsiteY6" fmla="*/ 186508 h 409715"/>
                <a:gd name="connsiteX7" fmla="*/ 178280 w 320904"/>
                <a:gd name="connsiteY7" fmla="*/ 98739 h 409715"/>
                <a:gd name="connsiteX8" fmla="*/ 202965 w 320904"/>
                <a:gd name="connsiteY8" fmla="*/ 63083 h 409715"/>
                <a:gd name="connsiteX9" fmla="*/ 224907 w 320904"/>
                <a:gd name="connsiteY9" fmla="*/ 54855 h 409715"/>
                <a:gd name="connsiteX10" fmla="*/ 241364 w 320904"/>
                <a:gd name="connsiteY10" fmla="*/ 32913 h 409715"/>
                <a:gd name="connsiteX11" fmla="*/ 216679 w 320904"/>
                <a:gd name="connsiteY11" fmla="*/ 21942 h 409715"/>
                <a:gd name="connsiteX12" fmla="*/ 161824 w 320904"/>
                <a:gd name="connsiteY12" fmla="*/ 54855 h 409715"/>
                <a:gd name="connsiteX13" fmla="*/ 159081 w 320904"/>
                <a:gd name="connsiteY13" fmla="*/ 52112 h 409715"/>
                <a:gd name="connsiteX14" fmla="*/ 68569 w 320904"/>
                <a:gd name="connsiteY14" fmla="*/ 0 h 409715"/>
                <a:gd name="connsiteX15" fmla="*/ 57598 w 320904"/>
                <a:gd name="connsiteY15" fmla="*/ 0 h 409715"/>
                <a:gd name="connsiteX16" fmla="*/ 38399 w 320904"/>
                <a:gd name="connsiteY16" fmla="*/ 16456 h 409715"/>
                <a:gd name="connsiteX17" fmla="*/ 74055 w 320904"/>
                <a:gd name="connsiteY17" fmla="*/ 112453 h 409715"/>
                <a:gd name="connsiteX18" fmla="*/ 5486 w 320904"/>
                <a:gd name="connsiteY18" fmla="*/ 194735 h 409715"/>
                <a:gd name="connsiteX19" fmla="*/ 0 w 320904"/>
                <a:gd name="connsiteY19" fmla="*/ 219421 h 409715"/>
                <a:gd name="connsiteX20" fmla="*/ 0 w 320904"/>
                <a:gd name="connsiteY20" fmla="*/ 230392 h 409715"/>
                <a:gd name="connsiteX21" fmla="*/ 0 w 320904"/>
                <a:gd name="connsiteY21" fmla="*/ 268790 h 409715"/>
                <a:gd name="connsiteX22" fmla="*/ 5486 w 320904"/>
                <a:gd name="connsiteY22" fmla="*/ 285247 h 409715"/>
                <a:gd name="connsiteX23" fmla="*/ 57598 w 320904"/>
                <a:gd name="connsiteY23" fmla="*/ 375758 h 409715"/>
                <a:gd name="connsiteX24" fmla="*/ 156338 w 320904"/>
                <a:gd name="connsiteY24" fmla="*/ 405928 h 409715"/>
                <a:gd name="connsiteX25" fmla="*/ 167309 w 320904"/>
                <a:gd name="connsiteY25" fmla="*/ 405928 h 409715"/>
                <a:gd name="connsiteX26" fmla="*/ 246849 w 320904"/>
                <a:gd name="connsiteY26" fmla="*/ 389472 h 409715"/>
                <a:gd name="connsiteX27" fmla="*/ 315418 w 320904"/>
                <a:gd name="connsiteY27" fmla="*/ 282504 h 409715"/>
                <a:gd name="connsiteX28" fmla="*/ 320904 w 320904"/>
                <a:gd name="connsiteY28" fmla="*/ 266047 h 409715"/>
                <a:gd name="connsiteX29" fmla="*/ 320904 w 320904"/>
                <a:gd name="connsiteY29" fmla="*/ 252334 h 409715"/>
                <a:gd name="connsiteX30" fmla="*/ 128910 w 320904"/>
                <a:gd name="connsiteY30" fmla="*/ 93254 h 409715"/>
                <a:gd name="connsiteX31" fmla="*/ 74055 w 320904"/>
                <a:gd name="connsiteY31" fmla="*/ 41141 h 409715"/>
                <a:gd name="connsiteX32" fmla="*/ 128910 w 320904"/>
                <a:gd name="connsiteY32" fmla="*/ 93254 h 409715"/>
                <a:gd name="connsiteX33" fmla="*/ 224907 w 320904"/>
                <a:gd name="connsiteY33" fmla="*/ 356559 h 409715"/>
                <a:gd name="connsiteX34" fmla="*/ 170052 w 320904"/>
                <a:gd name="connsiteY34" fmla="*/ 370273 h 409715"/>
                <a:gd name="connsiteX35" fmla="*/ 142624 w 320904"/>
                <a:gd name="connsiteY35" fmla="*/ 370273 h 409715"/>
                <a:gd name="connsiteX36" fmla="*/ 87769 w 320904"/>
                <a:gd name="connsiteY36" fmla="*/ 356559 h 409715"/>
                <a:gd name="connsiteX37" fmla="*/ 30171 w 320904"/>
                <a:gd name="connsiteY37" fmla="*/ 235877 h 409715"/>
                <a:gd name="connsiteX38" fmla="*/ 112454 w 320904"/>
                <a:gd name="connsiteY38" fmla="*/ 134395 h 409715"/>
                <a:gd name="connsiteX39" fmla="*/ 202965 w 320904"/>
                <a:gd name="connsiteY39" fmla="*/ 134395 h 409715"/>
                <a:gd name="connsiteX40" fmla="*/ 282505 w 320904"/>
                <a:gd name="connsiteY40" fmla="*/ 235877 h 409715"/>
                <a:gd name="connsiteX41" fmla="*/ 224907 w 320904"/>
                <a:gd name="connsiteY41" fmla="*/ 356559 h 40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0904" h="409715">
                  <a:moveTo>
                    <a:pt x="320904" y="252334"/>
                  </a:moveTo>
                  <a:cubicBezTo>
                    <a:pt x="320904" y="249591"/>
                    <a:pt x="320904" y="246849"/>
                    <a:pt x="320904" y="244106"/>
                  </a:cubicBezTo>
                  <a:cubicBezTo>
                    <a:pt x="320904" y="244106"/>
                    <a:pt x="320904" y="241363"/>
                    <a:pt x="320904" y="241363"/>
                  </a:cubicBezTo>
                  <a:cubicBezTo>
                    <a:pt x="320904" y="235877"/>
                    <a:pt x="318161" y="230392"/>
                    <a:pt x="318161" y="222163"/>
                  </a:cubicBezTo>
                  <a:cubicBezTo>
                    <a:pt x="318161" y="219421"/>
                    <a:pt x="318161" y="219421"/>
                    <a:pt x="318161" y="216678"/>
                  </a:cubicBezTo>
                  <a:cubicBezTo>
                    <a:pt x="318161" y="213935"/>
                    <a:pt x="318161" y="211192"/>
                    <a:pt x="318161" y="211192"/>
                  </a:cubicBezTo>
                  <a:cubicBezTo>
                    <a:pt x="315418" y="202964"/>
                    <a:pt x="312676" y="194735"/>
                    <a:pt x="312676" y="186508"/>
                  </a:cubicBezTo>
                  <a:cubicBezTo>
                    <a:pt x="287991" y="128909"/>
                    <a:pt x="241364" y="98739"/>
                    <a:pt x="178280" y="98739"/>
                  </a:cubicBezTo>
                  <a:cubicBezTo>
                    <a:pt x="181023" y="82283"/>
                    <a:pt x="189251" y="71311"/>
                    <a:pt x="202965" y="63083"/>
                  </a:cubicBezTo>
                  <a:cubicBezTo>
                    <a:pt x="211193" y="60340"/>
                    <a:pt x="216679" y="57597"/>
                    <a:pt x="224907" y="54855"/>
                  </a:cubicBezTo>
                  <a:cubicBezTo>
                    <a:pt x="235878" y="49369"/>
                    <a:pt x="244107" y="41141"/>
                    <a:pt x="241364" y="32913"/>
                  </a:cubicBezTo>
                  <a:cubicBezTo>
                    <a:pt x="238621" y="21942"/>
                    <a:pt x="227650" y="19199"/>
                    <a:pt x="216679" y="21942"/>
                  </a:cubicBezTo>
                  <a:cubicBezTo>
                    <a:pt x="194737" y="27428"/>
                    <a:pt x="175537" y="38399"/>
                    <a:pt x="161824" y="54855"/>
                  </a:cubicBezTo>
                  <a:cubicBezTo>
                    <a:pt x="159081" y="54855"/>
                    <a:pt x="159081" y="54855"/>
                    <a:pt x="159081" y="52112"/>
                  </a:cubicBezTo>
                  <a:cubicBezTo>
                    <a:pt x="142624" y="10971"/>
                    <a:pt x="106968" y="5485"/>
                    <a:pt x="68569" y="0"/>
                  </a:cubicBezTo>
                  <a:cubicBezTo>
                    <a:pt x="65827" y="0"/>
                    <a:pt x="60341" y="0"/>
                    <a:pt x="57598" y="0"/>
                  </a:cubicBezTo>
                  <a:cubicBezTo>
                    <a:pt x="46627" y="0"/>
                    <a:pt x="38399" y="5485"/>
                    <a:pt x="38399" y="16456"/>
                  </a:cubicBezTo>
                  <a:cubicBezTo>
                    <a:pt x="41142" y="49369"/>
                    <a:pt x="46627" y="85025"/>
                    <a:pt x="74055" y="112453"/>
                  </a:cubicBezTo>
                  <a:cubicBezTo>
                    <a:pt x="41142" y="128909"/>
                    <a:pt x="16457" y="156337"/>
                    <a:pt x="5486" y="194735"/>
                  </a:cubicBezTo>
                  <a:cubicBezTo>
                    <a:pt x="5486" y="202964"/>
                    <a:pt x="2743" y="211192"/>
                    <a:pt x="0" y="219421"/>
                  </a:cubicBezTo>
                  <a:cubicBezTo>
                    <a:pt x="0" y="222163"/>
                    <a:pt x="0" y="224906"/>
                    <a:pt x="0" y="230392"/>
                  </a:cubicBezTo>
                  <a:cubicBezTo>
                    <a:pt x="0" y="244106"/>
                    <a:pt x="0" y="257819"/>
                    <a:pt x="0" y="268790"/>
                  </a:cubicBezTo>
                  <a:cubicBezTo>
                    <a:pt x="2743" y="274276"/>
                    <a:pt x="5486" y="279761"/>
                    <a:pt x="5486" y="285247"/>
                  </a:cubicBezTo>
                  <a:cubicBezTo>
                    <a:pt x="16457" y="318160"/>
                    <a:pt x="32914" y="351073"/>
                    <a:pt x="57598" y="375758"/>
                  </a:cubicBezTo>
                  <a:cubicBezTo>
                    <a:pt x="85026" y="403186"/>
                    <a:pt x="115197" y="416899"/>
                    <a:pt x="156338" y="405928"/>
                  </a:cubicBezTo>
                  <a:cubicBezTo>
                    <a:pt x="159081" y="405928"/>
                    <a:pt x="164566" y="405928"/>
                    <a:pt x="167309" y="405928"/>
                  </a:cubicBezTo>
                  <a:cubicBezTo>
                    <a:pt x="197480" y="414156"/>
                    <a:pt x="222164" y="405928"/>
                    <a:pt x="246849" y="389472"/>
                  </a:cubicBezTo>
                  <a:cubicBezTo>
                    <a:pt x="282505" y="362044"/>
                    <a:pt x="301704" y="323646"/>
                    <a:pt x="315418" y="282504"/>
                  </a:cubicBezTo>
                  <a:cubicBezTo>
                    <a:pt x="318161" y="277018"/>
                    <a:pt x="318161" y="271533"/>
                    <a:pt x="320904" y="266047"/>
                  </a:cubicBezTo>
                  <a:cubicBezTo>
                    <a:pt x="318161" y="260562"/>
                    <a:pt x="318161" y="255077"/>
                    <a:pt x="320904" y="252334"/>
                  </a:cubicBezTo>
                  <a:close/>
                  <a:moveTo>
                    <a:pt x="128910" y="93254"/>
                  </a:moveTo>
                  <a:cubicBezTo>
                    <a:pt x="98740" y="98739"/>
                    <a:pt x="79541" y="79540"/>
                    <a:pt x="74055" y="41141"/>
                  </a:cubicBezTo>
                  <a:cubicBezTo>
                    <a:pt x="112454" y="43884"/>
                    <a:pt x="120682" y="54855"/>
                    <a:pt x="128910" y="93254"/>
                  </a:cubicBezTo>
                  <a:close/>
                  <a:moveTo>
                    <a:pt x="224907" y="356559"/>
                  </a:moveTo>
                  <a:cubicBezTo>
                    <a:pt x="208450" y="370273"/>
                    <a:pt x="191994" y="375758"/>
                    <a:pt x="170052" y="370273"/>
                  </a:cubicBezTo>
                  <a:cubicBezTo>
                    <a:pt x="161824" y="367530"/>
                    <a:pt x="150852" y="367530"/>
                    <a:pt x="142624" y="370273"/>
                  </a:cubicBezTo>
                  <a:cubicBezTo>
                    <a:pt x="120682" y="375758"/>
                    <a:pt x="104225" y="370273"/>
                    <a:pt x="87769" y="356559"/>
                  </a:cubicBezTo>
                  <a:cubicBezTo>
                    <a:pt x="52113" y="323646"/>
                    <a:pt x="32914" y="285247"/>
                    <a:pt x="30171" y="235877"/>
                  </a:cubicBezTo>
                  <a:cubicBezTo>
                    <a:pt x="27428" y="183765"/>
                    <a:pt x="60341" y="142623"/>
                    <a:pt x="112454" y="134395"/>
                  </a:cubicBezTo>
                  <a:cubicBezTo>
                    <a:pt x="142624" y="131652"/>
                    <a:pt x="172794" y="131652"/>
                    <a:pt x="202965" y="134395"/>
                  </a:cubicBezTo>
                  <a:cubicBezTo>
                    <a:pt x="249592" y="139880"/>
                    <a:pt x="282505" y="181022"/>
                    <a:pt x="282505" y="235877"/>
                  </a:cubicBezTo>
                  <a:cubicBezTo>
                    <a:pt x="279763" y="282504"/>
                    <a:pt x="263306" y="323646"/>
                    <a:pt x="224907" y="356559"/>
                  </a:cubicBezTo>
                  <a:close/>
                </a:path>
              </a:pathLst>
            </a:custGeom>
            <a:solidFill>
              <a:srgbClr val="F79037"/>
            </a:solidFill>
            <a:ln w="27426" cap="flat">
              <a:noFill/>
              <a:prstDash val="solid"/>
              <a:miter/>
            </a:ln>
          </p:spPr>
          <p:txBody>
            <a:bodyPr rtlCol="0" anchor="ctr"/>
            <a:lstStyle/>
            <a:p>
              <a:pPr algn="l" rtl="0"/>
              <a:endParaRPr lang="en-US"/>
            </a:p>
          </p:txBody>
        </p:sp>
      </p:grpSp>
      <p:grpSp>
        <p:nvGrpSpPr>
          <p:cNvPr id="331" name="Graphic 3">
            <a:extLst>
              <a:ext uri="{FF2B5EF4-FFF2-40B4-BE49-F238E27FC236}">
                <a16:creationId xmlns:a16="http://schemas.microsoft.com/office/drawing/2014/main" id="{358900F1-EC30-3F0B-CC60-0896ACF9314C}"/>
              </a:ext>
            </a:extLst>
          </p:cNvPr>
          <p:cNvGrpSpPr/>
          <p:nvPr/>
        </p:nvGrpSpPr>
        <p:grpSpPr>
          <a:xfrm>
            <a:off x="3509998" y="7593129"/>
            <a:ext cx="786583" cy="800545"/>
            <a:chOff x="8424689" y="1951807"/>
            <a:chExt cx="1086136" cy="1105415"/>
          </a:xfrm>
          <a:solidFill>
            <a:srgbClr val="000000"/>
          </a:solidFill>
        </p:grpSpPr>
        <p:grpSp>
          <p:nvGrpSpPr>
            <p:cNvPr id="332" name="Graphic 3">
              <a:extLst>
                <a:ext uri="{FF2B5EF4-FFF2-40B4-BE49-F238E27FC236}">
                  <a16:creationId xmlns:a16="http://schemas.microsoft.com/office/drawing/2014/main" id="{016A9267-A172-55F9-C60C-A77CA099FE0C}"/>
                </a:ext>
              </a:extLst>
            </p:cNvPr>
            <p:cNvGrpSpPr/>
            <p:nvPr/>
          </p:nvGrpSpPr>
          <p:grpSpPr>
            <a:xfrm>
              <a:off x="8424689" y="1951807"/>
              <a:ext cx="1086136" cy="1105415"/>
              <a:chOff x="8424689" y="1951807"/>
              <a:chExt cx="1086136" cy="1105415"/>
            </a:xfrm>
            <a:grpFill/>
          </p:grpSpPr>
          <p:sp>
            <p:nvSpPr>
              <p:cNvPr id="339" name="Freeform 338">
                <a:extLst>
                  <a:ext uri="{FF2B5EF4-FFF2-40B4-BE49-F238E27FC236}">
                    <a16:creationId xmlns:a16="http://schemas.microsoft.com/office/drawing/2014/main" id="{6A60243D-CFA6-1693-E51C-DCFAD6D9B244}"/>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pPr algn="l" rtl="0"/>
                <a:endParaRPr lang="en-US"/>
              </a:p>
            </p:txBody>
          </p:sp>
          <p:sp>
            <p:nvSpPr>
              <p:cNvPr id="340" name="Freeform 339">
                <a:extLst>
                  <a:ext uri="{FF2B5EF4-FFF2-40B4-BE49-F238E27FC236}">
                    <a16:creationId xmlns:a16="http://schemas.microsoft.com/office/drawing/2014/main" id="{61A776F8-2C23-AF26-1B0D-C88F212870DB}"/>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pPr algn="l" rtl="0"/>
                <a:endParaRPr lang="en-US"/>
              </a:p>
            </p:txBody>
          </p:sp>
          <p:sp>
            <p:nvSpPr>
              <p:cNvPr id="341" name="Freeform 340">
                <a:extLst>
                  <a:ext uri="{FF2B5EF4-FFF2-40B4-BE49-F238E27FC236}">
                    <a16:creationId xmlns:a16="http://schemas.microsoft.com/office/drawing/2014/main" id="{53B1EC4D-05AE-E861-22B6-3DA33B8F46B4}"/>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pPr algn="l" rtl="0"/>
                <a:endParaRPr lang="en-US"/>
              </a:p>
            </p:txBody>
          </p:sp>
          <p:sp>
            <p:nvSpPr>
              <p:cNvPr id="342" name="Freeform 341">
                <a:extLst>
                  <a:ext uri="{FF2B5EF4-FFF2-40B4-BE49-F238E27FC236}">
                    <a16:creationId xmlns:a16="http://schemas.microsoft.com/office/drawing/2014/main" id="{2FBD5CA9-2E4F-1641-7C08-1EF6058BE316}"/>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pPr algn="l" rtl="0"/>
                <a:endParaRPr lang="en-US"/>
              </a:p>
            </p:txBody>
          </p:sp>
          <p:sp>
            <p:nvSpPr>
              <p:cNvPr id="343" name="Freeform 342">
                <a:extLst>
                  <a:ext uri="{FF2B5EF4-FFF2-40B4-BE49-F238E27FC236}">
                    <a16:creationId xmlns:a16="http://schemas.microsoft.com/office/drawing/2014/main" id="{FF2BF4EE-6D02-F400-9AD9-7AFDE3F99C16}"/>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pPr algn="l" rtl="0"/>
                <a:endParaRPr lang="en-US"/>
              </a:p>
            </p:txBody>
          </p:sp>
          <p:sp>
            <p:nvSpPr>
              <p:cNvPr id="344" name="Freeform 343">
                <a:extLst>
                  <a:ext uri="{FF2B5EF4-FFF2-40B4-BE49-F238E27FC236}">
                    <a16:creationId xmlns:a16="http://schemas.microsoft.com/office/drawing/2014/main" id="{6E9112CF-A570-A0FD-0A0C-F8F111E62FB2}"/>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pPr algn="l" rtl="0"/>
                <a:endParaRPr lang="en-US"/>
              </a:p>
            </p:txBody>
          </p:sp>
          <p:sp>
            <p:nvSpPr>
              <p:cNvPr id="345" name="Freeform 344">
                <a:extLst>
                  <a:ext uri="{FF2B5EF4-FFF2-40B4-BE49-F238E27FC236}">
                    <a16:creationId xmlns:a16="http://schemas.microsoft.com/office/drawing/2014/main" id="{70D0F90F-9DBA-E952-2700-9CD7E901AC77}"/>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pPr algn="l" rtl="0"/>
                <a:endParaRPr lang="en-US"/>
              </a:p>
            </p:txBody>
          </p:sp>
          <p:sp>
            <p:nvSpPr>
              <p:cNvPr id="346" name="Freeform 345">
                <a:extLst>
                  <a:ext uri="{FF2B5EF4-FFF2-40B4-BE49-F238E27FC236}">
                    <a16:creationId xmlns:a16="http://schemas.microsoft.com/office/drawing/2014/main" id="{072FE4F9-F74A-7F8C-8203-02D6D43EBE37}"/>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pPr algn="l" rtl="0"/>
                <a:endParaRPr lang="en-US"/>
              </a:p>
            </p:txBody>
          </p:sp>
          <p:sp>
            <p:nvSpPr>
              <p:cNvPr id="347" name="Freeform 346">
                <a:extLst>
                  <a:ext uri="{FF2B5EF4-FFF2-40B4-BE49-F238E27FC236}">
                    <a16:creationId xmlns:a16="http://schemas.microsoft.com/office/drawing/2014/main" id="{2B47E560-B7FC-D846-5990-961DBE29D6D0}"/>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348" name="Freeform 347">
                <a:extLst>
                  <a:ext uri="{FF2B5EF4-FFF2-40B4-BE49-F238E27FC236}">
                    <a16:creationId xmlns:a16="http://schemas.microsoft.com/office/drawing/2014/main" id="{5C130BB1-31AB-6679-B7FB-7BECF49A75B7}"/>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pPr algn="l" rtl="0"/>
                <a:endParaRPr lang="en-US"/>
              </a:p>
            </p:txBody>
          </p:sp>
          <p:sp>
            <p:nvSpPr>
              <p:cNvPr id="357" name="Freeform 356">
                <a:extLst>
                  <a:ext uri="{FF2B5EF4-FFF2-40B4-BE49-F238E27FC236}">
                    <a16:creationId xmlns:a16="http://schemas.microsoft.com/office/drawing/2014/main" id="{C89E150F-34A1-5A23-45BC-D8468EE03264}"/>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pPr algn="l" rtl="0"/>
                <a:endParaRPr lang="en-US"/>
              </a:p>
            </p:txBody>
          </p:sp>
          <p:sp>
            <p:nvSpPr>
              <p:cNvPr id="358" name="Freeform 357">
                <a:extLst>
                  <a:ext uri="{FF2B5EF4-FFF2-40B4-BE49-F238E27FC236}">
                    <a16:creationId xmlns:a16="http://schemas.microsoft.com/office/drawing/2014/main" id="{C922A2E8-08BC-E256-0CA5-DCD27F48E333}"/>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pPr algn="l" rtl="0"/>
                <a:endParaRPr lang="en-US"/>
              </a:p>
            </p:txBody>
          </p:sp>
          <p:sp>
            <p:nvSpPr>
              <p:cNvPr id="359" name="Freeform 358">
                <a:extLst>
                  <a:ext uri="{FF2B5EF4-FFF2-40B4-BE49-F238E27FC236}">
                    <a16:creationId xmlns:a16="http://schemas.microsoft.com/office/drawing/2014/main" id="{BD96E69A-80EE-E3F5-39E1-EA6E58E37213}"/>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pPr algn="l" rtl="0"/>
                <a:endParaRPr lang="en-US"/>
              </a:p>
            </p:txBody>
          </p:sp>
          <p:sp>
            <p:nvSpPr>
              <p:cNvPr id="377" name="Freeform 376">
                <a:extLst>
                  <a:ext uri="{FF2B5EF4-FFF2-40B4-BE49-F238E27FC236}">
                    <a16:creationId xmlns:a16="http://schemas.microsoft.com/office/drawing/2014/main" id="{379E8E7D-79A2-0918-DBCC-52AA6995D191}"/>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pPr algn="l" rtl="0"/>
                <a:endParaRPr lang="en-US"/>
              </a:p>
            </p:txBody>
          </p:sp>
          <p:sp>
            <p:nvSpPr>
              <p:cNvPr id="379" name="Freeform 378">
                <a:extLst>
                  <a:ext uri="{FF2B5EF4-FFF2-40B4-BE49-F238E27FC236}">
                    <a16:creationId xmlns:a16="http://schemas.microsoft.com/office/drawing/2014/main" id="{9E63CD70-F8FF-28CF-FC3E-606459BE7DAB}"/>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pPr algn="l" rtl="0"/>
                <a:endParaRPr lang="en-US"/>
              </a:p>
            </p:txBody>
          </p:sp>
          <p:sp>
            <p:nvSpPr>
              <p:cNvPr id="389" name="Freeform 388">
                <a:extLst>
                  <a:ext uri="{FF2B5EF4-FFF2-40B4-BE49-F238E27FC236}">
                    <a16:creationId xmlns:a16="http://schemas.microsoft.com/office/drawing/2014/main" id="{5623FAC8-399D-4404-3D67-E7A89562D57A}"/>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pPr algn="l" rtl="0"/>
                <a:endParaRPr lang="en-US"/>
              </a:p>
            </p:txBody>
          </p:sp>
          <p:sp>
            <p:nvSpPr>
              <p:cNvPr id="390" name="Freeform 389">
                <a:extLst>
                  <a:ext uri="{FF2B5EF4-FFF2-40B4-BE49-F238E27FC236}">
                    <a16:creationId xmlns:a16="http://schemas.microsoft.com/office/drawing/2014/main" id="{8E00CB35-E2FF-3A96-EE14-BAFB35E594F0}"/>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pPr algn="l" rtl="0"/>
                <a:endParaRPr lang="en-US"/>
              </a:p>
            </p:txBody>
          </p:sp>
          <p:sp>
            <p:nvSpPr>
              <p:cNvPr id="391" name="Freeform 390">
                <a:extLst>
                  <a:ext uri="{FF2B5EF4-FFF2-40B4-BE49-F238E27FC236}">
                    <a16:creationId xmlns:a16="http://schemas.microsoft.com/office/drawing/2014/main" id="{8D6384DE-824D-33A4-F5A7-529CEC29FFE8}"/>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pPr algn="l" rtl="0"/>
                <a:endParaRPr lang="en-US"/>
              </a:p>
            </p:txBody>
          </p:sp>
          <p:sp>
            <p:nvSpPr>
              <p:cNvPr id="392" name="Freeform 391">
                <a:extLst>
                  <a:ext uri="{FF2B5EF4-FFF2-40B4-BE49-F238E27FC236}">
                    <a16:creationId xmlns:a16="http://schemas.microsoft.com/office/drawing/2014/main" id="{1E2E7A34-30D3-9930-75D0-F480C4483F4A}"/>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pPr algn="l" rtl="0"/>
                <a:endParaRPr lang="en-US"/>
              </a:p>
            </p:txBody>
          </p:sp>
          <p:sp>
            <p:nvSpPr>
              <p:cNvPr id="394" name="Freeform 393">
                <a:extLst>
                  <a:ext uri="{FF2B5EF4-FFF2-40B4-BE49-F238E27FC236}">
                    <a16:creationId xmlns:a16="http://schemas.microsoft.com/office/drawing/2014/main" id="{3B61DE6C-6A0E-2BD6-93D5-9EC7DDAF6B76}"/>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396" name="Freeform 395">
                <a:extLst>
                  <a:ext uri="{FF2B5EF4-FFF2-40B4-BE49-F238E27FC236}">
                    <a16:creationId xmlns:a16="http://schemas.microsoft.com/office/drawing/2014/main" id="{1C0035B9-E738-F41A-221F-55638F8180AC}"/>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397" name="Freeform 396">
                <a:extLst>
                  <a:ext uri="{FF2B5EF4-FFF2-40B4-BE49-F238E27FC236}">
                    <a16:creationId xmlns:a16="http://schemas.microsoft.com/office/drawing/2014/main" id="{760DB640-D311-CAF7-BFFA-D4D79FD81C3D}"/>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398" name="Freeform 397">
                <a:extLst>
                  <a:ext uri="{FF2B5EF4-FFF2-40B4-BE49-F238E27FC236}">
                    <a16:creationId xmlns:a16="http://schemas.microsoft.com/office/drawing/2014/main" id="{B0A0BAFB-0837-8ACF-BFB2-9BA2E1C40C12}"/>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pPr algn="l" rtl="0"/>
                <a:endParaRPr lang="en-US"/>
              </a:p>
            </p:txBody>
          </p:sp>
          <p:sp>
            <p:nvSpPr>
              <p:cNvPr id="399" name="Freeform 398">
                <a:extLst>
                  <a:ext uri="{FF2B5EF4-FFF2-40B4-BE49-F238E27FC236}">
                    <a16:creationId xmlns:a16="http://schemas.microsoft.com/office/drawing/2014/main" id="{FB030B88-6A1F-52B5-1110-2BAB200592D9}"/>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pPr algn="l" rtl="0"/>
                <a:endParaRPr lang="en-US"/>
              </a:p>
            </p:txBody>
          </p:sp>
          <p:sp>
            <p:nvSpPr>
              <p:cNvPr id="400" name="Freeform 399">
                <a:extLst>
                  <a:ext uri="{FF2B5EF4-FFF2-40B4-BE49-F238E27FC236}">
                    <a16:creationId xmlns:a16="http://schemas.microsoft.com/office/drawing/2014/main" id="{BACD7BFB-91AB-9E7E-79BC-AD4281EF8F64}"/>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401" name="Freeform 400">
                <a:extLst>
                  <a:ext uri="{FF2B5EF4-FFF2-40B4-BE49-F238E27FC236}">
                    <a16:creationId xmlns:a16="http://schemas.microsoft.com/office/drawing/2014/main" id="{D3CD8A7A-0A3C-7594-958E-8C8FB75EEF48}"/>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402" name="Freeform 401">
                <a:extLst>
                  <a:ext uri="{FF2B5EF4-FFF2-40B4-BE49-F238E27FC236}">
                    <a16:creationId xmlns:a16="http://schemas.microsoft.com/office/drawing/2014/main" id="{65CDA886-CB7C-8BD5-5648-047A8359A8F6}"/>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pPr algn="l" rtl="0"/>
                <a:endParaRPr lang="en-US"/>
              </a:p>
            </p:txBody>
          </p:sp>
          <p:sp>
            <p:nvSpPr>
              <p:cNvPr id="403" name="Freeform 402">
                <a:extLst>
                  <a:ext uri="{FF2B5EF4-FFF2-40B4-BE49-F238E27FC236}">
                    <a16:creationId xmlns:a16="http://schemas.microsoft.com/office/drawing/2014/main" id="{77083E5B-BFE0-E594-71CB-AE45D2355116}"/>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pPr algn="l" rtl="0"/>
                <a:endParaRPr lang="en-US"/>
              </a:p>
            </p:txBody>
          </p:sp>
          <p:sp>
            <p:nvSpPr>
              <p:cNvPr id="404" name="Freeform 403">
                <a:extLst>
                  <a:ext uri="{FF2B5EF4-FFF2-40B4-BE49-F238E27FC236}">
                    <a16:creationId xmlns:a16="http://schemas.microsoft.com/office/drawing/2014/main" id="{18874B86-4D2C-53DA-A3FB-BC17AB41A423}"/>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405" name="Freeform 404">
                <a:extLst>
                  <a:ext uri="{FF2B5EF4-FFF2-40B4-BE49-F238E27FC236}">
                    <a16:creationId xmlns:a16="http://schemas.microsoft.com/office/drawing/2014/main" id="{18C19C50-B58D-3630-1D9B-93D53F6713EE}"/>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406" name="Freeform 405">
                <a:extLst>
                  <a:ext uri="{FF2B5EF4-FFF2-40B4-BE49-F238E27FC236}">
                    <a16:creationId xmlns:a16="http://schemas.microsoft.com/office/drawing/2014/main" id="{D479F309-D260-9D69-09F7-8E837302D5F9}"/>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pPr algn="l" rtl="0"/>
                <a:endParaRPr lang="en-US"/>
              </a:p>
            </p:txBody>
          </p:sp>
        </p:grpSp>
        <p:grpSp>
          <p:nvGrpSpPr>
            <p:cNvPr id="333" name="Graphic 3">
              <a:extLst>
                <a:ext uri="{FF2B5EF4-FFF2-40B4-BE49-F238E27FC236}">
                  <a16:creationId xmlns:a16="http://schemas.microsoft.com/office/drawing/2014/main" id="{73B0E0B5-F768-AEA0-7271-1E360CE53BFE}"/>
                </a:ext>
              </a:extLst>
            </p:cNvPr>
            <p:cNvGrpSpPr/>
            <p:nvPr/>
          </p:nvGrpSpPr>
          <p:grpSpPr>
            <a:xfrm>
              <a:off x="8623774" y="2128475"/>
              <a:ext cx="506941" cy="300655"/>
              <a:chOff x="8623774" y="2128475"/>
              <a:chExt cx="506941" cy="300655"/>
            </a:xfrm>
            <a:grpFill/>
          </p:grpSpPr>
          <p:grpSp>
            <p:nvGrpSpPr>
              <p:cNvPr id="334" name="Graphic 3">
                <a:extLst>
                  <a:ext uri="{FF2B5EF4-FFF2-40B4-BE49-F238E27FC236}">
                    <a16:creationId xmlns:a16="http://schemas.microsoft.com/office/drawing/2014/main" id="{63E62D05-F44D-4A59-8506-3D52D87026B8}"/>
                  </a:ext>
                </a:extLst>
              </p:cNvPr>
              <p:cNvGrpSpPr/>
              <p:nvPr/>
            </p:nvGrpSpPr>
            <p:grpSpPr>
              <a:xfrm>
                <a:off x="8623774" y="2128475"/>
                <a:ext cx="506941" cy="221114"/>
                <a:chOff x="8623774" y="2128475"/>
                <a:chExt cx="506941" cy="221114"/>
              </a:xfrm>
              <a:grpFill/>
            </p:grpSpPr>
            <p:sp>
              <p:nvSpPr>
                <p:cNvPr id="337" name="Freeform 336">
                  <a:extLst>
                    <a:ext uri="{FF2B5EF4-FFF2-40B4-BE49-F238E27FC236}">
                      <a16:creationId xmlns:a16="http://schemas.microsoft.com/office/drawing/2014/main" id="{E87A82DD-38A8-53ED-0E70-20737C0D1E1C}"/>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F79037"/>
                </a:solidFill>
                <a:ln w="27426" cap="flat">
                  <a:noFill/>
                  <a:prstDash val="solid"/>
                  <a:miter/>
                </a:ln>
              </p:spPr>
              <p:txBody>
                <a:bodyPr rtlCol="0" anchor="ctr"/>
                <a:lstStyle/>
                <a:p>
                  <a:pPr algn="l" rtl="0"/>
                  <a:endParaRPr lang="en-US"/>
                </a:p>
              </p:txBody>
            </p:sp>
            <p:sp>
              <p:nvSpPr>
                <p:cNvPr id="338" name="Freeform 337">
                  <a:extLst>
                    <a:ext uri="{FF2B5EF4-FFF2-40B4-BE49-F238E27FC236}">
                      <a16:creationId xmlns:a16="http://schemas.microsoft.com/office/drawing/2014/main" id="{D56C32B5-318C-8633-3A6F-851CD0E6FD71}"/>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F79037"/>
                </a:solidFill>
                <a:ln w="27426" cap="flat">
                  <a:noFill/>
                  <a:prstDash val="solid"/>
                  <a:miter/>
                </a:ln>
              </p:spPr>
              <p:txBody>
                <a:bodyPr rtlCol="0" anchor="ctr"/>
                <a:lstStyle/>
                <a:p>
                  <a:pPr algn="l" rtl="0"/>
                  <a:endParaRPr lang="en-US"/>
                </a:p>
              </p:txBody>
            </p:sp>
          </p:grpSp>
          <p:sp>
            <p:nvSpPr>
              <p:cNvPr id="335" name="Freeform 334">
                <a:extLst>
                  <a:ext uri="{FF2B5EF4-FFF2-40B4-BE49-F238E27FC236}">
                    <a16:creationId xmlns:a16="http://schemas.microsoft.com/office/drawing/2014/main" id="{0982BACB-AF3B-DD2D-BAD6-06877A815FD1}"/>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F79037"/>
              </a:solidFill>
              <a:ln w="27426" cap="flat">
                <a:noFill/>
                <a:prstDash val="solid"/>
                <a:miter/>
              </a:ln>
            </p:spPr>
            <p:txBody>
              <a:bodyPr rtlCol="0" anchor="ctr"/>
              <a:lstStyle/>
              <a:p>
                <a:pPr algn="l" rtl="0"/>
                <a:endParaRPr lang="en-US"/>
              </a:p>
            </p:txBody>
          </p:sp>
          <p:sp>
            <p:nvSpPr>
              <p:cNvPr id="336" name="Freeform 335">
                <a:extLst>
                  <a:ext uri="{FF2B5EF4-FFF2-40B4-BE49-F238E27FC236}">
                    <a16:creationId xmlns:a16="http://schemas.microsoft.com/office/drawing/2014/main" id="{ACF406AF-178C-C6F7-8507-736FDF7582EF}"/>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F79037"/>
              </a:solidFill>
              <a:ln w="27426" cap="flat">
                <a:noFill/>
                <a:prstDash val="solid"/>
                <a:miter/>
              </a:ln>
            </p:spPr>
            <p:txBody>
              <a:bodyPr rtlCol="0" anchor="ctr"/>
              <a:lstStyle/>
              <a:p>
                <a:pPr algn="l" rtl="0"/>
                <a:endParaRPr lang="en-US"/>
              </a:p>
            </p:txBody>
          </p:sp>
        </p:grpSp>
      </p:grpSp>
      <p:grpSp>
        <p:nvGrpSpPr>
          <p:cNvPr id="407" name="Group 406">
            <a:extLst>
              <a:ext uri="{FF2B5EF4-FFF2-40B4-BE49-F238E27FC236}">
                <a16:creationId xmlns:a16="http://schemas.microsoft.com/office/drawing/2014/main" id="{D6663741-46A6-96CE-0BEA-9E50C436BD4F}"/>
              </a:ext>
            </a:extLst>
          </p:cNvPr>
          <p:cNvGrpSpPr/>
          <p:nvPr/>
        </p:nvGrpSpPr>
        <p:grpSpPr>
          <a:xfrm>
            <a:off x="2461171" y="6165773"/>
            <a:ext cx="780332" cy="887615"/>
            <a:chOff x="4399598" y="3487288"/>
            <a:chExt cx="1901119" cy="2162492"/>
          </a:xfrm>
          <a:solidFill>
            <a:srgbClr val="000000"/>
          </a:solidFill>
        </p:grpSpPr>
        <p:sp>
          <p:nvSpPr>
            <p:cNvPr id="408" name="Freeform 407">
              <a:extLst>
                <a:ext uri="{FF2B5EF4-FFF2-40B4-BE49-F238E27FC236}">
                  <a16:creationId xmlns:a16="http://schemas.microsoft.com/office/drawing/2014/main" id="{58AE8F87-589F-7B3A-EE3E-669ED089E0A5}"/>
                </a:ext>
              </a:extLst>
            </p:cNvPr>
            <p:cNvSpPr/>
            <p:nvPr/>
          </p:nvSpPr>
          <p:spPr>
            <a:xfrm>
              <a:off x="5350559" y="4661083"/>
              <a:ext cx="890716" cy="890505"/>
            </a:xfrm>
            <a:custGeom>
              <a:avLst/>
              <a:gdLst>
                <a:gd name="connsiteX0" fmla="*/ 890715 w 890716"/>
                <a:gd name="connsiteY0" fmla="*/ 446945 h 890505"/>
                <a:gd name="connsiteX1" fmla="*/ 445360 w 890716"/>
                <a:gd name="connsiteY1" fmla="*/ 890504 h 890505"/>
                <a:gd name="connsiteX2" fmla="*/ 5 w 890716"/>
                <a:gd name="connsiteY2" fmla="*/ 444124 h 890505"/>
                <a:gd name="connsiteX3" fmla="*/ 445925 w 890716"/>
                <a:gd name="connsiteY3" fmla="*/ 0 h 890505"/>
                <a:gd name="connsiteX4" fmla="*/ 890715 w 890716"/>
                <a:gd name="connsiteY4" fmla="*/ 446945 h 890505"/>
                <a:gd name="connsiteX5" fmla="*/ 379883 w 890716"/>
                <a:gd name="connsiteY5" fmla="*/ 282727 h 890505"/>
                <a:gd name="connsiteX6" fmla="*/ 428991 w 890716"/>
                <a:gd name="connsiteY6" fmla="*/ 204285 h 890505"/>
                <a:gd name="connsiteX7" fmla="*/ 462294 w 890716"/>
                <a:gd name="connsiteY7" fmla="*/ 203721 h 890505"/>
                <a:gd name="connsiteX8" fmla="*/ 519304 w 890716"/>
                <a:gd name="connsiteY8" fmla="*/ 297399 h 890505"/>
                <a:gd name="connsiteX9" fmla="*/ 582523 w 890716"/>
                <a:gd name="connsiteY9" fmla="*/ 319408 h 890505"/>
                <a:gd name="connsiteX10" fmla="*/ 592119 w 890716"/>
                <a:gd name="connsiteY10" fmla="*/ 255075 h 890505"/>
                <a:gd name="connsiteX11" fmla="*/ 531722 w 890716"/>
                <a:gd name="connsiteY11" fmla="*/ 155753 h 890505"/>
                <a:gd name="connsiteX12" fmla="*/ 359563 w 890716"/>
                <a:gd name="connsiteY12" fmla="*/ 155189 h 890505"/>
                <a:gd name="connsiteX13" fmla="*/ 314406 w 890716"/>
                <a:gd name="connsiteY13" fmla="*/ 226294 h 890505"/>
                <a:gd name="connsiteX14" fmla="*/ 295215 w 890716"/>
                <a:gd name="connsiteY14" fmla="*/ 234759 h 890505"/>
                <a:gd name="connsiteX15" fmla="*/ 244414 w 890716"/>
                <a:gd name="connsiteY15" fmla="*/ 288370 h 890505"/>
                <a:gd name="connsiteX16" fmla="*/ 256267 w 890716"/>
                <a:gd name="connsiteY16" fmla="*/ 339724 h 890505"/>
                <a:gd name="connsiteX17" fmla="*/ 309891 w 890716"/>
                <a:gd name="connsiteY17" fmla="*/ 374147 h 890505"/>
                <a:gd name="connsiteX18" fmla="*/ 351096 w 890716"/>
                <a:gd name="connsiteY18" fmla="*/ 365118 h 890505"/>
                <a:gd name="connsiteX19" fmla="*/ 379883 w 890716"/>
                <a:gd name="connsiteY19" fmla="*/ 282727 h 890505"/>
                <a:gd name="connsiteX20" fmla="*/ 313842 w 890716"/>
                <a:gd name="connsiteY20" fmla="*/ 575611 h 890505"/>
                <a:gd name="connsiteX21" fmla="*/ 228609 w 890716"/>
                <a:gd name="connsiteY21" fmla="*/ 575611 h 890505"/>
                <a:gd name="connsiteX22" fmla="*/ 213933 w 890716"/>
                <a:gd name="connsiteY22" fmla="*/ 549652 h 890505"/>
                <a:gd name="connsiteX23" fmla="*/ 246107 w 890716"/>
                <a:gd name="connsiteY23" fmla="*/ 497734 h 890505"/>
                <a:gd name="connsiteX24" fmla="*/ 233689 w 890716"/>
                <a:gd name="connsiteY24" fmla="*/ 438480 h 890505"/>
                <a:gd name="connsiteX25" fmla="*/ 174986 w 890716"/>
                <a:gd name="connsiteY25" fmla="*/ 453153 h 890505"/>
                <a:gd name="connsiteX26" fmla="*/ 143376 w 890716"/>
                <a:gd name="connsiteY26" fmla="*/ 503378 h 890505"/>
                <a:gd name="connsiteX27" fmla="*/ 136603 w 890716"/>
                <a:gd name="connsiteY27" fmla="*/ 608906 h 890505"/>
                <a:gd name="connsiteX28" fmla="*/ 231431 w 890716"/>
                <a:gd name="connsiteY28" fmla="*/ 660824 h 890505"/>
                <a:gd name="connsiteX29" fmla="*/ 313842 w 890716"/>
                <a:gd name="connsiteY29" fmla="*/ 660824 h 890505"/>
                <a:gd name="connsiteX30" fmla="*/ 317229 w 890716"/>
                <a:gd name="connsiteY30" fmla="*/ 669289 h 890505"/>
                <a:gd name="connsiteX31" fmla="*/ 393430 w 890716"/>
                <a:gd name="connsiteY31" fmla="*/ 685655 h 890505"/>
                <a:gd name="connsiteX32" fmla="*/ 430684 w 890716"/>
                <a:gd name="connsiteY32" fmla="*/ 648409 h 890505"/>
                <a:gd name="connsiteX33" fmla="*/ 430684 w 890716"/>
                <a:gd name="connsiteY33" fmla="*/ 589719 h 890505"/>
                <a:gd name="connsiteX34" fmla="*/ 397946 w 890716"/>
                <a:gd name="connsiteY34" fmla="*/ 556424 h 890505"/>
                <a:gd name="connsiteX35" fmla="*/ 313842 w 890716"/>
                <a:gd name="connsiteY35" fmla="*/ 575611 h 890505"/>
                <a:gd name="connsiteX36" fmla="*/ 653080 w 890716"/>
                <a:gd name="connsiteY36" fmla="*/ 511278 h 890505"/>
                <a:gd name="connsiteX37" fmla="*/ 657595 w 890716"/>
                <a:gd name="connsiteY37" fmla="*/ 517486 h 890505"/>
                <a:gd name="connsiteX38" fmla="*/ 675094 w 890716"/>
                <a:gd name="connsiteY38" fmla="*/ 546266 h 890505"/>
                <a:gd name="connsiteX39" fmla="*/ 658160 w 890716"/>
                <a:gd name="connsiteY39" fmla="*/ 575611 h 890505"/>
                <a:gd name="connsiteX40" fmla="*/ 557122 w 890716"/>
                <a:gd name="connsiteY40" fmla="*/ 576740 h 890505"/>
                <a:gd name="connsiteX41" fmla="*/ 518175 w 890716"/>
                <a:gd name="connsiteY41" fmla="*/ 618500 h 890505"/>
                <a:gd name="connsiteX42" fmla="*/ 558251 w 890716"/>
                <a:gd name="connsiteY42" fmla="*/ 659131 h 890505"/>
                <a:gd name="connsiteX43" fmla="*/ 678480 w 890716"/>
                <a:gd name="connsiteY43" fmla="*/ 658567 h 890505"/>
                <a:gd name="connsiteX44" fmla="*/ 763713 w 890716"/>
                <a:gd name="connsiteY44" fmla="*/ 541752 h 890505"/>
                <a:gd name="connsiteX45" fmla="*/ 734361 w 890716"/>
                <a:gd name="connsiteY45" fmla="*/ 481933 h 890505"/>
                <a:gd name="connsiteX46" fmla="*/ 734926 w 890716"/>
                <a:gd name="connsiteY46" fmla="*/ 458232 h 890505"/>
                <a:gd name="connsiteX47" fmla="*/ 714041 w 890716"/>
                <a:gd name="connsiteY47" fmla="*/ 392206 h 890505"/>
                <a:gd name="connsiteX48" fmla="*/ 657031 w 890716"/>
                <a:gd name="connsiteY48" fmla="*/ 376405 h 890505"/>
                <a:gd name="connsiteX49" fmla="*/ 603408 w 890716"/>
                <a:gd name="connsiteY49" fmla="*/ 408571 h 890505"/>
                <a:gd name="connsiteX50" fmla="*/ 591554 w 890716"/>
                <a:gd name="connsiteY50" fmla="*/ 451460 h 890505"/>
                <a:gd name="connsiteX51" fmla="*/ 653080 w 890716"/>
                <a:gd name="connsiteY51" fmla="*/ 511278 h 89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90716" h="890505">
                  <a:moveTo>
                    <a:pt x="890715" y="446945"/>
                  </a:moveTo>
                  <a:cubicBezTo>
                    <a:pt x="890151" y="691862"/>
                    <a:pt x="690334" y="891069"/>
                    <a:pt x="445360" y="890504"/>
                  </a:cubicBezTo>
                  <a:cubicBezTo>
                    <a:pt x="199822" y="890504"/>
                    <a:pt x="-1124" y="689040"/>
                    <a:pt x="5" y="444124"/>
                  </a:cubicBezTo>
                  <a:cubicBezTo>
                    <a:pt x="1134" y="199207"/>
                    <a:pt x="201515" y="0"/>
                    <a:pt x="445925" y="0"/>
                  </a:cubicBezTo>
                  <a:cubicBezTo>
                    <a:pt x="692027" y="0"/>
                    <a:pt x="891280" y="200899"/>
                    <a:pt x="890715" y="446945"/>
                  </a:cubicBezTo>
                  <a:close/>
                  <a:moveTo>
                    <a:pt x="379883" y="282727"/>
                  </a:moveTo>
                  <a:cubicBezTo>
                    <a:pt x="396252" y="256768"/>
                    <a:pt x="412057" y="230244"/>
                    <a:pt x="428991" y="204285"/>
                  </a:cubicBezTo>
                  <a:cubicBezTo>
                    <a:pt x="441973" y="183970"/>
                    <a:pt x="449876" y="183970"/>
                    <a:pt x="462294" y="203721"/>
                  </a:cubicBezTo>
                  <a:cubicBezTo>
                    <a:pt x="481485" y="234759"/>
                    <a:pt x="500112" y="266361"/>
                    <a:pt x="519304" y="297399"/>
                  </a:cubicBezTo>
                  <a:cubicBezTo>
                    <a:pt x="536237" y="325051"/>
                    <a:pt x="560509" y="332952"/>
                    <a:pt x="582523" y="319408"/>
                  </a:cubicBezTo>
                  <a:cubicBezTo>
                    <a:pt x="603972" y="305864"/>
                    <a:pt x="607923" y="281598"/>
                    <a:pt x="592119" y="255075"/>
                  </a:cubicBezTo>
                  <a:cubicBezTo>
                    <a:pt x="572363" y="221780"/>
                    <a:pt x="552607" y="188484"/>
                    <a:pt x="531722" y="155753"/>
                  </a:cubicBezTo>
                  <a:cubicBezTo>
                    <a:pt x="488823" y="88035"/>
                    <a:pt x="403026" y="87470"/>
                    <a:pt x="359563" y="155189"/>
                  </a:cubicBezTo>
                  <a:cubicBezTo>
                    <a:pt x="344323" y="178891"/>
                    <a:pt x="330211" y="203157"/>
                    <a:pt x="314406" y="226294"/>
                  </a:cubicBezTo>
                  <a:cubicBezTo>
                    <a:pt x="311020" y="231373"/>
                    <a:pt x="301424" y="235888"/>
                    <a:pt x="295215" y="234759"/>
                  </a:cubicBezTo>
                  <a:cubicBezTo>
                    <a:pt x="259654" y="231373"/>
                    <a:pt x="237641" y="253382"/>
                    <a:pt x="244414" y="288370"/>
                  </a:cubicBezTo>
                  <a:cubicBezTo>
                    <a:pt x="247801" y="305864"/>
                    <a:pt x="252316" y="322794"/>
                    <a:pt x="256267" y="339724"/>
                  </a:cubicBezTo>
                  <a:cubicBezTo>
                    <a:pt x="263605" y="367375"/>
                    <a:pt x="282232" y="379226"/>
                    <a:pt x="309891" y="374147"/>
                  </a:cubicBezTo>
                  <a:cubicBezTo>
                    <a:pt x="323438" y="371890"/>
                    <a:pt x="336985" y="367375"/>
                    <a:pt x="351096" y="365118"/>
                  </a:cubicBezTo>
                  <a:cubicBezTo>
                    <a:pt x="395124" y="359475"/>
                    <a:pt x="416573" y="321101"/>
                    <a:pt x="379883" y="282727"/>
                  </a:cubicBezTo>
                  <a:close/>
                  <a:moveTo>
                    <a:pt x="313842" y="575611"/>
                  </a:moveTo>
                  <a:cubicBezTo>
                    <a:pt x="284490" y="575611"/>
                    <a:pt x="256832" y="576175"/>
                    <a:pt x="228609" y="575611"/>
                  </a:cubicBezTo>
                  <a:cubicBezTo>
                    <a:pt x="209418" y="575047"/>
                    <a:pt x="204902" y="566018"/>
                    <a:pt x="213933" y="549652"/>
                  </a:cubicBezTo>
                  <a:cubicBezTo>
                    <a:pt x="224093" y="532158"/>
                    <a:pt x="235947" y="515228"/>
                    <a:pt x="246107" y="497734"/>
                  </a:cubicBezTo>
                  <a:cubicBezTo>
                    <a:pt x="259090" y="475161"/>
                    <a:pt x="253445" y="450895"/>
                    <a:pt x="233689" y="438480"/>
                  </a:cubicBezTo>
                  <a:cubicBezTo>
                    <a:pt x="213369" y="425501"/>
                    <a:pt x="189662" y="431144"/>
                    <a:pt x="174986" y="453153"/>
                  </a:cubicBezTo>
                  <a:cubicBezTo>
                    <a:pt x="163697" y="469518"/>
                    <a:pt x="154101" y="486448"/>
                    <a:pt x="143376" y="503378"/>
                  </a:cubicBezTo>
                  <a:cubicBezTo>
                    <a:pt x="121363" y="537237"/>
                    <a:pt x="117411" y="573354"/>
                    <a:pt x="136603" y="608906"/>
                  </a:cubicBezTo>
                  <a:cubicBezTo>
                    <a:pt x="156359" y="646152"/>
                    <a:pt x="189662" y="661389"/>
                    <a:pt x="231431" y="660824"/>
                  </a:cubicBezTo>
                  <a:cubicBezTo>
                    <a:pt x="259090" y="660260"/>
                    <a:pt x="286184" y="660824"/>
                    <a:pt x="313842" y="660824"/>
                  </a:cubicBezTo>
                  <a:cubicBezTo>
                    <a:pt x="314971" y="664210"/>
                    <a:pt x="316100" y="666467"/>
                    <a:pt x="317229" y="669289"/>
                  </a:cubicBezTo>
                  <a:cubicBezTo>
                    <a:pt x="331340" y="706535"/>
                    <a:pt x="364643" y="713871"/>
                    <a:pt x="393430" y="685655"/>
                  </a:cubicBezTo>
                  <a:cubicBezTo>
                    <a:pt x="405848" y="673239"/>
                    <a:pt x="418831" y="661389"/>
                    <a:pt x="430684" y="648409"/>
                  </a:cubicBezTo>
                  <a:cubicBezTo>
                    <a:pt x="447618" y="629786"/>
                    <a:pt x="447618" y="608342"/>
                    <a:pt x="430684" y="589719"/>
                  </a:cubicBezTo>
                  <a:cubicBezTo>
                    <a:pt x="420524" y="578433"/>
                    <a:pt x="409235" y="567711"/>
                    <a:pt x="397946" y="556424"/>
                  </a:cubicBezTo>
                  <a:cubicBezTo>
                    <a:pt x="362950" y="521436"/>
                    <a:pt x="331904" y="527644"/>
                    <a:pt x="313842" y="575611"/>
                  </a:cubicBezTo>
                  <a:close/>
                  <a:moveTo>
                    <a:pt x="653080" y="511278"/>
                  </a:moveTo>
                  <a:cubicBezTo>
                    <a:pt x="655338" y="514100"/>
                    <a:pt x="656466" y="515793"/>
                    <a:pt x="657595" y="517486"/>
                  </a:cubicBezTo>
                  <a:cubicBezTo>
                    <a:pt x="663804" y="527079"/>
                    <a:pt x="669449" y="536673"/>
                    <a:pt x="675094" y="546266"/>
                  </a:cubicBezTo>
                  <a:cubicBezTo>
                    <a:pt x="688076" y="567711"/>
                    <a:pt x="683560" y="575611"/>
                    <a:pt x="658160" y="575611"/>
                  </a:cubicBezTo>
                  <a:cubicBezTo>
                    <a:pt x="624293" y="576175"/>
                    <a:pt x="590425" y="575047"/>
                    <a:pt x="557122" y="576740"/>
                  </a:cubicBezTo>
                  <a:cubicBezTo>
                    <a:pt x="533415" y="577868"/>
                    <a:pt x="518175" y="596491"/>
                    <a:pt x="518175" y="618500"/>
                  </a:cubicBezTo>
                  <a:cubicBezTo>
                    <a:pt x="518175" y="641073"/>
                    <a:pt x="533980" y="658567"/>
                    <a:pt x="558251" y="659131"/>
                  </a:cubicBezTo>
                  <a:cubicBezTo>
                    <a:pt x="598328" y="660260"/>
                    <a:pt x="638404" y="661389"/>
                    <a:pt x="678480" y="658567"/>
                  </a:cubicBezTo>
                  <a:cubicBezTo>
                    <a:pt x="736619" y="654617"/>
                    <a:pt x="777824" y="598748"/>
                    <a:pt x="763713" y="541752"/>
                  </a:cubicBezTo>
                  <a:cubicBezTo>
                    <a:pt x="758633" y="520307"/>
                    <a:pt x="745086" y="501120"/>
                    <a:pt x="734361" y="481933"/>
                  </a:cubicBezTo>
                  <a:cubicBezTo>
                    <a:pt x="729281" y="472904"/>
                    <a:pt x="728152" y="467825"/>
                    <a:pt x="734926" y="458232"/>
                  </a:cubicBezTo>
                  <a:cubicBezTo>
                    <a:pt x="754117" y="432837"/>
                    <a:pt x="743957" y="402363"/>
                    <a:pt x="714041" y="392206"/>
                  </a:cubicBezTo>
                  <a:cubicBezTo>
                    <a:pt x="695414" y="385998"/>
                    <a:pt x="676222" y="380355"/>
                    <a:pt x="657031" y="376405"/>
                  </a:cubicBezTo>
                  <a:cubicBezTo>
                    <a:pt x="631066" y="370761"/>
                    <a:pt x="611874" y="382612"/>
                    <a:pt x="603408" y="408571"/>
                  </a:cubicBezTo>
                  <a:cubicBezTo>
                    <a:pt x="598892" y="422679"/>
                    <a:pt x="595505" y="436787"/>
                    <a:pt x="591554" y="451460"/>
                  </a:cubicBezTo>
                  <a:cubicBezTo>
                    <a:pt x="579700" y="498299"/>
                    <a:pt x="604537" y="523693"/>
                    <a:pt x="653080" y="511278"/>
                  </a:cubicBezTo>
                  <a:close/>
                </a:path>
              </a:pathLst>
            </a:custGeom>
            <a:solidFill>
              <a:srgbClr val="F79037"/>
            </a:solidFill>
            <a:ln w="5635" cap="flat">
              <a:noFill/>
              <a:prstDash val="solid"/>
              <a:miter/>
            </a:ln>
          </p:spPr>
          <p:txBody>
            <a:bodyPr rtlCol="0" anchor="ctr"/>
            <a:lstStyle/>
            <a:p>
              <a:pPr algn="l" rtl="0"/>
              <a:endParaRPr lang="en-US"/>
            </a:p>
          </p:txBody>
        </p:sp>
        <p:grpSp>
          <p:nvGrpSpPr>
            <p:cNvPr id="409" name="Graphic 37">
              <a:extLst>
                <a:ext uri="{FF2B5EF4-FFF2-40B4-BE49-F238E27FC236}">
                  <a16:creationId xmlns:a16="http://schemas.microsoft.com/office/drawing/2014/main" id="{F6FA3C84-5259-CC7B-F4B4-5B8960FD7CD4}"/>
                </a:ext>
              </a:extLst>
            </p:cNvPr>
            <p:cNvGrpSpPr/>
            <p:nvPr/>
          </p:nvGrpSpPr>
          <p:grpSpPr>
            <a:xfrm>
              <a:off x="4399598" y="3487288"/>
              <a:ext cx="1901119" cy="2162492"/>
              <a:chOff x="4399598" y="3487288"/>
              <a:chExt cx="1901119" cy="2162492"/>
            </a:xfrm>
            <a:grpFill/>
          </p:grpSpPr>
          <p:sp>
            <p:nvSpPr>
              <p:cNvPr id="410" name="Freeform 409">
                <a:extLst>
                  <a:ext uri="{FF2B5EF4-FFF2-40B4-BE49-F238E27FC236}">
                    <a16:creationId xmlns:a16="http://schemas.microsoft.com/office/drawing/2014/main" id="{2625D635-4CF3-30F9-AA35-FFF847F050BD}"/>
                  </a:ext>
                </a:extLst>
              </p:cNvPr>
              <p:cNvSpPr/>
              <p:nvPr/>
            </p:nvSpPr>
            <p:spPr>
              <a:xfrm>
                <a:off x="4399598" y="3487288"/>
                <a:ext cx="1901119" cy="2162492"/>
              </a:xfrm>
              <a:custGeom>
                <a:avLst/>
                <a:gdLst>
                  <a:gd name="connsiteX0" fmla="*/ 161293 w 1901119"/>
                  <a:gd name="connsiteY0" fmla="*/ 2162493 h 2162492"/>
                  <a:gd name="connsiteX1" fmla="*/ 128555 w 1901119"/>
                  <a:gd name="connsiteY1" fmla="*/ 2106624 h 2162492"/>
                  <a:gd name="connsiteX2" fmla="*/ 114443 w 1901119"/>
                  <a:gd name="connsiteY2" fmla="*/ 1606633 h 2162492"/>
                  <a:gd name="connsiteX3" fmla="*/ 85656 w 1901119"/>
                  <a:gd name="connsiteY3" fmla="*/ 608342 h 2162492"/>
                  <a:gd name="connsiteX4" fmla="*/ 84527 w 1901119"/>
                  <a:gd name="connsiteY4" fmla="*/ 595363 h 2162492"/>
                  <a:gd name="connsiteX5" fmla="*/ 45015 w 1901119"/>
                  <a:gd name="connsiteY5" fmla="*/ 595363 h 2162492"/>
                  <a:gd name="connsiteX6" fmla="*/ 423 w 1901119"/>
                  <a:gd name="connsiteY6" fmla="*/ 549652 h 2162492"/>
                  <a:gd name="connsiteX7" fmla="*/ 423 w 1901119"/>
                  <a:gd name="connsiteY7" fmla="*/ 361732 h 2162492"/>
                  <a:gd name="connsiteX8" fmla="*/ 121217 w 1901119"/>
                  <a:gd name="connsiteY8" fmla="*/ 232502 h 2162492"/>
                  <a:gd name="connsiteX9" fmla="*/ 336274 w 1901119"/>
                  <a:gd name="connsiteY9" fmla="*/ 230245 h 2162492"/>
                  <a:gd name="connsiteX10" fmla="*/ 368448 w 1901119"/>
                  <a:gd name="connsiteY10" fmla="*/ 230245 h 2162492"/>
                  <a:gd name="connsiteX11" fmla="*/ 368448 w 1901119"/>
                  <a:gd name="connsiteY11" fmla="*/ 145031 h 2162492"/>
                  <a:gd name="connsiteX12" fmla="*/ 488113 w 1901119"/>
                  <a:gd name="connsiteY12" fmla="*/ 2257 h 2162492"/>
                  <a:gd name="connsiteX13" fmla="*/ 519722 w 1901119"/>
                  <a:gd name="connsiteY13" fmla="*/ 0 h 2162492"/>
                  <a:gd name="connsiteX14" fmla="*/ 935726 w 1901119"/>
                  <a:gd name="connsiteY14" fmla="*/ 0 h 2162492"/>
                  <a:gd name="connsiteX15" fmla="*/ 1086436 w 1901119"/>
                  <a:gd name="connsiteY15" fmla="*/ 150675 h 2162492"/>
                  <a:gd name="connsiteX16" fmla="*/ 1086436 w 1901119"/>
                  <a:gd name="connsiteY16" fmla="*/ 228552 h 2162492"/>
                  <a:gd name="connsiteX17" fmla="*/ 1110143 w 1901119"/>
                  <a:gd name="connsiteY17" fmla="*/ 229680 h 2162492"/>
                  <a:gd name="connsiteX18" fmla="*/ 1308831 w 1901119"/>
                  <a:gd name="connsiteY18" fmla="*/ 229680 h 2162492"/>
                  <a:gd name="connsiteX19" fmla="*/ 1456154 w 1901119"/>
                  <a:gd name="connsiteY19" fmla="*/ 377533 h 2162492"/>
                  <a:gd name="connsiteX20" fmla="*/ 1456154 w 1901119"/>
                  <a:gd name="connsiteY20" fmla="*/ 536109 h 2162492"/>
                  <a:gd name="connsiteX21" fmla="*/ 1396886 w 1901119"/>
                  <a:gd name="connsiteY21" fmla="*/ 595363 h 2162492"/>
                  <a:gd name="connsiteX22" fmla="*/ 1370357 w 1901119"/>
                  <a:gd name="connsiteY22" fmla="*/ 595363 h 2162492"/>
                  <a:gd name="connsiteX23" fmla="*/ 1355681 w 1901119"/>
                  <a:gd name="connsiteY23" fmla="*/ 1097047 h 2162492"/>
                  <a:gd name="connsiteX24" fmla="*/ 1513164 w 1901119"/>
                  <a:gd name="connsiteY24" fmla="*/ 1123570 h 2162492"/>
                  <a:gd name="connsiteX25" fmla="*/ 1900380 w 1901119"/>
                  <a:gd name="connsiteY25" fmla="*/ 1664193 h 2162492"/>
                  <a:gd name="connsiteX26" fmla="*/ 1458412 w 1901119"/>
                  <a:gd name="connsiteY26" fmla="*/ 2155156 h 2162492"/>
                  <a:gd name="connsiteX27" fmla="*/ 1414949 w 1901119"/>
                  <a:gd name="connsiteY27" fmla="*/ 2162493 h 2162492"/>
                  <a:gd name="connsiteX28" fmla="*/ 161293 w 1901119"/>
                  <a:gd name="connsiteY28" fmla="*/ 2162493 h 2162492"/>
                  <a:gd name="connsiteX29" fmla="*/ 170324 w 1901119"/>
                  <a:gd name="connsiteY29" fmla="*/ 595927 h 2162492"/>
                  <a:gd name="connsiteX30" fmla="*/ 212659 w 1901119"/>
                  <a:gd name="connsiteY30" fmla="*/ 2076151 h 2162492"/>
                  <a:gd name="connsiteX31" fmla="*/ 1081920 w 1901119"/>
                  <a:gd name="connsiteY31" fmla="*/ 2076151 h 2162492"/>
                  <a:gd name="connsiteX32" fmla="*/ 1067244 w 1901119"/>
                  <a:gd name="connsiteY32" fmla="*/ 2065429 h 2162492"/>
                  <a:gd name="connsiteX33" fmla="*/ 985398 w 1901119"/>
                  <a:gd name="connsiteY33" fmla="*/ 1270859 h 2162492"/>
                  <a:gd name="connsiteX34" fmla="*/ 996687 w 1901119"/>
                  <a:gd name="connsiteY34" fmla="*/ 1241514 h 2162492"/>
                  <a:gd name="connsiteX35" fmla="*/ 1006847 w 1901119"/>
                  <a:gd name="connsiteY35" fmla="*/ 870189 h 2162492"/>
                  <a:gd name="connsiteX36" fmla="*/ 1010799 w 1901119"/>
                  <a:gd name="connsiteY36" fmla="*/ 843101 h 2162492"/>
                  <a:gd name="connsiteX37" fmla="*/ 1052004 w 1901119"/>
                  <a:gd name="connsiteY37" fmla="*/ 816578 h 2162492"/>
                  <a:gd name="connsiteX38" fmla="*/ 1089822 w 1901119"/>
                  <a:gd name="connsiteY38" fmla="*/ 847616 h 2162492"/>
                  <a:gd name="connsiteX39" fmla="*/ 1090951 w 1901119"/>
                  <a:gd name="connsiteY39" fmla="*/ 873010 h 2162492"/>
                  <a:gd name="connsiteX40" fmla="*/ 1083613 w 1901119"/>
                  <a:gd name="connsiteY40" fmla="*/ 1170410 h 2162492"/>
                  <a:gd name="connsiteX41" fmla="*/ 1084742 w 1901119"/>
                  <a:gd name="connsiteY41" fmla="*/ 1188468 h 2162492"/>
                  <a:gd name="connsiteX42" fmla="*/ 1261417 w 1901119"/>
                  <a:gd name="connsiteY42" fmla="*/ 1115106 h 2162492"/>
                  <a:gd name="connsiteX43" fmla="*/ 1271577 w 1901119"/>
                  <a:gd name="connsiteY43" fmla="*/ 1098740 h 2162492"/>
                  <a:gd name="connsiteX44" fmla="*/ 1285688 w 1901119"/>
                  <a:gd name="connsiteY44" fmla="*/ 608906 h 2162492"/>
                  <a:gd name="connsiteX45" fmla="*/ 1284560 w 1901119"/>
                  <a:gd name="connsiteY45" fmla="*/ 596491 h 2162492"/>
                  <a:gd name="connsiteX46" fmla="*/ 170324 w 1901119"/>
                  <a:gd name="connsiteY46" fmla="*/ 595927 h 2162492"/>
                  <a:gd name="connsiteX47" fmla="*/ 1817406 w 1901119"/>
                  <a:gd name="connsiteY47" fmla="*/ 1634284 h 2162492"/>
                  <a:gd name="connsiteX48" fmla="*/ 1372615 w 1901119"/>
                  <a:gd name="connsiteY48" fmla="*/ 1187339 h 2162492"/>
                  <a:gd name="connsiteX49" fmla="*/ 926695 w 1901119"/>
                  <a:gd name="connsiteY49" fmla="*/ 1631463 h 2162492"/>
                  <a:gd name="connsiteX50" fmla="*/ 1372050 w 1901119"/>
                  <a:gd name="connsiteY50" fmla="*/ 2077844 h 2162492"/>
                  <a:gd name="connsiteX51" fmla="*/ 1817406 w 1901119"/>
                  <a:gd name="connsiteY51" fmla="*/ 1634284 h 2162492"/>
                  <a:gd name="connsiteX52" fmla="*/ 1372615 w 1901119"/>
                  <a:gd name="connsiteY52" fmla="*/ 509585 h 2162492"/>
                  <a:gd name="connsiteX53" fmla="*/ 1372615 w 1901119"/>
                  <a:gd name="connsiteY53" fmla="*/ 384869 h 2162492"/>
                  <a:gd name="connsiteX54" fmla="*/ 1302058 w 1901119"/>
                  <a:gd name="connsiteY54" fmla="*/ 314329 h 2162492"/>
                  <a:gd name="connsiteX55" fmla="*/ 155649 w 1901119"/>
                  <a:gd name="connsiteY55" fmla="*/ 314329 h 2162492"/>
                  <a:gd name="connsiteX56" fmla="*/ 128555 w 1901119"/>
                  <a:gd name="connsiteY56" fmla="*/ 316022 h 2162492"/>
                  <a:gd name="connsiteX57" fmla="*/ 86785 w 1901119"/>
                  <a:gd name="connsiteY57" fmla="*/ 357218 h 2162492"/>
                  <a:gd name="connsiteX58" fmla="*/ 86221 w 1901119"/>
                  <a:gd name="connsiteY58" fmla="*/ 509585 h 2162492"/>
                  <a:gd name="connsiteX59" fmla="*/ 1372615 w 1901119"/>
                  <a:gd name="connsiteY59" fmla="*/ 509585 h 2162492"/>
                  <a:gd name="connsiteX60" fmla="*/ 1002332 w 1901119"/>
                  <a:gd name="connsiteY60" fmla="*/ 228552 h 2162492"/>
                  <a:gd name="connsiteX61" fmla="*/ 1002332 w 1901119"/>
                  <a:gd name="connsiteY61" fmla="*/ 141645 h 2162492"/>
                  <a:gd name="connsiteX62" fmla="*/ 944757 w 1901119"/>
                  <a:gd name="connsiteY62" fmla="*/ 84084 h 2162492"/>
                  <a:gd name="connsiteX63" fmla="*/ 915406 w 1901119"/>
                  <a:gd name="connsiteY63" fmla="*/ 84084 h 2162492"/>
                  <a:gd name="connsiteX64" fmla="*/ 518593 w 1901119"/>
                  <a:gd name="connsiteY64" fmla="*/ 84084 h 2162492"/>
                  <a:gd name="connsiteX65" fmla="*/ 456503 w 1901119"/>
                  <a:gd name="connsiteY65" fmla="*/ 129230 h 2162492"/>
                  <a:gd name="connsiteX66" fmla="*/ 455939 w 1901119"/>
                  <a:gd name="connsiteY66" fmla="*/ 228552 h 2162492"/>
                  <a:gd name="connsiteX67" fmla="*/ 1002332 w 1901119"/>
                  <a:gd name="connsiteY67" fmla="*/ 228552 h 21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01119" h="2162492">
                    <a:moveTo>
                      <a:pt x="161293" y="2162493"/>
                    </a:moveTo>
                    <a:cubicBezTo>
                      <a:pt x="136457" y="2152334"/>
                      <a:pt x="129119" y="2132019"/>
                      <a:pt x="128555" y="2106624"/>
                    </a:cubicBezTo>
                    <a:cubicBezTo>
                      <a:pt x="124039" y="1940148"/>
                      <a:pt x="119523" y="1773108"/>
                      <a:pt x="114443" y="1606633"/>
                    </a:cubicBezTo>
                    <a:cubicBezTo>
                      <a:pt x="104848" y="1273681"/>
                      <a:pt x="95252" y="941294"/>
                      <a:pt x="85656" y="608342"/>
                    </a:cubicBezTo>
                    <a:cubicBezTo>
                      <a:pt x="85656" y="604956"/>
                      <a:pt x="85092" y="601570"/>
                      <a:pt x="84527" y="595363"/>
                    </a:cubicBezTo>
                    <a:cubicBezTo>
                      <a:pt x="70980" y="595363"/>
                      <a:pt x="57998" y="595927"/>
                      <a:pt x="45015" y="595363"/>
                    </a:cubicBezTo>
                    <a:cubicBezTo>
                      <a:pt x="17357" y="594234"/>
                      <a:pt x="988" y="577869"/>
                      <a:pt x="423" y="549652"/>
                    </a:cubicBezTo>
                    <a:cubicBezTo>
                      <a:pt x="-141" y="487012"/>
                      <a:pt x="-141" y="424372"/>
                      <a:pt x="423" y="361732"/>
                    </a:cubicBezTo>
                    <a:cubicBezTo>
                      <a:pt x="1552" y="294577"/>
                      <a:pt x="54047" y="235888"/>
                      <a:pt x="121217" y="232502"/>
                    </a:cubicBezTo>
                    <a:cubicBezTo>
                      <a:pt x="192903" y="228552"/>
                      <a:pt x="264588" y="230809"/>
                      <a:pt x="336274" y="230245"/>
                    </a:cubicBezTo>
                    <a:cubicBezTo>
                      <a:pt x="345870" y="230245"/>
                      <a:pt x="356030" y="230245"/>
                      <a:pt x="368448" y="230245"/>
                    </a:cubicBezTo>
                    <a:cubicBezTo>
                      <a:pt x="368448" y="200900"/>
                      <a:pt x="367884" y="172683"/>
                      <a:pt x="368448" y="145031"/>
                    </a:cubicBezTo>
                    <a:cubicBezTo>
                      <a:pt x="370142" y="71105"/>
                      <a:pt x="416991" y="15237"/>
                      <a:pt x="488113" y="2257"/>
                    </a:cubicBezTo>
                    <a:cubicBezTo>
                      <a:pt x="498273" y="564"/>
                      <a:pt x="508998" y="0"/>
                      <a:pt x="519722" y="0"/>
                    </a:cubicBezTo>
                    <a:cubicBezTo>
                      <a:pt x="658578" y="0"/>
                      <a:pt x="796870" y="0"/>
                      <a:pt x="935726" y="0"/>
                    </a:cubicBezTo>
                    <a:cubicBezTo>
                      <a:pt x="1027168" y="0"/>
                      <a:pt x="1085871" y="59254"/>
                      <a:pt x="1086436" y="150675"/>
                    </a:cubicBezTo>
                    <a:cubicBezTo>
                      <a:pt x="1086436" y="176069"/>
                      <a:pt x="1086436" y="200900"/>
                      <a:pt x="1086436" y="228552"/>
                    </a:cubicBezTo>
                    <a:cubicBezTo>
                      <a:pt x="1095467" y="229116"/>
                      <a:pt x="1102805" y="229680"/>
                      <a:pt x="1110143" y="229680"/>
                    </a:cubicBezTo>
                    <a:cubicBezTo>
                      <a:pt x="1176184" y="229680"/>
                      <a:pt x="1242225" y="229680"/>
                      <a:pt x="1308831" y="229680"/>
                    </a:cubicBezTo>
                    <a:cubicBezTo>
                      <a:pt x="1400273" y="230245"/>
                      <a:pt x="1456154" y="286113"/>
                      <a:pt x="1456154" y="377533"/>
                    </a:cubicBezTo>
                    <a:cubicBezTo>
                      <a:pt x="1456154" y="430580"/>
                      <a:pt x="1456154" y="483062"/>
                      <a:pt x="1456154" y="536109"/>
                    </a:cubicBezTo>
                    <a:cubicBezTo>
                      <a:pt x="1456154" y="581819"/>
                      <a:pt x="1442607" y="595363"/>
                      <a:pt x="1396886" y="595363"/>
                    </a:cubicBezTo>
                    <a:cubicBezTo>
                      <a:pt x="1388419" y="595363"/>
                      <a:pt x="1380517" y="595363"/>
                      <a:pt x="1370357" y="595363"/>
                    </a:cubicBezTo>
                    <a:cubicBezTo>
                      <a:pt x="1365277" y="765224"/>
                      <a:pt x="1360761" y="933393"/>
                      <a:pt x="1355681" y="1097047"/>
                    </a:cubicBezTo>
                    <a:cubicBezTo>
                      <a:pt x="1409869" y="1106077"/>
                      <a:pt x="1462927" y="1110027"/>
                      <a:pt x="1513164" y="1123570"/>
                    </a:cubicBezTo>
                    <a:cubicBezTo>
                      <a:pt x="1754186" y="1189032"/>
                      <a:pt x="1913363" y="1413069"/>
                      <a:pt x="1900380" y="1664193"/>
                    </a:cubicBezTo>
                    <a:cubicBezTo>
                      <a:pt x="1887962" y="1907982"/>
                      <a:pt x="1702257" y="2113960"/>
                      <a:pt x="1458412" y="2155156"/>
                    </a:cubicBezTo>
                    <a:cubicBezTo>
                      <a:pt x="1443736" y="2157413"/>
                      <a:pt x="1429625" y="2160235"/>
                      <a:pt x="1414949" y="2162493"/>
                    </a:cubicBezTo>
                    <a:cubicBezTo>
                      <a:pt x="997816" y="2162493"/>
                      <a:pt x="579555" y="2162493"/>
                      <a:pt x="161293" y="2162493"/>
                    </a:cubicBezTo>
                    <a:close/>
                    <a:moveTo>
                      <a:pt x="170324" y="595927"/>
                    </a:moveTo>
                    <a:cubicBezTo>
                      <a:pt x="184436" y="1090840"/>
                      <a:pt x="198547" y="1584060"/>
                      <a:pt x="212659" y="2076151"/>
                    </a:cubicBezTo>
                    <a:cubicBezTo>
                      <a:pt x="502789" y="2076151"/>
                      <a:pt x="790661" y="2076151"/>
                      <a:pt x="1081920" y="2076151"/>
                    </a:cubicBezTo>
                    <a:cubicBezTo>
                      <a:pt x="1075147" y="2071072"/>
                      <a:pt x="1071195" y="2068250"/>
                      <a:pt x="1067244" y="2065429"/>
                    </a:cubicBezTo>
                    <a:cubicBezTo>
                      <a:pt x="803643" y="1878637"/>
                      <a:pt x="765825" y="1507876"/>
                      <a:pt x="985398" y="1270859"/>
                    </a:cubicBezTo>
                    <a:cubicBezTo>
                      <a:pt x="992172" y="1263523"/>
                      <a:pt x="996687" y="1251108"/>
                      <a:pt x="996687" y="1241514"/>
                    </a:cubicBezTo>
                    <a:cubicBezTo>
                      <a:pt x="1000638" y="1117927"/>
                      <a:pt x="1003461" y="993776"/>
                      <a:pt x="1006847" y="870189"/>
                    </a:cubicBezTo>
                    <a:cubicBezTo>
                      <a:pt x="1006847" y="861159"/>
                      <a:pt x="1007976" y="851566"/>
                      <a:pt x="1010799" y="843101"/>
                    </a:cubicBezTo>
                    <a:cubicBezTo>
                      <a:pt x="1017572" y="824478"/>
                      <a:pt x="1032248" y="814885"/>
                      <a:pt x="1052004" y="816578"/>
                    </a:cubicBezTo>
                    <a:cubicBezTo>
                      <a:pt x="1071195" y="817707"/>
                      <a:pt x="1085307" y="828429"/>
                      <a:pt x="1089822" y="847616"/>
                    </a:cubicBezTo>
                    <a:cubicBezTo>
                      <a:pt x="1092080" y="855516"/>
                      <a:pt x="1090951" y="864545"/>
                      <a:pt x="1090951" y="873010"/>
                    </a:cubicBezTo>
                    <a:cubicBezTo>
                      <a:pt x="1088694" y="972332"/>
                      <a:pt x="1085871" y="1071653"/>
                      <a:pt x="1083613" y="1170410"/>
                    </a:cubicBezTo>
                    <a:cubicBezTo>
                      <a:pt x="1083613" y="1175488"/>
                      <a:pt x="1084178" y="1180567"/>
                      <a:pt x="1084742" y="1188468"/>
                    </a:cubicBezTo>
                    <a:cubicBezTo>
                      <a:pt x="1141188" y="1152915"/>
                      <a:pt x="1199327" y="1129214"/>
                      <a:pt x="1261417" y="1115106"/>
                    </a:cubicBezTo>
                    <a:cubicBezTo>
                      <a:pt x="1265932" y="1113977"/>
                      <a:pt x="1271577" y="1104383"/>
                      <a:pt x="1271577" y="1098740"/>
                    </a:cubicBezTo>
                    <a:cubicBezTo>
                      <a:pt x="1276657" y="935650"/>
                      <a:pt x="1281173" y="772561"/>
                      <a:pt x="1285688" y="608906"/>
                    </a:cubicBezTo>
                    <a:cubicBezTo>
                      <a:pt x="1285688" y="604956"/>
                      <a:pt x="1285124" y="601006"/>
                      <a:pt x="1284560" y="596491"/>
                    </a:cubicBezTo>
                    <a:cubicBezTo>
                      <a:pt x="913148" y="595927"/>
                      <a:pt x="542865" y="595927"/>
                      <a:pt x="170324" y="595927"/>
                    </a:cubicBezTo>
                    <a:close/>
                    <a:moveTo>
                      <a:pt x="1817406" y="1634284"/>
                    </a:moveTo>
                    <a:cubicBezTo>
                      <a:pt x="1817970" y="1388239"/>
                      <a:pt x="1618153" y="1187339"/>
                      <a:pt x="1372615" y="1187339"/>
                    </a:cubicBezTo>
                    <a:cubicBezTo>
                      <a:pt x="1128205" y="1187339"/>
                      <a:pt x="927824" y="1386546"/>
                      <a:pt x="926695" y="1631463"/>
                    </a:cubicBezTo>
                    <a:cubicBezTo>
                      <a:pt x="925566" y="1876380"/>
                      <a:pt x="1126512" y="2077844"/>
                      <a:pt x="1372050" y="2077844"/>
                    </a:cubicBezTo>
                    <a:cubicBezTo>
                      <a:pt x="1617024" y="2078408"/>
                      <a:pt x="1816841" y="1879201"/>
                      <a:pt x="1817406" y="1634284"/>
                    </a:cubicBezTo>
                    <a:close/>
                    <a:moveTo>
                      <a:pt x="1372615" y="509585"/>
                    </a:moveTo>
                    <a:cubicBezTo>
                      <a:pt x="1372615" y="467261"/>
                      <a:pt x="1372615" y="426065"/>
                      <a:pt x="1372615" y="384869"/>
                    </a:cubicBezTo>
                    <a:cubicBezTo>
                      <a:pt x="1372615" y="331259"/>
                      <a:pt x="1355681" y="314329"/>
                      <a:pt x="1302058" y="314329"/>
                    </a:cubicBezTo>
                    <a:cubicBezTo>
                      <a:pt x="919921" y="314329"/>
                      <a:pt x="537785" y="314329"/>
                      <a:pt x="155649" y="314329"/>
                    </a:cubicBezTo>
                    <a:cubicBezTo>
                      <a:pt x="146617" y="314329"/>
                      <a:pt x="137022" y="314329"/>
                      <a:pt x="128555" y="316022"/>
                    </a:cubicBezTo>
                    <a:cubicBezTo>
                      <a:pt x="106541" y="319408"/>
                      <a:pt x="87349" y="335773"/>
                      <a:pt x="86785" y="357218"/>
                    </a:cubicBezTo>
                    <a:cubicBezTo>
                      <a:pt x="85092" y="407442"/>
                      <a:pt x="86221" y="458232"/>
                      <a:pt x="86221" y="509585"/>
                    </a:cubicBezTo>
                    <a:cubicBezTo>
                      <a:pt x="514642" y="509585"/>
                      <a:pt x="942500" y="509585"/>
                      <a:pt x="1372615" y="509585"/>
                    </a:cubicBezTo>
                    <a:close/>
                    <a:moveTo>
                      <a:pt x="1002332" y="228552"/>
                    </a:moveTo>
                    <a:cubicBezTo>
                      <a:pt x="1002332" y="198078"/>
                      <a:pt x="1002896" y="169862"/>
                      <a:pt x="1002332" y="141645"/>
                    </a:cubicBezTo>
                    <a:cubicBezTo>
                      <a:pt x="1001203" y="107786"/>
                      <a:pt x="978625" y="85777"/>
                      <a:pt x="944757" y="84084"/>
                    </a:cubicBezTo>
                    <a:cubicBezTo>
                      <a:pt x="935162" y="83520"/>
                      <a:pt x="925001" y="84084"/>
                      <a:pt x="915406" y="84084"/>
                    </a:cubicBezTo>
                    <a:cubicBezTo>
                      <a:pt x="783323" y="84084"/>
                      <a:pt x="651240" y="84084"/>
                      <a:pt x="518593" y="84084"/>
                    </a:cubicBezTo>
                    <a:cubicBezTo>
                      <a:pt x="484726" y="84084"/>
                      <a:pt x="459890" y="99885"/>
                      <a:pt x="456503" y="129230"/>
                    </a:cubicBezTo>
                    <a:cubicBezTo>
                      <a:pt x="453117" y="161397"/>
                      <a:pt x="455939" y="194692"/>
                      <a:pt x="455939" y="228552"/>
                    </a:cubicBezTo>
                    <a:cubicBezTo>
                      <a:pt x="637694" y="228552"/>
                      <a:pt x="818884" y="228552"/>
                      <a:pt x="1002332" y="228552"/>
                    </a:cubicBezTo>
                    <a:close/>
                  </a:path>
                </a:pathLst>
              </a:custGeom>
              <a:grpFill/>
              <a:ln w="5635" cap="flat">
                <a:noFill/>
                <a:prstDash val="solid"/>
                <a:miter/>
              </a:ln>
            </p:spPr>
            <p:txBody>
              <a:bodyPr rtlCol="0" anchor="ctr"/>
              <a:lstStyle/>
              <a:p>
                <a:pPr algn="l" rtl="0"/>
                <a:endParaRPr lang="en-US"/>
              </a:p>
            </p:txBody>
          </p:sp>
          <p:sp>
            <p:nvSpPr>
              <p:cNvPr id="411" name="Freeform 410">
                <a:extLst>
                  <a:ext uri="{FF2B5EF4-FFF2-40B4-BE49-F238E27FC236}">
                    <a16:creationId xmlns:a16="http://schemas.microsoft.com/office/drawing/2014/main" id="{EE37EEA7-2AD4-1F98-64A1-7995065AD461}"/>
                  </a:ext>
                </a:extLst>
              </p:cNvPr>
              <p:cNvSpPr/>
              <p:nvPr/>
            </p:nvSpPr>
            <p:spPr>
              <a:xfrm>
                <a:off x="4764095" y="4302737"/>
                <a:ext cx="112912" cy="1146417"/>
              </a:xfrm>
              <a:custGeom>
                <a:avLst/>
                <a:gdLst>
                  <a:gd name="connsiteX0" fmla="*/ 98780 w 112912"/>
                  <a:gd name="connsiteY0" fmla="*/ 571661 h 1146417"/>
                  <a:gd name="connsiteX1" fmla="*/ 112891 w 112912"/>
                  <a:gd name="connsiteY1" fmla="*/ 1097047 h 1146417"/>
                  <a:gd name="connsiteX2" fmla="*/ 82975 w 112912"/>
                  <a:gd name="connsiteY2" fmla="*/ 1144450 h 1146417"/>
                  <a:gd name="connsiteX3" fmla="*/ 36690 w 112912"/>
                  <a:gd name="connsiteY3" fmla="*/ 1128085 h 1146417"/>
                  <a:gd name="connsiteX4" fmla="*/ 28787 w 112912"/>
                  <a:gd name="connsiteY4" fmla="*/ 1098176 h 1146417"/>
                  <a:gd name="connsiteX5" fmla="*/ 12418 w 112912"/>
                  <a:gd name="connsiteY5" fmla="*/ 511842 h 1146417"/>
                  <a:gd name="connsiteX6" fmla="*/ 564 w 112912"/>
                  <a:gd name="connsiteY6" fmla="*/ 73362 h 1146417"/>
                  <a:gd name="connsiteX7" fmla="*/ 0 w 112912"/>
                  <a:gd name="connsiteY7" fmla="*/ 47968 h 1146417"/>
                  <a:gd name="connsiteX8" fmla="*/ 42899 w 112912"/>
                  <a:gd name="connsiteY8" fmla="*/ 0 h 1146417"/>
                  <a:gd name="connsiteX9" fmla="*/ 84668 w 112912"/>
                  <a:gd name="connsiteY9" fmla="*/ 46275 h 1146417"/>
                  <a:gd name="connsiteX10" fmla="*/ 92006 w 112912"/>
                  <a:gd name="connsiteY10" fmla="*/ 326744 h 1146417"/>
                  <a:gd name="connsiteX11" fmla="*/ 92006 w 112912"/>
                  <a:gd name="connsiteY11" fmla="*/ 571661 h 1146417"/>
                  <a:gd name="connsiteX12" fmla="*/ 98780 w 112912"/>
                  <a:gd name="connsiteY12" fmla="*/ 571661 h 114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12" h="1146417">
                    <a:moveTo>
                      <a:pt x="98780" y="571661"/>
                    </a:moveTo>
                    <a:cubicBezTo>
                      <a:pt x="103295" y="746602"/>
                      <a:pt x="108375" y="921542"/>
                      <a:pt x="112891" y="1097047"/>
                    </a:cubicBezTo>
                    <a:cubicBezTo>
                      <a:pt x="113456" y="1122442"/>
                      <a:pt x="102731" y="1139371"/>
                      <a:pt x="82975" y="1144450"/>
                    </a:cubicBezTo>
                    <a:cubicBezTo>
                      <a:pt x="63783" y="1149530"/>
                      <a:pt x="47414" y="1145015"/>
                      <a:pt x="36690" y="1128085"/>
                    </a:cubicBezTo>
                    <a:cubicBezTo>
                      <a:pt x="31610" y="1119620"/>
                      <a:pt x="29352" y="1108334"/>
                      <a:pt x="28787" y="1098176"/>
                    </a:cubicBezTo>
                    <a:cubicBezTo>
                      <a:pt x="23143" y="902920"/>
                      <a:pt x="18063" y="707099"/>
                      <a:pt x="12418" y="511842"/>
                    </a:cubicBezTo>
                    <a:cubicBezTo>
                      <a:pt x="8467" y="365682"/>
                      <a:pt x="4516" y="219522"/>
                      <a:pt x="564" y="73362"/>
                    </a:cubicBezTo>
                    <a:cubicBezTo>
                      <a:pt x="564" y="64897"/>
                      <a:pt x="0" y="56432"/>
                      <a:pt x="0" y="47968"/>
                    </a:cubicBezTo>
                    <a:cubicBezTo>
                      <a:pt x="564" y="19751"/>
                      <a:pt x="18063" y="0"/>
                      <a:pt x="42899" y="0"/>
                    </a:cubicBezTo>
                    <a:cubicBezTo>
                      <a:pt x="66606" y="0"/>
                      <a:pt x="83539" y="18623"/>
                      <a:pt x="84668" y="46275"/>
                    </a:cubicBezTo>
                    <a:cubicBezTo>
                      <a:pt x="87491" y="139952"/>
                      <a:pt x="90877" y="233066"/>
                      <a:pt x="92006" y="326744"/>
                    </a:cubicBezTo>
                    <a:cubicBezTo>
                      <a:pt x="93135" y="408571"/>
                      <a:pt x="92006" y="489834"/>
                      <a:pt x="92006" y="571661"/>
                    </a:cubicBezTo>
                    <a:cubicBezTo>
                      <a:pt x="94264" y="571661"/>
                      <a:pt x="96522" y="571661"/>
                      <a:pt x="98780" y="571661"/>
                    </a:cubicBezTo>
                    <a:close/>
                  </a:path>
                </a:pathLst>
              </a:custGeom>
              <a:grpFill/>
              <a:ln w="5635" cap="flat">
                <a:noFill/>
                <a:prstDash val="solid"/>
                <a:miter/>
              </a:ln>
            </p:spPr>
            <p:txBody>
              <a:bodyPr rtlCol="0" anchor="ctr"/>
              <a:lstStyle/>
              <a:p>
                <a:pPr algn="l" rtl="0"/>
                <a:endParaRPr lang="en-US"/>
              </a:p>
            </p:txBody>
          </p:sp>
          <p:sp>
            <p:nvSpPr>
              <p:cNvPr id="412" name="Freeform 411">
                <a:extLst>
                  <a:ext uri="{FF2B5EF4-FFF2-40B4-BE49-F238E27FC236}">
                    <a16:creationId xmlns:a16="http://schemas.microsoft.com/office/drawing/2014/main" id="{9935BE0A-1398-20DA-9629-B0B2B16A7C76}"/>
                  </a:ext>
                </a:extLst>
              </p:cNvPr>
              <p:cNvSpPr/>
              <p:nvPr/>
            </p:nvSpPr>
            <p:spPr>
              <a:xfrm>
                <a:off x="5085834" y="4301796"/>
                <a:ext cx="84472" cy="425889"/>
              </a:xfrm>
              <a:custGeom>
                <a:avLst/>
                <a:gdLst>
                  <a:gd name="connsiteX0" fmla="*/ 84104 w 84472"/>
                  <a:gd name="connsiteY0" fmla="*/ 214820 h 425889"/>
                  <a:gd name="connsiteX1" fmla="*/ 84104 w 84472"/>
                  <a:gd name="connsiteY1" fmla="*/ 375089 h 425889"/>
                  <a:gd name="connsiteX2" fmla="*/ 42899 w 84472"/>
                  <a:gd name="connsiteY2" fmla="*/ 425878 h 425889"/>
                  <a:gd name="connsiteX3" fmla="*/ 0 w 84472"/>
                  <a:gd name="connsiteY3" fmla="*/ 373960 h 425889"/>
                  <a:gd name="connsiteX4" fmla="*/ 0 w 84472"/>
                  <a:gd name="connsiteY4" fmla="*/ 51166 h 425889"/>
                  <a:gd name="connsiteX5" fmla="*/ 23707 w 84472"/>
                  <a:gd name="connsiteY5" fmla="*/ 5456 h 425889"/>
                  <a:gd name="connsiteX6" fmla="*/ 66606 w 84472"/>
                  <a:gd name="connsiteY6" fmla="*/ 9970 h 425889"/>
                  <a:gd name="connsiteX7" fmla="*/ 83539 w 84472"/>
                  <a:gd name="connsiteY7" fmla="*/ 48345 h 425889"/>
                  <a:gd name="connsiteX8" fmla="*/ 84104 w 84472"/>
                  <a:gd name="connsiteY8" fmla="*/ 214820 h 42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889">
                    <a:moveTo>
                      <a:pt x="84104" y="214820"/>
                    </a:moveTo>
                    <a:cubicBezTo>
                      <a:pt x="84104" y="268431"/>
                      <a:pt x="84104" y="321478"/>
                      <a:pt x="84104" y="375089"/>
                    </a:cubicBezTo>
                    <a:cubicBezTo>
                      <a:pt x="84104" y="406126"/>
                      <a:pt x="68299" y="425313"/>
                      <a:pt x="42899" y="425878"/>
                    </a:cubicBezTo>
                    <a:cubicBezTo>
                      <a:pt x="16934" y="426442"/>
                      <a:pt x="0" y="406126"/>
                      <a:pt x="0" y="373960"/>
                    </a:cubicBezTo>
                    <a:cubicBezTo>
                      <a:pt x="0" y="266174"/>
                      <a:pt x="0" y="158952"/>
                      <a:pt x="0" y="51166"/>
                    </a:cubicBezTo>
                    <a:cubicBezTo>
                      <a:pt x="0" y="31415"/>
                      <a:pt x="5645" y="15049"/>
                      <a:pt x="23707" y="5456"/>
                    </a:cubicBezTo>
                    <a:cubicBezTo>
                      <a:pt x="38947" y="-2445"/>
                      <a:pt x="55881" y="-2445"/>
                      <a:pt x="66606" y="9970"/>
                    </a:cubicBezTo>
                    <a:cubicBezTo>
                      <a:pt x="75637" y="20128"/>
                      <a:pt x="82975" y="35365"/>
                      <a:pt x="83539" y="48345"/>
                    </a:cubicBezTo>
                    <a:cubicBezTo>
                      <a:pt x="85233" y="103648"/>
                      <a:pt x="84104" y="159516"/>
                      <a:pt x="84104" y="214820"/>
                    </a:cubicBezTo>
                    <a:close/>
                  </a:path>
                </a:pathLst>
              </a:custGeom>
              <a:grpFill/>
              <a:ln w="5635" cap="flat">
                <a:noFill/>
                <a:prstDash val="solid"/>
                <a:miter/>
              </a:ln>
            </p:spPr>
            <p:txBody>
              <a:bodyPr rtlCol="0" anchor="ctr"/>
              <a:lstStyle/>
              <a:p>
                <a:pPr algn="l" rtl="0"/>
                <a:endParaRPr lang="en-US"/>
              </a:p>
            </p:txBody>
          </p:sp>
          <p:sp>
            <p:nvSpPr>
              <p:cNvPr id="413" name="Freeform 412">
                <a:extLst>
                  <a:ext uri="{FF2B5EF4-FFF2-40B4-BE49-F238E27FC236}">
                    <a16:creationId xmlns:a16="http://schemas.microsoft.com/office/drawing/2014/main" id="{96713B31-884F-80CD-A828-54FDAFB38E87}"/>
                  </a:ext>
                </a:extLst>
              </p:cNvPr>
              <p:cNvSpPr/>
              <p:nvPr/>
            </p:nvSpPr>
            <p:spPr>
              <a:xfrm>
                <a:off x="5085834" y="5024696"/>
                <a:ext cx="84472" cy="425325"/>
              </a:xfrm>
              <a:custGeom>
                <a:avLst/>
                <a:gdLst>
                  <a:gd name="connsiteX0" fmla="*/ 84104 w 84472"/>
                  <a:gd name="connsiteY0" fmla="*/ 214256 h 425325"/>
                  <a:gd name="connsiteX1" fmla="*/ 84104 w 84472"/>
                  <a:gd name="connsiteY1" fmla="*/ 374524 h 425325"/>
                  <a:gd name="connsiteX2" fmla="*/ 42899 w 84472"/>
                  <a:gd name="connsiteY2" fmla="*/ 425313 h 425325"/>
                  <a:gd name="connsiteX3" fmla="*/ 0 w 84472"/>
                  <a:gd name="connsiteY3" fmla="*/ 375653 h 425325"/>
                  <a:gd name="connsiteX4" fmla="*/ 0 w 84472"/>
                  <a:gd name="connsiteY4" fmla="*/ 48909 h 425325"/>
                  <a:gd name="connsiteX5" fmla="*/ 23707 w 84472"/>
                  <a:gd name="connsiteY5" fmla="*/ 5456 h 425325"/>
                  <a:gd name="connsiteX6" fmla="*/ 66606 w 84472"/>
                  <a:gd name="connsiteY6" fmla="*/ 9971 h 425325"/>
                  <a:gd name="connsiteX7" fmla="*/ 83539 w 84472"/>
                  <a:gd name="connsiteY7" fmla="*/ 48345 h 425325"/>
                  <a:gd name="connsiteX8" fmla="*/ 84104 w 84472"/>
                  <a:gd name="connsiteY8" fmla="*/ 214256 h 42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325">
                    <a:moveTo>
                      <a:pt x="84104" y="214256"/>
                    </a:moveTo>
                    <a:cubicBezTo>
                      <a:pt x="84104" y="267867"/>
                      <a:pt x="84104" y="320913"/>
                      <a:pt x="84104" y="374524"/>
                    </a:cubicBezTo>
                    <a:cubicBezTo>
                      <a:pt x="84104" y="405562"/>
                      <a:pt x="67735" y="424749"/>
                      <a:pt x="42899" y="425313"/>
                    </a:cubicBezTo>
                    <a:cubicBezTo>
                      <a:pt x="17498" y="425878"/>
                      <a:pt x="0" y="406126"/>
                      <a:pt x="0" y="375653"/>
                    </a:cubicBezTo>
                    <a:cubicBezTo>
                      <a:pt x="0" y="266738"/>
                      <a:pt x="0" y="157823"/>
                      <a:pt x="0" y="48909"/>
                    </a:cubicBezTo>
                    <a:cubicBezTo>
                      <a:pt x="0" y="29722"/>
                      <a:pt x="6209" y="14485"/>
                      <a:pt x="23707" y="5456"/>
                    </a:cubicBezTo>
                    <a:cubicBezTo>
                      <a:pt x="38947" y="-2445"/>
                      <a:pt x="55881" y="-2445"/>
                      <a:pt x="66606" y="9971"/>
                    </a:cubicBezTo>
                    <a:cubicBezTo>
                      <a:pt x="75637" y="20128"/>
                      <a:pt x="82975" y="35365"/>
                      <a:pt x="83539" y="48345"/>
                    </a:cubicBezTo>
                    <a:cubicBezTo>
                      <a:pt x="85233" y="103084"/>
                      <a:pt x="84104" y="158952"/>
                      <a:pt x="84104" y="214256"/>
                    </a:cubicBezTo>
                    <a:close/>
                  </a:path>
                </a:pathLst>
              </a:custGeom>
              <a:grpFill/>
              <a:ln w="5635" cap="flat">
                <a:noFill/>
                <a:prstDash val="solid"/>
                <a:miter/>
              </a:ln>
            </p:spPr>
            <p:txBody>
              <a:bodyPr rtlCol="0" anchor="ctr"/>
              <a:lstStyle/>
              <a:p>
                <a:pPr algn="l" rtl="0"/>
                <a:endParaRPr lang="en-US"/>
              </a:p>
            </p:txBody>
          </p:sp>
          <p:sp>
            <p:nvSpPr>
              <p:cNvPr id="417" name="Freeform 416">
                <a:extLst>
                  <a:ext uri="{FF2B5EF4-FFF2-40B4-BE49-F238E27FC236}">
                    <a16:creationId xmlns:a16="http://schemas.microsoft.com/office/drawing/2014/main" id="{D6F462AD-1B89-2C58-765E-FE2203B7BEC6}"/>
                  </a:ext>
                </a:extLst>
              </p:cNvPr>
              <p:cNvSpPr/>
              <p:nvPr/>
            </p:nvSpPr>
            <p:spPr>
              <a:xfrm>
                <a:off x="5085224" y="4835447"/>
                <a:ext cx="84162" cy="84096"/>
              </a:xfrm>
              <a:custGeom>
                <a:avLst/>
                <a:gdLst>
                  <a:gd name="connsiteX0" fmla="*/ 84150 w 84162"/>
                  <a:gd name="connsiteY0" fmla="*/ 42337 h 84096"/>
                  <a:gd name="connsiteX1" fmla="*/ 42380 w 84162"/>
                  <a:gd name="connsiteY1" fmla="*/ 84097 h 84096"/>
                  <a:gd name="connsiteX2" fmla="*/ 46 w 84162"/>
                  <a:gd name="connsiteY2" fmla="*/ 40644 h 84096"/>
                  <a:gd name="connsiteX3" fmla="*/ 43509 w 84162"/>
                  <a:gd name="connsiteY3" fmla="*/ 12 h 84096"/>
                  <a:gd name="connsiteX4" fmla="*/ 84150 w 84162"/>
                  <a:gd name="connsiteY4" fmla="*/ 42337 h 8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62" h="84096">
                    <a:moveTo>
                      <a:pt x="84150" y="42337"/>
                    </a:moveTo>
                    <a:cubicBezTo>
                      <a:pt x="84150" y="66038"/>
                      <a:pt x="66087" y="84097"/>
                      <a:pt x="42380" y="84097"/>
                    </a:cubicBezTo>
                    <a:cubicBezTo>
                      <a:pt x="18673" y="84097"/>
                      <a:pt x="-1083" y="63781"/>
                      <a:pt x="46" y="40644"/>
                    </a:cubicBezTo>
                    <a:cubicBezTo>
                      <a:pt x="1175" y="18071"/>
                      <a:pt x="20931" y="-552"/>
                      <a:pt x="43509" y="12"/>
                    </a:cubicBezTo>
                    <a:cubicBezTo>
                      <a:pt x="66652" y="12"/>
                      <a:pt x="84714" y="19200"/>
                      <a:pt x="84150" y="42337"/>
                    </a:cubicBezTo>
                    <a:close/>
                  </a:path>
                </a:pathLst>
              </a:custGeom>
              <a:grpFill/>
              <a:ln w="5635" cap="flat">
                <a:noFill/>
                <a:prstDash val="solid"/>
                <a:miter/>
              </a:ln>
            </p:spPr>
            <p:txBody>
              <a:bodyPr rtlCol="0" anchor="ctr"/>
              <a:lstStyle/>
              <a:p>
                <a:pPr algn="l" rtl="0"/>
                <a:endParaRPr lang="en-US"/>
              </a:p>
            </p:txBody>
          </p:sp>
          <p:sp>
            <p:nvSpPr>
              <p:cNvPr id="418" name="Freeform 417">
                <a:extLst>
                  <a:ext uri="{FF2B5EF4-FFF2-40B4-BE49-F238E27FC236}">
                    <a16:creationId xmlns:a16="http://schemas.microsoft.com/office/drawing/2014/main" id="{EB9A0594-F796-11DD-780D-90EE757A1A21}"/>
                  </a:ext>
                </a:extLst>
              </p:cNvPr>
              <p:cNvSpPr/>
              <p:nvPr/>
            </p:nvSpPr>
            <p:spPr>
              <a:xfrm>
                <a:off x="5570045" y="4779873"/>
                <a:ext cx="358558" cy="270580"/>
              </a:xfrm>
              <a:custGeom>
                <a:avLst/>
                <a:gdLst>
                  <a:gd name="connsiteX0" fmla="*/ 136126 w 358558"/>
                  <a:gd name="connsiteY0" fmla="*/ 177481 h 270580"/>
                  <a:gd name="connsiteX1" fmla="*/ 107903 w 358558"/>
                  <a:gd name="connsiteY1" fmla="*/ 260437 h 270580"/>
                  <a:gd name="connsiteX2" fmla="*/ 66698 w 358558"/>
                  <a:gd name="connsiteY2" fmla="*/ 269466 h 270580"/>
                  <a:gd name="connsiteX3" fmla="*/ 13075 w 358558"/>
                  <a:gd name="connsiteY3" fmla="*/ 235042 h 270580"/>
                  <a:gd name="connsiteX4" fmla="*/ 1221 w 358558"/>
                  <a:gd name="connsiteY4" fmla="*/ 183689 h 270580"/>
                  <a:gd name="connsiteX5" fmla="*/ 52022 w 358558"/>
                  <a:gd name="connsiteY5" fmla="*/ 130078 h 270580"/>
                  <a:gd name="connsiteX6" fmla="*/ 71214 w 358558"/>
                  <a:gd name="connsiteY6" fmla="*/ 121613 h 270580"/>
                  <a:gd name="connsiteX7" fmla="*/ 116370 w 358558"/>
                  <a:gd name="connsiteY7" fmla="*/ 50508 h 270580"/>
                  <a:gd name="connsiteX8" fmla="*/ 288529 w 358558"/>
                  <a:gd name="connsiteY8" fmla="*/ 51072 h 270580"/>
                  <a:gd name="connsiteX9" fmla="*/ 348926 w 358558"/>
                  <a:gd name="connsiteY9" fmla="*/ 150393 h 270580"/>
                  <a:gd name="connsiteX10" fmla="*/ 339330 w 358558"/>
                  <a:gd name="connsiteY10" fmla="*/ 214726 h 270580"/>
                  <a:gd name="connsiteX11" fmla="*/ 276111 w 358558"/>
                  <a:gd name="connsiteY11" fmla="*/ 192718 h 270580"/>
                  <a:gd name="connsiteX12" fmla="*/ 219101 w 358558"/>
                  <a:gd name="connsiteY12" fmla="*/ 99040 h 270580"/>
                  <a:gd name="connsiteX13" fmla="*/ 185798 w 358558"/>
                  <a:gd name="connsiteY13" fmla="*/ 99604 h 270580"/>
                  <a:gd name="connsiteX14" fmla="*/ 136126 w 358558"/>
                  <a:gd name="connsiteY14" fmla="*/ 177481 h 27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558" h="270580">
                    <a:moveTo>
                      <a:pt x="136126" y="177481"/>
                    </a:moveTo>
                    <a:cubicBezTo>
                      <a:pt x="172816" y="215855"/>
                      <a:pt x="150802" y="254229"/>
                      <a:pt x="107903" y="260437"/>
                    </a:cubicBezTo>
                    <a:cubicBezTo>
                      <a:pt x="93792" y="262694"/>
                      <a:pt x="80809" y="267209"/>
                      <a:pt x="66698" y="269466"/>
                    </a:cubicBezTo>
                    <a:cubicBezTo>
                      <a:pt x="39040" y="274545"/>
                      <a:pt x="19848" y="262130"/>
                      <a:pt x="13075" y="235042"/>
                    </a:cubicBezTo>
                    <a:cubicBezTo>
                      <a:pt x="8559" y="218113"/>
                      <a:pt x="4608" y="201183"/>
                      <a:pt x="1221" y="183689"/>
                    </a:cubicBezTo>
                    <a:cubicBezTo>
                      <a:pt x="-5552" y="148700"/>
                      <a:pt x="16462" y="126692"/>
                      <a:pt x="52022" y="130078"/>
                    </a:cubicBezTo>
                    <a:cubicBezTo>
                      <a:pt x="58231" y="130642"/>
                      <a:pt x="67827" y="126127"/>
                      <a:pt x="71214" y="121613"/>
                    </a:cubicBezTo>
                    <a:cubicBezTo>
                      <a:pt x="87019" y="98476"/>
                      <a:pt x="101130" y="73645"/>
                      <a:pt x="116370" y="50508"/>
                    </a:cubicBezTo>
                    <a:cubicBezTo>
                      <a:pt x="159833" y="-17211"/>
                      <a:pt x="245631" y="-16647"/>
                      <a:pt x="288529" y="51072"/>
                    </a:cubicBezTo>
                    <a:cubicBezTo>
                      <a:pt x="308850" y="83803"/>
                      <a:pt x="329170" y="117098"/>
                      <a:pt x="348926" y="150393"/>
                    </a:cubicBezTo>
                    <a:cubicBezTo>
                      <a:pt x="364731" y="176917"/>
                      <a:pt x="360779" y="201747"/>
                      <a:pt x="339330" y="214726"/>
                    </a:cubicBezTo>
                    <a:cubicBezTo>
                      <a:pt x="316752" y="228270"/>
                      <a:pt x="293045" y="220370"/>
                      <a:pt x="276111" y="192718"/>
                    </a:cubicBezTo>
                    <a:cubicBezTo>
                      <a:pt x="256920" y="161680"/>
                      <a:pt x="238293" y="130078"/>
                      <a:pt x="219101" y="99040"/>
                    </a:cubicBezTo>
                    <a:cubicBezTo>
                      <a:pt x="206683" y="79288"/>
                      <a:pt x="198216" y="79288"/>
                      <a:pt x="185798" y="99604"/>
                    </a:cubicBezTo>
                    <a:cubicBezTo>
                      <a:pt x="168865" y="125563"/>
                      <a:pt x="152495" y="151522"/>
                      <a:pt x="136126" y="177481"/>
                    </a:cubicBezTo>
                    <a:close/>
                  </a:path>
                </a:pathLst>
              </a:custGeom>
              <a:grpFill/>
              <a:ln w="5635" cap="flat">
                <a:noFill/>
                <a:prstDash val="solid"/>
                <a:miter/>
              </a:ln>
            </p:spPr>
            <p:txBody>
              <a:bodyPr rtlCol="0" anchor="ctr"/>
              <a:lstStyle/>
              <a:p>
                <a:pPr algn="l" rtl="0"/>
                <a:endParaRPr lang="en-US"/>
              </a:p>
            </p:txBody>
          </p:sp>
          <p:sp>
            <p:nvSpPr>
              <p:cNvPr id="419" name="Freeform 418">
                <a:extLst>
                  <a:ext uri="{FF2B5EF4-FFF2-40B4-BE49-F238E27FC236}">
                    <a16:creationId xmlns:a16="http://schemas.microsoft.com/office/drawing/2014/main" id="{6540A0BB-DCFC-1DF0-0DE3-E13915A0B111}"/>
                  </a:ext>
                </a:extLst>
              </p:cNvPr>
              <p:cNvSpPr/>
              <p:nvPr/>
            </p:nvSpPr>
            <p:spPr>
              <a:xfrm>
                <a:off x="5450001" y="5105910"/>
                <a:ext cx="319107" cy="270973"/>
              </a:xfrm>
              <a:custGeom>
                <a:avLst/>
                <a:gdLst>
                  <a:gd name="connsiteX0" fmla="*/ 190129 w 319107"/>
                  <a:gd name="connsiteY0" fmla="*/ 144329 h 270973"/>
                  <a:gd name="connsiteX1" fmla="*/ 273668 w 319107"/>
                  <a:gd name="connsiteY1" fmla="*/ 124577 h 270973"/>
                  <a:gd name="connsiteX2" fmla="*/ 306407 w 319107"/>
                  <a:gd name="connsiteY2" fmla="*/ 157872 h 270973"/>
                  <a:gd name="connsiteX3" fmla="*/ 306407 w 319107"/>
                  <a:gd name="connsiteY3" fmla="*/ 216562 h 270973"/>
                  <a:gd name="connsiteX4" fmla="*/ 269153 w 319107"/>
                  <a:gd name="connsiteY4" fmla="*/ 253808 h 270973"/>
                  <a:gd name="connsiteX5" fmla="*/ 192951 w 319107"/>
                  <a:gd name="connsiteY5" fmla="*/ 237442 h 270973"/>
                  <a:gd name="connsiteX6" fmla="*/ 189564 w 319107"/>
                  <a:gd name="connsiteY6" fmla="*/ 228977 h 270973"/>
                  <a:gd name="connsiteX7" fmla="*/ 107154 w 319107"/>
                  <a:gd name="connsiteY7" fmla="*/ 228977 h 270973"/>
                  <a:gd name="connsiteX8" fmla="*/ 12325 w 319107"/>
                  <a:gd name="connsiteY8" fmla="*/ 177060 h 270973"/>
                  <a:gd name="connsiteX9" fmla="*/ 19099 w 319107"/>
                  <a:gd name="connsiteY9" fmla="*/ 71531 h 270973"/>
                  <a:gd name="connsiteX10" fmla="*/ 50709 w 319107"/>
                  <a:gd name="connsiteY10" fmla="*/ 21306 h 270973"/>
                  <a:gd name="connsiteX11" fmla="*/ 109412 w 319107"/>
                  <a:gd name="connsiteY11" fmla="*/ 6634 h 270973"/>
                  <a:gd name="connsiteX12" fmla="*/ 121830 w 319107"/>
                  <a:gd name="connsiteY12" fmla="*/ 65888 h 270973"/>
                  <a:gd name="connsiteX13" fmla="*/ 89656 w 319107"/>
                  <a:gd name="connsiteY13" fmla="*/ 117806 h 270973"/>
                  <a:gd name="connsiteX14" fmla="*/ 104332 w 319107"/>
                  <a:gd name="connsiteY14" fmla="*/ 143764 h 270973"/>
                  <a:gd name="connsiteX15" fmla="*/ 190129 w 319107"/>
                  <a:gd name="connsiteY15" fmla="*/ 144329 h 27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107" h="270973">
                    <a:moveTo>
                      <a:pt x="190129" y="144329"/>
                    </a:moveTo>
                    <a:cubicBezTo>
                      <a:pt x="208192" y="96925"/>
                      <a:pt x="239237" y="90154"/>
                      <a:pt x="273668" y="124577"/>
                    </a:cubicBezTo>
                    <a:cubicBezTo>
                      <a:pt x="284393" y="135299"/>
                      <a:pt x="296247" y="146022"/>
                      <a:pt x="306407" y="157872"/>
                    </a:cubicBezTo>
                    <a:cubicBezTo>
                      <a:pt x="323340" y="176495"/>
                      <a:pt x="323340" y="197939"/>
                      <a:pt x="306407" y="216562"/>
                    </a:cubicBezTo>
                    <a:cubicBezTo>
                      <a:pt x="294553" y="229542"/>
                      <a:pt x="282135" y="241957"/>
                      <a:pt x="269153" y="253808"/>
                    </a:cubicBezTo>
                    <a:cubicBezTo>
                      <a:pt x="240365" y="282024"/>
                      <a:pt x="207063" y="274688"/>
                      <a:pt x="192951" y="237442"/>
                    </a:cubicBezTo>
                    <a:cubicBezTo>
                      <a:pt x="191822" y="234620"/>
                      <a:pt x="190693" y="232363"/>
                      <a:pt x="189564" y="228977"/>
                    </a:cubicBezTo>
                    <a:cubicBezTo>
                      <a:pt x="161906" y="228977"/>
                      <a:pt x="134248" y="228413"/>
                      <a:pt x="107154" y="228977"/>
                    </a:cubicBezTo>
                    <a:cubicBezTo>
                      <a:pt x="65949" y="229542"/>
                      <a:pt x="32646" y="214305"/>
                      <a:pt x="12325" y="177060"/>
                    </a:cubicBezTo>
                    <a:cubicBezTo>
                      <a:pt x="-6866" y="140943"/>
                      <a:pt x="-2915" y="105390"/>
                      <a:pt x="19099" y="71531"/>
                    </a:cubicBezTo>
                    <a:cubicBezTo>
                      <a:pt x="29824" y="55165"/>
                      <a:pt x="39419" y="37671"/>
                      <a:pt x="50709" y="21306"/>
                    </a:cubicBezTo>
                    <a:cubicBezTo>
                      <a:pt x="65384" y="-703"/>
                      <a:pt x="89091" y="-5782"/>
                      <a:pt x="109412" y="6634"/>
                    </a:cubicBezTo>
                    <a:cubicBezTo>
                      <a:pt x="129732" y="19049"/>
                      <a:pt x="134812" y="43315"/>
                      <a:pt x="121830" y="65888"/>
                    </a:cubicBezTo>
                    <a:cubicBezTo>
                      <a:pt x="111670" y="83382"/>
                      <a:pt x="99816" y="100311"/>
                      <a:pt x="89656" y="117806"/>
                    </a:cubicBezTo>
                    <a:cubicBezTo>
                      <a:pt x="80060" y="134171"/>
                      <a:pt x="85140" y="143200"/>
                      <a:pt x="104332" y="143764"/>
                    </a:cubicBezTo>
                    <a:cubicBezTo>
                      <a:pt x="133119" y="144893"/>
                      <a:pt x="161342" y="144329"/>
                      <a:pt x="190129" y="144329"/>
                    </a:cubicBezTo>
                    <a:close/>
                  </a:path>
                </a:pathLst>
              </a:custGeom>
              <a:grpFill/>
              <a:ln w="5635" cap="flat">
                <a:noFill/>
                <a:prstDash val="solid"/>
                <a:miter/>
              </a:ln>
            </p:spPr>
            <p:txBody>
              <a:bodyPr rtlCol="0" anchor="ctr"/>
              <a:lstStyle/>
              <a:p>
                <a:pPr algn="l" rtl="0"/>
                <a:endParaRPr lang="en-US"/>
              </a:p>
            </p:txBody>
          </p:sp>
          <p:sp>
            <p:nvSpPr>
              <p:cNvPr id="420" name="Freeform 419">
                <a:extLst>
                  <a:ext uri="{FF2B5EF4-FFF2-40B4-BE49-F238E27FC236}">
                    <a16:creationId xmlns:a16="http://schemas.microsoft.com/office/drawing/2014/main" id="{F06C77C8-2EE4-306D-76EB-2072D947B478}"/>
                  </a:ext>
                </a:extLst>
              </p:cNvPr>
              <p:cNvSpPr/>
              <p:nvPr/>
            </p:nvSpPr>
            <p:spPr>
              <a:xfrm>
                <a:off x="5845591" y="5049652"/>
                <a:ext cx="248323" cy="285313"/>
              </a:xfrm>
              <a:custGeom>
                <a:avLst/>
                <a:gdLst>
                  <a:gd name="connsiteX0" fmla="*/ 133776 w 248323"/>
                  <a:gd name="connsiteY0" fmla="*/ 136818 h 285313"/>
                  <a:gd name="connsiteX1" fmla="*/ 73379 w 248323"/>
                  <a:gd name="connsiteY1" fmla="*/ 76435 h 285313"/>
                  <a:gd name="connsiteX2" fmla="*/ 85233 w 248323"/>
                  <a:gd name="connsiteY2" fmla="*/ 33546 h 285313"/>
                  <a:gd name="connsiteX3" fmla="*/ 138856 w 248323"/>
                  <a:gd name="connsiteY3" fmla="*/ 1380 h 285313"/>
                  <a:gd name="connsiteX4" fmla="*/ 195866 w 248323"/>
                  <a:gd name="connsiteY4" fmla="*/ 17181 h 285313"/>
                  <a:gd name="connsiteX5" fmla="*/ 216751 w 248323"/>
                  <a:gd name="connsiteY5" fmla="*/ 83207 h 285313"/>
                  <a:gd name="connsiteX6" fmla="*/ 216187 w 248323"/>
                  <a:gd name="connsiteY6" fmla="*/ 106909 h 285313"/>
                  <a:gd name="connsiteX7" fmla="*/ 245538 w 248323"/>
                  <a:gd name="connsiteY7" fmla="*/ 166727 h 285313"/>
                  <a:gd name="connsiteX8" fmla="*/ 160305 w 248323"/>
                  <a:gd name="connsiteY8" fmla="*/ 283542 h 285313"/>
                  <a:gd name="connsiteX9" fmla="*/ 40076 w 248323"/>
                  <a:gd name="connsiteY9" fmla="*/ 284107 h 285313"/>
                  <a:gd name="connsiteX10" fmla="*/ 0 w 248323"/>
                  <a:gd name="connsiteY10" fmla="*/ 243475 h 285313"/>
                  <a:gd name="connsiteX11" fmla="*/ 38948 w 248323"/>
                  <a:gd name="connsiteY11" fmla="*/ 201715 h 285313"/>
                  <a:gd name="connsiteX12" fmla="*/ 139985 w 248323"/>
                  <a:gd name="connsiteY12" fmla="*/ 200586 h 285313"/>
                  <a:gd name="connsiteX13" fmla="*/ 156919 w 248323"/>
                  <a:gd name="connsiteY13" fmla="*/ 171242 h 285313"/>
                  <a:gd name="connsiteX14" fmla="*/ 139421 w 248323"/>
                  <a:gd name="connsiteY14" fmla="*/ 142461 h 285313"/>
                  <a:gd name="connsiteX15" fmla="*/ 133776 w 248323"/>
                  <a:gd name="connsiteY15" fmla="*/ 136818 h 28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23" h="285313">
                    <a:moveTo>
                      <a:pt x="133776" y="136818"/>
                    </a:moveTo>
                    <a:cubicBezTo>
                      <a:pt x="85233" y="149233"/>
                      <a:pt x="60397" y="123838"/>
                      <a:pt x="73379" y="76435"/>
                    </a:cubicBezTo>
                    <a:cubicBezTo>
                      <a:pt x="77330" y="62327"/>
                      <a:pt x="80717" y="47655"/>
                      <a:pt x="85233" y="33546"/>
                    </a:cubicBezTo>
                    <a:cubicBezTo>
                      <a:pt x="93135" y="7588"/>
                      <a:pt x="112327" y="-4263"/>
                      <a:pt x="138856" y="1380"/>
                    </a:cubicBezTo>
                    <a:cubicBezTo>
                      <a:pt x="158048" y="5894"/>
                      <a:pt x="177239" y="10973"/>
                      <a:pt x="195866" y="17181"/>
                    </a:cubicBezTo>
                    <a:cubicBezTo>
                      <a:pt x="225782" y="27339"/>
                      <a:pt x="235942" y="57812"/>
                      <a:pt x="216751" y="83207"/>
                    </a:cubicBezTo>
                    <a:cubicBezTo>
                      <a:pt x="209413" y="92801"/>
                      <a:pt x="211106" y="98444"/>
                      <a:pt x="216187" y="106909"/>
                    </a:cubicBezTo>
                    <a:cubicBezTo>
                      <a:pt x="226911" y="126660"/>
                      <a:pt x="239894" y="145847"/>
                      <a:pt x="245538" y="166727"/>
                    </a:cubicBezTo>
                    <a:cubicBezTo>
                      <a:pt x="259650" y="223724"/>
                      <a:pt x="218444" y="279592"/>
                      <a:pt x="160305" y="283542"/>
                    </a:cubicBezTo>
                    <a:cubicBezTo>
                      <a:pt x="120229" y="286364"/>
                      <a:pt x="80153" y="285235"/>
                      <a:pt x="40076" y="284107"/>
                    </a:cubicBezTo>
                    <a:cubicBezTo>
                      <a:pt x="16369" y="283542"/>
                      <a:pt x="564" y="265484"/>
                      <a:pt x="0" y="243475"/>
                    </a:cubicBezTo>
                    <a:cubicBezTo>
                      <a:pt x="0" y="220902"/>
                      <a:pt x="15240" y="202844"/>
                      <a:pt x="38948" y="201715"/>
                    </a:cubicBezTo>
                    <a:cubicBezTo>
                      <a:pt x="72815" y="200022"/>
                      <a:pt x="106682" y="201151"/>
                      <a:pt x="139985" y="200586"/>
                    </a:cubicBezTo>
                    <a:cubicBezTo>
                      <a:pt x="165386" y="200022"/>
                      <a:pt x="169337" y="192686"/>
                      <a:pt x="156919" y="171242"/>
                    </a:cubicBezTo>
                    <a:cubicBezTo>
                      <a:pt x="151274" y="161648"/>
                      <a:pt x="145065" y="152055"/>
                      <a:pt x="139421" y="142461"/>
                    </a:cubicBezTo>
                    <a:cubicBezTo>
                      <a:pt x="137727" y="140768"/>
                      <a:pt x="136034" y="139075"/>
                      <a:pt x="133776" y="136818"/>
                    </a:cubicBezTo>
                    <a:close/>
                  </a:path>
                </a:pathLst>
              </a:custGeom>
              <a:grpFill/>
              <a:ln w="5635" cap="flat">
                <a:noFill/>
                <a:prstDash val="solid"/>
                <a:miter/>
              </a:ln>
            </p:spPr>
            <p:txBody>
              <a:bodyPr rtlCol="0" anchor="ctr"/>
              <a:lstStyle/>
              <a:p>
                <a:pPr algn="l" rtl="0"/>
                <a:endParaRPr lang="en-US"/>
              </a:p>
            </p:txBody>
          </p:sp>
        </p:grpSp>
      </p:grpSp>
      <p:sp>
        <p:nvSpPr>
          <p:cNvPr id="3" name="Text Box 5">
            <a:extLst>
              <a:ext uri="{FF2B5EF4-FFF2-40B4-BE49-F238E27FC236}">
                <a16:creationId xmlns:a16="http://schemas.microsoft.com/office/drawing/2014/main" id="{A837BD21-88F9-1D0A-C0A7-6E1A40CC6357}"/>
              </a:ext>
            </a:extLst>
          </p:cNvPr>
          <p:cNvSpPr txBox="1"/>
          <p:nvPr/>
        </p:nvSpPr>
        <p:spPr>
          <a:xfrm>
            <a:off x="4872381" y="10184971"/>
            <a:ext cx="1968786" cy="384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1225121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7EE465-9258-1EE6-CFA7-10CA70A2B26D}"/>
              </a:ext>
            </a:extLst>
          </p:cNvPr>
          <p:cNvSpPr>
            <a:spLocks noGrp="1"/>
          </p:cNvSpPr>
          <p:nvPr>
            <p:ph type="sldNum" sz="quarter" idx="4"/>
          </p:nvPr>
        </p:nvSpPr>
        <p:spPr>
          <a:xfrm>
            <a:off x="6207961" y="10146076"/>
            <a:ext cx="1047264" cy="465822"/>
          </a:xfrm>
        </p:spPr>
        <p:txBody>
          <a:bodyPr/>
          <a:lstStyle/>
          <a:p>
            <a:pPr rtl="0"/>
            <a:fld id="{CB2079F2-58AF-ED44-82D7-E04B2F6FD686}" type="slidenum">
              <a:rPr lang="en-US" sz="800" smtClean="0"/>
              <a:pPr rtl="0"/>
              <a:t>4</a:t>
            </a:fld>
            <a:endParaRPr lang="en-US" sz="800"/>
          </a:p>
        </p:txBody>
      </p:sp>
      <p:sp>
        <p:nvSpPr>
          <p:cNvPr id="4" name="Rectangle 3">
            <a:extLst>
              <a:ext uri="{FF2B5EF4-FFF2-40B4-BE49-F238E27FC236}">
                <a16:creationId xmlns:a16="http://schemas.microsoft.com/office/drawing/2014/main" id="{075815BF-A426-966C-4EE7-0E850741123E}"/>
              </a:ext>
            </a:extLst>
          </p:cNvPr>
          <p:cNvSpPr/>
          <p:nvPr/>
        </p:nvSpPr>
        <p:spPr>
          <a:xfrm>
            <a:off x="312554" y="7998134"/>
            <a:ext cx="2392081" cy="307777"/>
          </a:xfrm>
          <a:prstGeom prst="rect">
            <a:avLst/>
          </a:prstGeom>
        </p:spPr>
        <p:txBody>
          <a:bodyPr wrap="square">
            <a:spAutoFit/>
          </a:bodyPr>
          <a:lstStyle/>
          <a:p>
            <a:pPr algn="l" rtl="0"/>
            <a:r>
              <a:rPr lang="en-US" sz="1400">
                <a:solidFill>
                  <a:schemeClr val="bg1"/>
                </a:solidFill>
                <a:latin typeface="Poppins" pitchFamily="2" charset="77"/>
                <a:cs typeface="Poppins" pitchFamily="2" charset="77"/>
              </a:rPr>
              <a:t>www.</a:t>
            </a:r>
            <a:r>
              <a:rPr lang="en-US" sz="1400" b="1">
                <a:solidFill>
                  <a:schemeClr val="bg1"/>
                </a:solidFill>
                <a:latin typeface="Poppins" pitchFamily="2" charset="77"/>
                <a:cs typeface="Poppins" pitchFamily="2" charset="77"/>
              </a:rPr>
              <a:t>yeniden değerlendirmek</a:t>
            </a:r>
            <a:r>
              <a:rPr lang="en-US" sz="1400">
                <a:solidFill>
                  <a:schemeClr val="bg1"/>
                </a:solidFill>
                <a:latin typeface="Poppins" pitchFamily="2" charset="77"/>
                <a:cs typeface="Poppins" pitchFamily="2" charset="77"/>
              </a:rPr>
              <a:t>.AB</a:t>
            </a:r>
          </a:p>
        </p:txBody>
      </p:sp>
      <p:sp>
        <p:nvSpPr>
          <p:cNvPr id="5" name="Rectangle 4">
            <a:extLst>
              <a:ext uri="{FF2B5EF4-FFF2-40B4-BE49-F238E27FC236}">
                <a16:creationId xmlns:a16="http://schemas.microsoft.com/office/drawing/2014/main" id="{5E291A29-7060-B298-9A11-357EAF12C930}"/>
              </a:ext>
            </a:extLst>
          </p:cNvPr>
          <p:cNvSpPr/>
          <p:nvPr/>
        </p:nvSpPr>
        <p:spPr>
          <a:xfrm>
            <a:off x="0" y="4907143"/>
            <a:ext cx="7559674" cy="4691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283"/>
          </a:p>
        </p:txBody>
      </p:sp>
      <p:sp>
        <p:nvSpPr>
          <p:cNvPr id="6" name="Text Placeholder 32">
            <a:extLst>
              <a:ext uri="{FF2B5EF4-FFF2-40B4-BE49-F238E27FC236}">
                <a16:creationId xmlns:a16="http://schemas.microsoft.com/office/drawing/2014/main" id="{04584998-0127-3AE4-D5A8-7BCB61F3618E}"/>
              </a:ext>
            </a:extLst>
          </p:cNvPr>
          <p:cNvSpPr txBox="1">
            <a:spLocks/>
          </p:cNvSpPr>
          <p:nvPr/>
        </p:nvSpPr>
        <p:spPr>
          <a:xfrm>
            <a:off x="308823" y="1451730"/>
            <a:ext cx="6746309" cy="3341934"/>
          </a:xfrm>
          <a:prstGeom prst="rect">
            <a:avLst/>
          </a:prstGeom>
        </p:spPr>
        <p:txBody>
          <a:bodyPr lIns="91440" tIns="45720" rIns="91440" bIns="45720" numCol="1" spcCol="288000" anchor="t">
            <a:noAutofit/>
          </a:bodyPr>
          <a:lstStyle>
            <a:lvl1pPr marL="0" marR="0" indent="0" algn="just" defTabSz="2072941" rtl="0" eaLnBrk="1" fontAlgn="auto" latinLnBrk="0" hangingPunct="1">
              <a:lnSpc>
                <a:spcPct val="100000"/>
              </a:lnSpc>
              <a:spcBef>
                <a:spcPts val="0"/>
              </a:spcBef>
              <a:spcAft>
                <a:spcPts val="0"/>
              </a:spcAft>
              <a:buClrTx/>
              <a:buSzTx/>
              <a:buFont typeface="Arial" panose="020B0604020202020204" pitchFamily="34" charset="0"/>
              <a:buNone/>
              <a:tabLst/>
              <a:defRPr sz="1200" b="1" i="1" kern="1200">
                <a:solidFill>
                  <a:srgbClr val="000000"/>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endParaRPr lang="tr-TR" b="0" i="0">
              <a:latin typeface="Calibri" panose="020F0502020204030204" pitchFamily="34" charset="0"/>
              <a:ea typeface="Calibri" panose="020F0502020204030204" pitchFamily="34" charset="0"/>
              <a:cs typeface="Calibri" panose="020F0502020204030204" pitchFamily="34" charset="0"/>
            </a:endParaRPr>
          </a:p>
          <a:p>
            <a:pPr algn="l"/>
            <a:r>
              <a:rPr lang="tr-TR" b="0" i="0">
                <a:latin typeface="Calibri"/>
                <a:ea typeface="Calibri"/>
                <a:cs typeface="Calibri"/>
              </a:rPr>
              <a:t>Etik Gıda Girişimciliği girişimi, gıda bilimi, teknoloji, inovasyon, bilgi aktarımı, girişimcilik eğitimi ve dijital öğrenme gibi alanlardaki çeşitli uzmanlıkları kapsayan Finlandiya, Türkiye, Portekiz, İrlanda ve Danimarka'dan ortakları bir araya getirmektedir. Bu ortaklar hep birlikte ortak bir hedefi paylaşıyor: Hem Yüksek Öğretim Kurumları hem de Mesleki Eğitim ve Öğretim kurumları için gıda endüstrisinde sürdürülebilirliği ve etik uygulamaları önceliklendiren yenilikçi eğitim araçları ve stratejileri geliştirmek üzere bir araya gelmişlerdir.</a:t>
            </a:r>
          </a:p>
          <a:p>
            <a:pPr algn="l" rtl="0"/>
            <a:endParaRPr lang="tr-TR" b="0" i="0">
              <a:latin typeface="Calibri" panose="020F0502020204030204" pitchFamily="34" charset="0"/>
              <a:ea typeface="Calibri" panose="020F0502020204030204" pitchFamily="34" charset="0"/>
              <a:cs typeface="Calibri" panose="020F0502020204030204" pitchFamily="34" charset="0"/>
            </a:endParaRPr>
          </a:p>
          <a:p>
            <a:pPr algn="l" rtl="0"/>
            <a:r>
              <a:rPr lang="tr-TR" b="0" i="0">
                <a:latin typeface="Calibri"/>
                <a:ea typeface="Calibri"/>
                <a:cs typeface="Calibri"/>
              </a:rPr>
              <a:t>Beş ülkedeki altı ortağın işbirliğiyle, uluslararası alanda geçerli eğitim kaynaklarından oluşan bir koleksiyon oluşturmak için önemli avantajlardan yararlanılmıştır. Bu kaynaklar, yeni yetişen etik gıda girişimcileri grubunu eğiterek Avrupa Birliği'nin gıda sektörü üzerinde kalıcı bir etki yaratırken aynı zamanda pazara hızla ulaşmak için tasarlanmıştır.</a:t>
            </a:r>
          </a:p>
          <a:p>
            <a:pPr algn="l" rtl="0"/>
            <a:endParaRPr lang="tr-TR" b="0" i="0">
              <a:latin typeface="Calibri" panose="020F0502020204030204" pitchFamily="34" charset="0"/>
              <a:ea typeface="Calibri" panose="020F0502020204030204" pitchFamily="34" charset="0"/>
              <a:cs typeface="Calibri" panose="020F0502020204030204" pitchFamily="34" charset="0"/>
            </a:endParaRPr>
          </a:p>
          <a:p>
            <a:pPr algn="l"/>
            <a:r>
              <a:rPr lang="tr-TR" b="0" i="0">
                <a:latin typeface="Calibri"/>
                <a:ea typeface="Calibri"/>
                <a:cs typeface="Calibri"/>
              </a:rPr>
              <a:t>Ek bilgi için tüm ortaklarımızın web sitelerine bağlantılar sağlayan aşağıdaki grafiği inceleyebilirsiniz.  Ek bilgi için aşağıdaki grafik üzerinden ilerleyebilirsiniz; bu grafik, tüm ortaklarımızın web sitelerine bağlantılar sağlamaktadır. Kılavuz BIA </a:t>
            </a:r>
            <a:r>
              <a:rPr lang="tr-TR" b="0" i="0" err="1">
                <a:latin typeface="Calibri"/>
                <a:ea typeface="Calibri"/>
                <a:cs typeface="Calibri"/>
              </a:rPr>
              <a:t>Innovator</a:t>
            </a:r>
            <a:r>
              <a:rPr lang="tr-TR" b="0" i="0">
                <a:latin typeface="Calibri"/>
                <a:ea typeface="Calibri"/>
                <a:cs typeface="Calibri"/>
              </a:rPr>
              <a:t> </a:t>
            </a:r>
            <a:r>
              <a:rPr lang="tr-TR" b="0" i="0" err="1">
                <a:latin typeface="Calibri"/>
                <a:ea typeface="Calibri"/>
                <a:cs typeface="Calibri"/>
              </a:rPr>
              <a:t>Campus</a:t>
            </a:r>
            <a:r>
              <a:rPr lang="tr-TR" b="0" i="0">
                <a:latin typeface="Calibri"/>
                <a:ea typeface="Calibri"/>
                <a:cs typeface="Calibri"/>
              </a:rPr>
              <a:t> tarafından oluşturulmuş olsa da, her ortak kılavuzun içeriğine katkıda bulundu ve içeriği kendi ülkesine uyarladı: Finlandiya, Türkiye, Portekiz, İrlanda ve Danimarka.</a:t>
            </a:r>
          </a:p>
        </p:txBody>
      </p:sp>
      <p:sp>
        <p:nvSpPr>
          <p:cNvPr id="7" name="Text Placeholder 32">
            <a:extLst>
              <a:ext uri="{FF2B5EF4-FFF2-40B4-BE49-F238E27FC236}">
                <a16:creationId xmlns:a16="http://schemas.microsoft.com/office/drawing/2014/main" id="{3B03C889-D7AB-BA4A-997E-7990CA361B3E}"/>
              </a:ext>
            </a:extLst>
          </p:cNvPr>
          <p:cNvSpPr txBox="1">
            <a:spLocks/>
          </p:cNvSpPr>
          <p:nvPr/>
        </p:nvSpPr>
        <p:spPr>
          <a:xfrm>
            <a:off x="365093" y="5547"/>
            <a:ext cx="2864232" cy="879667"/>
          </a:xfrm>
          <a:prstGeom prst="rect">
            <a:avLst/>
          </a:prstGeom>
        </p:spPr>
        <p:txBody>
          <a:bodyPr lIns="91440" tIns="45720" rIns="91440" bIns="45720" anchor="t">
            <a:noAutofit/>
          </a:bodyPr>
          <a:lstStyle>
            <a:lvl1pPr marL="0" indent="0" algn="l" defTabSz="2072941" rtl="0" eaLnBrk="1" latinLnBrk="0" hangingPunct="1">
              <a:lnSpc>
                <a:spcPct val="100000"/>
              </a:lnSpc>
              <a:spcBef>
                <a:spcPts val="2267"/>
              </a:spcBef>
              <a:buFont typeface="Arial" panose="020B0604020202020204" pitchFamily="34" charset="0"/>
              <a:buNone/>
              <a:defRPr sz="2400" b="1" i="0" kern="1200">
                <a:solidFill>
                  <a:schemeClr val="tx1"/>
                </a:solidFill>
                <a:latin typeface="Avenir Black" panose="02000503020000020003" pitchFamily="2" charset="0"/>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3600" err="1">
                <a:latin typeface="Calibri"/>
                <a:ea typeface="Calibri"/>
                <a:cs typeface="Calibri"/>
              </a:rPr>
              <a:t>Proje</a:t>
            </a:r>
            <a:r>
              <a:rPr lang="en-GB" sz="3600">
                <a:latin typeface="Calibri"/>
                <a:ea typeface="Calibri"/>
                <a:cs typeface="Calibri"/>
              </a:rPr>
              <a:t> </a:t>
            </a:r>
            <a:r>
              <a:rPr lang="en-GB" sz="3600" err="1">
                <a:latin typeface="Calibri"/>
                <a:ea typeface="Calibri"/>
                <a:cs typeface="Calibri"/>
              </a:rPr>
              <a:t>Ortakları</a:t>
            </a:r>
            <a:endParaRPr lang="en-US" sz="3600" err="1">
              <a:latin typeface="Calibri"/>
              <a:ea typeface="Calibri" panose="020F0502020204030204" pitchFamily="34" charset="0"/>
              <a:cs typeface="Calibri"/>
            </a:endParaRPr>
          </a:p>
        </p:txBody>
      </p:sp>
      <p:sp>
        <p:nvSpPr>
          <p:cNvPr id="9" name="Text Placeholder 32">
            <a:extLst>
              <a:ext uri="{FF2B5EF4-FFF2-40B4-BE49-F238E27FC236}">
                <a16:creationId xmlns:a16="http://schemas.microsoft.com/office/drawing/2014/main" id="{9DD973D2-C971-AE9F-7307-9B7D021D3CDC}"/>
              </a:ext>
            </a:extLst>
          </p:cNvPr>
          <p:cNvSpPr txBox="1">
            <a:spLocks/>
          </p:cNvSpPr>
          <p:nvPr/>
        </p:nvSpPr>
        <p:spPr>
          <a:xfrm>
            <a:off x="241994" y="5285242"/>
            <a:ext cx="2668477" cy="436604"/>
          </a:xfrm>
          <a:prstGeom prst="rect">
            <a:avLst/>
          </a:prstGeom>
        </p:spPr>
        <p:txBody>
          <a:bodyPr lIns="91440" tIns="45720" rIns="91440" bIns="45720" anchor="t">
            <a:noAutofit/>
          </a:bodyPr>
          <a:lstStyle>
            <a:lvl1pPr marL="0" indent="0" algn="l" defTabSz="2072941" rtl="0" eaLnBrk="1" latinLnBrk="0" hangingPunct="1">
              <a:lnSpc>
                <a:spcPct val="100000"/>
              </a:lnSpc>
              <a:spcBef>
                <a:spcPts val="2267"/>
              </a:spcBef>
              <a:buFont typeface="Arial" panose="020B0604020202020204" pitchFamily="34" charset="0"/>
              <a:buNone/>
              <a:defRPr sz="1600" b="1" i="0" kern="1200">
                <a:solidFill>
                  <a:schemeClr val="bg1"/>
                </a:solidFill>
                <a:latin typeface="Avenir Black" panose="02000503020000020003" pitchFamily="2" charset="0"/>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2000">
                <a:solidFill>
                  <a:srgbClr val="000000"/>
                </a:solidFill>
                <a:latin typeface="Calibri"/>
                <a:ea typeface="Calibri" panose="020F0502020204030204" pitchFamily="34" charset="0"/>
                <a:cs typeface="Calibri"/>
              </a:rPr>
              <a:t>EKİBİMİZLE TANIŞIN</a:t>
            </a:r>
            <a:endParaRPr lang="en-GB" sz="2000">
              <a:solidFill>
                <a:srgbClr val="000000"/>
              </a:solidFill>
              <a:latin typeface="Calibri"/>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7B9F2579-439F-0CF2-3856-07257970EF85}"/>
              </a:ext>
            </a:extLst>
          </p:cNvPr>
          <p:cNvSpPr/>
          <p:nvPr/>
        </p:nvSpPr>
        <p:spPr>
          <a:xfrm>
            <a:off x="363979" y="5848773"/>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tangle 11">
            <a:extLst>
              <a:ext uri="{FF2B5EF4-FFF2-40B4-BE49-F238E27FC236}">
                <a16:creationId xmlns:a16="http://schemas.microsoft.com/office/drawing/2014/main" id="{F88BD478-178B-09F6-4F52-07BA5070CDE3}"/>
              </a:ext>
            </a:extLst>
          </p:cNvPr>
          <p:cNvSpPr/>
          <p:nvPr/>
        </p:nvSpPr>
        <p:spPr>
          <a:xfrm>
            <a:off x="5059031" y="5848773"/>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Text Placeholder 32">
            <a:extLst>
              <a:ext uri="{FF2B5EF4-FFF2-40B4-BE49-F238E27FC236}">
                <a16:creationId xmlns:a16="http://schemas.microsoft.com/office/drawing/2014/main" id="{F35F8380-DF8F-EA66-1ADF-FFB419F415B1}"/>
              </a:ext>
            </a:extLst>
          </p:cNvPr>
          <p:cNvSpPr txBox="1">
            <a:spLocks/>
          </p:cNvSpPr>
          <p:nvPr/>
        </p:nvSpPr>
        <p:spPr>
          <a:xfrm>
            <a:off x="5121778" y="7011320"/>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1200"/>
              <a:t>PORTEKİZ</a:t>
            </a:r>
            <a:endParaRPr lang="en-US" sz="1200"/>
          </a:p>
        </p:txBody>
      </p:sp>
      <p:sp>
        <p:nvSpPr>
          <p:cNvPr id="14" name="Rectangle 13">
            <a:extLst>
              <a:ext uri="{FF2B5EF4-FFF2-40B4-BE49-F238E27FC236}">
                <a16:creationId xmlns:a16="http://schemas.microsoft.com/office/drawing/2014/main" id="{8A82BC9F-2745-82E8-BB75-F84DD017A83C}"/>
              </a:ext>
            </a:extLst>
          </p:cNvPr>
          <p:cNvSpPr/>
          <p:nvPr/>
        </p:nvSpPr>
        <p:spPr>
          <a:xfrm>
            <a:off x="2691663" y="5848773"/>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Text Placeholder 32">
            <a:extLst>
              <a:ext uri="{FF2B5EF4-FFF2-40B4-BE49-F238E27FC236}">
                <a16:creationId xmlns:a16="http://schemas.microsoft.com/office/drawing/2014/main" id="{9CF3C2AD-66CD-8402-1738-037E488298AF}"/>
              </a:ext>
            </a:extLst>
          </p:cNvPr>
          <p:cNvSpPr txBox="1">
            <a:spLocks/>
          </p:cNvSpPr>
          <p:nvPr/>
        </p:nvSpPr>
        <p:spPr>
          <a:xfrm>
            <a:off x="2698971" y="7011320"/>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1200"/>
              <a:t>HİNDİ</a:t>
            </a:r>
            <a:endParaRPr lang="en-US" sz="1200"/>
          </a:p>
        </p:txBody>
      </p:sp>
      <p:sp>
        <p:nvSpPr>
          <p:cNvPr id="16" name="Rectangle 15">
            <a:extLst>
              <a:ext uri="{FF2B5EF4-FFF2-40B4-BE49-F238E27FC236}">
                <a16:creationId xmlns:a16="http://schemas.microsoft.com/office/drawing/2014/main" id="{20C09698-B983-6E16-5F1C-D2D4D76EE99D}"/>
              </a:ext>
            </a:extLst>
          </p:cNvPr>
          <p:cNvSpPr/>
          <p:nvPr/>
        </p:nvSpPr>
        <p:spPr>
          <a:xfrm>
            <a:off x="363979" y="7551124"/>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Text Placeholder 32">
            <a:extLst>
              <a:ext uri="{FF2B5EF4-FFF2-40B4-BE49-F238E27FC236}">
                <a16:creationId xmlns:a16="http://schemas.microsoft.com/office/drawing/2014/main" id="{ABDB7790-A1DA-6B4D-0FF8-3E3E3101555A}"/>
              </a:ext>
            </a:extLst>
          </p:cNvPr>
          <p:cNvSpPr txBox="1">
            <a:spLocks/>
          </p:cNvSpPr>
          <p:nvPr/>
        </p:nvSpPr>
        <p:spPr>
          <a:xfrm>
            <a:off x="371287" y="8713671"/>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1200"/>
              <a:t>İRLANDA</a:t>
            </a:r>
            <a:endParaRPr lang="en-US" sz="1200"/>
          </a:p>
        </p:txBody>
      </p:sp>
      <p:sp>
        <p:nvSpPr>
          <p:cNvPr id="18" name="Rectangle 17">
            <a:extLst>
              <a:ext uri="{FF2B5EF4-FFF2-40B4-BE49-F238E27FC236}">
                <a16:creationId xmlns:a16="http://schemas.microsoft.com/office/drawing/2014/main" id="{A8C939F3-1ABF-25B7-5B7A-3BFA6D446CF1}"/>
              </a:ext>
            </a:extLst>
          </p:cNvPr>
          <p:cNvSpPr/>
          <p:nvPr/>
        </p:nvSpPr>
        <p:spPr>
          <a:xfrm>
            <a:off x="5059031" y="7551124"/>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Text Placeholder 32">
            <a:extLst>
              <a:ext uri="{FF2B5EF4-FFF2-40B4-BE49-F238E27FC236}">
                <a16:creationId xmlns:a16="http://schemas.microsoft.com/office/drawing/2014/main" id="{34B0D070-27B3-62C8-7B90-D3D83BF73E7F}"/>
              </a:ext>
            </a:extLst>
          </p:cNvPr>
          <p:cNvSpPr txBox="1">
            <a:spLocks/>
          </p:cNvSpPr>
          <p:nvPr/>
        </p:nvSpPr>
        <p:spPr>
          <a:xfrm>
            <a:off x="5066339" y="8713671"/>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1200"/>
              <a:t>DANİMARKA</a:t>
            </a:r>
            <a:endParaRPr lang="en-US" sz="1200"/>
          </a:p>
        </p:txBody>
      </p:sp>
      <p:sp>
        <p:nvSpPr>
          <p:cNvPr id="20" name="Rectangle 19">
            <a:extLst>
              <a:ext uri="{FF2B5EF4-FFF2-40B4-BE49-F238E27FC236}">
                <a16:creationId xmlns:a16="http://schemas.microsoft.com/office/drawing/2014/main" id="{206E8ED3-9CDB-F6FD-3272-FBBBBB85E96C}"/>
              </a:ext>
            </a:extLst>
          </p:cNvPr>
          <p:cNvSpPr/>
          <p:nvPr/>
        </p:nvSpPr>
        <p:spPr>
          <a:xfrm>
            <a:off x="2691663" y="7551124"/>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Text Placeholder 32">
            <a:extLst>
              <a:ext uri="{FF2B5EF4-FFF2-40B4-BE49-F238E27FC236}">
                <a16:creationId xmlns:a16="http://schemas.microsoft.com/office/drawing/2014/main" id="{DA9DE0F3-E653-1BE6-AAFB-0F4753D69DDE}"/>
              </a:ext>
            </a:extLst>
          </p:cNvPr>
          <p:cNvSpPr txBox="1">
            <a:spLocks/>
          </p:cNvSpPr>
          <p:nvPr/>
        </p:nvSpPr>
        <p:spPr>
          <a:xfrm>
            <a:off x="2698971" y="8713671"/>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1200"/>
              <a:t>İRLANDA</a:t>
            </a:r>
            <a:endParaRPr lang="en-US" sz="1200"/>
          </a:p>
        </p:txBody>
      </p:sp>
      <p:sp>
        <p:nvSpPr>
          <p:cNvPr id="22" name="Graphic 4">
            <a:extLst>
              <a:ext uri="{FF2B5EF4-FFF2-40B4-BE49-F238E27FC236}">
                <a16:creationId xmlns:a16="http://schemas.microsoft.com/office/drawing/2014/main" id="{8BE54B68-5D3A-2A28-21A8-D8AE84FD0B8E}"/>
              </a:ext>
            </a:extLst>
          </p:cNvPr>
          <p:cNvSpPr/>
          <p:nvPr/>
        </p:nvSpPr>
        <p:spPr>
          <a:xfrm rot="16200000">
            <a:off x="2258871" y="3019558"/>
            <a:ext cx="45719" cy="3820887"/>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chemeClr val="tx1"/>
          </a:solidFill>
          <a:ln w="2370" cap="flat">
            <a:noFill/>
            <a:prstDash val="solid"/>
            <a:miter/>
          </a:ln>
        </p:spPr>
        <p:txBody>
          <a:bodyPr rtlCol="0" anchor="ctr"/>
          <a:lstStyle/>
          <a:p>
            <a:pPr algn="l" rtl="0"/>
            <a:endParaRPr lang="en-US"/>
          </a:p>
        </p:txBody>
      </p:sp>
      <p:pic>
        <p:nvPicPr>
          <p:cNvPr id="25" name="Picture 24">
            <a:hlinkClick r:id="rId3"/>
            <a:extLst>
              <a:ext uri="{FF2B5EF4-FFF2-40B4-BE49-F238E27FC236}">
                <a16:creationId xmlns:a16="http://schemas.microsoft.com/office/drawing/2014/main" id="{08FB213F-68D4-A77A-BAF4-81E7167694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1836" y="6055547"/>
            <a:ext cx="1812631" cy="736094"/>
          </a:xfrm>
          <a:prstGeom prst="rect">
            <a:avLst/>
          </a:prstGeom>
        </p:spPr>
      </p:pic>
      <p:pic>
        <p:nvPicPr>
          <p:cNvPr id="26" name="Picture 25">
            <a:hlinkClick r:id="rId5"/>
            <a:extLst>
              <a:ext uri="{FF2B5EF4-FFF2-40B4-BE49-F238E27FC236}">
                <a16:creationId xmlns:a16="http://schemas.microsoft.com/office/drawing/2014/main" id="{B3FCBF81-1FC3-A982-9A9F-F6A42EF21EA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29494" y="6204179"/>
            <a:ext cx="1962341" cy="414272"/>
          </a:xfrm>
          <a:prstGeom prst="rect">
            <a:avLst/>
          </a:prstGeom>
        </p:spPr>
      </p:pic>
      <p:pic>
        <p:nvPicPr>
          <p:cNvPr id="27" name="Picture 26">
            <a:hlinkClick r:id="rId7"/>
            <a:extLst>
              <a:ext uri="{FF2B5EF4-FFF2-40B4-BE49-F238E27FC236}">
                <a16:creationId xmlns:a16="http://schemas.microsoft.com/office/drawing/2014/main" id="{4D72576E-4566-6B8F-D46C-85ABAD69C55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03981" y="6162923"/>
            <a:ext cx="1843545" cy="494911"/>
          </a:xfrm>
          <a:prstGeom prst="rect">
            <a:avLst/>
          </a:prstGeom>
        </p:spPr>
      </p:pic>
      <p:pic>
        <p:nvPicPr>
          <p:cNvPr id="28" name="Picture 27">
            <a:hlinkClick r:id="rId9"/>
            <a:extLst>
              <a:ext uri="{FF2B5EF4-FFF2-40B4-BE49-F238E27FC236}">
                <a16:creationId xmlns:a16="http://schemas.microsoft.com/office/drawing/2014/main" id="{8202AF5C-D1F3-697F-F9DE-A6473F1B8186}"/>
              </a:ext>
            </a:extLst>
          </p:cNvPr>
          <p:cNvPicPr>
            <a:picLocks noChangeAspect="1"/>
          </p:cNvPicPr>
          <p:nvPr/>
        </p:nvPicPr>
        <p:blipFill>
          <a:blip r:embed="rId10"/>
          <a:stretch>
            <a:fillRect/>
          </a:stretch>
        </p:blipFill>
        <p:spPr>
          <a:xfrm>
            <a:off x="362242" y="7723615"/>
            <a:ext cx="2095500" cy="762000"/>
          </a:xfrm>
          <a:prstGeom prst="rect">
            <a:avLst/>
          </a:prstGeom>
        </p:spPr>
      </p:pic>
      <p:pic>
        <p:nvPicPr>
          <p:cNvPr id="29" name="Picture 28">
            <a:hlinkClick r:id="rId11"/>
            <a:extLst>
              <a:ext uri="{FF2B5EF4-FFF2-40B4-BE49-F238E27FC236}">
                <a16:creationId xmlns:a16="http://schemas.microsoft.com/office/drawing/2014/main" id="{28E0AA98-619F-EC14-72A8-EF2BEE27EED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819984" y="7678325"/>
            <a:ext cx="1768237" cy="857595"/>
          </a:xfrm>
          <a:prstGeom prst="rect">
            <a:avLst/>
          </a:prstGeom>
        </p:spPr>
      </p:pic>
      <p:pic>
        <p:nvPicPr>
          <p:cNvPr id="30" name="Picture 29">
            <a:hlinkClick r:id="rId13"/>
            <a:extLst>
              <a:ext uri="{FF2B5EF4-FFF2-40B4-BE49-F238E27FC236}">
                <a16:creationId xmlns:a16="http://schemas.microsoft.com/office/drawing/2014/main" id="{5E20D31A-1BE6-7FC9-C147-BC3EBCF974C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468014" y="7723615"/>
            <a:ext cx="1465244" cy="681338"/>
          </a:xfrm>
          <a:prstGeom prst="rect">
            <a:avLst/>
          </a:prstGeom>
        </p:spPr>
      </p:pic>
      <p:sp>
        <p:nvSpPr>
          <p:cNvPr id="31" name="Oval 30">
            <a:extLst>
              <a:ext uri="{FF2B5EF4-FFF2-40B4-BE49-F238E27FC236}">
                <a16:creationId xmlns:a16="http://schemas.microsoft.com/office/drawing/2014/main" id="{11237F2C-D09A-0DCA-9D13-2E6AA92806DC}"/>
              </a:ext>
            </a:extLst>
          </p:cNvPr>
          <p:cNvSpPr/>
          <p:nvPr/>
        </p:nvSpPr>
        <p:spPr>
          <a:xfrm>
            <a:off x="518799" y="6882741"/>
            <a:ext cx="553791" cy="553791"/>
          </a:xfrm>
          <a:prstGeom prst="ellipse">
            <a:avLst/>
          </a:prstGeom>
          <a:blipFill>
            <a:blip r:embed="rId1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32" name="Picture 31">
            <a:extLst>
              <a:ext uri="{FF2B5EF4-FFF2-40B4-BE49-F238E27FC236}">
                <a16:creationId xmlns:a16="http://schemas.microsoft.com/office/drawing/2014/main" id="{8B468AAA-4653-3D08-2C80-70FAFFD3670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86184" y="6838528"/>
            <a:ext cx="554784" cy="560881"/>
          </a:xfrm>
          <a:prstGeom prst="rect">
            <a:avLst/>
          </a:prstGeom>
        </p:spPr>
      </p:pic>
      <p:sp>
        <p:nvSpPr>
          <p:cNvPr id="481" name="Text Placeholder 32">
            <a:extLst>
              <a:ext uri="{FF2B5EF4-FFF2-40B4-BE49-F238E27FC236}">
                <a16:creationId xmlns:a16="http://schemas.microsoft.com/office/drawing/2014/main" id="{67BB34D1-9980-AD57-323B-520D0083A93D}"/>
              </a:ext>
            </a:extLst>
          </p:cNvPr>
          <p:cNvSpPr txBox="1">
            <a:spLocks/>
          </p:cNvSpPr>
          <p:nvPr/>
        </p:nvSpPr>
        <p:spPr>
          <a:xfrm>
            <a:off x="444392" y="7036984"/>
            <a:ext cx="2133447" cy="278871"/>
          </a:xfrm>
          <a:prstGeom prst="rect">
            <a:avLst/>
          </a:prstGeom>
        </p:spPr>
        <p:txBody>
          <a:bodyPr numCol="1" spcCol="288000" anchor="t">
            <a:noAutofit/>
          </a:bodyPr>
          <a:lstStyle>
            <a:lvl1pPr marL="0" indent="0" algn="ctr" defTabSz="2072941" rtl="0" eaLnBrk="1" latinLnBrk="0" hangingPunct="1">
              <a:lnSpc>
                <a:spcPct val="100000"/>
              </a:lnSpc>
              <a:spcBef>
                <a:spcPts val="0"/>
              </a:spcBef>
              <a:buFont typeface="Arial" panose="020B0604020202020204" pitchFamily="34" charset="0"/>
              <a:buNone/>
              <a:defRPr sz="900" b="0" i="0" kern="1200">
                <a:solidFill>
                  <a:schemeClr val="bg1"/>
                </a:solidFill>
                <a:latin typeface="Poppins" pitchFamily="2" charset="77"/>
                <a:ea typeface="+mn-ea"/>
                <a:cs typeface="Poppins"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1200"/>
              <a:t>FİNLANDİYA</a:t>
            </a:r>
            <a:endParaRPr lang="en-US" sz="1200"/>
          </a:p>
        </p:txBody>
      </p:sp>
      <p:grpSp>
        <p:nvGrpSpPr>
          <p:cNvPr id="482" name="Graphic 2">
            <a:extLst>
              <a:ext uri="{FF2B5EF4-FFF2-40B4-BE49-F238E27FC236}">
                <a16:creationId xmlns:a16="http://schemas.microsoft.com/office/drawing/2014/main" id="{C501A4B5-ACE8-3370-7A5C-1035D83E378E}"/>
              </a:ext>
            </a:extLst>
          </p:cNvPr>
          <p:cNvGrpSpPr>
            <a:grpSpLocks noChangeAspect="1"/>
          </p:cNvGrpSpPr>
          <p:nvPr/>
        </p:nvGrpSpPr>
        <p:grpSpPr>
          <a:xfrm>
            <a:off x="2786786" y="6856535"/>
            <a:ext cx="558048" cy="558000"/>
            <a:chOff x="4094891" y="4680533"/>
            <a:chExt cx="381887" cy="381854"/>
          </a:xfrm>
        </p:grpSpPr>
        <p:sp>
          <p:nvSpPr>
            <p:cNvPr id="483" name="Freeform 4">
              <a:extLst>
                <a:ext uri="{FF2B5EF4-FFF2-40B4-BE49-F238E27FC236}">
                  <a16:creationId xmlns:a16="http://schemas.microsoft.com/office/drawing/2014/main" id="{77354C4B-F029-2E64-E1AF-3DBDF3A01278}"/>
                </a:ext>
              </a:extLst>
            </p:cNvPr>
            <p:cNvSpPr/>
            <p:nvPr/>
          </p:nvSpPr>
          <p:spPr>
            <a:xfrm>
              <a:off x="4094891" y="4680533"/>
              <a:ext cx="381887" cy="381854"/>
            </a:xfrm>
            <a:custGeom>
              <a:avLst/>
              <a:gdLst>
                <a:gd name="connsiteX0" fmla="*/ 5758 w 381887"/>
                <a:gd name="connsiteY0" fmla="*/ 144768 h 381854"/>
                <a:gd name="connsiteX1" fmla="*/ 237086 w 381887"/>
                <a:gd name="connsiteY1" fmla="*/ 5813 h 381854"/>
                <a:gd name="connsiteX2" fmla="*/ 376073 w 381887"/>
                <a:gd name="connsiteY2" fmla="*/ 237087 h 381854"/>
                <a:gd name="connsiteX3" fmla="*/ 144745 w 381887"/>
                <a:gd name="connsiteY3" fmla="*/ 376042 h 381854"/>
                <a:gd name="connsiteX4" fmla="*/ 5758 w 381887"/>
                <a:gd name="connsiteY4" fmla="*/ 144768 h 381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87" h="381854">
                  <a:moveTo>
                    <a:pt x="5758" y="144768"/>
                  </a:moveTo>
                  <a:cubicBezTo>
                    <a:pt x="31461" y="41979"/>
                    <a:pt x="134274" y="-19884"/>
                    <a:pt x="237086" y="5813"/>
                  </a:cubicBezTo>
                  <a:cubicBezTo>
                    <a:pt x="339898" y="31510"/>
                    <a:pt x="401776" y="134299"/>
                    <a:pt x="376073" y="237087"/>
                  </a:cubicBezTo>
                  <a:cubicBezTo>
                    <a:pt x="350370" y="339876"/>
                    <a:pt x="247558" y="401739"/>
                    <a:pt x="144745" y="376042"/>
                  </a:cubicBezTo>
                  <a:cubicBezTo>
                    <a:pt x="42885" y="350345"/>
                    <a:pt x="-19945" y="247556"/>
                    <a:pt x="5758" y="144768"/>
                  </a:cubicBezTo>
                </a:path>
              </a:pathLst>
            </a:custGeom>
            <a:solidFill>
              <a:srgbClr val="ED3726"/>
            </a:solidFill>
            <a:ln w="950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0"/>
              <a:endParaRPr lang="en-US"/>
            </a:p>
          </p:txBody>
        </p:sp>
        <p:sp>
          <p:nvSpPr>
            <p:cNvPr id="484" name="Freeform 5">
              <a:extLst>
                <a:ext uri="{FF2B5EF4-FFF2-40B4-BE49-F238E27FC236}">
                  <a16:creationId xmlns:a16="http://schemas.microsoft.com/office/drawing/2014/main" id="{81F589F2-FF9B-9572-589C-329E0C6F2D6B}"/>
                </a:ext>
              </a:extLst>
            </p:cNvPr>
            <p:cNvSpPr/>
            <p:nvPr/>
          </p:nvSpPr>
          <p:spPr>
            <a:xfrm>
              <a:off x="4141584" y="4769147"/>
              <a:ext cx="181825" cy="199866"/>
            </a:xfrm>
            <a:custGeom>
              <a:avLst/>
              <a:gdLst>
                <a:gd name="connsiteX0" fmla="*/ 124708 w 181825"/>
                <a:gd name="connsiteY0" fmla="*/ 178928 h 199866"/>
                <a:gd name="connsiteX1" fmla="*/ 44743 w 181825"/>
                <a:gd name="connsiteY1" fmla="*/ 98982 h 199866"/>
                <a:gd name="connsiteX2" fmla="*/ 124708 w 181825"/>
                <a:gd name="connsiteY2" fmla="*/ 19035 h 199866"/>
                <a:gd name="connsiteX3" fmla="*/ 181826 w 181825"/>
                <a:gd name="connsiteY3" fmla="*/ 42829 h 199866"/>
                <a:gd name="connsiteX4" fmla="*/ 99956 w 181825"/>
                <a:gd name="connsiteY4" fmla="*/ 0 h 199866"/>
                <a:gd name="connsiteX5" fmla="*/ 0 w 181825"/>
                <a:gd name="connsiteY5" fmla="*/ 99933 h 199866"/>
                <a:gd name="connsiteX6" fmla="*/ 99956 w 181825"/>
                <a:gd name="connsiteY6" fmla="*/ 199867 h 199866"/>
                <a:gd name="connsiteX7" fmla="*/ 181826 w 181825"/>
                <a:gd name="connsiteY7" fmla="*/ 157038 h 199866"/>
                <a:gd name="connsiteX8" fmla="*/ 124708 w 181825"/>
                <a:gd name="connsiteY8" fmla="*/ 178928 h 19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25" h="199866">
                  <a:moveTo>
                    <a:pt x="124708" y="178928"/>
                  </a:moveTo>
                  <a:cubicBezTo>
                    <a:pt x="79965" y="178928"/>
                    <a:pt x="44743" y="142762"/>
                    <a:pt x="44743" y="98982"/>
                  </a:cubicBezTo>
                  <a:cubicBezTo>
                    <a:pt x="44743" y="54250"/>
                    <a:pt x="80917" y="19035"/>
                    <a:pt x="124708" y="19035"/>
                  </a:cubicBezTo>
                  <a:cubicBezTo>
                    <a:pt x="146603" y="19035"/>
                    <a:pt x="166594" y="27601"/>
                    <a:pt x="181826" y="42829"/>
                  </a:cubicBezTo>
                  <a:cubicBezTo>
                    <a:pt x="163738" y="17132"/>
                    <a:pt x="134227" y="0"/>
                    <a:pt x="99956" y="0"/>
                  </a:cubicBezTo>
                  <a:cubicBezTo>
                    <a:pt x="44743" y="0"/>
                    <a:pt x="0" y="44732"/>
                    <a:pt x="0" y="99933"/>
                  </a:cubicBezTo>
                  <a:cubicBezTo>
                    <a:pt x="0" y="155135"/>
                    <a:pt x="44743" y="199867"/>
                    <a:pt x="99956" y="199867"/>
                  </a:cubicBezTo>
                  <a:cubicBezTo>
                    <a:pt x="133275" y="199867"/>
                    <a:pt x="163738" y="182735"/>
                    <a:pt x="181826" y="157038"/>
                  </a:cubicBezTo>
                  <a:cubicBezTo>
                    <a:pt x="166594" y="169411"/>
                    <a:pt x="146603" y="178928"/>
                    <a:pt x="124708" y="178928"/>
                  </a:cubicBezTo>
                </a:path>
              </a:pathLst>
            </a:custGeom>
            <a:solidFill>
              <a:srgbClr val="FFFFFF"/>
            </a:solidFill>
            <a:ln w="950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0"/>
              <a:endParaRPr lang="en-US"/>
            </a:p>
          </p:txBody>
        </p:sp>
        <p:sp>
          <p:nvSpPr>
            <p:cNvPr id="485" name="Freeform 6">
              <a:extLst>
                <a:ext uri="{FF2B5EF4-FFF2-40B4-BE49-F238E27FC236}">
                  <a16:creationId xmlns:a16="http://schemas.microsoft.com/office/drawing/2014/main" id="{9909DFC7-D0C7-6186-5626-0B5357BD353C}"/>
                </a:ext>
              </a:extLst>
            </p:cNvPr>
            <p:cNvSpPr/>
            <p:nvPr/>
          </p:nvSpPr>
          <p:spPr>
            <a:xfrm>
              <a:off x="4331025" y="4824349"/>
              <a:ext cx="81869" cy="85657"/>
            </a:xfrm>
            <a:custGeom>
              <a:avLst/>
              <a:gdLst>
                <a:gd name="connsiteX0" fmla="*/ 31415 w 81869"/>
                <a:gd name="connsiteY0" fmla="*/ 0 h 85657"/>
                <a:gd name="connsiteX1" fmla="*/ 50454 w 81869"/>
                <a:gd name="connsiteY1" fmla="*/ 27601 h 85657"/>
                <a:gd name="connsiteX2" fmla="*/ 81869 w 81869"/>
                <a:gd name="connsiteY2" fmla="*/ 18083 h 85657"/>
                <a:gd name="connsiteX3" fmla="*/ 61878 w 81869"/>
                <a:gd name="connsiteY3" fmla="*/ 43780 h 85657"/>
                <a:gd name="connsiteX4" fmla="*/ 79965 w 81869"/>
                <a:gd name="connsiteY4" fmla="*/ 70429 h 85657"/>
                <a:gd name="connsiteX5" fmla="*/ 49502 w 81869"/>
                <a:gd name="connsiteY5" fmla="*/ 59960 h 85657"/>
                <a:gd name="connsiteX6" fmla="*/ 29511 w 81869"/>
                <a:gd name="connsiteY6" fmla="*/ 85657 h 85657"/>
                <a:gd name="connsiteX7" fmla="*/ 30463 w 81869"/>
                <a:gd name="connsiteY7" fmla="*/ 53298 h 85657"/>
                <a:gd name="connsiteX8" fmla="*/ 0 w 81869"/>
                <a:gd name="connsiteY8" fmla="*/ 42829 h 85657"/>
                <a:gd name="connsiteX9" fmla="*/ 31415 w 81869"/>
                <a:gd name="connsiteY9" fmla="*/ 33311 h 8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869" h="85657">
                  <a:moveTo>
                    <a:pt x="31415" y="0"/>
                  </a:moveTo>
                  <a:lnTo>
                    <a:pt x="50454" y="27601"/>
                  </a:lnTo>
                  <a:lnTo>
                    <a:pt x="81869" y="18083"/>
                  </a:lnTo>
                  <a:lnTo>
                    <a:pt x="61878" y="43780"/>
                  </a:lnTo>
                  <a:lnTo>
                    <a:pt x="79965" y="70429"/>
                  </a:lnTo>
                  <a:lnTo>
                    <a:pt x="49502" y="59960"/>
                  </a:lnTo>
                  <a:lnTo>
                    <a:pt x="29511" y="85657"/>
                  </a:lnTo>
                  <a:lnTo>
                    <a:pt x="30463" y="53298"/>
                  </a:lnTo>
                  <a:lnTo>
                    <a:pt x="0" y="42829"/>
                  </a:lnTo>
                  <a:lnTo>
                    <a:pt x="31415" y="33311"/>
                  </a:lnTo>
                  <a:close/>
                </a:path>
              </a:pathLst>
            </a:custGeom>
            <a:solidFill>
              <a:srgbClr val="FFFFFF"/>
            </a:solidFill>
            <a:ln w="950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0"/>
              <a:endParaRPr lang="en-US"/>
            </a:p>
          </p:txBody>
        </p:sp>
      </p:grpSp>
      <p:pic>
        <p:nvPicPr>
          <p:cNvPr id="486" name="Picture 485">
            <a:extLst>
              <a:ext uri="{FF2B5EF4-FFF2-40B4-BE49-F238E27FC236}">
                <a16:creationId xmlns:a16="http://schemas.microsoft.com/office/drawing/2014/main" id="{3CF6D0F8-E42A-E28F-11BE-EBDE6777E16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11836" y="8571068"/>
            <a:ext cx="557530" cy="557530"/>
          </a:xfrm>
          <a:prstGeom prst="rect">
            <a:avLst/>
          </a:prstGeom>
        </p:spPr>
      </p:pic>
      <p:pic>
        <p:nvPicPr>
          <p:cNvPr id="487" name="Picture 486">
            <a:extLst>
              <a:ext uri="{FF2B5EF4-FFF2-40B4-BE49-F238E27FC236}">
                <a16:creationId xmlns:a16="http://schemas.microsoft.com/office/drawing/2014/main" id="{962F985E-A052-7610-6FFB-DEF06BD8D9E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821439" y="8571068"/>
            <a:ext cx="557530" cy="557530"/>
          </a:xfrm>
          <a:prstGeom prst="rect">
            <a:avLst/>
          </a:prstGeom>
        </p:spPr>
      </p:pic>
      <p:pic>
        <p:nvPicPr>
          <p:cNvPr id="489" name="Picture 488">
            <a:extLst>
              <a:ext uri="{FF2B5EF4-FFF2-40B4-BE49-F238E27FC236}">
                <a16:creationId xmlns:a16="http://schemas.microsoft.com/office/drawing/2014/main" id="{BF750FDB-38EC-A83C-44B3-02D6F72F913C}"/>
              </a:ext>
            </a:extLst>
          </p:cNvPr>
          <p:cNvPicPr>
            <a:picLocks noChangeAspect="1"/>
          </p:cNvPicPr>
          <p:nvPr/>
        </p:nvPicPr>
        <p:blipFill>
          <a:blip r:embed="rId18"/>
          <a:stretch>
            <a:fillRect/>
          </a:stretch>
        </p:blipFill>
        <p:spPr>
          <a:xfrm>
            <a:off x="5026655" y="8571068"/>
            <a:ext cx="824709" cy="618532"/>
          </a:xfrm>
          <a:prstGeom prst="rect">
            <a:avLst/>
          </a:prstGeom>
        </p:spPr>
      </p:pic>
      <p:grpSp>
        <p:nvGrpSpPr>
          <p:cNvPr id="2" name="Graphic 4">
            <a:extLst>
              <a:ext uri="{FF2B5EF4-FFF2-40B4-BE49-F238E27FC236}">
                <a16:creationId xmlns:a16="http://schemas.microsoft.com/office/drawing/2014/main" id="{9187FB32-A9EA-D733-D849-664945E854D3}"/>
              </a:ext>
            </a:extLst>
          </p:cNvPr>
          <p:cNvGrpSpPr/>
          <p:nvPr/>
        </p:nvGrpSpPr>
        <p:grpSpPr>
          <a:xfrm rot="19582332">
            <a:off x="2512389" y="5113926"/>
            <a:ext cx="403667" cy="780438"/>
            <a:chOff x="9129274" y="2719113"/>
            <a:chExt cx="717139" cy="1386497"/>
          </a:xfrm>
          <a:solidFill>
            <a:srgbClr val="000000"/>
          </a:solidFill>
        </p:grpSpPr>
        <p:grpSp>
          <p:nvGrpSpPr>
            <p:cNvPr id="8" name="Graphic 4">
              <a:extLst>
                <a:ext uri="{FF2B5EF4-FFF2-40B4-BE49-F238E27FC236}">
                  <a16:creationId xmlns:a16="http://schemas.microsoft.com/office/drawing/2014/main" id="{CD505ACF-1C89-A7A5-DE00-CD471C1CF7DE}"/>
                </a:ext>
              </a:extLst>
            </p:cNvPr>
            <p:cNvGrpSpPr/>
            <p:nvPr/>
          </p:nvGrpSpPr>
          <p:grpSpPr>
            <a:xfrm>
              <a:off x="9159507" y="2719113"/>
              <a:ext cx="446280" cy="440141"/>
              <a:chOff x="9159507" y="2719113"/>
              <a:chExt cx="446280" cy="440141"/>
            </a:xfrm>
            <a:grpFill/>
          </p:grpSpPr>
          <p:sp>
            <p:nvSpPr>
              <p:cNvPr id="38" name="Freeform 71">
                <a:extLst>
                  <a:ext uri="{FF2B5EF4-FFF2-40B4-BE49-F238E27FC236}">
                    <a16:creationId xmlns:a16="http://schemas.microsoft.com/office/drawing/2014/main" id="{EE8FB49C-C702-06E2-6A8F-9E6F12E5253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39" name="Freeform 72">
                <a:extLst>
                  <a:ext uri="{FF2B5EF4-FFF2-40B4-BE49-F238E27FC236}">
                    <a16:creationId xmlns:a16="http://schemas.microsoft.com/office/drawing/2014/main" id="{78910342-4399-6168-D50C-0539803B62E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11" name="Graphic 4">
              <a:extLst>
                <a:ext uri="{FF2B5EF4-FFF2-40B4-BE49-F238E27FC236}">
                  <a16:creationId xmlns:a16="http://schemas.microsoft.com/office/drawing/2014/main" id="{CE02FEFF-1989-5097-E876-AA649511E1C4}"/>
                </a:ext>
              </a:extLst>
            </p:cNvPr>
            <p:cNvGrpSpPr/>
            <p:nvPr/>
          </p:nvGrpSpPr>
          <p:grpSpPr>
            <a:xfrm>
              <a:off x="9129274" y="2893887"/>
              <a:ext cx="717139" cy="1211724"/>
              <a:chOff x="9129274" y="2893887"/>
              <a:chExt cx="717139" cy="1211724"/>
            </a:xfrm>
            <a:grpFill/>
          </p:grpSpPr>
          <p:sp>
            <p:nvSpPr>
              <p:cNvPr id="23" name="Freeform 64">
                <a:extLst>
                  <a:ext uri="{FF2B5EF4-FFF2-40B4-BE49-F238E27FC236}">
                    <a16:creationId xmlns:a16="http://schemas.microsoft.com/office/drawing/2014/main" id="{2CA60072-2DD7-FD3C-3661-B52C9B403C0F}"/>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24" name="Freeform 65">
                <a:extLst>
                  <a:ext uri="{FF2B5EF4-FFF2-40B4-BE49-F238E27FC236}">
                    <a16:creationId xmlns:a16="http://schemas.microsoft.com/office/drawing/2014/main" id="{56CC7E8B-306E-C152-2630-B094D1AB0984}"/>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33" name="Freeform 66">
                <a:extLst>
                  <a:ext uri="{FF2B5EF4-FFF2-40B4-BE49-F238E27FC236}">
                    <a16:creationId xmlns:a16="http://schemas.microsoft.com/office/drawing/2014/main" id="{93CCE52E-0712-D2A5-BCEA-ADAEC50860BC}"/>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34" name="Freeform 67">
                <a:extLst>
                  <a:ext uri="{FF2B5EF4-FFF2-40B4-BE49-F238E27FC236}">
                    <a16:creationId xmlns:a16="http://schemas.microsoft.com/office/drawing/2014/main" id="{5FDFAC2E-0162-B500-24FC-9F0F51AC4350}"/>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35" name="Freeform 68">
                <a:extLst>
                  <a:ext uri="{FF2B5EF4-FFF2-40B4-BE49-F238E27FC236}">
                    <a16:creationId xmlns:a16="http://schemas.microsoft.com/office/drawing/2014/main" id="{08D27CE8-0D95-5AC6-1BEF-AF39F3A68DBE}"/>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36" name="Freeform 69">
                <a:extLst>
                  <a:ext uri="{FF2B5EF4-FFF2-40B4-BE49-F238E27FC236}">
                    <a16:creationId xmlns:a16="http://schemas.microsoft.com/office/drawing/2014/main" id="{A7F1CE5D-8A2C-2BBD-0401-3E1CB632629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37" name="Freeform 70">
                <a:extLst>
                  <a:ext uri="{FF2B5EF4-FFF2-40B4-BE49-F238E27FC236}">
                    <a16:creationId xmlns:a16="http://schemas.microsoft.com/office/drawing/2014/main" id="{2F8463D4-DF54-A6B7-97AC-3E93DFC3A18A}"/>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
        <p:nvSpPr>
          <p:cNvPr id="41" name="Text Box 5">
            <a:extLst>
              <a:ext uri="{FF2B5EF4-FFF2-40B4-BE49-F238E27FC236}">
                <a16:creationId xmlns:a16="http://schemas.microsoft.com/office/drawing/2014/main" id="{8E8F5B44-379A-C72E-D97A-FADDCE66CBE0}"/>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1872573105"/>
      </p:ext>
    </p:extLst>
  </p:cSld>
  <p:clrMapOvr>
    <a:masterClrMapping/>
  </p:clrMapOvr>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lIns="91440" tIns="45720" rIns="91440" bIns="45720" anchor="t">
            <a:spAutoFit/>
          </a:bodyPr>
          <a:lstStyle/>
          <a:p>
            <a:pPr algn="l" rtl="0">
              <a:lnSpc>
                <a:spcPts val="1960"/>
              </a:lnSpc>
            </a:pPr>
            <a:r>
              <a:rPr lang="en-IE" sz="2000" b="1" kern="0" err="1">
                <a:solidFill>
                  <a:srgbClr val="000000"/>
                </a:solidFill>
                <a:latin typeface="Calibri"/>
                <a:ea typeface="Calibri"/>
                <a:cs typeface="Calibri"/>
              </a:rPr>
              <a:t>Yerel</a:t>
            </a:r>
            <a:r>
              <a:rPr lang="en-IE" sz="2000" b="1" kern="0">
                <a:solidFill>
                  <a:srgbClr val="000000"/>
                </a:solidFill>
                <a:effectLst/>
                <a:latin typeface="Calibri"/>
                <a:ea typeface="Calibri"/>
                <a:cs typeface="Calibri"/>
              </a:rPr>
              <a:t> </a:t>
            </a:r>
            <a:r>
              <a:rPr lang="en-IE" sz="2000" b="1" kern="0" err="1">
                <a:solidFill>
                  <a:srgbClr val="000000"/>
                </a:solidFill>
                <a:effectLst/>
                <a:latin typeface="Calibri"/>
                <a:ea typeface="Calibri"/>
                <a:cs typeface="Calibri"/>
              </a:rPr>
              <a:t>ve</a:t>
            </a:r>
            <a:r>
              <a:rPr lang="en-IE" sz="2000" b="1" kern="0">
                <a:solidFill>
                  <a:srgbClr val="000000"/>
                </a:solidFill>
                <a:effectLst/>
                <a:latin typeface="Calibri"/>
                <a:ea typeface="Calibri"/>
                <a:cs typeface="Calibri"/>
              </a:rPr>
              <a:t> </a:t>
            </a:r>
            <a:r>
              <a:rPr lang="en-IE" sz="2000" b="1" kern="0" err="1">
                <a:solidFill>
                  <a:srgbClr val="000000"/>
                </a:solidFill>
                <a:effectLst/>
                <a:latin typeface="Calibri"/>
                <a:ea typeface="Calibri"/>
                <a:cs typeface="Calibri"/>
              </a:rPr>
              <a:t>Mevsimsel</a:t>
            </a:r>
            <a:r>
              <a:rPr lang="en-IE" sz="2000" b="1" kern="0">
                <a:solidFill>
                  <a:srgbClr val="000000"/>
                </a:solidFill>
                <a:effectLst/>
                <a:latin typeface="Calibri"/>
                <a:ea typeface="Calibri"/>
                <a:cs typeface="Calibri"/>
              </a:rPr>
              <a:t> Kaynak </a:t>
            </a:r>
            <a:r>
              <a:rPr lang="en-IE" sz="2000" b="1" kern="0" err="1">
                <a:solidFill>
                  <a:srgbClr val="000000"/>
                </a:solidFill>
                <a:effectLst/>
                <a:latin typeface="Calibri"/>
                <a:ea typeface="Calibri"/>
                <a:cs typeface="Calibri"/>
              </a:rPr>
              <a:t>Kullanımı</a:t>
            </a:r>
            <a:endParaRPr lang="en-IE" sz="2000" b="1" kern="0">
              <a:solidFill>
                <a:srgbClr val="000000"/>
              </a:solidFill>
              <a:effectLst/>
              <a:latin typeface="Calibri"/>
              <a:ea typeface="Calibri"/>
              <a:cs typeface="Calibri"/>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err="1">
                <a:solidFill>
                  <a:schemeClr val="tx1"/>
                </a:solidFill>
                <a:latin typeface="Calibri"/>
                <a:ea typeface="Calibri"/>
                <a:cs typeface="Calibri"/>
              </a:rPr>
              <a:t>Yerel</a:t>
            </a:r>
            <a:r>
              <a:rPr lang="en-US" b="1">
                <a:solidFill>
                  <a:schemeClr val="tx1"/>
                </a:solidFill>
                <a:latin typeface="Calibri"/>
                <a:ea typeface="Calibri"/>
                <a:cs typeface="Calibri"/>
              </a:rPr>
              <a:t> </a:t>
            </a:r>
            <a:r>
              <a:rPr lang="en-US" b="1" err="1">
                <a:solidFill>
                  <a:schemeClr val="tx1"/>
                </a:solidFill>
                <a:latin typeface="Calibri"/>
                <a:ea typeface="Calibri"/>
                <a:cs typeface="Calibri"/>
              </a:rPr>
              <a:t>ve</a:t>
            </a:r>
            <a:r>
              <a:rPr lang="en-US" b="1">
                <a:solidFill>
                  <a:schemeClr val="tx1"/>
                </a:solidFill>
                <a:latin typeface="Calibri"/>
                <a:ea typeface="Calibri"/>
                <a:cs typeface="Calibri"/>
              </a:rPr>
              <a:t> </a:t>
            </a:r>
            <a:r>
              <a:rPr lang="en-US" b="1" err="1">
                <a:solidFill>
                  <a:schemeClr val="tx1"/>
                </a:solidFill>
                <a:latin typeface="Calibri"/>
                <a:ea typeface="Calibri"/>
                <a:cs typeface="Calibri"/>
              </a:rPr>
              <a:t>mevsimsel</a:t>
            </a:r>
            <a:r>
              <a:rPr lang="en-US" b="1">
                <a:solidFill>
                  <a:schemeClr val="tx1"/>
                </a:solidFill>
                <a:latin typeface="Calibri"/>
                <a:ea typeface="Calibri"/>
                <a:cs typeface="Calibri"/>
              </a:rPr>
              <a:t> </a:t>
            </a:r>
            <a:r>
              <a:rPr lang="en-US" b="1" err="1">
                <a:solidFill>
                  <a:schemeClr val="tx1"/>
                </a:solidFill>
                <a:latin typeface="Calibri"/>
                <a:ea typeface="Calibri"/>
                <a:cs typeface="Calibri"/>
              </a:rPr>
              <a:t>kaynak</a:t>
            </a:r>
            <a:r>
              <a:rPr lang="en-US" b="1">
                <a:solidFill>
                  <a:schemeClr val="tx1"/>
                </a:solidFill>
                <a:latin typeface="Calibri"/>
                <a:ea typeface="Calibri"/>
                <a:cs typeface="Calibri"/>
              </a:rPr>
              <a:t> </a:t>
            </a:r>
            <a:r>
              <a:rPr lang="en-US" b="1" err="1">
                <a:solidFill>
                  <a:schemeClr val="tx1"/>
                </a:solidFill>
                <a:latin typeface="Calibri"/>
                <a:ea typeface="Calibri"/>
                <a:cs typeface="Calibri"/>
              </a:rPr>
              <a:t>kullanımını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vurgulamak</a:t>
            </a:r>
            <a:r>
              <a:rPr lang="en-US" b="1">
                <a:solidFill>
                  <a:schemeClr val="tx1"/>
                </a:solidFill>
                <a:latin typeface="Calibri"/>
                <a:ea typeface="Calibri"/>
                <a:cs typeface="Calibri"/>
              </a:rPr>
              <a:t>, </a:t>
            </a:r>
            <a:r>
              <a:rPr lang="en-US" b="1" err="1">
                <a:solidFill>
                  <a:schemeClr val="tx1"/>
                </a:solidFill>
                <a:latin typeface="Calibri"/>
                <a:ea typeface="Calibri"/>
                <a:cs typeface="Calibri"/>
              </a:rPr>
              <a:t>yalnızca</a:t>
            </a:r>
            <a:r>
              <a:rPr lang="en-US" b="1">
                <a:solidFill>
                  <a:schemeClr val="tx1"/>
                </a:solidFill>
                <a:latin typeface="Calibri"/>
                <a:ea typeface="Calibri"/>
                <a:cs typeface="Calibri"/>
              </a:rPr>
              <a:t> </a:t>
            </a:r>
            <a:r>
              <a:rPr lang="en-US" b="1" err="1">
                <a:solidFill>
                  <a:schemeClr val="tx1"/>
                </a:solidFill>
                <a:latin typeface="Calibri"/>
                <a:ea typeface="Calibri"/>
                <a:cs typeface="Calibri"/>
              </a:rPr>
              <a:t>etik</a:t>
            </a:r>
            <a:r>
              <a:rPr lang="en-US" b="1">
                <a:solidFill>
                  <a:schemeClr val="tx1"/>
                </a:solidFill>
                <a:latin typeface="Calibri"/>
                <a:ea typeface="Calibri"/>
                <a:cs typeface="Calibri"/>
              </a:rPr>
              <a:t> </a:t>
            </a:r>
            <a:r>
              <a:rPr lang="en-US" b="1" err="1">
                <a:solidFill>
                  <a:schemeClr val="tx1"/>
                </a:solidFill>
                <a:latin typeface="Calibri"/>
                <a:ea typeface="Calibri"/>
                <a:cs typeface="Calibri"/>
              </a:rPr>
              <a:t>bir</a:t>
            </a:r>
            <a:r>
              <a:rPr lang="en-US" b="1">
                <a:solidFill>
                  <a:schemeClr val="tx1"/>
                </a:solidFill>
                <a:latin typeface="Calibri"/>
                <a:ea typeface="Calibri"/>
                <a:cs typeface="Calibri"/>
              </a:rPr>
              <a:t> </a:t>
            </a:r>
            <a:r>
              <a:rPr lang="en-US" b="1" err="1">
                <a:solidFill>
                  <a:schemeClr val="tx1"/>
                </a:solidFill>
                <a:latin typeface="Calibri"/>
                <a:ea typeface="Calibri"/>
                <a:cs typeface="Calibri"/>
              </a:rPr>
              <a:t>seçim</a:t>
            </a:r>
            <a:r>
              <a:rPr lang="en-US" b="1">
                <a:solidFill>
                  <a:schemeClr val="tx1"/>
                </a:solidFill>
                <a:latin typeface="Calibri"/>
                <a:ea typeface="Calibri"/>
                <a:cs typeface="Calibri"/>
              </a:rPr>
              <a:t> </a:t>
            </a:r>
            <a:r>
              <a:rPr lang="en-US" b="1" err="1">
                <a:solidFill>
                  <a:schemeClr val="tx1"/>
                </a:solidFill>
                <a:latin typeface="Calibri"/>
                <a:ea typeface="Calibri"/>
                <a:cs typeface="Calibri"/>
              </a:rPr>
              <a:t>değil</a:t>
            </a:r>
            <a:r>
              <a:rPr lang="en-US" b="1">
                <a:solidFill>
                  <a:schemeClr val="tx1"/>
                </a:solidFill>
                <a:latin typeface="Calibri"/>
                <a:ea typeface="Calibri"/>
                <a:cs typeface="Calibri"/>
              </a:rPr>
              <a:t> </a:t>
            </a:r>
            <a:r>
              <a:rPr lang="en-US" b="1" err="1">
                <a:solidFill>
                  <a:schemeClr val="tx1"/>
                </a:solidFill>
                <a:latin typeface="Calibri"/>
                <a:ea typeface="Calibri"/>
                <a:cs typeface="Calibri"/>
              </a:rPr>
              <a:t>aynı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zamanda</a:t>
            </a:r>
            <a:r>
              <a:rPr lang="en-US" b="1">
                <a:solidFill>
                  <a:schemeClr val="tx1"/>
                </a:solidFill>
                <a:latin typeface="Calibri"/>
                <a:ea typeface="Calibri"/>
                <a:cs typeface="Calibri"/>
              </a:rPr>
              <a:t> </a:t>
            </a:r>
            <a:r>
              <a:rPr lang="en-US" b="1" err="1">
                <a:solidFill>
                  <a:schemeClr val="tx1"/>
                </a:solidFill>
                <a:latin typeface="Calibri"/>
                <a:ea typeface="Calibri"/>
                <a:cs typeface="Calibri"/>
              </a:rPr>
              <a:t>gıda</a:t>
            </a:r>
            <a:r>
              <a:rPr lang="en-US" b="1">
                <a:solidFill>
                  <a:schemeClr val="tx1"/>
                </a:solidFill>
                <a:latin typeface="Calibri"/>
                <a:ea typeface="Calibri"/>
                <a:cs typeface="Calibri"/>
              </a:rPr>
              <a:t> </a:t>
            </a:r>
            <a:r>
              <a:rPr lang="en-US" b="1" err="1">
                <a:solidFill>
                  <a:schemeClr val="tx1"/>
                </a:solidFill>
                <a:latin typeface="Calibri"/>
                <a:ea typeface="Calibri"/>
                <a:cs typeface="Calibri"/>
              </a:rPr>
              <a:t>işinize</a:t>
            </a:r>
            <a:r>
              <a:rPr lang="en-US" b="1">
                <a:solidFill>
                  <a:schemeClr val="tx1"/>
                </a:solidFill>
                <a:latin typeface="Calibri"/>
                <a:ea typeface="Calibri"/>
                <a:cs typeface="Calibri"/>
              </a:rPr>
              <a:t> </a:t>
            </a:r>
            <a:r>
              <a:rPr lang="en-US" b="1" err="1">
                <a:solidFill>
                  <a:schemeClr val="tx1"/>
                </a:solidFill>
                <a:latin typeface="Calibri"/>
                <a:ea typeface="Calibri"/>
                <a:cs typeface="Calibri"/>
              </a:rPr>
              <a:t>benzersiz</a:t>
            </a:r>
            <a:r>
              <a:rPr lang="en-US" b="1">
                <a:solidFill>
                  <a:schemeClr val="tx1"/>
                </a:solidFill>
                <a:latin typeface="Calibri"/>
                <a:ea typeface="Calibri"/>
                <a:cs typeface="Calibri"/>
              </a:rPr>
              <a:t> </a:t>
            </a:r>
            <a:r>
              <a:rPr lang="en-US" b="1" err="1">
                <a:solidFill>
                  <a:schemeClr val="tx1"/>
                </a:solidFill>
                <a:latin typeface="Calibri"/>
                <a:ea typeface="Calibri"/>
                <a:cs typeface="Calibri"/>
              </a:rPr>
              <a:t>değer</a:t>
            </a:r>
            <a:r>
              <a:rPr lang="en-US" b="1">
                <a:solidFill>
                  <a:schemeClr val="tx1"/>
                </a:solidFill>
                <a:latin typeface="Calibri"/>
                <a:ea typeface="Calibri"/>
                <a:cs typeface="Calibri"/>
              </a:rPr>
              <a:t> </a:t>
            </a:r>
            <a:r>
              <a:rPr lang="en-US" b="1" err="1">
                <a:solidFill>
                  <a:schemeClr val="tx1"/>
                </a:solidFill>
                <a:latin typeface="Calibri"/>
                <a:ea typeface="Calibri"/>
                <a:cs typeface="Calibri"/>
              </a:rPr>
              <a:t>katabilecek</a:t>
            </a:r>
            <a:r>
              <a:rPr lang="en-US" b="1">
                <a:solidFill>
                  <a:schemeClr val="tx1"/>
                </a:solidFill>
                <a:latin typeface="Calibri"/>
                <a:ea typeface="Calibri"/>
                <a:cs typeface="Calibri"/>
              </a:rPr>
              <a:t> </a:t>
            </a:r>
            <a:r>
              <a:rPr lang="en-US" b="1" err="1">
                <a:solidFill>
                  <a:schemeClr val="tx1"/>
                </a:solidFill>
                <a:latin typeface="Calibri"/>
                <a:ea typeface="Calibri"/>
                <a:cs typeface="Calibri"/>
              </a:rPr>
              <a:t>bir</a:t>
            </a:r>
            <a:r>
              <a:rPr lang="en-US" b="1">
                <a:solidFill>
                  <a:schemeClr val="tx1"/>
                </a:solidFill>
                <a:latin typeface="Calibri"/>
                <a:ea typeface="Calibri"/>
                <a:cs typeface="Calibri"/>
              </a:rPr>
              <a:t> </a:t>
            </a:r>
            <a:r>
              <a:rPr lang="en-US" b="1" err="1">
                <a:solidFill>
                  <a:schemeClr val="tx1"/>
                </a:solidFill>
                <a:latin typeface="Calibri"/>
                <a:ea typeface="Calibri"/>
                <a:cs typeface="Calibri"/>
              </a:rPr>
              <a:t>seçimdir</a:t>
            </a:r>
            <a:r>
              <a:rPr lang="en-US" b="1">
                <a:solidFill>
                  <a:schemeClr val="tx1"/>
                </a:solidFill>
                <a:latin typeface="Calibri"/>
                <a:ea typeface="Calibri"/>
                <a:cs typeface="Calibri"/>
              </a:rPr>
              <a:t>. Buna </a:t>
            </a:r>
            <a:r>
              <a:rPr lang="en-US" b="1" err="1">
                <a:solidFill>
                  <a:schemeClr val="tx1"/>
                </a:solidFill>
                <a:latin typeface="Calibri"/>
                <a:ea typeface="Calibri"/>
                <a:cs typeface="Calibri"/>
              </a:rPr>
              <a:t>şu</a:t>
            </a:r>
            <a:r>
              <a:rPr lang="en-US" b="1">
                <a:solidFill>
                  <a:schemeClr val="tx1"/>
                </a:solidFill>
                <a:latin typeface="Calibri"/>
                <a:ea typeface="Calibri"/>
                <a:cs typeface="Calibri"/>
              </a:rPr>
              <a:t> </a:t>
            </a:r>
            <a:r>
              <a:rPr lang="en-US" b="1" err="1">
                <a:solidFill>
                  <a:schemeClr val="tx1"/>
                </a:solidFill>
                <a:latin typeface="Calibri"/>
                <a:ea typeface="Calibri"/>
                <a:cs typeface="Calibri"/>
              </a:rPr>
              <a:t>şekilde</a:t>
            </a:r>
            <a:r>
              <a:rPr lang="en-US" b="1">
                <a:solidFill>
                  <a:schemeClr val="tx1"/>
                </a:solidFill>
                <a:latin typeface="Calibri"/>
                <a:ea typeface="Calibri"/>
                <a:cs typeface="Calibri"/>
              </a:rPr>
              <a:t> </a:t>
            </a:r>
            <a:r>
              <a:rPr lang="en-US" b="1" err="1">
                <a:solidFill>
                  <a:schemeClr val="tx1"/>
                </a:solidFill>
                <a:latin typeface="Calibri"/>
                <a:ea typeface="Calibri"/>
                <a:cs typeface="Calibri"/>
              </a:rPr>
              <a:t>yaklaşabilirsiniz</a:t>
            </a:r>
            <a:r>
              <a:rPr lang="en-US" b="1">
                <a:solidFill>
                  <a:schemeClr val="tx1"/>
                </a:solidFill>
                <a:latin typeface="Calibri"/>
                <a:ea typeface="Calibri"/>
                <a:cs typeface="Calibri"/>
              </a:rPr>
              <a:t>:</a:t>
            </a: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40</a:t>
            </a:fld>
            <a:endParaRPr lang="en-US" sz="900">
              <a:solidFill>
                <a:schemeClr val="tx1"/>
              </a:solidFill>
            </a:endParaRPr>
          </a:p>
        </p:txBody>
      </p:sp>
      <p:grpSp>
        <p:nvGrpSpPr>
          <p:cNvPr id="74" name="Group 73">
            <a:extLst>
              <a:ext uri="{FF2B5EF4-FFF2-40B4-BE49-F238E27FC236}">
                <a16:creationId xmlns:a16="http://schemas.microsoft.com/office/drawing/2014/main" id="{E227BB82-E8EA-DCCF-969C-2AFE8256CDD6}"/>
              </a:ext>
            </a:extLst>
          </p:cNvPr>
          <p:cNvGrpSpPr/>
          <p:nvPr/>
        </p:nvGrpSpPr>
        <p:grpSpPr>
          <a:xfrm>
            <a:off x="-16359" y="2225516"/>
            <a:ext cx="7576034" cy="1785722"/>
            <a:chOff x="30549" y="2505789"/>
            <a:chExt cx="7576034" cy="1785722"/>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30549"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690376" y="3121471"/>
              <a:ext cx="6555132" cy="1170040"/>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Çiftçi </a:t>
              </a:r>
              <a:r>
                <a:rPr lang="tr-TR" b="1" err="1">
                  <a:solidFill>
                    <a:schemeClr val="tx1"/>
                  </a:solidFill>
                  <a:latin typeface="Calibri"/>
                  <a:ea typeface="Calibri"/>
                  <a:cs typeface="Calibri"/>
                </a:rPr>
                <a:t>Pazarları</a:t>
              </a:r>
              <a:r>
                <a:rPr lang="tr-TR" b="1">
                  <a:solidFill>
                    <a:schemeClr val="tx1"/>
                  </a:solidFill>
                  <a:latin typeface="Calibri"/>
                  <a:ea typeface="Calibri"/>
                  <a:cs typeface="Calibri"/>
                </a:rPr>
                <a:t> </a:t>
              </a:r>
              <a:r>
                <a:rPr lang="tr-TR" b="1" err="1">
                  <a:solidFill>
                    <a:schemeClr val="tx1"/>
                  </a:solidFill>
                  <a:latin typeface="Calibri"/>
                  <a:ea typeface="Calibri"/>
                  <a:cs typeface="Calibri"/>
                </a:rPr>
                <a:t>ve</a:t>
              </a:r>
              <a:r>
                <a:rPr lang="tr-TR" b="1">
                  <a:solidFill>
                    <a:schemeClr val="tx1"/>
                  </a:solidFill>
                  <a:latin typeface="Calibri"/>
                  <a:ea typeface="Calibri"/>
                  <a:cs typeface="Calibri"/>
                </a:rPr>
                <a:t> </a:t>
              </a:r>
              <a:r>
                <a:rPr lang="tr-TR" b="1" err="1">
                  <a:solidFill>
                    <a:schemeClr val="tx1"/>
                  </a:solidFill>
                  <a:latin typeface="Calibri"/>
                  <a:ea typeface="Calibri"/>
                  <a:cs typeface="Calibri"/>
                </a:rPr>
                <a:t>Yerel</a:t>
              </a:r>
              <a:r>
                <a:rPr lang="tr-TR" b="1">
                  <a:solidFill>
                    <a:schemeClr val="tx1"/>
                  </a:solidFill>
                  <a:latin typeface="Calibri"/>
                  <a:ea typeface="Calibri"/>
                  <a:cs typeface="Calibri"/>
                </a:rPr>
                <a:t> </a:t>
              </a:r>
              <a:r>
                <a:rPr lang="tr-TR" b="1" err="1">
                  <a:solidFill>
                    <a:schemeClr val="tx1"/>
                  </a:solidFill>
                  <a:latin typeface="Calibri"/>
                  <a:ea typeface="Calibri"/>
                  <a:cs typeface="Calibri"/>
                </a:rPr>
                <a:t>Üreticiler</a:t>
              </a:r>
              <a:r>
                <a:rPr lang="tr-TR" b="1">
                  <a:solidFill>
                    <a:schemeClr val="tx1"/>
                  </a:solidFill>
                  <a:latin typeface="Calibri"/>
                  <a:ea typeface="Calibri"/>
                  <a:cs typeface="Calibri"/>
                </a:rPr>
                <a:t>: </a:t>
              </a:r>
              <a:r>
                <a:rPr lang="tr-TR" err="1">
                  <a:solidFill>
                    <a:schemeClr val="tx1"/>
                  </a:solidFill>
                  <a:latin typeface="Calibri"/>
                  <a:ea typeface="Calibri"/>
                  <a:cs typeface="Calibri"/>
                </a:rPr>
                <a:t>Bunlar</a:t>
              </a:r>
              <a:r>
                <a:rPr lang="tr-TR">
                  <a:solidFill>
                    <a:schemeClr val="tx1"/>
                  </a:solidFill>
                  <a:latin typeface="Calibri"/>
                  <a:ea typeface="Calibri"/>
                  <a:cs typeface="Calibri"/>
                </a:rPr>
                <a:t> </a:t>
              </a:r>
              <a:r>
                <a:rPr lang="tr-TR" err="1">
                  <a:solidFill>
                    <a:schemeClr val="tx1"/>
                  </a:solidFill>
                  <a:latin typeface="Calibri"/>
                  <a:ea typeface="Calibri"/>
                  <a:cs typeface="Calibri"/>
                </a:rPr>
                <a:t>taze</a:t>
              </a:r>
              <a:r>
                <a:rPr lang="tr-TR">
                  <a:solidFill>
                    <a:schemeClr val="tx1"/>
                  </a:solidFill>
                  <a:latin typeface="Calibri"/>
                  <a:ea typeface="Calibri"/>
                  <a:cs typeface="Calibri"/>
                </a:rPr>
                <a:t>, </a:t>
              </a:r>
              <a:r>
                <a:rPr lang="tr-TR" err="1">
                  <a:solidFill>
                    <a:schemeClr val="tx1"/>
                  </a:solidFill>
                  <a:latin typeface="Calibri"/>
                  <a:ea typeface="Calibri"/>
                  <a:cs typeface="Calibri"/>
                </a:rPr>
                <a:t>mevsimlik</a:t>
              </a:r>
              <a:r>
                <a:rPr lang="tr-TR">
                  <a:solidFill>
                    <a:schemeClr val="tx1"/>
                  </a:solidFill>
                  <a:latin typeface="Calibri"/>
                  <a:ea typeface="Calibri"/>
                  <a:cs typeface="Calibri"/>
                </a:rPr>
                <a:t> </a:t>
              </a:r>
              <a:r>
                <a:rPr lang="tr-TR" err="1">
                  <a:solidFill>
                    <a:schemeClr val="tx1"/>
                  </a:solidFill>
                  <a:latin typeface="Calibri"/>
                  <a:ea typeface="Calibri"/>
                  <a:cs typeface="Calibri"/>
                </a:rPr>
                <a:t>malzemeler</a:t>
              </a:r>
              <a:r>
                <a:rPr lang="tr-TR">
                  <a:solidFill>
                    <a:schemeClr val="tx1"/>
                  </a:solidFill>
                  <a:latin typeface="Calibri"/>
                  <a:ea typeface="Calibri"/>
                  <a:cs typeface="Calibri"/>
                </a:rPr>
                <a:t> </a:t>
              </a:r>
              <a:r>
                <a:rPr lang="tr-TR" err="1">
                  <a:solidFill>
                    <a:schemeClr val="tx1"/>
                  </a:solidFill>
                  <a:latin typeface="Calibri"/>
                  <a:ea typeface="Calibri"/>
                  <a:cs typeface="Calibri"/>
                </a:rPr>
                <a:t>aramaya</a:t>
              </a:r>
              <a:r>
                <a:rPr lang="tr-TR">
                  <a:solidFill>
                    <a:schemeClr val="tx1"/>
                  </a:solidFill>
                  <a:latin typeface="Calibri"/>
                  <a:ea typeface="Calibri"/>
                  <a:cs typeface="Calibri"/>
                </a:rPr>
                <a:t> </a:t>
              </a:r>
              <a:r>
                <a:rPr lang="tr-TR" err="1">
                  <a:solidFill>
                    <a:schemeClr val="tx1"/>
                  </a:solidFill>
                  <a:latin typeface="Calibri"/>
                  <a:ea typeface="Calibri"/>
                  <a:cs typeface="Calibri"/>
                </a:rPr>
                <a:t>başlamak</a:t>
              </a:r>
              <a:r>
                <a:rPr lang="tr-TR">
                  <a:solidFill>
                    <a:schemeClr val="tx1"/>
                  </a:solidFill>
                  <a:latin typeface="Calibri"/>
                  <a:ea typeface="Calibri"/>
                  <a:cs typeface="Calibri"/>
                </a:rPr>
                <a:t> </a:t>
              </a:r>
              <a:r>
                <a:rPr lang="tr-TR" err="1">
                  <a:solidFill>
                    <a:schemeClr val="tx1"/>
                  </a:solidFill>
                  <a:latin typeface="Calibri"/>
                  <a:ea typeface="Calibri"/>
                  <a:cs typeface="Calibri"/>
                </a:rPr>
                <a:t>için</a:t>
              </a:r>
              <a:r>
                <a:rPr lang="tr-TR">
                  <a:solidFill>
                    <a:schemeClr val="tx1"/>
                  </a:solidFill>
                  <a:latin typeface="Calibri"/>
                  <a:ea typeface="Calibri"/>
                  <a:cs typeface="Calibri"/>
                </a:rPr>
                <a:t> </a:t>
              </a:r>
              <a:r>
                <a:rPr lang="tr-TR" err="1">
                  <a:solidFill>
                    <a:schemeClr val="tx1"/>
                  </a:solidFill>
                  <a:latin typeface="Calibri"/>
                  <a:ea typeface="Calibri"/>
                  <a:cs typeface="Calibri"/>
                </a:rPr>
                <a:t>harika</a:t>
              </a:r>
              <a:r>
                <a:rPr lang="tr-TR">
                  <a:solidFill>
                    <a:schemeClr val="tx1"/>
                  </a:solidFill>
                  <a:latin typeface="Calibri"/>
                  <a:ea typeface="Calibri"/>
                  <a:cs typeface="Calibri"/>
                </a:rPr>
                <a:t> </a:t>
              </a:r>
              <a:r>
                <a:rPr lang="tr-TR" err="1">
                  <a:solidFill>
                    <a:schemeClr val="tx1"/>
                  </a:solidFill>
                  <a:latin typeface="Calibri"/>
                  <a:ea typeface="Calibri"/>
                  <a:cs typeface="Calibri"/>
                </a:rPr>
                <a:t>yerlerdir</a:t>
              </a:r>
              <a:r>
                <a:rPr lang="tr-TR">
                  <a:solidFill>
                    <a:schemeClr val="tx1"/>
                  </a:solidFill>
                  <a:latin typeface="Calibri"/>
                  <a:ea typeface="Calibri"/>
                  <a:cs typeface="Calibri"/>
                </a:rPr>
                <a:t>. </a:t>
              </a:r>
              <a:r>
                <a:rPr lang="tr-TR" err="1">
                  <a:solidFill>
                    <a:schemeClr val="tx1"/>
                  </a:solidFill>
                  <a:latin typeface="Calibri"/>
                  <a:ea typeface="Calibri"/>
                  <a:cs typeface="Calibri"/>
                </a:rPr>
                <a:t>Çiftçiler</a:t>
              </a:r>
              <a:r>
                <a:rPr lang="tr-TR">
                  <a:solidFill>
                    <a:schemeClr val="tx1"/>
                  </a:solidFill>
                  <a:latin typeface="Calibri"/>
                  <a:ea typeface="Calibri"/>
                  <a:cs typeface="Calibri"/>
                </a:rPr>
                <a:t> </a:t>
              </a:r>
              <a:r>
                <a:rPr lang="tr-TR" err="1">
                  <a:solidFill>
                    <a:schemeClr val="tx1"/>
                  </a:solidFill>
                  <a:latin typeface="Calibri"/>
                  <a:ea typeface="Calibri"/>
                  <a:cs typeface="Calibri"/>
                </a:rPr>
                <a:t>ve</a:t>
              </a:r>
              <a:r>
                <a:rPr lang="tr-TR">
                  <a:solidFill>
                    <a:schemeClr val="tx1"/>
                  </a:solidFill>
                  <a:latin typeface="Calibri"/>
                  <a:ea typeface="Calibri"/>
                  <a:cs typeface="Calibri"/>
                </a:rPr>
                <a:t> </a:t>
              </a:r>
              <a:r>
                <a:rPr lang="tr-TR" err="1">
                  <a:solidFill>
                    <a:schemeClr val="tx1"/>
                  </a:solidFill>
                  <a:latin typeface="Calibri"/>
                  <a:ea typeface="Calibri"/>
                  <a:cs typeface="Calibri"/>
                </a:rPr>
                <a:t>diğer</a:t>
              </a:r>
              <a:r>
                <a:rPr lang="tr-TR">
                  <a:solidFill>
                    <a:schemeClr val="tx1"/>
                  </a:solidFill>
                  <a:latin typeface="Calibri"/>
                  <a:ea typeface="Calibri"/>
                  <a:cs typeface="Calibri"/>
                </a:rPr>
                <a:t> </a:t>
              </a:r>
              <a:r>
                <a:rPr lang="tr-TR" err="1">
                  <a:solidFill>
                    <a:schemeClr val="tx1"/>
                  </a:solidFill>
                  <a:latin typeface="Calibri"/>
                  <a:ea typeface="Calibri"/>
                  <a:cs typeface="Calibri"/>
                </a:rPr>
                <a:t>yerel</a:t>
              </a:r>
              <a:r>
                <a:rPr lang="tr-TR">
                  <a:solidFill>
                    <a:schemeClr val="tx1"/>
                  </a:solidFill>
                  <a:latin typeface="Calibri"/>
                  <a:ea typeface="Calibri"/>
                  <a:cs typeface="Calibri"/>
                </a:rPr>
                <a:t> </a:t>
              </a:r>
              <a:r>
                <a:rPr lang="tr-TR" err="1">
                  <a:solidFill>
                    <a:schemeClr val="tx1"/>
                  </a:solidFill>
                  <a:latin typeface="Calibri"/>
                  <a:ea typeface="Calibri"/>
                  <a:cs typeface="Calibri"/>
                </a:rPr>
                <a:t>üreticilerle</a:t>
              </a:r>
              <a:r>
                <a:rPr lang="tr-TR">
                  <a:solidFill>
                    <a:schemeClr val="tx1"/>
                  </a:solidFill>
                  <a:latin typeface="Calibri"/>
                  <a:ea typeface="Calibri"/>
                  <a:cs typeface="Calibri"/>
                </a:rPr>
                <a:t> </a:t>
              </a:r>
              <a:r>
                <a:rPr lang="tr-TR" err="1">
                  <a:solidFill>
                    <a:schemeClr val="tx1"/>
                  </a:solidFill>
                  <a:latin typeface="Calibri"/>
                  <a:ea typeface="Calibri"/>
                  <a:cs typeface="Calibri"/>
                </a:rPr>
                <a:t>ilişkiler</a:t>
              </a:r>
              <a:r>
                <a:rPr lang="tr-TR">
                  <a:solidFill>
                    <a:schemeClr val="tx1"/>
                  </a:solidFill>
                  <a:latin typeface="Calibri"/>
                  <a:ea typeface="Calibri"/>
                  <a:cs typeface="Calibri"/>
                </a:rPr>
                <a:t> </a:t>
              </a:r>
              <a:r>
                <a:rPr lang="tr-TR" err="1">
                  <a:solidFill>
                    <a:schemeClr val="tx1"/>
                  </a:solidFill>
                  <a:latin typeface="Calibri"/>
                  <a:ea typeface="Calibri"/>
                  <a:cs typeface="Calibri"/>
                </a:rPr>
                <a:t>kurmak</a:t>
              </a:r>
              <a:r>
                <a:rPr lang="tr-TR">
                  <a:solidFill>
                    <a:schemeClr val="tx1"/>
                  </a:solidFill>
                  <a:latin typeface="Calibri"/>
                  <a:ea typeface="Calibri"/>
                  <a:cs typeface="Calibri"/>
                </a:rPr>
                <a:t>, </a:t>
              </a:r>
              <a:r>
                <a:rPr lang="tr-TR" err="1">
                  <a:solidFill>
                    <a:schemeClr val="tx1"/>
                  </a:solidFill>
                  <a:latin typeface="Calibri"/>
                  <a:ea typeface="Calibri"/>
                  <a:cs typeface="Calibri"/>
                </a:rPr>
                <a:t>yüksek</a:t>
              </a:r>
              <a:r>
                <a:rPr lang="tr-TR">
                  <a:solidFill>
                    <a:schemeClr val="tx1"/>
                  </a:solidFill>
                  <a:latin typeface="Calibri"/>
                  <a:ea typeface="Calibri"/>
                  <a:cs typeface="Calibri"/>
                </a:rPr>
                <a:t> </a:t>
              </a:r>
              <a:r>
                <a:rPr lang="tr-TR" err="1">
                  <a:solidFill>
                    <a:schemeClr val="tx1"/>
                  </a:solidFill>
                  <a:latin typeface="Calibri"/>
                  <a:ea typeface="Calibri"/>
                  <a:cs typeface="Calibri"/>
                </a:rPr>
                <a:t>kaliteli</a:t>
              </a:r>
              <a:r>
                <a:rPr lang="tr-TR">
                  <a:solidFill>
                    <a:schemeClr val="tx1"/>
                  </a:solidFill>
                  <a:latin typeface="Calibri"/>
                  <a:ea typeface="Calibri"/>
                  <a:cs typeface="Calibri"/>
                </a:rPr>
                <a:t> </a:t>
              </a:r>
              <a:r>
                <a:rPr lang="tr-TR" err="1">
                  <a:solidFill>
                    <a:schemeClr val="tx1"/>
                  </a:solidFill>
                  <a:latin typeface="Calibri"/>
                  <a:ea typeface="Calibri"/>
                  <a:cs typeface="Calibri"/>
                </a:rPr>
                <a:t>malzemelerin</a:t>
              </a:r>
              <a:r>
                <a:rPr lang="tr-TR">
                  <a:solidFill>
                    <a:schemeClr val="tx1"/>
                  </a:solidFill>
                  <a:latin typeface="Calibri"/>
                  <a:ea typeface="Calibri"/>
                  <a:cs typeface="Calibri"/>
                </a:rPr>
                <a:t> </a:t>
              </a:r>
              <a:r>
                <a:rPr lang="tr-TR" err="1">
                  <a:solidFill>
                    <a:schemeClr val="tx1"/>
                  </a:solidFill>
                  <a:latin typeface="Calibri"/>
                  <a:ea typeface="Calibri"/>
                  <a:cs typeface="Calibri"/>
                </a:rPr>
                <a:t>istikrarlı</a:t>
              </a:r>
              <a:r>
                <a:rPr lang="tr-TR">
                  <a:solidFill>
                    <a:schemeClr val="tx1"/>
                  </a:solidFill>
                  <a:latin typeface="Calibri"/>
                  <a:ea typeface="Calibri"/>
                  <a:cs typeface="Calibri"/>
                </a:rPr>
                <a:t> </a:t>
              </a:r>
              <a:r>
                <a:rPr lang="tr-TR" err="1">
                  <a:solidFill>
                    <a:schemeClr val="tx1"/>
                  </a:solidFill>
                  <a:latin typeface="Calibri"/>
                  <a:ea typeface="Calibri"/>
                  <a:cs typeface="Calibri"/>
                </a:rPr>
                <a:t>bir</a:t>
              </a:r>
              <a:r>
                <a:rPr lang="tr-TR">
                  <a:solidFill>
                    <a:schemeClr val="tx1"/>
                  </a:solidFill>
                  <a:latin typeface="Calibri"/>
                  <a:ea typeface="Calibri"/>
                  <a:cs typeface="Calibri"/>
                </a:rPr>
                <a:t> </a:t>
              </a:r>
              <a:r>
                <a:rPr lang="tr-TR" err="1">
                  <a:solidFill>
                    <a:schemeClr val="tx1"/>
                  </a:solidFill>
                  <a:latin typeface="Calibri"/>
                  <a:ea typeface="Calibri"/>
                  <a:cs typeface="Calibri"/>
                </a:rPr>
                <a:t>şekilde</a:t>
              </a:r>
              <a:r>
                <a:rPr lang="tr-TR">
                  <a:solidFill>
                    <a:schemeClr val="tx1"/>
                  </a:solidFill>
                  <a:latin typeface="Calibri"/>
                  <a:ea typeface="Calibri"/>
                  <a:cs typeface="Calibri"/>
                </a:rPr>
                <a:t> </a:t>
              </a:r>
              <a:r>
                <a:rPr lang="tr-TR" err="1">
                  <a:solidFill>
                    <a:schemeClr val="tx1"/>
                  </a:solidFill>
                  <a:latin typeface="Calibri"/>
                  <a:ea typeface="Calibri"/>
                  <a:cs typeface="Calibri"/>
                </a:rPr>
                <a:t>tedarik</a:t>
              </a:r>
              <a:r>
                <a:rPr lang="tr-TR">
                  <a:solidFill>
                    <a:schemeClr val="tx1"/>
                  </a:solidFill>
                  <a:latin typeface="Calibri"/>
                  <a:ea typeface="Calibri"/>
                  <a:cs typeface="Calibri"/>
                </a:rPr>
                <a:t> </a:t>
              </a:r>
              <a:r>
                <a:rPr lang="tr-TR" err="1">
                  <a:solidFill>
                    <a:schemeClr val="tx1"/>
                  </a:solidFill>
                  <a:latin typeface="Calibri"/>
                  <a:ea typeface="Calibri"/>
                  <a:cs typeface="Calibri"/>
                </a:rPr>
                <a:t>edilmesini</a:t>
              </a:r>
              <a:r>
                <a:rPr lang="tr-TR">
                  <a:solidFill>
                    <a:schemeClr val="tx1"/>
                  </a:solidFill>
                  <a:latin typeface="Calibri"/>
                  <a:ea typeface="Calibri"/>
                  <a:cs typeface="Calibri"/>
                </a:rPr>
                <a:t> </a:t>
              </a:r>
              <a:r>
                <a:rPr lang="tr-TR" err="1">
                  <a:solidFill>
                    <a:schemeClr val="tx1"/>
                  </a:solidFill>
                  <a:latin typeface="Calibri"/>
                  <a:ea typeface="Calibri"/>
                  <a:cs typeface="Calibri"/>
                </a:rPr>
                <a:t>sağlayabilir</a:t>
              </a:r>
              <a:r>
                <a:rPr lang="tr-TR">
                  <a:solidFill>
                    <a:schemeClr val="tx1"/>
                  </a:solidFill>
                  <a:latin typeface="Calibri"/>
                  <a:ea typeface="Calibri"/>
                  <a:cs typeface="Calibri"/>
                </a:rPr>
                <a:t>.</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Gıda Kooperatifleri ve Yerel Dağıtıcılar: </a:t>
              </a:r>
              <a:r>
                <a:rPr lang="tr-TR">
                  <a:solidFill>
                    <a:schemeClr val="tx1"/>
                  </a:solidFill>
                  <a:latin typeface="Calibri"/>
                  <a:ea typeface="Calibri"/>
                  <a:cs typeface="Calibri"/>
                </a:rPr>
                <a:t>Bu kuruluşlar genellikle yerel çiftçilerden kaynak sağlar ve daha geniş bir ürün yelpazesi sunarak ihtiyacınız olan her şeyi tek bir yerden almanızı kolaylaştırır.</a:t>
              </a:r>
            </a:p>
          </p:txBody>
        </p:sp>
        <p:sp>
          <p:nvSpPr>
            <p:cNvPr id="54" name="TextBox 53">
              <a:extLst>
                <a:ext uri="{FF2B5EF4-FFF2-40B4-BE49-F238E27FC236}">
                  <a16:creationId xmlns:a16="http://schemas.microsoft.com/office/drawing/2014/main" id="{A9E5A8E2-1E24-8768-B9EE-801EE6332BD2}"/>
                </a:ext>
              </a:extLst>
            </p:cNvPr>
            <p:cNvSpPr txBox="1"/>
            <p:nvPr/>
          </p:nvSpPr>
          <p:spPr>
            <a:xfrm>
              <a:off x="543633" y="2545748"/>
              <a:ext cx="3440123"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Yerel Tedarikçilerin Belirlenmesi</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72" name="Rectangle 71">
            <a:extLst>
              <a:ext uri="{FF2B5EF4-FFF2-40B4-BE49-F238E27FC236}">
                <a16:creationId xmlns:a16="http://schemas.microsoft.com/office/drawing/2014/main" id="{F39B5760-7CC3-C954-0FDF-ABD4C2EF566A}"/>
              </a:ext>
            </a:extLst>
          </p:cNvPr>
          <p:cNvSpPr/>
          <p:nvPr/>
        </p:nvSpPr>
        <p:spPr>
          <a:xfrm>
            <a:off x="11513" y="8830613"/>
            <a:ext cx="7559674" cy="69980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3" name="Text Placeholder 2">
            <a:extLst>
              <a:ext uri="{FF2B5EF4-FFF2-40B4-BE49-F238E27FC236}">
                <a16:creationId xmlns:a16="http://schemas.microsoft.com/office/drawing/2014/main" id="{D584B600-ABE8-7403-C9F9-C05213F7D781}"/>
              </a:ext>
            </a:extLst>
          </p:cNvPr>
          <p:cNvSpPr txBox="1">
            <a:spLocks/>
          </p:cNvSpPr>
          <p:nvPr/>
        </p:nvSpPr>
        <p:spPr>
          <a:xfrm>
            <a:off x="494648" y="8956261"/>
            <a:ext cx="6425434" cy="699804"/>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lnSpc>
                <a:spcPts val="1220"/>
              </a:lnSpc>
              <a:buClr>
                <a:srgbClr val="F1A0C2"/>
              </a:buClr>
              <a:tabLst>
                <a:tab pos="177800" algn="l"/>
              </a:tabLst>
            </a:pPr>
            <a:r>
              <a:rPr lang="en-US" err="1">
                <a:solidFill>
                  <a:schemeClr val="bg1"/>
                </a:solidFill>
                <a:highlight>
                  <a:srgbClr val="F79037"/>
                </a:highlight>
                <a:latin typeface="Calibri"/>
                <a:ea typeface="Calibri"/>
                <a:cs typeface="Calibri"/>
              </a:rPr>
              <a:t>Hatırlatma</a:t>
            </a:r>
            <a:r>
              <a:rPr lang="en-US">
                <a:solidFill>
                  <a:schemeClr val="bg1"/>
                </a:solidFill>
                <a:highlight>
                  <a:srgbClr val="F79037"/>
                </a:highlight>
                <a:latin typeface="Calibri"/>
                <a:ea typeface="Calibri"/>
                <a:cs typeface="Calibri"/>
              </a:rPr>
              <a:t>:</a:t>
            </a:r>
            <a:r>
              <a:rPr lang="en-US">
                <a:solidFill>
                  <a:schemeClr val="bg1"/>
                </a:solidFill>
                <a:latin typeface="Calibri"/>
                <a:ea typeface="Calibri"/>
                <a:cs typeface="Calibri"/>
              </a:rPr>
              <a:t> </a:t>
            </a:r>
            <a:r>
              <a:rPr lang="en-US" err="1">
                <a:solidFill>
                  <a:schemeClr val="tx1"/>
                </a:solidFill>
                <a:latin typeface="Calibri"/>
                <a:ea typeface="Calibri"/>
                <a:cs typeface="Calibri"/>
              </a:rPr>
              <a:t>Yerel</a:t>
            </a:r>
            <a:r>
              <a:rPr lang="en-US">
                <a:solidFill>
                  <a:schemeClr val="tx1"/>
                </a:solidFill>
                <a:latin typeface="Calibri"/>
                <a:ea typeface="Calibri"/>
                <a:cs typeface="Calibri"/>
              </a:rPr>
              <a:t> </a:t>
            </a:r>
            <a:r>
              <a:rPr lang="en-US" err="1">
                <a:solidFill>
                  <a:schemeClr val="tx1"/>
                </a:solidFill>
                <a:latin typeface="Calibri"/>
                <a:ea typeface="Calibri"/>
                <a:cs typeface="Calibri"/>
              </a:rPr>
              <a:t>ve</a:t>
            </a:r>
            <a:r>
              <a:rPr lang="en-US">
                <a:solidFill>
                  <a:schemeClr val="tx1"/>
                </a:solidFill>
                <a:latin typeface="Calibri"/>
                <a:ea typeface="Calibri"/>
                <a:cs typeface="Calibri"/>
              </a:rPr>
              <a:t> </a:t>
            </a:r>
            <a:r>
              <a:rPr lang="en-US" err="1">
                <a:solidFill>
                  <a:schemeClr val="tx1"/>
                </a:solidFill>
                <a:latin typeface="Calibri"/>
                <a:ea typeface="Calibri"/>
                <a:cs typeface="Calibri"/>
              </a:rPr>
              <a:t>mevsimsel</a:t>
            </a:r>
            <a:r>
              <a:rPr lang="en-US">
                <a:solidFill>
                  <a:schemeClr val="tx1"/>
                </a:solidFill>
                <a:latin typeface="Calibri"/>
                <a:ea typeface="Calibri"/>
                <a:cs typeface="Calibri"/>
              </a:rPr>
              <a:t> </a:t>
            </a:r>
            <a:r>
              <a:rPr lang="en-US" err="1">
                <a:solidFill>
                  <a:schemeClr val="tx1"/>
                </a:solidFill>
                <a:latin typeface="Calibri"/>
                <a:ea typeface="Calibri"/>
                <a:cs typeface="Calibri"/>
              </a:rPr>
              <a:t>olarak</a:t>
            </a:r>
            <a:r>
              <a:rPr lang="en-US">
                <a:solidFill>
                  <a:schemeClr val="tx1"/>
                </a:solidFill>
                <a:latin typeface="Calibri"/>
                <a:ea typeface="Calibri"/>
                <a:cs typeface="Calibri"/>
              </a:rPr>
              <a:t> </a:t>
            </a:r>
            <a:r>
              <a:rPr lang="en-US" err="1">
                <a:solidFill>
                  <a:schemeClr val="tx1"/>
                </a:solidFill>
                <a:latin typeface="Calibri"/>
                <a:ea typeface="Calibri"/>
                <a:cs typeface="Calibri"/>
              </a:rPr>
              <a:t>kaynak</a:t>
            </a:r>
            <a:r>
              <a:rPr lang="en-US">
                <a:solidFill>
                  <a:schemeClr val="tx1"/>
                </a:solidFill>
                <a:latin typeface="Calibri"/>
                <a:ea typeface="Calibri"/>
                <a:cs typeface="Calibri"/>
              </a:rPr>
              <a:t> </a:t>
            </a:r>
            <a:r>
              <a:rPr lang="en-US" err="1">
                <a:solidFill>
                  <a:schemeClr val="tx1"/>
                </a:solidFill>
                <a:latin typeface="Calibri"/>
                <a:ea typeface="Calibri"/>
                <a:cs typeface="Calibri"/>
              </a:rPr>
              <a:t>bulmak</a:t>
            </a:r>
            <a:r>
              <a:rPr lang="en-US">
                <a:solidFill>
                  <a:schemeClr val="tx1"/>
                </a:solidFill>
                <a:latin typeface="Calibri"/>
                <a:ea typeface="Calibri"/>
                <a:cs typeface="Calibri"/>
              </a:rPr>
              <a:t> </a:t>
            </a:r>
            <a:r>
              <a:rPr lang="en-US" err="1">
                <a:solidFill>
                  <a:schemeClr val="tx1"/>
                </a:solidFill>
                <a:latin typeface="Calibri"/>
                <a:ea typeface="Calibri"/>
                <a:cs typeface="Calibri"/>
              </a:rPr>
              <a:t>zor</a:t>
            </a:r>
            <a:r>
              <a:rPr lang="en-US">
                <a:solidFill>
                  <a:schemeClr val="tx1"/>
                </a:solidFill>
                <a:latin typeface="Calibri"/>
                <a:ea typeface="Calibri"/>
                <a:cs typeface="Calibri"/>
              </a:rPr>
              <a:t> </a:t>
            </a:r>
            <a:r>
              <a:rPr lang="en-US" err="1">
                <a:solidFill>
                  <a:schemeClr val="tx1"/>
                </a:solidFill>
                <a:latin typeface="Calibri"/>
                <a:ea typeface="Calibri"/>
                <a:cs typeface="Calibri"/>
              </a:rPr>
              <a:t>olabilir</a:t>
            </a:r>
            <a:r>
              <a:rPr lang="en-US">
                <a:solidFill>
                  <a:schemeClr val="tx1"/>
                </a:solidFill>
                <a:latin typeface="Calibri"/>
                <a:ea typeface="Calibri"/>
                <a:cs typeface="Calibri"/>
              </a:rPr>
              <a:t> ama </a:t>
            </a:r>
            <a:r>
              <a:rPr lang="en-US" err="1">
                <a:solidFill>
                  <a:schemeClr val="tx1"/>
                </a:solidFill>
                <a:latin typeface="Calibri"/>
                <a:ea typeface="Calibri"/>
                <a:cs typeface="Calibri"/>
              </a:rPr>
              <a:t>aynı</a:t>
            </a:r>
            <a:r>
              <a:rPr lang="en-US">
                <a:solidFill>
                  <a:schemeClr val="tx1"/>
                </a:solidFill>
                <a:latin typeface="Calibri"/>
                <a:ea typeface="Calibri"/>
                <a:cs typeface="Calibri"/>
              </a:rPr>
              <a:t> </a:t>
            </a:r>
            <a:r>
              <a:rPr lang="en-US" err="1">
                <a:solidFill>
                  <a:schemeClr val="tx1"/>
                </a:solidFill>
                <a:latin typeface="Calibri"/>
                <a:ea typeface="Calibri"/>
                <a:cs typeface="Calibri"/>
              </a:rPr>
              <a:t>zamanda</a:t>
            </a:r>
            <a:r>
              <a:rPr lang="en-US">
                <a:solidFill>
                  <a:schemeClr val="tx1"/>
                </a:solidFill>
                <a:latin typeface="Calibri"/>
                <a:ea typeface="Calibri"/>
                <a:cs typeface="Calibri"/>
              </a:rPr>
              <a:t> </a:t>
            </a:r>
            <a:r>
              <a:rPr lang="en-US" err="1">
                <a:solidFill>
                  <a:schemeClr val="tx1"/>
                </a:solidFill>
                <a:latin typeface="Calibri"/>
                <a:ea typeface="Calibri"/>
                <a:cs typeface="Calibri"/>
              </a:rPr>
              <a:t>yerel</a:t>
            </a:r>
            <a:r>
              <a:rPr lang="en-US">
                <a:solidFill>
                  <a:schemeClr val="tx1"/>
                </a:solidFill>
                <a:latin typeface="Calibri"/>
                <a:ea typeface="Calibri"/>
                <a:cs typeface="Calibri"/>
              </a:rPr>
              <a:t> </a:t>
            </a:r>
            <a:r>
              <a:rPr lang="en-US" err="1">
                <a:solidFill>
                  <a:schemeClr val="tx1"/>
                </a:solidFill>
                <a:latin typeface="Calibri"/>
                <a:ea typeface="Calibri"/>
                <a:cs typeface="Calibri"/>
              </a:rPr>
              <a:t>topluluğunuza</a:t>
            </a:r>
            <a:r>
              <a:rPr lang="en-US">
                <a:solidFill>
                  <a:schemeClr val="tx1"/>
                </a:solidFill>
                <a:latin typeface="Calibri"/>
                <a:ea typeface="Calibri"/>
                <a:cs typeface="Calibri"/>
              </a:rPr>
              <a:t> </a:t>
            </a:r>
            <a:r>
              <a:rPr lang="en-US" err="1">
                <a:solidFill>
                  <a:schemeClr val="tx1"/>
                </a:solidFill>
                <a:latin typeface="Calibri"/>
                <a:ea typeface="Calibri"/>
                <a:cs typeface="Calibri"/>
              </a:rPr>
              <a:t>ve</a:t>
            </a:r>
            <a:r>
              <a:rPr lang="en-US">
                <a:solidFill>
                  <a:schemeClr val="tx1"/>
                </a:solidFill>
                <a:latin typeface="Calibri"/>
                <a:ea typeface="Calibri"/>
                <a:cs typeface="Calibri"/>
              </a:rPr>
              <a:t> </a:t>
            </a:r>
            <a:r>
              <a:rPr lang="en-US" err="1">
                <a:solidFill>
                  <a:schemeClr val="tx1"/>
                </a:solidFill>
                <a:latin typeface="Calibri"/>
                <a:ea typeface="Calibri"/>
                <a:cs typeface="Calibri"/>
              </a:rPr>
              <a:t>doğal</a:t>
            </a:r>
            <a:r>
              <a:rPr lang="en-US">
                <a:solidFill>
                  <a:schemeClr val="tx1"/>
                </a:solidFill>
                <a:latin typeface="Calibri"/>
                <a:ea typeface="Calibri"/>
                <a:cs typeface="Calibri"/>
              </a:rPr>
              <a:t> </a:t>
            </a:r>
            <a:r>
              <a:rPr lang="en-US" err="1">
                <a:solidFill>
                  <a:schemeClr val="tx1"/>
                </a:solidFill>
                <a:latin typeface="Calibri"/>
                <a:ea typeface="Calibri"/>
                <a:cs typeface="Calibri"/>
              </a:rPr>
              <a:t>dünyanın</a:t>
            </a:r>
            <a:r>
              <a:rPr lang="en-US">
                <a:solidFill>
                  <a:schemeClr val="tx1"/>
                </a:solidFill>
                <a:latin typeface="Calibri"/>
                <a:ea typeface="Calibri"/>
                <a:cs typeface="Calibri"/>
              </a:rPr>
              <a:t> </a:t>
            </a:r>
            <a:r>
              <a:rPr lang="en-US" err="1">
                <a:solidFill>
                  <a:schemeClr val="tx1"/>
                </a:solidFill>
                <a:latin typeface="Calibri"/>
                <a:ea typeface="Calibri"/>
                <a:cs typeface="Calibri"/>
              </a:rPr>
              <a:t>ritmine</a:t>
            </a:r>
            <a:r>
              <a:rPr lang="en-US">
                <a:solidFill>
                  <a:schemeClr val="tx1"/>
                </a:solidFill>
                <a:latin typeface="Calibri"/>
                <a:ea typeface="Calibri"/>
                <a:cs typeface="Calibri"/>
              </a:rPr>
              <a:t> </a:t>
            </a:r>
            <a:r>
              <a:rPr lang="en-US" err="1">
                <a:solidFill>
                  <a:schemeClr val="tx1"/>
                </a:solidFill>
                <a:latin typeface="Calibri"/>
                <a:ea typeface="Calibri"/>
                <a:cs typeface="Calibri"/>
              </a:rPr>
              <a:t>dayanan</a:t>
            </a:r>
            <a:r>
              <a:rPr lang="en-US">
                <a:solidFill>
                  <a:schemeClr val="tx1"/>
                </a:solidFill>
                <a:latin typeface="Calibri"/>
                <a:ea typeface="Calibri"/>
                <a:cs typeface="Calibri"/>
              </a:rPr>
              <a:t> </a:t>
            </a:r>
            <a:r>
              <a:rPr lang="en-US" err="1">
                <a:solidFill>
                  <a:schemeClr val="tx1"/>
                </a:solidFill>
                <a:latin typeface="Calibri"/>
                <a:ea typeface="Calibri"/>
                <a:cs typeface="Calibri"/>
              </a:rPr>
              <a:t>benzersiz</a:t>
            </a:r>
            <a:r>
              <a:rPr lang="en-US">
                <a:solidFill>
                  <a:schemeClr val="tx1"/>
                </a:solidFill>
                <a:latin typeface="Calibri"/>
                <a:ea typeface="Calibri"/>
                <a:cs typeface="Calibri"/>
              </a:rPr>
              <a:t> </a:t>
            </a:r>
            <a:r>
              <a:rPr lang="en-US" err="1">
                <a:solidFill>
                  <a:schemeClr val="tx1"/>
                </a:solidFill>
                <a:latin typeface="Calibri"/>
                <a:ea typeface="Calibri"/>
                <a:cs typeface="Calibri"/>
              </a:rPr>
              <a:t>bir</a:t>
            </a:r>
            <a:r>
              <a:rPr lang="en-US">
                <a:solidFill>
                  <a:schemeClr val="tx1"/>
                </a:solidFill>
                <a:latin typeface="Calibri"/>
                <a:ea typeface="Calibri"/>
                <a:cs typeface="Calibri"/>
              </a:rPr>
              <a:t> </a:t>
            </a:r>
            <a:r>
              <a:rPr lang="en-US" err="1">
                <a:solidFill>
                  <a:schemeClr val="tx1"/>
                </a:solidFill>
                <a:latin typeface="Calibri"/>
                <a:ea typeface="Calibri"/>
                <a:cs typeface="Calibri"/>
              </a:rPr>
              <a:t>yemek</a:t>
            </a:r>
            <a:r>
              <a:rPr lang="en-US">
                <a:solidFill>
                  <a:schemeClr val="tx1"/>
                </a:solidFill>
                <a:latin typeface="Calibri"/>
                <a:ea typeface="Calibri"/>
                <a:cs typeface="Calibri"/>
              </a:rPr>
              <a:t> </a:t>
            </a:r>
            <a:r>
              <a:rPr lang="en-US" err="1">
                <a:solidFill>
                  <a:schemeClr val="tx1"/>
                </a:solidFill>
                <a:latin typeface="Calibri"/>
                <a:ea typeface="Calibri"/>
                <a:cs typeface="Calibri"/>
              </a:rPr>
              <a:t>deneyimi</a:t>
            </a:r>
            <a:r>
              <a:rPr lang="en-US">
                <a:solidFill>
                  <a:schemeClr val="tx1"/>
                </a:solidFill>
                <a:latin typeface="Calibri"/>
                <a:ea typeface="Calibri"/>
                <a:cs typeface="Calibri"/>
              </a:rPr>
              <a:t> </a:t>
            </a:r>
            <a:r>
              <a:rPr lang="en-US" err="1">
                <a:solidFill>
                  <a:schemeClr val="tx1"/>
                </a:solidFill>
                <a:latin typeface="Calibri"/>
                <a:ea typeface="Calibri"/>
                <a:cs typeface="Calibri"/>
              </a:rPr>
              <a:t>yaratmak</a:t>
            </a:r>
            <a:r>
              <a:rPr lang="en-US">
                <a:solidFill>
                  <a:schemeClr val="tx1"/>
                </a:solidFill>
                <a:latin typeface="Calibri"/>
                <a:ea typeface="Calibri"/>
                <a:cs typeface="Calibri"/>
              </a:rPr>
              <a:t> </a:t>
            </a:r>
            <a:r>
              <a:rPr lang="en-US" err="1">
                <a:solidFill>
                  <a:schemeClr val="tx1"/>
                </a:solidFill>
                <a:latin typeface="Calibri"/>
                <a:ea typeface="Calibri"/>
                <a:cs typeface="Calibri"/>
              </a:rPr>
              <a:t>için</a:t>
            </a:r>
            <a:r>
              <a:rPr lang="en-US">
                <a:solidFill>
                  <a:schemeClr val="tx1"/>
                </a:solidFill>
                <a:latin typeface="Calibri"/>
                <a:ea typeface="Calibri"/>
                <a:cs typeface="Calibri"/>
              </a:rPr>
              <a:t> de </a:t>
            </a:r>
            <a:r>
              <a:rPr lang="en-US" err="1">
                <a:solidFill>
                  <a:schemeClr val="tx1"/>
                </a:solidFill>
                <a:latin typeface="Calibri"/>
                <a:ea typeface="Calibri"/>
                <a:cs typeface="Calibri"/>
              </a:rPr>
              <a:t>bir</a:t>
            </a:r>
            <a:r>
              <a:rPr lang="en-US">
                <a:solidFill>
                  <a:schemeClr val="tx1"/>
                </a:solidFill>
                <a:latin typeface="Calibri"/>
                <a:ea typeface="Calibri"/>
                <a:cs typeface="Calibri"/>
              </a:rPr>
              <a:t> </a:t>
            </a:r>
            <a:r>
              <a:rPr lang="en-US" err="1">
                <a:solidFill>
                  <a:schemeClr val="tx1"/>
                </a:solidFill>
                <a:latin typeface="Calibri"/>
                <a:ea typeface="Calibri"/>
                <a:cs typeface="Calibri"/>
              </a:rPr>
              <a:t>fırsattır</a:t>
            </a:r>
            <a:r>
              <a:rPr lang="en-US">
                <a:solidFill>
                  <a:schemeClr val="tx1"/>
                </a:solidFill>
                <a:latin typeface="Calibri"/>
                <a:ea typeface="Calibri"/>
                <a:cs typeface="Calibri"/>
              </a:rPr>
              <a:t>.</a:t>
            </a:r>
          </a:p>
        </p:txBody>
      </p:sp>
      <p:grpSp>
        <p:nvGrpSpPr>
          <p:cNvPr id="6" name="Graphic 3">
            <a:extLst>
              <a:ext uri="{FF2B5EF4-FFF2-40B4-BE49-F238E27FC236}">
                <a16:creationId xmlns:a16="http://schemas.microsoft.com/office/drawing/2014/main" id="{ED519319-E371-8E47-4AF2-D8C19ADB2D8E}"/>
              </a:ext>
            </a:extLst>
          </p:cNvPr>
          <p:cNvGrpSpPr/>
          <p:nvPr/>
        </p:nvGrpSpPr>
        <p:grpSpPr>
          <a:xfrm>
            <a:off x="5794509" y="315616"/>
            <a:ext cx="1124451" cy="1097322"/>
            <a:chOff x="2466866" y="5314516"/>
            <a:chExt cx="1073639" cy="1047735"/>
          </a:xfrm>
          <a:solidFill>
            <a:srgbClr val="000000"/>
          </a:solidFill>
        </p:grpSpPr>
        <p:grpSp>
          <p:nvGrpSpPr>
            <p:cNvPr id="7" name="Graphic 3">
              <a:extLst>
                <a:ext uri="{FF2B5EF4-FFF2-40B4-BE49-F238E27FC236}">
                  <a16:creationId xmlns:a16="http://schemas.microsoft.com/office/drawing/2014/main" id="{7F3B59E8-7BB8-B6E7-7B10-BC0F352184B1}"/>
                </a:ext>
              </a:extLst>
            </p:cNvPr>
            <p:cNvGrpSpPr/>
            <p:nvPr/>
          </p:nvGrpSpPr>
          <p:grpSpPr>
            <a:xfrm>
              <a:off x="2466866" y="5314516"/>
              <a:ext cx="1073639" cy="1047735"/>
              <a:chOff x="2466866" y="5314516"/>
              <a:chExt cx="1073639" cy="1047735"/>
            </a:xfrm>
            <a:grpFill/>
          </p:grpSpPr>
          <p:sp>
            <p:nvSpPr>
              <p:cNvPr id="9" name="Freeform 8">
                <a:extLst>
                  <a:ext uri="{FF2B5EF4-FFF2-40B4-BE49-F238E27FC236}">
                    <a16:creationId xmlns:a16="http://schemas.microsoft.com/office/drawing/2014/main" id="{5D92800F-C2E8-3B77-A1DC-E88EB8BFEB69}"/>
                  </a:ext>
                </a:extLst>
              </p:cNvPr>
              <p:cNvSpPr/>
              <p:nvPr/>
            </p:nvSpPr>
            <p:spPr>
              <a:xfrm>
                <a:off x="2476963" y="5314516"/>
                <a:ext cx="480372" cy="729574"/>
              </a:xfrm>
              <a:custGeom>
                <a:avLst/>
                <a:gdLst>
                  <a:gd name="connsiteX0" fmla="*/ 306618 w 480372"/>
                  <a:gd name="connsiteY0" fmla="*/ 183765 h 729574"/>
                  <a:gd name="connsiteX1" fmla="*/ 325818 w 480372"/>
                  <a:gd name="connsiteY1" fmla="*/ 172795 h 729574"/>
                  <a:gd name="connsiteX2" fmla="*/ 353245 w 480372"/>
                  <a:gd name="connsiteY2" fmla="*/ 123424 h 729574"/>
                  <a:gd name="connsiteX3" fmla="*/ 369702 w 480372"/>
                  <a:gd name="connsiteY3" fmla="*/ 112453 h 729574"/>
                  <a:gd name="connsiteX4" fmla="*/ 413586 w 480372"/>
                  <a:gd name="connsiteY4" fmla="*/ 112453 h 729574"/>
                  <a:gd name="connsiteX5" fmla="*/ 432786 w 480372"/>
                  <a:gd name="connsiteY5" fmla="*/ 101483 h 729574"/>
                  <a:gd name="connsiteX6" fmla="*/ 476670 w 480372"/>
                  <a:gd name="connsiteY6" fmla="*/ 27428 h 729574"/>
                  <a:gd name="connsiteX7" fmla="*/ 460213 w 480372"/>
                  <a:gd name="connsiteY7" fmla="*/ 0 h 729574"/>
                  <a:gd name="connsiteX8" fmla="*/ 21371 w 480372"/>
                  <a:gd name="connsiteY8" fmla="*/ 0 h 729574"/>
                  <a:gd name="connsiteX9" fmla="*/ 4914 w 480372"/>
                  <a:gd name="connsiteY9" fmla="*/ 30171 h 729574"/>
                  <a:gd name="connsiteX10" fmla="*/ 48798 w 480372"/>
                  <a:gd name="connsiteY10" fmla="*/ 104225 h 729574"/>
                  <a:gd name="connsiteX11" fmla="*/ 70740 w 480372"/>
                  <a:gd name="connsiteY11" fmla="*/ 115196 h 729574"/>
                  <a:gd name="connsiteX12" fmla="*/ 114625 w 480372"/>
                  <a:gd name="connsiteY12" fmla="*/ 115196 h 729574"/>
                  <a:gd name="connsiteX13" fmla="*/ 125596 w 480372"/>
                  <a:gd name="connsiteY13" fmla="*/ 123424 h 729574"/>
                  <a:gd name="connsiteX14" fmla="*/ 153023 w 480372"/>
                  <a:gd name="connsiteY14" fmla="*/ 172795 h 729574"/>
                  <a:gd name="connsiteX15" fmla="*/ 174965 w 480372"/>
                  <a:gd name="connsiteY15" fmla="*/ 186508 h 729574"/>
                  <a:gd name="connsiteX16" fmla="*/ 221592 w 480372"/>
                  <a:gd name="connsiteY16" fmla="*/ 186508 h 729574"/>
                  <a:gd name="connsiteX17" fmla="*/ 221592 w 480372"/>
                  <a:gd name="connsiteY17" fmla="*/ 400443 h 729574"/>
                  <a:gd name="connsiteX18" fmla="*/ 147538 w 480372"/>
                  <a:gd name="connsiteY18" fmla="*/ 400443 h 729574"/>
                  <a:gd name="connsiteX19" fmla="*/ 125596 w 480372"/>
                  <a:gd name="connsiteY19" fmla="*/ 411414 h 729574"/>
                  <a:gd name="connsiteX20" fmla="*/ 26856 w 480372"/>
                  <a:gd name="connsiteY20" fmla="*/ 540325 h 729574"/>
                  <a:gd name="connsiteX21" fmla="*/ 24113 w 480372"/>
                  <a:gd name="connsiteY21" fmla="*/ 565009 h 729574"/>
                  <a:gd name="connsiteX22" fmla="*/ 89940 w 480372"/>
                  <a:gd name="connsiteY22" fmla="*/ 691176 h 729574"/>
                  <a:gd name="connsiteX23" fmla="*/ 98168 w 480372"/>
                  <a:gd name="connsiteY23" fmla="*/ 713118 h 729574"/>
                  <a:gd name="connsiteX24" fmla="*/ 103654 w 480372"/>
                  <a:gd name="connsiteY24" fmla="*/ 729575 h 729574"/>
                  <a:gd name="connsiteX25" fmla="*/ 103654 w 480372"/>
                  <a:gd name="connsiteY25" fmla="*/ 726832 h 729574"/>
                  <a:gd name="connsiteX26" fmla="*/ 114625 w 480372"/>
                  <a:gd name="connsiteY26" fmla="*/ 691176 h 729574"/>
                  <a:gd name="connsiteX27" fmla="*/ 100911 w 480372"/>
                  <a:gd name="connsiteY27" fmla="*/ 619864 h 729574"/>
                  <a:gd name="connsiteX28" fmla="*/ 100911 w 480372"/>
                  <a:gd name="connsiteY28" fmla="*/ 614379 h 729574"/>
                  <a:gd name="connsiteX29" fmla="*/ 92682 w 480372"/>
                  <a:gd name="connsiteY29" fmla="*/ 633578 h 729574"/>
                  <a:gd name="connsiteX30" fmla="*/ 87197 w 480372"/>
                  <a:gd name="connsiteY30" fmla="*/ 625350 h 729574"/>
                  <a:gd name="connsiteX31" fmla="*/ 54284 w 480372"/>
                  <a:gd name="connsiteY31" fmla="*/ 562266 h 729574"/>
                  <a:gd name="connsiteX32" fmla="*/ 54284 w 480372"/>
                  <a:gd name="connsiteY32" fmla="*/ 548552 h 729574"/>
                  <a:gd name="connsiteX33" fmla="*/ 139309 w 480372"/>
                  <a:gd name="connsiteY33" fmla="*/ 438842 h 729574"/>
                  <a:gd name="connsiteX34" fmla="*/ 155766 w 480372"/>
                  <a:gd name="connsiteY34" fmla="*/ 430614 h 729574"/>
                  <a:gd name="connsiteX35" fmla="*/ 312104 w 480372"/>
                  <a:gd name="connsiteY35" fmla="*/ 430614 h 729574"/>
                  <a:gd name="connsiteX36" fmla="*/ 328561 w 480372"/>
                  <a:gd name="connsiteY36" fmla="*/ 438842 h 729574"/>
                  <a:gd name="connsiteX37" fmla="*/ 410844 w 480372"/>
                  <a:gd name="connsiteY37" fmla="*/ 548552 h 729574"/>
                  <a:gd name="connsiteX38" fmla="*/ 410844 w 480372"/>
                  <a:gd name="connsiteY38" fmla="*/ 565009 h 729574"/>
                  <a:gd name="connsiteX39" fmla="*/ 377930 w 480372"/>
                  <a:gd name="connsiteY39" fmla="*/ 625350 h 729574"/>
                  <a:gd name="connsiteX40" fmla="*/ 372445 w 480372"/>
                  <a:gd name="connsiteY40" fmla="*/ 633578 h 729574"/>
                  <a:gd name="connsiteX41" fmla="*/ 361474 w 480372"/>
                  <a:gd name="connsiteY41" fmla="*/ 611637 h 729574"/>
                  <a:gd name="connsiteX42" fmla="*/ 358731 w 480372"/>
                  <a:gd name="connsiteY42" fmla="*/ 625350 h 729574"/>
                  <a:gd name="connsiteX43" fmla="*/ 369702 w 480372"/>
                  <a:gd name="connsiteY43" fmla="*/ 724090 h 729574"/>
                  <a:gd name="connsiteX44" fmla="*/ 372445 w 480372"/>
                  <a:gd name="connsiteY44" fmla="*/ 715861 h 729574"/>
                  <a:gd name="connsiteX45" fmla="*/ 383416 w 480372"/>
                  <a:gd name="connsiteY45" fmla="*/ 691176 h 729574"/>
                  <a:gd name="connsiteX46" fmla="*/ 449242 w 480372"/>
                  <a:gd name="connsiteY46" fmla="*/ 570495 h 729574"/>
                  <a:gd name="connsiteX47" fmla="*/ 449242 w 480372"/>
                  <a:gd name="connsiteY47" fmla="*/ 548552 h 729574"/>
                  <a:gd name="connsiteX48" fmla="*/ 347760 w 480372"/>
                  <a:gd name="connsiteY48" fmla="*/ 414157 h 729574"/>
                  <a:gd name="connsiteX49" fmla="*/ 331303 w 480372"/>
                  <a:gd name="connsiteY49" fmla="*/ 405929 h 729574"/>
                  <a:gd name="connsiteX50" fmla="*/ 268220 w 480372"/>
                  <a:gd name="connsiteY50" fmla="*/ 405929 h 729574"/>
                  <a:gd name="connsiteX51" fmla="*/ 257248 w 480372"/>
                  <a:gd name="connsiteY51" fmla="*/ 405929 h 729574"/>
                  <a:gd name="connsiteX52" fmla="*/ 257248 w 480372"/>
                  <a:gd name="connsiteY52" fmla="*/ 183765 h 729574"/>
                  <a:gd name="connsiteX53" fmla="*/ 306618 w 480372"/>
                  <a:gd name="connsiteY53" fmla="*/ 183765 h 729574"/>
                  <a:gd name="connsiteX54" fmla="*/ 136567 w 480372"/>
                  <a:gd name="connsiteY54" fmla="*/ 79541 h 729574"/>
                  <a:gd name="connsiteX55" fmla="*/ 84454 w 480372"/>
                  <a:gd name="connsiteY55" fmla="*/ 79541 h 729574"/>
                  <a:gd name="connsiteX56" fmla="*/ 70740 w 480372"/>
                  <a:gd name="connsiteY56" fmla="*/ 71312 h 729574"/>
                  <a:gd name="connsiteX57" fmla="*/ 46055 w 480372"/>
                  <a:gd name="connsiteY57" fmla="*/ 27428 h 729574"/>
                  <a:gd name="connsiteX58" fmla="*/ 438271 w 480372"/>
                  <a:gd name="connsiteY58" fmla="*/ 27428 h 729574"/>
                  <a:gd name="connsiteX59" fmla="*/ 410844 w 480372"/>
                  <a:gd name="connsiteY59" fmla="*/ 74055 h 729574"/>
                  <a:gd name="connsiteX60" fmla="*/ 399872 w 480372"/>
                  <a:gd name="connsiteY60" fmla="*/ 76798 h 729574"/>
                  <a:gd name="connsiteX61" fmla="*/ 136567 w 480372"/>
                  <a:gd name="connsiteY61" fmla="*/ 79541 h 729574"/>
                  <a:gd name="connsiteX62" fmla="*/ 188679 w 480372"/>
                  <a:gd name="connsiteY62" fmla="*/ 150852 h 729574"/>
                  <a:gd name="connsiteX63" fmla="*/ 177708 w 480372"/>
                  <a:gd name="connsiteY63" fmla="*/ 145367 h 729574"/>
                  <a:gd name="connsiteX64" fmla="*/ 161252 w 480372"/>
                  <a:gd name="connsiteY64" fmla="*/ 115196 h 729574"/>
                  <a:gd name="connsiteX65" fmla="*/ 323075 w 480372"/>
                  <a:gd name="connsiteY65" fmla="*/ 115196 h 729574"/>
                  <a:gd name="connsiteX66" fmla="*/ 303875 w 480372"/>
                  <a:gd name="connsiteY66" fmla="*/ 150852 h 729574"/>
                  <a:gd name="connsiteX67" fmla="*/ 295647 w 480372"/>
                  <a:gd name="connsiteY67" fmla="*/ 153595 h 729574"/>
                  <a:gd name="connsiteX68" fmla="*/ 188679 w 480372"/>
                  <a:gd name="connsiteY68" fmla="*/ 150852 h 72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0372" h="729574">
                    <a:moveTo>
                      <a:pt x="306618" y="183765"/>
                    </a:moveTo>
                    <a:cubicBezTo>
                      <a:pt x="314847" y="183765"/>
                      <a:pt x="320332" y="181022"/>
                      <a:pt x="325818" y="172795"/>
                    </a:cubicBezTo>
                    <a:cubicBezTo>
                      <a:pt x="334046" y="156338"/>
                      <a:pt x="345017" y="139881"/>
                      <a:pt x="353245" y="123424"/>
                    </a:cubicBezTo>
                    <a:cubicBezTo>
                      <a:pt x="355988" y="115196"/>
                      <a:pt x="361474" y="112453"/>
                      <a:pt x="369702" y="112453"/>
                    </a:cubicBezTo>
                    <a:cubicBezTo>
                      <a:pt x="383416" y="112453"/>
                      <a:pt x="397130" y="112453"/>
                      <a:pt x="413586" y="112453"/>
                    </a:cubicBezTo>
                    <a:cubicBezTo>
                      <a:pt x="421814" y="112453"/>
                      <a:pt x="430043" y="109710"/>
                      <a:pt x="432786" y="101483"/>
                    </a:cubicBezTo>
                    <a:cubicBezTo>
                      <a:pt x="446500" y="76798"/>
                      <a:pt x="462956" y="52113"/>
                      <a:pt x="476670" y="27428"/>
                    </a:cubicBezTo>
                    <a:cubicBezTo>
                      <a:pt x="484898" y="10972"/>
                      <a:pt x="479413" y="0"/>
                      <a:pt x="460213" y="0"/>
                    </a:cubicBezTo>
                    <a:cubicBezTo>
                      <a:pt x="314847" y="0"/>
                      <a:pt x="169480" y="0"/>
                      <a:pt x="21371" y="0"/>
                    </a:cubicBezTo>
                    <a:cubicBezTo>
                      <a:pt x="2171" y="0"/>
                      <a:pt x="-6057" y="10972"/>
                      <a:pt x="4914" y="30171"/>
                    </a:cubicBezTo>
                    <a:cubicBezTo>
                      <a:pt x="18628" y="54855"/>
                      <a:pt x="35085" y="79541"/>
                      <a:pt x="48798" y="104225"/>
                    </a:cubicBezTo>
                    <a:cubicBezTo>
                      <a:pt x="54284" y="112453"/>
                      <a:pt x="59769" y="115196"/>
                      <a:pt x="70740" y="115196"/>
                    </a:cubicBezTo>
                    <a:cubicBezTo>
                      <a:pt x="84454" y="115196"/>
                      <a:pt x="100911" y="115196"/>
                      <a:pt x="114625" y="115196"/>
                    </a:cubicBezTo>
                    <a:cubicBezTo>
                      <a:pt x="117368" y="115196"/>
                      <a:pt x="122853" y="117939"/>
                      <a:pt x="125596" y="123424"/>
                    </a:cubicBezTo>
                    <a:cubicBezTo>
                      <a:pt x="136567" y="139881"/>
                      <a:pt x="144795" y="156338"/>
                      <a:pt x="153023" y="172795"/>
                    </a:cubicBezTo>
                    <a:cubicBezTo>
                      <a:pt x="158509" y="183765"/>
                      <a:pt x="163995" y="186508"/>
                      <a:pt x="174965" y="186508"/>
                    </a:cubicBezTo>
                    <a:cubicBezTo>
                      <a:pt x="191422" y="186508"/>
                      <a:pt x="205136" y="186508"/>
                      <a:pt x="221592" y="186508"/>
                    </a:cubicBezTo>
                    <a:lnTo>
                      <a:pt x="221592" y="400443"/>
                    </a:lnTo>
                    <a:cubicBezTo>
                      <a:pt x="196908" y="400443"/>
                      <a:pt x="172223" y="400443"/>
                      <a:pt x="147538" y="400443"/>
                    </a:cubicBezTo>
                    <a:cubicBezTo>
                      <a:pt x="136567" y="400443"/>
                      <a:pt x="131081" y="403186"/>
                      <a:pt x="125596" y="411414"/>
                    </a:cubicBezTo>
                    <a:cubicBezTo>
                      <a:pt x="92682" y="455299"/>
                      <a:pt x="59769" y="499183"/>
                      <a:pt x="26856" y="540325"/>
                    </a:cubicBezTo>
                    <a:cubicBezTo>
                      <a:pt x="21371" y="548552"/>
                      <a:pt x="21371" y="556781"/>
                      <a:pt x="24113" y="565009"/>
                    </a:cubicBezTo>
                    <a:cubicBezTo>
                      <a:pt x="46055" y="606151"/>
                      <a:pt x="67998" y="650035"/>
                      <a:pt x="89940" y="691176"/>
                    </a:cubicBezTo>
                    <a:cubicBezTo>
                      <a:pt x="92682" y="696662"/>
                      <a:pt x="95425" y="704890"/>
                      <a:pt x="98168" y="713118"/>
                    </a:cubicBezTo>
                    <a:cubicBezTo>
                      <a:pt x="100911" y="718604"/>
                      <a:pt x="100911" y="724090"/>
                      <a:pt x="103654" y="729575"/>
                    </a:cubicBezTo>
                    <a:cubicBezTo>
                      <a:pt x="103654" y="729575"/>
                      <a:pt x="103654" y="726832"/>
                      <a:pt x="103654" y="726832"/>
                    </a:cubicBezTo>
                    <a:cubicBezTo>
                      <a:pt x="109139" y="710376"/>
                      <a:pt x="114625" y="713118"/>
                      <a:pt x="114625" y="691176"/>
                    </a:cubicBezTo>
                    <a:cubicBezTo>
                      <a:pt x="114625" y="666492"/>
                      <a:pt x="100911" y="644549"/>
                      <a:pt x="100911" y="619864"/>
                    </a:cubicBezTo>
                    <a:cubicBezTo>
                      <a:pt x="100911" y="617122"/>
                      <a:pt x="100911" y="617122"/>
                      <a:pt x="100911" y="614379"/>
                    </a:cubicBezTo>
                    <a:cubicBezTo>
                      <a:pt x="98168" y="619864"/>
                      <a:pt x="95425" y="628093"/>
                      <a:pt x="92682" y="633578"/>
                    </a:cubicBezTo>
                    <a:cubicBezTo>
                      <a:pt x="89940" y="630835"/>
                      <a:pt x="87197" y="628093"/>
                      <a:pt x="87197" y="625350"/>
                    </a:cubicBezTo>
                    <a:cubicBezTo>
                      <a:pt x="76226" y="603408"/>
                      <a:pt x="65255" y="584209"/>
                      <a:pt x="54284" y="562266"/>
                    </a:cubicBezTo>
                    <a:cubicBezTo>
                      <a:pt x="51541" y="556781"/>
                      <a:pt x="51541" y="554038"/>
                      <a:pt x="54284" y="548552"/>
                    </a:cubicBezTo>
                    <a:cubicBezTo>
                      <a:pt x="81711" y="512897"/>
                      <a:pt x="109139" y="474498"/>
                      <a:pt x="139309" y="438842"/>
                    </a:cubicBezTo>
                    <a:cubicBezTo>
                      <a:pt x="144795" y="433357"/>
                      <a:pt x="147538" y="430614"/>
                      <a:pt x="155766" y="430614"/>
                    </a:cubicBezTo>
                    <a:cubicBezTo>
                      <a:pt x="207879" y="430614"/>
                      <a:pt x="259991" y="430614"/>
                      <a:pt x="312104" y="430614"/>
                    </a:cubicBezTo>
                    <a:cubicBezTo>
                      <a:pt x="320332" y="430614"/>
                      <a:pt x="323075" y="433357"/>
                      <a:pt x="328561" y="438842"/>
                    </a:cubicBezTo>
                    <a:cubicBezTo>
                      <a:pt x="355988" y="474498"/>
                      <a:pt x="383416" y="510154"/>
                      <a:pt x="410844" y="548552"/>
                    </a:cubicBezTo>
                    <a:cubicBezTo>
                      <a:pt x="416329" y="554038"/>
                      <a:pt x="416329" y="556781"/>
                      <a:pt x="410844" y="565009"/>
                    </a:cubicBezTo>
                    <a:cubicBezTo>
                      <a:pt x="399872" y="584209"/>
                      <a:pt x="388901" y="606151"/>
                      <a:pt x="377930" y="625350"/>
                    </a:cubicBezTo>
                    <a:cubicBezTo>
                      <a:pt x="377930" y="628093"/>
                      <a:pt x="375188" y="630835"/>
                      <a:pt x="372445" y="633578"/>
                    </a:cubicBezTo>
                    <a:cubicBezTo>
                      <a:pt x="369702" y="625350"/>
                      <a:pt x="364217" y="617122"/>
                      <a:pt x="361474" y="611637"/>
                    </a:cubicBezTo>
                    <a:cubicBezTo>
                      <a:pt x="361474" y="617122"/>
                      <a:pt x="358731" y="619864"/>
                      <a:pt x="358731" y="625350"/>
                    </a:cubicBezTo>
                    <a:cubicBezTo>
                      <a:pt x="347760" y="655521"/>
                      <a:pt x="358731" y="688434"/>
                      <a:pt x="369702" y="724090"/>
                    </a:cubicBezTo>
                    <a:cubicBezTo>
                      <a:pt x="369702" y="721347"/>
                      <a:pt x="372445" y="718604"/>
                      <a:pt x="372445" y="715861"/>
                    </a:cubicBezTo>
                    <a:cubicBezTo>
                      <a:pt x="375188" y="707633"/>
                      <a:pt x="377930" y="699404"/>
                      <a:pt x="383416" y="691176"/>
                    </a:cubicBezTo>
                    <a:cubicBezTo>
                      <a:pt x="405358" y="650035"/>
                      <a:pt x="427300" y="611637"/>
                      <a:pt x="449242" y="570495"/>
                    </a:cubicBezTo>
                    <a:cubicBezTo>
                      <a:pt x="454728" y="562266"/>
                      <a:pt x="454728" y="556781"/>
                      <a:pt x="449242" y="548552"/>
                    </a:cubicBezTo>
                    <a:cubicBezTo>
                      <a:pt x="416329" y="504669"/>
                      <a:pt x="380673" y="458042"/>
                      <a:pt x="347760" y="414157"/>
                    </a:cubicBezTo>
                    <a:cubicBezTo>
                      <a:pt x="345017" y="408672"/>
                      <a:pt x="336789" y="405929"/>
                      <a:pt x="331303" y="405929"/>
                    </a:cubicBezTo>
                    <a:cubicBezTo>
                      <a:pt x="309361" y="405929"/>
                      <a:pt x="287419" y="405929"/>
                      <a:pt x="268220" y="405929"/>
                    </a:cubicBezTo>
                    <a:cubicBezTo>
                      <a:pt x="265477" y="405929"/>
                      <a:pt x="259991" y="405929"/>
                      <a:pt x="257248" y="405929"/>
                    </a:cubicBezTo>
                    <a:lnTo>
                      <a:pt x="257248" y="183765"/>
                    </a:lnTo>
                    <a:cubicBezTo>
                      <a:pt x="273705" y="183765"/>
                      <a:pt x="290162" y="183765"/>
                      <a:pt x="306618" y="183765"/>
                    </a:cubicBezTo>
                    <a:close/>
                    <a:moveTo>
                      <a:pt x="136567" y="79541"/>
                    </a:moveTo>
                    <a:cubicBezTo>
                      <a:pt x="120110" y="79541"/>
                      <a:pt x="100911" y="79541"/>
                      <a:pt x="84454" y="79541"/>
                    </a:cubicBezTo>
                    <a:cubicBezTo>
                      <a:pt x="78969" y="79541"/>
                      <a:pt x="73483" y="76798"/>
                      <a:pt x="70740" y="71312"/>
                    </a:cubicBezTo>
                    <a:cubicBezTo>
                      <a:pt x="62512" y="57598"/>
                      <a:pt x="54284" y="43884"/>
                      <a:pt x="46055" y="27428"/>
                    </a:cubicBezTo>
                    <a:lnTo>
                      <a:pt x="438271" y="27428"/>
                    </a:lnTo>
                    <a:cubicBezTo>
                      <a:pt x="427300" y="43884"/>
                      <a:pt x="419072" y="60341"/>
                      <a:pt x="410844" y="74055"/>
                    </a:cubicBezTo>
                    <a:cubicBezTo>
                      <a:pt x="408101" y="76798"/>
                      <a:pt x="402615" y="76798"/>
                      <a:pt x="399872" y="76798"/>
                    </a:cubicBezTo>
                    <a:cubicBezTo>
                      <a:pt x="309361" y="79541"/>
                      <a:pt x="224335" y="79541"/>
                      <a:pt x="136567" y="79541"/>
                    </a:cubicBezTo>
                    <a:close/>
                    <a:moveTo>
                      <a:pt x="188679" y="150852"/>
                    </a:moveTo>
                    <a:cubicBezTo>
                      <a:pt x="185937" y="150852"/>
                      <a:pt x="180451" y="148110"/>
                      <a:pt x="177708" y="145367"/>
                    </a:cubicBezTo>
                    <a:cubicBezTo>
                      <a:pt x="172223" y="137138"/>
                      <a:pt x="166737" y="126167"/>
                      <a:pt x="161252" y="115196"/>
                    </a:cubicBezTo>
                    <a:lnTo>
                      <a:pt x="323075" y="115196"/>
                    </a:lnTo>
                    <a:cubicBezTo>
                      <a:pt x="314847" y="128910"/>
                      <a:pt x="309361" y="139881"/>
                      <a:pt x="303875" y="150852"/>
                    </a:cubicBezTo>
                    <a:cubicBezTo>
                      <a:pt x="303875" y="153595"/>
                      <a:pt x="298390" y="153595"/>
                      <a:pt x="295647" y="153595"/>
                    </a:cubicBezTo>
                    <a:cubicBezTo>
                      <a:pt x="259991" y="150852"/>
                      <a:pt x="224335" y="150852"/>
                      <a:pt x="188679" y="150852"/>
                    </a:cubicBezTo>
                    <a:close/>
                  </a:path>
                </a:pathLst>
              </a:custGeom>
              <a:grpFill/>
              <a:ln w="27426"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2CF8215C-29CE-6836-C3C1-067C49C3F71D}"/>
                  </a:ext>
                </a:extLst>
              </p:cNvPr>
              <p:cNvSpPr/>
              <p:nvPr/>
            </p:nvSpPr>
            <p:spPr>
              <a:xfrm>
                <a:off x="2467398" y="5925627"/>
                <a:ext cx="1072422" cy="365312"/>
              </a:xfrm>
              <a:custGeom>
                <a:avLst/>
                <a:gdLst>
                  <a:gd name="connsiteX0" fmla="*/ 490956 w 1072422"/>
                  <a:gd name="connsiteY0" fmla="*/ 99265 h 365312"/>
                  <a:gd name="connsiteX1" fmla="*/ 460785 w 1072422"/>
                  <a:gd name="connsiteY1" fmla="*/ 19724 h 365312"/>
                  <a:gd name="connsiteX2" fmla="*/ 477242 w 1072422"/>
                  <a:gd name="connsiteY2" fmla="*/ 3269 h 365312"/>
                  <a:gd name="connsiteX3" fmla="*/ 532097 w 1072422"/>
                  <a:gd name="connsiteY3" fmla="*/ 16982 h 365312"/>
                  <a:gd name="connsiteX4" fmla="*/ 562267 w 1072422"/>
                  <a:gd name="connsiteY4" fmla="*/ 47152 h 365312"/>
                  <a:gd name="connsiteX5" fmla="*/ 606152 w 1072422"/>
                  <a:gd name="connsiteY5" fmla="*/ 19724 h 365312"/>
                  <a:gd name="connsiteX6" fmla="*/ 619866 w 1072422"/>
                  <a:gd name="connsiteY6" fmla="*/ 16982 h 365312"/>
                  <a:gd name="connsiteX7" fmla="*/ 639065 w 1072422"/>
                  <a:gd name="connsiteY7" fmla="*/ 27953 h 365312"/>
                  <a:gd name="connsiteX8" fmla="*/ 628094 w 1072422"/>
                  <a:gd name="connsiteY8" fmla="*/ 47152 h 365312"/>
                  <a:gd name="connsiteX9" fmla="*/ 606152 w 1072422"/>
                  <a:gd name="connsiteY9" fmla="*/ 55381 h 365312"/>
                  <a:gd name="connsiteX10" fmla="*/ 584210 w 1072422"/>
                  <a:gd name="connsiteY10" fmla="*/ 85551 h 365312"/>
                  <a:gd name="connsiteX11" fmla="*/ 617123 w 1072422"/>
                  <a:gd name="connsiteY11" fmla="*/ 88293 h 365312"/>
                  <a:gd name="connsiteX12" fmla="*/ 710377 w 1072422"/>
                  <a:gd name="connsiteY12" fmla="*/ 236403 h 365312"/>
                  <a:gd name="connsiteX13" fmla="*/ 661007 w 1072422"/>
                  <a:gd name="connsiteY13" fmla="*/ 332400 h 365312"/>
                  <a:gd name="connsiteX14" fmla="*/ 658264 w 1072422"/>
                  <a:gd name="connsiteY14" fmla="*/ 337885 h 365312"/>
                  <a:gd name="connsiteX15" fmla="*/ 833802 w 1072422"/>
                  <a:gd name="connsiteY15" fmla="*/ 337885 h 365312"/>
                  <a:gd name="connsiteX16" fmla="*/ 825573 w 1072422"/>
                  <a:gd name="connsiteY16" fmla="*/ 326914 h 365312"/>
                  <a:gd name="connsiteX17" fmla="*/ 778946 w 1072422"/>
                  <a:gd name="connsiteY17" fmla="*/ 206233 h 365312"/>
                  <a:gd name="connsiteX18" fmla="*/ 833802 w 1072422"/>
                  <a:gd name="connsiteY18" fmla="*/ 104750 h 365312"/>
                  <a:gd name="connsiteX19" fmla="*/ 842030 w 1072422"/>
                  <a:gd name="connsiteY19" fmla="*/ 99265 h 365312"/>
                  <a:gd name="connsiteX20" fmla="*/ 842030 w 1072422"/>
                  <a:gd name="connsiteY20" fmla="*/ 96522 h 365312"/>
                  <a:gd name="connsiteX21" fmla="*/ 811859 w 1072422"/>
                  <a:gd name="connsiteY21" fmla="*/ 19724 h 365312"/>
                  <a:gd name="connsiteX22" fmla="*/ 831059 w 1072422"/>
                  <a:gd name="connsiteY22" fmla="*/ 526 h 365312"/>
                  <a:gd name="connsiteX23" fmla="*/ 866715 w 1072422"/>
                  <a:gd name="connsiteY23" fmla="*/ 6011 h 365312"/>
                  <a:gd name="connsiteX24" fmla="*/ 916085 w 1072422"/>
                  <a:gd name="connsiteY24" fmla="*/ 47152 h 365312"/>
                  <a:gd name="connsiteX25" fmla="*/ 968197 w 1072422"/>
                  <a:gd name="connsiteY25" fmla="*/ 14239 h 365312"/>
                  <a:gd name="connsiteX26" fmla="*/ 981911 w 1072422"/>
                  <a:gd name="connsiteY26" fmla="*/ 14239 h 365312"/>
                  <a:gd name="connsiteX27" fmla="*/ 992882 w 1072422"/>
                  <a:gd name="connsiteY27" fmla="*/ 27953 h 365312"/>
                  <a:gd name="connsiteX28" fmla="*/ 981911 w 1072422"/>
                  <a:gd name="connsiteY28" fmla="*/ 41667 h 365312"/>
                  <a:gd name="connsiteX29" fmla="*/ 959969 w 1072422"/>
                  <a:gd name="connsiteY29" fmla="*/ 49895 h 365312"/>
                  <a:gd name="connsiteX30" fmla="*/ 935284 w 1072422"/>
                  <a:gd name="connsiteY30" fmla="*/ 82808 h 365312"/>
                  <a:gd name="connsiteX31" fmla="*/ 951741 w 1072422"/>
                  <a:gd name="connsiteY31" fmla="*/ 82808 h 365312"/>
                  <a:gd name="connsiteX32" fmla="*/ 1058708 w 1072422"/>
                  <a:gd name="connsiteY32" fmla="*/ 236403 h 365312"/>
                  <a:gd name="connsiteX33" fmla="*/ 1014824 w 1072422"/>
                  <a:gd name="connsiteY33" fmla="*/ 324171 h 365312"/>
                  <a:gd name="connsiteX34" fmla="*/ 1009338 w 1072422"/>
                  <a:gd name="connsiteY34" fmla="*/ 329657 h 365312"/>
                  <a:gd name="connsiteX35" fmla="*/ 1009338 w 1072422"/>
                  <a:gd name="connsiteY35" fmla="*/ 332400 h 365312"/>
                  <a:gd name="connsiteX36" fmla="*/ 1050480 w 1072422"/>
                  <a:gd name="connsiteY36" fmla="*/ 332400 h 365312"/>
                  <a:gd name="connsiteX37" fmla="*/ 1072422 w 1072422"/>
                  <a:gd name="connsiteY37" fmla="*/ 348856 h 365312"/>
                  <a:gd name="connsiteX38" fmla="*/ 1050480 w 1072422"/>
                  <a:gd name="connsiteY38" fmla="*/ 365313 h 365312"/>
                  <a:gd name="connsiteX39" fmla="*/ 488213 w 1072422"/>
                  <a:gd name="connsiteY39" fmla="*/ 365313 h 365312"/>
                  <a:gd name="connsiteX40" fmla="*/ 24685 w 1072422"/>
                  <a:gd name="connsiteY40" fmla="*/ 365313 h 365312"/>
                  <a:gd name="connsiteX41" fmla="*/ 19200 w 1072422"/>
                  <a:gd name="connsiteY41" fmla="*/ 365313 h 365312"/>
                  <a:gd name="connsiteX42" fmla="*/ 0 w 1072422"/>
                  <a:gd name="connsiteY42" fmla="*/ 348856 h 365312"/>
                  <a:gd name="connsiteX43" fmla="*/ 19200 w 1072422"/>
                  <a:gd name="connsiteY43" fmla="*/ 332400 h 365312"/>
                  <a:gd name="connsiteX44" fmla="*/ 216679 w 1072422"/>
                  <a:gd name="connsiteY44" fmla="*/ 332400 h 365312"/>
                  <a:gd name="connsiteX45" fmla="*/ 469013 w 1072422"/>
                  <a:gd name="connsiteY45" fmla="*/ 332400 h 365312"/>
                  <a:gd name="connsiteX46" fmla="*/ 479984 w 1072422"/>
                  <a:gd name="connsiteY46" fmla="*/ 332400 h 365312"/>
                  <a:gd name="connsiteX47" fmla="*/ 471756 w 1072422"/>
                  <a:gd name="connsiteY47" fmla="*/ 324171 h 365312"/>
                  <a:gd name="connsiteX48" fmla="*/ 425129 w 1072422"/>
                  <a:gd name="connsiteY48" fmla="*/ 211718 h 365312"/>
                  <a:gd name="connsiteX49" fmla="*/ 482727 w 1072422"/>
                  <a:gd name="connsiteY49" fmla="*/ 99265 h 365312"/>
                  <a:gd name="connsiteX50" fmla="*/ 490956 w 1072422"/>
                  <a:gd name="connsiteY50" fmla="*/ 99265 h 365312"/>
                  <a:gd name="connsiteX51" fmla="*/ 1034024 w 1072422"/>
                  <a:gd name="connsiteY51" fmla="*/ 214461 h 365312"/>
                  <a:gd name="connsiteX52" fmla="*/ 962712 w 1072422"/>
                  <a:gd name="connsiteY52" fmla="*/ 123950 h 365312"/>
                  <a:gd name="connsiteX53" fmla="*/ 885914 w 1072422"/>
                  <a:gd name="connsiteY53" fmla="*/ 121207 h 365312"/>
                  <a:gd name="connsiteX54" fmla="*/ 806374 w 1072422"/>
                  <a:gd name="connsiteY54" fmla="*/ 219947 h 365312"/>
                  <a:gd name="connsiteX55" fmla="*/ 861229 w 1072422"/>
                  <a:gd name="connsiteY55" fmla="*/ 324171 h 365312"/>
                  <a:gd name="connsiteX56" fmla="*/ 905113 w 1072422"/>
                  <a:gd name="connsiteY56" fmla="*/ 332400 h 365312"/>
                  <a:gd name="connsiteX57" fmla="*/ 929798 w 1072422"/>
                  <a:gd name="connsiteY57" fmla="*/ 332400 h 365312"/>
                  <a:gd name="connsiteX58" fmla="*/ 981911 w 1072422"/>
                  <a:gd name="connsiteY58" fmla="*/ 318686 h 365312"/>
                  <a:gd name="connsiteX59" fmla="*/ 1034024 w 1072422"/>
                  <a:gd name="connsiteY59" fmla="*/ 214461 h 365312"/>
                  <a:gd name="connsiteX60" fmla="*/ 680206 w 1072422"/>
                  <a:gd name="connsiteY60" fmla="*/ 217204 h 365312"/>
                  <a:gd name="connsiteX61" fmla="*/ 578724 w 1072422"/>
                  <a:gd name="connsiteY61" fmla="*/ 121207 h 365312"/>
                  <a:gd name="connsiteX62" fmla="*/ 554039 w 1072422"/>
                  <a:gd name="connsiteY62" fmla="*/ 121207 h 365312"/>
                  <a:gd name="connsiteX63" fmla="*/ 458042 w 1072422"/>
                  <a:gd name="connsiteY63" fmla="*/ 187033 h 365312"/>
                  <a:gd name="connsiteX64" fmla="*/ 518383 w 1072422"/>
                  <a:gd name="connsiteY64" fmla="*/ 326914 h 365312"/>
                  <a:gd name="connsiteX65" fmla="*/ 556782 w 1072422"/>
                  <a:gd name="connsiteY65" fmla="*/ 332400 h 365312"/>
                  <a:gd name="connsiteX66" fmla="*/ 581467 w 1072422"/>
                  <a:gd name="connsiteY66" fmla="*/ 332400 h 365312"/>
                  <a:gd name="connsiteX67" fmla="*/ 630837 w 1072422"/>
                  <a:gd name="connsiteY67" fmla="*/ 321428 h 365312"/>
                  <a:gd name="connsiteX68" fmla="*/ 680206 w 1072422"/>
                  <a:gd name="connsiteY68" fmla="*/ 217204 h 365312"/>
                  <a:gd name="connsiteX69" fmla="*/ 850258 w 1072422"/>
                  <a:gd name="connsiteY69" fmla="*/ 38924 h 365312"/>
                  <a:gd name="connsiteX70" fmla="*/ 894142 w 1072422"/>
                  <a:gd name="connsiteY70" fmla="*/ 82808 h 365312"/>
                  <a:gd name="connsiteX71" fmla="*/ 850258 w 1072422"/>
                  <a:gd name="connsiteY71" fmla="*/ 38924 h 365312"/>
                  <a:gd name="connsiteX72" fmla="*/ 496441 w 1072422"/>
                  <a:gd name="connsiteY72" fmla="*/ 38924 h 365312"/>
                  <a:gd name="connsiteX73" fmla="*/ 540326 w 1072422"/>
                  <a:gd name="connsiteY73" fmla="*/ 82808 h 365312"/>
                  <a:gd name="connsiteX74" fmla="*/ 496441 w 1072422"/>
                  <a:gd name="connsiteY74" fmla="*/ 38924 h 36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072422" h="365312">
                    <a:moveTo>
                      <a:pt x="490956" y="99265"/>
                    </a:moveTo>
                    <a:cubicBezTo>
                      <a:pt x="469013" y="77323"/>
                      <a:pt x="463528" y="47152"/>
                      <a:pt x="460785" y="19724"/>
                    </a:cubicBezTo>
                    <a:cubicBezTo>
                      <a:pt x="460785" y="8754"/>
                      <a:pt x="469013" y="526"/>
                      <a:pt x="477242" y="3269"/>
                    </a:cubicBezTo>
                    <a:cubicBezTo>
                      <a:pt x="496441" y="6011"/>
                      <a:pt x="515640" y="11496"/>
                      <a:pt x="532097" y="16982"/>
                    </a:cubicBezTo>
                    <a:cubicBezTo>
                      <a:pt x="548553" y="22467"/>
                      <a:pt x="556782" y="36181"/>
                      <a:pt x="562267" y="47152"/>
                    </a:cubicBezTo>
                    <a:cubicBezTo>
                      <a:pt x="575981" y="38924"/>
                      <a:pt x="592438" y="27953"/>
                      <a:pt x="606152" y="19724"/>
                    </a:cubicBezTo>
                    <a:cubicBezTo>
                      <a:pt x="608895" y="16982"/>
                      <a:pt x="614380" y="16982"/>
                      <a:pt x="619866" y="16982"/>
                    </a:cubicBezTo>
                    <a:cubicBezTo>
                      <a:pt x="630837" y="14239"/>
                      <a:pt x="636322" y="19724"/>
                      <a:pt x="639065" y="27953"/>
                    </a:cubicBezTo>
                    <a:cubicBezTo>
                      <a:pt x="641808" y="36181"/>
                      <a:pt x="636322" y="44410"/>
                      <a:pt x="628094" y="47152"/>
                    </a:cubicBezTo>
                    <a:cubicBezTo>
                      <a:pt x="619866" y="49895"/>
                      <a:pt x="611637" y="52638"/>
                      <a:pt x="606152" y="55381"/>
                    </a:cubicBezTo>
                    <a:cubicBezTo>
                      <a:pt x="595181" y="60866"/>
                      <a:pt x="586952" y="71838"/>
                      <a:pt x="584210" y="85551"/>
                    </a:cubicBezTo>
                    <a:cubicBezTo>
                      <a:pt x="595181" y="85551"/>
                      <a:pt x="606152" y="85551"/>
                      <a:pt x="617123" y="88293"/>
                    </a:cubicBezTo>
                    <a:cubicBezTo>
                      <a:pt x="685692" y="102007"/>
                      <a:pt x="724091" y="165091"/>
                      <a:pt x="710377" y="236403"/>
                    </a:cubicBezTo>
                    <a:cubicBezTo>
                      <a:pt x="702149" y="272059"/>
                      <a:pt x="685692" y="304972"/>
                      <a:pt x="661007" y="332400"/>
                    </a:cubicBezTo>
                    <a:cubicBezTo>
                      <a:pt x="661007" y="332400"/>
                      <a:pt x="658264" y="335142"/>
                      <a:pt x="658264" y="337885"/>
                    </a:cubicBezTo>
                    <a:cubicBezTo>
                      <a:pt x="715862" y="337885"/>
                      <a:pt x="773461" y="337885"/>
                      <a:pt x="833802" y="337885"/>
                    </a:cubicBezTo>
                    <a:cubicBezTo>
                      <a:pt x="831059" y="332400"/>
                      <a:pt x="828316" y="329657"/>
                      <a:pt x="825573" y="326914"/>
                    </a:cubicBezTo>
                    <a:cubicBezTo>
                      <a:pt x="795403" y="291259"/>
                      <a:pt x="778946" y="252859"/>
                      <a:pt x="778946" y="206233"/>
                    </a:cubicBezTo>
                    <a:cubicBezTo>
                      <a:pt x="778946" y="162348"/>
                      <a:pt x="798145" y="129435"/>
                      <a:pt x="833802" y="104750"/>
                    </a:cubicBezTo>
                    <a:cubicBezTo>
                      <a:pt x="836544" y="102007"/>
                      <a:pt x="839287" y="102007"/>
                      <a:pt x="842030" y="99265"/>
                    </a:cubicBezTo>
                    <a:cubicBezTo>
                      <a:pt x="842030" y="99265"/>
                      <a:pt x="842030" y="99265"/>
                      <a:pt x="842030" y="96522"/>
                    </a:cubicBezTo>
                    <a:cubicBezTo>
                      <a:pt x="820088" y="74580"/>
                      <a:pt x="814602" y="47152"/>
                      <a:pt x="811859" y="19724"/>
                    </a:cubicBezTo>
                    <a:cubicBezTo>
                      <a:pt x="809116" y="6011"/>
                      <a:pt x="817345" y="-2217"/>
                      <a:pt x="831059" y="526"/>
                    </a:cubicBezTo>
                    <a:cubicBezTo>
                      <a:pt x="842030" y="3269"/>
                      <a:pt x="855744" y="3269"/>
                      <a:pt x="866715" y="6011"/>
                    </a:cubicBezTo>
                    <a:cubicBezTo>
                      <a:pt x="888657" y="11496"/>
                      <a:pt x="907856" y="22467"/>
                      <a:pt x="916085" y="47152"/>
                    </a:cubicBezTo>
                    <a:cubicBezTo>
                      <a:pt x="929798" y="30696"/>
                      <a:pt x="946255" y="19724"/>
                      <a:pt x="968197" y="14239"/>
                    </a:cubicBezTo>
                    <a:cubicBezTo>
                      <a:pt x="973682" y="14239"/>
                      <a:pt x="979168" y="11496"/>
                      <a:pt x="981911" y="14239"/>
                    </a:cubicBezTo>
                    <a:cubicBezTo>
                      <a:pt x="987396" y="16982"/>
                      <a:pt x="992882" y="22467"/>
                      <a:pt x="992882" y="27953"/>
                    </a:cubicBezTo>
                    <a:cubicBezTo>
                      <a:pt x="992882" y="33438"/>
                      <a:pt x="987396" y="38924"/>
                      <a:pt x="981911" y="41667"/>
                    </a:cubicBezTo>
                    <a:cubicBezTo>
                      <a:pt x="976425" y="47152"/>
                      <a:pt x="968197" y="47152"/>
                      <a:pt x="959969" y="49895"/>
                    </a:cubicBezTo>
                    <a:cubicBezTo>
                      <a:pt x="946255" y="55381"/>
                      <a:pt x="938027" y="66352"/>
                      <a:pt x="935284" y="82808"/>
                    </a:cubicBezTo>
                    <a:cubicBezTo>
                      <a:pt x="940769" y="82808"/>
                      <a:pt x="946255" y="82808"/>
                      <a:pt x="951741" y="82808"/>
                    </a:cubicBezTo>
                    <a:cubicBezTo>
                      <a:pt x="1031281" y="91036"/>
                      <a:pt x="1077908" y="156863"/>
                      <a:pt x="1058708" y="236403"/>
                    </a:cubicBezTo>
                    <a:cubicBezTo>
                      <a:pt x="1050480" y="269316"/>
                      <a:pt x="1036766" y="299487"/>
                      <a:pt x="1014824" y="324171"/>
                    </a:cubicBezTo>
                    <a:cubicBezTo>
                      <a:pt x="1012081" y="326914"/>
                      <a:pt x="1012081" y="326914"/>
                      <a:pt x="1009338" y="329657"/>
                    </a:cubicBezTo>
                    <a:cubicBezTo>
                      <a:pt x="1009338" y="329657"/>
                      <a:pt x="1009338" y="329657"/>
                      <a:pt x="1009338" y="332400"/>
                    </a:cubicBezTo>
                    <a:cubicBezTo>
                      <a:pt x="1023052" y="332400"/>
                      <a:pt x="1036766" y="332400"/>
                      <a:pt x="1050480" y="332400"/>
                    </a:cubicBezTo>
                    <a:cubicBezTo>
                      <a:pt x="1064194" y="332400"/>
                      <a:pt x="1072422" y="337885"/>
                      <a:pt x="1072422" y="348856"/>
                    </a:cubicBezTo>
                    <a:cubicBezTo>
                      <a:pt x="1072422" y="359828"/>
                      <a:pt x="1064194" y="365313"/>
                      <a:pt x="1050480" y="365313"/>
                    </a:cubicBezTo>
                    <a:cubicBezTo>
                      <a:pt x="863972" y="365313"/>
                      <a:pt x="674721" y="365313"/>
                      <a:pt x="488213" y="365313"/>
                    </a:cubicBezTo>
                    <a:cubicBezTo>
                      <a:pt x="334618" y="365313"/>
                      <a:pt x="178280" y="365313"/>
                      <a:pt x="24685" y="365313"/>
                    </a:cubicBezTo>
                    <a:cubicBezTo>
                      <a:pt x="21942" y="365313"/>
                      <a:pt x="19200" y="365313"/>
                      <a:pt x="19200" y="365313"/>
                    </a:cubicBezTo>
                    <a:cubicBezTo>
                      <a:pt x="8228" y="365313"/>
                      <a:pt x="0" y="357085"/>
                      <a:pt x="0" y="348856"/>
                    </a:cubicBezTo>
                    <a:cubicBezTo>
                      <a:pt x="0" y="340628"/>
                      <a:pt x="8228" y="332400"/>
                      <a:pt x="19200" y="332400"/>
                    </a:cubicBezTo>
                    <a:cubicBezTo>
                      <a:pt x="85026" y="332400"/>
                      <a:pt x="150852" y="332400"/>
                      <a:pt x="216679" y="332400"/>
                    </a:cubicBezTo>
                    <a:cubicBezTo>
                      <a:pt x="301704" y="332400"/>
                      <a:pt x="383987" y="332400"/>
                      <a:pt x="469013" y="332400"/>
                    </a:cubicBezTo>
                    <a:cubicBezTo>
                      <a:pt x="471756" y="332400"/>
                      <a:pt x="474499" y="332400"/>
                      <a:pt x="479984" y="332400"/>
                    </a:cubicBezTo>
                    <a:cubicBezTo>
                      <a:pt x="477242" y="329657"/>
                      <a:pt x="474499" y="326914"/>
                      <a:pt x="471756" y="324171"/>
                    </a:cubicBezTo>
                    <a:cubicBezTo>
                      <a:pt x="444329" y="291259"/>
                      <a:pt x="427872" y="255602"/>
                      <a:pt x="425129" y="211718"/>
                    </a:cubicBezTo>
                    <a:cubicBezTo>
                      <a:pt x="422386" y="162348"/>
                      <a:pt x="441586" y="126693"/>
                      <a:pt x="482727" y="99265"/>
                    </a:cubicBezTo>
                    <a:cubicBezTo>
                      <a:pt x="482727" y="104750"/>
                      <a:pt x="488213" y="102007"/>
                      <a:pt x="490956" y="99265"/>
                    </a:cubicBezTo>
                    <a:close/>
                    <a:moveTo>
                      <a:pt x="1034024" y="214461"/>
                    </a:moveTo>
                    <a:cubicBezTo>
                      <a:pt x="1034024" y="167834"/>
                      <a:pt x="1003853" y="129435"/>
                      <a:pt x="962712" y="123950"/>
                    </a:cubicBezTo>
                    <a:cubicBezTo>
                      <a:pt x="938027" y="121207"/>
                      <a:pt x="913342" y="121207"/>
                      <a:pt x="885914" y="121207"/>
                    </a:cubicBezTo>
                    <a:cubicBezTo>
                      <a:pt x="836544" y="123950"/>
                      <a:pt x="798145" y="170576"/>
                      <a:pt x="806374" y="219947"/>
                    </a:cubicBezTo>
                    <a:cubicBezTo>
                      <a:pt x="811859" y="261088"/>
                      <a:pt x="828316" y="296744"/>
                      <a:pt x="861229" y="324171"/>
                    </a:cubicBezTo>
                    <a:cubicBezTo>
                      <a:pt x="874943" y="335142"/>
                      <a:pt x="888657" y="337885"/>
                      <a:pt x="905113" y="332400"/>
                    </a:cubicBezTo>
                    <a:cubicBezTo>
                      <a:pt x="913342" y="329657"/>
                      <a:pt x="921570" y="329657"/>
                      <a:pt x="929798" y="332400"/>
                    </a:cubicBezTo>
                    <a:cubicBezTo>
                      <a:pt x="948998" y="337885"/>
                      <a:pt x="968197" y="332400"/>
                      <a:pt x="981911" y="318686"/>
                    </a:cubicBezTo>
                    <a:cubicBezTo>
                      <a:pt x="1014824" y="288516"/>
                      <a:pt x="1031281" y="250117"/>
                      <a:pt x="1034024" y="214461"/>
                    </a:cubicBezTo>
                    <a:close/>
                    <a:moveTo>
                      <a:pt x="680206" y="217204"/>
                    </a:moveTo>
                    <a:cubicBezTo>
                      <a:pt x="682949" y="154120"/>
                      <a:pt x="633579" y="112979"/>
                      <a:pt x="578724" y="121207"/>
                    </a:cubicBezTo>
                    <a:cubicBezTo>
                      <a:pt x="570496" y="121207"/>
                      <a:pt x="562267" y="121207"/>
                      <a:pt x="554039" y="121207"/>
                    </a:cubicBezTo>
                    <a:cubicBezTo>
                      <a:pt x="510155" y="115721"/>
                      <a:pt x="466270" y="143149"/>
                      <a:pt x="458042" y="187033"/>
                    </a:cubicBezTo>
                    <a:cubicBezTo>
                      <a:pt x="447071" y="230917"/>
                      <a:pt x="477242" y="304972"/>
                      <a:pt x="518383" y="326914"/>
                    </a:cubicBezTo>
                    <a:cubicBezTo>
                      <a:pt x="529354" y="335142"/>
                      <a:pt x="543068" y="335142"/>
                      <a:pt x="556782" y="332400"/>
                    </a:cubicBezTo>
                    <a:cubicBezTo>
                      <a:pt x="565010" y="329657"/>
                      <a:pt x="573239" y="329657"/>
                      <a:pt x="581467" y="332400"/>
                    </a:cubicBezTo>
                    <a:cubicBezTo>
                      <a:pt x="600666" y="337885"/>
                      <a:pt x="617123" y="332400"/>
                      <a:pt x="630837" y="321428"/>
                    </a:cubicBezTo>
                    <a:cubicBezTo>
                      <a:pt x="661007" y="291259"/>
                      <a:pt x="677464" y="252859"/>
                      <a:pt x="680206" y="217204"/>
                    </a:cubicBezTo>
                    <a:close/>
                    <a:moveTo>
                      <a:pt x="850258" y="38924"/>
                    </a:moveTo>
                    <a:cubicBezTo>
                      <a:pt x="850258" y="66352"/>
                      <a:pt x="869458" y="85551"/>
                      <a:pt x="894142" y="82808"/>
                    </a:cubicBezTo>
                    <a:cubicBezTo>
                      <a:pt x="891399" y="52638"/>
                      <a:pt x="880429" y="41667"/>
                      <a:pt x="850258" y="38924"/>
                    </a:cubicBezTo>
                    <a:close/>
                    <a:moveTo>
                      <a:pt x="496441" y="38924"/>
                    </a:moveTo>
                    <a:cubicBezTo>
                      <a:pt x="499184" y="66352"/>
                      <a:pt x="512898" y="82808"/>
                      <a:pt x="540326" y="82808"/>
                    </a:cubicBezTo>
                    <a:cubicBezTo>
                      <a:pt x="540326" y="55381"/>
                      <a:pt x="523869" y="38924"/>
                      <a:pt x="496441" y="38924"/>
                    </a:cubicBezTo>
                    <a:close/>
                  </a:path>
                </a:pathLst>
              </a:custGeom>
              <a:grpFill/>
              <a:ln w="27426" cap="flat">
                <a:noFill/>
                <a:prstDash val="solid"/>
                <a:miter/>
              </a:ln>
            </p:spPr>
            <p:txBody>
              <a:bodyPr rtlCol="0" anchor="ctr"/>
              <a:lstStyle/>
              <a:p>
                <a:pPr algn="l" rtl="0"/>
                <a:endParaRPr lang="en-US"/>
              </a:p>
            </p:txBody>
          </p:sp>
          <p:sp>
            <p:nvSpPr>
              <p:cNvPr id="17" name="Freeform 16">
                <a:extLst>
                  <a:ext uri="{FF2B5EF4-FFF2-40B4-BE49-F238E27FC236}">
                    <a16:creationId xmlns:a16="http://schemas.microsoft.com/office/drawing/2014/main" id="{78B35E99-AC15-2EF3-397F-A50277413A0A}"/>
                  </a:ext>
                </a:extLst>
              </p:cNvPr>
              <p:cNvSpPr/>
              <p:nvPr/>
            </p:nvSpPr>
            <p:spPr>
              <a:xfrm>
                <a:off x="2466866" y="6329338"/>
                <a:ext cx="1073639" cy="32913"/>
              </a:xfrm>
              <a:custGeom>
                <a:avLst/>
                <a:gdLst>
                  <a:gd name="connsiteX0" fmla="*/ 538114 w 1073639"/>
                  <a:gd name="connsiteY0" fmla="*/ 0 h 32913"/>
                  <a:gd name="connsiteX1" fmla="*/ 1053754 w 1073639"/>
                  <a:gd name="connsiteY1" fmla="*/ 0 h 32913"/>
                  <a:gd name="connsiteX2" fmla="*/ 1072954 w 1073639"/>
                  <a:gd name="connsiteY2" fmla="*/ 10972 h 32913"/>
                  <a:gd name="connsiteX3" fmla="*/ 1056497 w 1073639"/>
                  <a:gd name="connsiteY3" fmla="*/ 32913 h 32913"/>
                  <a:gd name="connsiteX4" fmla="*/ 987928 w 1073639"/>
                  <a:gd name="connsiteY4" fmla="*/ 32913 h 32913"/>
                  <a:gd name="connsiteX5" fmla="*/ 444860 w 1073639"/>
                  <a:gd name="connsiteY5" fmla="*/ 32913 h 32913"/>
                  <a:gd name="connsiteX6" fmla="*/ 22474 w 1073639"/>
                  <a:gd name="connsiteY6" fmla="*/ 32913 h 32913"/>
                  <a:gd name="connsiteX7" fmla="*/ 16988 w 1073639"/>
                  <a:gd name="connsiteY7" fmla="*/ 32913 h 32913"/>
                  <a:gd name="connsiteX8" fmla="*/ 531 w 1073639"/>
                  <a:gd name="connsiteY8" fmla="*/ 16457 h 32913"/>
                  <a:gd name="connsiteX9" fmla="*/ 19731 w 1073639"/>
                  <a:gd name="connsiteY9" fmla="*/ 2743 h 32913"/>
                  <a:gd name="connsiteX10" fmla="*/ 107500 w 1073639"/>
                  <a:gd name="connsiteY10" fmla="*/ 2743 h 32913"/>
                  <a:gd name="connsiteX11" fmla="*/ 538114 w 1073639"/>
                  <a:gd name="connsiteY11" fmla="*/ 0 h 32913"/>
                  <a:gd name="connsiteX12" fmla="*/ 538114 w 1073639"/>
                  <a:gd name="connsiteY12"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3639" h="32913">
                    <a:moveTo>
                      <a:pt x="538114" y="0"/>
                    </a:moveTo>
                    <a:cubicBezTo>
                      <a:pt x="710909" y="0"/>
                      <a:pt x="883703" y="0"/>
                      <a:pt x="1053754" y="0"/>
                    </a:cubicBezTo>
                    <a:cubicBezTo>
                      <a:pt x="1061983" y="0"/>
                      <a:pt x="1070211" y="0"/>
                      <a:pt x="1072954" y="10972"/>
                    </a:cubicBezTo>
                    <a:cubicBezTo>
                      <a:pt x="1075697" y="21943"/>
                      <a:pt x="1070211" y="30171"/>
                      <a:pt x="1056497" y="32913"/>
                    </a:cubicBezTo>
                    <a:cubicBezTo>
                      <a:pt x="1034555" y="32913"/>
                      <a:pt x="1009870" y="32913"/>
                      <a:pt x="987928" y="32913"/>
                    </a:cubicBezTo>
                    <a:cubicBezTo>
                      <a:pt x="806905" y="32913"/>
                      <a:pt x="625883" y="32913"/>
                      <a:pt x="444860" y="32913"/>
                    </a:cubicBezTo>
                    <a:cubicBezTo>
                      <a:pt x="304979" y="32913"/>
                      <a:pt x="162355" y="32913"/>
                      <a:pt x="22474" y="32913"/>
                    </a:cubicBezTo>
                    <a:cubicBezTo>
                      <a:pt x="19731" y="32913"/>
                      <a:pt x="19731" y="32913"/>
                      <a:pt x="16988" y="32913"/>
                    </a:cubicBezTo>
                    <a:cubicBezTo>
                      <a:pt x="6017" y="32913"/>
                      <a:pt x="-2211" y="24686"/>
                      <a:pt x="531" y="16457"/>
                    </a:cubicBezTo>
                    <a:cubicBezTo>
                      <a:pt x="531" y="8229"/>
                      <a:pt x="8760" y="2743"/>
                      <a:pt x="19731" y="2743"/>
                    </a:cubicBezTo>
                    <a:cubicBezTo>
                      <a:pt x="49901" y="2743"/>
                      <a:pt x="77329" y="2743"/>
                      <a:pt x="107500" y="2743"/>
                    </a:cubicBezTo>
                    <a:cubicBezTo>
                      <a:pt x="250124" y="0"/>
                      <a:pt x="392747" y="0"/>
                      <a:pt x="538114" y="0"/>
                    </a:cubicBezTo>
                    <a:cubicBezTo>
                      <a:pt x="538114" y="0"/>
                      <a:pt x="538114" y="0"/>
                      <a:pt x="538114" y="0"/>
                    </a:cubicBezTo>
                    <a:close/>
                  </a:path>
                </a:pathLst>
              </a:custGeom>
              <a:grpFill/>
              <a:ln w="27426" cap="flat">
                <a:noFill/>
                <a:prstDash val="solid"/>
                <a:miter/>
              </a:ln>
            </p:spPr>
            <p:txBody>
              <a:bodyPr rtlCol="0" anchor="ctr"/>
              <a:lstStyle/>
              <a:p>
                <a:pPr algn="l" rtl="0"/>
                <a:endParaRPr lang="en-US"/>
              </a:p>
            </p:txBody>
          </p:sp>
        </p:grpSp>
        <p:sp>
          <p:nvSpPr>
            <p:cNvPr id="8" name="Freeform 7">
              <a:extLst>
                <a:ext uri="{FF2B5EF4-FFF2-40B4-BE49-F238E27FC236}">
                  <a16:creationId xmlns:a16="http://schemas.microsoft.com/office/drawing/2014/main" id="{49AB8653-C85B-C06B-ABFE-051E7C3BFB85}"/>
                </a:ext>
              </a:extLst>
            </p:cNvPr>
            <p:cNvSpPr/>
            <p:nvPr/>
          </p:nvSpPr>
          <p:spPr>
            <a:xfrm>
              <a:off x="2563395" y="5832898"/>
              <a:ext cx="320904" cy="409715"/>
            </a:xfrm>
            <a:custGeom>
              <a:avLst/>
              <a:gdLst>
                <a:gd name="connsiteX0" fmla="*/ 320904 w 320904"/>
                <a:gd name="connsiteY0" fmla="*/ 252334 h 409715"/>
                <a:gd name="connsiteX1" fmla="*/ 320904 w 320904"/>
                <a:gd name="connsiteY1" fmla="*/ 244106 h 409715"/>
                <a:gd name="connsiteX2" fmla="*/ 320904 w 320904"/>
                <a:gd name="connsiteY2" fmla="*/ 241363 h 409715"/>
                <a:gd name="connsiteX3" fmla="*/ 318161 w 320904"/>
                <a:gd name="connsiteY3" fmla="*/ 222163 h 409715"/>
                <a:gd name="connsiteX4" fmla="*/ 318161 w 320904"/>
                <a:gd name="connsiteY4" fmla="*/ 216678 h 409715"/>
                <a:gd name="connsiteX5" fmla="*/ 318161 w 320904"/>
                <a:gd name="connsiteY5" fmla="*/ 211192 h 409715"/>
                <a:gd name="connsiteX6" fmla="*/ 312676 w 320904"/>
                <a:gd name="connsiteY6" fmla="*/ 186508 h 409715"/>
                <a:gd name="connsiteX7" fmla="*/ 178280 w 320904"/>
                <a:gd name="connsiteY7" fmla="*/ 98739 h 409715"/>
                <a:gd name="connsiteX8" fmla="*/ 202965 w 320904"/>
                <a:gd name="connsiteY8" fmla="*/ 63083 h 409715"/>
                <a:gd name="connsiteX9" fmla="*/ 224907 w 320904"/>
                <a:gd name="connsiteY9" fmla="*/ 54855 h 409715"/>
                <a:gd name="connsiteX10" fmla="*/ 241364 w 320904"/>
                <a:gd name="connsiteY10" fmla="*/ 32913 h 409715"/>
                <a:gd name="connsiteX11" fmla="*/ 216679 w 320904"/>
                <a:gd name="connsiteY11" fmla="*/ 21942 h 409715"/>
                <a:gd name="connsiteX12" fmla="*/ 161824 w 320904"/>
                <a:gd name="connsiteY12" fmla="*/ 54855 h 409715"/>
                <a:gd name="connsiteX13" fmla="*/ 159081 w 320904"/>
                <a:gd name="connsiteY13" fmla="*/ 52112 h 409715"/>
                <a:gd name="connsiteX14" fmla="*/ 68569 w 320904"/>
                <a:gd name="connsiteY14" fmla="*/ 0 h 409715"/>
                <a:gd name="connsiteX15" fmla="*/ 57598 w 320904"/>
                <a:gd name="connsiteY15" fmla="*/ 0 h 409715"/>
                <a:gd name="connsiteX16" fmla="*/ 38399 w 320904"/>
                <a:gd name="connsiteY16" fmla="*/ 16456 h 409715"/>
                <a:gd name="connsiteX17" fmla="*/ 74055 w 320904"/>
                <a:gd name="connsiteY17" fmla="*/ 112453 h 409715"/>
                <a:gd name="connsiteX18" fmla="*/ 5486 w 320904"/>
                <a:gd name="connsiteY18" fmla="*/ 194735 h 409715"/>
                <a:gd name="connsiteX19" fmla="*/ 0 w 320904"/>
                <a:gd name="connsiteY19" fmla="*/ 219421 h 409715"/>
                <a:gd name="connsiteX20" fmla="*/ 0 w 320904"/>
                <a:gd name="connsiteY20" fmla="*/ 230392 h 409715"/>
                <a:gd name="connsiteX21" fmla="*/ 0 w 320904"/>
                <a:gd name="connsiteY21" fmla="*/ 268790 h 409715"/>
                <a:gd name="connsiteX22" fmla="*/ 5486 w 320904"/>
                <a:gd name="connsiteY22" fmla="*/ 285247 h 409715"/>
                <a:gd name="connsiteX23" fmla="*/ 57598 w 320904"/>
                <a:gd name="connsiteY23" fmla="*/ 375758 h 409715"/>
                <a:gd name="connsiteX24" fmla="*/ 156338 w 320904"/>
                <a:gd name="connsiteY24" fmla="*/ 405928 h 409715"/>
                <a:gd name="connsiteX25" fmla="*/ 167309 w 320904"/>
                <a:gd name="connsiteY25" fmla="*/ 405928 h 409715"/>
                <a:gd name="connsiteX26" fmla="*/ 246849 w 320904"/>
                <a:gd name="connsiteY26" fmla="*/ 389472 h 409715"/>
                <a:gd name="connsiteX27" fmla="*/ 315418 w 320904"/>
                <a:gd name="connsiteY27" fmla="*/ 282504 h 409715"/>
                <a:gd name="connsiteX28" fmla="*/ 320904 w 320904"/>
                <a:gd name="connsiteY28" fmla="*/ 266047 h 409715"/>
                <a:gd name="connsiteX29" fmla="*/ 320904 w 320904"/>
                <a:gd name="connsiteY29" fmla="*/ 252334 h 409715"/>
                <a:gd name="connsiteX30" fmla="*/ 128910 w 320904"/>
                <a:gd name="connsiteY30" fmla="*/ 93254 h 409715"/>
                <a:gd name="connsiteX31" fmla="*/ 74055 w 320904"/>
                <a:gd name="connsiteY31" fmla="*/ 41141 h 409715"/>
                <a:gd name="connsiteX32" fmla="*/ 128910 w 320904"/>
                <a:gd name="connsiteY32" fmla="*/ 93254 h 409715"/>
                <a:gd name="connsiteX33" fmla="*/ 224907 w 320904"/>
                <a:gd name="connsiteY33" fmla="*/ 356559 h 409715"/>
                <a:gd name="connsiteX34" fmla="*/ 170052 w 320904"/>
                <a:gd name="connsiteY34" fmla="*/ 370273 h 409715"/>
                <a:gd name="connsiteX35" fmla="*/ 142624 w 320904"/>
                <a:gd name="connsiteY35" fmla="*/ 370273 h 409715"/>
                <a:gd name="connsiteX36" fmla="*/ 87769 w 320904"/>
                <a:gd name="connsiteY36" fmla="*/ 356559 h 409715"/>
                <a:gd name="connsiteX37" fmla="*/ 30171 w 320904"/>
                <a:gd name="connsiteY37" fmla="*/ 235877 h 409715"/>
                <a:gd name="connsiteX38" fmla="*/ 112454 w 320904"/>
                <a:gd name="connsiteY38" fmla="*/ 134395 h 409715"/>
                <a:gd name="connsiteX39" fmla="*/ 202965 w 320904"/>
                <a:gd name="connsiteY39" fmla="*/ 134395 h 409715"/>
                <a:gd name="connsiteX40" fmla="*/ 282505 w 320904"/>
                <a:gd name="connsiteY40" fmla="*/ 235877 h 409715"/>
                <a:gd name="connsiteX41" fmla="*/ 224907 w 320904"/>
                <a:gd name="connsiteY41" fmla="*/ 356559 h 40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0904" h="409715">
                  <a:moveTo>
                    <a:pt x="320904" y="252334"/>
                  </a:moveTo>
                  <a:cubicBezTo>
                    <a:pt x="320904" y="249591"/>
                    <a:pt x="320904" y="246849"/>
                    <a:pt x="320904" y="244106"/>
                  </a:cubicBezTo>
                  <a:cubicBezTo>
                    <a:pt x="320904" y="244106"/>
                    <a:pt x="320904" y="241363"/>
                    <a:pt x="320904" y="241363"/>
                  </a:cubicBezTo>
                  <a:cubicBezTo>
                    <a:pt x="320904" y="235877"/>
                    <a:pt x="318161" y="230392"/>
                    <a:pt x="318161" y="222163"/>
                  </a:cubicBezTo>
                  <a:cubicBezTo>
                    <a:pt x="318161" y="219421"/>
                    <a:pt x="318161" y="219421"/>
                    <a:pt x="318161" y="216678"/>
                  </a:cubicBezTo>
                  <a:cubicBezTo>
                    <a:pt x="318161" y="213935"/>
                    <a:pt x="318161" y="211192"/>
                    <a:pt x="318161" y="211192"/>
                  </a:cubicBezTo>
                  <a:cubicBezTo>
                    <a:pt x="315418" y="202964"/>
                    <a:pt x="312676" y="194735"/>
                    <a:pt x="312676" y="186508"/>
                  </a:cubicBezTo>
                  <a:cubicBezTo>
                    <a:pt x="287991" y="128909"/>
                    <a:pt x="241364" y="98739"/>
                    <a:pt x="178280" y="98739"/>
                  </a:cubicBezTo>
                  <a:cubicBezTo>
                    <a:pt x="181023" y="82283"/>
                    <a:pt x="189251" y="71311"/>
                    <a:pt x="202965" y="63083"/>
                  </a:cubicBezTo>
                  <a:cubicBezTo>
                    <a:pt x="211193" y="60340"/>
                    <a:pt x="216679" y="57597"/>
                    <a:pt x="224907" y="54855"/>
                  </a:cubicBezTo>
                  <a:cubicBezTo>
                    <a:pt x="235878" y="49369"/>
                    <a:pt x="244107" y="41141"/>
                    <a:pt x="241364" y="32913"/>
                  </a:cubicBezTo>
                  <a:cubicBezTo>
                    <a:pt x="238621" y="21942"/>
                    <a:pt x="227650" y="19199"/>
                    <a:pt x="216679" y="21942"/>
                  </a:cubicBezTo>
                  <a:cubicBezTo>
                    <a:pt x="194737" y="27428"/>
                    <a:pt x="175537" y="38399"/>
                    <a:pt x="161824" y="54855"/>
                  </a:cubicBezTo>
                  <a:cubicBezTo>
                    <a:pt x="159081" y="54855"/>
                    <a:pt x="159081" y="54855"/>
                    <a:pt x="159081" y="52112"/>
                  </a:cubicBezTo>
                  <a:cubicBezTo>
                    <a:pt x="142624" y="10971"/>
                    <a:pt x="106968" y="5485"/>
                    <a:pt x="68569" y="0"/>
                  </a:cubicBezTo>
                  <a:cubicBezTo>
                    <a:pt x="65827" y="0"/>
                    <a:pt x="60341" y="0"/>
                    <a:pt x="57598" y="0"/>
                  </a:cubicBezTo>
                  <a:cubicBezTo>
                    <a:pt x="46627" y="0"/>
                    <a:pt x="38399" y="5485"/>
                    <a:pt x="38399" y="16456"/>
                  </a:cubicBezTo>
                  <a:cubicBezTo>
                    <a:pt x="41142" y="49369"/>
                    <a:pt x="46627" y="85025"/>
                    <a:pt x="74055" y="112453"/>
                  </a:cubicBezTo>
                  <a:cubicBezTo>
                    <a:pt x="41142" y="128909"/>
                    <a:pt x="16457" y="156337"/>
                    <a:pt x="5486" y="194735"/>
                  </a:cubicBezTo>
                  <a:cubicBezTo>
                    <a:pt x="5486" y="202964"/>
                    <a:pt x="2743" y="211192"/>
                    <a:pt x="0" y="219421"/>
                  </a:cubicBezTo>
                  <a:cubicBezTo>
                    <a:pt x="0" y="222163"/>
                    <a:pt x="0" y="224906"/>
                    <a:pt x="0" y="230392"/>
                  </a:cubicBezTo>
                  <a:cubicBezTo>
                    <a:pt x="0" y="244106"/>
                    <a:pt x="0" y="257819"/>
                    <a:pt x="0" y="268790"/>
                  </a:cubicBezTo>
                  <a:cubicBezTo>
                    <a:pt x="2743" y="274276"/>
                    <a:pt x="5486" y="279761"/>
                    <a:pt x="5486" y="285247"/>
                  </a:cubicBezTo>
                  <a:cubicBezTo>
                    <a:pt x="16457" y="318160"/>
                    <a:pt x="32914" y="351073"/>
                    <a:pt x="57598" y="375758"/>
                  </a:cubicBezTo>
                  <a:cubicBezTo>
                    <a:pt x="85026" y="403186"/>
                    <a:pt x="115197" y="416899"/>
                    <a:pt x="156338" y="405928"/>
                  </a:cubicBezTo>
                  <a:cubicBezTo>
                    <a:pt x="159081" y="405928"/>
                    <a:pt x="164566" y="405928"/>
                    <a:pt x="167309" y="405928"/>
                  </a:cubicBezTo>
                  <a:cubicBezTo>
                    <a:pt x="197480" y="414156"/>
                    <a:pt x="222164" y="405928"/>
                    <a:pt x="246849" y="389472"/>
                  </a:cubicBezTo>
                  <a:cubicBezTo>
                    <a:pt x="282505" y="362044"/>
                    <a:pt x="301704" y="323646"/>
                    <a:pt x="315418" y="282504"/>
                  </a:cubicBezTo>
                  <a:cubicBezTo>
                    <a:pt x="318161" y="277018"/>
                    <a:pt x="318161" y="271533"/>
                    <a:pt x="320904" y="266047"/>
                  </a:cubicBezTo>
                  <a:cubicBezTo>
                    <a:pt x="318161" y="260562"/>
                    <a:pt x="318161" y="255077"/>
                    <a:pt x="320904" y="252334"/>
                  </a:cubicBezTo>
                  <a:close/>
                  <a:moveTo>
                    <a:pt x="128910" y="93254"/>
                  </a:moveTo>
                  <a:cubicBezTo>
                    <a:pt x="98740" y="98739"/>
                    <a:pt x="79541" y="79540"/>
                    <a:pt x="74055" y="41141"/>
                  </a:cubicBezTo>
                  <a:cubicBezTo>
                    <a:pt x="112454" y="43884"/>
                    <a:pt x="120682" y="54855"/>
                    <a:pt x="128910" y="93254"/>
                  </a:cubicBezTo>
                  <a:close/>
                  <a:moveTo>
                    <a:pt x="224907" y="356559"/>
                  </a:moveTo>
                  <a:cubicBezTo>
                    <a:pt x="208450" y="370273"/>
                    <a:pt x="191994" y="375758"/>
                    <a:pt x="170052" y="370273"/>
                  </a:cubicBezTo>
                  <a:cubicBezTo>
                    <a:pt x="161824" y="367530"/>
                    <a:pt x="150852" y="367530"/>
                    <a:pt x="142624" y="370273"/>
                  </a:cubicBezTo>
                  <a:cubicBezTo>
                    <a:pt x="120682" y="375758"/>
                    <a:pt x="104225" y="370273"/>
                    <a:pt x="87769" y="356559"/>
                  </a:cubicBezTo>
                  <a:cubicBezTo>
                    <a:pt x="52113" y="323646"/>
                    <a:pt x="32914" y="285247"/>
                    <a:pt x="30171" y="235877"/>
                  </a:cubicBezTo>
                  <a:cubicBezTo>
                    <a:pt x="27428" y="183765"/>
                    <a:pt x="60341" y="142623"/>
                    <a:pt x="112454" y="134395"/>
                  </a:cubicBezTo>
                  <a:cubicBezTo>
                    <a:pt x="142624" y="131652"/>
                    <a:pt x="172794" y="131652"/>
                    <a:pt x="202965" y="134395"/>
                  </a:cubicBezTo>
                  <a:cubicBezTo>
                    <a:pt x="249592" y="139880"/>
                    <a:pt x="282505" y="181022"/>
                    <a:pt x="282505" y="235877"/>
                  </a:cubicBezTo>
                  <a:cubicBezTo>
                    <a:pt x="279763" y="282504"/>
                    <a:pt x="263306" y="323646"/>
                    <a:pt x="224907" y="356559"/>
                  </a:cubicBezTo>
                  <a:close/>
                </a:path>
              </a:pathLst>
            </a:custGeom>
            <a:solidFill>
              <a:srgbClr val="F79037"/>
            </a:solidFill>
            <a:ln w="27426" cap="flat">
              <a:noFill/>
              <a:prstDash val="solid"/>
              <a:miter/>
            </a:ln>
          </p:spPr>
          <p:txBody>
            <a:bodyPr rtlCol="0" anchor="ctr"/>
            <a:lstStyle/>
            <a:p>
              <a:pPr algn="l" rtl="0"/>
              <a:endParaRPr lang="en-US"/>
            </a:p>
          </p:txBody>
        </p:sp>
      </p:grpSp>
      <p:grpSp>
        <p:nvGrpSpPr>
          <p:cNvPr id="26" name="Group 25">
            <a:extLst>
              <a:ext uri="{FF2B5EF4-FFF2-40B4-BE49-F238E27FC236}">
                <a16:creationId xmlns:a16="http://schemas.microsoft.com/office/drawing/2014/main" id="{D42B2248-F0F7-1FB4-2208-6AA8F11E21BF}"/>
              </a:ext>
            </a:extLst>
          </p:cNvPr>
          <p:cNvGrpSpPr/>
          <p:nvPr/>
        </p:nvGrpSpPr>
        <p:grpSpPr>
          <a:xfrm>
            <a:off x="-7271" y="4054709"/>
            <a:ext cx="7584911" cy="1785722"/>
            <a:chOff x="-7271" y="4054709"/>
            <a:chExt cx="7584911" cy="1785722"/>
          </a:xfrm>
        </p:grpSpPr>
        <p:grpSp>
          <p:nvGrpSpPr>
            <p:cNvPr id="19" name="Group 18">
              <a:extLst>
                <a:ext uri="{FF2B5EF4-FFF2-40B4-BE49-F238E27FC236}">
                  <a16:creationId xmlns:a16="http://schemas.microsoft.com/office/drawing/2014/main" id="{769A4803-E47F-C86E-BFE9-4026CEB007D8}"/>
                </a:ext>
              </a:extLst>
            </p:cNvPr>
            <p:cNvGrpSpPr/>
            <p:nvPr/>
          </p:nvGrpSpPr>
          <p:grpSpPr>
            <a:xfrm>
              <a:off x="-7271" y="4054709"/>
              <a:ext cx="7584911" cy="1785722"/>
              <a:chOff x="21672" y="2505789"/>
              <a:chExt cx="7584911" cy="1785722"/>
            </a:xfrm>
          </p:grpSpPr>
          <p:cxnSp>
            <p:nvCxnSpPr>
              <p:cNvPr id="20" name="Straight Connector 19">
                <a:extLst>
                  <a:ext uri="{FF2B5EF4-FFF2-40B4-BE49-F238E27FC236}">
                    <a16:creationId xmlns:a16="http://schemas.microsoft.com/office/drawing/2014/main" id="{08424208-27AB-BE57-0EC3-5D20839A1B8E}"/>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D5485BE8-1735-79C1-BD5C-0D020394B606}"/>
                  </a:ext>
                </a:extLst>
              </p:cNvPr>
              <p:cNvSpPr/>
              <p:nvPr/>
            </p:nvSpPr>
            <p:spPr>
              <a:xfrm>
                <a:off x="21672" y="2505789"/>
                <a:ext cx="4073591"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2" name="Text Placeholder 2">
                <a:extLst>
                  <a:ext uri="{FF2B5EF4-FFF2-40B4-BE49-F238E27FC236}">
                    <a16:creationId xmlns:a16="http://schemas.microsoft.com/office/drawing/2014/main" id="{85C4C2BA-BAE3-F7DE-3CC5-3C4EF46A5A6A}"/>
                  </a:ext>
                </a:extLst>
              </p:cNvPr>
              <p:cNvSpPr txBox="1">
                <a:spLocks/>
              </p:cNvSpPr>
              <p:nvPr/>
            </p:nvSpPr>
            <p:spPr>
              <a:xfrm>
                <a:off x="690376" y="3121471"/>
                <a:ext cx="6555132" cy="1170040"/>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tr-TR" b="1" err="1">
                    <a:solidFill>
                      <a:schemeClr val="tx1"/>
                    </a:solidFill>
                    <a:latin typeface="Calibri"/>
                    <a:ea typeface="Calibri"/>
                    <a:cs typeface="Calibri"/>
                  </a:rPr>
                  <a:t>Mevsimsel</a:t>
                </a:r>
                <a:r>
                  <a:rPr lang="tr-TR" b="1">
                    <a:solidFill>
                      <a:schemeClr val="tx1"/>
                    </a:solidFill>
                    <a:latin typeface="Calibri"/>
                    <a:ea typeface="Calibri"/>
                    <a:cs typeface="Calibri"/>
                  </a:rPr>
                  <a:t> </a:t>
                </a:r>
                <a:r>
                  <a:rPr lang="tr-TR" b="1" err="1">
                    <a:solidFill>
                      <a:schemeClr val="tx1"/>
                    </a:solidFill>
                    <a:latin typeface="Calibri"/>
                    <a:ea typeface="Calibri"/>
                    <a:cs typeface="Calibri"/>
                  </a:rPr>
                  <a:t>Menüler</a:t>
                </a:r>
                <a:r>
                  <a:rPr lang="tr-TR" b="1">
                    <a:solidFill>
                      <a:schemeClr val="tx1"/>
                    </a:solidFill>
                    <a:latin typeface="Calibri"/>
                    <a:ea typeface="Calibri"/>
                    <a:cs typeface="Calibri"/>
                  </a:rPr>
                  <a:t>: </a:t>
                </a:r>
                <a:r>
                  <a:rPr lang="tr-TR" err="1">
                    <a:solidFill>
                      <a:schemeClr val="tx1"/>
                    </a:solidFill>
                    <a:latin typeface="Calibri"/>
                    <a:ea typeface="Calibri"/>
                    <a:cs typeface="Calibri"/>
                  </a:rPr>
                  <a:t>Mevsimlere</a:t>
                </a:r>
                <a:r>
                  <a:rPr lang="tr-TR">
                    <a:solidFill>
                      <a:schemeClr val="tx1"/>
                    </a:solidFill>
                    <a:latin typeface="Calibri"/>
                    <a:ea typeface="Calibri"/>
                    <a:cs typeface="Calibri"/>
                  </a:rPr>
                  <a:t> </a:t>
                </a:r>
                <a:r>
                  <a:rPr lang="tr-TR" err="1">
                    <a:solidFill>
                      <a:schemeClr val="tx1"/>
                    </a:solidFill>
                    <a:latin typeface="Calibri"/>
                    <a:ea typeface="Calibri"/>
                    <a:cs typeface="Calibri"/>
                  </a:rPr>
                  <a:t>göre</a:t>
                </a:r>
                <a:r>
                  <a:rPr lang="tr-TR">
                    <a:solidFill>
                      <a:schemeClr val="tx1"/>
                    </a:solidFill>
                    <a:latin typeface="Calibri"/>
                    <a:ea typeface="Calibri"/>
                    <a:cs typeface="Calibri"/>
                  </a:rPr>
                  <a:t> </a:t>
                </a:r>
                <a:r>
                  <a:rPr lang="tr-TR" err="1">
                    <a:solidFill>
                      <a:schemeClr val="tx1"/>
                    </a:solidFill>
                    <a:latin typeface="Calibri"/>
                    <a:ea typeface="Calibri"/>
                    <a:cs typeface="Calibri"/>
                  </a:rPr>
                  <a:t>değişen</a:t>
                </a:r>
                <a:r>
                  <a:rPr lang="tr-TR">
                    <a:solidFill>
                      <a:schemeClr val="tx1"/>
                    </a:solidFill>
                    <a:latin typeface="Calibri"/>
                    <a:ea typeface="Calibri"/>
                    <a:cs typeface="Calibri"/>
                  </a:rPr>
                  <a:t>, </a:t>
                </a:r>
                <a:r>
                  <a:rPr lang="tr-TR" err="1">
                    <a:solidFill>
                      <a:schemeClr val="tx1"/>
                    </a:solidFill>
                    <a:latin typeface="Calibri"/>
                    <a:ea typeface="Calibri"/>
                    <a:cs typeface="Calibri"/>
                  </a:rPr>
                  <a:t>yılın</a:t>
                </a:r>
                <a:r>
                  <a:rPr lang="tr-TR">
                    <a:solidFill>
                      <a:schemeClr val="tx1"/>
                    </a:solidFill>
                    <a:latin typeface="Calibri"/>
                    <a:ea typeface="Calibri"/>
                    <a:cs typeface="Calibri"/>
                  </a:rPr>
                  <a:t> </a:t>
                </a:r>
                <a:r>
                  <a:rPr lang="tr-TR" err="1">
                    <a:solidFill>
                      <a:schemeClr val="tx1"/>
                    </a:solidFill>
                    <a:latin typeface="Calibri"/>
                    <a:ea typeface="Calibri"/>
                    <a:cs typeface="Calibri"/>
                  </a:rPr>
                  <a:t>ilgili</a:t>
                </a:r>
                <a:r>
                  <a:rPr lang="tr-TR">
                    <a:solidFill>
                      <a:schemeClr val="tx1"/>
                    </a:solidFill>
                    <a:latin typeface="Calibri"/>
                    <a:ea typeface="Calibri"/>
                    <a:cs typeface="Calibri"/>
                  </a:rPr>
                  <a:t> </a:t>
                </a:r>
                <a:r>
                  <a:rPr lang="tr-TR" err="1">
                    <a:solidFill>
                      <a:schemeClr val="tx1"/>
                    </a:solidFill>
                    <a:latin typeface="Calibri"/>
                    <a:ea typeface="Calibri"/>
                    <a:cs typeface="Calibri"/>
                  </a:rPr>
                  <a:t>zamanında</a:t>
                </a:r>
                <a:r>
                  <a:rPr lang="tr-TR">
                    <a:solidFill>
                      <a:schemeClr val="tx1"/>
                    </a:solidFill>
                    <a:latin typeface="Calibri"/>
                    <a:ea typeface="Calibri"/>
                    <a:cs typeface="Calibri"/>
                  </a:rPr>
                  <a:t> </a:t>
                </a:r>
                <a:r>
                  <a:rPr lang="tr-TR" err="1">
                    <a:solidFill>
                      <a:schemeClr val="tx1"/>
                    </a:solidFill>
                    <a:latin typeface="Calibri"/>
                    <a:ea typeface="Calibri"/>
                    <a:cs typeface="Calibri"/>
                  </a:rPr>
                  <a:t>en</a:t>
                </a:r>
                <a:r>
                  <a:rPr lang="tr-TR">
                    <a:solidFill>
                      <a:schemeClr val="tx1"/>
                    </a:solidFill>
                    <a:latin typeface="Calibri"/>
                    <a:ea typeface="Calibri"/>
                    <a:cs typeface="Calibri"/>
                  </a:rPr>
                  <a:t> </a:t>
                </a:r>
                <a:r>
                  <a:rPr lang="tr-TR" err="1">
                    <a:solidFill>
                      <a:schemeClr val="tx1"/>
                    </a:solidFill>
                    <a:latin typeface="Calibri"/>
                    <a:ea typeface="Calibri"/>
                    <a:cs typeface="Calibri"/>
                  </a:rPr>
                  <a:t>taze</a:t>
                </a:r>
                <a:r>
                  <a:rPr lang="tr-TR">
                    <a:solidFill>
                      <a:schemeClr val="tx1"/>
                    </a:solidFill>
                    <a:latin typeface="Calibri"/>
                    <a:ea typeface="Calibri"/>
                    <a:cs typeface="Calibri"/>
                  </a:rPr>
                  <a:t>, </a:t>
                </a:r>
                <a:r>
                  <a:rPr lang="tr-TR" err="1">
                    <a:solidFill>
                      <a:schemeClr val="tx1"/>
                    </a:solidFill>
                    <a:latin typeface="Calibri"/>
                    <a:ea typeface="Calibri"/>
                    <a:cs typeface="Calibri"/>
                  </a:rPr>
                  <a:t>en</a:t>
                </a:r>
                <a:r>
                  <a:rPr lang="tr-TR">
                    <a:solidFill>
                      <a:schemeClr val="tx1"/>
                    </a:solidFill>
                    <a:latin typeface="Calibri"/>
                    <a:ea typeface="Calibri"/>
                    <a:cs typeface="Calibri"/>
                  </a:rPr>
                  <a:t> </a:t>
                </a:r>
                <a:r>
                  <a:rPr lang="tr-TR" err="1">
                    <a:solidFill>
                      <a:schemeClr val="tx1"/>
                    </a:solidFill>
                    <a:latin typeface="Calibri"/>
                    <a:ea typeface="Calibri"/>
                    <a:cs typeface="Calibri"/>
                  </a:rPr>
                  <a:t>lezzetli</a:t>
                </a:r>
                <a:r>
                  <a:rPr lang="tr-TR">
                    <a:solidFill>
                      <a:schemeClr val="tx1"/>
                    </a:solidFill>
                    <a:latin typeface="Calibri"/>
                    <a:ea typeface="Calibri"/>
                    <a:cs typeface="Calibri"/>
                  </a:rPr>
                  <a:t> </a:t>
                </a:r>
                <a:r>
                  <a:rPr lang="tr-TR" err="1">
                    <a:solidFill>
                      <a:schemeClr val="tx1"/>
                    </a:solidFill>
                    <a:latin typeface="Calibri"/>
                    <a:ea typeface="Calibri"/>
                    <a:cs typeface="Calibri"/>
                  </a:rPr>
                  <a:t>ve</a:t>
                </a:r>
                <a:r>
                  <a:rPr lang="tr-TR">
                    <a:solidFill>
                      <a:schemeClr val="tx1"/>
                    </a:solidFill>
                    <a:latin typeface="Calibri"/>
                    <a:ea typeface="Calibri"/>
                    <a:cs typeface="Calibri"/>
                  </a:rPr>
                  <a:t> </a:t>
                </a:r>
                <a:r>
                  <a:rPr lang="tr-TR" err="1">
                    <a:solidFill>
                      <a:schemeClr val="tx1"/>
                    </a:solidFill>
                    <a:latin typeface="Calibri"/>
                    <a:ea typeface="Calibri"/>
                    <a:cs typeface="Calibri"/>
                  </a:rPr>
                  <a:t>en</a:t>
                </a:r>
                <a:r>
                  <a:rPr lang="tr-TR">
                    <a:solidFill>
                      <a:schemeClr val="tx1"/>
                    </a:solidFill>
                    <a:latin typeface="Calibri"/>
                    <a:ea typeface="Calibri"/>
                    <a:cs typeface="Calibri"/>
                  </a:rPr>
                  <a:t> </a:t>
                </a:r>
                <a:r>
                  <a:rPr lang="tr-TR" err="1">
                    <a:solidFill>
                      <a:schemeClr val="tx1"/>
                    </a:solidFill>
                    <a:latin typeface="Calibri"/>
                    <a:ea typeface="Calibri"/>
                    <a:cs typeface="Calibri"/>
                  </a:rPr>
                  <a:t>lezzetli</a:t>
                </a:r>
                <a:r>
                  <a:rPr lang="tr-TR">
                    <a:solidFill>
                      <a:schemeClr val="tx1"/>
                    </a:solidFill>
                    <a:latin typeface="Calibri"/>
                    <a:ea typeface="Calibri"/>
                    <a:cs typeface="Calibri"/>
                  </a:rPr>
                  <a:t> </a:t>
                </a:r>
                <a:r>
                  <a:rPr lang="tr-TR" err="1">
                    <a:solidFill>
                      <a:schemeClr val="tx1"/>
                    </a:solidFill>
                    <a:latin typeface="Calibri"/>
                    <a:ea typeface="Calibri"/>
                    <a:cs typeface="Calibri"/>
                  </a:rPr>
                  <a:t>yiyecekleri</a:t>
                </a:r>
                <a:r>
                  <a:rPr lang="tr-TR">
                    <a:solidFill>
                      <a:schemeClr val="tx1"/>
                    </a:solidFill>
                    <a:latin typeface="Calibri"/>
                    <a:ea typeface="Calibri"/>
                    <a:cs typeface="Calibri"/>
                  </a:rPr>
                  <a:t> </a:t>
                </a:r>
                <a:r>
                  <a:rPr lang="tr-TR" err="1">
                    <a:solidFill>
                      <a:schemeClr val="tx1"/>
                    </a:solidFill>
                    <a:latin typeface="Calibri"/>
                    <a:ea typeface="Calibri"/>
                    <a:cs typeface="Calibri"/>
                  </a:rPr>
                  <a:t>öne</a:t>
                </a:r>
                <a:r>
                  <a:rPr lang="tr-TR">
                    <a:solidFill>
                      <a:schemeClr val="tx1"/>
                    </a:solidFill>
                    <a:latin typeface="Calibri"/>
                    <a:ea typeface="Calibri"/>
                    <a:cs typeface="Calibri"/>
                  </a:rPr>
                  <a:t> </a:t>
                </a:r>
                <a:r>
                  <a:rPr lang="tr-TR" err="1">
                    <a:solidFill>
                      <a:schemeClr val="tx1"/>
                    </a:solidFill>
                    <a:latin typeface="Calibri"/>
                    <a:ea typeface="Calibri"/>
                    <a:cs typeface="Calibri"/>
                  </a:rPr>
                  <a:t>çıkarmanıza</a:t>
                </a:r>
                <a:r>
                  <a:rPr lang="tr-TR">
                    <a:solidFill>
                      <a:schemeClr val="tx1"/>
                    </a:solidFill>
                    <a:latin typeface="Calibri"/>
                    <a:ea typeface="Calibri"/>
                    <a:cs typeface="Calibri"/>
                  </a:rPr>
                  <a:t> </a:t>
                </a:r>
                <a:r>
                  <a:rPr lang="tr-TR" err="1">
                    <a:solidFill>
                      <a:schemeClr val="tx1"/>
                    </a:solidFill>
                    <a:latin typeface="Calibri"/>
                    <a:ea typeface="Calibri"/>
                    <a:cs typeface="Calibri"/>
                  </a:rPr>
                  <a:t>olanak</a:t>
                </a:r>
                <a:r>
                  <a:rPr lang="tr-TR">
                    <a:solidFill>
                      <a:schemeClr val="tx1"/>
                    </a:solidFill>
                    <a:latin typeface="Calibri"/>
                    <a:ea typeface="Calibri"/>
                    <a:cs typeface="Calibri"/>
                  </a:rPr>
                  <a:t> </a:t>
                </a:r>
                <a:r>
                  <a:rPr lang="tr-TR" err="1">
                    <a:solidFill>
                      <a:schemeClr val="tx1"/>
                    </a:solidFill>
                    <a:latin typeface="Calibri"/>
                    <a:ea typeface="Calibri"/>
                    <a:cs typeface="Calibri"/>
                  </a:rPr>
                  <a:t>tanıyan</a:t>
                </a:r>
                <a:r>
                  <a:rPr lang="tr-TR">
                    <a:solidFill>
                      <a:schemeClr val="tx1"/>
                    </a:solidFill>
                    <a:latin typeface="Calibri"/>
                    <a:ea typeface="Calibri"/>
                    <a:cs typeface="Calibri"/>
                  </a:rPr>
                  <a:t> </a:t>
                </a:r>
                <a:r>
                  <a:rPr lang="tr-TR" err="1">
                    <a:solidFill>
                      <a:schemeClr val="tx1"/>
                    </a:solidFill>
                    <a:latin typeface="Calibri"/>
                    <a:ea typeface="Calibri"/>
                    <a:cs typeface="Calibri"/>
                  </a:rPr>
                  <a:t>malzemelerden</a:t>
                </a:r>
                <a:r>
                  <a:rPr lang="tr-TR">
                    <a:solidFill>
                      <a:schemeClr val="tx1"/>
                    </a:solidFill>
                    <a:latin typeface="Calibri"/>
                    <a:ea typeface="Calibri"/>
                    <a:cs typeface="Calibri"/>
                  </a:rPr>
                  <a:t> </a:t>
                </a:r>
                <a:r>
                  <a:rPr lang="tr-TR" err="1">
                    <a:solidFill>
                      <a:schemeClr val="tx1"/>
                    </a:solidFill>
                    <a:latin typeface="Calibri"/>
                    <a:ea typeface="Calibri"/>
                    <a:cs typeface="Calibri"/>
                  </a:rPr>
                  <a:t>oluşan</a:t>
                </a:r>
                <a:r>
                  <a:rPr lang="tr-TR">
                    <a:solidFill>
                      <a:schemeClr val="tx1"/>
                    </a:solidFill>
                    <a:latin typeface="Calibri"/>
                    <a:ea typeface="Calibri"/>
                    <a:cs typeface="Calibri"/>
                  </a:rPr>
                  <a:t> </a:t>
                </a:r>
                <a:r>
                  <a:rPr lang="tr-TR" err="1">
                    <a:solidFill>
                      <a:schemeClr val="tx1"/>
                    </a:solidFill>
                    <a:latin typeface="Calibri"/>
                    <a:ea typeface="Calibri"/>
                    <a:cs typeface="Calibri"/>
                  </a:rPr>
                  <a:t>bir</a:t>
                </a:r>
                <a:r>
                  <a:rPr lang="tr-TR">
                    <a:solidFill>
                      <a:schemeClr val="tx1"/>
                    </a:solidFill>
                    <a:latin typeface="Calibri"/>
                    <a:ea typeface="Calibri"/>
                    <a:cs typeface="Calibri"/>
                  </a:rPr>
                  <a:t> </a:t>
                </a:r>
                <a:r>
                  <a:rPr lang="tr-TR" err="1">
                    <a:solidFill>
                      <a:schemeClr val="tx1"/>
                    </a:solidFill>
                    <a:latin typeface="Calibri"/>
                    <a:ea typeface="Calibri"/>
                    <a:cs typeface="Calibri"/>
                  </a:rPr>
                  <a:t>menü</a:t>
                </a:r>
                <a:r>
                  <a:rPr lang="tr-TR">
                    <a:solidFill>
                      <a:schemeClr val="tx1"/>
                    </a:solidFill>
                    <a:latin typeface="Calibri"/>
                    <a:ea typeface="Calibri"/>
                    <a:cs typeface="Calibri"/>
                  </a:rPr>
                  <a:t> </a:t>
                </a:r>
                <a:r>
                  <a:rPr lang="tr-TR" err="1">
                    <a:solidFill>
                      <a:schemeClr val="tx1"/>
                    </a:solidFill>
                    <a:latin typeface="Calibri"/>
                    <a:ea typeface="Calibri"/>
                    <a:cs typeface="Calibri"/>
                  </a:rPr>
                  <a:t>oluşturmayı</a:t>
                </a:r>
                <a:r>
                  <a:rPr lang="tr-TR">
                    <a:solidFill>
                      <a:schemeClr val="tx1"/>
                    </a:solidFill>
                    <a:latin typeface="Calibri"/>
                    <a:ea typeface="Calibri"/>
                    <a:cs typeface="Calibri"/>
                  </a:rPr>
                  <a:t> </a:t>
                </a:r>
                <a:r>
                  <a:rPr lang="tr-TR" err="1">
                    <a:solidFill>
                      <a:schemeClr val="tx1"/>
                    </a:solidFill>
                    <a:latin typeface="Calibri"/>
                    <a:ea typeface="Calibri"/>
                    <a:cs typeface="Calibri"/>
                  </a:rPr>
                  <a:t>düşünün</a:t>
                </a:r>
                <a:r>
                  <a:rPr lang="tr-TR">
                    <a:solidFill>
                      <a:schemeClr val="tx1"/>
                    </a:solidFill>
                    <a:latin typeface="Calibri"/>
                    <a:ea typeface="Calibri"/>
                    <a:cs typeface="Calibri"/>
                  </a:rPr>
                  <a:t>.</a:t>
                </a:r>
              </a:p>
              <a:p>
                <a:pPr marL="228600" indent="-228600" algn="l">
                  <a:buClr>
                    <a:srgbClr val="F79037"/>
                  </a:buClr>
                  <a:buFont typeface="Arial" panose="020B0604020202020204" pitchFamily="34" charset="0"/>
                  <a:buChar char="•"/>
                  <a:tabLst>
                    <a:tab pos="177800" algn="l"/>
                  </a:tabLst>
                </a:pPr>
                <a:r>
                  <a:rPr lang="tr-TR" b="1" err="1">
                    <a:solidFill>
                      <a:schemeClr val="tx1"/>
                    </a:solidFill>
                    <a:latin typeface="Calibri"/>
                    <a:ea typeface="Calibri"/>
                    <a:cs typeface="Calibri"/>
                  </a:rPr>
                  <a:t>Muhafaza</a:t>
                </a:r>
                <a:r>
                  <a:rPr lang="tr-TR" b="1">
                    <a:solidFill>
                      <a:schemeClr val="tx1"/>
                    </a:solidFill>
                    <a:latin typeface="Calibri"/>
                    <a:ea typeface="Calibri"/>
                    <a:cs typeface="Calibri"/>
                  </a:rPr>
                  <a:t> </a:t>
                </a:r>
                <a:r>
                  <a:rPr lang="tr-TR" b="1" err="1">
                    <a:solidFill>
                      <a:schemeClr val="tx1"/>
                    </a:solidFill>
                    <a:latin typeface="Calibri"/>
                    <a:ea typeface="Calibri"/>
                    <a:cs typeface="Calibri"/>
                  </a:rPr>
                  <a:t>Teknikleri</a:t>
                </a:r>
                <a:r>
                  <a:rPr lang="tr-TR" b="1">
                    <a:solidFill>
                      <a:schemeClr val="tx1"/>
                    </a:solidFill>
                    <a:latin typeface="Calibri"/>
                    <a:ea typeface="Calibri"/>
                    <a:cs typeface="Calibri"/>
                  </a:rPr>
                  <a:t>: </a:t>
                </a:r>
                <a:r>
                  <a:rPr lang="tr-TR" err="1">
                    <a:solidFill>
                      <a:schemeClr val="tx1"/>
                    </a:solidFill>
                    <a:latin typeface="Calibri"/>
                    <a:ea typeface="Calibri"/>
                    <a:cs typeface="Calibri"/>
                  </a:rPr>
                  <a:t>Turşulama</a:t>
                </a:r>
                <a:r>
                  <a:rPr lang="tr-TR">
                    <a:solidFill>
                      <a:schemeClr val="tx1"/>
                    </a:solidFill>
                    <a:latin typeface="Calibri"/>
                    <a:ea typeface="Calibri"/>
                    <a:cs typeface="Calibri"/>
                  </a:rPr>
                  <a:t>, </a:t>
                </a:r>
                <a:r>
                  <a:rPr lang="tr-TR" err="1">
                    <a:solidFill>
                      <a:schemeClr val="tx1"/>
                    </a:solidFill>
                    <a:latin typeface="Calibri"/>
                    <a:ea typeface="Calibri"/>
                    <a:cs typeface="Calibri"/>
                  </a:rPr>
                  <a:t>konserveleme</a:t>
                </a:r>
                <a:r>
                  <a:rPr lang="tr-TR">
                    <a:solidFill>
                      <a:schemeClr val="tx1"/>
                    </a:solidFill>
                    <a:latin typeface="Calibri"/>
                    <a:ea typeface="Calibri"/>
                    <a:cs typeface="Calibri"/>
                  </a:rPr>
                  <a:t>, </a:t>
                </a:r>
                <a:r>
                  <a:rPr lang="tr-TR" err="1">
                    <a:solidFill>
                      <a:schemeClr val="tx1"/>
                    </a:solidFill>
                    <a:latin typeface="Calibri"/>
                    <a:ea typeface="Calibri"/>
                    <a:cs typeface="Calibri"/>
                  </a:rPr>
                  <a:t>dondurma</a:t>
                </a:r>
                <a:r>
                  <a:rPr lang="tr-TR">
                    <a:solidFill>
                      <a:schemeClr val="tx1"/>
                    </a:solidFill>
                    <a:latin typeface="Calibri"/>
                    <a:ea typeface="Calibri"/>
                    <a:cs typeface="Calibri"/>
                  </a:rPr>
                  <a:t> </a:t>
                </a:r>
                <a:r>
                  <a:rPr lang="tr-TR" err="1">
                    <a:solidFill>
                      <a:schemeClr val="tx1"/>
                    </a:solidFill>
                    <a:latin typeface="Calibri"/>
                    <a:ea typeface="Calibri"/>
                    <a:cs typeface="Calibri"/>
                  </a:rPr>
                  <a:t>ve</a:t>
                </a:r>
                <a:r>
                  <a:rPr lang="tr-TR">
                    <a:solidFill>
                      <a:schemeClr val="tx1"/>
                    </a:solidFill>
                    <a:latin typeface="Calibri"/>
                    <a:ea typeface="Calibri"/>
                    <a:cs typeface="Calibri"/>
                  </a:rPr>
                  <a:t> </a:t>
                </a:r>
                <a:r>
                  <a:rPr lang="tr-TR" err="1">
                    <a:solidFill>
                      <a:schemeClr val="tx1"/>
                    </a:solidFill>
                    <a:latin typeface="Calibri"/>
                    <a:ea typeface="Calibri"/>
                    <a:cs typeface="Calibri"/>
                  </a:rPr>
                  <a:t>diğer</a:t>
                </a:r>
                <a:r>
                  <a:rPr lang="tr-TR">
                    <a:solidFill>
                      <a:schemeClr val="tx1"/>
                    </a:solidFill>
                    <a:latin typeface="Calibri"/>
                    <a:ea typeface="Calibri"/>
                    <a:cs typeface="Calibri"/>
                  </a:rPr>
                  <a:t> </a:t>
                </a:r>
                <a:r>
                  <a:rPr lang="tr-TR" err="1">
                    <a:solidFill>
                      <a:schemeClr val="tx1"/>
                    </a:solidFill>
                    <a:latin typeface="Calibri"/>
                    <a:ea typeface="Calibri"/>
                    <a:cs typeface="Calibri"/>
                  </a:rPr>
                  <a:t>muhafaza</a:t>
                </a:r>
                <a:r>
                  <a:rPr lang="tr-TR">
                    <a:solidFill>
                      <a:schemeClr val="tx1"/>
                    </a:solidFill>
                    <a:latin typeface="Calibri"/>
                    <a:ea typeface="Calibri"/>
                    <a:cs typeface="Calibri"/>
                  </a:rPr>
                  <a:t> </a:t>
                </a:r>
                <a:r>
                  <a:rPr lang="tr-TR" err="1">
                    <a:solidFill>
                      <a:schemeClr val="tx1"/>
                    </a:solidFill>
                    <a:latin typeface="Calibri"/>
                    <a:ea typeface="Calibri"/>
                    <a:cs typeface="Calibri"/>
                  </a:rPr>
                  <a:t>yöntemleri</a:t>
                </a:r>
                <a:r>
                  <a:rPr lang="tr-TR">
                    <a:solidFill>
                      <a:schemeClr val="tx1"/>
                    </a:solidFill>
                    <a:latin typeface="Calibri"/>
                    <a:ea typeface="Calibri"/>
                    <a:cs typeface="Calibri"/>
                  </a:rPr>
                  <a:t>, </a:t>
                </a:r>
                <a:r>
                  <a:rPr lang="tr-TR" err="1">
                    <a:solidFill>
                      <a:schemeClr val="tx1"/>
                    </a:solidFill>
                    <a:latin typeface="Calibri"/>
                    <a:ea typeface="Calibri"/>
                    <a:cs typeface="Calibri"/>
                  </a:rPr>
                  <a:t>mevsimlik</a:t>
                </a:r>
                <a:r>
                  <a:rPr lang="tr-TR">
                    <a:solidFill>
                      <a:schemeClr val="tx1"/>
                    </a:solidFill>
                    <a:latin typeface="Calibri"/>
                    <a:ea typeface="Calibri"/>
                    <a:cs typeface="Calibri"/>
                  </a:rPr>
                  <a:t> </a:t>
                </a:r>
                <a:r>
                  <a:rPr lang="tr-TR" err="1">
                    <a:solidFill>
                      <a:schemeClr val="tx1"/>
                    </a:solidFill>
                    <a:latin typeface="Calibri"/>
                    <a:ea typeface="Calibri"/>
                    <a:cs typeface="Calibri"/>
                  </a:rPr>
                  <a:t>malzemelerin</a:t>
                </a:r>
                <a:r>
                  <a:rPr lang="tr-TR">
                    <a:solidFill>
                      <a:schemeClr val="tx1"/>
                    </a:solidFill>
                    <a:latin typeface="Calibri"/>
                    <a:ea typeface="Calibri"/>
                    <a:cs typeface="Calibri"/>
                  </a:rPr>
                  <a:t> </a:t>
                </a:r>
                <a:r>
                  <a:rPr lang="tr-TR" err="1">
                    <a:solidFill>
                      <a:schemeClr val="tx1"/>
                    </a:solidFill>
                    <a:latin typeface="Calibri"/>
                    <a:ea typeface="Calibri"/>
                    <a:cs typeface="Calibri"/>
                  </a:rPr>
                  <a:t>raf</a:t>
                </a:r>
                <a:r>
                  <a:rPr lang="tr-TR">
                    <a:solidFill>
                      <a:schemeClr val="tx1"/>
                    </a:solidFill>
                    <a:latin typeface="Calibri"/>
                    <a:ea typeface="Calibri"/>
                    <a:cs typeface="Calibri"/>
                  </a:rPr>
                  <a:t> </a:t>
                </a:r>
                <a:r>
                  <a:rPr lang="tr-TR" err="1">
                    <a:solidFill>
                      <a:schemeClr val="tx1"/>
                    </a:solidFill>
                    <a:latin typeface="Calibri"/>
                    <a:ea typeface="Calibri"/>
                    <a:cs typeface="Calibri"/>
                  </a:rPr>
                  <a:t>ömrünün</a:t>
                </a:r>
                <a:r>
                  <a:rPr lang="tr-TR">
                    <a:solidFill>
                      <a:schemeClr val="tx1"/>
                    </a:solidFill>
                    <a:latin typeface="Calibri"/>
                    <a:ea typeface="Calibri"/>
                    <a:cs typeface="Calibri"/>
                  </a:rPr>
                  <a:t> </a:t>
                </a:r>
                <a:r>
                  <a:rPr lang="tr-TR" err="1">
                    <a:solidFill>
                      <a:schemeClr val="tx1"/>
                    </a:solidFill>
                    <a:latin typeface="Calibri"/>
                    <a:ea typeface="Calibri"/>
                    <a:cs typeface="Calibri"/>
                  </a:rPr>
                  <a:t>uzatılmasına</a:t>
                </a:r>
                <a:r>
                  <a:rPr lang="tr-TR">
                    <a:solidFill>
                      <a:schemeClr val="tx1"/>
                    </a:solidFill>
                    <a:latin typeface="Calibri"/>
                    <a:ea typeface="Calibri"/>
                    <a:cs typeface="Calibri"/>
                  </a:rPr>
                  <a:t> </a:t>
                </a:r>
                <a:r>
                  <a:rPr lang="tr-TR" err="1">
                    <a:solidFill>
                      <a:schemeClr val="tx1"/>
                    </a:solidFill>
                    <a:latin typeface="Calibri"/>
                    <a:ea typeface="Calibri"/>
                    <a:cs typeface="Calibri"/>
                  </a:rPr>
                  <a:t>yardımcı</a:t>
                </a:r>
                <a:r>
                  <a:rPr lang="tr-TR">
                    <a:solidFill>
                      <a:schemeClr val="tx1"/>
                    </a:solidFill>
                    <a:latin typeface="Calibri"/>
                    <a:ea typeface="Calibri"/>
                    <a:cs typeface="Calibri"/>
                  </a:rPr>
                  <a:t> </a:t>
                </a:r>
                <a:r>
                  <a:rPr lang="tr-TR" err="1">
                    <a:solidFill>
                      <a:schemeClr val="tx1"/>
                    </a:solidFill>
                    <a:latin typeface="Calibri"/>
                    <a:ea typeface="Calibri"/>
                    <a:cs typeface="Calibri"/>
                  </a:rPr>
                  <a:t>olarak</a:t>
                </a:r>
                <a:r>
                  <a:rPr lang="tr-TR">
                    <a:solidFill>
                      <a:schemeClr val="tx1"/>
                    </a:solidFill>
                    <a:latin typeface="Calibri"/>
                    <a:ea typeface="Calibri"/>
                    <a:cs typeface="Calibri"/>
                  </a:rPr>
                  <a:t> </a:t>
                </a:r>
                <a:r>
                  <a:rPr lang="tr-TR" err="1">
                    <a:solidFill>
                      <a:schemeClr val="tx1"/>
                    </a:solidFill>
                    <a:latin typeface="Calibri"/>
                    <a:ea typeface="Calibri"/>
                    <a:cs typeface="Calibri"/>
                  </a:rPr>
                  <a:t>bunları</a:t>
                </a:r>
                <a:r>
                  <a:rPr lang="tr-TR">
                    <a:solidFill>
                      <a:schemeClr val="tx1"/>
                    </a:solidFill>
                    <a:latin typeface="Calibri"/>
                    <a:ea typeface="Calibri"/>
                    <a:cs typeface="Calibri"/>
                  </a:rPr>
                  <a:t> </a:t>
                </a:r>
                <a:r>
                  <a:rPr lang="tr-TR" err="1">
                    <a:solidFill>
                      <a:schemeClr val="tx1"/>
                    </a:solidFill>
                    <a:latin typeface="Calibri"/>
                    <a:ea typeface="Calibri"/>
                    <a:cs typeface="Calibri"/>
                  </a:rPr>
                  <a:t>yıl</a:t>
                </a:r>
                <a:r>
                  <a:rPr lang="tr-TR">
                    <a:solidFill>
                      <a:schemeClr val="tx1"/>
                    </a:solidFill>
                    <a:latin typeface="Calibri"/>
                    <a:ea typeface="Calibri"/>
                    <a:cs typeface="Calibri"/>
                  </a:rPr>
                  <a:t> </a:t>
                </a:r>
                <a:r>
                  <a:rPr lang="tr-TR" err="1">
                    <a:solidFill>
                      <a:schemeClr val="tx1"/>
                    </a:solidFill>
                    <a:latin typeface="Calibri"/>
                    <a:ea typeface="Calibri"/>
                    <a:cs typeface="Calibri"/>
                  </a:rPr>
                  <a:t>boyunca</a:t>
                </a:r>
                <a:r>
                  <a:rPr lang="tr-TR">
                    <a:solidFill>
                      <a:schemeClr val="tx1"/>
                    </a:solidFill>
                    <a:latin typeface="Calibri"/>
                    <a:ea typeface="Calibri"/>
                    <a:cs typeface="Calibri"/>
                  </a:rPr>
                  <a:t> </a:t>
                </a:r>
                <a:r>
                  <a:rPr lang="tr-TR" err="1">
                    <a:solidFill>
                      <a:schemeClr val="tx1"/>
                    </a:solidFill>
                    <a:latin typeface="Calibri"/>
                    <a:ea typeface="Calibri"/>
                    <a:cs typeface="Calibri"/>
                  </a:rPr>
                  <a:t>kullanmanıza</a:t>
                </a:r>
                <a:r>
                  <a:rPr lang="tr-TR">
                    <a:solidFill>
                      <a:schemeClr val="tx1"/>
                    </a:solidFill>
                    <a:latin typeface="Calibri"/>
                    <a:ea typeface="Calibri"/>
                    <a:cs typeface="Calibri"/>
                  </a:rPr>
                  <a:t> </a:t>
                </a:r>
                <a:r>
                  <a:rPr lang="tr-TR" err="1">
                    <a:solidFill>
                      <a:schemeClr val="tx1"/>
                    </a:solidFill>
                    <a:latin typeface="Calibri"/>
                    <a:ea typeface="Calibri"/>
                    <a:cs typeface="Calibri"/>
                  </a:rPr>
                  <a:t>olanak</a:t>
                </a:r>
                <a:r>
                  <a:rPr lang="tr-TR">
                    <a:solidFill>
                      <a:schemeClr val="tx1"/>
                    </a:solidFill>
                    <a:latin typeface="Calibri"/>
                    <a:ea typeface="Calibri"/>
                    <a:cs typeface="Calibri"/>
                  </a:rPr>
                  <a:t> </a:t>
                </a:r>
                <a:r>
                  <a:rPr lang="tr-TR" err="1">
                    <a:solidFill>
                      <a:schemeClr val="tx1"/>
                    </a:solidFill>
                    <a:latin typeface="Calibri"/>
                    <a:ea typeface="Calibri"/>
                    <a:cs typeface="Calibri"/>
                  </a:rPr>
                  <a:t>tanır</a:t>
                </a:r>
                <a:r>
                  <a:rPr lang="tr-TR">
                    <a:solidFill>
                      <a:schemeClr val="tx1"/>
                    </a:solidFill>
                    <a:latin typeface="Calibri"/>
                    <a:ea typeface="Calibri"/>
                    <a:cs typeface="Calibri"/>
                  </a:rPr>
                  <a:t>.</a:t>
                </a:r>
              </a:p>
              <a:p>
                <a:pPr marL="228600" indent="-228600" algn="l">
                  <a:buClr>
                    <a:srgbClr val="F79037"/>
                  </a:buClr>
                  <a:buFont typeface="Arial" panose="020B0604020202020204" pitchFamily="34" charset="0"/>
                  <a:buChar char="•"/>
                  <a:tabLst>
                    <a:tab pos="177800" algn="l"/>
                  </a:tabLst>
                </a:pPr>
                <a:r>
                  <a:rPr lang="tr-TR" b="1" err="1">
                    <a:solidFill>
                      <a:schemeClr val="tx1"/>
                    </a:solidFill>
                    <a:latin typeface="Calibri"/>
                    <a:ea typeface="Calibri"/>
                    <a:cs typeface="Calibri"/>
                  </a:rPr>
                  <a:t>Yenilik</a:t>
                </a:r>
                <a:r>
                  <a:rPr lang="tr-TR" b="1">
                    <a:solidFill>
                      <a:schemeClr val="tx1"/>
                    </a:solidFill>
                    <a:latin typeface="Calibri"/>
                    <a:ea typeface="Calibri"/>
                    <a:cs typeface="Calibri"/>
                  </a:rPr>
                  <a:t>: </a:t>
                </a:r>
                <a:r>
                  <a:rPr lang="tr-TR" err="1">
                    <a:solidFill>
                      <a:schemeClr val="tx1"/>
                    </a:solidFill>
                    <a:latin typeface="Calibri"/>
                    <a:ea typeface="Calibri"/>
                    <a:cs typeface="Calibri"/>
                  </a:rPr>
                  <a:t>Belirli</a:t>
                </a:r>
                <a:r>
                  <a:rPr lang="tr-TR">
                    <a:solidFill>
                      <a:schemeClr val="tx1"/>
                    </a:solidFill>
                    <a:latin typeface="Calibri"/>
                    <a:ea typeface="Calibri"/>
                    <a:cs typeface="Calibri"/>
                  </a:rPr>
                  <a:t> </a:t>
                </a:r>
                <a:r>
                  <a:rPr lang="tr-TR" err="1">
                    <a:solidFill>
                      <a:schemeClr val="tx1"/>
                    </a:solidFill>
                    <a:latin typeface="Calibri"/>
                    <a:ea typeface="Calibri"/>
                    <a:cs typeface="Calibri"/>
                  </a:rPr>
                  <a:t>bir</a:t>
                </a:r>
                <a:r>
                  <a:rPr lang="tr-TR">
                    <a:solidFill>
                      <a:schemeClr val="tx1"/>
                    </a:solidFill>
                    <a:latin typeface="Calibri"/>
                    <a:ea typeface="Calibri"/>
                    <a:cs typeface="Calibri"/>
                  </a:rPr>
                  <a:t> </a:t>
                </a:r>
                <a:r>
                  <a:rPr lang="tr-TR" err="1">
                    <a:solidFill>
                      <a:schemeClr val="tx1"/>
                    </a:solidFill>
                    <a:latin typeface="Calibri"/>
                    <a:ea typeface="Calibri"/>
                    <a:cs typeface="Calibri"/>
                  </a:rPr>
                  <a:t>içerik</a:t>
                </a:r>
                <a:r>
                  <a:rPr lang="tr-TR">
                    <a:solidFill>
                      <a:schemeClr val="tx1"/>
                    </a:solidFill>
                    <a:latin typeface="Calibri"/>
                    <a:ea typeface="Calibri"/>
                    <a:cs typeface="Calibri"/>
                  </a:rPr>
                  <a:t> </a:t>
                </a:r>
                <a:r>
                  <a:rPr lang="tr-TR" err="1">
                    <a:solidFill>
                      <a:schemeClr val="tx1"/>
                    </a:solidFill>
                    <a:latin typeface="Calibri"/>
                    <a:ea typeface="Calibri"/>
                    <a:cs typeface="Calibri"/>
                  </a:rPr>
                  <a:t>mevcut</a:t>
                </a:r>
                <a:r>
                  <a:rPr lang="tr-TR">
                    <a:solidFill>
                      <a:schemeClr val="tx1"/>
                    </a:solidFill>
                    <a:latin typeface="Calibri"/>
                    <a:ea typeface="Calibri"/>
                    <a:cs typeface="Calibri"/>
                  </a:rPr>
                  <a:t> </a:t>
                </a:r>
                <a:r>
                  <a:rPr lang="tr-TR" err="1">
                    <a:solidFill>
                      <a:schemeClr val="tx1"/>
                    </a:solidFill>
                    <a:latin typeface="Calibri"/>
                    <a:ea typeface="Calibri"/>
                    <a:cs typeface="Calibri"/>
                  </a:rPr>
                  <a:t>değilse</a:t>
                </a:r>
                <a:r>
                  <a:rPr lang="tr-TR">
                    <a:solidFill>
                      <a:schemeClr val="tx1"/>
                    </a:solidFill>
                    <a:latin typeface="Calibri"/>
                    <a:ea typeface="Calibri"/>
                    <a:cs typeface="Calibri"/>
                  </a:rPr>
                  <a:t>, </a:t>
                </a:r>
                <a:r>
                  <a:rPr lang="tr-TR" err="1">
                    <a:solidFill>
                      <a:schemeClr val="tx1"/>
                    </a:solidFill>
                    <a:latin typeface="Calibri"/>
                    <a:ea typeface="Calibri"/>
                    <a:cs typeface="Calibri"/>
                  </a:rPr>
                  <a:t>bunu</a:t>
                </a:r>
                <a:r>
                  <a:rPr lang="tr-TR">
                    <a:solidFill>
                      <a:schemeClr val="tx1"/>
                    </a:solidFill>
                    <a:latin typeface="Calibri"/>
                    <a:ea typeface="Calibri"/>
                    <a:cs typeface="Calibri"/>
                  </a:rPr>
                  <a:t> </a:t>
                </a:r>
                <a:r>
                  <a:rPr lang="tr-TR" err="1">
                    <a:solidFill>
                      <a:schemeClr val="tx1"/>
                    </a:solidFill>
                    <a:latin typeface="Calibri"/>
                    <a:ea typeface="Calibri"/>
                    <a:cs typeface="Calibri"/>
                  </a:rPr>
                  <a:t>bir</a:t>
                </a:r>
                <a:r>
                  <a:rPr lang="tr-TR">
                    <a:solidFill>
                      <a:schemeClr val="tx1"/>
                    </a:solidFill>
                    <a:latin typeface="Calibri"/>
                    <a:ea typeface="Calibri"/>
                    <a:cs typeface="Calibri"/>
                  </a:rPr>
                  <a:t> </a:t>
                </a:r>
                <a:r>
                  <a:rPr lang="tr-TR" err="1">
                    <a:solidFill>
                      <a:schemeClr val="tx1"/>
                    </a:solidFill>
                    <a:latin typeface="Calibri"/>
                    <a:ea typeface="Calibri"/>
                    <a:cs typeface="Calibri"/>
                  </a:rPr>
                  <a:t>aksilik</a:t>
                </a:r>
                <a:r>
                  <a:rPr lang="tr-TR">
                    <a:solidFill>
                      <a:schemeClr val="tx1"/>
                    </a:solidFill>
                    <a:latin typeface="Calibri"/>
                    <a:ea typeface="Calibri"/>
                    <a:cs typeface="Calibri"/>
                  </a:rPr>
                  <a:t> </a:t>
                </a:r>
                <a:r>
                  <a:rPr lang="tr-TR" err="1">
                    <a:solidFill>
                      <a:schemeClr val="tx1"/>
                    </a:solidFill>
                    <a:latin typeface="Calibri"/>
                    <a:ea typeface="Calibri"/>
                    <a:cs typeface="Calibri"/>
                  </a:rPr>
                  <a:t>yerine</a:t>
                </a:r>
                <a:r>
                  <a:rPr lang="tr-TR">
                    <a:solidFill>
                      <a:schemeClr val="tx1"/>
                    </a:solidFill>
                    <a:latin typeface="Calibri"/>
                    <a:ea typeface="Calibri"/>
                    <a:cs typeface="Calibri"/>
                  </a:rPr>
                  <a:t> yeni </a:t>
                </a:r>
                <a:r>
                  <a:rPr lang="tr-TR" err="1">
                    <a:solidFill>
                      <a:schemeClr val="tx1"/>
                    </a:solidFill>
                    <a:latin typeface="Calibri"/>
                    <a:ea typeface="Calibri"/>
                    <a:cs typeface="Calibri"/>
                  </a:rPr>
                  <a:t>bir</a:t>
                </a:r>
                <a:r>
                  <a:rPr lang="tr-TR">
                    <a:solidFill>
                      <a:schemeClr val="tx1"/>
                    </a:solidFill>
                    <a:latin typeface="Calibri"/>
                    <a:ea typeface="Calibri"/>
                    <a:cs typeface="Calibri"/>
                  </a:rPr>
                  <a:t> </a:t>
                </a:r>
                <a:r>
                  <a:rPr lang="tr-TR" err="1">
                    <a:solidFill>
                      <a:schemeClr val="tx1"/>
                    </a:solidFill>
                    <a:latin typeface="Calibri"/>
                    <a:ea typeface="Calibri"/>
                    <a:cs typeface="Calibri"/>
                  </a:rPr>
                  <a:t>şey</a:t>
                </a:r>
                <a:r>
                  <a:rPr lang="tr-TR">
                    <a:solidFill>
                      <a:schemeClr val="tx1"/>
                    </a:solidFill>
                    <a:latin typeface="Calibri"/>
                    <a:ea typeface="Calibri"/>
                    <a:cs typeface="Calibri"/>
                  </a:rPr>
                  <a:t> </a:t>
                </a:r>
                <a:r>
                  <a:rPr lang="tr-TR" err="1">
                    <a:solidFill>
                      <a:schemeClr val="tx1"/>
                    </a:solidFill>
                    <a:latin typeface="Calibri"/>
                    <a:ea typeface="Calibri"/>
                    <a:cs typeface="Calibri"/>
                  </a:rPr>
                  <a:t>denemek</a:t>
                </a:r>
                <a:r>
                  <a:rPr lang="tr-TR">
                    <a:solidFill>
                      <a:schemeClr val="tx1"/>
                    </a:solidFill>
                    <a:latin typeface="Calibri"/>
                    <a:ea typeface="Calibri"/>
                    <a:cs typeface="Calibri"/>
                  </a:rPr>
                  <a:t> </a:t>
                </a:r>
                <a:r>
                  <a:rPr lang="tr-TR" err="1">
                    <a:solidFill>
                      <a:schemeClr val="tx1"/>
                    </a:solidFill>
                    <a:latin typeface="Calibri"/>
                    <a:ea typeface="Calibri"/>
                    <a:cs typeface="Calibri"/>
                  </a:rPr>
                  <a:t>için</a:t>
                </a:r>
                <a:r>
                  <a:rPr lang="tr-TR">
                    <a:solidFill>
                      <a:schemeClr val="tx1"/>
                    </a:solidFill>
                    <a:latin typeface="Calibri"/>
                    <a:ea typeface="Calibri"/>
                    <a:cs typeface="Calibri"/>
                  </a:rPr>
                  <a:t> </a:t>
                </a:r>
                <a:r>
                  <a:rPr lang="tr-TR" err="1">
                    <a:solidFill>
                      <a:schemeClr val="tx1"/>
                    </a:solidFill>
                    <a:latin typeface="Calibri"/>
                    <a:ea typeface="Calibri"/>
                    <a:cs typeface="Calibri"/>
                  </a:rPr>
                  <a:t>bir</a:t>
                </a:r>
                <a:r>
                  <a:rPr lang="tr-TR">
                    <a:solidFill>
                      <a:schemeClr val="tx1"/>
                    </a:solidFill>
                    <a:latin typeface="Calibri"/>
                    <a:ea typeface="Calibri"/>
                    <a:cs typeface="Calibri"/>
                  </a:rPr>
                  <a:t> </a:t>
                </a:r>
                <a:r>
                  <a:rPr lang="tr-TR" err="1">
                    <a:solidFill>
                      <a:schemeClr val="tx1"/>
                    </a:solidFill>
                    <a:latin typeface="Calibri"/>
                    <a:ea typeface="Calibri"/>
                    <a:cs typeface="Calibri"/>
                  </a:rPr>
                  <a:t>fırsat</a:t>
                </a:r>
                <a:r>
                  <a:rPr lang="tr-TR">
                    <a:solidFill>
                      <a:schemeClr val="tx1"/>
                    </a:solidFill>
                    <a:latin typeface="Calibri"/>
                    <a:ea typeface="Calibri"/>
                    <a:cs typeface="Calibri"/>
                  </a:rPr>
                  <a:t> </a:t>
                </a:r>
                <a:r>
                  <a:rPr lang="tr-TR" err="1">
                    <a:solidFill>
                      <a:schemeClr val="tx1"/>
                    </a:solidFill>
                    <a:latin typeface="Calibri"/>
                    <a:ea typeface="Calibri"/>
                    <a:cs typeface="Calibri"/>
                  </a:rPr>
                  <a:t>olarak</a:t>
                </a:r>
                <a:r>
                  <a:rPr lang="tr-TR">
                    <a:solidFill>
                      <a:schemeClr val="tx1"/>
                    </a:solidFill>
                    <a:latin typeface="Calibri"/>
                    <a:ea typeface="Calibri"/>
                    <a:cs typeface="Calibri"/>
                  </a:rPr>
                  <a:t> </a:t>
                </a:r>
                <a:r>
                  <a:rPr lang="tr-TR" err="1">
                    <a:solidFill>
                      <a:schemeClr val="tx1"/>
                    </a:solidFill>
                    <a:latin typeface="Calibri"/>
                    <a:ea typeface="Calibri"/>
                    <a:cs typeface="Calibri"/>
                  </a:rPr>
                  <a:t>görün</a:t>
                </a:r>
                <a:r>
                  <a:rPr lang="tr-TR">
                    <a:solidFill>
                      <a:schemeClr val="tx1"/>
                    </a:solidFill>
                    <a:latin typeface="Calibri"/>
                    <a:ea typeface="Calibri"/>
                    <a:cs typeface="Calibri"/>
                  </a:rPr>
                  <a:t>.</a:t>
                </a:r>
              </a:p>
            </p:txBody>
          </p:sp>
        </p:grpSp>
        <p:sp>
          <p:nvSpPr>
            <p:cNvPr id="24" name="Freeform 23">
              <a:extLst>
                <a:ext uri="{FF2B5EF4-FFF2-40B4-BE49-F238E27FC236}">
                  <a16:creationId xmlns:a16="http://schemas.microsoft.com/office/drawing/2014/main" id="{D224CF71-71B7-8011-4631-AFF5A584FCE6}"/>
                </a:ext>
              </a:extLst>
            </p:cNvPr>
            <p:cNvSpPr/>
            <p:nvPr/>
          </p:nvSpPr>
          <p:spPr>
            <a:xfrm>
              <a:off x="515813" y="405470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5" name="TextBox 24">
              <a:extLst>
                <a:ext uri="{FF2B5EF4-FFF2-40B4-BE49-F238E27FC236}">
                  <a16:creationId xmlns:a16="http://schemas.microsoft.com/office/drawing/2014/main" id="{CB7E531D-B0D6-E549-5BA1-7724523ECE12}"/>
                </a:ext>
              </a:extLst>
            </p:cNvPr>
            <p:cNvSpPr txBox="1"/>
            <p:nvPr/>
          </p:nvSpPr>
          <p:spPr>
            <a:xfrm>
              <a:off x="496902" y="4094668"/>
              <a:ext cx="3904607"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Mevsimsel Kısıtlamalar İçinde Çalışmak</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C3BFE332-8C04-8358-16D1-C29EFE6F753A}"/>
              </a:ext>
            </a:extLst>
          </p:cNvPr>
          <p:cNvGrpSpPr/>
          <p:nvPr/>
        </p:nvGrpSpPr>
        <p:grpSpPr>
          <a:xfrm>
            <a:off x="-7466" y="6124978"/>
            <a:ext cx="7567141" cy="2341318"/>
            <a:chOff x="10499" y="4054709"/>
            <a:chExt cx="7567141" cy="2341318"/>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10499" y="4054709"/>
              <a:ext cx="7567141" cy="2341318"/>
              <a:chOff x="39442" y="2505789"/>
              <a:chExt cx="7567141" cy="2341318"/>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39442" y="2505789"/>
                <a:ext cx="5790082"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2437962" y="3121470"/>
                <a:ext cx="4807545" cy="172563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Hikaye Anlatımı: </a:t>
                </a:r>
                <a:r>
                  <a:rPr lang="tr-TR">
                    <a:solidFill>
                      <a:schemeClr val="tx1"/>
                    </a:solidFill>
                    <a:latin typeface="Calibri"/>
                    <a:ea typeface="Calibri"/>
                    <a:cs typeface="Calibri"/>
                  </a:rPr>
                  <a:t>Birlikte çalıştığınız çiftçilerin ve üreticilerin hikayelerini paylaşın. Bu, müşterilerin yemeğinize ve yerel topluluğa daha bağlı hissetmelerine yardımcı olabilir.</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Eğitim: </a:t>
                </a:r>
                <a:r>
                  <a:rPr lang="tr-TR">
                    <a:solidFill>
                      <a:schemeClr val="tx1"/>
                    </a:solidFill>
                    <a:latin typeface="Calibri"/>
                    <a:ea typeface="Calibri"/>
                    <a:cs typeface="Calibri"/>
                  </a:rPr>
                  <a:t>Müşterilerinizi, karbon ayak izini azaltmak, yerel ekonomileri desteklemek ve daha taze, daha fazlasının tadını çıkarmak gibi yerel kaynak kullanımının faydaları konusunda eğitmek için platformunuzu kullanın.</a:t>
                </a:r>
              </a:p>
              <a:p>
                <a:pPr marL="228600" indent="-228600" algn="l">
                  <a:buClr>
                    <a:srgbClr val="F79037"/>
                  </a:buClr>
                  <a:buFont typeface="Arial" panose="020B0604020202020204" pitchFamily="34" charset="0"/>
                  <a:buChar char="•"/>
                  <a:tabLst>
                    <a:tab pos="177800" algn="l"/>
                  </a:tabLst>
                </a:pPr>
                <a:r>
                  <a:rPr lang="tr-TR" b="1" err="1">
                    <a:solidFill>
                      <a:schemeClr val="tx1"/>
                    </a:solidFill>
                    <a:latin typeface="Calibri"/>
                    <a:ea typeface="Calibri"/>
                    <a:cs typeface="Calibri"/>
                  </a:rPr>
                  <a:t>Pazarlama</a:t>
                </a:r>
                <a:r>
                  <a:rPr lang="tr-TR" b="1">
                    <a:solidFill>
                      <a:schemeClr val="tx1"/>
                    </a:solidFill>
                    <a:latin typeface="Calibri"/>
                    <a:ea typeface="Calibri"/>
                    <a:cs typeface="Calibri"/>
                  </a:rPr>
                  <a:t>: </a:t>
                </a:r>
                <a:r>
                  <a:rPr lang="tr-TR" err="1">
                    <a:solidFill>
                      <a:schemeClr val="tx1"/>
                    </a:solidFill>
                    <a:latin typeface="Calibri"/>
                    <a:ea typeface="Calibri"/>
                    <a:cs typeface="Calibri"/>
                  </a:rPr>
                  <a:t>Pazarlama</a:t>
                </a:r>
                <a:r>
                  <a:rPr lang="tr-TR">
                    <a:solidFill>
                      <a:schemeClr val="tx1"/>
                    </a:solidFill>
                    <a:latin typeface="Calibri"/>
                    <a:ea typeface="Calibri"/>
                    <a:cs typeface="Calibri"/>
                  </a:rPr>
                  <a:t> </a:t>
                </a:r>
                <a:r>
                  <a:rPr lang="tr-TR" err="1">
                    <a:solidFill>
                      <a:schemeClr val="tx1"/>
                    </a:solidFill>
                    <a:latin typeface="Calibri"/>
                    <a:ea typeface="Calibri"/>
                    <a:cs typeface="Calibri"/>
                  </a:rPr>
                  <a:t>materyallerinizde</a:t>
                </a:r>
                <a:r>
                  <a:rPr lang="tr-TR">
                    <a:solidFill>
                      <a:schemeClr val="tx1"/>
                    </a:solidFill>
                    <a:latin typeface="Calibri"/>
                    <a:ea typeface="Calibri"/>
                    <a:cs typeface="Calibri"/>
                  </a:rPr>
                  <a:t> </a:t>
                </a:r>
                <a:r>
                  <a:rPr lang="tr-TR" err="1">
                    <a:solidFill>
                      <a:schemeClr val="tx1"/>
                    </a:solidFill>
                    <a:latin typeface="Calibri"/>
                    <a:ea typeface="Calibri"/>
                    <a:cs typeface="Calibri"/>
                  </a:rPr>
                  <a:t>yerel</a:t>
                </a:r>
                <a:r>
                  <a:rPr lang="tr-TR">
                    <a:solidFill>
                      <a:schemeClr val="tx1"/>
                    </a:solidFill>
                    <a:latin typeface="Calibri"/>
                    <a:ea typeface="Calibri"/>
                    <a:cs typeface="Calibri"/>
                  </a:rPr>
                  <a:t> </a:t>
                </a:r>
                <a:r>
                  <a:rPr lang="tr-TR" err="1">
                    <a:solidFill>
                      <a:schemeClr val="tx1"/>
                    </a:solidFill>
                    <a:latin typeface="Calibri"/>
                    <a:ea typeface="Calibri"/>
                    <a:cs typeface="Calibri"/>
                  </a:rPr>
                  <a:t>kaynak</a:t>
                </a:r>
                <a:r>
                  <a:rPr lang="tr-TR">
                    <a:solidFill>
                      <a:schemeClr val="tx1"/>
                    </a:solidFill>
                    <a:latin typeface="Calibri"/>
                    <a:ea typeface="Calibri"/>
                    <a:cs typeface="Calibri"/>
                  </a:rPr>
                  <a:t> </a:t>
                </a:r>
                <a:r>
                  <a:rPr lang="tr-TR" err="1">
                    <a:solidFill>
                      <a:schemeClr val="tx1"/>
                    </a:solidFill>
                    <a:latin typeface="Calibri"/>
                    <a:ea typeface="Calibri"/>
                    <a:cs typeface="Calibri"/>
                  </a:rPr>
                  <a:t>kullanımınızı</a:t>
                </a:r>
                <a:r>
                  <a:rPr lang="tr-TR">
                    <a:solidFill>
                      <a:schemeClr val="tx1"/>
                    </a:solidFill>
                    <a:latin typeface="Calibri"/>
                    <a:ea typeface="Calibri"/>
                    <a:cs typeface="Calibri"/>
                  </a:rPr>
                  <a:t> </a:t>
                </a:r>
                <a:r>
                  <a:rPr lang="tr-TR" err="1">
                    <a:solidFill>
                      <a:schemeClr val="tx1"/>
                    </a:solidFill>
                    <a:latin typeface="Calibri"/>
                    <a:ea typeface="Calibri"/>
                    <a:cs typeface="Calibri"/>
                  </a:rPr>
                  <a:t>vurgulayın</a:t>
                </a:r>
                <a:r>
                  <a:rPr lang="tr-TR">
                    <a:solidFill>
                      <a:schemeClr val="tx1"/>
                    </a:solidFill>
                    <a:latin typeface="Calibri"/>
                    <a:ea typeface="Calibri"/>
                    <a:cs typeface="Calibri"/>
                  </a:rPr>
                  <a:t>. Bu, </a:t>
                </a:r>
                <a:r>
                  <a:rPr lang="tr-TR" err="1">
                    <a:solidFill>
                      <a:schemeClr val="tx1"/>
                    </a:solidFill>
                    <a:latin typeface="Calibri"/>
                    <a:ea typeface="Calibri"/>
                    <a:cs typeface="Calibri"/>
                  </a:rPr>
                  <a:t>değerlerinizi</a:t>
                </a:r>
                <a:r>
                  <a:rPr lang="tr-TR">
                    <a:solidFill>
                      <a:schemeClr val="tx1"/>
                    </a:solidFill>
                    <a:latin typeface="Calibri"/>
                    <a:ea typeface="Calibri"/>
                    <a:cs typeface="Calibri"/>
                  </a:rPr>
                  <a:t> </a:t>
                </a:r>
                <a:r>
                  <a:rPr lang="tr-TR" err="1">
                    <a:solidFill>
                      <a:schemeClr val="tx1"/>
                    </a:solidFill>
                    <a:latin typeface="Calibri"/>
                    <a:ea typeface="Calibri"/>
                    <a:cs typeface="Calibri"/>
                  </a:rPr>
                  <a:t>paylaşan</a:t>
                </a:r>
                <a:r>
                  <a:rPr lang="tr-TR">
                    <a:solidFill>
                      <a:schemeClr val="tx1"/>
                    </a:solidFill>
                    <a:latin typeface="Calibri"/>
                    <a:ea typeface="Calibri"/>
                    <a:cs typeface="Calibri"/>
                  </a:rPr>
                  <a:t> </a:t>
                </a:r>
                <a:r>
                  <a:rPr lang="tr-TR" err="1">
                    <a:solidFill>
                      <a:schemeClr val="tx1"/>
                    </a:solidFill>
                    <a:latin typeface="Calibri"/>
                    <a:ea typeface="Calibri"/>
                    <a:cs typeface="Calibri"/>
                  </a:rPr>
                  <a:t>ve</a:t>
                </a:r>
                <a:r>
                  <a:rPr lang="tr-TR">
                    <a:solidFill>
                      <a:schemeClr val="tx1"/>
                    </a:solidFill>
                    <a:latin typeface="Calibri"/>
                    <a:ea typeface="Calibri"/>
                    <a:cs typeface="Calibri"/>
                  </a:rPr>
                  <a:t> </a:t>
                </a:r>
                <a:r>
                  <a:rPr lang="tr-TR" err="1">
                    <a:solidFill>
                      <a:schemeClr val="tx1"/>
                    </a:solidFill>
                    <a:latin typeface="Calibri"/>
                    <a:ea typeface="Calibri"/>
                    <a:cs typeface="Calibri"/>
                  </a:rPr>
                  <a:t>yerel</a:t>
                </a:r>
                <a:r>
                  <a:rPr lang="tr-TR">
                    <a:solidFill>
                      <a:schemeClr val="tx1"/>
                    </a:solidFill>
                    <a:latin typeface="Calibri"/>
                    <a:ea typeface="Calibri"/>
                    <a:cs typeface="Calibri"/>
                  </a:rPr>
                  <a:t> </a:t>
                </a:r>
                <a:r>
                  <a:rPr lang="tr-TR" err="1">
                    <a:solidFill>
                      <a:schemeClr val="tx1"/>
                    </a:solidFill>
                    <a:latin typeface="Calibri"/>
                    <a:ea typeface="Calibri"/>
                    <a:cs typeface="Calibri"/>
                  </a:rPr>
                  <a:t>kaynaklı</a:t>
                </a:r>
                <a:r>
                  <a:rPr lang="tr-TR">
                    <a:solidFill>
                      <a:schemeClr val="tx1"/>
                    </a:solidFill>
                    <a:latin typeface="Calibri"/>
                    <a:ea typeface="Calibri"/>
                    <a:cs typeface="Calibri"/>
                  </a:rPr>
                  <a:t> </a:t>
                </a:r>
                <a:r>
                  <a:rPr lang="tr-TR" err="1">
                    <a:solidFill>
                      <a:schemeClr val="tx1"/>
                    </a:solidFill>
                    <a:latin typeface="Calibri"/>
                    <a:ea typeface="Calibri"/>
                    <a:cs typeface="Calibri"/>
                  </a:rPr>
                  <a:t>ürünler</a:t>
                </a:r>
                <a:r>
                  <a:rPr lang="tr-TR">
                    <a:solidFill>
                      <a:schemeClr val="tx1"/>
                    </a:solidFill>
                    <a:latin typeface="Calibri"/>
                    <a:ea typeface="Calibri"/>
                    <a:cs typeface="Calibri"/>
                  </a:rPr>
                  <a:t> </a:t>
                </a:r>
                <a:r>
                  <a:rPr lang="tr-TR" err="1">
                    <a:solidFill>
                      <a:schemeClr val="tx1"/>
                    </a:solidFill>
                    <a:latin typeface="Calibri"/>
                    <a:ea typeface="Calibri"/>
                    <a:cs typeface="Calibri"/>
                  </a:rPr>
                  <a:t>için</a:t>
                </a:r>
                <a:r>
                  <a:rPr lang="tr-TR">
                    <a:solidFill>
                      <a:schemeClr val="tx1"/>
                    </a:solidFill>
                    <a:latin typeface="Calibri"/>
                    <a:ea typeface="Calibri"/>
                    <a:cs typeface="Calibri"/>
                  </a:rPr>
                  <a:t> </a:t>
                </a:r>
                <a:r>
                  <a:rPr lang="tr-TR" err="1">
                    <a:solidFill>
                      <a:schemeClr val="tx1"/>
                    </a:solidFill>
                    <a:latin typeface="Calibri"/>
                    <a:ea typeface="Calibri"/>
                    <a:cs typeface="Calibri"/>
                  </a:rPr>
                  <a:t>yüksek</a:t>
                </a:r>
                <a:r>
                  <a:rPr lang="tr-TR">
                    <a:solidFill>
                      <a:schemeClr val="tx1"/>
                    </a:solidFill>
                    <a:latin typeface="Calibri"/>
                    <a:ea typeface="Calibri"/>
                    <a:cs typeface="Calibri"/>
                  </a:rPr>
                  <a:t> </a:t>
                </a:r>
                <a:r>
                  <a:rPr lang="tr-TR" err="1">
                    <a:solidFill>
                      <a:schemeClr val="tx1"/>
                    </a:solidFill>
                    <a:latin typeface="Calibri"/>
                    <a:ea typeface="Calibri"/>
                    <a:cs typeface="Calibri"/>
                  </a:rPr>
                  <a:t>ücret</a:t>
                </a:r>
                <a:r>
                  <a:rPr lang="tr-TR">
                    <a:solidFill>
                      <a:schemeClr val="tx1"/>
                    </a:solidFill>
                    <a:latin typeface="Calibri"/>
                    <a:ea typeface="Calibri"/>
                    <a:cs typeface="Calibri"/>
                  </a:rPr>
                  <a:t> </a:t>
                </a:r>
                <a:r>
                  <a:rPr lang="tr-TR" err="1">
                    <a:solidFill>
                      <a:schemeClr val="tx1"/>
                    </a:solidFill>
                    <a:latin typeface="Calibri"/>
                    <a:ea typeface="Calibri"/>
                    <a:cs typeface="Calibri"/>
                  </a:rPr>
                  <a:t>ödemeye</a:t>
                </a:r>
                <a:r>
                  <a:rPr lang="tr-TR">
                    <a:solidFill>
                      <a:schemeClr val="tx1"/>
                    </a:solidFill>
                    <a:latin typeface="Calibri"/>
                    <a:ea typeface="Calibri"/>
                    <a:cs typeface="Calibri"/>
                  </a:rPr>
                  <a:t> </a:t>
                </a:r>
                <a:r>
                  <a:rPr lang="tr-TR" err="1">
                    <a:solidFill>
                      <a:schemeClr val="tx1"/>
                    </a:solidFill>
                    <a:latin typeface="Calibri"/>
                    <a:ea typeface="Calibri"/>
                    <a:cs typeface="Calibri"/>
                  </a:rPr>
                  <a:t>hazır</a:t>
                </a:r>
                <a:r>
                  <a:rPr lang="tr-TR">
                    <a:solidFill>
                      <a:schemeClr val="tx1"/>
                    </a:solidFill>
                    <a:latin typeface="Calibri"/>
                    <a:ea typeface="Calibri"/>
                    <a:cs typeface="Calibri"/>
                  </a:rPr>
                  <a:t> </a:t>
                </a:r>
                <a:r>
                  <a:rPr lang="tr-TR" err="1">
                    <a:solidFill>
                      <a:schemeClr val="tx1"/>
                    </a:solidFill>
                    <a:latin typeface="Calibri"/>
                    <a:ea typeface="Calibri"/>
                    <a:cs typeface="Calibri"/>
                  </a:rPr>
                  <a:t>olan</a:t>
                </a:r>
                <a:r>
                  <a:rPr lang="tr-TR">
                    <a:solidFill>
                      <a:schemeClr val="tx1"/>
                    </a:solidFill>
                    <a:latin typeface="Calibri"/>
                    <a:ea typeface="Calibri"/>
                    <a:cs typeface="Calibri"/>
                  </a:rPr>
                  <a:t> </a:t>
                </a:r>
                <a:r>
                  <a:rPr lang="tr-TR" err="1">
                    <a:solidFill>
                      <a:schemeClr val="tx1"/>
                    </a:solidFill>
                    <a:latin typeface="Calibri"/>
                    <a:ea typeface="Calibri"/>
                    <a:cs typeface="Calibri"/>
                  </a:rPr>
                  <a:t>müşterilerin</a:t>
                </a:r>
                <a:r>
                  <a:rPr lang="tr-TR">
                    <a:solidFill>
                      <a:schemeClr val="tx1"/>
                    </a:solidFill>
                    <a:latin typeface="Calibri"/>
                    <a:ea typeface="Calibri"/>
                    <a:cs typeface="Calibri"/>
                  </a:rPr>
                  <a:t> </a:t>
                </a:r>
                <a:r>
                  <a:rPr lang="tr-TR" err="1">
                    <a:solidFill>
                      <a:schemeClr val="tx1"/>
                    </a:solidFill>
                    <a:latin typeface="Calibri"/>
                    <a:ea typeface="Calibri"/>
                    <a:cs typeface="Calibri"/>
                  </a:rPr>
                  <a:t>ilgisini</a:t>
                </a:r>
                <a:r>
                  <a:rPr lang="tr-TR">
                    <a:solidFill>
                      <a:schemeClr val="tx1"/>
                    </a:solidFill>
                    <a:latin typeface="Calibri"/>
                    <a:ea typeface="Calibri"/>
                    <a:cs typeface="Calibri"/>
                  </a:rPr>
                  <a:t> </a:t>
                </a:r>
                <a:r>
                  <a:rPr lang="tr-TR" err="1">
                    <a:solidFill>
                      <a:schemeClr val="tx1"/>
                    </a:solidFill>
                    <a:latin typeface="Calibri"/>
                    <a:ea typeface="Calibri"/>
                    <a:cs typeface="Calibri"/>
                  </a:rPr>
                  <a:t>çekmenize</a:t>
                </a:r>
                <a:r>
                  <a:rPr lang="tr-TR">
                    <a:solidFill>
                      <a:schemeClr val="tx1"/>
                    </a:solidFill>
                    <a:latin typeface="Calibri"/>
                    <a:ea typeface="Calibri"/>
                    <a:cs typeface="Calibri"/>
                  </a:rPr>
                  <a:t> </a:t>
                </a:r>
                <a:r>
                  <a:rPr lang="tr-TR" err="1">
                    <a:solidFill>
                      <a:schemeClr val="tx1"/>
                    </a:solidFill>
                    <a:latin typeface="Calibri"/>
                    <a:ea typeface="Calibri"/>
                    <a:cs typeface="Calibri"/>
                  </a:rPr>
                  <a:t>yardımcı</a:t>
                </a:r>
                <a:r>
                  <a:rPr lang="tr-TR">
                    <a:solidFill>
                      <a:schemeClr val="tx1"/>
                    </a:solidFill>
                    <a:latin typeface="Calibri"/>
                    <a:ea typeface="Calibri"/>
                    <a:cs typeface="Calibri"/>
                  </a:rPr>
                  <a:t> </a:t>
                </a:r>
                <a:r>
                  <a:rPr lang="tr-TR" err="1">
                    <a:solidFill>
                      <a:schemeClr val="tx1"/>
                    </a:solidFill>
                    <a:latin typeface="Calibri"/>
                    <a:ea typeface="Calibri"/>
                    <a:cs typeface="Calibri"/>
                  </a:rPr>
                  <a:t>olabilir</a:t>
                </a:r>
                <a:r>
                  <a:rPr lang="tr-TR">
                    <a:solidFill>
                      <a:schemeClr val="tx1"/>
                    </a:solidFill>
                    <a:latin typeface="Calibri"/>
                    <a:ea typeface="Calibri"/>
                    <a:cs typeface="Calibri"/>
                  </a:rPr>
                  <a:t>.</a:t>
                </a:r>
              </a:p>
              <a:p>
                <a:pPr marL="228600" indent="-228600" algn="l" rtl="0">
                  <a:buClr>
                    <a:srgbClr val="F79037"/>
                  </a:buClr>
                  <a:buFont typeface="Arial" panose="020B0604020202020204" pitchFamily="34" charset="0"/>
                  <a:buChar char="•"/>
                  <a:tabLst>
                    <a:tab pos="177800" algn="l"/>
                  </a:tabLst>
                </a:pPr>
                <a:endParaRPr lang="tr-TR">
                  <a:solidFill>
                    <a:schemeClr val="tx1"/>
                  </a:solidFill>
                  <a:ea typeface="Calibri"/>
                </a:endParaRPr>
              </a:p>
            </p:txBody>
          </p:sp>
        </p:grpSp>
        <p:sp>
          <p:nvSpPr>
            <p:cNvPr id="29" name="Freeform 28">
              <a:extLst>
                <a:ext uri="{FF2B5EF4-FFF2-40B4-BE49-F238E27FC236}">
                  <a16:creationId xmlns:a16="http://schemas.microsoft.com/office/drawing/2014/main" id="{BEDB71C7-95E2-B119-D27A-9F1BA028101B}"/>
                </a:ext>
              </a:extLst>
            </p:cNvPr>
            <p:cNvSpPr/>
            <p:nvPr/>
          </p:nvSpPr>
          <p:spPr>
            <a:xfrm>
              <a:off x="2192212" y="405470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0" name="TextBox 29">
              <a:extLst>
                <a:ext uri="{FF2B5EF4-FFF2-40B4-BE49-F238E27FC236}">
                  <a16:creationId xmlns:a16="http://schemas.microsoft.com/office/drawing/2014/main" id="{D844FB2F-0848-99B8-C1EC-796FD1D5972F}"/>
                </a:ext>
              </a:extLst>
            </p:cNvPr>
            <p:cNvSpPr txBox="1"/>
            <p:nvPr/>
          </p:nvSpPr>
          <p:spPr>
            <a:xfrm>
              <a:off x="514689" y="4094668"/>
              <a:ext cx="5281706"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Yerel Kaynak Kullanımının Değerinin Müşterilere Aktarılması</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34" name="Text Placeholder 2">
            <a:extLst>
              <a:ext uri="{FF2B5EF4-FFF2-40B4-BE49-F238E27FC236}">
                <a16:creationId xmlns:a16="http://schemas.microsoft.com/office/drawing/2014/main" id="{E5ECD03D-417B-1377-0C01-C3DF6532E351}"/>
              </a:ext>
            </a:extLst>
          </p:cNvPr>
          <p:cNvSpPr txBox="1">
            <a:spLocks/>
          </p:cNvSpPr>
          <p:nvPr/>
        </p:nvSpPr>
        <p:spPr>
          <a:xfrm>
            <a:off x="652577" y="6740659"/>
            <a:ext cx="1582624" cy="1256191"/>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b="1" err="1">
                <a:solidFill>
                  <a:schemeClr val="tx1"/>
                </a:solidFill>
                <a:latin typeface="Calibri"/>
                <a:ea typeface="Calibri"/>
                <a:cs typeface="Calibri"/>
              </a:rPr>
              <a:t>Müşteriler</a:t>
            </a:r>
            <a:r>
              <a:rPr lang="en-US" b="1">
                <a:solidFill>
                  <a:schemeClr val="tx1"/>
                </a:solidFill>
                <a:latin typeface="Calibri"/>
                <a:ea typeface="Calibri"/>
                <a:cs typeface="Calibri"/>
              </a:rPr>
              <a:t> </a:t>
            </a:r>
            <a:r>
              <a:rPr lang="en-US" b="1" err="1">
                <a:solidFill>
                  <a:schemeClr val="tx1"/>
                </a:solidFill>
                <a:latin typeface="Calibri"/>
                <a:ea typeface="Calibri"/>
                <a:cs typeface="Calibri"/>
              </a:rPr>
              <a:t>şeffaflığı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takdir</a:t>
            </a:r>
            <a:r>
              <a:rPr lang="en-US" b="1">
                <a:solidFill>
                  <a:schemeClr val="tx1"/>
                </a:solidFill>
                <a:latin typeface="Calibri"/>
                <a:ea typeface="Calibri"/>
                <a:cs typeface="Calibri"/>
              </a:rPr>
              <a:t> </a:t>
            </a:r>
            <a:r>
              <a:rPr lang="en-US" b="1" err="1">
                <a:solidFill>
                  <a:schemeClr val="tx1"/>
                </a:solidFill>
                <a:latin typeface="Calibri"/>
                <a:ea typeface="Calibri"/>
                <a:cs typeface="Calibri"/>
              </a:rPr>
              <a:t>ediyor</a:t>
            </a:r>
            <a:r>
              <a:rPr lang="en-US" b="1">
                <a:solidFill>
                  <a:schemeClr val="tx1"/>
                </a:solidFill>
                <a:latin typeface="Calibri"/>
                <a:ea typeface="Calibri"/>
                <a:cs typeface="Calibri"/>
              </a:rPr>
              <a:t> </a:t>
            </a:r>
            <a:r>
              <a:rPr lang="en-US" err="1">
                <a:solidFill>
                  <a:schemeClr val="tx1"/>
                </a:solidFill>
                <a:latin typeface="Calibri"/>
                <a:ea typeface="Calibri"/>
                <a:cs typeface="Calibri"/>
              </a:rPr>
              <a:t>ve</a:t>
            </a:r>
            <a:r>
              <a:rPr lang="en-US">
                <a:solidFill>
                  <a:schemeClr val="tx1"/>
                </a:solidFill>
                <a:latin typeface="Calibri"/>
                <a:ea typeface="Calibri"/>
                <a:cs typeface="Calibri"/>
              </a:rPr>
              <a:t> </a:t>
            </a:r>
            <a:r>
              <a:rPr lang="en-US" err="1">
                <a:solidFill>
                  <a:schemeClr val="tx1"/>
                </a:solidFill>
                <a:latin typeface="Calibri"/>
                <a:ea typeface="Calibri"/>
                <a:cs typeface="Calibri"/>
              </a:rPr>
              <a:t>yiyeceklerinin</a:t>
            </a:r>
            <a:r>
              <a:rPr lang="en-US">
                <a:solidFill>
                  <a:schemeClr val="tx1"/>
                </a:solidFill>
                <a:latin typeface="Calibri"/>
                <a:ea typeface="Calibri"/>
                <a:cs typeface="Calibri"/>
              </a:rPr>
              <a:t> </a:t>
            </a:r>
            <a:r>
              <a:rPr lang="en-US" err="1">
                <a:solidFill>
                  <a:schemeClr val="tx1"/>
                </a:solidFill>
                <a:latin typeface="Calibri"/>
                <a:ea typeface="Calibri"/>
                <a:cs typeface="Calibri"/>
              </a:rPr>
              <a:t>nereden</a:t>
            </a:r>
            <a:r>
              <a:rPr lang="en-US">
                <a:solidFill>
                  <a:schemeClr val="tx1"/>
                </a:solidFill>
                <a:latin typeface="Calibri"/>
                <a:ea typeface="Calibri"/>
                <a:cs typeface="Calibri"/>
              </a:rPr>
              <a:t> </a:t>
            </a:r>
            <a:r>
              <a:rPr lang="en-US" err="1">
                <a:solidFill>
                  <a:schemeClr val="tx1"/>
                </a:solidFill>
                <a:latin typeface="Calibri"/>
                <a:ea typeface="Calibri"/>
                <a:cs typeface="Calibri"/>
              </a:rPr>
              <a:t>geldiğini</a:t>
            </a:r>
            <a:r>
              <a:rPr lang="en-US">
                <a:solidFill>
                  <a:schemeClr val="tx1"/>
                </a:solidFill>
                <a:latin typeface="Calibri"/>
                <a:ea typeface="Calibri"/>
                <a:cs typeface="Calibri"/>
              </a:rPr>
              <a:t> </a:t>
            </a:r>
            <a:r>
              <a:rPr lang="en-US" err="1">
                <a:solidFill>
                  <a:schemeClr val="tx1"/>
                </a:solidFill>
                <a:latin typeface="Calibri"/>
                <a:ea typeface="Calibri"/>
                <a:cs typeface="Calibri"/>
              </a:rPr>
              <a:t>bilmekten</a:t>
            </a:r>
            <a:r>
              <a:rPr lang="en-US">
                <a:solidFill>
                  <a:schemeClr val="tx1"/>
                </a:solidFill>
                <a:latin typeface="Calibri"/>
                <a:ea typeface="Calibri"/>
                <a:cs typeface="Calibri"/>
              </a:rPr>
              <a:t> </a:t>
            </a:r>
            <a:r>
              <a:rPr lang="en-US" err="1">
                <a:solidFill>
                  <a:schemeClr val="tx1"/>
                </a:solidFill>
                <a:latin typeface="Calibri"/>
                <a:ea typeface="Calibri"/>
                <a:cs typeface="Calibri"/>
              </a:rPr>
              <a:t>hoşlanıyorlar</a:t>
            </a:r>
            <a:r>
              <a:rPr lang="en-US">
                <a:solidFill>
                  <a:schemeClr val="tx1"/>
                </a:solidFill>
                <a:latin typeface="Calibri"/>
                <a:ea typeface="Calibri"/>
                <a:cs typeface="Calibri"/>
              </a:rPr>
              <a:t>. </a:t>
            </a:r>
            <a:r>
              <a:rPr lang="en-US" err="1">
                <a:solidFill>
                  <a:schemeClr val="tx1"/>
                </a:solidFill>
                <a:latin typeface="Calibri"/>
                <a:ea typeface="Calibri"/>
                <a:cs typeface="Calibri"/>
              </a:rPr>
              <a:t>Yerel</a:t>
            </a:r>
            <a:r>
              <a:rPr lang="en-US">
                <a:solidFill>
                  <a:schemeClr val="tx1"/>
                </a:solidFill>
                <a:latin typeface="Calibri"/>
                <a:ea typeface="Calibri"/>
                <a:cs typeface="Calibri"/>
              </a:rPr>
              <a:t> </a:t>
            </a:r>
            <a:r>
              <a:rPr lang="en-US" err="1">
                <a:solidFill>
                  <a:schemeClr val="tx1"/>
                </a:solidFill>
                <a:latin typeface="Calibri"/>
                <a:ea typeface="Calibri"/>
                <a:cs typeface="Calibri"/>
              </a:rPr>
              <a:t>kaynak</a:t>
            </a:r>
            <a:r>
              <a:rPr lang="en-US">
                <a:solidFill>
                  <a:schemeClr val="tx1"/>
                </a:solidFill>
                <a:latin typeface="Calibri"/>
                <a:ea typeface="Calibri"/>
                <a:cs typeface="Calibri"/>
              </a:rPr>
              <a:t> </a:t>
            </a:r>
            <a:r>
              <a:rPr lang="en-US" err="1">
                <a:solidFill>
                  <a:schemeClr val="tx1"/>
                </a:solidFill>
                <a:latin typeface="Calibri"/>
                <a:ea typeface="Calibri"/>
                <a:cs typeface="Calibri"/>
              </a:rPr>
              <a:t>kullanımınızı</a:t>
            </a:r>
            <a:r>
              <a:rPr lang="en-US">
                <a:solidFill>
                  <a:schemeClr val="tx1"/>
                </a:solidFill>
                <a:latin typeface="Calibri"/>
                <a:ea typeface="Calibri"/>
                <a:cs typeface="Calibri"/>
              </a:rPr>
              <a:t> </a:t>
            </a:r>
            <a:r>
              <a:rPr lang="en-US" err="1">
                <a:solidFill>
                  <a:schemeClr val="tx1"/>
                </a:solidFill>
                <a:latin typeface="Calibri"/>
                <a:ea typeface="Calibri"/>
                <a:cs typeface="Calibri"/>
              </a:rPr>
              <a:t>etkili</a:t>
            </a:r>
            <a:r>
              <a:rPr lang="en-US">
                <a:solidFill>
                  <a:schemeClr val="tx1"/>
                </a:solidFill>
                <a:latin typeface="Calibri"/>
                <a:ea typeface="Calibri"/>
                <a:cs typeface="Calibri"/>
              </a:rPr>
              <a:t> </a:t>
            </a:r>
            <a:r>
              <a:rPr lang="en-US" err="1">
                <a:solidFill>
                  <a:schemeClr val="tx1"/>
                </a:solidFill>
                <a:latin typeface="Calibri"/>
                <a:ea typeface="Calibri"/>
                <a:cs typeface="Calibri"/>
              </a:rPr>
              <a:t>bir</a:t>
            </a:r>
            <a:r>
              <a:rPr lang="en-US">
                <a:solidFill>
                  <a:schemeClr val="tx1"/>
                </a:solidFill>
                <a:latin typeface="Calibri"/>
                <a:ea typeface="Calibri"/>
                <a:cs typeface="Calibri"/>
              </a:rPr>
              <a:t> </a:t>
            </a:r>
            <a:r>
              <a:rPr lang="en-US" err="1">
                <a:solidFill>
                  <a:schemeClr val="tx1"/>
                </a:solidFill>
                <a:latin typeface="Calibri"/>
                <a:ea typeface="Calibri"/>
                <a:cs typeface="Calibri"/>
              </a:rPr>
              <a:t>şekilde</a:t>
            </a:r>
            <a:r>
              <a:rPr lang="en-US">
                <a:solidFill>
                  <a:schemeClr val="tx1"/>
                </a:solidFill>
                <a:latin typeface="Calibri"/>
                <a:ea typeface="Calibri"/>
                <a:cs typeface="Calibri"/>
              </a:rPr>
              <a:t> </a:t>
            </a:r>
            <a:r>
              <a:rPr lang="en-US" err="1">
                <a:solidFill>
                  <a:schemeClr val="tx1"/>
                </a:solidFill>
                <a:latin typeface="Calibri"/>
                <a:ea typeface="Calibri"/>
                <a:cs typeface="Calibri"/>
              </a:rPr>
              <a:t>nasıl</a:t>
            </a:r>
            <a:r>
              <a:rPr lang="en-US">
                <a:solidFill>
                  <a:schemeClr val="tx1"/>
                </a:solidFill>
                <a:latin typeface="Calibri"/>
                <a:ea typeface="Calibri"/>
                <a:cs typeface="Calibri"/>
              </a:rPr>
              <a:t> </a:t>
            </a:r>
            <a:r>
              <a:rPr lang="en-US" err="1">
                <a:solidFill>
                  <a:schemeClr val="tx1"/>
                </a:solidFill>
                <a:latin typeface="Calibri"/>
                <a:ea typeface="Calibri"/>
                <a:cs typeface="Calibri"/>
              </a:rPr>
              <a:t>ileteceğiniz</a:t>
            </a:r>
            <a:r>
              <a:rPr lang="en-US">
                <a:solidFill>
                  <a:schemeClr val="tx1"/>
                </a:solidFill>
                <a:latin typeface="Calibri"/>
                <a:ea typeface="Calibri"/>
                <a:cs typeface="Calibri"/>
              </a:rPr>
              <a:t> </a:t>
            </a:r>
            <a:r>
              <a:rPr lang="en-US" err="1">
                <a:solidFill>
                  <a:schemeClr val="tx1"/>
                </a:solidFill>
                <a:latin typeface="Calibri"/>
                <a:ea typeface="Calibri"/>
                <a:cs typeface="Calibri"/>
              </a:rPr>
              <a:t>sağda</a:t>
            </a:r>
            <a:r>
              <a:rPr lang="en-US">
                <a:solidFill>
                  <a:schemeClr val="tx1"/>
                </a:solidFill>
                <a:latin typeface="Calibri"/>
                <a:ea typeface="Calibri"/>
                <a:cs typeface="Calibri"/>
              </a:rPr>
              <a:t> </a:t>
            </a:r>
            <a:r>
              <a:rPr lang="en-US" err="1">
                <a:solidFill>
                  <a:schemeClr val="tx1"/>
                </a:solidFill>
                <a:latin typeface="Calibri"/>
                <a:ea typeface="Calibri"/>
                <a:cs typeface="Calibri"/>
              </a:rPr>
              <a:t>açıklanmıştır</a:t>
            </a:r>
            <a:r>
              <a:rPr lang="en-US">
                <a:solidFill>
                  <a:schemeClr val="tx1"/>
                </a:solidFill>
                <a:latin typeface="Calibri"/>
                <a:ea typeface="Calibri"/>
                <a:cs typeface="Calibri"/>
              </a:rPr>
              <a:t>:</a:t>
            </a:r>
          </a:p>
        </p:txBody>
      </p:sp>
      <p:sp>
        <p:nvSpPr>
          <p:cNvPr id="2" name="Oval 1">
            <a:extLst>
              <a:ext uri="{FF2B5EF4-FFF2-40B4-BE49-F238E27FC236}">
                <a16:creationId xmlns:a16="http://schemas.microsoft.com/office/drawing/2014/main" id="{B12774E3-6274-2F17-D89A-188435FCE9F0}"/>
              </a:ext>
            </a:extLst>
          </p:cNvPr>
          <p:cNvSpPr/>
          <p:nvPr/>
        </p:nvSpPr>
        <p:spPr>
          <a:xfrm rot="647259">
            <a:off x="6401345" y="1933023"/>
            <a:ext cx="952471" cy="993481"/>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b="1">
              <a:solidFill>
                <a:schemeClr val="tx1"/>
              </a:solidFill>
              <a:ea typeface="Calibri"/>
              <a:cs typeface="Calibri"/>
            </a:endParaRPr>
          </a:p>
        </p:txBody>
      </p:sp>
      <p:grpSp>
        <p:nvGrpSpPr>
          <p:cNvPr id="37" name="Graphic 4">
            <a:extLst>
              <a:ext uri="{FF2B5EF4-FFF2-40B4-BE49-F238E27FC236}">
                <a16:creationId xmlns:a16="http://schemas.microsoft.com/office/drawing/2014/main" id="{4E1BC760-FEE7-0BDD-22BF-7E4B7731FD90}"/>
              </a:ext>
            </a:extLst>
          </p:cNvPr>
          <p:cNvGrpSpPr/>
          <p:nvPr/>
        </p:nvGrpSpPr>
        <p:grpSpPr>
          <a:xfrm rot="19088255">
            <a:off x="7135712" y="2672840"/>
            <a:ext cx="340779" cy="658854"/>
            <a:chOff x="9129274" y="2719113"/>
            <a:chExt cx="717140" cy="1386497"/>
          </a:xfrm>
          <a:solidFill>
            <a:srgbClr val="000000"/>
          </a:solidFill>
        </p:grpSpPr>
        <p:grpSp>
          <p:nvGrpSpPr>
            <p:cNvPr id="4" name="Graphic 4">
              <a:extLst>
                <a:ext uri="{FF2B5EF4-FFF2-40B4-BE49-F238E27FC236}">
                  <a16:creationId xmlns:a16="http://schemas.microsoft.com/office/drawing/2014/main" id="{F096B53F-13FE-094C-7BC5-9EC02FECD185}"/>
                </a:ext>
              </a:extLst>
            </p:cNvPr>
            <p:cNvGrpSpPr/>
            <p:nvPr/>
          </p:nvGrpSpPr>
          <p:grpSpPr>
            <a:xfrm>
              <a:off x="9159507" y="2719113"/>
              <a:ext cx="446280" cy="440141"/>
              <a:chOff x="9159507" y="2719113"/>
              <a:chExt cx="446280" cy="440141"/>
            </a:xfrm>
            <a:grpFill/>
          </p:grpSpPr>
          <p:sp>
            <p:nvSpPr>
              <p:cNvPr id="35" name="Freeform 44">
                <a:extLst>
                  <a:ext uri="{FF2B5EF4-FFF2-40B4-BE49-F238E27FC236}">
                    <a16:creationId xmlns:a16="http://schemas.microsoft.com/office/drawing/2014/main" id="{77CF5761-550A-6B91-9AFB-54E1981C354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36" name="Freeform 45">
                <a:extLst>
                  <a:ext uri="{FF2B5EF4-FFF2-40B4-BE49-F238E27FC236}">
                    <a16:creationId xmlns:a16="http://schemas.microsoft.com/office/drawing/2014/main" id="{6DC9C472-12E4-A499-1F4F-5A725DABB1F4}"/>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5" name="Graphic 4">
              <a:extLst>
                <a:ext uri="{FF2B5EF4-FFF2-40B4-BE49-F238E27FC236}">
                  <a16:creationId xmlns:a16="http://schemas.microsoft.com/office/drawing/2014/main" id="{3FAC111A-617B-2D1D-5483-1F03F089D358}"/>
                </a:ext>
              </a:extLst>
            </p:cNvPr>
            <p:cNvGrpSpPr/>
            <p:nvPr/>
          </p:nvGrpSpPr>
          <p:grpSpPr>
            <a:xfrm>
              <a:off x="9129274" y="2893887"/>
              <a:ext cx="717140" cy="1211723"/>
              <a:chOff x="9129274" y="2893887"/>
              <a:chExt cx="717140" cy="1211723"/>
            </a:xfrm>
            <a:grpFill/>
          </p:grpSpPr>
          <p:sp>
            <p:nvSpPr>
              <p:cNvPr id="11" name="Freeform 37">
                <a:extLst>
                  <a:ext uri="{FF2B5EF4-FFF2-40B4-BE49-F238E27FC236}">
                    <a16:creationId xmlns:a16="http://schemas.microsoft.com/office/drawing/2014/main" id="{9116F32A-657B-F135-CE1C-81042AA2BED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12" name="Freeform 38">
                <a:extLst>
                  <a:ext uri="{FF2B5EF4-FFF2-40B4-BE49-F238E27FC236}">
                    <a16:creationId xmlns:a16="http://schemas.microsoft.com/office/drawing/2014/main" id="{A2710F8D-7836-E59D-A010-93C2868A15E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13" name="Freeform 39">
                <a:extLst>
                  <a:ext uri="{FF2B5EF4-FFF2-40B4-BE49-F238E27FC236}">
                    <a16:creationId xmlns:a16="http://schemas.microsoft.com/office/drawing/2014/main" id="{4D562FFC-1780-0B5C-ADC4-D4CC4CF9A903}"/>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14" name="Freeform 40">
                <a:extLst>
                  <a:ext uri="{FF2B5EF4-FFF2-40B4-BE49-F238E27FC236}">
                    <a16:creationId xmlns:a16="http://schemas.microsoft.com/office/drawing/2014/main" id="{AC194ECB-D05F-D72C-8B08-FA805E71DDE0}"/>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15" name="Freeform 41">
                <a:extLst>
                  <a:ext uri="{FF2B5EF4-FFF2-40B4-BE49-F238E27FC236}">
                    <a16:creationId xmlns:a16="http://schemas.microsoft.com/office/drawing/2014/main" id="{C40C67FE-6B1C-9D3E-3C69-E270EA76FA6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16" name="Freeform 42">
                <a:extLst>
                  <a:ext uri="{FF2B5EF4-FFF2-40B4-BE49-F238E27FC236}">
                    <a16:creationId xmlns:a16="http://schemas.microsoft.com/office/drawing/2014/main" id="{3D170B19-D730-1860-EA3D-A940C605E15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23" name="Freeform 43">
                <a:extLst>
                  <a:ext uri="{FF2B5EF4-FFF2-40B4-BE49-F238E27FC236}">
                    <a16:creationId xmlns:a16="http://schemas.microsoft.com/office/drawing/2014/main" id="{E5D5ED37-CD65-AE4D-5144-270AAF601286}"/>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
        <p:nvSpPr>
          <p:cNvPr id="38" name="TextBox 37">
            <a:extLst>
              <a:ext uri="{FF2B5EF4-FFF2-40B4-BE49-F238E27FC236}">
                <a16:creationId xmlns:a16="http://schemas.microsoft.com/office/drawing/2014/main" id="{5258C1BB-3545-838D-8D70-C815409A0B27}"/>
              </a:ext>
            </a:extLst>
          </p:cNvPr>
          <p:cNvSpPr txBox="1"/>
          <p:nvPr/>
        </p:nvSpPr>
        <p:spPr>
          <a:xfrm rot="840000">
            <a:off x="6442923" y="2100049"/>
            <a:ext cx="9002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ea typeface="+mn-lt"/>
                <a:cs typeface="+mn-lt"/>
                <a:hlinkClick r:id="rId2"/>
              </a:rPr>
              <a:t>İyi</a:t>
            </a:r>
            <a:endParaRPr lang="en-US">
              <a:ea typeface="+mn-lt"/>
              <a:cs typeface="+mn-lt"/>
            </a:endParaRPr>
          </a:p>
          <a:p>
            <a:pPr algn="ctr"/>
            <a:r>
              <a:rPr lang="en-US" sz="1200" b="1">
                <a:ea typeface="+mn-lt"/>
                <a:cs typeface="+mn-lt"/>
                <a:hlinkClick r:id="rId2"/>
              </a:rPr>
              <a:t>Uygulama</a:t>
            </a:r>
            <a:endParaRPr lang="en-US" err="1">
              <a:ea typeface="Calibri"/>
              <a:cs typeface="Calibri"/>
            </a:endParaRPr>
          </a:p>
          <a:p>
            <a:pPr algn="ctr"/>
            <a:r>
              <a:rPr lang="en-US" sz="1200" b="1">
                <a:ea typeface="+mn-lt"/>
                <a:cs typeface="+mn-lt"/>
                <a:hlinkClick r:id="rId2"/>
              </a:rPr>
              <a:t>Örneği</a:t>
            </a:r>
            <a:endParaRPr lang="en-US" sz="1200" err="1">
              <a:ea typeface="+mn-lt"/>
              <a:cs typeface="+mn-lt"/>
            </a:endParaRPr>
          </a:p>
        </p:txBody>
      </p:sp>
      <p:sp>
        <p:nvSpPr>
          <p:cNvPr id="39" name="Text Box 5">
            <a:extLst>
              <a:ext uri="{FF2B5EF4-FFF2-40B4-BE49-F238E27FC236}">
                <a16:creationId xmlns:a16="http://schemas.microsoft.com/office/drawing/2014/main" id="{6EF4B110-BCFC-7083-2D7A-A8D6A54D1882}"/>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1020332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608885"/>
          </a:xfrm>
          <a:prstGeom prst="rect">
            <a:avLst/>
          </a:prstGeom>
          <a:noFill/>
        </p:spPr>
        <p:txBody>
          <a:bodyPr wrap="square">
            <a:spAutoFit/>
          </a:bodyPr>
          <a:lstStyle/>
          <a:p>
            <a:pPr algn="l" rtl="0">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Etik Tedarikçilerle İlişkiler</a:t>
            </a:r>
          </a:p>
          <a:p>
            <a:pPr algn="l" rtl="0">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en-US" b="1">
                <a:solidFill>
                  <a:schemeClr val="tx1"/>
                </a:solidFill>
              </a:rPr>
              <a:t>Etik tedarikçilerle güçlü ilişkiler kurmak, tedarik zincirinizin sürdürülebilirliği ve tutarlılığının anahtarıdır. Bu sürece şu şekilde yaklaşabilirsiniz:</a:t>
            </a:r>
          </a:p>
          <a:p>
            <a:pPr algn="l" rtl="0">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41</a:t>
            </a:fld>
            <a:endParaRPr lang="en-US" sz="900">
              <a:solidFill>
                <a:schemeClr val="tx1"/>
              </a:solidFill>
            </a:endParaRPr>
          </a:p>
        </p:txBody>
      </p:sp>
      <p:grpSp>
        <p:nvGrpSpPr>
          <p:cNvPr id="74" name="Group 73">
            <a:extLst>
              <a:ext uri="{FF2B5EF4-FFF2-40B4-BE49-F238E27FC236}">
                <a16:creationId xmlns:a16="http://schemas.microsoft.com/office/drawing/2014/main" id="{E227BB82-E8EA-DCCF-969C-2AFE8256CDD6}"/>
              </a:ext>
            </a:extLst>
          </p:cNvPr>
          <p:cNvGrpSpPr/>
          <p:nvPr/>
        </p:nvGrpSpPr>
        <p:grpSpPr>
          <a:xfrm>
            <a:off x="-555" y="2445536"/>
            <a:ext cx="7571742" cy="2003384"/>
            <a:chOff x="34841" y="2505789"/>
            <a:chExt cx="7571742" cy="2003384"/>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34841" y="2505789"/>
              <a:ext cx="4375978"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690376" y="3121471"/>
              <a:ext cx="6555132" cy="138770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Çevre Politikaları: </a:t>
              </a:r>
              <a:r>
                <a:rPr lang="tr-TR">
                  <a:solidFill>
                    <a:schemeClr val="tx1"/>
                  </a:solidFill>
                  <a:latin typeface="Calibri"/>
                  <a:ea typeface="Calibri"/>
                  <a:cs typeface="Calibri"/>
                </a:rPr>
                <a:t>Çevreye duyarlı tedarikçilere öncelik verebilirsiniz. Bu, sürdürülebilir tarım uygulamaları, atık azaltma çabaları ve enerji verimli operasyonlar gibi şeyleri içerebilir (NI Business </a:t>
              </a:r>
              <a:r>
                <a:rPr lang="tr-TR" err="1">
                  <a:solidFill>
                    <a:schemeClr val="tx1"/>
                  </a:solidFill>
                  <a:latin typeface="Calibri"/>
                  <a:ea typeface="Calibri"/>
                  <a:cs typeface="Calibri"/>
                </a:rPr>
                <a:t>Info</a:t>
              </a:r>
              <a:r>
                <a:rPr lang="tr-TR">
                  <a:solidFill>
                    <a:schemeClr val="tx1"/>
                  </a:solidFill>
                  <a:latin typeface="Calibri"/>
                  <a:ea typeface="Calibri"/>
                  <a:cs typeface="Calibri"/>
                </a:rPr>
                <a:t> 2022)</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İş gücü Uygulamaları: </a:t>
              </a:r>
              <a:r>
                <a:rPr lang="tr-TR">
                  <a:solidFill>
                    <a:schemeClr val="tx1"/>
                  </a:solidFill>
                  <a:latin typeface="Calibri"/>
                  <a:ea typeface="Calibri"/>
                  <a:cs typeface="Calibri"/>
                </a:rPr>
                <a:t>Etik tedarikçiler aynı zamanda adil iş gücü uygulamalarına sahip olmalıdır. Bu uygulamalar geçinmeye yetecek ücretlerin sağlanmasını, güvenli ve sağlıklı çalışma koşullarının sağlanmasını ve işçi haklarına saygı gösterilmesini içerebilir.</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Kalite standartları: </a:t>
              </a:r>
              <a:r>
                <a:rPr lang="tr-TR">
                  <a:solidFill>
                    <a:schemeClr val="tx1"/>
                  </a:solidFill>
                  <a:latin typeface="Calibri"/>
                  <a:ea typeface="Calibri"/>
                  <a:cs typeface="Calibri"/>
                </a:rPr>
                <a:t>Tutarlı, yüksek kaliteli ürünler önemlidir. Potansiyel tedarikçileri, mallarının kalitesine, güvenilirliklerine ve özel ihtiyaçlarınızı karşılama yeteneklerine göre değerlendirin.</a:t>
              </a:r>
            </a:p>
            <a:p>
              <a:pPr marL="228600" indent="-228600" algn="l" rtl="0">
                <a:buClr>
                  <a:srgbClr val="F79037"/>
                </a:buClr>
                <a:buFont typeface="Arial" panose="020B0604020202020204" pitchFamily="34" charset="0"/>
                <a:buChar char="•"/>
                <a:tabLst>
                  <a:tab pos="177800" algn="l"/>
                </a:tabLst>
              </a:pPr>
              <a:endParaRPr lang="tr-TR">
                <a:solidFill>
                  <a:schemeClr val="tx1"/>
                </a:solidFill>
                <a:ea typeface="Calibri"/>
              </a:endParaRPr>
            </a:p>
          </p:txBody>
        </p:sp>
        <p:sp>
          <p:nvSpPr>
            <p:cNvPr id="54" name="TextBox 53">
              <a:extLst>
                <a:ext uri="{FF2B5EF4-FFF2-40B4-BE49-F238E27FC236}">
                  <a16:creationId xmlns:a16="http://schemas.microsoft.com/office/drawing/2014/main" id="{A9E5A8E2-1E24-8768-B9EE-801EE6332BD2}"/>
                </a:ext>
              </a:extLst>
            </p:cNvPr>
            <p:cNvSpPr txBox="1"/>
            <p:nvPr/>
          </p:nvSpPr>
          <p:spPr>
            <a:xfrm>
              <a:off x="534740" y="2545748"/>
              <a:ext cx="4044897"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Potansiyel Tedarikçilerin Değerlendirilmesi</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78" name="Group 77">
            <a:extLst>
              <a:ext uri="{FF2B5EF4-FFF2-40B4-BE49-F238E27FC236}">
                <a16:creationId xmlns:a16="http://schemas.microsoft.com/office/drawing/2014/main" id="{2F386533-D927-B7EE-06EF-3941D3FCE90C}"/>
              </a:ext>
            </a:extLst>
          </p:cNvPr>
          <p:cNvGrpSpPr/>
          <p:nvPr/>
        </p:nvGrpSpPr>
        <p:grpSpPr>
          <a:xfrm>
            <a:off x="-8997" y="4523716"/>
            <a:ext cx="7580184" cy="2765540"/>
            <a:chOff x="-20509" y="6124978"/>
            <a:chExt cx="7580184" cy="2765540"/>
          </a:xfrm>
        </p:grpSpPr>
        <p:grpSp>
          <p:nvGrpSpPr>
            <p:cNvPr id="27" name="Group 26">
              <a:extLst>
                <a:ext uri="{FF2B5EF4-FFF2-40B4-BE49-F238E27FC236}">
                  <a16:creationId xmlns:a16="http://schemas.microsoft.com/office/drawing/2014/main" id="{C3BFE332-8C04-8358-16D1-C29EFE6F753A}"/>
                </a:ext>
              </a:extLst>
            </p:cNvPr>
            <p:cNvGrpSpPr/>
            <p:nvPr/>
          </p:nvGrpSpPr>
          <p:grpSpPr>
            <a:xfrm>
              <a:off x="-20509" y="6124978"/>
              <a:ext cx="7580184" cy="2765540"/>
              <a:chOff x="-2544" y="4054709"/>
              <a:chExt cx="7580184" cy="2765540"/>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2544" y="4054709"/>
                <a:ext cx="7580184" cy="2765540"/>
                <a:chOff x="26399" y="2505789"/>
                <a:chExt cx="7580184" cy="2765540"/>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26399" y="2505789"/>
                  <a:ext cx="3637797"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2437962" y="2966655"/>
                  <a:ext cx="4807545" cy="2304674"/>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Fiyat: </a:t>
                  </a:r>
                  <a:r>
                    <a:rPr lang="tr-TR">
                      <a:solidFill>
                        <a:schemeClr val="tx1"/>
                      </a:solidFill>
                      <a:latin typeface="Calibri"/>
                      <a:ea typeface="Calibri"/>
                      <a:cs typeface="Calibri"/>
                    </a:rPr>
                    <a:t>Fiyatta pazarlık yapmak önemli olsa da, tedarikçilerin de maliyetlerini karşılamaları ve kar elde etmeleri gerektiğini unutmayın. Adil bir fiyat ödemek, tedarikçilerinizin etik uygulamalarını sürdürebilmelerini sağlamaya yardımcı olabilir.</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Hacim ve Frekans: </a:t>
                  </a:r>
                  <a:r>
                    <a:rPr lang="tr-TR">
                      <a:solidFill>
                        <a:schemeClr val="tx1"/>
                      </a:solidFill>
                      <a:latin typeface="Calibri"/>
                      <a:ea typeface="Calibri"/>
                      <a:cs typeface="Calibri"/>
                    </a:rPr>
                    <a:t>Ne kadar ve ne sıklıkta satın alacağınız konusunda anlaşın. Bu şartların iş ihtiyaçlarınızın yanı sıra tedarikçinin kapasitesiyle de uyumlu olduğundan emin olun. </a:t>
                  </a:r>
                  <a:r>
                    <a:rPr lang="tr-TR">
                      <a:solidFill>
                        <a:schemeClr val="tx1"/>
                      </a:solidFill>
                      <a:latin typeface="Calibri"/>
                      <a:ea typeface="Calibri"/>
                      <a:cs typeface="Calibri"/>
                      <a:hlinkClick r:id="rId2">
                        <a:extLst>
                          <a:ext uri="{A12FA001-AC4F-418D-AE19-62706E023703}">
                            <ahyp:hlinkClr xmlns:ahyp="http://schemas.microsoft.com/office/drawing/2018/hyperlinkcolor" val="tx"/>
                          </a:ext>
                        </a:extLst>
                      </a:hlinkClick>
                    </a:rPr>
                    <a:t>Tedarikçi sözleşmelerinin müzakere edilmesi</a:t>
                  </a:r>
                  <a:endParaRPr lang="tr-TR">
                    <a:solidFill>
                      <a:schemeClr val="tx1"/>
                    </a:solidFill>
                    <a:latin typeface="Calibri"/>
                    <a:ea typeface="Calibri"/>
                    <a:cs typeface="Calibri"/>
                  </a:endParaRP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Teslimat şartları: </a:t>
                  </a:r>
                  <a:r>
                    <a:rPr lang="tr-TR">
                      <a:solidFill>
                        <a:schemeClr val="tx1"/>
                      </a:solidFill>
                      <a:latin typeface="Calibri"/>
                      <a:ea typeface="Calibri"/>
                      <a:cs typeface="Calibri"/>
                    </a:rPr>
                    <a:t>Teslimatların ne zaman ve nasıl yapılacağını belirleyin. Depolama kapasiteniz ve ürünlerin raf ömrü gibi faktörleri göz önünde bulundurun.</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Ödeme şartları: </a:t>
                  </a:r>
                  <a:r>
                    <a:rPr lang="tr-TR">
                      <a:solidFill>
                        <a:schemeClr val="tx1"/>
                      </a:solidFill>
                      <a:latin typeface="Calibri"/>
                      <a:ea typeface="Calibri"/>
                      <a:cs typeface="Calibri"/>
                    </a:rPr>
                    <a:t>Mallar için ne zaman ve nasıl ödeme yapacağınızı belirleyin. Geç ödemeler ilişkileri zorlayabilir ve hatta daha küçük tedarikçileri riske atabilir.</a:t>
                  </a:r>
                </a:p>
                <a:p>
                  <a:pPr marL="228600" indent="-228600" algn="l" rtl="0">
                    <a:buClr>
                      <a:srgbClr val="F79037"/>
                    </a:buClr>
                    <a:buFont typeface="Arial" panose="020B0604020202020204" pitchFamily="34" charset="0"/>
                    <a:buChar char="•"/>
                    <a:tabLst>
                      <a:tab pos="177800" algn="l"/>
                    </a:tabLst>
                  </a:pPr>
                  <a:endParaRPr lang="tr-TR">
                    <a:solidFill>
                      <a:schemeClr val="tx1"/>
                    </a:solidFill>
                    <a:ea typeface="Calibri"/>
                  </a:endParaRPr>
                </a:p>
              </p:txBody>
            </p:sp>
          </p:grpSp>
          <p:sp>
            <p:nvSpPr>
              <p:cNvPr id="30" name="TextBox 29">
                <a:extLst>
                  <a:ext uri="{FF2B5EF4-FFF2-40B4-BE49-F238E27FC236}">
                    <a16:creationId xmlns:a16="http://schemas.microsoft.com/office/drawing/2014/main" id="{D844FB2F-0848-99B8-C1EC-796FD1D5972F}"/>
                  </a:ext>
                </a:extLst>
              </p:cNvPr>
              <p:cNvSpPr txBox="1"/>
              <p:nvPr/>
            </p:nvSpPr>
            <p:spPr>
              <a:xfrm>
                <a:off x="505796" y="4094668"/>
                <a:ext cx="3197603"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Sözleşmelerin Müzakere Edilmesi</a:t>
                </a:r>
              </a:p>
            </p:txBody>
          </p:sp>
        </p:grpSp>
        <p:sp>
          <p:nvSpPr>
            <p:cNvPr id="34" name="Text Placeholder 2">
              <a:extLst>
                <a:ext uri="{FF2B5EF4-FFF2-40B4-BE49-F238E27FC236}">
                  <a16:creationId xmlns:a16="http://schemas.microsoft.com/office/drawing/2014/main" id="{E5ECD03D-417B-1377-0C01-C3DF6532E351}"/>
                </a:ext>
              </a:extLst>
            </p:cNvPr>
            <p:cNvSpPr txBox="1">
              <a:spLocks/>
            </p:cNvSpPr>
            <p:nvPr/>
          </p:nvSpPr>
          <p:spPr>
            <a:xfrm>
              <a:off x="589621" y="6740659"/>
              <a:ext cx="1603245" cy="1256191"/>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err="1">
                  <a:solidFill>
                    <a:schemeClr val="tx1"/>
                  </a:solidFill>
                  <a:latin typeface="Calibri"/>
                  <a:ea typeface="Calibri"/>
                  <a:cs typeface="Calibri"/>
                </a:rPr>
                <a:t>Potansiyel</a:t>
              </a:r>
              <a:r>
                <a:rPr lang="en-US">
                  <a:solidFill>
                    <a:schemeClr val="tx1"/>
                  </a:solidFill>
                  <a:latin typeface="Calibri"/>
                  <a:ea typeface="Calibri"/>
                  <a:cs typeface="Calibri"/>
                </a:rPr>
                <a:t> </a:t>
              </a:r>
              <a:r>
                <a:rPr lang="en-US" err="1">
                  <a:solidFill>
                    <a:schemeClr val="tx1"/>
                  </a:solidFill>
                  <a:latin typeface="Calibri"/>
                  <a:ea typeface="Calibri"/>
                  <a:cs typeface="Calibri"/>
                </a:rPr>
                <a:t>tedarikçileri</a:t>
              </a:r>
              <a:r>
                <a:rPr lang="en-US">
                  <a:solidFill>
                    <a:schemeClr val="tx1"/>
                  </a:solidFill>
                  <a:latin typeface="Calibri"/>
                  <a:ea typeface="Calibri"/>
                  <a:cs typeface="Calibri"/>
                </a:rPr>
                <a:t> </a:t>
              </a:r>
              <a:r>
                <a:rPr lang="en-US" err="1">
                  <a:solidFill>
                    <a:schemeClr val="tx1"/>
                  </a:solidFill>
                  <a:latin typeface="Calibri"/>
                  <a:ea typeface="Calibri"/>
                  <a:cs typeface="Calibri"/>
                </a:rPr>
                <a:t>belirledikten</a:t>
              </a:r>
              <a:r>
                <a:rPr lang="en-US">
                  <a:solidFill>
                    <a:schemeClr val="tx1"/>
                  </a:solidFill>
                  <a:latin typeface="Calibri"/>
                  <a:ea typeface="Calibri"/>
                  <a:cs typeface="Calibri"/>
                </a:rPr>
                <a:t> </a:t>
              </a:r>
              <a:r>
                <a:rPr lang="en-US" err="1">
                  <a:solidFill>
                    <a:schemeClr val="tx1"/>
                  </a:solidFill>
                  <a:latin typeface="Calibri"/>
                  <a:ea typeface="Calibri"/>
                  <a:cs typeface="Calibri"/>
                </a:rPr>
                <a:t>sonraki</a:t>
              </a:r>
              <a:r>
                <a:rPr lang="en-US">
                  <a:solidFill>
                    <a:schemeClr val="tx1"/>
                  </a:solidFill>
                  <a:latin typeface="Calibri"/>
                  <a:ea typeface="Calibri"/>
                  <a:cs typeface="Calibri"/>
                </a:rPr>
                <a:t> </a:t>
              </a:r>
              <a:r>
                <a:rPr lang="en-US" err="1">
                  <a:solidFill>
                    <a:schemeClr val="tx1"/>
                  </a:solidFill>
                  <a:latin typeface="Calibri"/>
                  <a:ea typeface="Calibri"/>
                  <a:cs typeface="Calibri"/>
                </a:rPr>
                <a:t>adım</a:t>
              </a:r>
              <a:r>
                <a:rPr lang="en-US">
                  <a:solidFill>
                    <a:schemeClr val="tx1"/>
                  </a:solidFill>
                  <a:latin typeface="Calibri"/>
                  <a:ea typeface="Calibri"/>
                  <a:cs typeface="Calibri"/>
                </a:rPr>
                <a:t>, </a:t>
              </a:r>
              <a:r>
                <a:rPr lang="en-US" b="1" err="1">
                  <a:solidFill>
                    <a:schemeClr val="tx1"/>
                  </a:solidFill>
                  <a:latin typeface="Calibri"/>
                  <a:ea typeface="Calibri"/>
                  <a:cs typeface="Calibri"/>
                </a:rPr>
                <a:t>şartlarınızı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müzakere</a:t>
              </a:r>
              <a:r>
                <a:rPr lang="en-US" b="1">
                  <a:solidFill>
                    <a:schemeClr val="tx1"/>
                  </a:solidFill>
                  <a:latin typeface="Calibri"/>
                  <a:ea typeface="Calibri"/>
                  <a:cs typeface="Calibri"/>
                </a:rPr>
                <a:t> </a:t>
              </a:r>
              <a:r>
                <a:rPr lang="en-US" b="1" err="1">
                  <a:solidFill>
                    <a:schemeClr val="tx1"/>
                  </a:solidFill>
                  <a:latin typeface="Calibri"/>
                  <a:ea typeface="Calibri"/>
                  <a:cs typeface="Calibri"/>
                </a:rPr>
                <a:t>etmektir</a:t>
              </a:r>
              <a:r>
                <a:rPr lang="en-US" b="1">
                  <a:solidFill>
                    <a:schemeClr val="tx1"/>
                  </a:solidFill>
                  <a:latin typeface="Calibri"/>
                  <a:ea typeface="Calibri"/>
                  <a:cs typeface="Calibri"/>
                </a:rPr>
                <a:t>.</a:t>
              </a:r>
              <a:r>
                <a:rPr lang="en-US">
                  <a:solidFill>
                    <a:schemeClr val="tx1"/>
                  </a:solidFill>
                  <a:latin typeface="Calibri"/>
                  <a:ea typeface="Calibri"/>
                  <a:cs typeface="Calibri"/>
                </a:rPr>
                <a:t> </a:t>
              </a:r>
              <a:r>
                <a:rPr lang="en-US" err="1">
                  <a:solidFill>
                    <a:schemeClr val="tx1"/>
                  </a:solidFill>
                  <a:latin typeface="Calibri"/>
                  <a:ea typeface="Calibri"/>
                  <a:cs typeface="Calibri"/>
                </a:rPr>
                <a:t>İşte</a:t>
              </a:r>
              <a:r>
                <a:rPr lang="en-US">
                  <a:solidFill>
                    <a:schemeClr val="tx1"/>
                  </a:solidFill>
                  <a:latin typeface="Calibri"/>
                  <a:ea typeface="Calibri"/>
                  <a:cs typeface="Calibri"/>
                </a:rPr>
                <a:t> </a:t>
              </a:r>
              <a:r>
                <a:rPr lang="en-US" err="1">
                  <a:solidFill>
                    <a:schemeClr val="tx1"/>
                  </a:solidFill>
                  <a:latin typeface="Calibri"/>
                  <a:ea typeface="Calibri"/>
                  <a:cs typeface="Calibri"/>
                </a:rPr>
                <a:t>dikkate</a:t>
              </a:r>
              <a:r>
                <a:rPr lang="en-US">
                  <a:solidFill>
                    <a:schemeClr val="tx1"/>
                  </a:solidFill>
                  <a:latin typeface="Calibri"/>
                  <a:ea typeface="Calibri"/>
                  <a:cs typeface="Calibri"/>
                </a:rPr>
                <a:t> </a:t>
              </a:r>
              <a:r>
                <a:rPr lang="en-US" err="1">
                  <a:solidFill>
                    <a:schemeClr val="tx1"/>
                  </a:solidFill>
                  <a:latin typeface="Calibri"/>
                  <a:ea typeface="Calibri"/>
                  <a:cs typeface="Calibri"/>
                </a:rPr>
                <a:t>alınması</a:t>
              </a:r>
              <a:r>
                <a:rPr lang="en-US">
                  <a:solidFill>
                    <a:schemeClr val="tx1"/>
                  </a:solidFill>
                  <a:latin typeface="Calibri"/>
                  <a:ea typeface="Calibri"/>
                  <a:cs typeface="Calibri"/>
                </a:rPr>
                <a:t> </a:t>
              </a:r>
              <a:r>
                <a:rPr lang="en-US" err="1">
                  <a:solidFill>
                    <a:schemeClr val="tx1"/>
                  </a:solidFill>
                  <a:latin typeface="Calibri"/>
                  <a:ea typeface="Calibri"/>
                  <a:cs typeface="Calibri"/>
                </a:rPr>
                <a:t>gereken</a:t>
              </a:r>
              <a:r>
                <a:rPr lang="en-US">
                  <a:solidFill>
                    <a:schemeClr val="tx1"/>
                  </a:solidFill>
                  <a:latin typeface="Calibri"/>
                  <a:ea typeface="Calibri"/>
                  <a:cs typeface="Calibri"/>
                </a:rPr>
                <a:t> </a:t>
              </a:r>
              <a:r>
                <a:rPr lang="en-US" err="1">
                  <a:solidFill>
                    <a:schemeClr val="tx1"/>
                  </a:solidFill>
                  <a:latin typeface="Calibri"/>
                  <a:ea typeface="Calibri"/>
                  <a:cs typeface="Calibri"/>
                </a:rPr>
                <a:t>birkaç</a:t>
              </a:r>
              <a:r>
                <a:rPr lang="en-US">
                  <a:solidFill>
                    <a:schemeClr val="tx1"/>
                  </a:solidFill>
                  <a:latin typeface="Calibri"/>
                  <a:ea typeface="Calibri"/>
                  <a:cs typeface="Calibri"/>
                </a:rPr>
                <a:t> </a:t>
              </a:r>
              <a:r>
                <a:rPr lang="en-US" err="1">
                  <a:solidFill>
                    <a:schemeClr val="tx1"/>
                  </a:solidFill>
                  <a:latin typeface="Calibri"/>
                  <a:ea typeface="Calibri"/>
                  <a:cs typeface="Calibri"/>
                </a:rPr>
                <a:t>nokta</a:t>
              </a:r>
              <a:r>
                <a:rPr lang="en-US">
                  <a:solidFill>
                    <a:schemeClr val="tx1"/>
                  </a:solidFill>
                  <a:latin typeface="Calibri"/>
                  <a:ea typeface="Calibri"/>
                  <a:cs typeface="Calibri"/>
                </a:rPr>
                <a:t>:</a:t>
              </a:r>
              <a:endParaRPr lang="en-US" b="1">
                <a:solidFill>
                  <a:schemeClr val="tx1"/>
                </a:solidFill>
                <a:latin typeface="Calibri"/>
                <a:ea typeface="Calibri"/>
                <a:cs typeface="Calibri"/>
              </a:endParaRPr>
            </a:p>
            <a:p>
              <a:pPr algn="l" rtl="0">
                <a:buClr>
                  <a:srgbClr val="F79037"/>
                </a:buClr>
                <a:tabLst>
                  <a:tab pos="177800" algn="l"/>
                </a:tabLst>
              </a:pPr>
              <a:endParaRPr lang="en-US">
                <a:solidFill>
                  <a:schemeClr val="tx1"/>
                </a:solidFill>
              </a:endParaRPr>
            </a:p>
          </p:txBody>
        </p:sp>
      </p:grpSp>
      <p:grpSp>
        <p:nvGrpSpPr>
          <p:cNvPr id="53" name="Graphic 3">
            <a:extLst>
              <a:ext uri="{FF2B5EF4-FFF2-40B4-BE49-F238E27FC236}">
                <a16:creationId xmlns:a16="http://schemas.microsoft.com/office/drawing/2014/main" id="{0ED0CC73-D422-AD83-A203-253C9D8FE2E8}"/>
              </a:ext>
            </a:extLst>
          </p:cNvPr>
          <p:cNvGrpSpPr/>
          <p:nvPr/>
        </p:nvGrpSpPr>
        <p:grpSpPr>
          <a:xfrm>
            <a:off x="5810430" y="192755"/>
            <a:ext cx="1124451" cy="1141399"/>
            <a:chOff x="4420248" y="5325487"/>
            <a:chExt cx="1091621" cy="1108075"/>
          </a:xfrm>
          <a:solidFill>
            <a:srgbClr val="000000"/>
          </a:solidFill>
        </p:grpSpPr>
        <p:grpSp>
          <p:nvGrpSpPr>
            <p:cNvPr id="55" name="Graphic 3">
              <a:extLst>
                <a:ext uri="{FF2B5EF4-FFF2-40B4-BE49-F238E27FC236}">
                  <a16:creationId xmlns:a16="http://schemas.microsoft.com/office/drawing/2014/main" id="{1BB586F0-8D22-E105-C59F-F82DE93D8C78}"/>
                </a:ext>
              </a:extLst>
            </p:cNvPr>
            <p:cNvGrpSpPr/>
            <p:nvPr/>
          </p:nvGrpSpPr>
          <p:grpSpPr>
            <a:xfrm>
              <a:off x="4420248" y="5325487"/>
              <a:ext cx="965453" cy="1091619"/>
              <a:chOff x="4420248" y="5325487"/>
              <a:chExt cx="965453" cy="1091619"/>
            </a:xfrm>
            <a:grpFill/>
          </p:grpSpPr>
          <p:sp>
            <p:nvSpPr>
              <p:cNvPr id="67" name="Freeform 66">
                <a:extLst>
                  <a:ext uri="{FF2B5EF4-FFF2-40B4-BE49-F238E27FC236}">
                    <a16:creationId xmlns:a16="http://schemas.microsoft.com/office/drawing/2014/main" id="{956491F4-1885-5B9A-B329-30CA8FF6A18F}"/>
                  </a:ext>
                </a:extLst>
              </p:cNvPr>
              <p:cNvSpPr/>
              <p:nvPr/>
            </p:nvSpPr>
            <p:spPr>
              <a:xfrm>
                <a:off x="4653384" y="5553136"/>
                <a:ext cx="98739" cy="101482"/>
              </a:xfrm>
              <a:custGeom>
                <a:avLst/>
                <a:gdLst>
                  <a:gd name="connsiteX0" fmla="*/ 79540 w 98739"/>
                  <a:gd name="connsiteY0" fmla="*/ 0 h 101482"/>
                  <a:gd name="connsiteX1" fmla="*/ 0 w 98739"/>
                  <a:gd name="connsiteY1" fmla="*/ 76797 h 101482"/>
                  <a:gd name="connsiteX2" fmla="*/ 13714 w 98739"/>
                  <a:gd name="connsiteY2" fmla="*/ 101483 h 101482"/>
                  <a:gd name="connsiteX3" fmla="*/ 30170 w 98739"/>
                  <a:gd name="connsiteY3" fmla="*/ 79540 h 101482"/>
                  <a:gd name="connsiteX4" fmla="*/ 79540 w 98739"/>
                  <a:gd name="connsiteY4" fmla="*/ 30171 h 101482"/>
                  <a:gd name="connsiteX5" fmla="*/ 98739 w 98739"/>
                  <a:gd name="connsiteY5" fmla="*/ 13714 h 101482"/>
                  <a:gd name="connsiteX6" fmla="*/ 79540 w 98739"/>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39" h="101482">
                    <a:moveTo>
                      <a:pt x="79540" y="0"/>
                    </a:moveTo>
                    <a:cubicBezTo>
                      <a:pt x="35656" y="0"/>
                      <a:pt x="0" y="32913"/>
                      <a:pt x="0" y="76797"/>
                    </a:cubicBezTo>
                    <a:cubicBezTo>
                      <a:pt x="0" y="93254"/>
                      <a:pt x="2743" y="98740"/>
                      <a:pt x="13714" y="101483"/>
                    </a:cubicBezTo>
                    <a:cubicBezTo>
                      <a:pt x="24685" y="101483"/>
                      <a:pt x="30170" y="95997"/>
                      <a:pt x="30170" y="79540"/>
                    </a:cubicBezTo>
                    <a:cubicBezTo>
                      <a:pt x="32913" y="52112"/>
                      <a:pt x="52112" y="32913"/>
                      <a:pt x="79540" y="30171"/>
                    </a:cubicBezTo>
                    <a:cubicBezTo>
                      <a:pt x="93254" y="30171"/>
                      <a:pt x="98739" y="24685"/>
                      <a:pt x="98739" y="13714"/>
                    </a:cubicBezTo>
                    <a:cubicBezTo>
                      <a:pt x="98739" y="5486"/>
                      <a:pt x="90511" y="0"/>
                      <a:pt x="79540" y="0"/>
                    </a:cubicBezTo>
                    <a:close/>
                  </a:path>
                </a:pathLst>
              </a:custGeom>
              <a:grpFill/>
              <a:ln w="27426" cap="flat">
                <a:noFill/>
                <a:prstDash val="solid"/>
                <a:miter/>
              </a:ln>
            </p:spPr>
            <p:txBody>
              <a:bodyPr rtlCol="0" anchor="ctr"/>
              <a:lstStyle/>
              <a:p>
                <a:pPr algn="l" rtl="0"/>
                <a:endParaRPr lang="en-US"/>
              </a:p>
            </p:txBody>
          </p:sp>
          <p:sp>
            <p:nvSpPr>
              <p:cNvPr id="68" name="Freeform 67">
                <a:extLst>
                  <a:ext uri="{FF2B5EF4-FFF2-40B4-BE49-F238E27FC236}">
                    <a16:creationId xmlns:a16="http://schemas.microsoft.com/office/drawing/2014/main" id="{2C76A0DF-66A1-3F77-2CEC-3774715ACADE}"/>
                  </a:ext>
                </a:extLst>
              </p:cNvPr>
              <p:cNvSpPr/>
              <p:nvPr/>
            </p:nvSpPr>
            <p:spPr>
              <a:xfrm>
                <a:off x="4420248" y="5325487"/>
                <a:ext cx="342845" cy="341238"/>
              </a:xfrm>
              <a:custGeom>
                <a:avLst/>
                <a:gdLst>
                  <a:gd name="connsiteX0" fmla="*/ 342846 w 342845"/>
                  <a:gd name="connsiteY0" fmla="*/ 16456 h 341238"/>
                  <a:gd name="connsiteX1" fmla="*/ 320904 w 342845"/>
                  <a:gd name="connsiteY1" fmla="*/ 0 h 341238"/>
                  <a:gd name="connsiteX2" fmla="*/ 266048 w 342845"/>
                  <a:gd name="connsiteY2" fmla="*/ 2742 h 341238"/>
                  <a:gd name="connsiteX3" fmla="*/ 0 w 342845"/>
                  <a:gd name="connsiteY3" fmla="*/ 301704 h 341238"/>
                  <a:gd name="connsiteX4" fmla="*/ 0 w 342845"/>
                  <a:gd name="connsiteY4" fmla="*/ 326389 h 341238"/>
                  <a:gd name="connsiteX5" fmla="*/ 10971 w 342845"/>
                  <a:gd name="connsiteY5" fmla="*/ 340102 h 341238"/>
                  <a:gd name="connsiteX6" fmla="*/ 24685 w 342845"/>
                  <a:gd name="connsiteY6" fmla="*/ 337359 h 341238"/>
                  <a:gd name="connsiteX7" fmla="*/ 30170 w 342845"/>
                  <a:gd name="connsiteY7" fmla="*/ 320903 h 341238"/>
                  <a:gd name="connsiteX8" fmla="*/ 65826 w 342845"/>
                  <a:gd name="connsiteY8" fmla="*/ 172794 h 341238"/>
                  <a:gd name="connsiteX9" fmla="*/ 318161 w 342845"/>
                  <a:gd name="connsiteY9" fmla="*/ 32913 h 341238"/>
                  <a:gd name="connsiteX10" fmla="*/ 342846 w 342845"/>
                  <a:gd name="connsiteY10" fmla="*/ 16456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845" h="341238">
                    <a:moveTo>
                      <a:pt x="342846" y="16456"/>
                    </a:moveTo>
                    <a:cubicBezTo>
                      <a:pt x="342846" y="5485"/>
                      <a:pt x="334618" y="0"/>
                      <a:pt x="320904" y="0"/>
                    </a:cubicBezTo>
                    <a:cubicBezTo>
                      <a:pt x="301704" y="0"/>
                      <a:pt x="285248" y="0"/>
                      <a:pt x="266048" y="2742"/>
                    </a:cubicBezTo>
                    <a:cubicBezTo>
                      <a:pt x="115196" y="24685"/>
                      <a:pt x="2743" y="148109"/>
                      <a:pt x="0" y="301704"/>
                    </a:cubicBezTo>
                    <a:cubicBezTo>
                      <a:pt x="0" y="309932"/>
                      <a:pt x="0" y="318160"/>
                      <a:pt x="0" y="326389"/>
                    </a:cubicBezTo>
                    <a:cubicBezTo>
                      <a:pt x="0" y="331874"/>
                      <a:pt x="5485" y="337359"/>
                      <a:pt x="10971" y="340102"/>
                    </a:cubicBezTo>
                    <a:cubicBezTo>
                      <a:pt x="13714" y="342845"/>
                      <a:pt x="21942" y="340102"/>
                      <a:pt x="24685" y="337359"/>
                    </a:cubicBezTo>
                    <a:cubicBezTo>
                      <a:pt x="27428" y="331874"/>
                      <a:pt x="30170" y="326389"/>
                      <a:pt x="30170" y="320903"/>
                    </a:cubicBezTo>
                    <a:cubicBezTo>
                      <a:pt x="30170" y="268790"/>
                      <a:pt x="38399" y="219421"/>
                      <a:pt x="65826" y="172794"/>
                    </a:cubicBezTo>
                    <a:cubicBezTo>
                      <a:pt x="123425" y="76797"/>
                      <a:pt x="205708" y="30170"/>
                      <a:pt x="318161" y="32913"/>
                    </a:cubicBezTo>
                    <a:cubicBezTo>
                      <a:pt x="334618" y="32913"/>
                      <a:pt x="342846" y="27428"/>
                      <a:pt x="342846" y="16456"/>
                    </a:cubicBezTo>
                    <a:close/>
                  </a:path>
                </a:pathLst>
              </a:custGeom>
              <a:grpFill/>
              <a:ln w="27426" cap="flat">
                <a:noFill/>
                <a:prstDash val="solid"/>
                <a:miter/>
              </a:ln>
            </p:spPr>
            <p:txBody>
              <a:bodyPr rtlCol="0" anchor="ctr"/>
              <a:lstStyle/>
              <a:p>
                <a:pPr algn="l" rtl="0"/>
                <a:endParaRPr lang="en-US"/>
              </a:p>
            </p:txBody>
          </p:sp>
          <p:sp>
            <p:nvSpPr>
              <p:cNvPr id="69" name="Freeform 68">
                <a:extLst>
                  <a:ext uri="{FF2B5EF4-FFF2-40B4-BE49-F238E27FC236}">
                    <a16:creationId xmlns:a16="http://schemas.microsoft.com/office/drawing/2014/main" id="{FCFCA0C3-E6B4-81B9-68CB-59BB5A0EBF9A}"/>
                  </a:ext>
                </a:extLst>
              </p:cNvPr>
              <p:cNvSpPr/>
              <p:nvPr/>
            </p:nvSpPr>
            <p:spPr>
              <a:xfrm>
                <a:off x="4540930" y="5443080"/>
                <a:ext cx="213935" cy="217023"/>
              </a:xfrm>
              <a:custGeom>
                <a:avLst/>
                <a:gdLst>
                  <a:gd name="connsiteX0" fmla="*/ 30171 w 213935"/>
                  <a:gd name="connsiteY0" fmla="*/ 200567 h 217023"/>
                  <a:gd name="connsiteX1" fmla="*/ 30171 w 213935"/>
                  <a:gd name="connsiteY1" fmla="*/ 189596 h 217023"/>
                  <a:gd name="connsiteX2" fmla="*/ 183765 w 213935"/>
                  <a:gd name="connsiteY2" fmla="*/ 33259 h 217023"/>
                  <a:gd name="connsiteX3" fmla="*/ 197479 w 213935"/>
                  <a:gd name="connsiteY3" fmla="*/ 33259 h 217023"/>
                  <a:gd name="connsiteX4" fmla="*/ 213936 w 213935"/>
                  <a:gd name="connsiteY4" fmla="*/ 16803 h 217023"/>
                  <a:gd name="connsiteX5" fmla="*/ 197479 w 213935"/>
                  <a:gd name="connsiteY5" fmla="*/ 346 h 217023"/>
                  <a:gd name="connsiteX6" fmla="*/ 5485 w 213935"/>
                  <a:gd name="connsiteY6" fmla="*/ 140227 h 217023"/>
                  <a:gd name="connsiteX7" fmla="*/ 0 w 213935"/>
                  <a:gd name="connsiteY7" fmla="*/ 203310 h 217023"/>
                  <a:gd name="connsiteX8" fmla="*/ 16457 w 213935"/>
                  <a:gd name="connsiteY8" fmla="*/ 217024 h 217023"/>
                  <a:gd name="connsiteX9" fmla="*/ 30171 w 213935"/>
                  <a:gd name="connsiteY9" fmla="*/ 200567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30171" y="200567"/>
                    </a:moveTo>
                    <a:cubicBezTo>
                      <a:pt x="30171" y="197825"/>
                      <a:pt x="30171" y="192339"/>
                      <a:pt x="30171" y="189596"/>
                    </a:cubicBezTo>
                    <a:cubicBezTo>
                      <a:pt x="30171" y="104571"/>
                      <a:pt x="98740" y="33259"/>
                      <a:pt x="183765" y="33259"/>
                    </a:cubicBezTo>
                    <a:cubicBezTo>
                      <a:pt x="189251" y="33259"/>
                      <a:pt x="191994" y="33259"/>
                      <a:pt x="197479" y="33259"/>
                    </a:cubicBezTo>
                    <a:cubicBezTo>
                      <a:pt x="208450" y="33259"/>
                      <a:pt x="213936" y="25031"/>
                      <a:pt x="213936" y="16803"/>
                    </a:cubicBezTo>
                    <a:cubicBezTo>
                      <a:pt x="213936" y="8574"/>
                      <a:pt x="208450" y="346"/>
                      <a:pt x="197479" y="346"/>
                    </a:cubicBezTo>
                    <a:cubicBezTo>
                      <a:pt x="109711" y="-5140"/>
                      <a:pt x="27428" y="55201"/>
                      <a:pt x="5485" y="140227"/>
                    </a:cubicBezTo>
                    <a:cubicBezTo>
                      <a:pt x="0" y="159426"/>
                      <a:pt x="0" y="181368"/>
                      <a:pt x="0" y="203310"/>
                    </a:cubicBezTo>
                    <a:cubicBezTo>
                      <a:pt x="0" y="211539"/>
                      <a:pt x="8228" y="217024"/>
                      <a:pt x="16457" y="217024"/>
                    </a:cubicBezTo>
                    <a:cubicBezTo>
                      <a:pt x="27428" y="217024"/>
                      <a:pt x="30171" y="208796"/>
                      <a:pt x="30171" y="200567"/>
                    </a:cubicBezTo>
                    <a:close/>
                  </a:path>
                </a:pathLst>
              </a:custGeom>
              <a:grpFill/>
              <a:ln w="27426" cap="flat">
                <a:noFill/>
                <a:prstDash val="solid"/>
                <a:miter/>
              </a:ln>
            </p:spPr>
            <p:txBody>
              <a:bodyPr rtlCol="0" anchor="ctr"/>
              <a:lstStyle/>
              <a:p>
                <a:pPr algn="l" rtl="0"/>
                <a:endParaRPr lang="en-US"/>
              </a:p>
            </p:txBody>
          </p:sp>
          <p:sp>
            <p:nvSpPr>
              <p:cNvPr id="70" name="Freeform 69">
                <a:extLst>
                  <a:ext uri="{FF2B5EF4-FFF2-40B4-BE49-F238E27FC236}">
                    <a16:creationId xmlns:a16="http://schemas.microsoft.com/office/drawing/2014/main" id="{D734391A-4E83-7D6E-A69C-71E1ABD1283A}"/>
                  </a:ext>
                </a:extLst>
              </p:cNvPr>
              <p:cNvSpPr/>
              <p:nvPr/>
            </p:nvSpPr>
            <p:spPr>
              <a:xfrm>
                <a:off x="4560129" y="5533525"/>
                <a:ext cx="825572" cy="307600"/>
              </a:xfrm>
              <a:custGeom>
                <a:avLst/>
                <a:gdLst>
                  <a:gd name="connsiteX0" fmla="*/ 411415 w 825572"/>
                  <a:gd name="connsiteY0" fmla="*/ 304858 h 307600"/>
                  <a:gd name="connsiteX1" fmla="*/ 411415 w 825572"/>
                  <a:gd name="connsiteY1" fmla="*/ 307601 h 307600"/>
                  <a:gd name="connsiteX2" fmla="*/ 548554 w 825572"/>
                  <a:gd name="connsiteY2" fmla="*/ 293887 h 307600"/>
                  <a:gd name="connsiteX3" fmla="*/ 751519 w 825572"/>
                  <a:gd name="connsiteY3" fmla="*/ 258232 h 307600"/>
                  <a:gd name="connsiteX4" fmla="*/ 809117 w 825572"/>
                  <a:gd name="connsiteY4" fmla="*/ 247260 h 307600"/>
                  <a:gd name="connsiteX5" fmla="*/ 825573 w 825572"/>
                  <a:gd name="connsiteY5" fmla="*/ 230804 h 307600"/>
                  <a:gd name="connsiteX6" fmla="*/ 809117 w 825572"/>
                  <a:gd name="connsiteY6" fmla="*/ 214347 h 307600"/>
                  <a:gd name="connsiteX7" fmla="*/ 803631 w 825572"/>
                  <a:gd name="connsiteY7" fmla="*/ 211604 h 307600"/>
                  <a:gd name="connsiteX8" fmla="*/ 608894 w 825572"/>
                  <a:gd name="connsiteY8" fmla="*/ 162235 h 307600"/>
                  <a:gd name="connsiteX9" fmla="*/ 592438 w 825572"/>
                  <a:gd name="connsiteY9" fmla="*/ 145778 h 307600"/>
                  <a:gd name="connsiteX10" fmla="*/ 548554 w 825572"/>
                  <a:gd name="connsiteY10" fmla="*/ 33325 h 307600"/>
                  <a:gd name="connsiteX11" fmla="*/ 490956 w 825572"/>
                  <a:gd name="connsiteY11" fmla="*/ 411 h 307600"/>
                  <a:gd name="connsiteX12" fmla="*/ 438843 w 825572"/>
                  <a:gd name="connsiteY12" fmla="*/ 8640 h 307600"/>
                  <a:gd name="connsiteX13" fmla="*/ 342846 w 825572"/>
                  <a:gd name="connsiteY13" fmla="*/ 3154 h 307600"/>
                  <a:gd name="connsiteX14" fmla="*/ 279762 w 825572"/>
                  <a:gd name="connsiteY14" fmla="*/ 36068 h 307600"/>
                  <a:gd name="connsiteX15" fmla="*/ 224907 w 825572"/>
                  <a:gd name="connsiteY15" fmla="*/ 154006 h 307600"/>
                  <a:gd name="connsiteX16" fmla="*/ 205708 w 825572"/>
                  <a:gd name="connsiteY16" fmla="*/ 167720 h 307600"/>
                  <a:gd name="connsiteX17" fmla="*/ 16457 w 825572"/>
                  <a:gd name="connsiteY17" fmla="*/ 211604 h 307600"/>
                  <a:gd name="connsiteX18" fmla="*/ 0 w 825572"/>
                  <a:gd name="connsiteY18" fmla="*/ 228061 h 307600"/>
                  <a:gd name="connsiteX19" fmla="*/ 16457 w 825572"/>
                  <a:gd name="connsiteY19" fmla="*/ 244518 h 307600"/>
                  <a:gd name="connsiteX20" fmla="*/ 205708 w 825572"/>
                  <a:gd name="connsiteY20" fmla="*/ 280173 h 307600"/>
                  <a:gd name="connsiteX21" fmla="*/ 411415 w 825572"/>
                  <a:gd name="connsiteY21" fmla="*/ 304858 h 307600"/>
                  <a:gd name="connsiteX22" fmla="*/ 101482 w 825572"/>
                  <a:gd name="connsiteY22" fmla="*/ 225318 h 307600"/>
                  <a:gd name="connsiteX23" fmla="*/ 123425 w 825572"/>
                  <a:gd name="connsiteY23" fmla="*/ 219832 h 307600"/>
                  <a:gd name="connsiteX24" fmla="*/ 230393 w 825572"/>
                  <a:gd name="connsiteY24" fmla="*/ 195148 h 307600"/>
                  <a:gd name="connsiteX25" fmla="*/ 244107 w 825572"/>
                  <a:gd name="connsiteY25" fmla="*/ 195148 h 307600"/>
                  <a:gd name="connsiteX26" fmla="*/ 504669 w 825572"/>
                  <a:gd name="connsiteY26" fmla="*/ 200633 h 307600"/>
                  <a:gd name="connsiteX27" fmla="*/ 512897 w 825572"/>
                  <a:gd name="connsiteY27" fmla="*/ 197890 h 307600"/>
                  <a:gd name="connsiteX28" fmla="*/ 529354 w 825572"/>
                  <a:gd name="connsiteY28" fmla="*/ 178691 h 307600"/>
                  <a:gd name="connsiteX29" fmla="*/ 392216 w 825572"/>
                  <a:gd name="connsiteY29" fmla="*/ 178691 h 307600"/>
                  <a:gd name="connsiteX30" fmla="*/ 257820 w 825572"/>
                  <a:gd name="connsiteY30" fmla="*/ 162235 h 307600"/>
                  <a:gd name="connsiteX31" fmla="*/ 263306 w 825572"/>
                  <a:gd name="connsiteY31" fmla="*/ 151263 h 307600"/>
                  <a:gd name="connsiteX32" fmla="*/ 312676 w 825572"/>
                  <a:gd name="connsiteY32" fmla="*/ 47039 h 307600"/>
                  <a:gd name="connsiteX33" fmla="*/ 340103 w 825572"/>
                  <a:gd name="connsiteY33" fmla="*/ 30582 h 307600"/>
                  <a:gd name="connsiteX34" fmla="*/ 433357 w 825572"/>
                  <a:gd name="connsiteY34" fmla="*/ 36068 h 307600"/>
                  <a:gd name="connsiteX35" fmla="*/ 493698 w 825572"/>
                  <a:gd name="connsiteY35" fmla="*/ 27839 h 307600"/>
                  <a:gd name="connsiteX36" fmla="*/ 570496 w 825572"/>
                  <a:gd name="connsiteY36" fmla="*/ 164977 h 307600"/>
                  <a:gd name="connsiteX37" fmla="*/ 589695 w 825572"/>
                  <a:gd name="connsiteY37" fmla="*/ 181434 h 307600"/>
                  <a:gd name="connsiteX38" fmla="*/ 721348 w 825572"/>
                  <a:gd name="connsiteY38" fmla="*/ 214347 h 307600"/>
                  <a:gd name="connsiteX39" fmla="*/ 732319 w 825572"/>
                  <a:gd name="connsiteY39" fmla="*/ 217090 h 307600"/>
                  <a:gd name="connsiteX40" fmla="*/ 732319 w 825572"/>
                  <a:gd name="connsiteY40" fmla="*/ 219832 h 307600"/>
                  <a:gd name="connsiteX41" fmla="*/ 685692 w 825572"/>
                  <a:gd name="connsiteY41" fmla="*/ 228061 h 307600"/>
                  <a:gd name="connsiteX42" fmla="*/ 507412 w 825572"/>
                  <a:gd name="connsiteY42" fmla="*/ 258232 h 307600"/>
                  <a:gd name="connsiteX43" fmla="*/ 233135 w 825572"/>
                  <a:gd name="connsiteY43" fmla="*/ 244518 h 307600"/>
                  <a:gd name="connsiteX44" fmla="*/ 106968 w 825572"/>
                  <a:gd name="connsiteY44" fmla="*/ 222575 h 307600"/>
                  <a:gd name="connsiteX45" fmla="*/ 101482 w 825572"/>
                  <a:gd name="connsiteY45" fmla="*/ 225318 h 30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5572" h="307600">
                    <a:moveTo>
                      <a:pt x="411415" y="304858"/>
                    </a:moveTo>
                    <a:cubicBezTo>
                      <a:pt x="411415" y="304858"/>
                      <a:pt x="411415" y="307601"/>
                      <a:pt x="411415" y="307601"/>
                    </a:cubicBezTo>
                    <a:cubicBezTo>
                      <a:pt x="458042" y="302115"/>
                      <a:pt x="501927" y="302115"/>
                      <a:pt x="548554" y="293887"/>
                    </a:cubicBezTo>
                    <a:cubicBezTo>
                      <a:pt x="617123" y="282916"/>
                      <a:pt x="682949" y="269202"/>
                      <a:pt x="751519" y="258232"/>
                    </a:cubicBezTo>
                    <a:cubicBezTo>
                      <a:pt x="770717" y="255489"/>
                      <a:pt x="789917" y="250003"/>
                      <a:pt x="809117" y="247260"/>
                    </a:cubicBezTo>
                    <a:cubicBezTo>
                      <a:pt x="817345" y="244518"/>
                      <a:pt x="825573" y="241775"/>
                      <a:pt x="825573" y="230804"/>
                    </a:cubicBezTo>
                    <a:cubicBezTo>
                      <a:pt x="825573" y="219832"/>
                      <a:pt x="820088" y="214347"/>
                      <a:pt x="809117" y="214347"/>
                    </a:cubicBezTo>
                    <a:cubicBezTo>
                      <a:pt x="806374" y="214347"/>
                      <a:pt x="803631" y="214347"/>
                      <a:pt x="803631" y="211604"/>
                    </a:cubicBezTo>
                    <a:cubicBezTo>
                      <a:pt x="737805" y="195148"/>
                      <a:pt x="671978" y="178691"/>
                      <a:pt x="608894" y="162235"/>
                    </a:cubicBezTo>
                    <a:cubicBezTo>
                      <a:pt x="600666" y="159492"/>
                      <a:pt x="595180" y="156749"/>
                      <a:pt x="592438" y="145778"/>
                    </a:cubicBezTo>
                    <a:cubicBezTo>
                      <a:pt x="578724" y="107380"/>
                      <a:pt x="565010" y="71723"/>
                      <a:pt x="548554" y="33325"/>
                    </a:cubicBezTo>
                    <a:cubicBezTo>
                      <a:pt x="537582" y="8640"/>
                      <a:pt x="515640" y="-2331"/>
                      <a:pt x="490956" y="411"/>
                    </a:cubicBezTo>
                    <a:cubicBezTo>
                      <a:pt x="474499" y="3154"/>
                      <a:pt x="455300" y="5897"/>
                      <a:pt x="438843" y="8640"/>
                    </a:cubicBezTo>
                    <a:cubicBezTo>
                      <a:pt x="405930" y="14125"/>
                      <a:pt x="375759" y="8640"/>
                      <a:pt x="342846" y="3154"/>
                    </a:cubicBezTo>
                    <a:cubicBezTo>
                      <a:pt x="312676" y="-2331"/>
                      <a:pt x="293476" y="8640"/>
                      <a:pt x="279762" y="36068"/>
                    </a:cubicBezTo>
                    <a:cubicBezTo>
                      <a:pt x="260563" y="74466"/>
                      <a:pt x="244107" y="112865"/>
                      <a:pt x="224907" y="154006"/>
                    </a:cubicBezTo>
                    <a:cubicBezTo>
                      <a:pt x="222164" y="162235"/>
                      <a:pt x="216679" y="167720"/>
                      <a:pt x="205708" y="167720"/>
                    </a:cubicBezTo>
                    <a:cubicBezTo>
                      <a:pt x="142624" y="181434"/>
                      <a:pt x="79541" y="197890"/>
                      <a:pt x="16457" y="211604"/>
                    </a:cubicBezTo>
                    <a:cubicBezTo>
                      <a:pt x="8228" y="214347"/>
                      <a:pt x="0" y="217090"/>
                      <a:pt x="0" y="228061"/>
                    </a:cubicBezTo>
                    <a:cubicBezTo>
                      <a:pt x="0" y="239032"/>
                      <a:pt x="8228" y="241775"/>
                      <a:pt x="16457" y="244518"/>
                    </a:cubicBezTo>
                    <a:cubicBezTo>
                      <a:pt x="79541" y="255489"/>
                      <a:pt x="142624" y="266460"/>
                      <a:pt x="205708" y="280173"/>
                    </a:cubicBezTo>
                    <a:cubicBezTo>
                      <a:pt x="274277" y="293887"/>
                      <a:pt x="342846" y="304858"/>
                      <a:pt x="411415" y="304858"/>
                    </a:cubicBezTo>
                    <a:close/>
                    <a:moveTo>
                      <a:pt x="101482" y="225318"/>
                    </a:moveTo>
                    <a:cubicBezTo>
                      <a:pt x="109711" y="222575"/>
                      <a:pt x="115196" y="222575"/>
                      <a:pt x="123425" y="219832"/>
                    </a:cubicBezTo>
                    <a:cubicBezTo>
                      <a:pt x="159081" y="211604"/>
                      <a:pt x="194737" y="203376"/>
                      <a:pt x="230393" y="195148"/>
                    </a:cubicBezTo>
                    <a:cubicBezTo>
                      <a:pt x="233135" y="195148"/>
                      <a:pt x="238621" y="195148"/>
                      <a:pt x="244107" y="195148"/>
                    </a:cubicBezTo>
                    <a:cubicBezTo>
                      <a:pt x="329132" y="217090"/>
                      <a:pt x="416901" y="217090"/>
                      <a:pt x="504669" y="200633"/>
                    </a:cubicBezTo>
                    <a:cubicBezTo>
                      <a:pt x="507412" y="200633"/>
                      <a:pt x="510154" y="200633"/>
                      <a:pt x="512897" y="197890"/>
                    </a:cubicBezTo>
                    <a:cubicBezTo>
                      <a:pt x="523868" y="195148"/>
                      <a:pt x="529354" y="186920"/>
                      <a:pt x="529354" y="178691"/>
                    </a:cubicBezTo>
                    <a:lnTo>
                      <a:pt x="392216" y="178691"/>
                    </a:lnTo>
                    <a:cubicBezTo>
                      <a:pt x="348331" y="181434"/>
                      <a:pt x="301704" y="175949"/>
                      <a:pt x="257820" y="162235"/>
                    </a:cubicBezTo>
                    <a:cubicBezTo>
                      <a:pt x="260563" y="156749"/>
                      <a:pt x="260563" y="154006"/>
                      <a:pt x="263306" y="151263"/>
                    </a:cubicBezTo>
                    <a:cubicBezTo>
                      <a:pt x="279762" y="115608"/>
                      <a:pt x="296219" y="82694"/>
                      <a:pt x="312676" y="47039"/>
                    </a:cubicBezTo>
                    <a:cubicBezTo>
                      <a:pt x="318161" y="33325"/>
                      <a:pt x="323647" y="30582"/>
                      <a:pt x="340103" y="30582"/>
                    </a:cubicBezTo>
                    <a:cubicBezTo>
                      <a:pt x="370274" y="33325"/>
                      <a:pt x="403187" y="36068"/>
                      <a:pt x="433357" y="36068"/>
                    </a:cubicBezTo>
                    <a:cubicBezTo>
                      <a:pt x="452557" y="36068"/>
                      <a:pt x="474499" y="30582"/>
                      <a:pt x="493698" y="27839"/>
                    </a:cubicBezTo>
                    <a:lnTo>
                      <a:pt x="570496" y="164977"/>
                    </a:lnTo>
                    <a:cubicBezTo>
                      <a:pt x="573239" y="173206"/>
                      <a:pt x="578724" y="178691"/>
                      <a:pt x="589695" y="181434"/>
                    </a:cubicBezTo>
                    <a:cubicBezTo>
                      <a:pt x="633579" y="192405"/>
                      <a:pt x="677463" y="203376"/>
                      <a:pt x="721348" y="214347"/>
                    </a:cubicBezTo>
                    <a:cubicBezTo>
                      <a:pt x="724091" y="214347"/>
                      <a:pt x="729576" y="217090"/>
                      <a:pt x="732319" y="217090"/>
                    </a:cubicBezTo>
                    <a:cubicBezTo>
                      <a:pt x="732319" y="217090"/>
                      <a:pt x="732319" y="219832"/>
                      <a:pt x="732319" y="219832"/>
                    </a:cubicBezTo>
                    <a:cubicBezTo>
                      <a:pt x="715862" y="222575"/>
                      <a:pt x="702148" y="225318"/>
                      <a:pt x="685692" y="228061"/>
                    </a:cubicBezTo>
                    <a:cubicBezTo>
                      <a:pt x="625351" y="239032"/>
                      <a:pt x="567753" y="250003"/>
                      <a:pt x="507412" y="258232"/>
                    </a:cubicBezTo>
                    <a:cubicBezTo>
                      <a:pt x="416901" y="269202"/>
                      <a:pt x="323647" y="263717"/>
                      <a:pt x="233135" y="244518"/>
                    </a:cubicBezTo>
                    <a:cubicBezTo>
                      <a:pt x="191994" y="236289"/>
                      <a:pt x="150852" y="228061"/>
                      <a:pt x="106968" y="222575"/>
                    </a:cubicBezTo>
                    <a:cubicBezTo>
                      <a:pt x="104225" y="230804"/>
                      <a:pt x="101482" y="228061"/>
                      <a:pt x="101482" y="225318"/>
                    </a:cubicBezTo>
                    <a:close/>
                  </a:path>
                </a:pathLst>
              </a:custGeom>
              <a:grpFill/>
              <a:ln w="27426" cap="flat">
                <a:noFill/>
                <a:prstDash val="solid"/>
                <a:miter/>
              </a:ln>
            </p:spPr>
            <p:txBody>
              <a:bodyPr rtlCol="0" anchor="ctr"/>
              <a:lstStyle/>
              <a:p>
                <a:pPr algn="l" rtl="0"/>
                <a:endParaRPr lang="en-US"/>
              </a:p>
            </p:txBody>
          </p:sp>
          <p:sp>
            <p:nvSpPr>
              <p:cNvPr id="71" name="Freeform 70">
                <a:extLst>
                  <a:ext uri="{FF2B5EF4-FFF2-40B4-BE49-F238E27FC236}">
                    <a16:creationId xmlns:a16="http://schemas.microsoft.com/office/drawing/2014/main" id="{D68DB8F3-E66E-0AAF-D3D3-84FD7947576F}"/>
                  </a:ext>
                </a:extLst>
              </p:cNvPr>
              <p:cNvSpPr/>
              <p:nvPr/>
            </p:nvSpPr>
            <p:spPr>
              <a:xfrm>
                <a:off x="4595785" y="6003635"/>
                <a:ext cx="230392" cy="410728"/>
              </a:xfrm>
              <a:custGeom>
                <a:avLst/>
                <a:gdLst>
                  <a:gd name="connsiteX0" fmla="*/ 222164 w 230392"/>
                  <a:gd name="connsiteY0" fmla="*/ 2057 h 410728"/>
                  <a:gd name="connsiteX1" fmla="*/ 205708 w 230392"/>
                  <a:gd name="connsiteY1" fmla="*/ 2057 h 410728"/>
                  <a:gd name="connsiteX2" fmla="*/ 112454 w 230392"/>
                  <a:gd name="connsiteY2" fmla="*/ 37713 h 410728"/>
                  <a:gd name="connsiteX3" fmla="*/ 21942 w 230392"/>
                  <a:gd name="connsiteY3" fmla="*/ 150166 h 410728"/>
                  <a:gd name="connsiteX4" fmla="*/ 16457 w 230392"/>
                  <a:gd name="connsiteY4" fmla="*/ 210507 h 410728"/>
                  <a:gd name="connsiteX5" fmla="*/ 0 w 230392"/>
                  <a:gd name="connsiteY5" fmla="*/ 391530 h 410728"/>
                  <a:gd name="connsiteX6" fmla="*/ 0 w 230392"/>
                  <a:gd name="connsiteY6" fmla="*/ 402501 h 410728"/>
                  <a:gd name="connsiteX7" fmla="*/ 16457 w 230392"/>
                  <a:gd name="connsiteY7" fmla="*/ 410729 h 410728"/>
                  <a:gd name="connsiteX8" fmla="*/ 30171 w 230392"/>
                  <a:gd name="connsiteY8" fmla="*/ 394272 h 410728"/>
                  <a:gd name="connsiteX9" fmla="*/ 52112 w 230392"/>
                  <a:gd name="connsiteY9" fmla="*/ 169366 h 410728"/>
                  <a:gd name="connsiteX10" fmla="*/ 131653 w 230392"/>
                  <a:gd name="connsiteY10" fmla="*/ 62398 h 410728"/>
                  <a:gd name="connsiteX11" fmla="*/ 219421 w 230392"/>
                  <a:gd name="connsiteY11" fmla="*/ 29485 h 410728"/>
                  <a:gd name="connsiteX12" fmla="*/ 230392 w 230392"/>
                  <a:gd name="connsiteY12" fmla="*/ 15771 h 410728"/>
                  <a:gd name="connsiteX13" fmla="*/ 222164 w 230392"/>
                  <a:gd name="connsiteY13" fmla="*/ 2057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392" h="410728">
                    <a:moveTo>
                      <a:pt x="222164" y="2057"/>
                    </a:moveTo>
                    <a:cubicBezTo>
                      <a:pt x="216678" y="-686"/>
                      <a:pt x="211193" y="-686"/>
                      <a:pt x="205708" y="2057"/>
                    </a:cubicBezTo>
                    <a:cubicBezTo>
                      <a:pt x="172794" y="13028"/>
                      <a:pt x="142624" y="23999"/>
                      <a:pt x="112454" y="37713"/>
                    </a:cubicBezTo>
                    <a:cubicBezTo>
                      <a:pt x="63084" y="59655"/>
                      <a:pt x="32913" y="98054"/>
                      <a:pt x="21942" y="150166"/>
                    </a:cubicBezTo>
                    <a:cubicBezTo>
                      <a:pt x="19199" y="169366"/>
                      <a:pt x="16457" y="188565"/>
                      <a:pt x="16457" y="210507"/>
                    </a:cubicBezTo>
                    <a:cubicBezTo>
                      <a:pt x="10971" y="270848"/>
                      <a:pt x="5485" y="331189"/>
                      <a:pt x="0" y="391530"/>
                    </a:cubicBezTo>
                    <a:cubicBezTo>
                      <a:pt x="0" y="394272"/>
                      <a:pt x="0" y="399758"/>
                      <a:pt x="0" y="402501"/>
                    </a:cubicBezTo>
                    <a:cubicBezTo>
                      <a:pt x="5485" y="407986"/>
                      <a:pt x="10971" y="410729"/>
                      <a:pt x="16457" y="410729"/>
                    </a:cubicBezTo>
                    <a:cubicBezTo>
                      <a:pt x="24685" y="410729"/>
                      <a:pt x="30171" y="405244"/>
                      <a:pt x="30171" y="394272"/>
                    </a:cubicBezTo>
                    <a:cubicBezTo>
                      <a:pt x="38399" y="320218"/>
                      <a:pt x="43884" y="243420"/>
                      <a:pt x="52112" y="169366"/>
                    </a:cubicBezTo>
                    <a:cubicBezTo>
                      <a:pt x="57598" y="117254"/>
                      <a:pt x="85026" y="81597"/>
                      <a:pt x="131653" y="62398"/>
                    </a:cubicBezTo>
                    <a:cubicBezTo>
                      <a:pt x="161823" y="51427"/>
                      <a:pt x="189251" y="40456"/>
                      <a:pt x="219421" y="29485"/>
                    </a:cubicBezTo>
                    <a:cubicBezTo>
                      <a:pt x="224907" y="26742"/>
                      <a:pt x="230392" y="21257"/>
                      <a:pt x="230392" y="15771"/>
                    </a:cubicBezTo>
                    <a:cubicBezTo>
                      <a:pt x="230392" y="13028"/>
                      <a:pt x="224907" y="4800"/>
                      <a:pt x="222164" y="2057"/>
                    </a:cubicBezTo>
                    <a:close/>
                  </a:path>
                </a:pathLst>
              </a:custGeom>
              <a:grpFill/>
              <a:ln w="27426" cap="flat">
                <a:noFill/>
                <a:prstDash val="solid"/>
                <a:miter/>
              </a:ln>
            </p:spPr>
            <p:txBody>
              <a:bodyPr rtlCol="0" anchor="ctr"/>
              <a:lstStyle/>
              <a:p>
                <a:pPr algn="l" rtl="0"/>
                <a:endParaRPr lang="en-US"/>
              </a:p>
            </p:txBody>
          </p:sp>
          <p:sp>
            <p:nvSpPr>
              <p:cNvPr id="75" name="Freeform 74">
                <a:extLst>
                  <a:ext uri="{FF2B5EF4-FFF2-40B4-BE49-F238E27FC236}">
                    <a16:creationId xmlns:a16="http://schemas.microsoft.com/office/drawing/2014/main" id="{32B86644-D5EC-04C0-59FB-D4FF13FC2A53}"/>
                  </a:ext>
                </a:extLst>
              </p:cNvPr>
              <p:cNvSpPr/>
              <p:nvPr/>
            </p:nvSpPr>
            <p:spPr>
              <a:xfrm>
                <a:off x="4809721" y="5849354"/>
                <a:ext cx="330009" cy="208691"/>
              </a:xfrm>
              <a:custGeom>
                <a:avLst/>
                <a:gdLst>
                  <a:gd name="connsiteX0" fmla="*/ 312676 w 330009"/>
                  <a:gd name="connsiteY0" fmla="*/ 0 h 208691"/>
                  <a:gd name="connsiteX1" fmla="*/ 296219 w 330009"/>
                  <a:gd name="connsiteY1" fmla="*/ 19200 h 208691"/>
                  <a:gd name="connsiteX2" fmla="*/ 296219 w 330009"/>
                  <a:gd name="connsiteY2" fmla="*/ 57598 h 208691"/>
                  <a:gd name="connsiteX3" fmla="*/ 170051 w 330009"/>
                  <a:gd name="connsiteY3" fmla="*/ 181022 h 208691"/>
                  <a:gd name="connsiteX4" fmla="*/ 30170 w 330009"/>
                  <a:gd name="connsiteY4" fmla="*/ 46627 h 208691"/>
                  <a:gd name="connsiteX5" fmla="*/ 30170 w 330009"/>
                  <a:gd name="connsiteY5" fmla="*/ 16457 h 208691"/>
                  <a:gd name="connsiteX6" fmla="*/ 13714 w 330009"/>
                  <a:gd name="connsiteY6" fmla="*/ 0 h 208691"/>
                  <a:gd name="connsiteX7" fmla="*/ 0 w 330009"/>
                  <a:gd name="connsiteY7" fmla="*/ 16457 h 208691"/>
                  <a:gd name="connsiteX8" fmla="*/ 0 w 330009"/>
                  <a:gd name="connsiteY8" fmla="*/ 38399 h 208691"/>
                  <a:gd name="connsiteX9" fmla="*/ 0 w 330009"/>
                  <a:gd name="connsiteY9" fmla="*/ 38399 h 208691"/>
                  <a:gd name="connsiteX10" fmla="*/ 0 w 330009"/>
                  <a:gd name="connsiteY10" fmla="*/ 43884 h 208691"/>
                  <a:gd name="connsiteX11" fmla="*/ 117939 w 330009"/>
                  <a:gd name="connsiteY11" fmla="*/ 202965 h 208691"/>
                  <a:gd name="connsiteX12" fmla="*/ 307190 w 330009"/>
                  <a:gd name="connsiteY12" fmla="*/ 128910 h 208691"/>
                  <a:gd name="connsiteX13" fmla="*/ 329132 w 330009"/>
                  <a:gd name="connsiteY13" fmla="*/ 16457 h 208691"/>
                  <a:gd name="connsiteX14" fmla="*/ 312676 w 330009"/>
                  <a:gd name="connsiteY14" fmla="*/ 0 h 20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0009" h="208691">
                    <a:moveTo>
                      <a:pt x="312676" y="0"/>
                    </a:moveTo>
                    <a:cubicBezTo>
                      <a:pt x="301704" y="0"/>
                      <a:pt x="296219" y="5486"/>
                      <a:pt x="296219" y="19200"/>
                    </a:cubicBezTo>
                    <a:cubicBezTo>
                      <a:pt x="296219" y="32913"/>
                      <a:pt x="296219" y="43884"/>
                      <a:pt x="296219" y="57598"/>
                    </a:cubicBezTo>
                    <a:cubicBezTo>
                      <a:pt x="293476" y="123424"/>
                      <a:pt x="235878" y="178280"/>
                      <a:pt x="170051" y="181022"/>
                    </a:cubicBezTo>
                    <a:cubicBezTo>
                      <a:pt x="90511" y="183765"/>
                      <a:pt x="30170" y="126167"/>
                      <a:pt x="30170" y="46627"/>
                    </a:cubicBezTo>
                    <a:cubicBezTo>
                      <a:pt x="30170" y="35656"/>
                      <a:pt x="30170" y="27428"/>
                      <a:pt x="30170" y="16457"/>
                    </a:cubicBezTo>
                    <a:cubicBezTo>
                      <a:pt x="30170" y="5486"/>
                      <a:pt x="21942" y="0"/>
                      <a:pt x="13714" y="0"/>
                    </a:cubicBezTo>
                    <a:cubicBezTo>
                      <a:pt x="5485" y="0"/>
                      <a:pt x="0" y="5486"/>
                      <a:pt x="0" y="16457"/>
                    </a:cubicBezTo>
                    <a:cubicBezTo>
                      <a:pt x="0" y="24686"/>
                      <a:pt x="0" y="32913"/>
                      <a:pt x="0" y="38399"/>
                    </a:cubicBezTo>
                    <a:cubicBezTo>
                      <a:pt x="0" y="38399"/>
                      <a:pt x="0" y="38399"/>
                      <a:pt x="0" y="38399"/>
                    </a:cubicBezTo>
                    <a:cubicBezTo>
                      <a:pt x="0" y="41141"/>
                      <a:pt x="0" y="43884"/>
                      <a:pt x="0" y="43884"/>
                    </a:cubicBezTo>
                    <a:cubicBezTo>
                      <a:pt x="0" y="117939"/>
                      <a:pt x="49370" y="183765"/>
                      <a:pt x="117939" y="202965"/>
                    </a:cubicBezTo>
                    <a:cubicBezTo>
                      <a:pt x="191994" y="222164"/>
                      <a:pt x="268791" y="191993"/>
                      <a:pt x="307190" y="128910"/>
                    </a:cubicBezTo>
                    <a:cubicBezTo>
                      <a:pt x="329132" y="93255"/>
                      <a:pt x="331875" y="57598"/>
                      <a:pt x="329132" y="16457"/>
                    </a:cubicBezTo>
                    <a:cubicBezTo>
                      <a:pt x="326390" y="8229"/>
                      <a:pt x="320904" y="2743"/>
                      <a:pt x="312676" y="0"/>
                    </a:cubicBezTo>
                    <a:close/>
                  </a:path>
                </a:pathLst>
              </a:custGeom>
              <a:grpFill/>
              <a:ln w="27426" cap="flat">
                <a:noFill/>
                <a:prstDash val="solid"/>
                <a:miter/>
              </a:ln>
            </p:spPr>
            <p:txBody>
              <a:bodyPr rtlCol="0" anchor="ctr"/>
              <a:lstStyle/>
              <a:p>
                <a:pPr algn="l" rtl="0"/>
                <a:endParaRPr lang="en-US"/>
              </a:p>
            </p:txBody>
          </p:sp>
          <p:sp>
            <p:nvSpPr>
              <p:cNvPr id="76" name="Freeform 75">
                <a:extLst>
                  <a:ext uri="{FF2B5EF4-FFF2-40B4-BE49-F238E27FC236}">
                    <a16:creationId xmlns:a16="http://schemas.microsoft.com/office/drawing/2014/main" id="{03B750E8-9732-F308-2DAC-32362DE6095A}"/>
                  </a:ext>
                </a:extLst>
              </p:cNvPr>
              <p:cNvSpPr/>
              <p:nvPr/>
            </p:nvSpPr>
            <p:spPr>
              <a:xfrm>
                <a:off x="4908461" y="5901468"/>
                <a:ext cx="128910" cy="82282"/>
              </a:xfrm>
              <a:custGeom>
                <a:avLst/>
                <a:gdLst>
                  <a:gd name="connsiteX0" fmla="*/ 95997 w 128910"/>
                  <a:gd name="connsiteY0" fmla="*/ 19199 h 82282"/>
                  <a:gd name="connsiteX1" fmla="*/ 90511 w 128910"/>
                  <a:gd name="connsiteY1" fmla="*/ 35656 h 82282"/>
                  <a:gd name="connsiteX2" fmla="*/ 54855 w 128910"/>
                  <a:gd name="connsiteY2" fmla="*/ 49369 h 82282"/>
                  <a:gd name="connsiteX3" fmla="*/ 30171 w 128910"/>
                  <a:gd name="connsiteY3" fmla="*/ 19199 h 82282"/>
                  <a:gd name="connsiteX4" fmla="*/ 13714 w 128910"/>
                  <a:gd name="connsiteY4" fmla="*/ 0 h 82282"/>
                  <a:gd name="connsiteX5" fmla="*/ 0 w 128910"/>
                  <a:gd name="connsiteY5" fmla="*/ 21942 h 82282"/>
                  <a:gd name="connsiteX6" fmla="*/ 65827 w 128910"/>
                  <a:gd name="connsiteY6" fmla="*/ 82283 h 82282"/>
                  <a:gd name="connsiteX7" fmla="*/ 128910 w 128910"/>
                  <a:gd name="connsiteY7" fmla="*/ 21942 h 82282"/>
                  <a:gd name="connsiteX8" fmla="*/ 115197 w 128910"/>
                  <a:gd name="connsiteY8" fmla="*/ 2742 h 82282"/>
                  <a:gd name="connsiteX9" fmla="*/ 95997 w 128910"/>
                  <a:gd name="connsiteY9" fmla="*/ 19199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10" h="82282">
                    <a:moveTo>
                      <a:pt x="95997" y="19199"/>
                    </a:moveTo>
                    <a:cubicBezTo>
                      <a:pt x="95997" y="24685"/>
                      <a:pt x="93254" y="30170"/>
                      <a:pt x="90511" y="35656"/>
                    </a:cubicBezTo>
                    <a:cubicBezTo>
                      <a:pt x="82283" y="46626"/>
                      <a:pt x="68569" y="52112"/>
                      <a:pt x="54855" y="49369"/>
                    </a:cubicBezTo>
                    <a:cubicBezTo>
                      <a:pt x="41142" y="43884"/>
                      <a:pt x="32914" y="35656"/>
                      <a:pt x="30171" y="19199"/>
                    </a:cubicBezTo>
                    <a:cubicBezTo>
                      <a:pt x="27428" y="5485"/>
                      <a:pt x="21942" y="0"/>
                      <a:pt x="13714" y="0"/>
                    </a:cubicBezTo>
                    <a:cubicBezTo>
                      <a:pt x="2743" y="0"/>
                      <a:pt x="0" y="8228"/>
                      <a:pt x="0" y="21942"/>
                    </a:cubicBezTo>
                    <a:cubicBezTo>
                      <a:pt x="2743" y="54855"/>
                      <a:pt x="30171" y="82283"/>
                      <a:pt x="65827" y="82283"/>
                    </a:cubicBezTo>
                    <a:cubicBezTo>
                      <a:pt x="98740" y="82283"/>
                      <a:pt x="128910" y="54855"/>
                      <a:pt x="128910" y="21942"/>
                    </a:cubicBezTo>
                    <a:cubicBezTo>
                      <a:pt x="128910" y="10971"/>
                      <a:pt x="123425" y="2742"/>
                      <a:pt x="115197" y="2742"/>
                    </a:cubicBezTo>
                    <a:cubicBezTo>
                      <a:pt x="104225" y="2742"/>
                      <a:pt x="98740" y="8228"/>
                      <a:pt x="95997" y="19199"/>
                    </a:cubicBezTo>
                    <a:close/>
                  </a:path>
                </a:pathLst>
              </a:custGeom>
              <a:grpFill/>
              <a:ln w="27426" cap="flat">
                <a:noFill/>
                <a:prstDash val="solid"/>
                <a:miter/>
              </a:ln>
            </p:spPr>
            <p:txBody>
              <a:bodyPr rtlCol="0" anchor="ctr"/>
              <a:lstStyle/>
              <a:p>
                <a:pPr algn="l" rtl="0"/>
                <a:endParaRPr lang="en-US"/>
              </a:p>
            </p:txBody>
          </p:sp>
          <p:sp>
            <p:nvSpPr>
              <p:cNvPr id="77" name="Freeform 76">
                <a:extLst>
                  <a:ext uri="{FF2B5EF4-FFF2-40B4-BE49-F238E27FC236}">
                    <a16:creationId xmlns:a16="http://schemas.microsoft.com/office/drawing/2014/main" id="{152E154C-61DF-2AD2-F87A-412EBB68E33E}"/>
                  </a:ext>
                </a:extLst>
              </p:cNvPr>
              <p:cNvSpPr/>
              <p:nvPr/>
            </p:nvSpPr>
            <p:spPr>
              <a:xfrm>
                <a:off x="4870062" y="6057804"/>
                <a:ext cx="213935" cy="359302"/>
              </a:xfrm>
              <a:custGeom>
                <a:avLst/>
                <a:gdLst>
                  <a:gd name="connsiteX0" fmla="*/ 194737 w 213935"/>
                  <a:gd name="connsiteY0" fmla="*/ 2743 h 359302"/>
                  <a:gd name="connsiteX1" fmla="*/ 178280 w 213935"/>
                  <a:gd name="connsiteY1" fmla="*/ 16457 h 359302"/>
                  <a:gd name="connsiteX2" fmla="*/ 178280 w 213935"/>
                  <a:gd name="connsiteY2" fmla="*/ 21943 h 359302"/>
                  <a:gd name="connsiteX3" fmla="*/ 104225 w 213935"/>
                  <a:gd name="connsiteY3" fmla="*/ 87769 h 359302"/>
                  <a:gd name="connsiteX4" fmla="*/ 32913 w 213935"/>
                  <a:gd name="connsiteY4" fmla="*/ 19200 h 359302"/>
                  <a:gd name="connsiteX5" fmla="*/ 16457 w 213935"/>
                  <a:gd name="connsiteY5" fmla="*/ 0 h 359302"/>
                  <a:gd name="connsiteX6" fmla="*/ 0 w 213935"/>
                  <a:gd name="connsiteY6" fmla="*/ 21943 h 359302"/>
                  <a:gd name="connsiteX7" fmla="*/ 79540 w 213935"/>
                  <a:gd name="connsiteY7" fmla="*/ 117939 h 359302"/>
                  <a:gd name="connsiteX8" fmla="*/ 90511 w 213935"/>
                  <a:gd name="connsiteY8" fmla="*/ 131653 h 359302"/>
                  <a:gd name="connsiteX9" fmla="*/ 90511 w 213935"/>
                  <a:gd name="connsiteY9" fmla="*/ 235878 h 359302"/>
                  <a:gd name="connsiteX10" fmla="*/ 90511 w 213935"/>
                  <a:gd name="connsiteY10" fmla="*/ 235878 h 359302"/>
                  <a:gd name="connsiteX11" fmla="*/ 90511 w 213935"/>
                  <a:gd name="connsiteY11" fmla="*/ 337360 h 359302"/>
                  <a:gd name="connsiteX12" fmla="*/ 90511 w 213935"/>
                  <a:gd name="connsiteY12" fmla="*/ 348331 h 359302"/>
                  <a:gd name="connsiteX13" fmla="*/ 106968 w 213935"/>
                  <a:gd name="connsiteY13" fmla="*/ 359302 h 359302"/>
                  <a:gd name="connsiteX14" fmla="*/ 123425 w 213935"/>
                  <a:gd name="connsiteY14" fmla="*/ 345588 h 359302"/>
                  <a:gd name="connsiteX15" fmla="*/ 123425 w 213935"/>
                  <a:gd name="connsiteY15" fmla="*/ 337360 h 359302"/>
                  <a:gd name="connsiteX16" fmla="*/ 123425 w 213935"/>
                  <a:gd name="connsiteY16" fmla="*/ 134395 h 359302"/>
                  <a:gd name="connsiteX17" fmla="*/ 134395 w 213935"/>
                  <a:gd name="connsiteY17" fmla="*/ 120681 h 359302"/>
                  <a:gd name="connsiteX18" fmla="*/ 172794 w 213935"/>
                  <a:gd name="connsiteY18" fmla="*/ 101483 h 359302"/>
                  <a:gd name="connsiteX19" fmla="*/ 213936 w 213935"/>
                  <a:gd name="connsiteY19" fmla="*/ 21943 h 359302"/>
                  <a:gd name="connsiteX20" fmla="*/ 194737 w 213935"/>
                  <a:gd name="connsiteY20" fmla="*/ 2743 h 35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35" h="359302">
                    <a:moveTo>
                      <a:pt x="194737" y="2743"/>
                    </a:moveTo>
                    <a:cubicBezTo>
                      <a:pt x="186508" y="2743"/>
                      <a:pt x="178280" y="8229"/>
                      <a:pt x="178280" y="16457"/>
                    </a:cubicBezTo>
                    <a:cubicBezTo>
                      <a:pt x="178280" y="19200"/>
                      <a:pt x="178280" y="21943"/>
                      <a:pt x="178280" y="21943"/>
                    </a:cubicBezTo>
                    <a:cubicBezTo>
                      <a:pt x="175537" y="60341"/>
                      <a:pt x="142624" y="90512"/>
                      <a:pt x="104225" y="87769"/>
                    </a:cubicBezTo>
                    <a:cubicBezTo>
                      <a:pt x="65826" y="87769"/>
                      <a:pt x="35656" y="57598"/>
                      <a:pt x="32913" y="19200"/>
                    </a:cubicBezTo>
                    <a:cubicBezTo>
                      <a:pt x="32913" y="5486"/>
                      <a:pt x="27428" y="0"/>
                      <a:pt x="16457" y="0"/>
                    </a:cubicBezTo>
                    <a:cubicBezTo>
                      <a:pt x="5485" y="0"/>
                      <a:pt x="0" y="8229"/>
                      <a:pt x="0" y="21943"/>
                    </a:cubicBezTo>
                    <a:cubicBezTo>
                      <a:pt x="2743" y="68569"/>
                      <a:pt x="32913" y="104225"/>
                      <a:pt x="79540" y="117939"/>
                    </a:cubicBezTo>
                    <a:cubicBezTo>
                      <a:pt x="87768" y="120681"/>
                      <a:pt x="90511" y="123424"/>
                      <a:pt x="90511" y="131653"/>
                    </a:cubicBezTo>
                    <a:cubicBezTo>
                      <a:pt x="90511" y="167309"/>
                      <a:pt x="90511" y="200222"/>
                      <a:pt x="90511" y="235878"/>
                    </a:cubicBezTo>
                    <a:cubicBezTo>
                      <a:pt x="90511" y="235878"/>
                      <a:pt x="90511" y="235878"/>
                      <a:pt x="90511" y="235878"/>
                    </a:cubicBezTo>
                    <a:cubicBezTo>
                      <a:pt x="90511" y="268791"/>
                      <a:pt x="90511" y="301704"/>
                      <a:pt x="90511" y="337360"/>
                    </a:cubicBezTo>
                    <a:cubicBezTo>
                      <a:pt x="90511" y="340102"/>
                      <a:pt x="90511" y="345588"/>
                      <a:pt x="90511" y="348331"/>
                    </a:cubicBezTo>
                    <a:cubicBezTo>
                      <a:pt x="93254" y="356559"/>
                      <a:pt x="98740" y="359302"/>
                      <a:pt x="106968" y="359302"/>
                    </a:cubicBezTo>
                    <a:cubicBezTo>
                      <a:pt x="115196" y="359302"/>
                      <a:pt x="120682" y="353816"/>
                      <a:pt x="123425" y="345588"/>
                    </a:cubicBezTo>
                    <a:cubicBezTo>
                      <a:pt x="123425" y="342845"/>
                      <a:pt x="123425" y="340102"/>
                      <a:pt x="123425" y="337360"/>
                    </a:cubicBezTo>
                    <a:cubicBezTo>
                      <a:pt x="123425" y="268791"/>
                      <a:pt x="123425" y="200222"/>
                      <a:pt x="123425" y="134395"/>
                    </a:cubicBezTo>
                    <a:cubicBezTo>
                      <a:pt x="123425" y="126167"/>
                      <a:pt x="126167" y="123424"/>
                      <a:pt x="134395" y="120681"/>
                    </a:cubicBezTo>
                    <a:cubicBezTo>
                      <a:pt x="148109" y="115196"/>
                      <a:pt x="161823" y="109710"/>
                      <a:pt x="172794" y="101483"/>
                    </a:cubicBezTo>
                    <a:cubicBezTo>
                      <a:pt x="200222" y="82283"/>
                      <a:pt x="211193" y="54855"/>
                      <a:pt x="213936" y="21943"/>
                    </a:cubicBezTo>
                    <a:cubicBezTo>
                      <a:pt x="208450" y="10971"/>
                      <a:pt x="202965" y="2743"/>
                      <a:pt x="194737" y="2743"/>
                    </a:cubicBezTo>
                    <a:close/>
                  </a:path>
                </a:pathLst>
              </a:custGeom>
              <a:grpFill/>
              <a:ln w="27426" cap="flat">
                <a:noFill/>
                <a:prstDash val="solid"/>
                <a:miter/>
              </a:ln>
            </p:spPr>
            <p:txBody>
              <a:bodyPr rtlCol="0" anchor="ctr"/>
              <a:lstStyle/>
              <a:p>
                <a:pPr algn="l" rtl="0"/>
                <a:endParaRPr lang="en-US"/>
              </a:p>
            </p:txBody>
          </p:sp>
        </p:grpSp>
        <p:sp>
          <p:nvSpPr>
            <p:cNvPr id="56" name="Freeform 55">
              <a:extLst>
                <a:ext uri="{FF2B5EF4-FFF2-40B4-BE49-F238E27FC236}">
                  <a16:creationId xmlns:a16="http://schemas.microsoft.com/office/drawing/2014/main" id="{01DCBB88-E306-6E3A-AFCD-1A06EEAE1796}"/>
                </a:ext>
              </a:extLst>
            </p:cNvPr>
            <p:cNvSpPr/>
            <p:nvPr/>
          </p:nvSpPr>
          <p:spPr>
            <a:xfrm>
              <a:off x="5185480" y="5860326"/>
              <a:ext cx="326389" cy="573237"/>
            </a:xfrm>
            <a:custGeom>
              <a:avLst/>
              <a:gdLst>
                <a:gd name="connsiteX0" fmla="*/ 326389 w 326389"/>
                <a:gd name="connsiteY0" fmla="*/ 285247 h 573237"/>
                <a:gd name="connsiteX1" fmla="*/ 326389 w 326389"/>
                <a:gd name="connsiteY1" fmla="*/ 507411 h 573237"/>
                <a:gd name="connsiteX2" fmla="*/ 260563 w 326389"/>
                <a:gd name="connsiteY2" fmla="*/ 573237 h 573237"/>
                <a:gd name="connsiteX3" fmla="*/ 65826 w 326389"/>
                <a:gd name="connsiteY3" fmla="*/ 573237 h 573237"/>
                <a:gd name="connsiteX4" fmla="*/ 0 w 326389"/>
                <a:gd name="connsiteY4" fmla="*/ 507411 h 573237"/>
                <a:gd name="connsiteX5" fmla="*/ 0 w 326389"/>
                <a:gd name="connsiteY5" fmla="*/ 63083 h 573237"/>
                <a:gd name="connsiteX6" fmla="*/ 63083 w 326389"/>
                <a:gd name="connsiteY6" fmla="*/ 0 h 573237"/>
                <a:gd name="connsiteX7" fmla="*/ 263306 w 326389"/>
                <a:gd name="connsiteY7" fmla="*/ 0 h 573237"/>
                <a:gd name="connsiteX8" fmla="*/ 326389 w 326389"/>
                <a:gd name="connsiteY8" fmla="*/ 63083 h 573237"/>
                <a:gd name="connsiteX9" fmla="*/ 326389 w 326389"/>
                <a:gd name="connsiteY9" fmla="*/ 285247 h 573237"/>
                <a:gd name="connsiteX10" fmla="*/ 293476 w 326389"/>
                <a:gd name="connsiteY10" fmla="*/ 449813 h 573237"/>
                <a:gd name="connsiteX11" fmla="*/ 293476 w 326389"/>
                <a:gd name="connsiteY11" fmla="*/ 438842 h 573237"/>
                <a:gd name="connsiteX12" fmla="*/ 293476 w 326389"/>
                <a:gd name="connsiteY12" fmla="*/ 63083 h 573237"/>
                <a:gd name="connsiteX13" fmla="*/ 260563 w 326389"/>
                <a:gd name="connsiteY13" fmla="*/ 30170 h 573237"/>
                <a:gd name="connsiteX14" fmla="*/ 63083 w 326389"/>
                <a:gd name="connsiteY14" fmla="*/ 30170 h 573237"/>
                <a:gd name="connsiteX15" fmla="*/ 30171 w 326389"/>
                <a:gd name="connsiteY15" fmla="*/ 63083 h 573237"/>
                <a:gd name="connsiteX16" fmla="*/ 30171 w 326389"/>
                <a:gd name="connsiteY16" fmla="*/ 438842 h 573237"/>
                <a:gd name="connsiteX17" fmla="*/ 30171 w 326389"/>
                <a:gd name="connsiteY17" fmla="*/ 449813 h 573237"/>
                <a:gd name="connsiteX18" fmla="*/ 293476 w 326389"/>
                <a:gd name="connsiteY18" fmla="*/ 449813 h 573237"/>
                <a:gd name="connsiteX19" fmla="*/ 293476 w 326389"/>
                <a:gd name="connsiteY19" fmla="*/ 482725 h 573237"/>
                <a:gd name="connsiteX20" fmla="*/ 279763 w 326389"/>
                <a:gd name="connsiteY20" fmla="*/ 482725 h 573237"/>
                <a:gd name="connsiteX21" fmla="*/ 60341 w 326389"/>
                <a:gd name="connsiteY21" fmla="*/ 482725 h 573237"/>
                <a:gd name="connsiteX22" fmla="*/ 32914 w 326389"/>
                <a:gd name="connsiteY22" fmla="*/ 512896 h 573237"/>
                <a:gd name="connsiteX23" fmla="*/ 57598 w 326389"/>
                <a:gd name="connsiteY23" fmla="*/ 537581 h 573237"/>
                <a:gd name="connsiteX24" fmla="*/ 82283 w 326389"/>
                <a:gd name="connsiteY24" fmla="*/ 537581 h 573237"/>
                <a:gd name="connsiteX25" fmla="*/ 263306 w 326389"/>
                <a:gd name="connsiteY25" fmla="*/ 537581 h 573237"/>
                <a:gd name="connsiteX26" fmla="*/ 290734 w 326389"/>
                <a:gd name="connsiteY26" fmla="*/ 518382 h 573237"/>
                <a:gd name="connsiteX27" fmla="*/ 293476 w 326389"/>
                <a:gd name="connsiteY27" fmla="*/ 482725 h 57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6389" h="573237">
                  <a:moveTo>
                    <a:pt x="326389" y="285247"/>
                  </a:moveTo>
                  <a:cubicBezTo>
                    <a:pt x="326389" y="359301"/>
                    <a:pt x="326389" y="433356"/>
                    <a:pt x="326389" y="507411"/>
                  </a:cubicBezTo>
                  <a:cubicBezTo>
                    <a:pt x="326389" y="548552"/>
                    <a:pt x="304447" y="570494"/>
                    <a:pt x="260563" y="573237"/>
                  </a:cubicBezTo>
                  <a:cubicBezTo>
                    <a:pt x="194737" y="573237"/>
                    <a:pt x="131653" y="573237"/>
                    <a:pt x="65826" y="573237"/>
                  </a:cubicBezTo>
                  <a:cubicBezTo>
                    <a:pt x="24685" y="573237"/>
                    <a:pt x="0" y="548552"/>
                    <a:pt x="0" y="507411"/>
                  </a:cubicBezTo>
                  <a:cubicBezTo>
                    <a:pt x="0" y="359301"/>
                    <a:pt x="0" y="211192"/>
                    <a:pt x="0" y="63083"/>
                  </a:cubicBezTo>
                  <a:cubicBezTo>
                    <a:pt x="0" y="24685"/>
                    <a:pt x="24685" y="0"/>
                    <a:pt x="63083" y="0"/>
                  </a:cubicBezTo>
                  <a:cubicBezTo>
                    <a:pt x="128910" y="0"/>
                    <a:pt x="194737" y="0"/>
                    <a:pt x="263306" y="0"/>
                  </a:cubicBezTo>
                  <a:cubicBezTo>
                    <a:pt x="304447" y="0"/>
                    <a:pt x="326389" y="24685"/>
                    <a:pt x="326389" y="63083"/>
                  </a:cubicBezTo>
                  <a:cubicBezTo>
                    <a:pt x="326389" y="137138"/>
                    <a:pt x="326389" y="211192"/>
                    <a:pt x="326389" y="285247"/>
                  </a:cubicBezTo>
                  <a:close/>
                  <a:moveTo>
                    <a:pt x="293476" y="449813"/>
                  </a:moveTo>
                  <a:cubicBezTo>
                    <a:pt x="293476" y="444327"/>
                    <a:pt x="293476" y="441584"/>
                    <a:pt x="293476" y="438842"/>
                  </a:cubicBezTo>
                  <a:cubicBezTo>
                    <a:pt x="293476" y="312675"/>
                    <a:pt x="293476" y="189250"/>
                    <a:pt x="293476" y="63083"/>
                  </a:cubicBezTo>
                  <a:cubicBezTo>
                    <a:pt x="293476" y="41141"/>
                    <a:pt x="282505" y="30170"/>
                    <a:pt x="260563" y="30170"/>
                  </a:cubicBezTo>
                  <a:cubicBezTo>
                    <a:pt x="194737" y="30170"/>
                    <a:pt x="128910" y="30170"/>
                    <a:pt x="63083" y="30170"/>
                  </a:cubicBezTo>
                  <a:cubicBezTo>
                    <a:pt x="41142" y="30170"/>
                    <a:pt x="30171" y="41141"/>
                    <a:pt x="30171" y="63083"/>
                  </a:cubicBezTo>
                  <a:cubicBezTo>
                    <a:pt x="30171" y="189250"/>
                    <a:pt x="30171" y="312675"/>
                    <a:pt x="30171" y="438842"/>
                  </a:cubicBezTo>
                  <a:cubicBezTo>
                    <a:pt x="30171" y="441584"/>
                    <a:pt x="30171" y="447070"/>
                    <a:pt x="30171" y="449813"/>
                  </a:cubicBezTo>
                  <a:cubicBezTo>
                    <a:pt x="120682" y="449813"/>
                    <a:pt x="205708" y="449813"/>
                    <a:pt x="293476" y="449813"/>
                  </a:cubicBezTo>
                  <a:close/>
                  <a:moveTo>
                    <a:pt x="293476" y="482725"/>
                  </a:moveTo>
                  <a:cubicBezTo>
                    <a:pt x="287991" y="482725"/>
                    <a:pt x="285248" y="482725"/>
                    <a:pt x="279763" y="482725"/>
                  </a:cubicBezTo>
                  <a:cubicBezTo>
                    <a:pt x="205708" y="482725"/>
                    <a:pt x="134395" y="482725"/>
                    <a:pt x="60341" y="482725"/>
                  </a:cubicBezTo>
                  <a:cubicBezTo>
                    <a:pt x="30171" y="482725"/>
                    <a:pt x="30171" y="482725"/>
                    <a:pt x="32914" y="512896"/>
                  </a:cubicBezTo>
                  <a:cubicBezTo>
                    <a:pt x="35656" y="526610"/>
                    <a:pt x="43884" y="537581"/>
                    <a:pt x="57598" y="537581"/>
                  </a:cubicBezTo>
                  <a:cubicBezTo>
                    <a:pt x="65826" y="537581"/>
                    <a:pt x="74055" y="537581"/>
                    <a:pt x="82283" y="537581"/>
                  </a:cubicBezTo>
                  <a:cubicBezTo>
                    <a:pt x="142624" y="537581"/>
                    <a:pt x="202965" y="537581"/>
                    <a:pt x="263306" y="537581"/>
                  </a:cubicBezTo>
                  <a:cubicBezTo>
                    <a:pt x="277020" y="537581"/>
                    <a:pt x="287991" y="532096"/>
                    <a:pt x="290734" y="518382"/>
                  </a:cubicBezTo>
                  <a:cubicBezTo>
                    <a:pt x="293476" y="507411"/>
                    <a:pt x="293476" y="496439"/>
                    <a:pt x="293476" y="482725"/>
                  </a:cubicBezTo>
                  <a:close/>
                </a:path>
              </a:pathLst>
            </a:custGeom>
            <a:grpFill/>
            <a:ln w="27426" cap="flat">
              <a:noFill/>
              <a:prstDash val="solid"/>
              <a:miter/>
            </a:ln>
          </p:spPr>
          <p:txBody>
            <a:bodyPr rtlCol="0" anchor="ctr"/>
            <a:lstStyle/>
            <a:p>
              <a:pPr algn="l" rtl="0"/>
              <a:endParaRPr lang="en-US"/>
            </a:p>
          </p:txBody>
        </p:sp>
        <p:sp>
          <p:nvSpPr>
            <p:cNvPr id="57" name="Freeform 56">
              <a:extLst>
                <a:ext uri="{FF2B5EF4-FFF2-40B4-BE49-F238E27FC236}">
                  <a16:creationId xmlns:a16="http://schemas.microsoft.com/office/drawing/2014/main" id="{4A9C49E3-C808-28BF-CA5A-3D10708CBC93}"/>
                </a:ext>
              </a:extLst>
            </p:cNvPr>
            <p:cNvSpPr/>
            <p:nvPr/>
          </p:nvSpPr>
          <p:spPr>
            <a:xfrm>
              <a:off x="4804236" y="5852097"/>
              <a:ext cx="329794" cy="212798"/>
            </a:xfrm>
            <a:custGeom>
              <a:avLst/>
              <a:gdLst>
                <a:gd name="connsiteX0" fmla="*/ 2743 w 329794"/>
                <a:gd name="connsiteY0" fmla="*/ 38399 h 212798"/>
                <a:gd name="connsiteX1" fmla="*/ 2743 w 329794"/>
                <a:gd name="connsiteY1" fmla="*/ 16457 h 212798"/>
                <a:gd name="connsiteX2" fmla="*/ 16456 w 329794"/>
                <a:gd name="connsiteY2" fmla="*/ 0 h 212798"/>
                <a:gd name="connsiteX3" fmla="*/ 32913 w 329794"/>
                <a:gd name="connsiteY3" fmla="*/ 16457 h 212798"/>
                <a:gd name="connsiteX4" fmla="*/ 32913 w 329794"/>
                <a:gd name="connsiteY4" fmla="*/ 46627 h 212798"/>
                <a:gd name="connsiteX5" fmla="*/ 172794 w 329794"/>
                <a:gd name="connsiteY5" fmla="*/ 181022 h 212798"/>
                <a:gd name="connsiteX6" fmla="*/ 298961 w 329794"/>
                <a:gd name="connsiteY6" fmla="*/ 57598 h 212798"/>
                <a:gd name="connsiteX7" fmla="*/ 298961 w 329794"/>
                <a:gd name="connsiteY7" fmla="*/ 19200 h 212798"/>
                <a:gd name="connsiteX8" fmla="*/ 315418 w 329794"/>
                <a:gd name="connsiteY8" fmla="*/ 0 h 212798"/>
                <a:gd name="connsiteX9" fmla="*/ 329132 w 329794"/>
                <a:gd name="connsiteY9" fmla="*/ 19200 h 212798"/>
                <a:gd name="connsiteX10" fmla="*/ 307189 w 329794"/>
                <a:gd name="connsiteY10" fmla="*/ 131653 h 212798"/>
                <a:gd name="connsiteX11" fmla="*/ 117939 w 329794"/>
                <a:gd name="connsiteY11" fmla="*/ 205707 h 212798"/>
                <a:gd name="connsiteX12" fmla="*/ 0 w 329794"/>
                <a:gd name="connsiteY12" fmla="*/ 46627 h 212798"/>
                <a:gd name="connsiteX13" fmla="*/ 2743 w 329794"/>
                <a:gd name="connsiteY13" fmla="*/ 38399 h 212798"/>
                <a:gd name="connsiteX14" fmla="*/ 2743 w 329794"/>
                <a:gd name="connsiteY14" fmla="*/ 38399 h 212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794" h="212798">
                  <a:moveTo>
                    <a:pt x="2743" y="38399"/>
                  </a:moveTo>
                  <a:cubicBezTo>
                    <a:pt x="2743" y="30171"/>
                    <a:pt x="2743" y="21943"/>
                    <a:pt x="2743" y="16457"/>
                  </a:cubicBezTo>
                  <a:cubicBezTo>
                    <a:pt x="2743" y="8229"/>
                    <a:pt x="8228" y="0"/>
                    <a:pt x="16456" y="0"/>
                  </a:cubicBezTo>
                  <a:cubicBezTo>
                    <a:pt x="24685" y="0"/>
                    <a:pt x="32913" y="5486"/>
                    <a:pt x="32913" y="16457"/>
                  </a:cubicBezTo>
                  <a:cubicBezTo>
                    <a:pt x="32913" y="27428"/>
                    <a:pt x="32913" y="35656"/>
                    <a:pt x="32913" y="46627"/>
                  </a:cubicBezTo>
                  <a:cubicBezTo>
                    <a:pt x="35656" y="126167"/>
                    <a:pt x="95997" y="181022"/>
                    <a:pt x="172794" y="181022"/>
                  </a:cubicBezTo>
                  <a:cubicBezTo>
                    <a:pt x="238621" y="178280"/>
                    <a:pt x="293476" y="123424"/>
                    <a:pt x="298961" y="57598"/>
                  </a:cubicBezTo>
                  <a:cubicBezTo>
                    <a:pt x="298961" y="43884"/>
                    <a:pt x="298961" y="32913"/>
                    <a:pt x="298961" y="19200"/>
                  </a:cubicBezTo>
                  <a:cubicBezTo>
                    <a:pt x="298961" y="8229"/>
                    <a:pt x="304447" y="0"/>
                    <a:pt x="315418" y="0"/>
                  </a:cubicBezTo>
                  <a:cubicBezTo>
                    <a:pt x="326389" y="0"/>
                    <a:pt x="329132" y="8229"/>
                    <a:pt x="329132" y="19200"/>
                  </a:cubicBezTo>
                  <a:cubicBezTo>
                    <a:pt x="331875" y="57598"/>
                    <a:pt x="326389" y="95997"/>
                    <a:pt x="307189" y="131653"/>
                  </a:cubicBezTo>
                  <a:cubicBezTo>
                    <a:pt x="268791" y="197479"/>
                    <a:pt x="191994" y="227650"/>
                    <a:pt x="117939" y="205707"/>
                  </a:cubicBezTo>
                  <a:cubicBezTo>
                    <a:pt x="46627" y="186508"/>
                    <a:pt x="0" y="120681"/>
                    <a:pt x="0" y="46627"/>
                  </a:cubicBezTo>
                  <a:cubicBezTo>
                    <a:pt x="2743" y="41141"/>
                    <a:pt x="2743" y="41141"/>
                    <a:pt x="2743" y="38399"/>
                  </a:cubicBezTo>
                  <a:cubicBezTo>
                    <a:pt x="2743" y="38399"/>
                    <a:pt x="2743" y="38399"/>
                    <a:pt x="2743" y="38399"/>
                  </a:cubicBezTo>
                  <a:close/>
                </a:path>
              </a:pathLst>
            </a:custGeom>
            <a:grpFill/>
            <a:ln w="27426" cap="flat">
              <a:noFill/>
              <a:prstDash val="solid"/>
              <a:miter/>
            </a:ln>
          </p:spPr>
          <p:txBody>
            <a:bodyPr rtlCol="0" anchor="ctr"/>
            <a:lstStyle/>
            <a:p>
              <a:pPr algn="l" rtl="0"/>
              <a:endParaRPr lang="en-US"/>
            </a:p>
          </p:txBody>
        </p:sp>
        <p:sp>
          <p:nvSpPr>
            <p:cNvPr id="58" name="Freeform 57">
              <a:extLst>
                <a:ext uri="{FF2B5EF4-FFF2-40B4-BE49-F238E27FC236}">
                  <a16:creationId xmlns:a16="http://schemas.microsoft.com/office/drawing/2014/main" id="{F892E230-9FCF-54CA-78E9-77D3162EFFD0}"/>
                </a:ext>
              </a:extLst>
            </p:cNvPr>
            <p:cNvSpPr/>
            <p:nvPr/>
          </p:nvSpPr>
          <p:spPr>
            <a:xfrm>
              <a:off x="4867319" y="6057804"/>
              <a:ext cx="208450" cy="356559"/>
            </a:xfrm>
            <a:custGeom>
              <a:avLst/>
              <a:gdLst>
                <a:gd name="connsiteX0" fmla="*/ 90511 w 208450"/>
                <a:gd name="connsiteY0" fmla="*/ 235878 h 356559"/>
                <a:gd name="connsiteX1" fmla="*/ 90511 w 208450"/>
                <a:gd name="connsiteY1" fmla="*/ 131653 h 356559"/>
                <a:gd name="connsiteX2" fmla="*/ 79541 w 208450"/>
                <a:gd name="connsiteY2" fmla="*/ 117939 h 356559"/>
                <a:gd name="connsiteX3" fmla="*/ 0 w 208450"/>
                <a:gd name="connsiteY3" fmla="*/ 21943 h 356559"/>
                <a:gd name="connsiteX4" fmla="*/ 16457 w 208450"/>
                <a:gd name="connsiteY4" fmla="*/ 0 h 356559"/>
                <a:gd name="connsiteX5" fmla="*/ 32914 w 208450"/>
                <a:gd name="connsiteY5" fmla="*/ 19200 h 356559"/>
                <a:gd name="connsiteX6" fmla="*/ 104225 w 208450"/>
                <a:gd name="connsiteY6" fmla="*/ 87769 h 356559"/>
                <a:gd name="connsiteX7" fmla="*/ 178280 w 208450"/>
                <a:gd name="connsiteY7" fmla="*/ 21943 h 356559"/>
                <a:gd name="connsiteX8" fmla="*/ 178280 w 208450"/>
                <a:gd name="connsiteY8" fmla="*/ 16457 h 356559"/>
                <a:gd name="connsiteX9" fmla="*/ 194737 w 208450"/>
                <a:gd name="connsiteY9" fmla="*/ 2743 h 356559"/>
                <a:gd name="connsiteX10" fmla="*/ 208450 w 208450"/>
                <a:gd name="connsiteY10" fmla="*/ 19200 h 356559"/>
                <a:gd name="connsiteX11" fmla="*/ 167309 w 208450"/>
                <a:gd name="connsiteY11" fmla="*/ 98740 h 356559"/>
                <a:gd name="connsiteX12" fmla="*/ 128910 w 208450"/>
                <a:gd name="connsiteY12" fmla="*/ 117939 h 356559"/>
                <a:gd name="connsiteX13" fmla="*/ 117939 w 208450"/>
                <a:gd name="connsiteY13" fmla="*/ 131653 h 356559"/>
                <a:gd name="connsiteX14" fmla="*/ 117939 w 208450"/>
                <a:gd name="connsiteY14" fmla="*/ 334617 h 356559"/>
                <a:gd name="connsiteX15" fmla="*/ 117939 w 208450"/>
                <a:gd name="connsiteY15" fmla="*/ 342845 h 356559"/>
                <a:gd name="connsiteX16" fmla="*/ 101483 w 208450"/>
                <a:gd name="connsiteY16" fmla="*/ 356559 h 356559"/>
                <a:gd name="connsiteX17" fmla="*/ 85026 w 208450"/>
                <a:gd name="connsiteY17" fmla="*/ 345588 h 356559"/>
                <a:gd name="connsiteX18" fmla="*/ 85026 w 208450"/>
                <a:gd name="connsiteY18" fmla="*/ 334617 h 356559"/>
                <a:gd name="connsiteX19" fmla="*/ 90511 w 208450"/>
                <a:gd name="connsiteY19" fmla="*/ 235878 h 356559"/>
                <a:gd name="connsiteX20" fmla="*/ 90511 w 208450"/>
                <a:gd name="connsiteY20" fmla="*/ 235878 h 35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8450" h="356559">
                  <a:moveTo>
                    <a:pt x="90511" y="235878"/>
                  </a:moveTo>
                  <a:cubicBezTo>
                    <a:pt x="90511" y="200222"/>
                    <a:pt x="90511" y="167309"/>
                    <a:pt x="90511" y="131653"/>
                  </a:cubicBezTo>
                  <a:cubicBezTo>
                    <a:pt x="90511" y="123424"/>
                    <a:pt x="87769" y="120681"/>
                    <a:pt x="79541" y="117939"/>
                  </a:cubicBezTo>
                  <a:cubicBezTo>
                    <a:pt x="35656" y="106968"/>
                    <a:pt x="2743" y="68569"/>
                    <a:pt x="0" y="21943"/>
                  </a:cubicBezTo>
                  <a:cubicBezTo>
                    <a:pt x="0" y="8229"/>
                    <a:pt x="5486" y="0"/>
                    <a:pt x="16457" y="0"/>
                  </a:cubicBezTo>
                  <a:cubicBezTo>
                    <a:pt x="27428" y="0"/>
                    <a:pt x="32914" y="5486"/>
                    <a:pt x="32914" y="19200"/>
                  </a:cubicBezTo>
                  <a:cubicBezTo>
                    <a:pt x="35656" y="57598"/>
                    <a:pt x="65827" y="87769"/>
                    <a:pt x="104225" y="87769"/>
                  </a:cubicBezTo>
                  <a:cubicBezTo>
                    <a:pt x="142624" y="87769"/>
                    <a:pt x="172794" y="60341"/>
                    <a:pt x="178280" y="21943"/>
                  </a:cubicBezTo>
                  <a:cubicBezTo>
                    <a:pt x="178280" y="19200"/>
                    <a:pt x="178280" y="16457"/>
                    <a:pt x="178280" y="16457"/>
                  </a:cubicBezTo>
                  <a:cubicBezTo>
                    <a:pt x="181023" y="5486"/>
                    <a:pt x="186508" y="0"/>
                    <a:pt x="194737" y="2743"/>
                  </a:cubicBezTo>
                  <a:cubicBezTo>
                    <a:pt x="202965" y="2743"/>
                    <a:pt x="208450" y="10971"/>
                    <a:pt x="208450" y="19200"/>
                  </a:cubicBezTo>
                  <a:cubicBezTo>
                    <a:pt x="208450" y="52112"/>
                    <a:pt x="194737" y="79540"/>
                    <a:pt x="167309" y="98740"/>
                  </a:cubicBezTo>
                  <a:cubicBezTo>
                    <a:pt x="156338" y="106968"/>
                    <a:pt x="142624" y="112453"/>
                    <a:pt x="128910" y="117939"/>
                  </a:cubicBezTo>
                  <a:cubicBezTo>
                    <a:pt x="120682" y="120681"/>
                    <a:pt x="117939" y="123424"/>
                    <a:pt x="117939" y="131653"/>
                  </a:cubicBezTo>
                  <a:cubicBezTo>
                    <a:pt x="117939" y="200222"/>
                    <a:pt x="117939" y="268791"/>
                    <a:pt x="117939" y="334617"/>
                  </a:cubicBezTo>
                  <a:cubicBezTo>
                    <a:pt x="117939" y="337360"/>
                    <a:pt x="117939" y="340102"/>
                    <a:pt x="117939" y="342845"/>
                  </a:cubicBezTo>
                  <a:cubicBezTo>
                    <a:pt x="115197" y="351074"/>
                    <a:pt x="109711" y="356559"/>
                    <a:pt x="101483" y="356559"/>
                  </a:cubicBezTo>
                  <a:cubicBezTo>
                    <a:pt x="93254" y="356559"/>
                    <a:pt x="87769" y="353816"/>
                    <a:pt x="85026" y="345588"/>
                  </a:cubicBezTo>
                  <a:cubicBezTo>
                    <a:pt x="85026" y="342845"/>
                    <a:pt x="85026" y="337360"/>
                    <a:pt x="85026" y="334617"/>
                  </a:cubicBezTo>
                  <a:cubicBezTo>
                    <a:pt x="90511" y="301704"/>
                    <a:pt x="90511" y="268791"/>
                    <a:pt x="90511" y="235878"/>
                  </a:cubicBezTo>
                  <a:cubicBezTo>
                    <a:pt x="90511" y="235878"/>
                    <a:pt x="90511" y="235878"/>
                    <a:pt x="90511" y="235878"/>
                  </a:cubicBezTo>
                  <a:close/>
                </a:path>
              </a:pathLst>
            </a:custGeom>
            <a:grpFill/>
            <a:ln w="27426" cap="flat">
              <a:noFill/>
              <a:prstDash val="solid"/>
              <a:miter/>
            </a:ln>
          </p:spPr>
          <p:txBody>
            <a:bodyPr rtlCol="0" anchor="ctr"/>
            <a:lstStyle/>
            <a:p>
              <a:pPr algn="l" rtl="0"/>
              <a:endParaRPr lang="en-US"/>
            </a:p>
          </p:txBody>
        </p:sp>
        <p:sp>
          <p:nvSpPr>
            <p:cNvPr id="59" name="Freeform 58">
              <a:extLst>
                <a:ext uri="{FF2B5EF4-FFF2-40B4-BE49-F238E27FC236}">
                  <a16:creationId xmlns:a16="http://schemas.microsoft.com/office/drawing/2014/main" id="{CB3B80D6-B11D-83EB-DF64-4E0161AD7681}"/>
                </a:ext>
              </a:extLst>
            </p:cNvPr>
            <p:cNvSpPr/>
            <p:nvPr/>
          </p:nvSpPr>
          <p:spPr>
            <a:xfrm>
              <a:off x="4422305" y="5325487"/>
              <a:ext cx="343531" cy="341238"/>
            </a:xfrm>
            <a:custGeom>
              <a:avLst/>
              <a:gdLst>
                <a:gd name="connsiteX0" fmla="*/ 686 w 343531"/>
                <a:gd name="connsiteY0" fmla="*/ 301704 h 341238"/>
                <a:gd name="connsiteX1" fmla="*/ 266734 w 343531"/>
                <a:gd name="connsiteY1" fmla="*/ 2742 h 341238"/>
                <a:gd name="connsiteX2" fmla="*/ 321589 w 343531"/>
                <a:gd name="connsiteY2" fmla="*/ 0 h 341238"/>
                <a:gd name="connsiteX3" fmla="*/ 343532 w 343531"/>
                <a:gd name="connsiteY3" fmla="*/ 16456 h 341238"/>
                <a:gd name="connsiteX4" fmla="*/ 321589 w 343531"/>
                <a:gd name="connsiteY4" fmla="*/ 32913 h 341238"/>
                <a:gd name="connsiteX5" fmla="*/ 69255 w 343531"/>
                <a:gd name="connsiteY5" fmla="*/ 172794 h 341238"/>
                <a:gd name="connsiteX6" fmla="*/ 33599 w 343531"/>
                <a:gd name="connsiteY6" fmla="*/ 320903 h 341238"/>
                <a:gd name="connsiteX7" fmla="*/ 28113 w 343531"/>
                <a:gd name="connsiteY7" fmla="*/ 337359 h 341238"/>
                <a:gd name="connsiteX8" fmla="*/ 14399 w 343531"/>
                <a:gd name="connsiteY8" fmla="*/ 340102 h 341238"/>
                <a:gd name="connsiteX9" fmla="*/ 3429 w 343531"/>
                <a:gd name="connsiteY9" fmla="*/ 326389 h 341238"/>
                <a:gd name="connsiteX10" fmla="*/ 686 w 343531"/>
                <a:gd name="connsiteY10" fmla="*/ 301704 h 34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531" h="341238">
                  <a:moveTo>
                    <a:pt x="686" y="301704"/>
                  </a:moveTo>
                  <a:cubicBezTo>
                    <a:pt x="3429" y="148109"/>
                    <a:pt x="115882" y="24685"/>
                    <a:pt x="266734" y="2742"/>
                  </a:cubicBezTo>
                  <a:cubicBezTo>
                    <a:pt x="283191" y="0"/>
                    <a:pt x="302390" y="0"/>
                    <a:pt x="321589" y="0"/>
                  </a:cubicBezTo>
                  <a:cubicBezTo>
                    <a:pt x="335303" y="0"/>
                    <a:pt x="343532" y="5485"/>
                    <a:pt x="343532" y="16456"/>
                  </a:cubicBezTo>
                  <a:cubicBezTo>
                    <a:pt x="343532" y="27428"/>
                    <a:pt x="335303" y="32913"/>
                    <a:pt x="321589" y="32913"/>
                  </a:cubicBezTo>
                  <a:cubicBezTo>
                    <a:pt x="211879" y="30170"/>
                    <a:pt x="126853" y="79540"/>
                    <a:pt x="69255" y="172794"/>
                  </a:cubicBezTo>
                  <a:cubicBezTo>
                    <a:pt x="41827" y="216678"/>
                    <a:pt x="30856" y="268790"/>
                    <a:pt x="33599" y="320903"/>
                  </a:cubicBezTo>
                  <a:cubicBezTo>
                    <a:pt x="33599" y="326389"/>
                    <a:pt x="30856" y="334616"/>
                    <a:pt x="28113" y="337359"/>
                  </a:cubicBezTo>
                  <a:cubicBezTo>
                    <a:pt x="25371" y="340102"/>
                    <a:pt x="17142" y="342845"/>
                    <a:pt x="14399" y="340102"/>
                  </a:cubicBezTo>
                  <a:cubicBezTo>
                    <a:pt x="8914" y="337359"/>
                    <a:pt x="6171" y="331874"/>
                    <a:pt x="3429" y="326389"/>
                  </a:cubicBezTo>
                  <a:cubicBezTo>
                    <a:pt x="-2057" y="318160"/>
                    <a:pt x="686" y="309932"/>
                    <a:pt x="686" y="301704"/>
                  </a:cubicBezTo>
                  <a:close/>
                </a:path>
              </a:pathLst>
            </a:custGeom>
            <a:grpFill/>
            <a:ln w="27426" cap="flat">
              <a:noFill/>
              <a:prstDash val="solid"/>
              <a:miter/>
            </a:ln>
          </p:spPr>
          <p:txBody>
            <a:bodyPr rtlCol="0" anchor="ctr"/>
            <a:lstStyle/>
            <a:p>
              <a:pPr algn="l" rtl="0"/>
              <a:endParaRPr lang="en-US"/>
            </a:p>
          </p:txBody>
        </p:sp>
        <p:sp>
          <p:nvSpPr>
            <p:cNvPr id="60" name="Freeform 59">
              <a:extLst>
                <a:ext uri="{FF2B5EF4-FFF2-40B4-BE49-F238E27FC236}">
                  <a16:creationId xmlns:a16="http://schemas.microsoft.com/office/drawing/2014/main" id="{4C4C6187-168F-C27D-CE0A-C52BE59AF58F}"/>
                </a:ext>
              </a:extLst>
            </p:cNvPr>
            <p:cNvSpPr/>
            <p:nvPr/>
          </p:nvSpPr>
          <p:spPr>
            <a:xfrm>
              <a:off x="4590300" y="6003635"/>
              <a:ext cx="231139" cy="410728"/>
            </a:xfrm>
            <a:custGeom>
              <a:avLst/>
              <a:gdLst>
                <a:gd name="connsiteX0" fmla="*/ 2743 w 231139"/>
                <a:gd name="connsiteY0" fmla="*/ 391530 h 410728"/>
                <a:gd name="connsiteX1" fmla="*/ 19199 w 231139"/>
                <a:gd name="connsiteY1" fmla="*/ 210507 h 410728"/>
                <a:gd name="connsiteX2" fmla="*/ 24685 w 231139"/>
                <a:gd name="connsiteY2" fmla="*/ 150166 h 410728"/>
                <a:gd name="connsiteX3" fmla="*/ 115196 w 231139"/>
                <a:gd name="connsiteY3" fmla="*/ 37713 h 410728"/>
                <a:gd name="connsiteX4" fmla="*/ 208450 w 231139"/>
                <a:gd name="connsiteY4" fmla="*/ 2057 h 410728"/>
                <a:gd name="connsiteX5" fmla="*/ 224907 w 231139"/>
                <a:gd name="connsiteY5" fmla="*/ 2057 h 410728"/>
                <a:gd name="connsiteX6" fmla="*/ 230392 w 231139"/>
                <a:gd name="connsiteY6" fmla="*/ 15771 h 410728"/>
                <a:gd name="connsiteX7" fmla="*/ 219421 w 231139"/>
                <a:gd name="connsiteY7" fmla="*/ 29485 h 410728"/>
                <a:gd name="connsiteX8" fmla="*/ 131653 w 231139"/>
                <a:gd name="connsiteY8" fmla="*/ 62398 h 410728"/>
                <a:gd name="connsiteX9" fmla="*/ 52112 w 231139"/>
                <a:gd name="connsiteY9" fmla="*/ 169366 h 410728"/>
                <a:gd name="connsiteX10" fmla="*/ 30170 w 231139"/>
                <a:gd name="connsiteY10" fmla="*/ 394272 h 410728"/>
                <a:gd name="connsiteX11" fmla="*/ 16456 w 231139"/>
                <a:gd name="connsiteY11" fmla="*/ 410729 h 410728"/>
                <a:gd name="connsiteX12" fmla="*/ 0 w 231139"/>
                <a:gd name="connsiteY12" fmla="*/ 402501 h 410728"/>
                <a:gd name="connsiteX13" fmla="*/ 2743 w 231139"/>
                <a:gd name="connsiteY13" fmla="*/ 391530 h 4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139" h="410728">
                  <a:moveTo>
                    <a:pt x="2743" y="391530"/>
                  </a:moveTo>
                  <a:cubicBezTo>
                    <a:pt x="8228" y="328446"/>
                    <a:pt x="13714" y="268105"/>
                    <a:pt x="19199" y="210507"/>
                  </a:cubicBezTo>
                  <a:cubicBezTo>
                    <a:pt x="21942" y="191308"/>
                    <a:pt x="21942" y="172109"/>
                    <a:pt x="24685" y="150166"/>
                  </a:cubicBezTo>
                  <a:cubicBezTo>
                    <a:pt x="35656" y="98054"/>
                    <a:pt x="65826" y="59655"/>
                    <a:pt x="115196" y="37713"/>
                  </a:cubicBezTo>
                  <a:cubicBezTo>
                    <a:pt x="145367" y="23999"/>
                    <a:pt x="178280" y="13028"/>
                    <a:pt x="208450" y="2057"/>
                  </a:cubicBezTo>
                  <a:cubicBezTo>
                    <a:pt x="213936" y="-686"/>
                    <a:pt x="222164" y="-686"/>
                    <a:pt x="224907" y="2057"/>
                  </a:cubicBezTo>
                  <a:cubicBezTo>
                    <a:pt x="227650" y="4800"/>
                    <a:pt x="233135" y="13028"/>
                    <a:pt x="230392" y="15771"/>
                  </a:cubicBezTo>
                  <a:cubicBezTo>
                    <a:pt x="227650" y="21257"/>
                    <a:pt x="222164" y="29485"/>
                    <a:pt x="219421" y="29485"/>
                  </a:cubicBezTo>
                  <a:cubicBezTo>
                    <a:pt x="191994" y="40456"/>
                    <a:pt x="161823" y="51427"/>
                    <a:pt x="131653" y="62398"/>
                  </a:cubicBezTo>
                  <a:cubicBezTo>
                    <a:pt x="82283" y="81597"/>
                    <a:pt x="54855" y="117254"/>
                    <a:pt x="52112" y="169366"/>
                  </a:cubicBezTo>
                  <a:cubicBezTo>
                    <a:pt x="43884" y="243420"/>
                    <a:pt x="38399" y="320218"/>
                    <a:pt x="30170" y="394272"/>
                  </a:cubicBezTo>
                  <a:cubicBezTo>
                    <a:pt x="30170" y="402501"/>
                    <a:pt x="24685" y="410729"/>
                    <a:pt x="16456" y="410729"/>
                  </a:cubicBezTo>
                  <a:cubicBezTo>
                    <a:pt x="10971" y="410729"/>
                    <a:pt x="5485" y="405244"/>
                    <a:pt x="0" y="402501"/>
                  </a:cubicBezTo>
                  <a:cubicBezTo>
                    <a:pt x="0" y="399758"/>
                    <a:pt x="2743" y="394272"/>
                    <a:pt x="2743" y="391530"/>
                  </a:cubicBezTo>
                  <a:close/>
                </a:path>
              </a:pathLst>
            </a:custGeom>
            <a:grpFill/>
            <a:ln w="27426" cap="flat">
              <a:noFill/>
              <a:prstDash val="solid"/>
              <a:miter/>
            </a:ln>
          </p:spPr>
          <p:txBody>
            <a:bodyPr rtlCol="0" anchor="ctr"/>
            <a:lstStyle/>
            <a:p>
              <a:pPr algn="l" rtl="0"/>
              <a:endParaRPr lang="en-US"/>
            </a:p>
          </p:txBody>
        </p:sp>
        <p:sp>
          <p:nvSpPr>
            <p:cNvPr id="61" name="Freeform 60">
              <a:extLst>
                <a:ext uri="{FF2B5EF4-FFF2-40B4-BE49-F238E27FC236}">
                  <a16:creationId xmlns:a16="http://schemas.microsoft.com/office/drawing/2014/main" id="{9B806ACB-AE9C-1793-5F41-D05ED011BCA0}"/>
                </a:ext>
              </a:extLst>
            </p:cNvPr>
            <p:cNvSpPr/>
            <p:nvPr/>
          </p:nvSpPr>
          <p:spPr>
            <a:xfrm>
              <a:off x="4540930" y="5440337"/>
              <a:ext cx="213935" cy="217023"/>
            </a:xfrm>
            <a:custGeom>
              <a:avLst/>
              <a:gdLst>
                <a:gd name="connsiteX0" fmla="*/ 183765 w 213935"/>
                <a:gd name="connsiteY0" fmla="*/ 36002 h 217023"/>
                <a:gd name="connsiteX1" fmla="*/ 30171 w 213935"/>
                <a:gd name="connsiteY1" fmla="*/ 192339 h 217023"/>
                <a:gd name="connsiteX2" fmla="*/ 30171 w 213935"/>
                <a:gd name="connsiteY2" fmla="*/ 203310 h 217023"/>
                <a:gd name="connsiteX3" fmla="*/ 16457 w 213935"/>
                <a:gd name="connsiteY3" fmla="*/ 217024 h 217023"/>
                <a:gd name="connsiteX4" fmla="*/ 0 w 213935"/>
                <a:gd name="connsiteY4" fmla="*/ 203310 h 217023"/>
                <a:gd name="connsiteX5" fmla="*/ 5485 w 213935"/>
                <a:gd name="connsiteY5" fmla="*/ 140227 h 217023"/>
                <a:gd name="connsiteX6" fmla="*/ 197479 w 213935"/>
                <a:gd name="connsiteY6" fmla="*/ 346 h 217023"/>
                <a:gd name="connsiteX7" fmla="*/ 213936 w 213935"/>
                <a:gd name="connsiteY7" fmla="*/ 16803 h 217023"/>
                <a:gd name="connsiteX8" fmla="*/ 197479 w 213935"/>
                <a:gd name="connsiteY8" fmla="*/ 33259 h 217023"/>
                <a:gd name="connsiteX9" fmla="*/ 183765 w 213935"/>
                <a:gd name="connsiteY9" fmla="*/ 36002 h 21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35" h="217023">
                  <a:moveTo>
                    <a:pt x="183765" y="36002"/>
                  </a:moveTo>
                  <a:cubicBezTo>
                    <a:pt x="98740" y="38744"/>
                    <a:pt x="30171" y="107313"/>
                    <a:pt x="30171" y="192339"/>
                  </a:cubicBezTo>
                  <a:cubicBezTo>
                    <a:pt x="30171" y="195082"/>
                    <a:pt x="30171" y="200568"/>
                    <a:pt x="30171" y="203310"/>
                  </a:cubicBezTo>
                  <a:cubicBezTo>
                    <a:pt x="30171" y="211539"/>
                    <a:pt x="24685" y="217024"/>
                    <a:pt x="16457" y="217024"/>
                  </a:cubicBezTo>
                  <a:cubicBezTo>
                    <a:pt x="8228" y="217024"/>
                    <a:pt x="0" y="211539"/>
                    <a:pt x="0" y="203310"/>
                  </a:cubicBezTo>
                  <a:cubicBezTo>
                    <a:pt x="0" y="181368"/>
                    <a:pt x="0" y="162169"/>
                    <a:pt x="5485" y="140227"/>
                  </a:cubicBezTo>
                  <a:cubicBezTo>
                    <a:pt x="27428" y="55201"/>
                    <a:pt x="109711" y="-5139"/>
                    <a:pt x="197479" y="346"/>
                  </a:cubicBezTo>
                  <a:cubicBezTo>
                    <a:pt x="208450" y="346"/>
                    <a:pt x="213936" y="8575"/>
                    <a:pt x="213936" y="16803"/>
                  </a:cubicBezTo>
                  <a:cubicBezTo>
                    <a:pt x="213936" y="25031"/>
                    <a:pt x="205708" y="33259"/>
                    <a:pt x="197479" y="33259"/>
                  </a:cubicBezTo>
                  <a:cubicBezTo>
                    <a:pt x="194737" y="36002"/>
                    <a:pt x="189251" y="36002"/>
                    <a:pt x="183765" y="36002"/>
                  </a:cubicBezTo>
                  <a:close/>
                </a:path>
              </a:pathLst>
            </a:custGeom>
            <a:grpFill/>
            <a:ln w="27426" cap="flat">
              <a:noFill/>
              <a:prstDash val="solid"/>
              <a:miter/>
            </a:ln>
          </p:spPr>
          <p:txBody>
            <a:bodyPr rtlCol="0" anchor="ctr"/>
            <a:lstStyle/>
            <a:p>
              <a:pPr algn="l" rtl="0"/>
              <a:endParaRPr lang="en-US"/>
            </a:p>
          </p:txBody>
        </p:sp>
        <p:sp>
          <p:nvSpPr>
            <p:cNvPr id="62" name="Freeform 61">
              <a:extLst>
                <a:ext uri="{FF2B5EF4-FFF2-40B4-BE49-F238E27FC236}">
                  <a16:creationId xmlns:a16="http://schemas.microsoft.com/office/drawing/2014/main" id="{A588DD2A-E5A6-D965-B03C-E61BC741C0FB}"/>
                </a:ext>
              </a:extLst>
            </p:cNvPr>
            <p:cNvSpPr/>
            <p:nvPr/>
          </p:nvSpPr>
          <p:spPr>
            <a:xfrm>
              <a:off x="4905718" y="5901468"/>
              <a:ext cx="128909" cy="82282"/>
            </a:xfrm>
            <a:custGeom>
              <a:avLst/>
              <a:gdLst>
                <a:gd name="connsiteX0" fmla="*/ 65826 w 128909"/>
                <a:gd name="connsiteY0" fmla="*/ 82283 h 82282"/>
                <a:gd name="connsiteX1" fmla="*/ 0 w 128909"/>
                <a:gd name="connsiteY1" fmla="*/ 21942 h 82282"/>
                <a:gd name="connsiteX2" fmla="*/ 13714 w 128909"/>
                <a:gd name="connsiteY2" fmla="*/ 0 h 82282"/>
                <a:gd name="connsiteX3" fmla="*/ 30170 w 128909"/>
                <a:gd name="connsiteY3" fmla="*/ 19199 h 82282"/>
                <a:gd name="connsiteX4" fmla="*/ 54855 w 128909"/>
                <a:gd name="connsiteY4" fmla="*/ 49369 h 82282"/>
                <a:gd name="connsiteX5" fmla="*/ 90511 w 128909"/>
                <a:gd name="connsiteY5" fmla="*/ 35656 h 82282"/>
                <a:gd name="connsiteX6" fmla="*/ 95997 w 128909"/>
                <a:gd name="connsiteY6" fmla="*/ 19199 h 82282"/>
                <a:gd name="connsiteX7" fmla="*/ 115196 w 128909"/>
                <a:gd name="connsiteY7" fmla="*/ 2742 h 82282"/>
                <a:gd name="connsiteX8" fmla="*/ 128910 w 128909"/>
                <a:gd name="connsiteY8" fmla="*/ 21942 h 82282"/>
                <a:gd name="connsiteX9" fmla="*/ 65826 w 128909"/>
                <a:gd name="connsiteY9" fmla="*/ 82283 h 8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909" h="82282">
                  <a:moveTo>
                    <a:pt x="65826" y="82283"/>
                  </a:moveTo>
                  <a:cubicBezTo>
                    <a:pt x="32913" y="82283"/>
                    <a:pt x="2743" y="54855"/>
                    <a:pt x="0" y="21942"/>
                  </a:cubicBezTo>
                  <a:cubicBezTo>
                    <a:pt x="0" y="8228"/>
                    <a:pt x="5485" y="2742"/>
                    <a:pt x="13714" y="0"/>
                  </a:cubicBezTo>
                  <a:cubicBezTo>
                    <a:pt x="24685" y="0"/>
                    <a:pt x="30170" y="5485"/>
                    <a:pt x="30170" y="19199"/>
                  </a:cubicBezTo>
                  <a:cubicBezTo>
                    <a:pt x="32913" y="35656"/>
                    <a:pt x="41142" y="43884"/>
                    <a:pt x="54855" y="49369"/>
                  </a:cubicBezTo>
                  <a:cubicBezTo>
                    <a:pt x="68569" y="52112"/>
                    <a:pt x="82283" y="49369"/>
                    <a:pt x="90511" y="35656"/>
                  </a:cubicBezTo>
                  <a:cubicBezTo>
                    <a:pt x="93254" y="30170"/>
                    <a:pt x="95997" y="24685"/>
                    <a:pt x="95997" y="19199"/>
                  </a:cubicBezTo>
                  <a:cubicBezTo>
                    <a:pt x="98739" y="8228"/>
                    <a:pt x="104225" y="0"/>
                    <a:pt x="115196" y="2742"/>
                  </a:cubicBezTo>
                  <a:cubicBezTo>
                    <a:pt x="123425" y="2742"/>
                    <a:pt x="128910" y="10971"/>
                    <a:pt x="128910" y="21942"/>
                  </a:cubicBezTo>
                  <a:cubicBezTo>
                    <a:pt x="128910" y="57597"/>
                    <a:pt x="101482" y="82283"/>
                    <a:pt x="65826" y="82283"/>
                  </a:cubicBezTo>
                  <a:close/>
                </a:path>
              </a:pathLst>
            </a:custGeom>
            <a:grpFill/>
            <a:ln w="27426" cap="flat">
              <a:noFill/>
              <a:prstDash val="solid"/>
              <a:miter/>
            </a:ln>
          </p:spPr>
          <p:txBody>
            <a:bodyPr rtlCol="0" anchor="ctr"/>
            <a:lstStyle/>
            <a:p>
              <a:pPr algn="l" rtl="0"/>
              <a:endParaRPr lang="en-US"/>
            </a:p>
          </p:txBody>
        </p:sp>
        <p:sp>
          <p:nvSpPr>
            <p:cNvPr id="63" name="Freeform 62">
              <a:extLst>
                <a:ext uri="{FF2B5EF4-FFF2-40B4-BE49-F238E27FC236}">
                  <a16:creationId xmlns:a16="http://schemas.microsoft.com/office/drawing/2014/main" id="{9AAA02FD-104C-DEB5-9115-DA4A2593BE96}"/>
                </a:ext>
              </a:extLst>
            </p:cNvPr>
            <p:cNvSpPr/>
            <p:nvPr/>
          </p:nvSpPr>
          <p:spPr>
            <a:xfrm>
              <a:off x="4650641" y="5555879"/>
              <a:ext cx="101482" cy="104224"/>
            </a:xfrm>
            <a:custGeom>
              <a:avLst/>
              <a:gdLst>
                <a:gd name="connsiteX0" fmla="*/ 0 w 101482"/>
                <a:gd name="connsiteY0" fmla="*/ 76797 h 104224"/>
                <a:gd name="connsiteX1" fmla="*/ 79540 w 101482"/>
                <a:gd name="connsiteY1" fmla="*/ 0 h 104224"/>
                <a:gd name="connsiteX2" fmla="*/ 101482 w 101482"/>
                <a:gd name="connsiteY2" fmla="*/ 16457 h 104224"/>
                <a:gd name="connsiteX3" fmla="*/ 82283 w 101482"/>
                <a:gd name="connsiteY3" fmla="*/ 32913 h 104224"/>
                <a:gd name="connsiteX4" fmla="*/ 32913 w 101482"/>
                <a:gd name="connsiteY4" fmla="*/ 82283 h 104224"/>
                <a:gd name="connsiteX5" fmla="*/ 16457 w 101482"/>
                <a:gd name="connsiteY5" fmla="*/ 104225 h 104224"/>
                <a:gd name="connsiteX6" fmla="*/ 0 w 101482"/>
                <a:gd name="connsiteY6" fmla="*/ 76797 h 10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82" h="104224">
                  <a:moveTo>
                    <a:pt x="0" y="76797"/>
                  </a:moveTo>
                  <a:cubicBezTo>
                    <a:pt x="2743" y="32913"/>
                    <a:pt x="38399" y="0"/>
                    <a:pt x="79540" y="0"/>
                  </a:cubicBezTo>
                  <a:cubicBezTo>
                    <a:pt x="93254" y="0"/>
                    <a:pt x="101482" y="5485"/>
                    <a:pt x="101482" y="16457"/>
                  </a:cubicBezTo>
                  <a:cubicBezTo>
                    <a:pt x="101482" y="27428"/>
                    <a:pt x="95997" y="32913"/>
                    <a:pt x="82283" y="32913"/>
                  </a:cubicBezTo>
                  <a:cubicBezTo>
                    <a:pt x="54855" y="32913"/>
                    <a:pt x="32913" y="54855"/>
                    <a:pt x="32913" y="82283"/>
                  </a:cubicBezTo>
                  <a:cubicBezTo>
                    <a:pt x="32913" y="98740"/>
                    <a:pt x="27428" y="104225"/>
                    <a:pt x="16457" y="104225"/>
                  </a:cubicBezTo>
                  <a:cubicBezTo>
                    <a:pt x="5485" y="98740"/>
                    <a:pt x="0" y="90511"/>
                    <a:pt x="0" y="76797"/>
                  </a:cubicBezTo>
                  <a:close/>
                </a:path>
              </a:pathLst>
            </a:custGeom>
            <a:grpFill/>
            <a:ln w="27426" cap="flat">
              <a:noFill/>
              <a:prstDash val="solid"/>
              <a:miter/>
            </a:ln>
          </p:spPr>
          <p:txBody>
            <a:bodyPr rtlCol="0" anchor="ctr"/>
            <a:lstStyle/>
            <a:p>
              <a:pPr algn="l" rtl="0"/>
              <a:endParaRPr lang="en-US"/>
            </a:p>
          </p:txBody>
        </p:sp>
        <p:sp>
          <p:nvSpPr>
            <p:cNvPr id="64" name="Freeform 63">
              <a:extLst>
                <a:ext uri="{FF2B5EF4-FFF2-40B4-BE49-F238E27FC236}">
                  <a16:creationId xmlns:a16="http://schemas.microsoft.com/office/drawing/2014/main" id="{BD555D75-82FD-AB56-DCEB-F1586413953A}"/>
                </a:ext>
              </a:extLst>
            </p:cNvPr>
            <p:cNvSpPr/>
            <p:nvPr/>
          </p:nvSpPr>
          <p:spPr>
            <a:xfrm>
              <a:off x="5319876" y="6351280"/>
              <a:ext cx="54855" cy="32912"/>
            </a:xfrm>
            <a:custGeom>
              <a:avLst/>
              <a:gdLst>
                <a:gd name="connsiteX0" fmla="*/ 27428 w 54855"/>
                <a:gd name="connsiteY0" fmla="*/ 30171 h 32912"/>
                <a:gd name="connsiteX1" fmla="*/ 27428 w 54855"/>
                <a:gd name="connsiteY1" fmla="*/ 30171 h 32912"/>
                <a:gd name="connsiteX2" fmla="*/ 41142 w 54855"/>
                <a:gd name="connsiteY2" fmla="*/ 30171 h 32912"/>
                <a:gd name="connsiteX3" fmla="*/ 54855 w 54855"/>
                <a:gd name="connsiteY3" fmla="*/ 13714 h 32912"/>
                <a:gd name="connsiteX4" fmla="*/ 41142 w 54855"/>
                <a:gd name="connsiteY4" fmla="*/ 0 h 32912"/>
                <a:gd name="connsiteX5" fmla="*/ 13714 w 54855"/>
                <a:gd name="connsiteY5" fmla="*/ 0 h 32912"/>
                <a:gd name="connsiteX6" fmla="*/ 0 w 54855"/>
                <a:gd name="connsiteY6" fmla="*/ 16457 h 32912"/>
                <a:gd name="connsiteX7" fmla="*/ 13714 w 54855"/>
                <a:gd name="connsiteY7" fmla="*/ 32913 h 32912"/>
                <a:gd name="connsiteX8" fmla="*/ 27428 w 54855"/>
                <a:gd name="connsiteY8" fmla="*/ 30171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2">
                  <a:moveTo>
                    <a:pt x="27428" y="30171"/>
                  </a:moveTo>
                  <a:cubicBezTo>
                    <a:pt x="27428" y="30171"/>
                    <a:pt x="27428" y="30171"/>
                    <a:pt x="27428" y="30171"/>
                  </a:cubicBezTo>
                  <a:cubicBezTo>
                    <a:pt x="32914" y="30171"/>
                    <a:pt x="35656" y="30171"/>
                    <a:pt x="41142" y="30171"/>
                  </a:cubicBezTo>
                  <a:cubicBezTo>
                    <a:pt x="49370" y="30171"/>
                    <a:pt x="54855" y="21942"/>
                    <a:pt x="54855" y="13714"/>
                  </a:cubicBezTo>
                  <a:cubicBezTo>
                    <a:pt x="54855" y="5485"/>
                    <a:pt x="49370" y="0"/>
                    <a:pt x="41142" y="0"/>
                  </a:cubicBezTo>
                  <a:cubicBezTo>
                    <a:pt x="32914" y="0"/>
                    <a:pt x="21943" y="0"/>
                    <a:pt x="13714" y="0"/>
                  </a:cubicBezTo>
                  <a:cubicBezTo>
                    <a:pt x="5486" y="0"/>
                    <a:pt x="0" y="5485"/>
                    <a:pt x="0" y="16457"/>
                  </a:cubicBezTo>
                  <a:cubicBezTo>
                    <a:pt x="0" y="24685"/>
                    <a:pt x="5486" y="30171"/>
                    <a:pt x="13714" y="32913"/>
                  </a:cubicBezTo>
                  <a:cubicBezTo>
                    <a:pt x="19200" y="30171"/>
                    <a:pt x="21943" y="30171"/>
                    <a:pt x="27428" y="30171"/>
                  </a:cubicBezTo>
                  <a:close/>
                </a:path>
              </a:pathLst>
            </a:custGeom>
            <a:grpFill/>
            <a:ln w="27426" cap="flat">
              <a:noFill/>
              <a:prstDash val="solid"/>
              <a:miter/>
            </a:ln>
          </p:spPr>
          <p:txBody>
            <a:bodyPr rtlCol="0" anchor="ctr"/>
            <a:lstStyle/>
            <a:p>
              <a:pPr algn="l" rtl="0"/>
              <a:endParaRPr lang="en-US"/>
            </a:p>
          </p:txBody>
        </p:sp>
        <p:sp>
          <p:nvSpPr>
            <p:cNvPr id="65" name="Freeform 64">
              <a:extLst>
                <a:ext uri="{FF2B5EF4-FFF2-40B4-BE49-F238E27FC236}">
                  <a16:creationId xmlns:a16="http://schemas.microsoft.com/office/drawing/2014/main" id="{C6F3E727-393C-DB58-45C0-B85C609B49BE}"/>
                </a:ext>
              </a:extLst>
            </p:cNvPr>
            <p:cNvSpPr/>
            <p:nvPr/>
          </p:nvSpPr>
          <p:spPr>
            <a:xfrm>
              <a:off x="5237593" y="5959065"/>
              <a:ext cx="222164" cy="282505"/>
            </a:xfrm>
            <a:custGeom>
              <a:avLst/>
              <a:gdLst>
                <a:gd name="connsiteX0" fmla="*/ 112454 w 222164"/>
                <a:gd name="connsiteY0" fmla="*/ 41141 h 282505"/>
                <a:gd name="connsiteX1" fmla="*/ 205708 w 222164"/>
                <a:gd name="connsiteY1" fmla="*/ 0 h 282505"/>
                <a:gd name="connsiteX2" fmla="*/ 222164 w 222164"/>
                <a:gd name="connsiteY2" fmla="*/ 16457 h 282505"/>
                <a:gd name="connsiteX3" fmla="*/ 205708 w 222164"/>
                <a:gd name="connsiteY3" fmla="*/ 82283 h 282505"/>
                <a:gd name="connsiteX4" fmla="*/ 178280 w 222164"/>
                <a:gd name="connsiteY4" fmla="*/ 109710 h 282505"/>
                <a:gd name="connsiteX5" fmla="*/ 150852 w 222164"/>
                <a:gd name="connsiteY5" fmla="*/ 120682 h 282505"/>
                <a:gd name="connsiteX6" fmla="*/ 128910 w 222164"/>
                <a:gd name="connsiteY6" fmla="*/ 150852 h 282505"/>
                <a:gd name="connsiteX7" fmla="*/ 128910 w 222164"/>
                <a:gd name="connsiteY7" fmla="*/ 263305 h 282505"/>
                <a:gd name="connsiteX8" fmla="*/ 112454 w 222164"/>
                <a:gd name="connsiteY8" fmla="*/ 282505 h 282505"/>
                <a:gd name="connsiteX9" fmla="*/ 95997 w 222164"/>
                <a:gd name="connsiteY9" fmla="*/ 263305 h 282505"/>
                <a:gd name="connsiteX10" fmla="*/ 95997 w 222164"/>
                <a:gd name="connsiteY10" fmla="*/ 255077 h 282505"/>
                <a:gd name="connsiteX11" fmla="*/ 95997 w 222164"/>
                <a:gd name="connsiteY11" fmla="*/ 137138 h 282505"/>
                <a:gd name="connsiteX12" fmla="*/ 82283 w 222164"/>
                <a:gd name="connsiteY12" fmla="*/ 123424 h 282505"/>
                <a:gd name="connsiteX13" fmla="*/ 71312 w 222164"/>
                <a:gd name="connsiteY13" fmla="*/ 120682 h 282505"/>
                <a:gd name="connsiteX14" fmla="*/ 2743 w 222164"/>
                <a:gd name="connsiteY14" fmla="*/ 43884 h 282505"/>
                <a:gd name="connsiteX15" fmla="*/ 0 w 222164"/>
                <a:gd name="connsiteY15" fmla="*/ 19200 h 282505"/>
                <a:gd name="connsiteX16" fmla="*/ 16457 w 222164"/>
                <a:gd name="connsiteY16" fmla="*/ 2743 h 282505"/>
                <a:gd name="connsiteX17" fmla="*/ 85026 w 222164"/>
                <a:gd name="connsiteY17" fmla="*/ 19200 h 282505"/>
                <a:gd name="connsiteX18" fmla="*/ 112454 w 222164"/>
                <a:gd name="connsiteY18" fmla="*/ 41141 h 282505"/>
                <a:gd name="connsiteX19" fmla="*/ 90512 w 222164"/>
                <a:gd name="connsiteY19" fmla="*/ 90512 h 282505"/>
                <a:gd name="connsiteX20" fmla="*/ 35656 w 222164"/>
                <a:gd name="connsiteY20" fmla="*/ 35656 h 282505"/>
                <a:gd name="connsiteX21" fmla="*/ 90512 w 222164"/>
                <a:gd name="connsiteY21" fmla="*/ 90512 h 282505"/>
                <a:gd name="connsiteX22" fmla="*/ 186509 w 222164"/>
                <a:gd name="connsiteY22" fmla="*/ 35656 h 282505"/>
                <a:gd name="connsiteX23" fmla="*/ 131653 w 222164"/>
                <a:gd name="connsiteY23" fmla="*/ 90512 h 282505"/>
                <a:gd name="connsiteX24" fmla="*/ 186509 w 222164"/>
                <a:gd name="connsiteY24" fmla="*/ 35656 h 28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2164" h="282505">
                  <a:moveTo>
                    <a:pt x="112454" y="41141"/>
                  </a:moveTo>
                  <a:cubicBezTo>
                    <a:pt x="134395" y="5486"/>
                    <a:pt x="170052" y="2743"/>
                    <a:pt x="205708" y="0"/>
                  </a:cubicBezTo>
                  <a:cubicBezTo>
                    <a:pt x="213936" y="0"/>
                    <a:pt x="222164" y="8229"/>
                    <a:pt x="222164" y="16457"/>
                  </a:cubicBezTo>
                  <a:cubicBezTo>
                    <a:pt x="216678" y="38399"/>
                    <a:pt x="213936" y="60341"/>
                    <a:pt x="205708" y="82283"/>
                  </a:cubicBezTo>
                  <a:cubicBezTo>
                    <a:pt x="200223" y="95997"/>
                    <a:pt x="191994" y="104225"/>
                    <a:pt x="178280" y="109710"/>
                  </a:cubicBezTo>
                  <a:cubicBezTo>
                    <a:pt x="170052" y="112453"/>
                    <a:pt x="159081" y="117939"/>
                    <a:pt x="150852" y="120682"/>
                  </a:cubicBezTo>
                  <a:cubicBezTo>
                    <a:pt x="128910" y="126167"/>
                    <a:pt x="128910" y="126167"/>
                    <a:pt x="128910" y="150852"/>
                  </a:cubicBezTo>
                  <a:cubicBezTo>
                    <a:pt x="128910" y="189251"/>
                    <a:pt x="128910" y="224907"/>
                    <a:pt x="128910" y="263305"/>
                  </a:cubicBezTo>
                  <a:cubicBezTo>
                    <a:pt x="128910" y="274276"/>
                    <a:pt x="123425" y="282505"/>
                    <a:pt x="112454" y="282505"/>
                  </a:cubicBezTo>
                  <a:cubicBezTo>
                    <a:pt x="101483" y="282505"/>
                    <a:pt x="95997" y="274276"/>
                    <a:pt x="95997" y="263305"/>
                  </a:cubicBezTo>
                  <a:cubicBezTo>
                    <a:pt x="95997" y="260562"/>
                    <a:pt x="95997" y="257820"/>
                    <a:pt x="95997" y="255077"/>
                  </a:cubicBezTo>
                  <a:cubicBezTo>
                    <a:pt x="95997" y="216679"/>
                    <a:pt x="95997" y="178280"/>
                    <a:pt x="95997" y="137138"/>
                  </a:cubicBezTo>
                  <a:cubicBezTo>
                    <a:pt x="95997" y="126167"/>
                    <a:pt x="93254" y="120682"/>
                    <a:pt x="82283" y="123424"/>
                  </a:cubicBezTo>
                  <a:cubicBezTo>
                    <a:pt x="79540" y="123424"/>
                    <a:pt x="74055" y="120682"/>
                    <a:pt x="71312" y="120682"/>
                  </a:cubicBezTo>
                  <a:cubicBezTo>
                    <a:pt x="27428" y="112453"/>
                    <a:pt x="8229" y="85026"/>
                    <a:pt x="2743" y="43884"/>
                  </a:cubicBezTo>
                  <a:cubicBezTo>
                    <a:pt x="2743" y="35656"/>
                    <a:pt x="0" y="27428"/>
                    <a:pt x="0" y="19200"/>
                  </a:cubicBezTo>
                  <a:cubicBezTo>
                    <a:pt x="0" y="8229"/>
                    <a:pt x="5486" y="0"/>
                    <a:pt x="16457" y="2743"/>
                  </a:cubicBezTo>
                  <a:cubicBezTo>
                    <a:pt x="41142" y="5486"/>
                    <a:pt x="63084" y="8229"/>
                    <a:pt x="85026" y="19200"/>
                  </a:cubicBezTo>
                  <a:cubicBezTo>
                    <a:pt x="93254" y="24686"/>
                    <a:pt x="101483" y="32913"/>
                    <a:pt x="112454" y="41141"/>
                  </a:cubicBezTo>
                  <a:close/>
                  <a:moveTo>
                    <a:pt x="90512" y="90512"/>
                  </a:moveTo>
                  <a:cubicBezTo>
                    <a:pt x="85026" y="52113"/>
                    <a:pt x="76798" y="41141"/>
                    <a:pt x="35656" y="35656"/>
                  </a:cubicBezTo>
                  <a:cubicBezTo>
                    <a:pt x="38399" y="74055"/>
                    <a:pt x="52112" y="87769"/>
                    <a:pt x="90512" y="90512"/>
                  </a:cubicBezTo>
                  <a:close/>
                  <a:moveTo>
                    <a:pt x="186509" y="35656"/>
                  </a:moveTo>
                  <a:cubicBezTo>
                    <a:pt x="150852" y="38399"/>
                    <a:pt x="128910" y="60341"/>
                    <a:pt x="131653" y="90512"/>
                  </a:cubicBezTo>
                  <a:cubicBezTo>
                    <a:pt x="170052" y="85026"/>
                    <a:pt x="181023" y="76798"/>
                    <a:pt x="186509" y="35656"/>
                  </a:cubicBezTo>
                  <a:close/>
                </a:path>
              </a:pathLst>
            </a:custGeom>
            <a:solidFill>
              <a:srgbClr val="F79037"/>
            </a:solidFill>
            <a:ln w="27426" cap="flat">
              <a:noFill/>
              <a:prstDash val="solid"/>
              <a:miter/>
            </a:ln>
          </p:spPr>
          <p:txBody>
            <a:bodyPr rtlCol="0" anchor="ctr"/>
            <a:lstStyle/>
            <a:p>
              <a:pPr algn="l" rtl="0"/>
              <a:endParaRPr lang="en-US"/>
            </a:p>
          </p:txBody>
        </p:sp>
        <p:sp>
          <p:nvSpPr>
            <p:cNvPr id="66" name="Freeform 65">
              <a:extLst>
                <a:ext uri="{FF2B5EF4-FFF2-40B4-BE49-F238E27FC236}">
                  <a16:creationId xmlns:a16="http://schemas.microsoft.com/office/drawing/2014/main" id="{7779CA96-56EA-4C3D-71E7-46F6A3953A03}"/>
                </a:ext>
              </a:extLst>
            </p:cNvPr>
            <p:cNvSpPr/>
            <p:nvPr/>
          </p:nvSpPr>
          <p:spPr>
            <a:xfrm>
              <a:off x="5319876" y="6348537"/>
              <a:ext cx="54855" cy="32913"/>
            </a:xfrm>
            <a:custGeom>
              <a:avLst/>
              <a:gdLst>
                <a:gd name="connsiteX0" fmla="*/ 27428 w 54855"/>
                <a:gd name="connsiteY0" fmla="*/ 32913 h 32913"/>
                <a:gd name="connsiteX1" fmla="*/ 13714 w 54855"/>
                <a:gd name="connsiteY1" fmla="*/ 32913 h 32913"/>
                <a:gd name="connsiteX2" fmla="*/ 0 w 54855"/>
                <a:gd name="connsiteY2" fmla="*/ 16457 h 32913"/>
                <a:gd name="connsiteX3" fmla="*/ 13714 w 54855"/>
                <a:gd name="connsiteY3" fmla="*/ 0 h 32913"/>
                <a:gd name="connsiteX4" fmla="*/ 41142 w 54855"/>
                <a:gd name="connsiteY4" fmla="*/ 0 h 32913"/>
                <a:gd name="connsiteX5" fmla="*/ 54855 w 54855"/>
                <a:gd name="connsiteY5" fmla="*/ 13714 h 32913"/>
                <a:gd name="connsiteX6" fmla="*/ 41142 w 54855"/>
                <a:gd name="connsiteY6" fmla="*/ 30171 h 32913"/>
                <a:gd name="connsiteX7" fmla="*/ 27428 w 54855"/>
                <a:gd name="connsiteY7" fmla="*/ 32913 h 32913"/>
                <a:gd name="connsiteX8" fmla="*/ 27428 w 54855"/>
                <a:gd name="connsiteY8"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5" h="32913">
                  <a:moveTo>
                    <a:pt x="27428" y="32913"/>
                  </a:moveTo>
                  <a:cubicBezTo>
                    <a:pt x="21943" y="32913"/>
                    <a:pt x="19200" y="32913"/>
                    <a:pt x="13714" y="32913"/>
                  </a:cubicBezTo>
                  <a:cubicBezTo>
                    <a:pt x="5486" y="32913"/>
                    <a:pt x="0" y="27428"/>
                    <a:pt x="0" y="16457"/>
                  </a:cubicBezTo>
                  <a:cubicBezTo>
                    <a:pt x="0" y="8228"/>
                    <a:pt x="2743" y="2743"/>
                    <a:pt x="13714" y="0"/>
                  </a:cubicBezTo>
                  <a:cubicBezTo>
                    <a:pt x="21943" y="0"/>
                    <a:pt x="32914" y="0"/>
                    <a:pt x="41142" y="0"/>
                  </a:cubicBezTo>
                  <a:cubicBezTo>
                    <a:pt x="49370" y="0"/>
                    <a:pt x="54855" y="5486"/>
                    <a:pt x="54855" y="13714"/>
                  </a:cubicBezTo>
                  <a:cubicBezTo>
                    <a:pt x="54855" y="21942"/>
                    <a:pt x="49370" y="27428"/>
                    <a:pt x="41142" y="30171"/>
                  </a:cubicBezTo>
                  <a:cubicBezTo>
                    <a:pt x="38399" y="32913"/>
                    <a:pt x="32914" y="32913"/>
                    <a:pt x="27428" y="32913"/>
                  </a:cubicBezTo>
                  <a:cubicBezTo>
                    <a:pt x="27428" y="32913"/>
                    <a:pt x="27428" y="32913"/>
                    <a:pt x="27428" y="32913"/>
                  </a:cubicBezTo>
                  <a:close/>
                </a:path>
              </a:pathLst>
            </a:custGeom>
            <a:grpFill/>
            <a:ln w="27426" cap="flat">
              <a:noFill/>
              <a:prstDash val="solid"/>
              <a:miter/>
            </a:ln>
          </p:spPr>
          <p:txBody>
            <a:bodyPr rtlCol="0" anchor="ctr"/>
            <a:lstStyle/>
            <a:p>
              <a:pPr algn="l" rtl="0"/>
              <a:endParaRPr lang="en-US"/>
            </a:p>
          </p:txBody>
        </p:sp>
      </p:grpSp>
      <p:cxnSp>
        <p:nvCxnSpPr>
          <p:cNvPr id="84" name="Straight Connector 83">
            <a:extLst>
              <a:ext uri="{FF2B5EF4-FFF2-40B4-BE49-F238E27FC236}">
                <a16:creationId xmlns:a16="http://schemas.microsoft.com/office/drawing/2014/main" id="{86CEB853-7C16-7C2D-9B1C-B9B86A81C3BE}"/>
              </a:ext>
            </a:extLst>
          </p:cNvPr>
          <p:cNvCxnSpPr>
            <a:cxnSpLocks/>
          </p:cNvCxnSpPr>
          <p:nvPr/>
        </p:nvCxnSpPr>
        <p:spPr>
          <a:xfrm>
            <a:off x="25220" y="78150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Text Placeholder 2">
            <a:extLst>
              <a:ext uri="{FF2B5EF4-FFF2-40B4-BE49-F238E27FC236}">
                <a16:creationId xmlns:a16="http://schemas.microsoft.com/office/drawing/2014/main" id="{5A887EC8-0E2C-0F66-5E27-8C84C66E08E8}"/>
              </a:ext>
            </a:extLst>
          </p:cNvPr>
          <p:cNvSpPr txBox="1">
            <a:spLocks/>
          </p:cNvSpPr>
          <p:nvPr/>
        </p:nvSpPr>
        <p:spPr>
          <a:xfrm>
            <a:off x="2386271" y="7914914"/>
            <a:ext cx="4807545" cy="172563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Açık iletişim: </a:t>
            </a:r>
            <a:r>
              <a:rPr lang="tr-TR">
                <a:solidFill>
                  <a:schemeClr val="tx1"/>
                </a:solidFill>
                <a:latin typeface="Calibri"/>
                <a:ea typeface="Calibri"/>
                <a:cs typeface="Calibri"/>
              </a:rPr>
              <a:t>Düzenli ve açık iletişim, her iki tarafın da birbirinin ihtiyaçlarını ve kısıtlamalarını anlamasına yardımcı olabilir. Ayrıca herhangi bir sorunun büyümeden önce derhal çözülmesine yardımcı olur.</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Esneklik: </a:t>
            </a:r>
            <a:r>
              <a:rPr lang="tr-TR">
                <a:solidFill>
                  <a:schemeClr val="tx1"/>
                </a:solidFill>
                <a:latin typeface="Calibri"/>
                <a:ea typeface="Calibri"/>
                <a:cs typeface="Calibri"/>
              </a:rPr>
              <a:t>Koşullar değiştikçe şartlarınızı değiştirmeye istekli olun. Bu, güven oluşturmanıza yardımcı olabilir ve ilişkiyi yalnızca bir ticari işlem olarak değil, bir ortaklık olarak gördüğünüzü gösterebilir.</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Destek: </a:t>
            </a:r>
            <a:r>
              <a:rPr lang="tr-TR">
                <a:solidFill>
                  <a:schemeClr val="tx1"/>
                </a:solidFill>
                <a:latin typeface="Calibri"/>
                <a:ea typeface="Calibri"/>
                <a:cs typeface="Calibri"/>
              </a:rPr>
              <a:t>Tedarikçilerinizin başarısına ilgi gösterin. Bu, ürünlerini tanıtmayı, yapıcı geri bildirim sağlamayı ve hatta diğer potansiyel alıcılarla bağlantı kurmalarına yardımcı olmayı içerebilir.</a:t>
            </a:r>
          </a:p>
          <a:p>
            <a:pPr marL="228600" indent="-228600" algn="l" rtl="0">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Etik tedarikçilerle güçlü ilişkiler </a:t>
            </a:r>
            <a:r>
              <a:rPr lang="tr-TR">
                <a:solidFill>
                  <a:schemeClr val="tx1"/>
                </a:solidFill>
                <a:latin typeface="Calibri"/>
                <a:ea typeface="Calibri"/>
                <a:cs typeface="Calibri"/>
              </a:rPr>
              <a:t>kurarak, yüksek kaliteli, etik kurallara uygun olarak üretilmiş ürünlerin istikrarlı bir şekilde tedarik edilmesini sağlayabilir ve aynı zamanda daha sürdürülebilir ve adil bir gıda sistemine katkıda bulunabilirsiniz.</a:t>
            </a:r>
          </a:p>
          <a:p>
            <a:pPr marL="228600" indent="-228600" algn="l" rtl="0">
              <a:buClr>
                <a:srgbClr val="F79037"/>
              </a:buClr>
              <a:buFont typeface="Arial" panose="020B0604020202020204" pitchFamily="34" charset="0"/>
              <a:buChar char="•"/>
              <a:tabLst>
                <a:tab pos="177800" algn="l"/>
              </a:tabLst>
            </a:pPr>
            <a:endParaRPr lang="tr-TR">
              <a:solidFill>
                <a:schemeClr val="tx1"/>
              </a:solidFill>
              <a:ea typeface="Calibri"/>
            </a:endParaRPr>
          </a:p>
          <a:p>
            <a:pPr marL="228600" indent="-228600" algn="l" rtl="0">
              <a:buClr>
                <a:srgbClr val="F79037"/>
              </a:buClr>
              <a:buFont typeface="Arial" panose="020B0604020202020204" pitchFamily="34" charset="0"/>
              <a:buChar char="•"/>
              <a:tabLst>
                <a:tab pos="177800" algn="l"/>
              </a:tabLst>
            </a:pPr>
            <a:endParaRPr lang="tr-TR">
              <a:solidFill>
                <a:schemeClr val="tx1"/>
              </a:solidFill>
              <a:ea typeface="Calibri"/>
            </a:endParaRPr>
          </a:p>
        </p:txBody>
      </p:sp>
      <p:sp>
        <p:nvSpPr>
          <p:cNvPr id="81" name="Text Placeholder 2">
            <a:extLst>
              <a:ext uri="{FF2B5EF4-FFF2-40B4-BE49-F238E27FC236}">
                <a16:creationId xmlns:a16="http://schemas.microsoft.com/office/drawing/2014/main" id="{6D712975-C0A2-1566-5952-959D19CB6EF2}"/>
              </a:ext>
            </a:extLst>
          </p:cNvPr>
          <p:cNvSpPr txBox="1">
            <a:spLocks/>
          </p:cNvSpPr>
          <p:nvPr/>
        </p:nvSpPr>
        <p:spPr>
          <a:xfrm>
            <a:off x="613288" y="8028995"/>
            <a:ext cx="1419525" cy="197387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tr-TR">
                <a:solidFill>
                  <a:schemeClr val="tx1"/>
                </a:solidFill>
                <a:latin typeface="Calibri"/>
                <a:ea typeface="Calibri"/>
                <a:cs typeface="Calibri"/>
              </a:rPr>
              <a:t>Bir tedarikçiyle </a:t>
            </a:r>
            <a:r>
              <a:rPr lang="tr-TR" b="1">
                <a:solidFill>
                  <a:schemeClr val="tx1"/>
                </a:solidFill>
                <a:latin typeface="Calibri"/>
                <a:ea typeface="Calibri"/>
                <a:cs typeface="Calibri"/>
              </a:rPr>
              <a:t>güçlü, uzun vadeli bir ilişki </a:t>
            </a:r>
            <a:r>
              <a:rPr lang="tr-TR">
                <a:solidFill>
                  <a:schemeClr val="tx1"/>
                </a:solidFill>
                <a:latin typeface="Calibri"/>
                <a:ea typeface="Calibri"/>
                <a:cs typeface="Calibri"/>
              </a:rPr>
              <a:t>kurmak, sadece bir-kaç işlemlerden ibaret değildir; aynı zamanda </a:t>
            </a:r>
            <a:r>
              <a:rPr lang="tr-TR" b="1">
                <a:solidFill>
                  <a:schemeClr val="tx1"/>
                </a:solidFill>
                <a:latin typeface="Calibri"/>
                <a:ea typeface="Calibri"/>
                <a:cs typeface="Calibri"/>
              </a:rPr>
              <a:t>ortaklıkla</a:t>
            </a:r>
            <a:r>
              <a:rPr lang="tr-TR">
                <a:solidFill>
                  <a:schemeClr val="tx1"/>
                </a:solidFill>
                <a:latin typeface="Calibri"/>
                <a:ea typeface="Calibri"/>
                <a:cs typeface="Calibri"/>
              </a:rPr>
              <a:t> ilgilidir.</a:t>
            </a:r>
          </a:p>
          <a:p>
            <a:pPr algn="l">
              <a:buClr>
                <a:srgbClr val="F79037"/>
              </a:buClr>
              <a:tabLst>
                <a:tab pos="177800" algn="l"/>
              </a:tabLst>
            </a:pPr>
            <a:r>
              <a:rPr lang="tr-TR">
                <a:solidFill>
                  <a:schemeClr val="tx1"/>
                </a:solidFill>
                <a:latin typeface="Calibri"/>
                <a:ea typeface="Calibri"/>
                <a:cs typeface="Calibri"/>
              </a:rPr>
              <a:t>Bu tür ilişkileri nasıl geliştireceğiniz sağda açıklanmıştır:</a:t>
            </a:r>
          </a:p>
          <a:p>
            <a:pPr algn="l" rtl="0">
              <a:buClr>
                <a:srgbClr val="F79037"/>
              </a:buClr>
              <a:tabLst>
                <a:tab pos="177800" algn="l"/>
              </a:tabLst>
            </a:pPr>
            <a:endParaRPr lang="tr-TR">
              <a:solidFill>
                <a:schemeClr val="tx1"/>
              </a:solidFill>
              <a:ea typeface="Calibri"/>
            </a:endParaRPr>
          </a:p>
        </p:txBody>
      </p:sp>
      <p:sp>
        <p:nvSpPr>
          <p:cNvPr id="88" name="Freeform 87">
            <a:extLst>
              <a:ext uri="{FF2B5EF4-FFF2-40B4-BE49-F238E27FC236}">
                <a16:creationId xmlns:a16="http://schemas.microsoft.com/office/drawing/2014/main" id="{7BF6B62A-9682-549C-9A34-04541DBF5BA8}"/>
              </a:ext>
            </a:extLst>
          </p:cNvPr>
          <p:cNvSpPr/>
          <p:nvPr/>
        </p:nvSpPr>
        <p:spPr>
          <a:xfrm>
            <a:off x="0" y="740515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9" name="Freeform 88">
            <a:extLst>
              <a:ext uri="{FF2B5EF4-FFF2-40B4-BE49-F238E27FC236}">
                <a16:creationId xmlns:a16="http://schemas.microsoft.com/office/drawing/2014/main" id="{373BE1C0-F142-6342-5852-0D47262B6028}"/>
              </a:ext>
            </a:extLst>
          </p:cNvPr>
          <p:cNvSpPr/>
          <p:nvPr/>
        </p:nvSpPr>
        <p:spPr>
          <a:xfrm>
            <a:off x="960037" y="740515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0" name="TextBox 89">
            <a:extLst>
              <a:ext uri="{FF2B5EF4-FFF2-40B4-BE49-F238E27FC236}">
                <a16:creationId xmlns:a16="http://schemas.microsoft.com/office/drawing/2014/main" id="{0153E10B-3E53-BBBE-3667-93277AA27E9B}"/>
              </a:ext>
            </a:extLst>
          </p:cNvPr>
          <p:cNvSpPr txBox="1"/>
          <p:nvPr/>
        </p:nvSpPr>
        <p:spPr>
          <a:xfrm>
            <a:off x="508236" y="7445118"/>
            <a:ext cx="4360097"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Karşılıklı Faydalı İlişkiler Kurmak</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sp>
        <p:nvSpPr>
          <p:cNvPr id="3" name="Text Box 5">
            <a:extLst>
              <a:ext uri="{FF2B5EF4-FFF2-40B4-BE49-F238E27FC236}">
                <a16:creationId xmlns:a16="http://schemas.microsoft.com/office/drawing/2014/main" id="{FDA04A79-9B40-8432-2AB0-88E33B1B2652}"/>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186343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Taşımacılık ve Lojistik</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tr-TR" b="1">
                <a:solidFill>
                  <a:schemeClr val="tx1"/>
                </a:solidFill>
                <a:latin typeface="Calibri"/>
                <a:ea typeface="Calibri"/>
                <a:cs typeface="Calibri"/>
              </a:rPr>
              <a:t>Taşımacılık ve lojistik gerçekten de önemli bir çevresel etkiye sahip olabilir ve bu da onu sürdürülebilirliğe kendini adamış her işletmenin odaklanması gereken önemli bir alan haline getirir. Lojistiğinizi sürdürülebilir bir şekilde nasıl yönetebileceğiniz aşağıda açıklanmıştır:</a:t>
            </a:r>
          </a:p>
          <a:p>
            <a:pPr algn="l" rtl="0">
              <a:buClr>
                <a:srgbClr val="F1A0C2"/>
              </a:buClr>
              <a:tabLst>
                <a:tab pos="177800" algn="l"/>
              </a:tabLst>
            </a:pPr>
            <a:endParaRPr lang="tr-TR" b="1">
              <a:solidFill>
                <a:schemeClr val="tx1"/>
              </a:solidFill>
              <a:ea typeface="Calibri"/>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03</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42</a:t>
            </a:fld>
            <a:endParaRPr lang="en-US" sz="900">
              <a:solidFill>
                <a:schemeClr val="tx1"/>
              </a:solidFill>
            </a:endParaRPr>
          </a:p>
        </p:txBody>
      </p:sp>
      <p:grpSp>
        <p:nvGrpSpPr>
          <p:cNvPr id="78" name="Group 77">
            <a:extLst>
              <a:ext uri="{FF2B5EF4-FFF2-40B4-BE49-F238E27FC236}">
                <a16:creationId xmlns:a16="http://schemas.microsoft.com/office/drawing/2014/main" id="{2F386533-D927-B7EE-06EF-3941D3FCE90C}"/>
              </a:ext>
            </a:extLst>
          </p:cNvPr>
          <p:cNvGrpSpPr/>
          <p:nvPr/>
        </p:nvGrpSpPr>
        <p:grpSpPr>
          <a:xfrm>
            <a:off x="-182961" y="2666718"/>
            <a:ext cx="7754148" cy="2349785"/>
            <a:chOff x="-194473" y="6116511"/>
            <a:chExt cx="7754148" cy="2349785"/>
          </a:xfrm>
        </p:grpSpPr>
        <p:grpSp>
          <p:nvGrpSpPr>
            <p:cNvPr id="27" name="Group 26">
              <a:extLst>
                <a:ext uri="{FF2B5EF4-FFF2-40B4-BE49-F238E27FC236}">
                  <a16:creationId xmlns:a16="http://schemas.microsoft.com/office/drawing/2014/main" id="{C3BFE332-8C04-8358-16D1-C29EFE6F753A}"/>
                </a:ext>
              </a:extLst>
            </p:cNvPr>
            <p:cNvGrpSpPr/>
            <p:nvPr/>
          </p:nvGrpSpPr>
          <p:grpSpPr>
            <a:xfrm>
              <a:off x="-194473" y="6116511"/>
              <a:ext cx="7754148" cy="2349785"/>
              <a:chOff x="-176508" y="4046242"/>
              <a:chExt cx="7754148" cy="2349785"/>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176508" y="4046242"/>
                <a:ext cx="7754148" cy="2349785"/>
                <a:chOff x="-147565" y="2497322"/>
                <a:chExt cx="7754148" cy="2349785"/>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147565" y="2497322"/>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2437962" y="3121470"/>
                  <a:ext cx="4807545" cy="172563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Verimli Araçlar: </a:t>
                  </a:r>
                  <a:r>
                    <a:rPr lang="tr-TR">
                      <a:solidFill>
                        <a:schemeClr val="tx1"/>
                      </a:solidFill>
                      <a:latin typeface="Calibri"/>
                      <a:ea typeface="Calibri"/>
                      <a:cs typeface="Calibri"/>
                    </a:rPr>
                    <a:t>Enerji tasarruflu araçları veya alternatif yakıtları kullanmayı düşünün. Elektrikli araçlar veya hibritler, mevcutsa ve ihtiyaçlarınıza uygunsa iyi bir seçimdir.</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Toplu Taşıma ve Bisiklet: </a:t>
                  </a:r>
                  <a:r>
                    <a:rPr lang="tr-TR">
                      <a:solidFill>
                        <a:schemeClr val="tx1"/>
                      </a:solidFill>
                      <a:latin typeface="Calibri"/>
                      <a:ea typeface="Calibri"/>
                      <a:cs typeface="Calibri"/>
                    </a:rPr>
                    <a:t>Yerel teslimatlar için toplu taşıma veya bisiklet kullanmayı düşünün. Bu yöntemler düşük maliyetlidir, düşük etkilidir ve çoğu zaman kentsel alanlarda arabalardan daha verimli bir şekilde gezinebilir.</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Araç Paylaşımı ve Paylaşımlı Kargo Hizmetleri: </a:t>
                  </a:r>
                  <a:r>
                    <a:rPr lang="tr-TR">
                      <a:solidFill>
                        <a:schemeClr val="tx1"/>
                      </a:solidFill>
                      <a:latin typeface="Calibri"/>
                      <a:ea typeface="Calibri"/>
                      <a:cs typeface="Calibri"/>
                    </a:rPr>
                    <a:t>Ulaşımı diğer işletmelerle paylaşmak, karbon ayak izinizi ve maliyetinizi azaltmanıza yardımcı olabilir.</a:t>
                  </a:r>
                </a:p>
                <a:p>
                  <a:pPr algn="l">
                    <a:buClr>
                      <a:srgbClr val="F79037"/>
                    </a:buClr>
                    <a:tabLst>
                      <a:tab pos="177800" algn="l"/>
                    </a:tabLst>
                  </a:pPr>
                  <a:endParaRPr lang="tr-TR">
                    <a:solidFill>
                      <a:schemeClr val="tx1"/>
                    </a:solidFill>
                    <a:ea typeface="Calibri"/>
                  </a:endParaRPr>
                </a:p>
                <a:p>
                  <a:pPr marL="228600" indent="-228600" algn="l" rtl="0">
                    <a:buClr>
                      <a:srgbClr val="F79037"/>
                    </a:buClr>
                    <a:buFont typeface="Arial" panose="020B0604020202020204" pitchFamily="34" charset="0"/>
                    <a:buChar char="•"/>
                    <a:tabLst>
                      <a:tab pos="177800" algn="l"/>
                    </a:tabLst>
                  </a:pPr>
                  <a:endParaRPr lang="tr-TR">
                    <a:solidFill>
                      <a:schemeClr val="tx1"/>
                    </a:solidFill>
                    <a:ea typeface="Calibri"/>
                  </a:endParaRPr>
                </a:p>
              </p:txBody>
            </p:sp>
          </p:grpSp>
          <p:sp>
            <p:nvSpPr>
              <p:cNvPr id="30" name="TextBox 29">
                <a:extLst>
                  <a:ext uri="{FF2B5EF4-FFF2-40B4-BE49-F238E27FC236}">
                    <a16:creationId xmlns:a16="http://schemas.microsoft.com/office/drawing/2014/main" id="{D844FB2F-0848-99B8-C1EC-796FD1D5972F}"/>
                  </a:ext>
                </a:extLst>
              </p:cNvPr>
              <p:cNvSpPr txBox="1"/>
              <p:nvPr/>
            </p:nvSpPr>
            <p:spPr>
              <a:xfrm>
                <a:off x="514689" y="4094668"/>
                <a:ext cx="3098564"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Düşük Emisyonlu Taşımacılık</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34" name="Text Placeholder 2">
              <a:extLst>
                <a:ext uri="{FF2B5EF4-FFF2-40B4-BE49-F238E27FC236}">
                  <a16:creationId xmlns:a16="http://schemas.microsoft.com/office/drawing/2014/main" id="{E5ECD03D-417B-1377-0C01-C3DF6532E351}"/>
                </a:ext>
              </a:extLst>
            </p:cNvPr>
            <p:cNvSpPr txBox="1">
              <a:spLocks/>
            </p:cNvSpPr>
            <p:nvPr/>
          </p:nvSpPr>
          <p:spPr>
            <a:xfrm>
              <a:off x="589621" y="6740659"/>
              <a:ext cx="1594779" cy="1256191"/>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tr-TR">
                  <a:solidFill>
                    <a:schemeClr val="tx1"/>
                  </a:solidFill>
                  <a:latin typeface="Calibri"/>
                  <a:ea typeface="Calibri"/>
                  <a:cs typeface="Calibri"/>
                </a:rPr>
                <a:t>Odaklanmamız gereken en önemli alanlardan biri, ürünlerinizin taşınması ile ilişkili </a:t>
              </a:r>
              <a:r>
                <a:rPr lang="tr-TR" b="1">
                  <a:solidFill>
                    <a:schemeClr val="tx1"/>
                  </a:solidFill>
                  <a:latin typeface="Calibri"/>
                  <a:ea typeface="Calibri"/>
                  <a:cs typeface="Calibri"/>
                </a:rPr>
                <a:t>karbon emisyonlarının azaltılmasıdır</a:t>
              </a:r>
              <a:r>
                <a:rPr lang="tr-TR">
                  <a:solidFill>
                    <a:schemeClr val="tx1"/>
                  </a:solidFill>
                  <a:latin typeface="Calibri"/>
                  <a:ea typeface="Calibri"/>
                  <a:cs typeface="Calibri"/>
                </a:rPr>
                <a:t>. Bazı stratejiler şunlardır:</a:t>
              </a:r>
              <a:endParaRPr lang="tr-TR" b="1">
                <a:solidFill>
                  <a:schemeClr val="tx1"/>
                </a:solidFill>
                <a:latin typeface="Calibri"/>
                <a:ea typeface="Calibri"/>
                <a:cs typeface="Calibri"/>
              </a:endParaRPr>
            </a:p>
            <a:p>
              <a:pPr algn="l" rtl="0">
                <a:buClr>
                  <a:srgbClr val="F79037"/>
                </a:buClr>
                <a:tabLst>
                  <a:tab pos="177800" algn="l"/>
                </a:tabLst>
              </a:pPr>
              <a:endParaRPr lang="tr-TR">
                <a:solidFill>
                  <a:schemeClr val="tx1"/>
                </a:solidFill>
                <a:ea typeface="Calibri"/>
              </a:endParaRPr>
            </a:p>
          </p:txBody>
        </p:sp>
      </p:grpSp>
      <p:cxnSp>
        <p:nvCxnSpPr>
          <p:cNvPr id="84" name="Straight Connector 83">
            <a:extLst>
              <a:ext uri="{FF2B5EF4-FFF2-40B4-BE49-F238E27FC236}">
                <a16:creationId xmlns:a16="http://schemas.microsoft.com/office/drawing/2014/main" id="{86CEB853-7C16-7C2D-9B1C-B9B86A81C3BE}"/>
              </a:ext>
            </a:extLst>
          </p:cNvPr>
          <p:cNvCxnSpPr>
            <a:cxnSpLocks/>
          </p:cNvCxnSpPr>
          <p:nvPr/>
        </p:nvCxnSpPr>
        <p:spPr>
          <a:xfrm>
            <a:off x="25220" y="78150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Text Placeholder 2">
            <a:extLst>
              <a:ext uri="{FF2B5EF4-FFF2-40B4-BE49-F238E27FC236}">
                <a16:creationId xmlns:a16="http://schemas.microsoft.com/office/drawing/2014/main" id="{5A887EC8-0E2C-0F66-5E27-8C84C66E08E8}"/>
              </a:ext>
            </a:extLst>
          </p:cNvPr>
          <p:cNvSpPr txBox="1">
            <a:spLocks/>
          </p:cNvSpPr>
          <p:nvPr/>
        </p:nvSpPr>
        <p:spPr>
          <a:xfrm>
            <a:off x="2402566" y="8020840"/>
            <a:ext cx="4807545" cy="218234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Envanter yönetimi: </a:t>
            </a:r>
            <a:r>
              <a:rPr lang="tr-TR">
                <a:solidFill>
                  <a:schemeClr val="tx1"/>
                </a:solidFill>
                <a:latin typeface="Calibri"/>
                <a:ea typeface="Calibri"/>
                <a:cs typeface="Calibri"/>
              </a:rPr>
              <a:t>Etkin envanter yönetimi, stok tükenmeden gönderilerinizi birleştirmenize yardımcı olabilir. Bu yönetim kararları, talebi tahmin etmek için tahminleme yapan yazılımları kullanmayı veya stok seviyeleri düştüğünde otomatik yeniden siparişler ayarlamayı içerebilir.</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İşbirliği: </a:t>
            </a:r>
            <a:r>
              <a:rPr lang="tr-TR">
                <a:solidFill>
                  <a:schemeClr val="tx1"/>
                </a:solidFill>
                <a:latin typeface="Calibri"/>
                <a:ea typeface="Calibri"/>
                <a:cs typeface="Calibri"/>
              </a:rPr>
              <a:t>Gönderileri birleştirmek ve çevresel faydaları paylaşmak için diğer işletmelerle, özellikle de yakınınızdaki veya güzergahınız üzerindekilerle işbirliği yapın.</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Sürdürülebilir Lojistiğe </a:t>
            </a:r>
            <a:r>
              <a:rPr lang="tr-TR">
                <a:solidFill>
                  <a:schemeClr val="tx1"/>
                </a:solidFill>
                <a:latin typeface="Calibri"/>
                <a:ea typeface="Calibri"/>
                <a:cs typeface="Calibri"/>
              </a:rPr>
              <a:t>odaklanarak işletmenizin karbon ayak izini önemli ölçüde azaltabilirsiniz; bu da etik ve sürdürülebilir uygulamalara olan bağlılığınızla uyumludur. Ayrıca, bu stratejilerin birçoğu uzun vadede paradan tasarruf etmenize de yardımcı olabilir, bu da onları hem gezegeniniz hem de kârınız için faydalı kılar.</a:t>
            </a:r>
          </a:p>
          <a:p>
            <a:pPr marL="228600" indent="-228600" algn="l" rtl="0">
              <a:buClr>
                <a:srgbClr val="F79037"/>
              </a:buClr>
              <a:buFont typeface="Arial" panose="020B0604020202020204" pitchFamily="34" charset="0"/>
              <a:buChar char="•"/>
              <a:tabLst>
                <a:tab pos="177800" algn="l"/>
              </a:tabLst>
            </a:pPr>
            <a:endParaRPr lang="tr-TR">
              <a:solidFill>
                <a:schemeClr val="tx1"/>
              </a:solidFill>
              <a:ea typeface="Calibri"/>
            </a:endParaRPr>
          </a:p>
        </p:txBody>
      </p:sp>
      <p:sp>
        <p:nvSpPr>
          <p:cNvPr id="81" name="Text Placeholder 2">
            <a:extLst>
              <a:ext uri="{FF2B5EF4-FFF2-40B4-BE49-F238E27FC236}">
                <a16:creationId xmlns:a16="http://schemas.microsoft.com/office/drawing/2014/main" id="{6D712975-C0A2-1566-5952-959D19CB6EF2}"/>
              </a:ext>
            </a:extLst>
          </p:cNvPr>
          <p:cNvSpPr txBox="1">
            <a:spLocks/>
          </p:cNvSpPr>
          <p:nvPr/>
        </p:nvSpPr>
        <p:spPr>
          <a:xfrm>
            <a:off x="613287" y="8020840"/>
            <a:ext cx="1655779" cy="2128825"/>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tr-TR">
                <a:solidFill>
                  <a:schemeClr val="tx1"/>
                </a:solidFill>
                <a:latin typeface="Calibri"/>
                <a:ea typeface="Calibri"/>
                <a:cs typeface="Calibri"/>
              </a:rPr>
              <a:t>Gönderilerin konsolidasyonu şu anlama gelir: birçok </a:t>
            </a:r>
            <a:r>
              <a:rPr lang="tr-TR" err="1">
                <a:solidFill>
                  <a:schemeClr val="tx1"/>
                </a:solidFill>
                <a:latin typeface="Calibri"/>
                <a:ea typeface="Calibri"/>
                <a:cs typeface="Calibri"/>
              </a:rPr>
              <a:t>kü</a:t>
            </a:r>
            <a:r>
              <a:rPr lang="tr-TR">
                <a:solidFill>
                  <a:schemeClr val="tx1"/>
                </a:solidFill>
                <a:latin typeface="Calibri"/>
                <a:ea typeface="Calibri"/>
                <a:cs typeface="Calibri"/>
              </a:rPr>
              <a:t>-</a:t>
            </a:r>
            <a:endParaRPr lang="tr-TR">
              <a:solidFill>
                <a:schemeClr val="tx1"/>
              </a:solidFill>
              <a:ea typeface="Calibri"/>
            </a:endParaRPr>
          </a:p>
          <a:p>
            <a:pPr algn="l">
              <a:tabLst>
                <a:tab pos="177800" algn="l"/>
              </a:tabLst>
            </a:pPr>
            <a:r>
              <a:rPr lang="tr-TR">
                <a:solidFill>
                  <a:schemeClr val="tx1"/>
                </a:solidFill>
                <a:latin typeface="Calibri"/>
                <a:ea typeface="Calibri"/>
                <a:cs typeface="Calibri"/>
              </a:rPr>
              <a:t>çük teslimattan ziyade, </a:t>
            </a:r>
            <a:r>
              <a:rPr lang="tr-TR" b="1">
                <a:solidFill>
                  <a:schemeClr val="tx1"/>
                </a:solidFill>
                <a:latin typeface="Calibri"/>
                <a:ea typeface="Calibri"/>
                <a:cs typeface="Calibri"/>
              </a:rPr>
              <a:t>daha az, daha büyük teslimatlar göndermek</a:t>
            </a:r>
            <a:r>
              <a:rPr lang="tr-TR">
                <a:solidFill>
                  <a:schemeClr val="tx1"/>
                </a:solidFill>
                <a:latin typeface="Calibri"/>
                <a:ea typeface="Calibri"/>
                <a:cs typeface="Calibri"/>
              </a:rPr>
              <a:t>. </a:t>
            </a:r>
          </a:p>
          <a:p>
            <a:pPr algn="l">
              <a:tabLst>
                <a:tab pos="177800" algn="l"/>
              </a:tabLst>
            </a:pPr>
            <a:r>
              <a:rPr lang="tr-TR">
                <a:solidFill>
                  <a:schemeClr val="tx1"/>
                </a:solidFill>
                <a:latin typeface="Calibri"/>
                <a:ea typeface="Calibri"/>
                <a:cs typeface="Calibri"/>
              </a:rPr>
              <a:t>Bu </a:t>
            </a:r>
            <a:r>
              <a:rPr lang="tr-TR" b="1">
                <a:solidFill>
                  <a:schemeClr val="tx1"/>
                </a:solidFill>
                <a:latin typeface="Calibri"/>
                <a:ea typeface="Calibri"/>
                <a:cs typeface="Calibri"/>
              </a:rPr>
              <a:t>ulaşımın genel etkisini </a:t>
            </a:r>
            <a:r>
              <a:rPr lang="tr-TR">
                <a:solidFill>
                  <a:schemeClr val="tx1"/>
                </a:solidFill>
                <a:latin typeface="Calibri"/>
                <a:ea typeface="Calibri"/>
                <a:cs typeface="Calibri"/>
              </a:rPr>
              <a:t>önemli ölçüde</a:t>
            </a:r>
            <a:r>
              <a:rPr lang="tr-TR" b="1">
                <a:solidFill>
                  <a:schemeClr val="tx1"/>
                </a:solidFill>
                <a:latin typeface="Calibri"/>
                <a:ea typeface="Calibri"/>
                <a:cs typeface="Calibri"/>
              </a:rPr>
              <a:t> azaltır</a:t>
            </a:r>
            <a:r>
              <a:rPr lang="tr-TR">
                <a:solidFill>
                  <a:schemeClr val="tx1"/>
                </a:solidFill>
                <a:latin typeface="Calibri"/>
                <a:ea typeface="Calibri"/>
                <a:cs typeface="Calibri"/>
              </a:rPr>
              <a:t>. İşte yapabileceğiniz birkaç şey:</a:t>
            </a:r>
            <a:endParaRPr lang="tr-TR">
              <a:solidFill>
                <a:schemeClr val="tx1"/>
              </a:solidFill>
              <a:ea typeface="Calibri"/>
            </a:endParaRPr>
          </a:p>
          <a:p>
            <a:pPr algn="l" rtl="0">
              <a:buClr>
                <a:srgbClr val="F79037"/>
              </a:buClr>
              <a:tabLst>
                <a:tab pos="177800" algn="l"/>
              </a:tabLst>
            </a:pPr>
            <a:endParaRPr lang="tr-TR">
              <a:solidFill>
                <a:schemeClr val="tx1"/>
              </a:solidFill>
              <a:ea typeface="Calibri"/>
            </a:endParaRPr>
          </a:p>
        </p:txBody>
      </p:sp>
      <p:sp>
        <p:nvSpPr>
          <p:cNvPr id="88" name="Freeform 87">
            <a:extLst>
              <a:ext uri="{FF2B5EF4-FFF2-40B4-BE49-F238E27FC236}">
                <a16:creationId xmlns:a16="http://schemas.microsoft.com/office/drawing/2014/main" id="{7BF6B62A-9682-549C-9A34-04541DBF5BA8}"/>
              </a:ext>
            </a:extLst>
          </p:cNvPr>
          <p:cNvSpPr/>
          <p:nvPr/>
        </p:nvSpPr>
        <p:spPr>
          <a:xfrm>
            <a:off x="-179865" y="7396692"/>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0" name="TextBox 89">
            <a:extLst>
              <a:ext uri="{FF2B5EF4-FFF2-40B4-BE49-F238E27FC236}">
                <a16:creationId xmlns:a16="http://schemas.microsoft.com/office/drawing/2014/main" id="{0153E10B-3E53-BBBE-3667-93277AA27E9B}"/>
              </a:ext>
            </a:extLst>
          </p:cNvPr>
          <p:cNvSpPr txBox="1"/>
          <p:nvPr/>
        </p:nvSpPr>
        <p:spPr>
          <a:xfrm>
            <a:off x="508236" y="7445118"/>
            <a:ext cx="2810697"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Gönderilerin Konsolidasyonu</a:t>
            </a:r>
          </a:p>
        </p:txBody>
      </p:sp>
      <p:grpSp>
        <p:nvGrpSpPr>
          <p:cNvPr id="5" name="Group 4">
            <a:extLst>
              <a:ext uri="{FF2B5EF4-FFF2-40B4-BE49-F238E27FC236}">
                <a16:creationId xmlns:a16="http://schemas.microsoft.com/office/drawing/2014/main" id="{3950C8E6-D3CB-E5BA-DAAE-DC4F7B39A6BA}"/>
              </a:ext>
            </a:extLst>
          </p:cNvPr>
          <p:cNvGrpSpPr/>
          <p:nvPr/>
        </p:nvGrpSpPr>
        <p:grpSpPr>
          <a:xfrm>
            <a:off x="5977811" y="548382"/>
            <a:ext cx="1184718" cy="759630"/>
            <a:chOff x="2708465" y="2516110"/>
            <a:chExt cx="1287319" cy="825417"/>
          </a:xfrm>
          <a:solidFill>
            <a:srgbClr val="000000"/>
          </a:solidFill>
        </p:grpSpPr>
        <p:grpSp>
          <p:nvGrpSpPr>
            <p:cNvPr id="6" name="Group 5">
              <a:extLst>
                <a:ext uri="{FF2B5EF4-FFF2-40B4-BE49-F238E27FC236}">
                  <a16:creationId xmlns:a16="http://schemas.microsoft.com/office/drawing/2014/main" id="{27A1EFAB-DF5A-459F-04E4-3EF630935A77}"/>
                </a:ext>
              </a:extLst>
            </p:cNvPr>
            <p:cNvGrpSpPr/>
            <p:nvPr/>
          </p:nvGrpSpPr>
          <p:grpSpPr>
            <a:xfrm>
              <a:off x="2853306" y="2645797"/>
              <a:ext cx="395598" cy="175397"/>
              <a:chOff x="2388581" y="2630405"/>
              <a:chExt cx="395598" cy="175397"/>
            </a:xfrm>
            <a:grpFill/>
          </p:grpSpPr>
          <p:sp>
            <p:nvSpPr>
              <p:cNvPr id="14" name="Freeform 13">
                <a:extLst>
                  <a:ext uri="{FF2B5EF4-FFF2-40B4-BE49-F238E27FC236}">
                    <a16:creationId xmlns:a16="http://schemas.microsoft.com/office/drawing/2014/main" id="{21BB6892-B3AC-3E41-1DFB-4C101779C1E5}"/>
                  </a:ext>
                </a:extLst>
              </p:cNvPr>
              <p:cNvSpPr/>
              <p:nvPr/>
            </p:nvSpPr>
            <p:spPr>
              <a:xfrm rot="2700000">
                <a:off x="2369403" y="2649583"/>
                <a:ext cx="147619" cy="109263"/>
              </a:xfrm>
              <a:custGeom>
                <a:avLst/>
                <a:gdLst>
                  <a:gd name="connsiteX0" fmla="*/ 0 w 147619"/>
                  <a:gd name="connsiteY0" fmla="*/ 0 h 109263"/>
                  <a:gd name="connsiteX1" fmla="*/ 147620 w 147619"/>
                  <a:gd name="connsiteY1" fmla="*/ 0 h 109263"/>
                  <a:gd name="connsiteX2" fmla="*/ 147620 w 147619"/>
                  <a:gd name="connsiteY2" fmla="*/ 109264 h 109263"/>
                  <a:gd name="connsiteX3" fmla="*/ 0 w 147619"/>
                  <a:gd name="connsiteY3" fmla="*/ 109264 h 109263"/>
                </a:gdLst>
                <a:ahLst/>
                <a:cxnLst>
                  <a:cxn ang="0">
                    <a:pos x="connsiteX0" y="connsiteY0"/>
                  </a:cxn>
                  <a:cxn ang="0">
                    <a:pos x="connsiteX1" y="connsiteY1"/>
                  </a:cxn>
                  <a:cxn ang="0">
                    <a:pos x="connsiteX2" y="connsiteY2"/>
                  </a:cxn>
                  <a:cxn ang="0">
                    <a:pos x="connsiteX3" y="connsiteY3"/>
                  </a:cxn>
                </a:cxnLst>
                <a:rect l="l" t="t" r="r" b="b"/>
                <a:pathLst>
                  <a:path w="147619" h="109263">
                    <a:moveTo>
                      <a:pt x="0" y="0"/>
                    </a:moveTo>
                    <a:lnTo>
                      <a:pt x="147620" y="0"/>
                    </a:lnTo>
                    <a:lnTo>
                      <a:pt x="147620" y="109264"/>
                    </a:lnTo>
                    <a:lnTo>
                      <a:pt x="0" y="109264"/>
                    </a:lnTo>
                    <a:close/>
                  </a:path>
                </a:pathLst>
              </a:custGeom>
              <a:grpFill/>
              <a:ln w="2523" cap="flat">
                <a:noFill/>
                <a:prstDash val="solid"/>
                <a:miter/>
              </a:ln>
            </p:spPr>
            <p:txBody>
              <a:bodyPr rtlCol="0" anchor="ctr"/>
              <a:lstStyle/>
              <a:p>
                <a:pPr algn="l" rtl="0"/>
                <a:endParaRPr lang="en-US"/>
              </a:p>
            </p:txBody>
          </p:sp>
          <p:sp>
            <p:nvSpPr>
              <p:cNvPr id="15" name="Freeform 14">
                <a:extLst>
                  <a:ext uri="{FF2B5EF4-FFF2-40B4-BE49-F238E27FC236}">
                    <a16:creationId xmlns:a16="http://schemas.microsoft.com/office/drawing/2014/main" id="{F4E5AC44-743B-C91B-C297-A2B4E6537929}"/>
                  </a:ext>
                </a:extLst>
              </p:cNvPr>
              <p:cNvSpPr/>
              <p:nvPr/>
            </p:nvSpPr>
            <p:spPr>
              <a:xfrm>
                <a:off x="2653547" y="2659695"/>
                <a:ext cx="130632" cy="146107"/>
              </a:xfrm>
              <a:custGeom>
                <a:avLst/>
                <a:gdLst>
                  <a:gd name="connsiteX0" fmla="*/ 20945 w 130632"/>
                  <a:gd name="connsiteY0" fmla="*/ 146107 h 146107"/>
                  <a:gd name="connsiteX1" fmla="*/ 15646 w 130632"/>
                  <a:gd name="connsiteY1" fmla="*/ 141313 h 146107"/>
                  <a:gd name="connsiteX2" fmla="*/ 0 w 130632"/>
                  <a:gd name="connsiteY2" fmla="*/ 127181 h 146107"/>
                  <a:gd name="connsiteX3" fmla="*/ 126929 w 130632"/>
                  <a:gd name="connsiteY3" fmla="*/ 0 h 146107"/>
                  <a:gd name="connsiteX4" fmla="*/ 118854 w 130632"/>
                  <a:gd name="connsiteY4" fmla="*/ 50216 h 146107"/>
                  <a:gd name="connsiteX5" fmla="*/ 20945 w 130632"/>
                  <a:gd name="connsiteY5" fmla="*/ 146107 h 14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632" h="146107">
                    <a:moveTo>
                      <a:pt x="20945" y="146107"/>
                    </a:moveTo>
                    <a:cubicBezTo>
                      <a:pt x="19935" y="145098"/>
                      <a:pt x="17664" y="143079"/>
                      <a:pt x="15646" y="141313"/>
                    </a:cubicBezTo>
                    <a:cubicBezTo>
                      <a:pt x="10094" y="136266"/>
                      <a:pt x="4542" y="131219"/>
                      <a:pt x="0" y="127181"/>
                    </a:cubicBezTo>
                    <a:cubicBezTo>
                      <a:pt x="42899" y="84030"/>
                      <a:pt x="84788" y="42394"/>
                      <a:pt x="126929" y="0"/>
                    </a:cubicBezTo>
                    <a:cubicBezTo>
                      <a:pt x="132986" y="17411"/>
                      <a:pt x="132481" y="36085"/>
                      <a:pt x="118854" y="50216"/>
                    </a:cubicBezTo>
                    <a:cubicBezTo>
                      <a:pt x="87311" y="83021"/>
                      <a:pt x="54002" y="114059"/>
                      <a:pt x="20945" y="146107"/>
                    </a:cubicBezTo>
                    <a:close/>
                  </a:path>
                </a:pathLst>
              </a:custGeom>
              <a:solidFill>
                <a:srgbClr val="F79037"/>
              </a:solidFill>
              <a:ln w="2523" cap="flat">
                <a:noFill/>
                <a:prstDash val="solid"/>
                <a:miter/>
              </a:ln>
            </p:spPr>
            <p:txBody>
              <a:bodyPr rtlCol="0" anchor="ctr"/>
              <a:lstStyle/>
              <a:p>
                <a:pPr algn="l" rtl="0"/>
                <a:endParaRPr lang="en-US"/>
              </a:p>
            </p:txBody>
          </p:sp>
        </p:grpSp>
        <p:grpSp>
          <p:nvGrpSpPr>
            <p:cNvPr id="7" name="Group 6">
              <a:extLst>
                <a:ext uri="{FF2B5EF4-FFF2-40B4-BE49-F238E27FC236}">
                  <a16:creationId xmlns:a16="http://schemas.microsoft.com/office/drawing/2014/main" id="{21DE3456-A68B-581D-4049-B2E0114A7EED}"/>
                </a:ext>
              </a:extLst>
            </p:cNvPr>
            <p:cNvGrpSpPr/>
            <p:nvPr/>
          </p:nvGrpSpPr>
          <p:grpSpPr>
            <a:xfrm>
              <a:off x="2708465" y="2516110"/>
              <a:ext cx="1287319" cy="825417"/>
              <a:chOff x="2243740" y="2500718"/>
              <a:chExt cx="1287319" cy="825417"/>
            </a:xfrm>
            <a:grpFill/>
          </p:grpSpPr>
          <p:sp>
            <p:nvSpPr>
              <p:cNvPr id="8" name="Freeform 7">
                <a:extLst>
                  <a:ext uri="{FF2B5EF4-FFF2-40B4-BE49-F238E27FC236}">
                    <a16:creationId xmlns:a16="http://schemas.microsoft.com/office/drawing/2014/main" id="{79D20138-B581-87DA-CDDE-00916A91F78C}"/>
                  </a:ext>
                </a:extLst>
              </p:cNvPr>
              <p:cNvSpPr/>
              <p:nvPr/>
            </p:nvSpPr>
            <p:spPr>
              <a:xfrm>
                <a:off x="3251096" y="3127034"/>
                <a:ext cx="118353" cy="118353"/>
              </a:xfrm>
              <a:custGeom>
                <a:avLst/>
                <a:gdLst>
                  <a:gd name="connsiteX0" fmla="*/ 2 w 118353"/>
                  <a:gd name="connsiteY0" fmla="*/ 59555 h 118353"/>
                  <a:gd name="connsiteX1" fmla="*/ 58546 w 118353"/>
                  <a:gd name="connsiteY1" fmla="*/ 2 h 118353"/>
                  <a:gd name="connsiteX2" fmla="*/ 118351 w 118353"/>
                  <a:gd name="connsiteY2" fmla="*/ 58546 h 118353"/>
                  <a:gd name="connsiteX3" fmla="*/ 59555 w 118353"/>
                  <a:gd name="connsiteY3" fmla="*/ 118351 h 118353"/>
                  <a:gd name="connsiteX4" fmla="*/ 2 w 118353"/>
                  <a:gd name="connsiteY4" fmla="*/ 59555 h 118353"/>
                  <a:gd name="connsiteX5" fmla="*/ 58798 w 118353"/>
                  <a:gd name="connsiteY5" fmla="*/ 80247 h 118353"/>
                  <a:gd name="connsiteX6" fmla="*/ 80500 w 118353"/>
                  <a:gd name="connsiteY6" fmla="*/ 59050 h 118353"/>
                  <a:gd name="connsiteX7" fmla="*/ 58798 w 118353"/>
                  <a:gd name="connsiteY7" fmla="*/ 37853 h 118353"/>
                  <a:gd name="connsiteX8" fmla="*/ 37853 w 118353"/>
                  <a:gd name="connsiteY8" fmla="*/ 58293 h 118353"/>
                  <a:gd name="connsiteX9" fmla="*/ 58798 w 118353"/>
                  <a:gd name="connsiteY9" fmla="*/ 80247 h 11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53" h="118353">
                    <a:moveTo>
                      <a:pt x="2" y="59555"/>
                    </a:moveTo>
                    <a:cubicBezTo>
                      <a:pt x="-250" y="26498"/>
                      <a:pt x="25489" y="254"/>
                      <a:pt x="58546" y="2"/>
                    </a:cubicBezTo>
                    <a:cubicBezTo>
                      <a:pt x="91350" y="-250"/>
                      <a:pt x="118099" y="25993"/>
                      <a:pt x="118351" y="58546"/>
                    </a:cubicBezTo>
                    <a:cubicBezTo>
                      <a:pt x="118604" y="90846"/>
                      <a:pt x="92107" y="117846"/>
                      <a:pt x="59555" y="118351"/>
                    </a:cubicBezTo>
                    <a:cubicBezTo>
                      <a:pt x="27003" y="118604"/>
                      <a:pt x="254" y="92107"/>
                      <a:pt x="2" y="59555"/>
                    </a:cubicBezTo>
                    <a:close/>
                    <a:moveTo>
                      <a:pt x="58798" y="80247"/>
                    </a:moveTo>
                    <a:cubicBezTo>
                      <a:pt x="70658" y="80500"/>
                      <a:pt x="80500" y="70658"/>
                      <a:pt x="80500" y="59050"/>
                    </a:cubicBezTo>
                    <a:cubicBezTo>
                      <a:pt x="80500" y="47190"/>
                      <a:pt x="70658" y="37853"/>
                      <a:pt x="58798" y="37853"/>
                    </a:cubicBezTo>
                    <a:cubicBezTo>
                      <a:pt x="47190" y="38106"/>
                      <a:pt x="38106" y="46938"/>
                      <a:pt x="37853" y="58293"/>
                    </a:cubicBezTo>
                    <a:cubicBezTo>
                      <a:pt x="37601" y="70406"/>
                      <a:pt x="46938" y="80247"/>
                      <a:pt x="58798" y="80247"/>
                    </a:cubicBezTo>
                    <a:close/>
                  </a:path>
                </a:pathLst>
              </a:custGeom>
              <a:grpFill/>
              <a:ln w="2523" cap="flat">
                <a:noFill/>
                <a:prstDash val="solid"/>
                <a:miter/>
              </a:ln>
            </p:spPr>
            <p:txBody>
              <a:bodyPr rtlCol="0" anchor="ctr"/>
              <a:lstStyle/>
              <a:p>
                <a:pPr algn="l" rtl="0"/>
                <a:endParaRPr lang="en-US"/>
              </a:p>
            </p:txBody>
          </p:sp>
          <p:sp>
            <p:nvSpPr>
              <p:cNvPr id="9" name="Freeform 8">
                <a:extLst>
                  <a:ext uri="{FF2B5EF4-FFF2-40B4-BE49-F238E27FC236}">
                    <a16:creationId xmlns:a16="http://schemas.microsoft.com/office/drawing/2014/main" id="{5813B9FF-4762-0651-85C8-0DAD50AC8628}"/>
                  </a:ext>
                </a:extLst>
              </p:cNvPr>
              <p:cNvSpPr/>
              <p:nvPr/>
            </p:nvSpPr>
            <p:spPr>
              <a:xfrm>
                <a:off x="2243740" y="2500718"/>
                <a:ext cx="1287319" cy="825417"/>
              </a:xfrm>
              <a:custGeom>
                <a:avLst/>
                <a:gdLst>
                  <a:gd name="connsiteX0" fmla="*/ 0 w 1287319"/>
                  <a:gd name="connsiteY0" fmla="*/ 37852 h 825417"/>
                  <a:gd name="connsiteX1" fmla="*/ 42646 w 1287319"/>
                  <a:gd name="connsiteY1" fmla="*/ 2019 h 825417"/>
                  <a:gd name="connsiteX2" fmla="*/ 61320 w 1287319"/>
                  <a:gd name="connsiteY2" fmla="*/ 0 h 825417"/>
                  <a:gd name="connsiteX3" fmla="*/ 617991 w 1287319"/>
                  <a:gd name="connsiteY3" fmla="*/ 0 h 825417"/>
                  <a:gd name="connsiteX4" fmla="*/ 681329 w 1287319"/>
                  <a:gd name="connsiteY4" fmla="*/ 62833 h 825417"/>
                  <a:gd name="connsiteX5" fmla="*/ 681329 w 1287319"/>
                  <a:gd name="connsiteY5" fmla="*/ 141313 h 825417"/>
                  <a:gd name="connsiteX6" fmla="*/ 695713 w 1287319"/>
                  <a:gd name="connsiteY6" fmla="*/ 141313 h 825417"/>
                  <a:gd name="connsiteX7" fmla="*/ 835512 w 1287319"/>
                  <a:gd name="connsiteY7" fmla="*/ 141313 h 825417"/>
                  <a:gd name="connsiteX8" fmla="*/ 917018 w 1287319"/>
                  <a:gd name="connsiteY8" fmla="*/ 201370 h 825417"/>
                  <a:gd name="connsiteX9" fmla="*/ 976572 w 1287319"/>
                  <a:gd name="connsiteY9" fmla="*/ 394919 h 825417"/>
                  <a:gd name="connsiteX10" fmla="*/ 990703 w 1287319"/>
                  <a:gd name="connsiteY10" fmla="*/ 407536 h 825417"/>
                  <a:gd name="connsiteX11" fmla="*/ 1206457 w 1287319"/>
                  <a:gd name="connsiteY11" fmla="*/ 435798 h 825417"/>
                  <a:gd name="connsiteX12" fmla="*/ 1287208 w 1287319"/>
                  <a:gd name="connsiteY12" fmla="*/ 526138 h 825417"/>
                  <a:gd name="connsiteX13" fmla="*/ 1287208 w 1287319"/>
                  <a:gd name="connsiteY13" fmla="*/ 621776 h 825417"/>
                  <a:gd name="connsiteX14" fmla="*/ 1214532 w 1287319"/>
                  <a:gd name="connsiteY14" fmla="*/ 703283 h 825417"/>
                  <a:gd name="connsiteX15" fmla="*/ 1203177 w 1287319"/>
                  <a:gd name="connsiteY15" fmla="*/ 714891 h 825417"/>
                  <a:gd name="connsiteX16" fmla="*/ 1066406 w 1287319"/>
                  <a:gd name="connsiteY16" fmla="*/ 825418 h 825417"/>
                  <a:gd name="connsiteX17" fmla="*/ 929888 w 1287319"/>
                  <a:gd name="connsiteY17" fmla="*/ 713377 h 825417"/>
                  <a:gd name="connsiteX18" fmla="*/ 914243 w 1287319"/>
                  <a:gd name="connsiteY18" fmla="*/ 704292 h 825417"/>
                  <a:gd name="connsiteX19" fmla="*/ 468351 w 1287319"/>
                  <a:gd name="connsiteY19" fmla="*/ 704292 h 825417"/>
                  <a:gd name="connsiteX20" fmla="*/ 407788 w 1287319"/>
                  <a:gd name="connsiteY20" fmla="*/ 704040 h 825417"/>
                  <a:gd name="connsiteX21" fmla="*/ 395423 w 1287319"/>
                  <a:gd name="connsiteY21" fmla="*/ 714134 h 825417"/>
                  <a:gd name="connsiteX22" fmla="*/ 259410 w 1287319"/>
                  <a:gd name="connsiteY22" fmla="*/ 825165 h 825417"/>
                  <a:gd name="connsiteX23" fmla="*/ 123144 w 1287319"/>
                  <a:gd name="connsiteY23" fmla="*/ 717414 h 825417"/>
                  <a:gd name="connsiteX24" fmla="*/ 105985 w 1287319"/>
                  <a:gd name="connsiteY24" fmla="*/ 703788 h 825417"/>
                  <a:gd name="connsiteX25" fmla="*/ 69395 w 1287319"/>
                  <a:gd name="connsiteY25" fmla="*/ 704040 h 825417"/>
                  <a:gd name="connsiteX26" fmla="*/ 0 w 1287319"/>
                  <a:gd name="connsiteY26" fmla="*/ 664674 h 825417"/>
                  <a:gd name="connsiteX27" fmla="*/ 0 w 1287319"/>
                  <a:gd name="connsiteY27" fmla="*/ 37852 h 825417"/>
                  <a:gd name="connsiteX28" fmla="*/ 119611 w 1287319"/>
                  <a:gd name="connsiteY28" fmla="*/ 665936 h 825417"/>
                  <a:gd name="connsiteX29" fmla="*/ 123901 w 1287319"/>
                  <a:gd name="connsiteY29" fmla="*/ 648272 h 825417"/>
                  <a:gd name="connsiteX30" fmla="*/ 318711 w 1287319"/>
                  <a:gd name="connsiteY30" fmla="*/ 558690 h 825417"/>
                  <a:gd name="connsiteX31" fmla="*/ 336627 w 1287319"/>
                  <a:gd name="connsiteY31" fmla="*/ 587962 h 825417"/>
                  <a:gd name="connsiteX32" fmla="*/ 303318 w 1287319"/>
                  <a:gd name="connsiteY32" fmla="*/ 593009 h 825417"/>
                  <a:gd name="connsiteX33" fmla="*/ 302308 w 1287319"/>
                  <a:gd name="connsiteY33" fmla="*/ 592504 h 825417"/>
                  <a:gd name="connsiteX34" fmla="*/ 178660 w 1287319"/>
                  <a:gd name="connsiteY34" fmla="*/ 622281 h 825417"/>
                  <a:gd name="connsiteX35" fmla="*/ 179417 w 1287319"/>
                  <a:gd name="connsiteY35" fmla="*/ 749209 h 825417"/>
                  <a:gd name="connsiteX36" fmla="*/ 304579 w 1287319"/>
                  <a:gd name="connsiteY36" fmla="*/ 776715 h 825417"/>
                  <a:gd name="connsiteX37" fmla="*/ 358581 w 1287319"/>
                  <a:gd name="connsiteY37" fmla="*/ 661646 h 825417"/>
                  <a:gd name="connsiteX38" fmla="*/ 355301 w 1287319"/>
                  <a:gd name="connsiteY38" fmla="*/ 647010 h 825417"/>
                  <a:gd name="connsiteX39" fmla="*/ 368675 w 1287319"/>
                  <a:gd name="connsiteY39" fmla="*/ 627075 h 825417"/>
                  <a:gd name="connsiteX40" fmla="*/ 390629 w 1287319"/>
                  <a:gd name="connsiteY40" fmla="*/ 637421 h 825417"/>
                  <a:gd name="connsiteX41" fmla="*/ 395676 w 1287319"/>
                  <a:gd name="connsiteY41" fmla="*/ 654328 h 825417"/>
                  <a:gd name="connsiteX42" fmla="*/ 411069 w 1287319"/>
                  <a:gd name="connsiteY42" fmla="*/ 666693 h 825417"/>
                  <a:gd name="connsiteX43" fmla="*/ 630103 w 1287319"/>
                  <a:gd name="connsiteY43" fmla="*/ 666441 h 825417"/>
                  <a:gd name="connsiteX44" fmla="*/ 644235 w 1287319"/>
                  <a:gd name="connsiteY44" fmla="*/ 665684 h 825417"/>
                  <a:gd name="connsiteX45" fmla="*/ 644235 w 1287319"/>
                  <a:gd name="connsiteY45" fmla="*/ 649281 h 825417"/>
                  <a:gd name="connsiteX46" fmla="*/ 644235 w 1287319"/>
                  <a:gd name="connsiteY46" fmla="*/ 291457 h 825417"/>
                  <a:gd name="connsiteX47" fmla="*/ 662656 w 1287319"/>
                  <a:gd name="connsiteY47" fmla="*/ 262438 h 825417"/>
                  <a:gd name="connsiteX48" fmla="*/ 682086 w 1287319"/>
                  <a:gd name="connsiteY48" fmla="*/ 291710 h 825417"/>
                  <a:gd name="connsiteX49" fmla="*/ 682086 w 1287319"/>
                  <a:gd name="connsiteY49" fmla="*/ 568783 h 825417"/>
                  <a:gd name="connsiteX50" fmla="*/ 682086 w 1287319"/>
                  <a:gd name="connsiteY50" fmla="*/ 585438 h 825417"/>
                  <a:gd name="connsiteX51" fmla="*/ 699246 w 1287319"/>
                  <a:gd name="connsiteY51" fmla="*/ 585438 h 825417"/>
                  <a:gd name="connsiteX52" fmla="*/ 869326 w 1287319"/>
                  <a:gd name="connsiteY52" fmla="*/ 585438 h 825417"/>
                  <a:gd name="connsiteX53" fmla="*/ 884214 w 1287319"/>
                  <a:gd name="connsiteY53" fmla="*/ 586700 h 825417"/>
                  <a:gd name="connsiteX54" fmla="*/ 897588 w 1287319"/>
                  <a:gd name="connsiteY54" fmla="*/ 605373 h 825417"/>
                  <a:gd name="connsiteX55" fmla="*/ 883457 w 1287319"/>
                  <a:gd name="connsiteY55" fmla="*/ 622281 h 825417"/>
                  <a:gd name="connsiteX56" fmla="*/ 869578 w 1287319"/>
                  <a:gd name="connsiteY56" fmla="*/ 623037 h 825417"/>
                  <a:gd name="connsiteX57" fmla="*/ 698236 w 1287319"/>
                  <a:gd name="connsiteY57" fmla="*/ 623037 h 825417"/>
                  <a:gd name="connsiteX58" fmla="*/ 682843 w 1287319"/>
                  <a:gd name="connsiteY58" fmla="*/ 623037 h 825417"/>
                  <a:gd name="connsiteX59" fmla="*/ 682843 w 1287319"/>
                  <a:gd name="connsiteY59" fmla="*/ 664927 h 825417"/>
                  <a:gd name="connsiteX60" fmla="*/ 691928 w 1287319"/>
                  <a:gd name="connsiteY60" fmla="*/ 665936 h 825417"/>
                  <a:gd name="connsiteX61" fmla="*/ 918533 w 1287319"/>
                  <a:gd name="connsiteY61" fmla="*/ 666189 h 825417"/>
                  <a:gd name="connsiteX62" fmla="*/ 930393 w 1287319"/>
                  <a:gd name="connsiteY62" fmla="*/ 655338 h 825417"/>
                  <a:gd name="connsiteX63" fmla="*/ 1157250 w 1287319"/>
                  <a:gd name="connsiteY63" fmla="*/ 577868 h 825417"/>
                  <a:gd name="connsiteX64" fmla="*/ 1168606 w 1287319"/>
                  <a:gd name="connsiteY64" fmla="*/ 584681 h 825417"/>
                  <a:gd name="connsiteX65" fmla="*/ 1249104 w 1287319"/>
                  <a:gd name="connsiteY65" fmla="*/ 584934 h 825417"/>
                  <a:gd name="connsiteX66" fmla="*/ 1249104 w 1287319"/>
                  <a:gd name="connsiteY66" fmla="*/ 542792 h 825417"/>
                  <a:gd name="connsiteX67" fmla="*/ 1210495 w 1287319"/>
                  <a:gd name="connsiteY67" fmla="*/ 523361 h 825417"/>
                  <a:gd name="connsiteX68" fmla="*/ 1246580 w 1287319"/>
                  <a:gd name="connsiteY68" fmla="*/ 503427 h 825417"/>
                  <a:gd name="connsiteX69" fmla="*/ 1206457 w 1287319"/>
                  <a:gd name="connsiteY69" fmla="*/ 473145 h 825417"/>
                  <a:gd name="connsiteX70" fmla="*/ 1059341 w 1287319"/>
                  <a:gd name="connsiteY70" fmla="*/ 453462 h 825417"/>
                  <a:gd name="connsiteX71" fmla="*/ 885223 w 1287319"/>
                  <a:gd name="connsiteY71" fmla="*/ 440593 h 825417"/>
                  <a:gd name="connsiteX72" fmla="*/ 765612 w 1287319"/>
                  <a:gd name="connsiteY72" fmla="*/ 440845 h 825417"/>
                  <a:gd name="connsiteX73" fmla="*/ 725490 w 1287319"/>
                  <a:gd name="connsiteY73" fmla="*/ 401732 h 825417"/>
                  <a:gd name="connsiteX74" fmla="*/ 725490 w 1287319"/>
                  <a:gd name="connsiteY74" fmla="*/ 260671 h 825417"/>
                  <a:gd name="connsiteX75" fmla="*/ 766117 w 1287319"/>
                  <a:gd name="connsiteY75" fmla="*/ 221558 h 825417"/>
                  <a:gd name="connsiteX76" fmla="*/ 835259 w 1287319"/>
                  <a:gd name="connsiteY76" fmla="*/ 221558 h 825417"/>
                  <a:gd name="connsiteX77" fmla="*/ 882952 w 1287319"/>
                  <a:gd name="connsiteY77" fmla="*/ 221558 h 825417"/>
                  <a:gd name="connsiteX78" fmla="*/ 835764 w 1287319"/>
                  <a:gd name="connsiteY78" fmla="*/ 178659 h 825417"/>
                  <a:gd name="connsiteX79" fmla="*/ 708582 w 1287319"/>
                  <a:gd name="connsiteY79" fmla="*/ 178659 h 825417"/>
                  <a:gd name="connsiteX80" fmla="*/ 682843 w 1287319"/>
                  <a:gd name="connsiteY80" fmla="*/ 178659 h 825417"/>
                  <a:gd name="connsiteX81" fmla="*/ 681329 w 1287319"/>
                  <a:gd name="connsiteY81" fmla="*/ 203389 h 825417"/>
                  <a:gd name="connsiteX82" fmla="*/ 662908 w 1287319"/>
                  <a:gd name="connsiteY82" fmla="*/ 218782 h 825417"/>
                  <a:gd name="connsiteX83" fmla="*/ 644992 w 1287319"/>
                  <a:gd name="connsiteY83" fmla="*/ 202884 h 825417"/>
                  <a:gd name="connsiteX84" fmla="*/ 644487 w 1287319"/>
                  <a:gd name="connsiteY84" fmla="*/ 190267 h 825417"/>
                  <a:gd name="connsiteX85" fmla="*/ 644487 w 1287319"/>
                  <a:gd name="connsiteY85" fmla="*/ 68133 h 825417"/>
                  <a:gd name="connsiteX86" fmla="*/ 614206 w 1287319"/>
                  <a:gd name="connsiteY86" fmla="*/ 37347 h 825417"/>
                  <a:gd name="connsiteX87" fmla="*/ 66366 w 1287319"/>
                  <a:gd name="connsiteY87" fmla="*/ 37347 h 825417"/>
                  <a:gd name="connsiteX88" fmla="*/ 36085 w 1287319"/>
                  <a:gd name="connsiteY88" fmla="*/ 68133 h 825417"/>
                  <a:gd name="connsiteX89" fmla="*/ 36085 w 1287319"/>
                  <a:gd name="connsiteY89" fmla="*/ 634898 h 825417"/>
                  <a:gd name="connsiteX90" fmla="*/ 36085 w 1287319"/>
                  <a:gd name="connsiteY90" fmla="*/ 644992 h 825417"/>
                  <a:gd name="connsiteX91" fmla="*/ 54759 w 1287319"/>
                  <a:gd name="connsiteY91" fmla="*/ 665179 h 825417"/>
                  <a:gd name="connsiteX92" fmla="*/ 119611 w 1287319"/>
                  <a:gd name="connsiteY92" fmla="*/ 665936 h 825417"/>
                  <a:gd name="connsiteX93" fmla="*/ 763341 w 1287319"/>
                  <a:gd name="connsiteY93" fmla="*/ 259662 h 825417"/>
                  <a:gd name="connsiteX94" fmla="*/ 763341 w 1287319"/>
                  <a:gd name="connsiteY94" fmla="*/ 402993 h 825417"/>
                  <a:gd name="connsiteX95" fmla="*/ 939729 w 1287319"/>
                  <a:gd name="connsiteY95" fmla="*/ 402993 h 825417"/>
                  <a:gd name="connsiteX96" fmla="*/ 897084 w 1287319"/>
                  <a:gd name="connsiteY96" fmla="*/ 265718 h 825417"/>
                  <a:gd name="connsiteX97" fmla="*/ 886990 w 1287319"/>
                  <a:gd name="connsiteY97" fmla="*/ 259914 h 825417"/>
                  <a:gd name="connsiteX98" fmla="*/ 812801 w 1287319"/>
                  <a:gd name="connsiteY98" fmla="*/ 259662 h 825417"/>
                  <a:gd name="connsiteX99" fmla="*/ 763341 w 1287319"/>
                  <a:gd name="connsiteY99" fmla="*/ 259662 h 825417"/>
                  <a:gd name="connsiteX100" fmla="*/ 964459 w 1287319"/>
                  <a:gd name="connsiteY100" fmla="*/ 685367 h 825417"/>
                  <a:gd name="connsiteX101" fmla="*/ 1066659 w 1287319"/>
                  <a:gd name="connsiteY101" fmla="*/ 787818 h 825417"/>
                  <a:gd name="connsiteX102" fmla="*/ 1168606 w 1287319"/>
                  <a:gd name="connsiteY102" fmla="*/ 684862 h 825417"/>
                  <a:gd name="connsiteX103" fmla="*/ 1066659 w 1287319"/>
                  <a:gd name="connsiteY103" fmla="*/ 583167 h 825417"/>
                  <a:gd name="connsiteX104" fmla="*/ 964459 w 1287319"/>
                  <a:gd name="connsiteY104" fmla="*/ 685367 h 825417"/>
                  <a:gd name="connsiteX105" fmla="*/ 1206205 w 1287319"/>
                  <a:gd name="connsiteY105" fmla="*/ 665684 h 825417"/>
                  <a:gd name="connsiteX106" fmla="*/ 1248599 w 1287319"/>
                  <a:gd name="connsiteY106" fmla="*/ 624552 h 825417"/>
                  <a:gd name="connsiteX107" fmla="*/ 1194093 w 1287319"/>
                  <a:gd name="connsiteY107" fmla="*/ 624552 h 825417"/>
                  <a:gd name="connsiteX108" fmla="*/ 1206205 w 1287319"/>
                  <a:gd name="connsiteY108" fmla="*/ 665684 h 82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287319" h="825417">
                    <a:moveTo>
                      <a:pt x="0" y="37852"/>
                    </a:moveTo>
                    <a:cubicBezTo>
                      <a:pt x="10094" y="21197"/>
                      <a:pt x="22206" y="6309"/>
                      <a:pt x="42646" y="2019"/>
                    </a:cubicBezTo>
                    <a:cubicBezTo>
                      <a:pt x="48702" y="757"/>
                      <a:pt x="55011" y="0"/>
                      <a:pt x="61320" y="0"/>
                    </a:cubicBezTo>
                    <a:cubicBezTo>
                      <a:pt x="246793" y="0"/>
                      <a:pt x="432518" y="0"/>
                      <a:pt x="617991" y="0"/>
                    </a:cubicBezTo>
                    <a:cubicBezTo>
                      <a:pt x="656347" y="0"/>
                      <a:pt x="680824" y="24225"/>
                      <a:pt x="681329" y="62833"/>
                    </a:cubicBezTo>
                    <a:cubicBezTo>
                      <a:pt x="681582" y="88320"/>
                      <a:pt x="681329" y="114059"/>
                      <a:pt x="681329" y="141313"/>
                    </a:cubicBezTo>
                    <a:cubicBezTo>
                      <a:pt x="686628" y="141313"/>
                      <a:pt x="691171" y="141313"/>
                      <a:pt x="695713" y="141313"/>
                    </a:cubicBezTo>
                    <a:cubicBezTo>
                      <a:pt x="742396" y="141313"/>
                      <a:pt x="788828" y="141313"/>
                      <a:pt x="835512" y="141313"/>
                    </a:cubicBezTo>
                    <a:cubicBezTo>
                      <a:pt x="876643" y="141313"/>
                      <a:pt x="904654" y="162005"/>
                      <a:pt x="917018" y="201370"/>
                    </a:cubicBezTo>
                    <a:cubicBezTo>
                      <a:pt x="936954" y="265718"/>
                      <a:pt x="956889" y="330318"/>
                      <a:pt x="976572" y="394919"/>
                    </a:cubicBezTo>
                    <a:cubicBezTo>
                      <a:pt x="979095" y="402993"/>
                      <a:pt x="982628" y="406526"/>
                      <a:pt x="990703" y="407536"/>
                    </a:cubicBezTo>
                    <a:cubicBezTo>
                      <a:pt x="1062621" y="416872"/>
                      <a:pt x="1134539" y="426966"/>
                      <a:pt x="1206457" y="435798"/>
                    </a:cubicBezTo>
                    <a:cubicBezTo>
                      <a:pt x="1259954" y="442359"/>
                      <a:pt x="1287208" y="472136"/>
                      <a:pt x="1287208" y="526138"/>
                    </a:cubicBezTo>
                    <a:cubicBezTo>
                      <a:pt x="1287208" y="557933"/>
                      <a:pt x="1287460" y="589980"/>
                      <a:pt x="1287208" y="621776"/>
                    </a:cubicBezTo>
                    <a:cubicBezTo>
                      <a:pt x="1286955" y="666441"/>
                      <a:pt x="1258945" y="698236"/>
                      <a:pt x="1214532" y="703283"/>
                    </a:cubicBezTo>
                    <a:cubicBezTo>
                      <a:pt x="1206457" y="704292"/>
                      <a:pt x="1204691" y="707825"/>
                      <a:pt x="1203177" y="714891"/>
                    </a:cubicBezTo>
                    <a:cubicBezTo>
                      <a:pt x="1188036" y="780500"/>
                      <a:pt x="1131764" y="825418"/>
                      <a:pt x="1066406" y="825418"/>
                    </a:cubicBezTo>
                    <a:cubicBezTo>
                      <a:pt x="1000292" y="825418"/>
                      <a:pt x="944272" y="779743"/>
                      <a:pt x="929888" y="713377"/>
                    </a:cubicBezTo>
                    <a:cubicBezTo>
                      <a:pt x="927617" y="702526"/>
                      <a:pt x="921056" y="704292"/>
                      <a:pt x="914243" y="704292"/>
                    </a:cubicBezTo>
                    <a:cubicBezTo>
                      <a:pt x="765612" y="704292"/>
                      <a:pt x="616982" y="704292"/>
                      <a:pt x="468351" y="704292"/>
                    </a:cubicBezTo>
                    <a:cubicBezTo>
                      <a:pt x="448163" y="704292"/>
                      <a:pt x="427976" y="704545"/>
                      <a:pt x="407788" y="704040"/>
                    </a:cubicBezTo>
                    <a:cubicBezTo>
                      <a:pt x="399966" y="703788"/>
                      <a:pt x="396937" y="706311"/>
                      <a:pt x="395423" y="714134"/>
                    </a:cubicBezTo>
                    <a:cubicBezTo>
                      <a:pt x="381292" y="779239"/>
                      <a:pt x="325524" y="824660"/>
                      <a:pt x="259410" y="825165"/>
                    </a:cubicBezTo>
                    <a:cubicBezTo>
                      <a:pt x="195314" y="825670"/>
                      <a:pt x="138537" y="781257"/>
                      <a:pt x="123144" y="717414"/>
                    </a:cubicBezTo>
                    <a:cubicBezTo>
                      <a:pt x="120620" y="706564"/>
                      <a:pt x="116835" y="703031"/>
                      <a:pt x="105985" y="703788"/>
                    </a:cubicBezTo>
                    <a:cubicBezTo>
                      <a:pt x="93872" y="704797"/>
                      <a:pt x="81507" y="703283"/>
                      <a:pt x="69395" y="704040"/>
                    </a:cubicBezTo>
                    <a:cubicBezTo>
                      <a:pt x="37599" y="706059"/>
                      <a:pt x="14131" y="693946"/>
                      <a:pt x="0" y="664674"/>
                    </a:cubicBezTo>
                    <a:cubicBezTo>
                      <a:pt x="0" y="455986"/>
                      <a:pt x="0" y="246792"/>
                      <a:pt x="0" y="37852"/>
                    </a:cubicBezTo>
                    <a:close/>
                    <a:moveTo>
                      <a:pt x="119611" y="665936"/>
                    </a:moveTo>
                    <a:cubicBezTo>
                      <a:pt x="121125" y="659627"/>
                      <a:pt x="122387" y="653824"/>
                      <a:pt x="123901" y="648272"/>
                    </a:cubicBezTo>
                    <a:cubicBezTo>
                      <a:pt x="146612" y="564746"/>
                      <a:pt x="240736" y="521595"/>
                      <a:pt x="318711" y="558690"/>
                    </a:cubicBezTo>
                    <a:cubicBezTo>
                      <a:pt x="336375" y="567017"/>
                      <a:pt x="341926" y="576354"/>
                      <a:pt x="336627" y="587962"/>
                    </a:cubicBezTo>
                    <a:cubicBezTo>
                      <a:pt x="331328" y="599570"/>
                      <a:pt x="320477" y="601336"/>
                      <a:pt x="303318" y="593009"/>
                    </a:cubicBezTo>
                    <a:cubicBezTo>
                      <a:pt x="303065" y="592756"/>
                      <a:pt x="302561" y="592504"/>
                      <a:pt x="302308" y="592504"/>
                    </a:cubicBezTo>
                    <a:cubicBezTo>
                      <a:pt x="259157" y="572569"/>
                      <a:pt x="207932" y="584934"/>
                      <a:pt x="178660" y="622281"/>
                    </a:cubicBezTo>
                    <a:cubicBezTo>
                      <a:pt x="149388" y="659880"/>
                      <a:pt x="149640" y="712115"/>
                      <a:pt x="179417" y="749209"/>
                    </a:cubicBezTo>
                    <a:cubicBezTo>
                      <a:pt x="209446" y="786557"/>
                      <a:pt x="261933" y="797912"/>
                      <a:pt x="304579" y="776715"/>
                    </a:cubicBezTo>
                    <a:cubicBezTo>
                      <a:pt x="347226" y="755518"/>
                      <a:pt x="369432" y="708078"/>
                      <a:pt x="358581" y="661646"/>
                    </a:cubicBezTo>
                    <a:cubicBezTo>
                      <a:pt x="357319" y="656852"/>
                      <a:pt x="355805" y="651805"/>
                      <a:pt x="355301" y="647010"/>
                    </a:cubicBezTo>
                    <a:cubicBezTo>
                      <a:pt x="354291" y="636916"/>
                      <a:pt x="358581" y="629599"/>
                      <a:pt x="368675" y="627075"/>
                    </a:cubicBezTo>
                    <a:cubicBezTo>
                      <a:pt x="378516" y="624552"/>
                      <a:pt x="386339" y="628084"/>
                      <a:pt x="390629" y="637421"/>
                    </a:cubicBezTo>
                    <a:cubicBezTo>
                      <a:pt x="393152" y="642720"/>
                      <a:pt x="395423" y="648524"/>
                      <a:pt x="395676" y="654328"/>
                    </a:cubicBezTo>
                    <a:cubicBezTo>
                      <a:pt x="396180" y="665179"/>
                      <a:pt x="401732" y="666693"/>
                      <a:pt x="411069" y="666693"/>
                    </a:cubicBezTo>
                    <a:cubicBezTo>
                      <a:pt x="483996" y="666441"/>
                      <a:pt x="557176" y="666441"/>
                      <a:pt x="630103" y="666441"/>
                    </a:cubicBezTo>
                    <a:cubicBezTo>
                      <a:pt x="634646" y="666441"/>
                      <a:pt x="638935" y="665936"/>
                      <a:pt x="644235" y="665684"/>
                    </a:cubicBezTo>
                    <a:cubicBezTo>
                      <a:pt x="644235" y="659123"/>
                      <a:pt x="644235" y="654328"/>
                      <a:pt x="644235" y="649281"/>
                    </a:cubicBezTo>
                    <a:cubicBezTo>
                      <a:pt x="644235" y="529923"/>
                      <a:pt x="644235" y="410816"/>
                      <a:pt x="644235" y="291457"/>
                    </a:cubicBezTo>
                    <a:cubicBezTo>
                      <a:pt x="644235" y="272027"/>
                      <a:pt x="650039" y="262690"/>
                      <a:pt x="662656" y="262438"/>
                    </a:cubicBezTo>
                    <a:cubicBezTo>
                      <a:pt x="675525" y="261933"/>
                      <a:pt x="682086" y="271775"/>
                      <a:pt x="682086" y="291710"/>
                    </a:cubicBezTo>
                    <a:cubicBezTo>
                      <a:pt x="682086" y="384068"/>
                      <a:pt x="682086" y="476426"/>
                      <a:pt x="682086" y="568783"/>
                    </a:cubicBezTo>
                    <a:cubicBezTo>
                      <a:pt x="682086" y="574083"/>
                      <a:pt x="682086" y="579382"/>
                      <a:pt x="682086" y="585438"/>
                    </a:cubicBezTo>
                    <a:cubicBezTo>
                      <a:pt x="689152" y="585438"/>
                      <a:pt x="694199" y="585438"/>
                      <a:pt x="699246" y="585438"/>
                    </a:cubicBezTo>
                    <a:cubicBezTo>
                      <a:pt x="756023" y="585438"/>
                      <a:pt x="812548" y="585438"/>
                      <a:pt x="869326" y="585438"/>
                    </a:cubicBezTo>
                    <a:cubicBezTo>
                      <a:pt x="874373" y="585438"/>
                      <a:pt x="879419" y="585438"/>
                      <a:pt x="884214" y="586700"/>
                    </a:cubicBezTo>
                    <a:cubicBezTo>
                      <a:pt x="893551" y="589224"/>
                      <a:pt x="898093" y="596037"/>
                      <a:pt x="897588" y="605373"/>
                    </a:cubicBezTo>
                    <a:cubicBezTo>
                      <a:pt x="897084" y="614458"/>
                      <a:pt x="892289" y="620262"/>
                      <a:pt x="883457" y="622281"/>
                    </a:cubicBezTo>
                    <a:cubicBezTo>
                      <a:pt x="878915" y="623290"/>
                      <a:pt x="874373" y="623037"/>
                      <a:pt x="869578" y="623037"/>
                    </a:cubicBezTo>
                    <a:cubicBezTo>
                      <a:pt x="812548" y="623037"/>
                      <a:pt x="755518" y="623037"/>
                      <a:pt x="698236" y="623037"/>
                    </a:cubicBezTo>
                    <a:cubicBezTo>
                      <a:pt x="693442" y="623037"/>
                      <a:pt x="688395" y="623037"/>
                      <a:pt x="682843" y="623037"/>
                    </a:cubicBezTo>
                    <a:cubicBezTo>
                      <a:pt x="682843" y="637926"/>
                      <a:pt x="682843" y="651300"/>
                      <a:pt x="682843" y="664927"/>
                    </a:cubicBezTo>
                    <a:cubicBezTo>
                      <a:pt x="686376" y="665431"/>
                      <a:pt x="689152" y="665936"/>
                      <a:pt x="691928" y="665936"/>
                    </a:cubicBezTo>
                    <a:cubicBezTo>
                      <a:pt x="767379" y="665936"/>
                      <a:pt x="843082" y="665936"/>
                      <a:pt x="918533" y="666189"/>
                    </a:cubicBezTo>
                    <a:cubicBezTo>
                      <a:pt x="926860" y="666189"/>
                      <a:pt x="928627" y="662656"/>
                      <a:pt x="930393" y="655338"/>
                    </a:cubicBezTo>
                    <a:cubicBezTo>
                      <a:pt x="952347" y="552381"/>
                      <a:pt x="1077005" y="509987"/>
                      <a:pt x="1157250" y="577868"/>
                    </a:cubicBezTo>
                    <a:cubicBezTo>
                      <a:pt x="1160531" y="580644"/>
                      <a:pt x="1164821" y="584429"/>
                      <a:pt x="1168606" y="584681"/>
                    </a:cubicBezTo>
                    <a:cubicBezTo>
                      <a:pt x="1195354" y="585186"/>
                      <a:pt x="1222103" y="584934"/>
                      <a:pt x="1249104" y="584934"/>
                    </a:cubicBezTo>
                    <a:cubicBezTo>
                      <a:pt x="1249104" y="570045"/>
                      <a:pt x="1249104" y="556419"/>
                      <a:pt x="1249104" y="542792"/>
                    </a:cubicBezTo>
                    <a:cubicBezTo>
                      <a:pt x="1233710" y="539764"/>
                      <a:pt x="1210747" y="548596"/>
                      <a:pt x="1210495" y="523361"/>
                    </a:cubicBezTo>
                    <a:cubicBezTo>
                      <a:pt x="1210243" y="499389"/>
                      <a:pt x="1232196" y="505950"/>
                      <a:pt x="1246580" y="503427"/>
                    </a:cubicBezTo>
                    <a:cubicBezTo>
                      <a:pt x="1243552" y="484501"/>
                      <a:pt x="1224122" y="475416"/>
                      <a:pt x="1206457" y="473145"/>
                    </a:cubicBezTo>
                    <a:cubicBezTo>
                      <a:pt x="1157250" y="467089"/>
                      <a:pt x="1108295" y="460528"/>
                      <a:pt x="1059341" y="453462"/>
                    </a:cubicBezTo>
                    <a:cubicBezTo>
                      <a:pt x="1001554" y="445135"/>
                      <a:pt x="943767" y="438574"/>
                      <a:pt x="885223" y="440593"/>
                    </a:cubicBezTo>
                    <a:cubicBezTo>
                      <a:pt x="845353" y="441855"/>
                      <a:pt x="805483" y="441097"/>
                      <a:pt x="765612" y="440845"/>
                    </a:cubicBezTo>
                    <a:cubicBezTo>
                      <a:pt x="741639" y="440593"/>
                      <a:pt x="725742" y="425452"/>
                      <a:pt x="725490" y="401732"/>
                    </a:cubicBezTo>
                    <a:cubicBezTo>
                      <a:pt x="724985" y="354796"/>
                      <a:pt x="724985" y="307607"/>
                      <a:pt x="725490" y="260671"/>
                    </a:cubicBezTo>
                    <a:cubicBezTo>
                      <a:pt x="725742" y="237456"/>
                      <a:pt x="742396" y="221810"/>
                      <a:pt x="766117" y="221558"/>
                    </a:cubicBezTo>
                    <a:cubicBezTo>
                      <a:pt x="789080" y="221306"/>
                      <a:pt x="812296" y="221558"/>
                      <a:pt x="835259" y="221558"/>
                    </a:cubicBezTo>
                    <a:cubicBezTo>
                      <a:pt x="851157" y="221558"/>
                      <a:pt x="867055" y="221558"/>
                      <a:pt x="882952" y="221558"/>
                    </a:cubicBezTo>
                    <a:cubicBezTo>
                      <a:pt x="879167" y="192791"/>
                      <a:pt x="863522" y="178659"/>
                      <a:pt x="835764" y="178659"/>
                    </a:cubicBezTo>
                    <a:cubicBezTo>
                      <a:pt x="793370" y="178659"/>
                      <a:pt x="750976" y="178659"/>
                      <a:pt x="708582" y="178659"/>
                    </a:cubicBezTo>
                    <a:cubicBezTo>
                      <a:pt x="700255" y="178659"/>
                      <a:pt x="691928" y="178659"/>
                      <a:pt x="682843" y="178659"/>
                    </a:cubicBezTo>
                    <a:cubicBezTo>
                      <a:pt x="682338" y="187744"/>
                      <a:pt x="682591" y="195567"/>
                      <a:pt x="681329" y="203389"/>
                    </a:cubicBezTo>
                    <a:cubicBezTo>
                      <a:pt x="679815" y="213483"/>
                      <a:pt x="673002" y="218782"/>
                      <a:pt x="662908" y="218782"/>
                    </a:cubicBezTo>
                    <a:cubicBezTo>
                      <a:pt x="652814" y="218530"/>
                      <a:pt x="646506" y="212978"/>
                      <a:pt x="644992" y="202884"/>
                    </a:cubicBezTo>
                    <a:cubicBezTo>
                      <a:pt x="644235" y="198847"/>
                      <a:pt x="644487" y="194557"/>
                      <a:pt x="644487" y="190267"/>
                    </a:cubicBezTo>
                    <a:cubicBezTo>
                      <a:pt x="644487" y="149640"/>
                      <a:pt x="644487" y="108760"/>
                      <a:pt x="644487" y="68133"/>
                    </a:cubicBezTo>
                    <a:cubicBezTo>
                      <a:pt x="644487" y="43655"/>
                      <a:pt x="638178" y="37347"/>
                      <a:pt x="614206" y="37347"/>
                    </a:cubicBezTo>
                    <a:cubicBezTo>
                      <a:pt x="431509" y="37347"/>
                      <a:pt x="249064" y="37347"/>
                      <a:pt x="66366" y="37347"/>
                    </a:cubicBezTo>
                    <a:cubicBezTo>
                      <a:pt x="42394" y="37347"/>
                      <a:pt x="36085" y="43655"/>
                      <a:pt x="36085" y="68133"/>
                    </a:cubicBezTo>
                    <a:cubicBezTo>
                      <a:pt x="36085" y="257138"/>
                      <a:pt x="36085" y="445892"/>
                      <a:pt x="36085" y="634898"/>
                    </a:cubicBezTo>
                    <a:cubicBezTo>
                      <a:pt x="36085" y="638178"/>
                      <a:pt x="35833" y="641711"/>
                      <a:pt x="36085" y="644992"/>
                    </a:cubicBezTo>
                    <a:cubicBezTo>
                      <a:pt x="37095" y="656347"/>
                      <a:pt x="43151" y="664674"/>
                      <a:pt x="54759" y="665179"/>
                    </a:cubicBezTo>
                    <a:cubicBezTo>
                      <a:pt x="75703" y="666693"/>
                      <a:pt x="97657" y="665936"/>
                      <a:pt x="119611" y="665936"/>
                    </a:cubicBezTo>
                    <a:close/>
                    <a:moveTo>
                      <a:pt x="763341" y="259662"/>
                    </a:moveTo>
                    <a:cubicBezTo>
                      <a:pt x="763341" y="308112"/>
                      <a:pt x="763341" y="355300"/>
                      <a:pt x="763341" y="402993"/>
                    </a:cubicBezTo>
                    <a:cubicBezTo>
                      <a:pt x="822389" y="402993"/>
                      <a:pt x="880429" y="402993"/>
                      <a:pt x="939729" y="402993"/>
                    </a:cubicBezTo>
                    <a:cubicBezTo>
                      <a:pt x="925346" y="356562"/>
                      <a:pt x="911467" y="311140"/>
                      <a:pt x="897084" y="265718"/>
                    </a:cubicBezTo>
                    <a:cubicBezTo>
                      <a:pt x="896074" y="262942"/>
                      <a:pt x="890522" y="259914"/>
                      <a:pt x="886990" y="259914"/>
                    </a:cubicBezTo>
                    <a:cubicBezTo>
                      <a:pt x="862260" y="259410"/>
                      <a:pt x="837530" y="259662"/>
                      <a:pt x="812801" y="259662"/>
                    </a:cubicBezTo>
                    <a:cubicBezTo>
                      <a:pt x="796398" y="259662"/>
                      <a:pt x="780248" y="259662"/>
                      <a:pt x="763341" y="259662"/>
                    </a:cubicBezTo>
                    <a:close/>
                    <a:moveTo>
                      <a:pt x="964459" y="685367"/>
                    </a:moveTo>
                    <a:cubicBezTo>
                      <a:pt x="964459" y="741892"/>
                      <a:pt x="1010386" y="788071"/>
                      <a:pt x="1066659" y="787818"/>
                    </a:cubicBezTo>
                    <a:cubicBezTo>
                      <a:pt x="1122932" y="787566"/>
                      <a:pt x="1168858" y="741135"/>
                      <a:pt x="1168606" y="684862"/>
                    </a:cubicBezTo>
                    <a:cubicBezTo>
                      <a:pt x="1168354" y="629094"/>
                      <a:pt x="1122679" y="583420"/>
                      <a:pt x="1066659" y="583167"/>
                    </a:cubicBezTo>
                    <a:cubicBezTo>
                      <a:pt x="1010386" y="582915"/>
                      <a:pt x="964459" y="628589"/>
                      <a:pt x="964459" y="685367"/>
                    </a:cubicBezTo>
                    <a:close/>
                    <a:moveTo>
                      <a:pt x="1206205" y="665684"/>
                    </a:moveTo>
                    <a:cubicBezTo>
                      <a:pt x="1231944" y="665684"/>
                      <a:pt x="1249356" y="648777"/>
                      <a:pt x="1248599" y="624552"/>
                    </a:cubicBezTo>
                    <a:cubicBezTo>
                      <a:pt x="1230430" y="624552"/>
                      <a:pt x="1212514" y="624552"/>
                      <a:pt x="1194093" y="624552"/>
                    </a:cubicBezTo>
                    <a:cubicBezTo>
                      <a:pt x="1198130" y="638683"/>
                      <a:pt x="1201915" y="651552"/>
                      <a:pt x="1206205" y="665684"/>
                    </a:cubicBezTo>
                    <a:close/>
                  </a:path>
                </a:pathLst>
              </a:custGeom>
              <a:grpFill/>
              <a:ln w="2523"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C56F88FF-3E48-DF10-E1C1-8702BE249EBD}"/>
                  </a:ext>
                </a:extLst>
              </p:cNvPr>
              <p:cNvSpPr/>
              <p:nvPr/>
            </p:nvSpPr>
            <p:spPr>
              <a:xfrm>
                <a:off x="2342358" y="2601538"/>
                <a:ext cx="479661" cy="420739"/>
              </a:xfrm>
              <a:custGeom>
                <a:avLst/>
                <a:gdLst>
                  <a:gd name="connsiteX0" fmla="*/ 232710 w 479661"/>
                  <a:gd name="connsiteY0" fmla="*/ 206536 h 420739"/>
                  <a:gd name="connsiteX1" fmla="*/ 323806 w 479661"/>
                  <a:gd name="connsiteY1" fmla="*/ 115187 h 420739"/>
                  <a:gd name="connsiteX2" fmla="*/ 423482 w 479661"/>
                  <a:gd name="connsiteY2" fmla="*/ 15511 h 420739"/>
                  <a:gd name="connsiteX3" fmla="*/ 456792 w 479661"/>
                  <a:gd name="connsiteY3" fmla="*/ 16521 h 420739"/>
                  <a:gd name="connsiteX4" fmla="*/ 455782 w 479661"/>
                  <a:gd name="connsiteY4" fmla="*/ 136889 h 420739"/>
                  <a:gd name="connsiteX5" fmla="*/ 348284 w 479661"/>
                  <a:gd name="connsiteY5" fmla="*/ 244892 h 420739"/>
                  <a:gd name="connsiteX6" fmla="*/ 318759 w 479661"/>
                  <a:gd name="connsiteY6" fmla="*/ 244135 h 420739"/>
                  <a:gd name="connsiteX7" fmla="*/ 284441 w 479661"/>
                  <a:gd name="connsiteY7" fmla="*/ 208050 h 420739"/>
                  <a:gd name="connsiteX8" fmla="*/ 260720 w 479661"/>
                  <a:gd name="connsiteY8" fmla="*/ 233032 h 420739"/>
                  <a:gd name="connsiteX9" fmla="*/ 269300 w 479661"/>
                  <a:gd name="connsiteY9" fmla="*/ 242369 h 420739"/>
                  <a:gd name="connsiteX10" fmla="*/ 411622 w 479661"/>
                  <a:gd name="connsiteY10" fmla="*/ 384943 h 420739"/>
                  <a:gd name="connsiteX11" fmla="*/ 420706 w 479661"/>
                  <a:gd name="connsiteY11" fmla="*/ 395289 h 420739"/>
                  <a:gd name="connsiteX12" fmla="*/ 416921 w 479661"/>
                  <a:gd name="connsiteY12" fmla="*/ 417748 h 420739"/>
                  <a:gd name="connsiteX13" fmla="*/ 395220 w 479661"/>
                  <a:gd name="connsiteY13" fmla="*/ 420271 h 420739"/>
                  <a:gd name="connsiteX14" fmla="*/ 384874 w 479661"/>
                  <a:gd name="connsiteY14" fmla="*/ 411439 h 420739"/>
                  <a:gd name="connsiteX15" fmla="*/ 168615 w 479661"/>
                  <a:gd name="connsiteY15" fmla="*/ 194928 h 420739"/>
                  <a:gd name="connsiteX16" fmla="*/ 150446 w 479661"/>
                  <a:gd name="connsiteY16" fmla="*/ 191395 h 420739"/>
                  <a:gd name="connsiteX17" fmla="*/ 65154 w 479661"/>
                  <a:gd name="connsiteY17" fmla="*/ 177011 h 420739"/>
                  <a:gd name="connsiteX18" fmla="*/ 7115 w 479661"/>
                  <a:gd name="connsiteY18" fmla="*/ 119225 h 420739"/>
                  <a:gd name="connsiteX19" fmla="*/ 5600 w 479661"/>
                  <a:gd name="connsiteY19" fmla="*/ 91467 h 420739"/>
                  <a:gd name="connsiteX20" fmla="*/ 33358 w 479661"/>
                  <a:gd name="connsiteY20" fmla="*/ 92728 h 420739"/>
                  <a:gd name="connsiteX21" fmla="*/ 80547 w 479661"/>
                  <a:gd name="connsiteY21" fmla="*/ 139917 h 420739"/>
                  <a:gd name="connsiteX22" fmla="*/ 148427 w 479661"/>
                  <a:gd name="connsiteY22" fmla="*/ 148244 h 420739"/>
                  <a:gd name="connsiteX23" fmla="*/ 139091 w 479661"/>
                  <a:gd name="connsiteY23" fmla="*/ 80364 h 420739"/>
                  <a:gd name="connsiteX24" fmla="*/ 94678 w 479661"/>
                  <a:gd name="connsiteY24" fmla="*/ 35699 h 420739"/>
                  <a:gd name="connsiteX25" fmla="*/ 90893 w 479661"/>
                  <a:gd name="connsiteY25" fmla="*/ 5922 h 420739"/>
                  <a:gd name="connsiteX26" fmla="*/ 121426 w 479661"/>
                  <a:gd name="connsiteY26" fmla="*/ 9203 h 420739"/>
                  <a:gd name="connsiteX27" fmla="*/ 173914 w 479661"/>
                  <a:gd name="connsiteY27" fmla="*/ 61690 h 420739"/>
                  <a:gd name="connsiteX28" fmla="*/ 191073 w 479661"/>
                  <a:gd name="connsiteY28" fmla="*/ 152282 h 420739"/>
                  <a:gd name="connsiteX29" fmla="*/ 192083 w 479661"/>
                  <a:gd name="connsiteY29" fmla="*/ 164899 h 420739"/>
                  <a:gd name="connsiteX30" fmla="*/ 232710 w 479661"/>
                  <a:gd name="connsiteY30" fmla="*/ 206536 h 420739"/>
                  <a:gd name="connsiteX31" fmla="*/ 332134 w 479661"/>
                  <a:gd name="connsiteY31" fmla="*/ 204264 h 420739"/>
                  <a:gd name="connsiteX32" fmla="*/ 430043 w 479661"/>
                  <a:gd name="connsiteY32" fmla="*/ 108374 h 420739"/>
                  <a:gd name="connsiteX33" fmla="*/ 438118 w 479661"/>
                  <a:gd name="connsiteY33" fmla="*/ 58157 h 420739"/>
                  <a:gd name="connsiteX34" fmla="*/ 311189 w 479661"/>
                  <a:gd name="connsiteY34" fmla="*/ 185339 h 420739"/>
                  <a:gd name="connsiteX35" fmla="*/ 326835 w 479661"/>
                  <a:gd name="connsiteY35" fmla="*/ 199470 h 420739"/>
                  <a:gd name="connsiteX36" fmla="*/ 332134 w 479661"/>
                  <a:gd name="connsiteY36" fmla="*/ 204264 h 42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9661" h="420739">
                    <a:moveTo>
                      <a:pt x="232710" y="206536"/>
                    </a:moveTo>
                    <a:cubicBezTo>
                      <a:pt x="264001" y="175245"/>
                      <a:pt x="293778" y="145216"/>
                      <a:pt x="323806" y="115187"/>
                    </a:cubicBezTo>
                    <a:cubicBezTo>
                      <a:pt x="357116" y="81878"/>
                      <a:pt x="390173" y="48568"/>
                      <a:pt x="423482" y="15511"/>
                    </a:cubicBezTo>
                    <a:cubicBezTo>
                      <a:pt x="435595" y="3399"/>
                      <a:pt x="445184" y="3903"/>
                      <a:pt x="456792" y="16521"/>
                    </a:cubicBezTo>
                    <a:cubicBezTo>
                      <a:pt x="487325" y="49830"/>
                      <a:pt x="487578" y="103579"/>
                      <a:pt x="455782" y="136889"/>
                    </a:cubicBezTo>
                    <a:cubicBezTo>
                      <a:pt x="420706" y="173731"/>
                      <a:pt x="384369" y="209059"/>
                      <a:pt x="348284" y="244892"/>
                    </a:cubicBezTo>
                    <a:cubicBezTo>
                      <a:pt x="338190" y="254733"/>
                      <a:pt x="328853" y="254481"/>
                      <a:pt x="318759" y="244135"/>
                    </a:cubicBezTo>
                    <a:cubicBezTo>
                      <a:pt x="307152" y="232527"/>
                      <a:pt x="296301" y="220415"/>
                      <a:pt x="284441" y="208050"/>
                    </a:cubicBezTo>
                    <a:cubicBezTo>
                      <a:pt x="275861" y="217134"/>
                      <a:pt x="268543" y="224705"/>
                      <a:pt x="260720" y="233032"/>
                    </a:cubicBezTo>
                    <a:cubicBezTo>
                      <a:pt x="263496" y="236060"/>
                      <a:pt x="266272" y="239340"/>
                      <a:pt x="269300" y="242369"/>
                    </a:cubicBezTo>
                    <a:cubicBezTo>
                      <a:pt x="316741" y="289809"/>
                      <a:pt x="364181" y="337250"/>
                      <a:pt x="411622" y="384943"/>
                    </a:cubicBezTo>
                    <a:cubicBezTo>
                      <a:pt x="414903" y="388223"/>
                      <a:pt x="418435" y="391504"/>
                      <a:pt x="420706" y="395289"/>
                    </a:cubicBezTo>
                    <a:cubicBezTo>
                      <a:pt x="425501" y="403616"/>
                      <a:pt x="424997" y="412953"/>
                      <a:pt x="416921" y="417748"/>
                    </a:cubicBezTo>
                    <a:cubicBezTo>
                      <a:pt x="411118" y="421280"/>
                      <a:pt x="402286" y="421028"/>
                      <a:pt x="395220" y="420271"/>
                    </a:cubicBezTo>
                    <a:cubicBezTo>
                      <a:pt x="391435" y="419766"/>
                      <a:pt x="388154" y="414720"/>
                      <a:pt x="384874" y="411439"/>
                    </a:cubicBezTo>
                    <a:cubicBezTo>
                      <a:pt x="312703" y="339269"/>
                      <a:pt x="240533" y="267350"/>
                      <a:pt x="168615" y="194928"/>
                    </a:cubicBezTo>
                    <a:cubicBezTo>
                      <a:pt x="162811" y="189124"/>
                      <a:pt x="158521" y="187862"/>
                      <a:pt x="150446" y="191395"/>
                    </a:cubicBezTo>
                    <a:cubicBezTo>
                      <a:pt x="119408" y="204517"/>
                      <a:pt x="90136" y="199975"/>
                      <a:pt x="65154" y="177011"/>
                    </a:cubicBezTo>
                    <a:cubicBezTo>
                      <a:pt x="44966" y="158590"/>
                      <a:pt x="26293" y="138908"/>
                      <a:pt x="7115" y="119225"/>
                    </a:cubicBezTo>
                    <a:cubicBezTo>
                      <a:pt x="-1970" y="109888"/>
                      <a:pt x="-2222" y="99289"/>
                      <a:pt x="5600" y="91467"/>
                    </a:cubicBezTo>
                    <a:cubicBezTo>
                      <a:pt x="13423" y="83392"/>
                      <a:pt x="24274" y="83644"/>
                      <a:pt x="33358" y="92728"/>
                    </a:cubicBezTo>
                    <a:cubicBezTo>
                      <a:pt x="49256" y="108121"/>
                      <a:pt x="64901" y="124019"/>
                      <a:pt x="80547" y="139917"/>
                    </a:cubicBezTo>
                    <a:cubicBezTo>
                      <a:pt x="105276" y="164647"/>
                      <a:pt x="129249" y="167675"/>
                      <a:pt x="148427" y="148244"/>
                    </a:cubicBezTo>
                    <a:cubicBezTo>
                      <a:pt x="167353" y="129066"/>
                      <a:pt x="164325" y="105598"/>
                      <a:pt x="139091" y="80364"/>
                    </a:cubicBezTo>
                    <a:cubicBezTo>
                      <a:pt x="124202" y="65475"/>
                      <a:pt x="109314" y="50839"/>
                      <a:pt x="94678" y="35699"/>
                    </a:cubicBezTo>
                    <a:cubicBezTo>
                      <a:pt x="83827" y="24848"/>
                      <a:pt x="82818" y="14502"/>
                      <a:pt x="90893" y="5922"/>
                    </a:cubicBezTo>
                    <a:cubicBezTo>
                      <a:pt x="99472" y="-2910"/>
                      <a:pt x="110323" y="-1901"/>
                      <a:pt x="121426" y="9203"/>
                    </a:cubicBezTo>
                    <a:cubicBezTo>
                      <a:pt x="139091" y="26614"/>
                      <a:pt x="156502" y="44026"/>
                      <a:pt x="173914" y="61690"/>
                    </a:cubicBezTo>
                    <a:cubicBezTo>
                      <a:pt x="198896" y="87177"/>
                      <a:pt x="204448" y="119225"/>
                      <a:pt x="191073" y="152282"/>
                    </a:cubicBezTo>
                    <a:cubicBezTo>
                      <a:pt x="189559" y="155814"/>
                      <a:pt x="189812" y="162375"/>
                      <a:pt x="192083" y="164899"/>
                    </a:cubicBezTo>
                    <a:cubicBezTo>
                      <a:pt x="204952" y="179030"/>
                      <a:pt x="218327" y="192152"/>
                      <a:pt x="232710" y="206536"/>
                    </a:cubicBezTo>
                    <a:close/>
                    <a:moveTo>
                      <a:pt x="332134" y="204264"/>
                    </a:moveTo>
                    <a:cubicBezTo>
                      <a:pt x="364939" y="172217"/>
                      <a:pt x="398500" y="141178"/>
                      <a:pt x="430043" y="108374"/>
                    </a:cubicBezTo>
                    <a:cubicBezTo>
                      <a:pt x="443670" y="94242"/>
                      <a:pt x="444175" y="75569"/>
                      <a:pt x="438118" y="58157"/>
                    </a:cubicBezTo>
                    <a:cubicBezTo>
                      <a:pt x="395977" y="100299"/>
                      <a:pt x="354088" y="142188"/>
                      <a:pt x="311189" y="185339"/>
                    </a:cubicBezTo>
                    <a:cubicBezTo>
                      <a:pt x="315731" y="189376"/>
                      <a:pt x="321283" y="194423"/>
                      <a:pt x="326835" y="199470"/>
                    </a:cubicBezTo>
                    <a:cubicBezTo>
                      <a:pt x="329106" y="201489"/>
                      <a:pt x="331124" y="203255"/>
                      <a:pt x="332134" y="204264"/>
                    </a:cubicBezTo>
                    <a:close/>
                  </a:path>
                </a:pathLst>
              </a:custGeom>
              <a:grpFill/>
              <a:ln w="2523" cap="flat">
                <a:noFill/>
                <a:prstDash val="solid"/>
                <a:miter/>
              </a:ln>
            </p:spPr>
            <p:txBody>
              <a:bodyPr rtlCol="0" anchor="ctr"/>
              <a:lstStyle/>
              <a:p>
                <a:pPr algn="l" rtl="0"/>
                <a:endParaRPr lang="en-US"/>
              </a:p>
            </p:txBody>
          </p:sp>
          <p:sp>
            <p:nvSpPr>
              <p:cNvPr id="11" name="Freeform 10">
                <a:extLst>
                  <a:ext uri="{FF2B5EF4-FFF2-40B4-BE49-F238E27FC236}">
                    <a16:creationId xmlns:a16="http://schemas.microsoft.com/office/drawing/2014/main" id="{4689C48F-4EBA-68CE-1A72-F70CA70DAA2B}"/>
                  </a:ext>
                </a:extLst>
              </p:cNvPr>
              <p:cNvSpPr/>
              <p:nvPr/>
            </p:nvSpPr>
            <p:spPr>
              <a:xfrm>
                <a:off x="2443092" y="3127036"/>
                <a:ext cx="118349" cy="118349"/>
              </a:xfrm>
              <a:custGeom>
                <a:avLst/>
                <a:gdLst>
                  <a:gd name="connsiteX0" fmla="*/ 118349 w 118349"/>
                  <a:gd name="connsiteY0" fmla="*/ 59049 h 118349"/>
                  <a:gd name="connsiteX1" fmla="*/ 59301 w 118349"/>
                  <a:gd name="connsiteY1" fmla="*/ 118349 h 118349"/>
                  <a:gd name="connsiteX2" fmla="*/ 0 w 118349"/>
                  <a:gd name="connsiteY2" fmla="*/ 59049 h 118349"/>
                  <a:gd name="connsiteX3" fmla="*/ 59301 w 118349"/>
                  <a:gd name="connsiteY3" fmla="*/ 0 h 118349"/>
                  <a:gd name="connsiteX4" fmla="*/ 118349 w 118349"/>
                  <a:gd name="connsiteY4" fmla="*/ 59049 h 118349"/>
                  <a:gd name="connsiteX5" fmla="*/ 80498 w 118349"/>
                  <a:gd name="connsiteY5" fmla="*/ 59301 h 118349"/>
                  <a:gd name="connsiteX6" fmla="*/ 59301 w 118349"/>
                  <a:gd name="connsiteY6" fmla="*/ 37852 h 118349"/>
                  <a:gd name="connsiteX7" fmla="*/ 37852 w 118349"/>
                  <a:gd name="connsiteY7" fmla="*/ 59301 h 118349"/>
                  <a:gd name="connsiteX8" fmla="*/ 58544 w 118349"/>
                  <a:gd name="connsiteY8" fmla="*/ 80246 h 118349"/>
                  <a:gd name="connsiteX9" fmla="*/ 80498 w 118349"/>
                  <a:gd name="connsiteY9" fmla="*/ 59301 h 11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349" h="118349">
                    <a:moveTo>
                      <a:pt x="118349" y="59049"/>
                    </a:moveTo>
                    <a:cubicBezTo>
                      <a:pt x="118349" y="91853"/>
                      <a:pt x="91853" y="118349"/>
                      <a:pt x="59301" y="118349"/>
                    </a:cubicBezTo>
                    <a:cubicBezTo>
                      <a:pt x="26749" y="118349"/>
                      <a:pt x="0" y="91601"/>
                      <a:pt x="0" y="59049"/>
                    </a:cubicBezTo>
                    <a:cubicBezTo>
                      <a:pt x="0" y="26496"/>
                      <a:pt x="26749" y="0"/>
                      <a:pt x="59301" y="0"/>
                    </a:cubicBezTo>
                    <a:cubicBezTo>
                      <a:pt x="92358" y="0"/>
                      <a:pt x="118349" y="25992"/>
                      <a:pt x="118349" y="59049"/>
                    </a:cubicBezTo>
                    <a:close/>
                    <a:moveTo>
                      <a:pt x="80498" y="59301"/>
                    </a:moveTo>
                    <a:cubicBezTo>
                      <a:pt x="80750" y="47188"/>
                      <a:pt x="71413" y="37852"/>
                      <a:pt x="59301" y="37852"/>
                    </a:cubicBezTo>
                    <a:cubicBezTo>
                      <a:pt x="47441" y="37852"/>
                      <a:pt x="37599" y="47441"/>
                      <a:pt x="37852" y="59301"/>
                    </a:cubicBezTo>
                    <a:cubicBezTo>
                      <a:pt x="38104" y="70404"/>
                      <a:pt x="47441" y="79993"/>
                      <a:pt x="58544" y="80246"/>
                    </a:cubicBezTo>
                    <a:cubicBezTo>
                      <a:pt x="70656" y="80750"/>
                      <a:pt x="80498" y="71414"/>
                      <a:pt x="80498" y="59301"/>
                    </a:cubicBezTo>
                    <a:close/>
                  </a:path>
                </a:pathLst>
              </a:custGeom>
              <a:grpFill/>
              <a:ln w="2523" cap="flat">
                <a:noFill/>
                <a:prstDash val="solid"/>
                <a:miter/>
              </a:ln>
            </p:spPr>
            <p:txBody>
              <a:bodyPr rtlCol="0" anchor="ctr"/>
              <a:lstStyle/>
              <a:p>
                <a:pPr algn="l" rtl="0"/>
                <a:endParaRPr lang="en-US"/>
              </a:p>
            </p:txBody>
          </p:sp>
          <p:sp>
            <p:nvSpPr>
              <p:cNvPr id="12" name="Freeform 11">
                <a:extLst>
                  <a:ext uri="{FF2B5EF4-FFF2-40B4-BE49-F238E27FC236}">
                    <a16:creationId xmlns:a16="http://schemas.microsoft.com/office/drawing/2014/main" id="{5C72AE64-6982-4DE2-EDC7-B455E044CF93}"/>
                  </a:ext>
                </a:extLst>
              </p:cNvPr>
              <p:cNvSpPr/>
              <p:nvPr/>
            </p:nvSpPr>
            <p:spPr>
              <a:xfrm>
                <a:off x="2384715" y="2870197"/>
                <a:ext cx="157044" cy="154698"/>
              </a:xfrm>
              <a:custGeom>
                <a:avLst/>
                <a:gdLst>
                  <a:gd name="connsiteX0" fmla="*/ 157044 w 157044"/>
                  <a:gd name="connsiteY0" fmla="*/ 17617 h 154698"/>
                  <a:gd name="connsiteX1" fmla="*/ 146950 w 157044"/>
                  <a:gd name="connsiteY1" fmla="*/ 34020 h 154698"/>
                  <a:gd name="connsiteX2" fmla="*/ 34153 w 157044"/>
                  <a:gd name="connsiteY2" fmla="*/ 147070 h 154698"/>
                  <a:gd name="connsiteX3" fmla="*/ 5385 w 157044"/>
                  <a:gd name="connsiteY3" fmla="*/ 148836 h 154698"/>
                  <a:gd name="connsiteX4" fmla="*/ 7152 w 157044"/>
                  <a:gd name="connsiteY4" fmla="*/ 121078 h 154698"/>
                  <a:gd name="connsiteX5" fmla="*/ 120707 w 157044"/>
                  <a:gd name="connsiteY5" fmla="*/ 7271 h 154698"/>
                  <a:gd name="connsiteX6" fmla="*/ 143418 w 157044"/>
                  <a:gd name="connsiteY6" fmla="*/ 2224 h 154698"/>
                  <a:gd name="connsiteX7" fmla="*/ 157044 w 157044"/>
                  <a:gd name="connsiteY7" fmla="*/ 17617 h 1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044" h="154698">
                    <a:moveTo>
                      <a:pt x="157044" y="17617"/>
                    </a:moveTo>
                    <a:cubicBezTo>
                      <a:pt x="153007" y="24431"/>
                      <a:pt x="150736" y="30234"/>
                      <a:pt x="146950" y="34020"/>
                    </a:cubicBezTo>
                    <a:cubicBezTo>
                      <a:pt x="109603" y="71871"/>
                      <a:pt x="72004" y="109471"/>
                      <a:pt x="34153" y="147070"/>
                    </a:cubicBezTo>
                    <a:cubicBezTo>
                      <a:pt x="24563" y="156659"/>
                      <a:pt x="13460" y="157164"/>
                      <a:pt x="5385" y="148836"/>
                    </a:cubicBezTo>
                    <a:cubicBezTo>
                      <a:pt x="-2185" y="141014"/>
                      <a:pt x="-1933" y="130163"/>
                      <a:pt x="7152" y="121078"/>
                    </a:cubicBezTo>
                    <a:cubicBezTo>
                      <a:pt x="45003" y="82974"/>
                      <a:pt x="82855" y="45123"/>
                      <a:pt x="120707" y="7271"/>
                    </a:cubicBezTo>
                    <a:cubicBezTo>
                      <a:pt x="127267" y="458"/>
                      <a:pt x="135342" y="-2318"/>
                      <a:pt x="143418" y="2224"/>
                    </a:cubicBezTo>
                    <a:cubicBezTo>
                      <a:pt x="148717" y="5253"/>
                      <a:pt x="152250" y="12066"/>
                      <a:pt x="157044" y="17617"/>
                    </a:cubicBezTo>
                    <a:close/>
                  </a:path>
                </a:pathLst>
              </a:custGeom>
              <a:grpFill/>
              <a:ln w="2523" cap="flat">
                <a:noFill/>
                <a:prstDash val="solid"/>
                <a:miter/>
              </a:ln>
            </p:spPr>
            <p:txBody>
              <a:bodyPr rtlCol="0" anchor="ctr"/>
              <a:lstStyle/>
              <a:p>
                <a:pPr algn="l" rtl="0"/>
                <a:endParaRPr lang="en-US"/>
              </a:p>
            </p:txBody>
          </p:sp>
          <p:sp>
            <p:nvSpPr>
              <p:cNvPr id="13" name="Freeform 12">
                <a:extLst>
                  <a:ext uri="{FF2B5EF4-FFF2-40B4-BE49-F238E27FC236}">
                    <a16:creationId xmlns:a16="http://schemas.microsoft.com/office/drawing/2014/main" id="{A47B8497-14A6-D600-B017-6CA5F77BF858}"/>
                  </a:ext>
                </a:extLst>
              </p:cNvPr>
              <p:cNvSpPr/>
              <p:nvPr/>
            </p:nvSpPr>
            <p:spPr>
              <a:xfrm>
                <a:off x="2384843" y="2644077"/>
                <a:ext cx="96857" cy="93851"/>
              </a:xfrm>
              <a:custGeom>
                <a:avLst/>
                <a:gdLst>
                  <a:gd name="connsiteX0" fmla="*/ 96857 w 96857"/>
                  <a:gd name="connsiteY0" fmla="*/ 78704 h 93851"/>
                  <a:gd name="connsiteX1" fmla="*/ 84745 w 96857"/>
                  <a:gd name="connsiteY1" fmla="*/ 92583 h 93851"/>
                  <a:gd name="connsiteX2" fmla="*/ 65314 w 96857"/>
                  <a:gd name="connsiteY2" fmla="*/ 90817 h 93851"/>
                  <a:gd name="connsiteX3" fmla="*/ 4499 w 96857"/>
                  <a:gd name="connsiteY3" fmla="*/ 30506 h 93851"/>
                  <a:gd name="connsiteX4" fmla="*/ 6013 w 96857"/>
                  <a:gd name="connsiteY4" fmla="*/ 6534 h 93851"/>
                  <a:gd name="connsiteX5" fmla="*/ 30743 w 96857"/>
                  <a:gd name="connsiteY5" fmla="*/ 4767 h 93851"/>
                  <a:gd name="connsiteX6" fmla="*/ 91306 w 96857"/>
                  <a:gd name="connsiteY6" fmla="*/ 65330 h 93851"/>
                  <a:gd name="connsiteX7" fmla="*/ 96857 w 96857"/>
                  <a:gd name="connsiteY7" fmla="*/ 78704 h 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857" h="93851">
                    <a:moveTo>
                      <a:pt x="96857" y="78704"/>
                    </a:moveTo>
                    <a:cubicBezTo>
                      <a:pt x="93072" y="83246"/>
                      <a:pt x="89792" y="90564"/>
                      <a:pt x="84745" y="92583"/>
                    </a:cubicBezTo>
                    <a:cubicBezTo>
                      <a:pt x="79193" y="94602"/>
                      <a:pt x="69352" y="94349"/>
                      <a:pt x="65314" y="90817"/>
                    </a:cubicBezTo>
                    <a:cubicBezTo>
                      <a:pt x="44370" y="71638"/>
                      <a:pt x="24182" y="51199"/>
                      <a:pt x="4499" y="30506"/>
                    </a:cubicBezTo>
                    <a:cubicBezTo>
                      <a:pt x="-2314" y="23189"/>
                      <a:pt x="-1052" y="13852"/>
                      <a:pt x="6013" y="6534"/>
                    </a:cubicBezTo>
                    <a:cubicBezTo>
                      <a:pt x="13584" y="-1037"/>
                      <a:pt x="23173" y="-2551"/>
                      <a:pt x="30743" y="4767"/>
                    </a:cubicBezTo>
                    <a:cubicBezTo>
                      <a:pt x="51435" y="24450"/>
                      <a:pt x="71371" y="44890"/>
                      <a:pt x="91306" y="65330"/>
                    </a:cubicBezTo>
                    <a:cubicBezTo>
                      <a:pt x="93829" y="68106"/>
                      <a:pt x="94334" y="72900"/>
                      <a:pt x="96857" y="78704"/>
                    </a:cubicBezTo>
                    <a:close/>
                  </a:path>
                </a:pathLst>
              </a:custGeom>
              <a:solidFill>
                <a:srgbClr val="F79037"/>
              </a:solidFill>
              <a:ln w="2523" cap="flat">
                <a:noFill/>
                <a:prstDash val="solid"/>
                <a:miter/>
              </a:ln>
            </p:spPr>
            <p:txBody>
              <a:bodyPr rtlCol="0" anchor="ctr"/>
              <a:lstStyle/>
              <a:p>
                <a:pPr algn="l" rtl="0"/>
                <a:endParaRPr lang="en-US"/>
              </a:p>
            </p:txBody>
          </p:sp>
        </p:grpSp>
      </p:grpSp>
      <p:grpSp>
        <p:nvGrpSpPr>
          <p:cNvPr id="16" name="Group 15">
            <a:extLst>
              <a:ext uri="{FF2B5EF4-FFF2-40B4-BE49-F238E27FC236}">
                <a16:creationId xmlns:a16="http://schemas.microsoft.com/office/drawing/2014/main" id="{175FF429-DE57-8338-C2C8-D326EC54F70C}"/>
              </a:ext>
            </a:extLst>
          </p:cNvPr>
          <p:cNvGrpSpPr/>
          <p:nvPr/>
        </p:nvGrpSpPr>
        <p:grpSpPr>
          <a:xfrm>
            <a:off x="-7853" y="5104116"/>
            <a:ext cx="7579040" cy="2349785"/>
            <a:chOff x="-19365" y="6116511"/>
            <a:chExt cx="7579040" cy="2349785"/>
          </a:xfrm>
        </p:grpSpPr>
        <p:grpSp>
          <p:nvGrpSpPr>
            <p:cNvPr id="17" name="Group 16">
              <a:extLst>
                <a:ext uri="{FF2B5EF4-FFF2-40B4-BE49-F238E27FC236}">
                  <a16:creationId xmlns:a16="http://schemas.microsoft.com/office/drawing/2014/main" id="{A60A8D5E-A729-149A-1157-A67F74A22EC4}"/>
                </a:ext>
              </a:extLst>
            </p:cNvPr>
            <p:cNvGrpSpPr/>
            <p:nvPr/>
          </p:nvGrpSpPr>
          <p:grpSpPr>
            <a:xfrm>
              <a:off x="-19365" y="6116511"/>
              <a:ext cx="7579040" cy="2349785"/>
              <a:chOff x="-1400" y="4046242"/>
              <a:chExt cx="7579040" cy="2349785"/>
            </a:xfrm>
          </p:grpSpPr>
          <p:grpSp>
            <p:nvGrpSpPr>
              <p:cNvPr id="20" name="Group 19">
                <a:extLst>
                  <a:ext uri="{FF2B5EF4-FFF2-40B4-BE49-F238E27FC236}">
                    <a16:creationId xmlns:a16="http://schemas.microsoft.com/office/drawing/2014/main" id="{D736B686-6193-2787-4D75-A04493143978}"/>
                  </a:ext>
                </a:extLst>
              </p:cNvPr>
              <p:cNvGrpSpPr/>
              <p:nvPr/>
            </p:nvGrpSpPr>
            <p:grpSpPr>
              <a:xfrm>
                <a:off x="-1400" y="4046242"/>
                <a:ext cx="7579040" cy="2349785"/>
                <a:chOff x="27543" y="2497322"/>
                <a:chExt cx="7579040" cy="2349785"/>
              </a:xfrm>
            </p:grpSpPr>
            <p:cxnSp>
              <p:nvCxnSpPr>
                <p:cNvPr id="22" name="Straight Connector 21">
                  <a:extLst>
                    <a:ext uri="{FF2B5EF4-FFF2-40B4-BE49-F238E27FC236}">
                      <a16:creationId xmlns:a16="http://schemas.microsoft.com/office/drawing/2014/main" id="{B0BF5400-3C13-CC30-9E12-7050F24D2E79}"/>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DF009892-BB51-AD30-4F6E-D67FBF765675}"/>
                    </a:ext>
                  </a:extLst>
                </p:cNvPr>
                <p:cNvSpPr/>
                <p:nvPr/>
              </p:nvSpPr>
              <p:spPr>
                <a:xfrm>
                  <a:off x="27543" y="2497322"/>
                  <a:ext cx="362748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4" name="Text Placeholder 2">
                  <a:extLst>
                    <a:ext uri="{FF2B5EF4-FFF2-40B4-BE49-F238E27FC236}">
                      <a16:creationId xmlns:a16="http://schemas.microsoft.com/office/drawing/2014/main" id="{33D3CA69-BCB9-B580-608D-7802956065F8}"/>
                    </a:ext>
                  </a:extLst>
                </p:cNvPr>
                <p:cNvSpPr txBox="1">
                  <a:spLocks/>
                </p:cNvSpPr>
                <p:nvPr/>
              </p:nvSpPr>
              <p:spPr>
                <a:xfrm>
                  <a:off x="2437962" y="3121470"/>
                  <a:ext cx="4807545" cy="172563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rtl="0">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Rota Planlama Yazılımı:</a:t>
                  </a:r>
                  <a:r>
                    <a:rPr lang="tr-TR">
                      <a:solidFill>
                        <a:schemeClr val="tx1"/>
                      </a:solidFill>
                      <a:latin typeface="Calibri"/>
                      <a:ea typeface="Calibri"/>
                      <a:cs typeface="Calibri"/>
                    </a:rPr>
                    <a:t> Teslimatlar için en verimli rotaları planlamanıza yardımcı olabilecek çeşitli yazılım araçları mevcuttur.</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Yoğun Olmayan Teslimatlar: </a:t>
                  </a:r>
                  <a:r>
                    <a:rPr lang="tr-TR">
                      <a:solidFill>
                        <a:schemeClr val="tx1"/>
                      </a:solidFill>
                      <a:latin typeface="Calibri"/>
                      <a:ea typeface="Calibri"/>
                      <a:cs typeface="Calibri"/>
                    </a:rPr>
                    <a:t>Yoğun olmayan zamanlarda teslimat yapılması, trafikte boşta geçirilen sürenin azaltılmasına yardımcı olarak yakıt tüketimini ve emisyonları azaltabilir.</a:t>
                  </a:r>
                </a:p>
                <a:p>
                  <a:pPr algn="l" rtl="0">
                    <a:buClr>
                      <a:srgbClr val="F79037"/>
                    </a:buClr>
                    <a:tabLst>
                      <a:tab pos="177800" algn="l"/>
                    </a:tabLst>
                  </a:pPr>
                  <a:endParaRPr lang="tr-TR">
                    <a:solidFill>
                      <a:schemeClr val="tx1"/>
                    </a:solidFill>
                    <a:ea typeface="Calibri"/>
                  </a:endParaRPr>
                </a:p>
                <a:p>
                  <a:pPr algn="l">
                    <a:buClr>
                      <a:srgbClr val="F79037"/>
                    </a:buClr>
                    <a:tabLst>
                      <a:tab pos="177800" algn="l"/>
                    </a:tabLst>
                  </a:pPr>
                  <a:endParaRPr lang="tr-TR">
                    <a:solidFill>
                      <a:schemeClr val="tx1"/>
                    </a:solidFill>
                    <a:ea typeface="Calibri"/>
                  </a:endParaRPr>
                </a:p>
                <a:p>
                  <a:pPr marL="228600" indent="-228600" algn="l" rtl="0">
                    <a:buClr>
                      <a:srgbClr val="F79037"/>
                    </a:buClr>
                    <a:buFont typeface="Arial" panose="020B0604020202020204" pitchFamily="34" charset="0"/>
                    <a:buChar char="•"/>
                    <a:tabLst>
                      <a:tab pos="177800" algn="l"/>
                    </a:tabLst>
                  </a:pPr>
                  <a:endParaRPr lang="tr-TR">
                    <a:solidFill>
                      <a:schemeClr val="tx1"/>
                    </a:solidFill>
                    <a:ea typeface="Calibri"/>
                  </a:endParaRPr>
                </a:p>
              </p:txBody>
            </p:sp>
          </p:grpSp>
          <p:sp>
            <p:nvSpPr>
              <p:cNvPr id="21" name="TextBox 20">
                <a:extLst>
                  <a:ext uri="{FF2B5EF4-FFF2-40B4-BE49-F238E27FC236}">
                    <a16:creationId xmlns:a16="http://schemas.microsoft.com/office/drawing/2014/main" id="{E5E2FD0D-18DD-CB98-98AC-1D7073EC0198}"/>
                  </a:ext>
                </a:extLst>
              </p:cNvPr>
              <p:cNvSpPr txBox="1"/>
              <p:nvPr/>
            </p:nvSpPr>
            <p:spPr>
              <a:xfrm>
                <a:off x="514689" y="4094668"/>
                <a:ext cx="3098564"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Teslimat Rotalarını Optimize Etme</a:t>
                </a:r>
              </a:p>
            </p:txBody>
          </p:sp>
        </p:grpSp>
        <p:sp>
          <p:nvSpPr>
            <p:cNvPr id="19" name="Text Placeholder 2">
              <a:extLst>
                <a:ext uri="{FF2B5EF4-FFF2-40B4-BE49-F238E27FC236}">
                  <a16:creationId xmlns:a16="http://schemas.microsoft.com/office/drawing/2014/main" id="{66FACF0C-13FC-BE7B-1EAE-172350CE9328}"/>
                </a:ext>
              </a:extLst>
            </p:cNvPr>
            <p:cNvSpPr txBox="1">
              <a:spLocks/>
            </p:cNvSpPr>
            <p:nvPr/>
          </p:nvSpPr>
          <p:spPr>
            <a:xfrm>
              <a:off x="603266" y="6740659"/>
              <a:ext cx="1581134" cy="1419841"/>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tr-TR" b="1">
                  <a:solidFill>
                    <a:schemeClr val="tx1"/>
                  </a:solidFill>
                  <a:latin typeface="Calibri"/>
                  <a:ea typeface="Calibri"/>
                  <a:cs typeface="Calibri"/>
                </a:rPr>
                <a:t>Rotalarınızı verimli bir şekilde planlayarak, taşıma zamanını </a:t>
              </a:r>
              <a:r>
                <a:rPr lang="tr-TR">
                  <a:solidFill>
                    <a:schemeClr val="tx1"/>
                  </a:solidFill>
                  <a:latin typeface="Calibri"/>
                  <a:ea typeface="Calibri"/>
                  <a:cs typeface="Calibri"/>
                </a:rPr>
                <a:t>ve </a:t>
              </a:r>
              <a:r>
                <a:rPr lang="tr-TR" b="1" err="1">
                  <a:solidFill>
                    <a:schemeClr val="tx1"/>
                  </a:solidFill>
                  <a:latin typeface="Calibri"/>
                  <a:ea typeface="Calibri"/>
                  <a:cs typeface="Calibri"/>
                </a:rPr>
                <a:t>tes-limatlarda</a:t>
              </a:r>
              <a:r>
                <a:rPr lang="tr-TR" b="1">
                  <a:solidFill>
                    <a:schemeClr val="tx1"/>
                  </a:solidFill>
                  <a:latin typeface="Calibri"/>
                  <a:ea typeface="Calibri"/>
                  <a:cs typeface="Calibri"/>
                </a:rPr>
                <a:t> kullanılan yakıt miktarını </a:t>
              </a:r>
              <a:r>
                <a:rPr lang="tr-TR">
                  <a:solidFill>
                    <a:schemeClr val="tx1"/>
                  </a:solidFill>
                  <a:latin typeface="Calibri"/>
                  <a:ea typeface="Calibri"/>
                  <a:cs typeface="Calibri"/>
                </a:rPr>
                <a:t>azaltabilirsiniz. Bu konuları göz önünde bulundurun:</a:t>
              </a:r>
            </a:p>
            <a:p>
              <a:pPr algn="l" rtl="0">
                <a:buClr>
                  <a:srgbClr val="F79037"/>
                </a:buClr>
                <a:tabLst>
                  <a:tab pos="177800" algn="l"/>
                </a:tabLst>
              </a:pPr>
              <a:endParaRPr lang="tr-TR">
                <a:solidFill>
                  <a:schemeClr val="tx1"/>
                </a:solidFill>
                <a:ea typeface="Calibri"/>
              </a:endParaRPr>
            </a:p>
          </p:txBody>
        </p:sp>
      </p:grpSp>
      <p:sp>
        <p:nvSpPr>
          <p:cNvPr id="3" name="Text Box 5">
            <a:extLst>
              <a:ext uri="{FF2B5EF4-FFF2-40B4-BE49-F238E27FC236}">
                <a16:creationId xmlns:a16="http://schemas.microsoft.com/office/drawing/2014/main" id="{9998976E-548F-F427-6492-48A45F23A150}"/>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4061620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lvl="0" algn="l" rtl="0">
              <a:lnSpc>
                <a:spcPts val="1960"/>
              </a:lnSpc>
            </a:pPr>
            <a:r>
              <a:rPr lang="en-IE" sz="2000" b="1">
                <a:effectLst/>
                <a:latin typeface="Calibri" panose="020F0502020204030204" pitchFamily="34" charset="0"/>
                <a:ea typeface="Times New Roman" panose="02020603050405020304" pitchFamily="18" charset="0"/>
              </a:rPr>
              <a:t>Atıkların Azaltılması</a:t>
            </a:r>
            <a:endParaRPr lang="en-IE" sz="2000">
              <a:effectLst/>
              <a:latin typeface="Calibri" panose="020F0502020204030204" pitchFamily="34" charset="0"/>
              <a:ea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en-US" b="1">
                <a:solidFill>
                  <a:schemeClr val="tx1"/>
                </a:solidFill>
              </a:rPr>
              <a:t>Tedarik zincirinizdeki israfın azaltılması sürdürülebilirlik açısından çok önemlidir ve etik iş uygulamalarının güvencesidir. Atık azaltma stratejilerini şu şekilde uygulayabilirsiniz:</a:t>
            </a:r>
          </a:p>
          <a:p>
            <a:pPr algn="l" rtl="0">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43</a:t>
            </a:fld>
            <a:endParaRPr lang="en-US" sz="900">
              <a:solidFill>
                <a:schemeClr val="tx1"/>
              </a:solidFill>
            </a:endParaRPr>
          </a:p>
        </p:txBody>
      </p:sp>
      <p:grpSp>
        <p:nvGrpSpPr>
          <p:cNvPr id="27" name="Group 26">
            <a:extLst>
              <a:ext uri="{FF2B5EF4-FFF2-40B4-BE49-F238E27FC236}">
                <a16:creationId xmlns:a16="http://schemas.microsoft.com/office/drawing/2014/main" id="{C3BFE332-8C04-8358-16D1-C29EFE6F753A}"/>
              </a:ext>
            </a:extLst>
          </p:cNvPr>
          <p:cNvGrpSpPr/>
          <p:nvPr/>
        </p:nvGrpSpPr>
        <p:grpSpPr>
          <a:xfrm>
            <a:off x="-944" y="2221226"/>
            <a:ext cx="7641406" cy="1406110"/>
            <a:chOff x="-63766" y="4046242"/>
            <a:chExt cx="7641406" cy="1406110"/>
          </a:xfrm>
        </p:grpSpPr>
        <p:grpSp>
          <p:nvGrpSpPr>
            <p:cNvPr id="28" name="Group 27">
              <a:extLst>
                <a:ext uri="{FF2B5EF4-FFF2-40B4-BE49-F238E27FC236}">
                  <a16:creationId xmlns:a16="http://schemas.microsoft.com/office/drawing/2014/main" id="{64FD93B5-AE88-5B8E-8E1C-5F84A1425E6A}"/>
                </a:ext>
              </a:extLst>
            </p:cNvPr>
            <p:cNvGrpSpPr/>
            <p:nvPr/>
          </p:nvGrpSpPr>
          <p:grpSpPr>
            <a:xfrm>
              <a:off x="-63766" y="4046242"/>
              <a:ext cx="7641406" cy="1406110"/>
              <a:chOff x="-34823" y="2497322"/>
              <a:chExt cx="7641406" cy="1406110"/>
            </a:xfrm>
          </p:grpSpPr>
          <p:cxnSp>
            <p:nvCxnSpPr>
              <p:cNvPr id="31" name="Straight Connector 30">
                <a:extLst>
                  <a:ext uri="{FF2B5EF4-FFF2-40B4-BE49-F238E27FC236}">
                    <a16:creationId xmlns:a16="http://schemas.microsoft.com/office/drawing/2014/main" id="{9B94A193-2501-A109-4F4E-32179240FC3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B133956C-7666-037A-7F01-438506667A22}"/>
                  </a:ext>
                </a:extLst>
              </p:cNvPr>
              <p:cNvSpPr/>
              <p:nvPr/>
            </p:nvSpPr>
            <p:spPr>
              <a:xfrm>
                <a:off x="-34823" y="2497322"/>
                <a:ext cx="2235911"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3" name="Text Placeholder 2">
                <a:extLst>
                  <a:ext uri="{FF2B5EF4-FFF2-40B4-BE49-F238E27FC236}">
                    <a16:creationId xmlns:a16="http://schemas.microsoft.com/office/drawing/2014/main" id="{EBF7A1CA-6EAD-3B28-A290-818B6762A11F}"/>
                  </a:ext>
                </a:extLst>
              </p:cNvPr>
              <p:cNvSpPr txBox="1">
                <a:spLocks/>
              </p:cNvSpPr>
              <p:nvPr/>
            </p:nvSpPr>
            <p:spPr>
              <a:xfrm>
                <a:off x="436655" y="3030031"/>
                <a:ext cx="6808853" cy="873401"/>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79037"/>
                  </a:buClr>
                  <a:tabLst>
                    <a:tab pos="177800" algn="l"/>
                  </a:tabLst>
                </a:pPr>
                <a:r>
                  <a:rPr lang="tr-TR">
                    <a:solidFill>
                      <a:schemeClr val="tx1"/>
                    </a:solidFill>
                    <a:latin typeface="Calibri"/>
                    <a:ea typeface="Calibri"/>
                    <a:cs typeface="Calibri"/>
                  </a:rPr>
                  <a:t>Toplu olarak satın almak, malzemeleriniz ve sarf malzemelerinizle ilgili ambalaj atıklarının miktarını azaltmanıza yardımcı olabilir. Ancak bu stratejiyi değerlendirirken, ambalajın azaltılmasının faydası ile bozulmaya ve gıda israfının artmasına yol açabilecek aşırı stoklama riski arasında dengenin korunması gerekir.</a:t>
                </a:r>
              </a:p>
            </p:txBody>
          </p:sp>
        </p:grpSp>
        <p:sp>
          <p:nvSpPr>
            <p:cNvPr id="30" name="TextBox 29">
              <a:extLst>
                <a:ext uri="{FF2B5EF4-FFF2-40B4-BE49-F238E27FC236}">
                  <a16:creationId xmlns:a16="http://schemas.microsoft.com/office/drawing/2014/main" id="{D844FB2F-0848-99B8-C1EC-796FD1D5972F}"/>
                </a:ext>
              </a:extLst>
            </p:cNvPr>
            <p:cNvSpPr txBox="1"/>
            <p:nvPr/>
          </p:nvSpPr>
          <p:spPr>
            <a:xfrm>
              <a:off x="514689" y="4094668"/>
              <a:ext cx="3098564"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Toplu Satın Alma</a:t>
              </a:r>
            </a:p>
          </p:txBody>
        </p:sp>
      </p:grpSp>
      <p:grpSp>
        <p:nvGrpSpPr>
          <p:cNvPr id="63" name="Group 62">
            <a:extLst>
              <a:ext uri="{FF2B5EF4-FFF2-40B4-BE49-F238E27FC236}">
                <a16:creationId xmlns:a16="http://schemas.microsoft.com/office/drawing/2014/main" id="{6D2CE3CB-A2AB-07A1-E4C8-F301BE69FDE1}"/>
              </a:ext>
            </a:extLst>
          </p:cNvPr>
          <p:cNvGrpSpPr/>
          <p:nvPr/>
        </p:nvGrpSpPr>
        <p:grpSpPr>
          <a:xfrm>
            <a:off x="-16818" y="7215268"/>
            <a:ext cx="7560618" cy="2264780"/>
            <a:chOff x="10569" y="7390257"/>
            <a:chExt cx="7560618" cy="2264780"/>
          </a:xfrm>
        </p:grpSpPr>
        <p:cxnSp>
          <p:nvCxnSpPr>
            <p:cNvPr id="84" name="Straight Connector 83">
              <a:extLst>
                <a:ext uri="{FF2B5EF4-FFF2-40B4-BE49-F238E27FC236}">
                  <a16:creationId xmlns:a16="http://schemas.microsoft.com/office/drawing/2014/main" id="{86CEB853-7C16-7C2D-9B1C-B9B86A81C3BE}"/>
                </a:ext>
              </a:extLst>
            </p:cNvPr>
            <p:cNvCxnSpPr>
              <a:cxnSpLocks/>
            </p:cNvCxnSpPr>
            <p:nvPr/>
          </p:nvCxnSpPr>
          <p:spPr>
            <a:xfrm>
              <a:off x="25220" y="781507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Text Placeholder 2">
              <a:extLst>
                <a:ext uri="{FF2B5EF4-FFF2-40B4-BE49-F238E27FC236}">
                  <a16:creationId xmlns:a16="http://schemas.microsoft.com/office/drawing/2014/main" id="{5A887EC8-0E2C-0F66-5E27-8C84C66E08E8}"/>
                </a:ext>
              </a:extLst>
            </p:cNvPr>
            <p:cNvSpPr txBox="1">
              <a:spLocks/>
            </p:cNvSpPr>
            <p:nvPr/>
          </p:nvSpPr>
          <p:spPr>
            <a:xfrm>
              <a:off x="2402566" y="7929400"/>
              <a:ext cx="4807545" cy="172563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Kompostlama: </a:t>
              </a:r>
              <a:r>
                <a:rPr lang="tr-TR">
                  <a:solidFill>
                    <a:schemeClr val="tx1"/>
                  </a:solidFill>
                  <a:latin typeface="Calibri"/>
                  <a:ea typeface="Calibri"/>
                  <a:cs typeface="Calibri"/>
                </a:rPr>
                <a:t>Gıda işletmeleri için kompostlama, organik atık yönetiminin oldukça etkili bir yolu olabilir.</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Geri dönüşüm: </a:t>
              </a:r>
              <a:r>
                <a:rPr lang="tr-TR">
                  <a:solidFill>
                    <a:schemeClr val="tx1"/>
                  </a:solidFill>
                  <a:latin typeface="Calibri"/>
                  <a:ea typeface="Calibri"/>
                  <a:cs typeface="Calibri"/>
                </a:rPr>
                <a:t>Kaçınılmaz atıkların mümkün olan her yerde geri dönüştürülmesini sağlayın.</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Atık Azaltma Hedefleri: </a:t>
              </a:r>
              <a:r>
                <a:rPr lang="tr-TR">
                  <a:solidFill>
                    <a:schemeClr val="tx1"/>
                  </a:solidFill>
                  <a:latin typeface="Calibri"/>
                  <a:ea typeface="Calibri"/>
                  <a:cs typeface="Calibri"/>
                </a:rPr>
                <a:t>Atıkların azaltılmasına yönelik hedefler belirleyin ve zaman içindeki ilerlemenizi takip edin. Bu, atık azaltma çabalarınızın yolunda gitmesine yardımcı olabilir ve aynı zamanda müşteriler için iyi bir satış noktası olabilir.</a:t>
              </a:r>
            </a:p>
            <a:p>
              <a:pPr marL="228600" indent="-228600" algn="l" rtl="0">
                <a:buClr>
                  <a:srgbClr val="F79037"/>
                </a:buClr>
                <a:buFont typeface="Arial" panose="020B0604020202020204" pitchFamily="34" charset="0"/>
                <a:buChar char="•"/>
                <a:tabLst>
                  <a:tab pos="177800" algn="l"/>
                </a:tabLst>
              </a:pPr>
              <a:endParaRPr lang="tr-TR">
                <a:solidFill>
                  <a:schemeClr val="tx1"/>
                </a:solidFill>
                <a:ea typeface="Calibri"/>
              </a:endParaRPr>
            </a:p>
            <a:p>
              <a:pPr marL="228600" indent="-228600" algn="l" rtl="0">
                <a:buClr>
                  <a:srgbClr val="F79037"/>
                </a:buClr>
                <a:buFont typeface="Arial" panose="020B0604020202020204" pitchFamily="34" charset="0"/>
                <a:buChar char="•"/>
                <a:tabLst>
                  <a:tab pos="177800" algn="l"/>
                </a:tabLst>
              </a:pPr>
              <a:endParaRPr lang="tr-TR">
                <a:solidFill>
                  <a:schemeClr val="tx1"/>
                </a:solidFill>
                <a:ea typeface="Calibri"/>
              </a:endParaRPr>
            </a:p>
            <a:p>
              <a:pPr marL="228600" indent="-228600" algn="l" rtl="0">
                <a:buClr>
                  <a:srgbClr val="F79037"/>
                </a:buClr>
                <a:buFont typeface="Arial" panose="020B0604020202020204" pitchFamily="34" charset="0"/>
                <a:buChar char="•"/>
                <a:tabLst>
                  <a:tab pos="177800" algn="l"/>
                </a:tabLst>
              </a:pPr>
              <a:endParaRPr lang="tr-TR">
                <a:solidFill>
                  <a:schemeClr val="tx1"/>
                </a:solidFill>
                <a:ea typeface="Calibri"/>
              </a:endParaRPr>
            </a:p>
            <a:p>
              <a:pPr marL="228600" indent="-228600" algn="l" rtl="0">
                <a:buClr>
                  <a:srgbClr val="F79037"/>
                </a:buClr>
                <a:buFont typeface="Arial" panose="020B0604020202020204" pitchFamily="34" charset="0"/>
                <a:buChar char="•"/>
                <a:tabLst>
                  <a:tab pos="177800" algn="l"/>
                </a:tabLst>
              </a:pPr>
              <a:endParaRPr lang="tr-TR">
                <a:solidFill>
                  <a:schemeClr val="tx1"/>
                </a:solidFill>
                <a:ea typeface="Calibri"/>
              </a:endParaRPr>
            </a:p>
          </p:txBody>
        </p:sp>
        <p:sp>
          <p:nvSpPr>
            <p:cNvPr id="81" name="Text Placeholder 2">
              <a:extLst>
                <a:ext uri="{FF2B5EF4-FFF2-40B4-BE49-F238E27FC236}">
                  <a16:creationId xmlns:a16="http://schemas.microsoft.com/office/drawing/2014/main" id="{6D712975-C0A2-1566-5952-959D19CB6EF2}"/>
                </a:ext>
              </a:extLst>
            </p:cNvPr>
            <p:cNvSpPr txBox="1">
              <a:spLocks/>
            </p:cNvSpPr>
            <p:nvPr/>
          </p:nvSpPr>
          <p:spPr>
            <a:xfrm>
              <a:off x="613287" y="7929400"/>
              <a:ext cx="1655779" cy="830351"/>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en-US" err="1">
                  <a:solidFill>
                    <a:schemeClr val="tx1"/>
                  </a:solidFill>
                  <a:latin typeface="Calibri"/>
                  <a:ea typeface="Calibri"/>
                  <a:cs typeface="Calibri"/>
                </a:rPr>
                <a:t>Kapsamlı</a:t>
              </a:r>
              <a:r>
                <a:rPr lang="en-US">
                  <a:solidFill>
                    <a:schemeClr val="tx1"/>
                  </a:solidFill>
                  <a:latin typeface="Calibri"/>
                  <a:ea typeface="Calibri"/>
                  <a:cs typeface="Calibri"/>
                </a:rPr>
                <a:t> </a:t>
              </a:r>
              <a:r>
                <a:rPr lang="en-US" err="1">
                  <a:solidFill>
                    <a:schemeClr val="tx1"/>
                  </a:solidFill>
                  <a:latin typeface="Calibri"/>
                  <a:ea typeface="Calibri"/>
                  <a:cs typeface="Calibri"/>
                </a:rPr>
                <a:t>bir</a:t>
              </a:r>
              <a:r>
                <a:rPr lang="en-US">
                  <a:solidFill>
                    <a:schemeClr val="tx1"/>
                  </a:solidFill>
                  <a:latin typeface="Calibri"/>
                  <a:ea typeface="Calibri"/>
                  <a:cs typeface="Calibri"/>
                </a:rPr>
                <a:t> </a:t>
              </a:r>
              <a:r>
                <a:rPr lang="en-US" b="1" err="1">
                  <a:solidFill>
                    <a:schemeClr val="tx1"/>
                  </a:solidFill>
                  <a:latin typeface="Calibri"/>
                  <a:ea typeface="Calibri"/>
                  <a:cs typeface="Calibri"/>
                </a:rPr>
                <a:t>atık</a:t>
              </a:r>
              <a:r>
                <a:rPr lang="en-US" b="1">
                  <a:solidFill>
                    <a:schemeClr val="tx1"/>
                  </a:solidFill>
                  <a:latin typeface="Calibri"/>
                  <a:ea typeface="Calibri"/>
                  <a:cs typeface="Calibri"/>
                </a:rPr>
                <a:t> </a:t>
              </a:r>
              <a:r>
                <a:rPr lang="en-US" b="1" err="1">
                  <a:solidFill>
                    <a:schemeClr val="tx1"/>
                  </a:solidFill>
                  <a:latin typeface="Calibri"/>
                  <a:ea typeface="Calibri"/>
                  <a:cs typeface="Calibri"/>
                </a:rPr>
                <a:t>yönetim</a:t>
              </a:r>
              <a:r>
                <a:rPr lang="en-US" b="1">
                  <a:solidFill>
                    <a:schemeClr val="tx1"/>
                  </a:solidFill>
                  <a:latin typeface="Calibri"/>
                  <a:ea typeface="Calibri"/>
                  <a:cs typeface="Calibri"/>
                </a:rPr>
                <a:t> </a:t>
              </a:r>
              <a:r>
                <a:rPr lang="en-US" b="1" err="1">
                  <a:solidFill>
                    <a:schemeClr val="tx1"/>
                  </a:solidFill>
                  <a:latin typeface="Calibri"/>
                  <a:ea typeface="Calibri"/>
                  <a:cs typeface="Calibri"/>
                </a:rPr>
                <a:t>planı</a:t>
              </a:r>
              <a:r>
                <a:rPr lang="en-US" b="1">
                  <a:solidFill>
                    <a:schemeClr val="tx1"/>
                  </a:solidFill>
                  <a:latin typeface="Calibri"/>
                  <a:ea typeface="Calibri"/>
                  <a:cs typeface="Calibri"/>
                </a:rPr>
                <a:t> </a:t>
              </a:r>
              <a:r>
                <a:rPr lang="en-US" err="1">
                  <a:solidFill>
                    <a:schemeClr val="tx1"/>
                  </a:solidFill>
                  <a:latin typeface="Calibri"/>
                  <a:ea typeface="Calibri"/>
                  <a:cs typeface="Calibri"/>
                </a:rPr>
                <a:t>geliştirin</a:t>
              </a:r>
              <a:r>
                <a:rPr lang="en-US">
                  <a:solidFill>
                    <a:schemeClr val="tx1"/>
                  </a:solidFill>
                  <a:latin typeface="Calibri"/>
                  <a:ea typeface="Calibri"/>
                  <a:cs typeface="Calibri"/>
                </a:rPr>
                <a:t>. Bu plan </a:t>
              </a:r>
              <a:r>
                <a:rPr lang="en-US" err="1">
                  <a:solidFill>
                    <a:schemeClr val="tx1"/>
                  </a:solidFill>
                  <a:latin typeface="Calibri"/>
                  <a:ea typeface="Calibri"/>
                  <a:cs typeface="Calibri"/>
                </a:rPr>
                <a:t>şunları</a:t>
              </a:r>
              <a:r>
                <a:rPr lang="en-US">
                  <a:solidFill>
                    <a:schemeClr val="tx1"/>
                  </a:solidFill>
                  <a:latin typeface="Calibri"/>
                  <a:ea typeface="Calibri"/>
                  <a:cs typeface="Calibri"/>
                </a:rPr>
                <a:t> </a:t>
              </a:r>
              <a:r>
                <a:rPr lang="en-US" err="1">
                  <a:solidFill>
                    <a:schemeClr val="tx1"/>
                  </a:solidFill>
                  <a:latin typeface="Calibri"/>
                  <a:ea typeface="Calibri"/>
                  <a:cs typeface="Calibri"/>
                </a:rPr>
                <a:t>içermelidir</a:t>
              </a:r>
              <a:r>
                <a:rPr lang="en-US">
                  <a:solidFill>
                    <a:schemeClr val="tx1"/>
                  </a:solidFill>
                  <a:latin typeface="Calibri"/>
                  <a:ea typeface="Calibri"/>
                  <a:cs typeface="Calibri"/>
                </a:rPr>
                <a:t>:</a:t>
              </a:r>
            </a:p>
            <a:p>
              <a:pPr algn="l" rtl="0">
                <a:buClr>
                  <a:srgbClr val="F79037"/>
                </a:buClr>
                <a:tabLst>
                  <a:tab pos="177800" algn="l"/>
                </a:tabLst>
              </a:pPr>
              <a:endParaRPr lang="en-US">
                <a:solidFill>
                  <a:schemeClr val="tx1"/>
                </a:solidFill>
              </a:endParaRPr>
            </a:p>
          </p:txBody>
        </p:sp>
        <p:sp>
          <p:nvSpPr>
            <p:cNvPr id="88" name="Freeform 87">
              <a:extLst>
                <a:ext uri="{FF2B5EF4-FFF2-40B4-BE49-F238E27FC236}">
                  <a16:creationId xmlns:a16="http://schemas.microsoft.com/office/drawing/2014/main" id="{7BF6B62A-9682-549C-9A34-04541DBF5BA8}"/>
                </a:ext>
              </a:extLst>
            </p:cNvPr>
            <p:cNvSpPr/>
            <p:nvPr/>
          </p:nvSpPr>
          <p:spPr>
            <a:xfrm>
              <a:off x="10569" y="7390257"/>
              <a:ext cx="369727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0" name="TextBox 89">
              <a:extLst>
                <a:ext uri="{FF2B5EF4-FFF2-40B4-BE49-F238E27FC236}">
                  <a16:creationId xmlns:a16="http://schemas.microsoft.com/office/drawing/2014/main" id="{0153E10B-3E53-BBBE-3667-93277AA27E9B}"/>
                </a:ext>
              </a:extLst>
            </p:cNvPr>
            <p:cNvSpPr txBox="1"/>
            <p:nvPr/>
          </p:nvSpPr>
          <p:spPr>
            <a:xfrm>
              <a:off x="508236" y="7445118"/>
              <a:ext cx="2810697"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Atık Yönetimi Uygulamaları</a:t>
              </a:r>
              <a:br>
                <a:rPr lang="en-IE" sz="1600" b="1">
                  <a:solidFill>
                    <a:schemeClr val="bg1"/>
                  </a:solidFill>
                  <a:effectLst/>
                  <a:latin typeface="Calibri" panose="020F0502020204030204" pitchFamily="34" charset="0"/>
                  <a:cs typeface="Calibri" panose="020F0502020204030204" pitchFamily="34" charset="0"/>
                </a:rPr>
              </a:br>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44" name="Group 43">
            <a:extLst>
              <a:ext uri="{FF2B5EF4-FFF2-40B4-BE49-F238E27FC236}">
                <a16:creationId xmlns:a16="http://schemas.microsoft.com/office/drawing/2014/main" id="{09A4CA10-42F3-86C2-3002-996060AD9667}"/>
              </a:ext>
            </a:extLst>
          </p:cNvPr>
          <p:cNvGrpSpPr/>
          <p:nvPr/>
        </p:nvGrpSpPr>
        <p:grpSpPr>
          <a:xfrm>
            <a:off x="6259527" y="396020"/>
            <a:ext cx="780332" cy="887615"/>
            <a:chOff x="4399598" y="3487288"/>
            <a:chExt cx="1901119" cy="2162492"/>
          </a:xfrm>
          <a:solidFill>
            <a:srgbClr val="000000"/>
          </a:solidFill>
        </p:grpSpPr>
        <p:sp>
          <p:nvSpPr>
            <p:cNvPr id="47" name="Freeform 46">
              <a:extLst>
                <a:ext uri="{FF2B5EF4-FFF2-40B4-BE49-F238E27FC236}">
                  <a16:creationId xmlns:a16="http://schemas.microsoft.com/office/drawing/2014/main" id="{94B773E4-9454-AC86-00D2-676123887847}"/>
                </a:ext>
              </a:extLst>
            </p:cNvPr>
            <p:cNvSpPr/>
            <p:nvPr/>
          </p:nvSpPr>
          <p:spPr>
            <a:xfrm>
              <a:off x="5350559" y="4661083"/>
              <a:ext cx="890716" cy="890505"/>
            </a:xfrm>
            <a:custGeom>
              <a:avLst/>
              <a:gdLst>
                <a:gd name="connsiteX0" fmla="*/ 890715 w 890716"/>
                <a:gd name="connsiteY0" fmla="*/ 446945 h 890505"/>
                <a:gd name="connsiteX1" fmla="*/ 445360 w 890716"/>
                <a:gd name="connsiteY1" fmla="*/ 890504 h 890505"/>
                <a:gd name="connsiteX2" fmla="*/ 5 w 890716"/>
                <a:gd name="connsiteY2" fmla="*/ 444124 h 890505"/>
                <a:gd name="connsiteX3" fmla="*/ 445925 w 890716"/>
                <a:gd name="connsiteY3" fmla="*/ 0 h 890505"/>
                <a:gd name="connsiteX4" fmla="*/ 890715 w 890716"/>
                <a:gd name="connsiteY4" fmla="*/ 446945 h 890505"/>
                <a:gd name="connsiteX5" fmla="*/ 379883 w 890716"/>
                <a:gd name="connsiteY5" fmla="*/ 282727 h 890505"/>
                <a:gd name="connsiteX6" fmla="*/ 428991 w 890716"/>
                <a:gd name="connsiteY6" fmla="*/ 204285 h 890505"/>
                <a:gd name="connsiteX7" fmla="*/ 462294 w 890716"/>
                <a:gd name="connsiteY7" fmla="*/ 203721 h 890505"/>
                <a:gd name="connsiteX8" fmla="*/ 519304 w 890716"/>
                <a:gd name="connsiteY8" fmla="*/ 297399 h 890505"/>
                <a:gd name="connsiteX9" fmla="*/ 582523 w 890716"/>
                <a:gd name="connsiteY9" fmla="*/ 319408 h 890505"/>
                <a:gd name="connsiteX10" fmla="*/ 592119 w 890716"/>
                <a:gd name="connsiteY10" fmla="*/ 255075 h 890505"/>
                <a:gd name="connsiteX11" fmla="*/ 531722 w 890716"/>
                <a:gd name="connsiteY11" fmla="*/ 155753 h 890505"/>
                <a:gd name="connsiteX12" fmla="*/ 359563 w 890716"/>
                <a:gd name="connsiteY12" fmla="*/ 155189 h 890505"/>
                <a:gd name="connsiteX13" fmla="*/ 314406 w 890716"/>
                <a:gd name="connsiteY13" fmla="*/ 226294 h 890505"/>
                <a:gd name="connsiteX14" fmla="*/ 295215 w 890716"/>
                <a:gd name="connsiteY14" fmla="*/ 234759 h 890505"/>
                <a:gd name="connsiteX15" fmla="*/ 244414 w 890716"/>
                <a:gd name="connsiteY15" fmla="*/ 288370 h 890505"/>
                <a:gd name="connsiteX16" fmla="*/ 256267 w 890716"/>
                <a:gd name="connsiteY16" fmla="*/ 339724 h 890505"/>
                <a:gd name="connsiteX17" fmla="*/ 309891 w 890716"/>
                <a:gd name="connsiteY17" fmla="*/ 374147 h 890505"/>
                <a:gd name="connsiteX18" fmla="*/ 351096 w 890716"/>
                <a:gd name="connsiteY18" fmla="*/ 365118 h 890505"/>
                <a:gd name="connsiteX19" fmla="*/ 379883 w 890716"/>
                <a:gd name="connsiteY19" fmla="*/ 282727 h 890505"/>
                <a:gd name="connsiteX20" fmla="*/ 313842 w 890716"/>
                <a:gd name="connsiteY20" fmla="*/ 575611 h 890505"/>
                <a:gd name="connsiteX21" fmla="*/ 228609 w 890716"/>
                <a:gd name="connsiteY21" fmla="*/ 575611 h 890505"/>
                <a:gd name="connsiteX22" fmla="*/ 213933 w 890716"/>
                <a:gd name="connsiteY22" fmla="*/ 549652 h 890505"/>
                <a:gd name="connsiteX23" fmla="*/ 246107 w 890716"/>
                <a:gd name="connsiteY23" fmla="*/ 497734 h 890505"/>
                <a:gd name="connsiteX24" fmla="*/ 233689 w 890716"/>
                <a:gd name="connsiteY24" fmla="*/ 438480 h 890505"/>
                <a:gd name="connsiteX25" fmla="*/ 174986 w 890716"/>
                <a:gd name="connsiteY25" fmla="*/ 453153 h 890505"/>
                <a:gd name="connsiteX26" fmla="*/ 143376 w 890716"/>
                <a:gd name="connsiteY26" fmla="*/ 503378 h 890505"/>
                <a:gd name="connsiteX27" fmla="*/ 136603 w 890716"/>
                <a:gd name="connsiteY27" fmla="*/ 608906 h 890505"/>
                <a:gd name="connsiteX28" fmla="*/ 231431 w 890716"/>
                <a:gd name="connsiteY28" fmla="*/ 660824 h 890505"/>
                <a:gd name="connsiteX29" fmla="*/ 313842 w 890716"/>
                <a:gd name="connsiteY29" fmla="*/ 660824 h 890505"/>
                <a:gd name="connsiteX30" fmla="*/ 317229 w 890716"/>
                <a:gd name="connsiteY30" fmla="*/ 669289 h 890505"/>
                <a:gd name="connsiteX31" fmla="*/ 393430 w 890716"/>
                <a:gd name="connsiteY31" fmla="*/ 685655 h 890505"/>
                <a:gd name="connsiteX32" fmla="*/ 430684 w 890716"/>
                <a:gd name="connsiteY32" fmla="*/ 648409 h 890505"/>
                <a:gd name="connsiteX33" fmla="*/ 430684 w 890716"/>
                <a:gd name="connsiteY33" fmla="*/ 589719 h 890505"/>
                <a:gd name="connsiteX34" fmla="*/ 397946 w 890716"/>
                <a:gd name="connsiteY34" fmla="*/ 556424 h 890505"/>
                <a:gd name="connsiteX35" fmla="*/ 313842 w 890716"/>
                <a:gd name="connsiteY35" fmla="*/ 575611 h 890505"/>
                <a:gd name="connsiteX36" fmla="*/ 653080 w 890716"/>
                <a:gd name="connsiteY36" fmla="*/ 511278 h 890505"/>
                <a:gd name="connsiteX37" fmla="*/ 657595 w 890716"/>
                <a:gd name="connsiteY37" fmla="*/ 517486 h 890505"/>
                <a:gd name="connsiteX38" fmla="*/ 675094 w 890716"/>
                <a:gd name="connsiteY38" fmla="*/ 546266 h 890505"/>
                <a:gd name="connsiteX39" fmla="*/ 658160 w 890716"/>
                <a:gd name="connsiteY39" fmla="*/ 575611 h 890505"/>
                <a:gd name="connsiteX40" fmla="*/ 557122 w 890716"/>
                <a:gd name="connsiteY40" fmla="*/ 576740 h 890505"/>
                <a:gd name="connsiteX41" fmla="*/ 518175 w 890716"/>
                <a:gd name="connsiteY41" fmla="*/ 618500 h 890505"/>
                <a:gd name="connsiteX42" fmla="*/ 558251 w 890716"/>
                <a:gd name="connsiteY42" fmla="*/ 659131 h 890505"/>
                <a:gd name="connsiteX43" fmla="*/ 678480 w 890716"/>
                <a:gd name="connsiteY43" fmla="*/ 658567 h 890505"/>
                <a:gd name="connsiteX44" fmla="*/ 763713 w 890716"/>
                <a:gd name="connsiteY44" fmla="*/ 541752 h 890505"/>
                <a:gd name="connsiteX45" fmla="*/ 734361 w 890716"/>
                <a:gd name="connsiteY45" fmla="*/ 481933 h 890505"/>
                <a:gd name="connsiteX46" fmla="*/ 734926 w 890716"/>
                <a:gd name="connsiteY46" fmla="*/ 458232 h 890505"/>
                <a:gd name="connsiteX47" fmla="*/ 714041 w 890716"/>
                <a:gd name="connsiteY47" fmla="*/ 392206 h 890505"/>
                <a:gd name="connsiteX48" fmla="*/ 657031 w 890716"/>
                <a:gd name="connsiteY48" fmla="*/ 376405 h 890505"/>
                <a:gd name="connsiteX49" fmla="*/ 603408 w 890716"/>
                <a:gd name="connsiteY49" fmla="*/ 408571 h 890505"/>
                <a:gd name="connsiteX50" fmla="*/ 591554 w 890716"/>
                <a:gd name="connsiteY50" fmla="*/ 451460 h 890505"/>
                <a:gd name="connsiteX51" fmla="*/ 653080 w 890716"/>
                <a:gd name="connsiteY51" fmla="*/ 511278 h 89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90716" h="890505">
                  <a:moveTo>
                    <a:pt x="890715" y="446945"/>
                  </a:moveTo>
                  <a:cubicBezTo>
                    <a:pt x="890151" y="691862"/>
                    <a:pt x="690334" y="891069"/>
                    <a:pt x="445360" y="890504"/>
                  </a:cubicBezTo>
                  <a:cubicBezTo>
                    <a:pt x="199822" y="890504"/>
                    <a:pt x="-1124" y="689040"/>
                    <a:pt x="5" y="444124"/>
                  </a:cubicBezTo>
                  <a:cubicBezTo>
                    <a:pt x="1134" y="199207"/>
                    <a:pt x="201515" y="0"/>
                    <a:pt x="445925" y="0"/>
                  </a:cubicBezTo>
                  <a:cubicBezTo>
                    <a:pt x="692027" y="0"/>
                    <a:pt x="891280" y="200899"/>
                    <a:pt x="890715" y="446945"/>
                  </a:cubicBezTo>
                  <a:close/>
                  <a:moveTo>
                    <a:pt x="379883" y="282727"/>
                  </a:moveTo>
                  <a:cubicBezTo>
                    <a:pt x="396252" y="256768"/>
                    <a:pt x="412057" y="230244"/>
                    <a:pt x="428991" y="204285"/>
                  </a:cubicBezTo>
                  <a:cubicBezTo>
                    <a:pt x="441973" y="183970"/>
                    <a:pt x="449876" y="183970"/>
                    <a:pt x="462294" y="203721"/>
                  </a:cubicBezTo>
                  <a:cubicBezTo>
                    <a:pt x="481485" y="234759"/>
                    <a:pt x="500112" y="266361"/>
                    <a:pt x="519304" y="297399"/>
                  </a:cubicBezTo>
                  <a:cubicBezTo>
                    <a:pt x="536237" y="325051"/>
                    <a:pt x="560509" y="332952"/>
                    <a:pt x="582523" y="319408"/>
                  </a:cubicBezTo>
                  <a:cubicBezTo>
                    <a:pt x="603972" y="305864"/>
                    <a:pt x="607923" y="281598"/>
                    <a:pt x="592119" y="255075"/>
                  </a:cubicBezTo>
                  <a:cubicBezTo>
                    <a:pt x="572363" y="221780"/>
                    <a:pt x="552607" y="188484"/>
                    <a:pt x="531722" y="155753"/>
                  </a:cubicBezTo>
                  <a:cubicBezTo>
                    <a:pt x="488823" y="88035"/>
                    <a:pt x="403026" y="87470"/>
                    <a:pt x="359563" y="155189"/>
                  </a:cubicBezTo>
                  <a:cubicBezTo>
                    <a:pt x="344323" y="178891"/>
                    <a:pt x="330211" y="203157"/>
                    <a:pt x="314406" y="226294"/>
                  </a:cubicBezTo>
                  <a:cubicBezTo>
                    <a:pt x="311020" y="231373"/>
                    <a:pt x="301424" y="235888"/>
                    <a:pt x="295215" y="234759"/>
                  </a:cubicBezTo>
                  <a:cubicBezTo>
                    <a:pt x="259654" y="231373"/>
                    <a:pt x="237641" y="253382"/>
                    <a:pt x="244414" y="288370"/>
                  </a:cubicBezTo>
                  <a:cubicBezTo>
                    <a:pt x="247801" y="305864"/>
                    <a:pt x="252316" y="322794"/>
                    <a:pt x="256267" y="339724"/>
                  </a:cubicBezTo>
                  <a:cubicBezTo>
                    <a:pt x="263605" y="367375"/>
                    <a:pt x="282232" y="379226"/>
                    <a:pt x="309891" y="374147"/>
                  </a:cubicBezTo>
                  <a:cubicBezTo>
                    <a:pt x="323438" y="371890"/>
                    <a:pt x="336985" y="367375"/>
                    <a:pt x="351096" y="365118"/>
                  </a:cubicBezTo>
                  <a:cubicBezTo>
                    <a:pt x="395124" y="359475"/>
                    <a:pt x="416573" y="321101"/>
                    <a:pt x="379883" y="282727"/>
                  </a:cubicBezTo>
                  <a:close/>
                  <a:moveTo>
                    <a:pt x="313842" y="575611"/>
                  </a:moveTo>
                  <a:cubicBezTo>
                    <a:pt x="284490" y="575611"/>
                    <a:pt x="256832" y="576175"/>
                    <a:pt x="228609" y="575611"/>
                  </a:cubicBezTo>
                  <a:cubicBezTo>
                    <a:pt x="209418" y="575047"/>
                    <a:pt x="204902" y="566018"/>
                    <a:pt x="213933" y="549652"/>
                  </a:cubicBezTo>
                  <a:cubicBezTo>
                    <a:pt x="224093" y="532158"/>
                    <a:pt x="235947" y="515228"/>
                    <a:pt x="246107" y="497734"/>
                  </a:cubicBezTo>
                  <a:cubicBezTo>
                    <a:pt x="259090" y="475161"/>
                    <a:pt x="253445" y="450895"/>
                    <a:pt x="233689" y="438480"/>
                  </a:cubicBezTo>
                  <a:cubicBezTo>
                    <a:pt x="213369" y="425501"/>
                    <a:pt x="189662" y="431144"/>
                    <a:pt x="174986" y="453153"/>
                  </a:cubicBezTo>
                  <a:cubicBezTo>
                    <a:pt x="163697" y="469518"/>
                    <a:pt x="154101" y="486448"/>
                    <a:pt x="143376" y="503378"/>
                  </a:cubicBezTo>
                  <a:cubicBezTo>
                    <a:pt x="121363" y="537237"/>
                    <a:pt x="117411" y="573354"/>
                    <a:pt x="136603" y="608906"/>
                  </a:cubicBezTo>
                  <a:cubicBezTo>
                    <a:pt x="156359" y="646152"/>
                    <a:pt x="189662" y="661389"/>
                    <a:pt x="231431" y="660824"/>
                  </a:cubicBezTo>
                  <a:cubicBezTo>
                    <a:pt x="259090" y="660260"/>
                    <a:pt x="286184" y="660824"/>
                    <a:pt x="313842" y="660824"/>
                  </a:cubicBezTo>
                  <a:cubicBezTo>
                    <a:pt x="314971" y="664210"/>
                    <a:pt x="316100" y="666467"/>
                    <a:pt x="317229" y="669289"/>
                  </a:cubicBezTo>
                  <a:cubicBezTo>
                    <a:pt x="331340" y="706535"/>
                    <a:pt x="364643" y="713871"/>
                    <a:pt x="393430" y="685655"/>
                  </a:cubicBezTo>
                  <a:cubicBezTo>
                    <a:pt x="405848" y="673239"/>
                    <a:pt x="418831" y="661389"/>
                    <a:pt x="430684" y="648409"/>
                  </a:cubicBezTo>
                  <a:cubicBezTo>
                    <a:pt x="447618" y="629786"/>
                    <a:pt x="447618" y="608342"/>
                    <a:pt x="430684" y="589719"/>
                  </a:cubicBezTo>
                  <a:cubicBezTo>
                    <a:pt x="420524" y="578433"/>
                    <a:pt x="409235" y="567711"/>
                    <a:pt x="397946" y="556424"/>
                  </a:cubicBezTo>
                  <a:cubicBezTo>
                    <a:pt x="362950" y="521436"/>
                    <a:pt x="331904" y="527644"/>
                    <a:pt x="313842" y="575611"/>
                  </a:cubicBezTo>
                  <a:close/>
                  <a:moveTo>
                    <a:pt x="653080" y="511278"/>
                  </a:moveTo>
                  <a:cubicBezTo>
                    <a:pt x="655338" y="514100"/>
                    <a:pt x="656466" y="515793"/>
                    <a:pt x="657595" y="517486"/>
                  </a:cubicBezTo>
                  <a:cubicBezTo>
                    <a:pt x="663804" y="527079"/>
                    <a:pt x="669449" y="536673"/>
                    <a:pt x="675094" y="546266"/>
                  </a:cubicBezTo>
                  <a:cubicBezTo>
                    <a:pt x="688076" y="567711"/>
                    <a:pt x="683560" y="575611"/>
                    <a:pt x="658160" y="575611"/>
                  </a:cubicBezTo>
                  <a:cubicBezTo>
                    <a:pt x="624293" y="576175"/>
                    <a:pt x="590425" y="575047"/>
                    <a:pt x="557122" y="576740"/>
                  </a:cubicBezTo>
                  <a:cubicBezTo>
                    <a:pt x="533415" y="577868"/>
                    <a:pt x="518175" y="596491"/>
                    <a:pt x="518175" y="618500"/>
                  </a:cubicBezTo>
                  <a:cubicBezTo>
                    <a:pt x="518175" y="641073"/>
                    <a:pt x="533980" y="658567"/>
                    <a:pt x="558251" y="659131"/>
                  </a:cubicBezTo>
                  <a:cubicBezTo>
                    <a:pt x="598328" y="660260"/>
                    <a:pt x="638404" y="661389"/>
                    <a:pt x="678480" y="658567"/>
                  </a:cubicBezTo>
                  <a:cubicBezTo>
                    <a:pt x="736619" y="654617"/>
                    <a:pt x="777824" y="598748"/>
                    <a:pt x="763713" y="541752"/>
                  </a:cubicBezTo>
                  <a:cubicBezTo>
                    <a:pt x="758633" y="520307"/>
                    <a:pt x="745086" y="501120"/>
                    <a:pt x="734361" y="481933"/>
                  </a:cubicBezTo>
                  <a:cubicBezTo>
                    <a:pt x="729281" y="472904"/>
                    <a:pt x="728152" y="467825"/>
                    <a:pt x="734926" y="458232"/>
                  </a:cubicBezTo>
                  <a:cubicBezTo>
                    <a:pt x="754117" y="432837"/>
                    <a:pt x="743957" y="402363"/>
                    <a:pt x="714041" y="392206"/>
                  </a:cubicBezTo>
                  <a:cubicBezTo>
                    <a:pt x="695414" y="385998"/>
                    <a:pt x="676222" y="380355"/>
                    <a:pt x="657031" y="376405"/>
                  </a:cubicBezTo>
                  <a:cubicBezTo>
                    <a:pt x="631066" y="370761"/>
                    <a:pt x="611874" y="382612"/>
                    <a:pt x="603408" y="408571"/>
                  </a:cubicBezTo>
                  <a:cubicBezTo>
                    <a:pt x="598892" y="422679"/>
                    <a:pt x="595505" y="436787"/>
                    <a:pt x="591554" y="451460"/>
                  </a:cubicBezTo>
                  <a:cubicBezTo>
                    <a:pt x="579700" y="498299"/>
                    <a:pt x="604537" y="523693"/>
                    <a:pt x="653080" y="511278"/>
                  </a:cubicBezTo>
                  <a:close/>
                </a:path>
              </a:pathLst>
            </a:custGeom>
            <a:solidFill>
              <a:srgbClr val="F79037"/>
            </a:solidFill>
            <a:ln w="5635" cap="flat">
              <a:noFill/>
              <a:prstDash val="solid"/>
              <a:miter/>
            </a:ln>
          </p:spPr>
          <p:txBody>
            <a:bodyPr rtlCol="0" anchor="ctr"/>
            <a:lstStyle/>
            <a:p>
              <a:pPr algn="l" rtl="0"/>
              <a:endParaRPr lang="en-US"/>
            </a:p>
          </p:txBody>
        </p:sp>
        <p:grpSp>
          <p:nvGrpSpPr>
            <p:cNvPr id="48" name="Graphic 37">
              <a:extLst>
                <a:ext uri="{FF2B5EF4-FFF2-40B4-BE49-F238E27FC236}">
                  <a16:creationId xmlns:a16="http://schemas.microsoft.com/office/drawing/2014/main" id="{A1812192-81FB-4043-5111-BA68B28D37CC}"/>
                </a:ext>
              </a:extLst>
            </p:cNvPr>
            <p:cNvGrpSpPr/>
            <p:nvPr/>
          </p:nvGrpSpPr>
          <p:grpSpPr>
            <a:xfrm>
              <a:off x="4399598" y="3487288"/>
              <a:ext cx="1901119" cy="2162492"/>
              <a:chOff x="4399598" y="3487288"/>
              <a:chExt cx="1901119" cy="2162492"/>
            </a:xfrm>
            <a:grpFill/>
          </p:grpSpPr>
          <p:sp>
            <p:nvSpPr>
              <p:cNvPr id="49" name="Freeform 48">
                <a:extLst>
                  <a:ext uri="{FF2B5EF4-FFF2-40B4-BE49-F238E27FC236}">
                    <a16:creationId xmlns:a16="http://schemas.microsoft.com/office/drawing/2014/main" id="{5606C83B-55D8-9C66-8F40-4EE799E50D0D}"/>
                  </a:ext>
                </a:extLst>
              </p:cNvPr>
              <p:cNvSpPr/>
              <p:nvPr/>
            </p:nvSpPr>
            <p:spPr>
              <a:xfrm>
                <a:off x="4399598" y="3487288"/>
                <a:ext cx="1901119" cy="2162492"/>
              </a:xfrm>
              <a:custGeom>
                <a:avLst/>
                <a:gdLst>
                  <a:gd name="connsiteX0" fmla="*/ 161293 w 1901119"/>
                  <a:gd name="connsiteY0" fmla="*/ 2162493 h 2162492"/>
                  <a:gd name="connsiteX1" fmla="*/ 128555 w 1901119"/>
                  <a:gd name="connsiteY1" fmla="*/ 2106624 h 2162492"/>
                  <a:gd name="connsiteX2" fmla="*/ 114443 w 1901119"/>
                  <a:gd name="connsiteY2" fmla="*/ 1606633 h 2162492"/>
                  <a:gd name="connsiteX3" fmla="*/ 85656 w 1901119"/>
                  <a:gd name="connsiteY3" fmla="*/ 608342 h 2162492"/>
                  <a:gd name="connsiteX4" fmla="*/ 84527 w 1901119"/>
                  <a:gd name="connsiteY4" fmla="*/ 595363 h 2162492"/>
                  <a:gd name="connsiteX5" fmla="*/ 45015 w 1901119"/>
                  <a:gd name="connsiteY5" fmla="*/ 595363 h 2162492"/>
                  <a:gd name="connsiteX6" fmla="*/ 423 w 1901119"/>
                  <a:gd name="connsiteY6" fmla="*/ 549652 h 2162492"/>
                  <a:gd name="connsiteX7" fmla="*/ 423 w 1901119"/>
                  <a:gd name="connsiteY7" fmla="*/ 361732 h 2162492"/>
                  <a:gd name="connsiteX8" fmla="*/ 121217 w 1901119"/>
                  <a:gd name="connsiteY8" fmla="*/ 232502 h 2162492"/>
                  <a:gd name="connsiteX9" fmla="*/ 336274 w 1901119"/>
                  <a:gd name="connsiteY9" fmla="*/ 230245 h 2162492"/>
                  <a:gd name="connsiteX10" fmla="*/ 368448 w 1901119"/>
                  <a:gd name="connsiteY10" fmla="*/ 230245 h 2162492"/>
                  <a:gd name="connsiteX11" fmla="*/ 368448 w 1901119"/>
                  <a:gd name="connsiteY11" fmla="*/ 145031 h 2162492"/>
                  <a:gd name="connsiteX12" fmla="*/ 488113 w 1901119"/>
                  <a:gd name="connsiteY12" fmla="*/ 2257 h 2162492"/>
                  <a:gd name="connsiteX13" fmla="*/ 519722 w 1901119"/>
                  <a:gd name="connsiteY13" fmla="*/ 0 h 2162492"/>
                  <a:gd name="connsiteX14" fmla="*/ 935726 w 1901119"/>
                  <a:gd name="connsiteY14" fmla="*/ 0 h 2162492"/>
                  <a:gd name="connsiteX15" fmla="*/ 1086436 w 1901119"/>
                  <a:gd name="connsiteY15" fmla="*/ 150675 h 2162492"/>
                  <a:gd name="connsiteX16" fmla="*/ 1086436 w 1901119"/>
                  <a:gd name="connsiteY16" fmla="*/ 228552 h 2162492"/>
                  <a:gd name="connsiteX17" fmla="*/ 1110143 w 1901119"/>
                  <a:gd name="connsiteY17" fmla="*/ 229680 h 2162492"/>
                  <a:gd name="connsiteX18" fmla="*/ 1308831 w 1901119"/>
                  <a:gd name="connsiteY18" fmla="*/ 229680 h 2162492"/>
                  <a:gd name="connsiteX19" fmla="*/ 1456154 w 1901119"/>
                  <a:gd name="connsiteY19" fmla="*/ 377533 h 2162492"/>
                  <a:gd name="connsiteX20" fmla="*/ 1456154 w 1901119"/>
                  <a:gd name="connsiteY20" fmla="*/ 536109 h 2162492"/>
                  <a:gd name="connsiteX21" fmla="*/ 1396886 w 1901119"/>
                  <a:gd name="connsiteY21" fmla="*/ 595363 h 2162492"/>
                  <a:gd name="connsiteX22" fmla="*/ 1370357 w 1901119"/>
                  <a:gd name="connsiteY22" fmla="*/ 595363 h 2162492"/>
                  <a:gd name="connsiteX23" fmla="*/ 1355681 w 1901119"/>
                  <a:gd name="connsiteY23" fmla="*/ 1097047 h 2162492"/>
                  <a:gd name="connsiteX24" fmla="*/ 1513164 w 1901119"/>
                  <a:gd name="connsiteY24" fmla="*/ 1123570 h 2162492"/>
                  <a:gd name="connsiteX25" fmla="*/ 1900380 w 1901119"/>
                  <a:gd name="connsiteY25" fmla="*/ 1664193 h 2162492"/>
                  <a:gd name="connsiteX26" fmla="*/ 1458412 w 1901119"/>
                  <a:gd name="connsiteY26" fmla="*/ 2155156 h 2162492"/>
                  <a:gd name="connsiteX27" fmla="*/ 1414949 w 1901119"/>
                  <a:gd name="connsiteY27" fmla="*/ 2162493 h 2162492"/>
                  <a:gd name="connsiteX28" fmla="*/ 161293 w 1901119"/>
                  <a:gd name="connsiteY28" fmla="*/ 2162493 h 2162492"/>
                  <a:gd name="connsiteX29" fmla="*/ 170324 w 1901119"/>
                  <a:gd name="connsiteY29" fmla="*/ 595927 h 2162492"/>
                  <a:gd name="connsiteX30" fmla="*/ 212659 w 1901119"/>
                  <a:gd name="connsiteY30" fmla="*/ 2076151 h 2162492"/>
                  <a:gd name="connsiteX31" fmla="*/ 1081920 w 1901119"/>
                  <a:gd name="connsiteY31" fmla="*/ 2076151 h 2162492"/>
                  <a:gd name="connsiteX32" fmla="*/ 1067244 w 1901119"/>
                  <a:gd name="connsiteY32" fmla="*/ 2065429 h 2162492"/>
                  <a:gd name="connsiteX33" fmla="*/ 985398 w 1901119"/>
                  <a:gd name="connsiteY33" fmla="*/ 1270859 h 2162492"/>
                  <a:gd name="connsiteX34" fmla="*/ 996687 w 1901119"/>
                  <a:gd name="connsiteY34" fmla="*/ 1241514 h 2162492"/>
                  <a:gd name="connsiteX35" fmla="*/ 1006847 w 1901119"/>
                  <a:gd name="connsiteY35" fmla="*/ 870189 h 2162492"/>
                  <a:gd name="connsiteX36" fmla="*/ 1010799 w 1901119"/>
                  <a:gd name="connsiteY36" fmla="*/ 843101 h 2162492"/>
                  <a:gd name="connsiteX37" fmla="*/ 1052004 w 1901119"/>
                  <a:gd name="connsiteY37" fmla="*/ 816578 h 2162492"/>
                  <a:gd name="connsiteX38" fmla="*/ 1089822 w 1901119"/>
                  <a:gd name="connsiteY38" fmla="*/ 847616 h 2162492"/>
                  <a:gd name="connsiteX39" fmla="*/ 1090951 w 1901119"/>
                  <a:gd name="connsiteY39" fmla="*/ 873010 h 2162492"/>
                  <a:gd name="connsiteX40" fmla="*/ 1083613 w 1901119"/>
                  <a:gd name="connsiteY40" fmla="*/ 1170410 h 2162492"/>
                  <a:gd name="connsiteX41" fmla="*/ 1084742 w 1901119"/>
                  <a:gd name="connsiteY41" fmla="*/ 1188468 h 2162492"/>
                  <a:gd name="connsiteX42" fmla="*/ 1261417 w 1901119"/>
                  <a:gd name="connsiteY42" fmla="*/ 1115106 h 2162492"/>
                  <a:gd name="connsiteX43" fmla="*/ 1271577 w 1901119"/>
                  <a:gd name="connsiteY43" fmla="*/ 1098740 h 2162492"/>
                  <a:gd name="connsiteX44" fmla="*/ 1285688 w 1901119"/>
                  <a:gd name="connsiteY44" fmla="*/ 608906 h 2162492"/>
                  <a:gd name="connsiteX45" fmla="*/ 1284560 w 1901119"/>
                  <a:gd name="connsiteY45" fmla="*/ 596491 h 2162492"/>
                  <a:gd name="connsiteX46" fmla="*/ 170324 w 1901119"/>
                  <a:gd name="connsiteY46" fmla="*/ 595927 h 2162492"/>
                  <a:gd name="connsiteX47" fmla="*/ 1817406 w 1901119"/>
                  <a:gd name="connsiteY47" fmla="*/ 1634284 h 2162492"/>
                  <a:gd name="connsiteX48" fmla="*/ 1372615 w 1901119"/>
                  <a:gd name="connsiteY48" fmla="*/ 1187339 h 2162492"/>
                  <a:gd name="connsiteX49" fmla="*/ 926695 w 1901119"/>
                  <a:gd name="connsiteY49" fmla="*/ 1631463 h 2162492"/>
                  <a:gd name="connsiteX50" fmla="*/ 1372050 w 1901119"/>
                  <a:gd name="connsiteY50" fmla="*/ 2077844 h 2162492"/>
                  <a:gd name="connsiteX51" fmla="*/ 1817406 w 1901119"/>
                  <a:gd name="connsiteY51" fmla="*/ 1634284 h 2162492"/>
                  <a:gd name="connsiteX52" fmla="*/ 1372615 w 1901119"/>
                  <a:gd name="connsiteY52" fmla="*/ 509585 h 2162492"/>
                  <a:gd name="connsiteX53" fmla="*/ 1372615 w 1901119"/>
                  <a:gd name="connsiteY53" fmla="*/ 384869 h 2162492"/>
                  <a:gd name="connsiteX54" fmla="*/ 1302058 w 1901119"/>
                  <a:gd name="connsiteY54" fmla="*/ 314329 h 2162492"/>
                  <a:gd name="connsiteX55" fmla="*/ 155649 w 1901119"/>
                  <a:gd name="connsiteY55" fmla="*/ 314329 h 2162492"/>
                  <a:gd name="connsiteX56" fmla="*/ 128555 w 1901119"/>
                  <a:gd name="connsiteY56" fmla="*/ 316022 h 2162492"/>
                  <a:gd name="connsiteX57" fmla="*/ 86785 w 1901119"/>
                  <a:gd name="connsiteY57" fmla="*/ 357218 h 2162492"/>
                  <a:gd name="connsiteX58" fmla="*/ 86221 w 1901119"/>
                  <a:gd name="connsiteY58" fmla="*/ 509585 h 2162492"/>
                  <a:gd name="connsiteX59" fmla="*/ 1372615 w 1901119"/>
                  <a:gd name="connsiteY59" fmla="*/ 509585 h 2162492"/>
                  <a:gd name="connsiteX60" fmla="*/ 1002332 w 1901119"/>
                  <a:gd name="connsiteY60" fmla="*/ 228552 h 2162492"/>
                  <a:gd name="connsiteX61" fmla="*/ 1002332 w 1901119"/>
                  <a:gd name="connsiteY61" fmla="*/ 141645 h 2162492"/>
                  <a:gd name="connsiteX62" fmla="*/ 944757 w 1901119"/>
                  <a:gd name="connsiteY62" fmla="*/ 84084 h 2162492"/>
                  <a:gd name="connsiteX63" fmla="*/ 915406 w 1901119"/>
                  <a:gd name="connsiteY63" fmla="*/ 84084 h 2162492"/>
                  <a:gd name="connsiteX64" fmla="*/ 518593 w 1901119"/>
                  <a:gd name="connsiteY64" fmla="*/ 84084 h 2162492"/>
                  <a:gd name="connsiteX65" fmla="*/ 456503 w 1901119"/>
                  <a:gd name="connsiteY65" fmla="*/ 129230 h 2162492"/>
                  <a:gd name="connsiteX66" fmla="*/ 455939 w 1901119"/>
                  <a:gd name="connsiteY66" fmla="*/ 228552 h 2162492"/>
                  <a:gd name="connsiteX67" fmla="*/ 1002332 w 1901119"/>
                  <a:gd name="connsiteY67" fmla="*/ 228552 h 216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01119" h="2162492">
                    <a:moveTo>
                      <a:pt x="161293" y="2162493"/>
                    </a:moveTo>
                    <a:cubicBezTo>
                      <a:pt x="136457" y="2152334"/>
                      <a:pt x="129119" y="2132019"/>
                      <a:pt x="128555" y="2106624"/>
                    </a:cubicBezTo>
                    <a:cubicBezTo>
                      <a:pt x="124039" y="1940148"/>
                      <a:pt x="119523" y="1773108"/>
                      <a:pt x="114443" y="1606633"/>
                    </a:cubicBezTo>
                    <a:cubicBezTo>
                      <a:pt x="104848" y="1273681"/>
                      <a:pt x="95252" y="941294"/>
                      <a:pt x="85656" y="608342"/>
                    </a:cubicBezTo>
                    <a:cubicBezTo>
                      <a:pt x="85656" y="604956"/>
                      <a:pt x="85092" y="601570"/>
                      <a:pt x="84527" y="595363"/>
                    </a:cubicBezTo>
                    <a:cubicBezTo>
                      <a:pt x="70980" y="595363"/>
                      <a:pt x="57998" y="595927"/>
                      <a:pt x="45015" y="595363"/>
                    </a:cubicBezTo>
                    <a:cubicBezTo>
                      <a:pt x="17357" y="594234"/>
                      <a:pt x="988" y="577869"/>
                      <a:pt x="423" y="549652"/>
                    </a:cubicBezTo>
                    <a:cubicBezTo>
                      <a:pt x="-141" y="487012"/>
                      <a:pt x="-141" y="424372"/>
                      <a:pt x="423" y="361732"/>
                    </a:cubicBezTo>
                    <a:cubicBezTo>
                      <a:pt x="1552" y="294577"/>
                      <a:pt x="54047" y="235888"/>
                      <a:pt x="121217" y="232502"/>
                    </a:cubicBezTo>
                    <a:cubicBezTo>
                      <a:pt x="192903" y="228552"/>
                      <a:pt x="264588" y="230809"/>
                      <a:pt x="336274" y="230245"/>
                    </a:cubicBezTo>
                    <a:cubicBezTo>
                      <a:pt x="345870" y="230245"/>
                      <a:pt x="356030" y="230245"/>
                      <a:pt x="368448" y="230245"/>
                    </a:cubicBezTo>
                    <a:cubicBezTo>
                      <a:pt x="368448" y="200900"/>
                      <a:pt x="367884" y="172683"/>
                      <a:pt x="368448" y="145031"/>
                    </a:cubicBezTo>
                    <a:cubicBezTo>
                      <a:pt x="370142" y="71105"/>
                      <a:pt x="416991" y="15237"/>
                      <a:pt x="488113" y="2257"/>
                    </a:cubicBezTo>
                    <a:cubicBezTo>
                      <a:pt x="498273" y="564"/>
                      <a:pt x="508998" y="0"/>
                      <a:pt x="519722" y="0"/>
                    </a:cubicBezTo>
                    <a:cubicBezTo>
                      <a:pt x="658578" y="0"/>
                      <a:pt x="796870" y="0"/>
                      <a:pt x="935726" y="0"/>
                    </a:cubicBezTo>
                    <a:cubicBezTo>
                      <a:pt x="1027168" y="0"/>
                      <a:pt x="1085871" y="59254"/>
                      <a:pt x="1086436" y="150675"/>
                    </a:cubicBezTo>
                    <a:cubicBezTo>
                      <a:pt x="1086436" y="176069"/>
                      <a:pt x="1086436" y="200900"/>
                      <a:pt x="1086436" y="228552"/>
                    </a:cubicBezTo>
                    <a:cubicBezTo>
                      <a:pt x="1095467" y="229116"/>
                      <a:pt x="1102805" y="229680"/>
                      <a:pt x="1110143" y="229680"/>
                    </a:cubicBezTo>
                    <a:cubicBezTo>
                      <a:pt x="1176184" y="229680"/>
                      <a:pt x="1242225" y="229680"/>
                      <a:pt x="1308831" y="229680"/>
                    </a:cubicBezTo>
                    <a:cubicBezTo>
                      <a:pt x="1400273" y="230245"/>
                      <a:pt x="1456154" y="286113"/>
                      <a:pt x="1456154" y="377533"/>
                    </a:cubicBezTo>
                    <a:cubicBezTo>
                      <a:pt x="1456154" y="430580"/>
                      <a:pt x="1456154" y="483062"/>
                      <a:pt x="1456154" y="536109"/>
                    </a:cubicBezTo>
                    <a:cubicBezTo>
                      <a:pt x="1456154" y="581819"/>
                      <a:pt x="1442607" y="595363"/>
                      <a:pt x="1396886" y="595363"/>
                    </a:cubicBezTo>
                    <a:cubicBezTo>
                      <a:pt x="1388419" y="595363"/>
                      <a:pt x="1380517" y="595363"/>
                      <a:pt x="1370357" y="595363"/>
                    </a:cubicBezTo>
                    <a:cubicBezTo>
                      <a:pt x="1365277" y="765224"/>
                      <a:pt x="1360761" y="933393"/>
                      <a:pt x="1355681" y="1097047"/>
                    </a:cubicBezTo>
                    <a:cubicBezTo>
                      <a:pt x="1409869" y="1106077"/>
                      <a:pt x="1462927" y="1110027"/>
                      <a:pt x="1513164" y="1123570"/>
                    </a:cubicBezTo>
                    <a:cubicBezTo>
                      <a:pt x="1754186" y="1189032"/>
                      <a:pt x="1913363" y="1413069"/>
                      <a:pt x="1900380" y="1664193"/>
                    </a:cubicBezTo>
                    <a:cubicBezTo>
                      <a:pt x="1887962" y="1907982"/>
                      <a:pt x="1702257" y="2113960"/>
                      <a:pt x="1458412" y="2155156"/>
                    </a:cubicBezTo>
                    <a:cubicBezTo>
                      <a:pt x="1443736" y="2157413"/>
                      <a:pt x="1429625" y="2160235"/>
                      <a:pt x="1414949" y="2162493"/>
                    </a:cubicBezTo>
                    <a:cubicBezTo>
                      <a:pt x="997816" y="2162493"/>
                      <a:pt x="579555" y="2162493"/>
                      <a:pt x="161293" y="2162493"/>
                    </a:cubicBezTo>
                    <a:close/>
                    <a:moveTo>
                      <a:pt x="170324" y="595927"/>
                    </a:moveTo>
                    <a:cubicBezTo>
                      <a:pt x="184436" y="1090840"/>
                      <a:pt x="198547" y="1584060"/>
                      <a:pt x="212659" y="2076151"/>
                    </a:cubicBezTo>
                    <a:cubicBezTo>
                      <a:pt x="502789" y="2076151"/>
                      <a:pt x="790661" y="2076151"/>
                      <a:pt x="1081920" y="2076151"/>
                    </a:cubicBezTo>
                    <a:cubicBezTo>
                      <a:pt x="1075147" y="2071072"/>
                      <a:pt x="1071195" y="2068250"/>
                      <a:pt x="1067244" y="2065429"/>
                    </a:cubicBezTo>
                    <a:cubicBezTo>
                      <a:pt x="803643" y="1878637"/>
                      <a:pt x="765825" y="1507876"/>
                      <a:pt x="985398" y="1270859"/>
                    </a:cubicBezTo>
                    <a:cubicBezTo>
                      <a:pt x="992172" y="1263523"/>
                      <a:pt x="996687" y="1251108"/>
                      <a:pt x="996687" y="1241514"/>
                    </a:cubicBezTo>
                    <a:cubicBezTo>
                      <a:pt x="1000638" y="1117927"/>
                      <a:pt x="1003461" y="993776"/>
                      <a:pt x="1006847" y="870189"/>
                    </a:cubicBezTo>
                    <a:cubicBezTo>
                      <a:pt x="1006847" y="861159"/>
                      <a:pt x="1007976" y="851566"/>
                      <a:pt x="1010799" y="843101"/>
                    </a:cubicBezTo>
                    <a:cubicBezTo>
                      <a:pt x="1017572" y="824478"/>
                      <a:pt x="1032248" y="814885"/>
                      <a:pt x="1052004" y="816578"/>
                    </a:cubicBezTo>
                    <a:cubicBezTo>
                      <a:pt x="1071195" y="817707"/>
                      <a:pt x="1085307" y="828429"/>
                      <a:pt x="1089822" y="847616"/>
                    </a:cubicBezTo>
                    <a:cubicBezTo>
                      <a:pt x="1092080" y="855516"/>
                      <a:pt x="1090951" y="864545"/>
                      <a:pt x="1090951" y="873010"/>
                    </a:cubicBezTo>
                    <a:cubicBezTo>
                      <a:pt x="1088694" y="972332"/>
                      <a:pt x="1085871" y="1071653"/>
                      <a:pt x="1083613" y="1170410"/>
                    </a:cubicBezTo>
                    <a:cubicBezTo>
                      <a:pt x="1083613" y="1175488"/>
                      <a:pt x="1084178" y="1180567"/>
                      <a:pt x="1084742" y="1188468"/>
                    </a:cubicBezTo>
                    <a:cubicBezTo>
                      <a:pt x="1141188" y="1152915"/>
                      <a:pt x="1199327" y="1129214"/>
                      <a:pt x="1261417" y="1115106"/>
                    </a:cubicBezTo>
                    <a:cubicBezTo>
                      <a:pt x="1265932" y="1113977"/>
                      <a:pt x="1271577" y="1104383"/>
                      <a:pt x="1271577" y="1098740"/>
                    </a:cubicBezTo>
                    <a:cubicBezTo>
                      <a:pt x="1276657" y="935650"/>
                      <a:pt x="1281173" y="772561"/>
                      <a:pt x="1285688" y="608906"/>
                    </a:cubicBezTo>
                    <a:cubicBezTo>
                      <a:pt x="1285688" y="604956"/>
                      <a:pt x="1285124" y="601006"/>
                      <a:pt x="1284560" y="596491"/>
                    </a:cubicBezTo>
                    <a:cubicBezTo>
                      <a:pt x="913148" y="595927"/>
                      <a:pt x="542865" y="595927"/>
                      <a:pt x="170324" y="595927"/>
                    </a:cubicBezTo>
                    <a:close/>
                    <a:moveTo>
                      <a:pt x="1817406" y="1634284"/>
                    </a:moveTo>
                    <a:cubicBezTo>
                      <a:pt x="1817970" y="1388239"/>
                      <a:pt x="1618153" y="1187339"/>
                      <a:pt x="1372615" y="1187339"/>
                    </a:cubicBezTo>
                    <a:cubicBezTo>
                      <a:pt x="1128205" y="1187339"/>
                      <a:pt x="927824" y="1386546"/>
                      <a:pt x="926695" y="1631463"/>
                    </a:cubicBezTo>
                    <a:cubicBezTo>
                      <a:pt x="925566" y="1876380"/>
                      <a:pt x="1126512" y="2077844"/>
                      <a:pt x="1372050" y="2077844"/>
                    </a:cubicBezTo>
                    <a:cubicBezTo>
                      <a:pt x="1617024" y="2078408"/>
                      <a:pt x="1816841" y="1879201"/>
                      <a:pt x="1817406" y="1634284"/>
                    </a:cubicBezTo>
                    <a:close/>
                    <a:moveTo>
                      <a:pt x="1372615" y="509585"/>
                    </a:moveTo>
                    <a:cubicBezTo>
                      <a:pt x="1372615" y="467261"/>
                      <a:pt x="1372615" y="426065"/>
                      <a:pt x="1372615" y="384869"/>
                    </a:cubicBezTo>
                    <a:cubicBezTo>
                      <a:pt x="1372615" y="331259"/>
                      <a:pt x="1355681" y="314329"/>
                      <a:pt x="1302058" y="314329"/>
                    </a:cubicBezTo>
                    <a:cubicBezTo>
                      <a:pt x="919921" y="314329"/>
                      <a:pt x="537785" y="314329"/>
                      <a:pt x="155649" y="314329"/>
                    </a:cubicBezTo>
                    <a:cubicBezTo>
                      <a:pt x="146617" y="314329"/>
                      <a:pt x="137022" y="314329"/>
                      <a:pt x="128555" y="316022"/>
                    </a:cubicBezTo>
                    <a:cubicBezTo>
                      <a:pt x="106541" y="319408"/>
                      <a:pt x="87349" y="335773"/>
                      <a:pt x="86785" y="357218"/>
                    </a:cubicBezTo>
                    <a:cubicBezTo>
                      <a:pt x="85092" y="407442"/>
                      <a:pt x="86221" y="458232"/>
                      <a:pt x="86221" y="509585"/>
                    </a:cubicBezTo>
                    <a:cubicBezTo>
                      <a:pt x="514642" y="509585"/>
                      <a:pt x="942500" y="509585"/>
                      <a:pt x="1372615" y="509585"/>
                    </a:cubicBezTo>
                    <a:close/>
                    <a:moveTo>
                      <a:pt x="1002332" y="228552"/>
                    </a:moveTo>
                    <a:cubicBezTo>
                      <a:pt x="1002332" y="198078"/>
                      <a:pt x="1002896" y="169862"/>
                      <a:pt x="1002332" y="141645"/>
                    </a:cubicBezTo>
                    <a:cubicBezTo>
                      <a:pt x="1001203" y="107786"/>
                      <a:pt x="978625" y="85777"/>
                      <a:pt x="944757" y="84084"/>
                    </a:cubicBezTo>
                    <a:cubicBezTo>
                      <a:pt x="935162" y="83520"/>
                      <a:pt x="925001" y="84084"/>
                      <a:pt x="915406" y="84084"/>
                    </a:cubicBezTo>
                    <a:cubicBezTo>
                      <a:pt x="783323" y="84084"/>
                      <a:pt x="651240" y="84084"/>
                      <a:pt x="518593" y="84084"/>
                    </a:cubicBezTo>
                    <a:cubicBezTo>
                      <a:pt x="484726" y="84084"/>
                      <a:pt x="459890" y="99885"/>
                      <a:pt x="456503" y="129230"/>
                    </a:cubicBezTo>
                    <a:cubicBezTo>
                      <a:pt x="453117" y="161397"/>
                      <a:pt x="455939" y="194692"/>
                      <a:pt x="455939" y="228552"/>
                    </a:cubicBezTo>
                    <a:cubicBezTo>
                      <a:pt x="637694" y="228552"/>
                      <a:pt x="818884" y="228552"/>
                      <a:pt x="1002332" y="228552"/>
                    </a:cubicBezTo>
                    <a:close/>
                  </a:path>
                </a:pathLst>
              </a:custGeom>
              <a:grpFill/>
              <a:ln w="5635" cap="flat">
                <a:noFill/>
                <a:prstDash val="solid"/>
                <a:miter/>
              </a:ln>
            </p:spPr>
            <p:txBody>
              <a:bodyPr rtlCol="0" anchor="ctr"/>
              <a:lstStyle/>
              <a:p>
                <a:pPr algn="l" rtl="0"/>
                <a:endParaRPr lang="en-US"/>
              </a:p>
            </p:txBody>
          </p:sp>
          <p:sp>
            <p:nvSpPr>
              <p:cNvPr id="50" name="Freeform 49">
                <a:extLst>
                  <a:ext uri="{FF2B5EF4-FFF2-40B4-BE49-F238E27FC236}">
                    <a16:creationId xmlns:a16="http://schemas.microsoft.com/office/drawing/2014/main" id="{20CA3E74-8E3B-6066-B581-F5370892B73A}"/>
                  </a:ext>
                </a:extLst>
              </p:cNvPr>
              <p:cNvSpPr/>
              <p:nvPr/>
            </p:nvSpPr>
            <p:spPr>
              <a:xfrm>
                <a:off x="4764095" y="4302737"/>
                <a:ext cx="112912" cy="1146417"/>
              </a:xfrm>
              <a:custGeom>
                <a:avLst/>
                <a:gdLst>
                  <a:gd name="connsiteX0" fmla="*/ 98780 w 112912"/>
                  <a:gd name="connsiteY0" fmla="*/ 571661 h 1146417"/>
                  <a:gd name="connsiteX1" fmla="*/ 112891 w 112912"/>
                  <a:gd name="connsiteY1" fmla="*/ 1097047 h 1146417"/>
                  <a:gd name="connsiteX2" fmla="*/ 82975 w 112912"/>
                  <a:gd name="connsiteY2" fmla="*/ 1144450 h 1146417"/>
                  <a:gd name="connsiteX3" fmla="*/ 36690 w 112912"/>
                  <a:gd name="connsiteY3" fmla="*/ 1128085 h 1146417"/>
                  <a:gd name="connsiteX4" fmla="*/ 28787 w 112912"/>
                  <a:gd name="connsiteY4" fmla="*/ 1098176 h 1146417"/>
                  <a:gd name="connsiteX5" fmla="*/ 12418 w 112912"/>
                  <a:gd name="connsiteY5" fmla="*/ 511842 h 1146417"/>
                  <a:gd name="connsiteX6" fmla="*/ 564 w 112912"/>
                  <a:gd name="connsiteY6" fmla="*/ 73362 h 1146417"/>
                  <a:gd name="connsiteX7" fmla="*/ 0 w 112912"/>
                  <a:gd name="connsiteY7" fmla="*/ 47968 h 1146417"/>
                  <a:gd name="connsiteX8" fmla="*/ 42899 w 112912"/>
                  <a:gd name="connsiteY8" fmla="*/ 0 h 1146417"/>
                  <a:gd name="connsiteX9" fmla="*/ 84668 w 112912"/>
                  <a:gd name="connsiteY9" fmla="*/ 46275 h 1146417"/>
                  <a:gd name="connsiteX10" fmla="*/ 92006 w 112912"/>
                  <a:gd name="connsiteY10" fmla="*/ 326744 h 1146417"/>
                  <a:gd name="connsiteX11" fmla="*/ 92006 w 112912"/>
                  <a:gd name="connsiteY11" fmla="*/ 571661 h 1146417"/>
                  <a:gd name="connsiteX12" fmla="*/ 98780 w 112912"/>
                  <a:gd name="connsiteY12" fmla="*/ 571661 h 114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912" h="1146417">
                    <a:moveTo>
                      <a:pt x="98780" y="571661"/>
                    </a:moveTo>
                    <a:cubicBezTo>
                      <a:pt x="103295" y="746602"/>
                      <a:pt x="108375" y="921542"/>
                      <a:pt x="112891" y="1097047"/>
                    </a:cubicBezTo>
                    <a:cubicBezTo>
                      <a:pt x="113456" y="1122442"/>
                      <a:pt x="102731" y="1139371"/>
                      <a:pt x="82975" y="1144450"/>
                    </a:cubicBezTo>
                    <a:cubicBezTo>
                      <a:pt x="63783" y="1149530"/>
                      <a:pt x="47414" y="1145015"/>
                      <a:pt x="36690" y="1128085"/>
                    </a:cubicBezTo>
                    <a:cubicBezTo>
                      <a:pt x="31610" y="1119620"/>
                      <a:pt x="29352" y="1108334"/>
                      <a:pt x="28787" y="1098176"/>
                    </a:cubicBezTo>
                    <a:cubicBezTo>
                      <a:pt x="23143" y="902920"/>
                      <a:pt x="18063" y="707099"/>
                      <a:pt x="12418" y="511842"/>
                    </a:cubicBezTo>
                    <a:cubicBezTo>
                      <a:pt x="8467" y="365682"/>
                      <a:pt x="4516" y="219522"/>
                      <a:pt x="564" y="73362"/>
                    </a:cubicBezTo>
                    <a:cubicBezTo>
                      <a:pt x="564" y="64897"/>
                      <a:pt x="0" y="56432"/>
                      <a:pt x="0" y="47968"/>
                    </a:cubicBezTo>
                    <a:cubicBezTo>
                      <a:pt x="564" y="19751"/>
                      <a:pt x="18063" y="0"/>
                      <a:pt x="42899" y="0"/>
                    </a:cubicBezTo>
                    <a:cubicBezTo>
                      <a:pt x="66606" y="0"/>
                      <a:pt x="83539" y="18623"/>
                      <a:pt x="84668" y="46275"/>
                    </a:cubicBezTo>
                    <a:cubicBezTo>
                      <a:pt x="87491" y="139952"/>
                      <a:pt x="90877" y="233066"/>
                      <a:pt x="92006" y="326744"/>
                    </a:cubicBezTo>
                    <a:cubicBezTo>
                      <a:pt x="93135" y="408571"/>
                      <a:pt x="92006" y="489834"/>
                      <a:pt x="92006" y="571661"/>
                    </a:cubicBezTo>
                    <a:cubicBezTo>
                      <a:pt x="94264" y="571661"/>
                      <a:pt x="96522" y="571661"/>
                      <a:pt x="98780" y="571661"/>
                    </a:cubicBezTo>
                    <a:close/>
                  </a:path>
                </a:pathLst>
              </a:custGeom>
              <a:grpFill/>
              <a:ln w="5635" cap="flat">
                <a:noFill/>
                <a:prstDash val="solid"/>
                <a:miter/>
              </a:ln>
            </p:spPr>
            <p:txBody>
              <a:bodyPr rtlCol="0" anchor="ctr"/>
              <a:lstStyle/>
              <a:p>
                <a:pPr algn="l" rtl="0"/>
                <a:endParaRPr lang="en-US"/>
              </a:p>
            </p:txBody>
          </p:sp>
          <p:sp>
            <p:nvSpPr>
              <p:cNvPr id="51" name="Freeform 50">
                <a:extLst>
                  <a:ext uri="{FF2B5EF4-FFF2-40B4-BE49-F238E27FC236}">
                    <a16:creationId xmlns:a16="http://schemas.microsoft.com/office/drawing/2014/main" id="{BC986180-5C13-9C6A-A813-AEDA9889C5F4}"/>
                  </a:ext>
                </a:extLst>
              </p:cNvPr>
              <p:cNvSpPr/>
              <p:nvPr/>
            </p:nvSpPr>
            <p:spPr>
              <a:xfrm>
                <a:off x="5085834" y="4301796"/>
                <a:ext cx="84472" cy="425889"/>
              </a:xfrm>
              <a:custGeom>
                <a:avLst/>
                <a:gdLst>
                  <a:gd name="connsiteX0" fmla="*/ 84104 w 84472"/>
                  <a:gd name="connsiteY0" fmla="*/ 214820 h 425889"/>
                  <a:gd name="connsiteX1" fmla="*/ 84104 w 84472"/>
                  <a:gd name="connsiteY1" fmla="*/ 375089 h 425889"/>
                  <a:gd name="connsiteX2" fmla="*/ 42899 w 84472"/>
                  <a:gd name="connsiteY2" fmla="*/ 425878 h 425889"/>
                  <a:gd name="connsiteX3" fmla="*/ 0 w 84472"/>
                  <a:gd name="connsiteY3" fmla="*/ 373960 h 425889"/>
                  <a:gd name="connsiteX4" fmla="*/ 0 w 84472"/>
                  <a:gd name="connsiteY4" fmla="*/ 51166 h 425889"/>
                  <a:gd name="connsiteX5" fmla="*/ 23707 w 84472"/>
                  <a:gd name="connsiteY5" fmla="*/ 5456 h 425889"/>
                  <a:gd name="connsiteX6" fmla="*/ 66606 w 84472"/>
                  <a:gd name="connsiteY6" fmla="*/ 9970 h 425889"/>
                  <a:gd name="connsiteX7" fmla="*/ 83539 w 84472"/>
                  <a:gd name="connsiteY7" fmla="*/ 48345 h 425889"/>
                  <a:gd name="connsiteX8" fmla="*/ 84104 w 84472"/>
                  <a:gd name="connsiteY8" fmla="*/ 214820 h 42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889">
                    <a:moveTo>
                      <a:pt x="84104" y="214820"/>
                    </a:moveTo>
                    <a:cubicBezTo>
                      <a:pt x="84104" y="268431"/>
                      <a:pt x="84104" y="321478"/>
                      <a:pt x="84104" y="375089"/>
                    </a:cubicBezTo>
                    <a:cubicBezTo>
                      <a:pt x="84104" y="406126"/>
                      <a:pt x="68299" y="425313"/>
                      <a:pt x="42899" y="425878"/>
                    </a:cubicBezTo>
                    <a:cubicBezTo>
                      <a:pt x="16934" y="426442"/>
                      <a:pt x="0" y="406126"/>
                      <a:pt x="0" y="373960"/>
                    </a:cubicBezTo>
                    <a:cubicBezTo>
                      <a:pt x="0" y="266174"/>
                      <a:pt x="0" y="158952"/>
                      <a:pt x="0" y="51166"/>
                    </a:cubicBezTo>
                    <a:cubicBezTo>
                      <a:pt x="0" y="31415"/>
                      <a:pt x="5645" y="15049"/>
                      <a:pt x="23707" y="5456"/>
                    </a:cubicBezTo>
                    <a:cubicBezTo>
                      <a:pt x="38947" y="-2445"/>
                      <a:pt x="55881" y="-2445"/>
                      <a:pt x="66606" y="9970"/>
                    </a:cubicBezTo>
                    <a:cubicBezTo>
                      <a:pt x="75637" y="20128"/>
                      <a:pt x="82975" y="35365"/>
                      <a:pt x="83539" y="48345"/>
                    </a:cubicBezTo>
                    <a:cubicBezTo>
                      <a:pt x="85233" y="103648"/>
                      <a:pt x="84104" y="159516"/>
                      <a:pt x="84104" y="214820"/>
                    </a:cubicBezTo>
                    <a:close/>
                  </a:path>
                </a:pathLst>
              </a:custGeom>
              <a:grpFill/>
              <a:ln w="5635"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EB82748C-764E-5EFB-0563-4E2FD8FDD559}"/>
                  </a:ext>
                </a:extLst>
              </p:cNvPr>
              <p:cNvSpPr/>
              <p:nvPr/>
            </p:nvSpPr>
            <p:spPr>
              <a:xfrm>
                <a:off x="5085834" y="5024696"/>
                <a:ext cx="84472" cy="425325"/>
              </a:xfrm>
              <a:custGeom>
                <a:avLst/>
                <a:gdLst>
                  <a:gd name="connsiteX0" fmla="*/ 84104 w 84472"/>
                  <a:gd name="connsiteY0" fmla="*/ 214256 h 425325"/>
                  <a:gd name="connsiteX1" fmla="*/ 84104 w 84472"/>
                  <a:gd name="connsiteY1" fmla="*/ 374524 h 425325"/>
                  <a:gd name="connsiteX2" fmla="*/ 42899 w 84472"/>
                  <a:gd name="connsiteY2" fmla="*/ 425313 h 425325"/>
                  <a:gd name="connsiteX3" fmla="*/ 0 w 84472"/>
                  <a:gd name="connsiteY3" fmla="*/ 375653 h 425325"/>
                  <a:gd name="connsiteX4" fmla="*/ 0 w 84472"/>
                  <a:gd name="connsiteY4" fmla="*/ 48909 h 425325"/>
                  <a:gd name="connsiteX5" fmla="*/ 23707 w 84472"/>
                  <a:gd name="connsiteY5" fmla="*/ 5456 h 425325"/>
                  <a:gd name="connsiteX6" fmla="*/ 66606 w 84472"/>
                  <a:gd name="connsiteY6" fmla="*/ 9971 h 425325"/>
                  <a:gd name="connsiteX7" fmla="*/ 83539 w 84472"/>
                  <a:gd name="connsiteY7" fmla="*/ 48345 h 425325"/>
                  <a:gd name="connsiteX8" fmla="*/ 84104 w 84472"/>
                  <a:gd name="connsiteY8" fmla="*/ 214256 h 42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72" h="425325">
                    <a:moveTo>
                      <a:pt x="84104" y="214256"/>
                    </a:moveTo>
                    <a:cubicBezTo>
                      <a:pt x="84104" y="267867"/>
                      <a:pt x="84104" y="320913"/>
                      <a:pt x="84104" y="374524"/>
                    </a:cubicBezTo>
                    <a:cubicBezTo>
                      <a:pt x="84104" y="405562"/>
                      <a:pt x="67735" y="424749"/>
                      <a:pt x="42899" y="425313"/>
                    </a:cubicBezTo>
                    <a:cubicBezTo>
                      <a:pt x="17498" y="425878"/>
                      <a:pt x="0" y="406126"/>
                      <a:pt x="0" y="375653"/>
                    </a:cubicBezTo>
                    <a:cubicBezTo>
                      <a:pt x="0" y="266738"/>
                      <a:pt x="0" y="157823"/>
                      <a:pt x="0" y="48909"/>
                    </a:cubicBezTo>
                    <a:cubicBezTo>
                      <a:pt x="0" y="29722"/>
                      <a:pt x="6209" y="14485"/>
                      <a:pt x="23707" y="5456"/>
                    </a:cubicBezTo>
                    <a:cubicBezTo>
                      <a:pt x="38947" y="-2445"/>
                      <a:pt x="55881" y="-2445"/>
                      <a:pt x="66606" y="9971"/>
                    </a:cubicBezTo>
                    <a:cubicBezTo>
                      <a:pt x="75637" y="20128"/>
                      <a:pt x="82975" y="35365"/>
                      <a:pt x="83539" y="48345"/>
                    </a:cubicBezTo>
                    <a:cubicBezTo>
                      <a:pt x="85233" y="103084"/>
                      <a:pt x="84104" y="158952"/>
                      <a:pt x="84104" y="214256"/>
                    </a:cubicBezTo>
                    <a:close/>
                  </a:path>
                </a:pathLst>
              </a:custGeom>
              <a:grpFill/>
              <a:ln w="5635" cap="flat">
                <a:noFill/>
                <a:prstDash val="solid"/>
                <a:miter/>
              </a:ln>
            </p:spPr>
            <p:txBody>
              <a:bodyPr rtlCol="0" anchor="ctr"/>
              <a:lstStyle/>
              <a:p>
                <a:pPr algn="l" rtl="0"/>
                <a:endParaRPr lang="en-US"/>
              </a:p>
            </p:txBody>
          </p:sp>
          <p:sp>
            <p:nvSpPr>
              <p:cNvPr id="53" name="Freeform 52">
                <a:extLst>
                  <a:ext uri="{FF2B5EF4-FFF2-40B4-BE49-F238E27FC236}">
                    <a16:creationId xmlns:a16="http://schemas.microsoft.com/office/drawing/2014/main" id="{2AFC8000-0856-F4DF-DD34-83E6E4A068AD}"/>
                  </a:ext>
                </a:extLst>
              </p:cNvPr>
              <p:cNvSpPr/>
              <p:nvPr/>
            </p:nvSpPr>
            <p:spPr>
              <a:xfrm>
                <a:off x="5085224" y="4835447"/>
                <a:ext cx="84162" cy="84096"/>
              </a:xfrm>
              <a:custGeom>
                <a:avLst/>
                <a:gdLst>
                  <a:gd name="connsiteX0" fmla="*/ 84150 w 84162"/>
                  <a:gd name="connsiteY0" fmla="*/ 42337 h 84096"/>
                  <a:gd name="connsiteX1" fmla="*/ 42380 w 84162"/>
                  <a:gd name="connsiteY1" fmla="*/ 84097 h 84096"/>
                  <a:gd name="connsiteX2" fmla="*/ 46 w 84162"/>
                  <a:gd name="connsiteY2" fmla="*/ 40644 h 84096"/>
                  <a:gd name="connsiteX3" fmla="*/ 43509 w 84162"/>
                  <a:gd name="connsiteY3" fmla="*/ 12 h 84096"/>
                  <a:gd name="connsiteX4" fmla="*/ 84150 w 84162"/>
                  <a:gd name="connsiteY4" fmla="*/ 42337 h 8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62" h="84096">
                    <a:moveTo>
                      <a:pt x="84150" y="42337"/>
                    </a:moveTo>
                    <a:cubicBezTo>
                      <a:pt x="84150" y="66038"/>
                      <a:pt x="66087" y="84097"/>
                      <a:pt x="42380" y="84097"/>
                    </a:cubicBezTo>
                    <a:cubicBezTo>
                      <a:pt x="18673" y="84097"/>
                      <a:pt x="-1083" y="63781"/>
                      <a:pt x="46" y="40644"/>
                    </a:cubicBezTo>
                    <a:cubicBezTo>
                      <a:pt x="1175" y="18071"/>
                      <a:pt x="20931" y="-552"/>
                      <a:pt x="43509" y="12"/>
                    </a:cubicBezTo>
                    <a:cubicBezTo>
                      <a:pt x="66652" y="12"/>
                      <a:pt x="84714" y="19200"/>
                      <a:pt x="84150" y="42337"/>
                    </a:cubicBezTo>
                    <a:close/>
                  </a:path>
                </a:pathLst>
              </a:custGeom>
              <a:grpFill/>
              <a:ln w="5635" cap="flat">
                <a:noFill/>
                <a:prstDash val="solid"/>
                <a:miter/>
              </a:ln>
            </p:spPr>
            <p:txBody>
              <a:bodyPr rtlCol="0" anchor="ctr"/>
              <a:lstStyle/>
              <a:p>
                <a:pPr algn="l" rtl="0"/>
                <a:endParaRPr lang="en-US"/>
              </a:p>
            </p:txBody>
          </p:sp>
          <p:sp>
            <p:nvSpPr>
              <p:cNvPr id="54" name="Freeform 53">
                <a:extLst>
                  <a:ext uri="{FF2B5EF4-FFF2-40B4-BE49-F238E27FC236}">
                    <a16:creationId xmlns:a16="http://schemas.microsoft.com/office/drawing/2014/main" id="{633F5AF8-8435-4D0F-EC13-C04C5B99B0DE}"/>
                  </a:ext>
                </a:extLst>
              </p:cNvPr>
              <p:cNvSpPr/>
              <p:nvPr/>
            </p:nvSpPr>
            <p:spPr>
              <a:xfrm>
                <a:off x="5570045" y="4779873"/>
                <a:ext cx="358558" cy="270580"/>
              </a:xfrm>
              <a:custGeom>
                <a:avLst/>
                <a:gdLst>
                  <a:gd name="connsiteX0" fmla="*/ 136126 w 358558"/>
                  <a:gd name="connsiteY0" fmla="*/ 177481 h 270580"/>
                  <a:gd name="connsiteX1" fmla="*/ 107903 w 358558"/>
                  <a:gd name="connsiteY1" fmla="*/ 260437 h 270580"/>
                  <a:gd name="connsiteX2" fmla="*/ 66698 w 358558"/>
                  <a:gd name="connsiteY2" fmla="*/ 269466 h 270580"/>
                  <a:gd name="connsiteX3" fmla="*/ 13075 w 358558"/>
                  <a:gd name="connsiteY3" fmla="*/ 235042 h 270580"/>
                  <a:gd name="connsiteX4" fmla="*/ 1221 w 358558"/>
                  <a:gd name="connsiteY4" fmla="*/ 183689 h 270580"/>
                  <a:gd name="connsiteX5" fmla="*/ 52022 w 358558"/>
                  <a:gd name="connsiteY5" fmla="*/ 130078 h 270580"/>
                  <a:gd name="connsiteX6" fmla="*/ 71214 w 358558"/>
                  <a:gd name="connsiteY6" fmla="*/ 121613 h 270580"/>
                  <a:gd name="connsiteX7" fmla="*/ 116370 w 358558"/>
                  <a:gd name="connsiteY7" fmla="*/ 50508 h 270580"/>
                  <a:gd name="connsiteX8" fmla="*/ 288529 w 358558"/>
                  <a:gd name="connsiteY8" fmla="*/ 51072 h 270580"/>
                  <a:gd name="connsiteX9" fmla="*/ 348926 w 358558"/>
                  <a:gd name="connsiteY9" fmla="*/ 150393 h 270580"/>
                  <a:gd name="connsiteX10" fmla="*/ 339330 w 358558"/>
                  <a:gd name="connsiteY10" fmla="*/ 214726 h 270580"/>
                  <a:gd name="connsiteX11" fmla="*/ 276111 w 358558"/>
                  <a:gd name="connsiteY11" fmla="*/ 192718 h 270580"/>
                  <a:gd name="connsiteX12" fmla="*/ 219101 w 358558"/>
                  <a:gd name="connsiteY12" fmla="*/ 99040 h 270580"/>
                  <a:gd name="connsiteX13" fmla="*/ 185798 w 358558"/>
                  <a:gd name="connsiteY13" fmla="*/ 99604 h 270580"/>
                  <a:gd name="connsiteX14" fmla="*/ 136126 w 358558"/>
                  <a:gd name="connsiteY14" fmla="*/ 177481 h 27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558" h="270580">
                    <a:moveTo>
                      <a:pt x="136126" y="177481"/>
                    </a:moveTo>
                    <a:cubicBezTo>
                      <a:pt x="172816" y="215855"/>
                      <a:pt x="150802" y="254229"/>
                      <a:pt x="107903" y="260437"/>
                    </a:cubicBezTo>
                    <a:cubicBezTo>
                      <a:pt x="93792" y="262694"/>
                      <a:pt x="80809" y="267209"/>
                      <a:pt x="66698" y="269466"/>
                    </a:cubicBezTo>
                    <a:cubicBezTo>
                      <a:pt x="39040" y="274545"/>
                      <a:pt x="19848" y="262130"/>
                      <a:pt x="13075" y="235042"/>
                    </a:cubicBezTo>
                    <a:cubicBezTo>
                      <a:pt x="8559" y="218113"/>
                      <a:pt x="4608" y="201183"/>
                      <a:pt x="1221" y="183689"/>
                    </a:cubicBezTo>
                    <a:cubicBezTo>
                      <a:pt x="-5552" y="148700"/>
                      <a:pt x="16462" y="126692"/>
                      <a:pt x="52022" y="130078"/>
                    </a:cubicBezTo>
                    <a:cubicBezTo>
                      <a:pt x="58231" y="130642"/>
                      <a:pt x="67827" y="126127"/>
                      <a:pt x="71214" y="121613"/>
                    </a:cubicBezTo>
                    <a:cubicBezTo>
                      <a:pt x="87019" y="98476"/>
                      <a:pt x="101130" y="73645"/>
                      <a:pt x="116370" y="50508"/>
                    </a:cubicBezTo>
                    <a:cubicBezTo>
                      <a:pt x="159833" y="-17211"/>
                      <a:pt x="245631" y="-16647"/>
                      <a:pt x="288529" y="51072"/>
                    </a:cubicBezTo>
                    <a:cubicBezTo>
                      <a:pt x="308850" y="83803"/>
                      <a:pt x="329170" y="117098"/>
                      <a:pt x="348926" y="150393"/>
                    </a:cubicBezTo>
                    <a:cubicBezTo>
                      <a:pt x="364731" y="176917"/>
                      <a:pt x="360779" y="201747"/>
                      <a:pt x="339330" y="214726"/>
                    </a:cubicBezTo>
                    <a:cubicBezTo>
                      <a:pt x="316752" y="228270"/>
                      <a:pt x="293045" y="220370"/>
                      <a:pt x="276111" y="192718"/>
                    </a:cubicBezTo>
                    <a:cubicBezTo>
                      <a:pt x="256920" y="161680"/>
                      <a:pt x="238293" y="130078"/>
                      <a:pt x="219101" y="99040"/>
                    </a:cubicBezTo>
                    <a:cubicBezTo>
                      <a:pt x="206683" y="79288"/>
                      <a:pt x="198216" y="79288"/>
                      <a:pt x="185798" y="99604"/>
                    </a:cubicBezTo>
                    <a:cubicBezTo>
                      <a:pt x="168865" y="125563"/>
                      <a:pt x="152495" y="151522"/>
                      <a:pt x="136126" y="177481"/>
                    </a:cubicBezTo>
                    <a:close/>
                  </a:path>
                </a:pathLst>
              </a:custGeom>
              <a:grpFill/>
              <a:ln w="5635" cap="flat">
                <a:noFill/>
                <a:prstDash val="solid"/>
                <a:miter/>
              </a:ln>
            </p:spPr>
            <p:txBody>
              <a:bodyPr rtlCol="0" anchor="ctr"/>
              <a:lstStyle/>
              <a:p>
                <a:pPr algn="l" rtl="0"/>
                <a:endParaRPr lang="en-US"/>
              </a:p>
            </p:txBody>
          </p:sp>
          <p:sp>
            <p:nvSpPr>
              <p:cNvPr id="55" name="Freeform 54">
                <a:extLst>
                  <a:ext uri="{FF2B5EF4-FFF2-40B4-BE49-F238E27FC236}">
                    <a16:creationId xmlns:a16="http://schemas.microsoft.com/office/drawing/2014/main" id="{4C1E7BA5-3E5F-1778-8A5D-4C8F178AC4C1}"/>
                  </a:ext>
                </a:extLst>
              </p:cNvPr>
              <p:cNvSpPr/>
              <p:nvPr/>
            </p:nvSpPr>
            <p:spPr>
              <a:xfrm>
                <a:off x="5450001" y="5105910"/>
                <a:ext cx="319107" cy="270973"/>
              </a:xfrm>
              <a:custGeom>
                <a:avLst/>
                <a:gdLst>
                  <a:gd name="connsiteX0" fmla="*/ 190129 w 319107"/>
                  <a:gd name="connsiteY0" fmla="*/ 144329 h 270973"/>
                  <a:gd name="connsiteX1" fmla="*/ 273668 w 319107"/>
                  <a:gd name="connsiteY1" fmla="*/ 124577 h 270973"/>
                  <a:gd name="connsiteX2" fmla="*/ 306407 w 319107"/>
                  <a:gd name="connsiteY2" fmla="*/ 157872 h 270973"/>
                  <a:gd name="connsiteX3" fmla="*/ 306407 w 319107"/>
                  <a:gd name="connsiteY3" fmla="*/ 216562 h 270973"/>
                  <a:gd name="connsiteX4" fmla="*/ 269153 w 319107"/>
                  <a:gd name="connsiteY4" fmla="*/ 253808 h 270973"/>
                  <a:gd name="connsiteX5" fmla="*/ 192951 w 319107"/>
                  <a:gd name="connsiteY5" fmla="*/ 237442 h 270973"/>
                  <a:gd name="connsiteX6" fmla="*/ 189564 w 319107"/>
                  <a:gd name="connsiteY6" fmla="*/ 228977 h 270973"/>
                  <a:gd name="connsiteX7" fmla="*/ 107154 w 319107"/>
                  <a:gd name="connsiteY7" fmla="*/ 228977 h 270973"/>
                  <a:gd name="connsiteX8" fmla="*/ 12325 w 319107"/>
                  <a:gd name="connsiteY8" fmla="*/ 177060 h 270973"/>
                  <a:gd name="connsiteX9" fmla="*/ 19099 w 319107"/>
                  <a:gd name="connsiteY9" fmla="*/ 71531 h 270973"/>
                  <a:gd name="connsiteX10" fmla="*/ 50709 w 319107"/>
                  <a:gd name="connsiteY10" fmla="*/ 21306 h 270973"/>
                  <a:gd name="connsiteX11" fmla="*/ 109412 w 319107"/>
                  <a:gd name="connsiteY11" fmla="*/ 6634 h 270973"/>
                  <a:gd name="connsiteX12" fmla="*/ 121830 w 319107"/>
                  <a:gd name="connsiteY12" fmla="*/ 65888 h 270973"/>
                  <a:gd name="connsiteX13" fmla="*/ 89656 w 319107"/>
                  <a:gd name="connsiteY13" fmla="*/ 117806 h 270973"/>
                  <a:gd name="connsiteX14" fmla="*/ 104332 w 319107"/>
                  <a:gd name="connsiteY14" fmla="*/ 143764 h 270973"/>
                  <a:gd name="connsiteX15" fmla="*/ 190129 w 319107"/>
                  <a:gd name="connsiteY15" fmla="*/ 144329 h 27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107" h="270973">
                    <a:moveTo>
                      <a:pt x="190129" y="144329"/>
                    </a:moveTo>
                    <a:cubicBezTo>
                      <a:pt x="208192" y="96925"/>
                      <a:pt x="239237" y="90154"/>
                      <a:pt x="273668" y="124577"/>
                    </a:cubicBezTo>
                    <a:cubicBezTo>
                      <a:pt x="284393" y="135299"/>
                      <a:pt x="296247" y="146022"/>
                      <a:pt x="306407" y="157872"/>
                    </a:cubicBezTo>
                    <a:cubicBezTo>
                      <a:pt x="323340" y="176495"/>
                      <a:pt x="323340" y="197939"/>
                      <a:pt x="306407" y="216562"/>
                    </a:cubicBezTo>
                    <a:cubicBezTo>
                      <a:pt x="294553" y="229542"/>
                      <a:pt x="282135" y="241957"/>
                      <a:pt x="269153" y="253808"/>
                    </a:cubicBezTo>
                    <a:cubicBezTo>
                      <a:pt x="240365" y="282024"/>
                      <a:pt x="207063" y="274688"/>
                      <a:pt x="192951" y="237442"/>
                    </a:cubicBezTo>
                    <a:cubicBezTo>
                      <a:pt x="191822" y="234620"/>
                      <a:pt x="190693" y="232363"/>
                      <a:pt x="189564" y="228977"/>
                    </a:cubicBezTo>
                    <a:cubicBezTo>
                      <a:pt x="161906" y="228977"/>
                      <a:pt x="134248" y="228413"/>
                      <a:pt x="107154" y="228977"/>
                    </a:cubicBezTo>
                    <a:cubicBezTo>
                      <a:pt x="65949" y="229542"/>
                      <a:pt x="32646" y="214305"/>
                      <a:pt x="12325" y="177060"/>
                    </a:cubicBezTo>
                    <a:cubicBezTo>
                      <a:pt x="-6866" y="140943"/>
                      <a:pt x="-2915" y="105390"/>
                      <a:pt x="19099" y="71531"/>
                    </a:cubicBezTo>
                    <a:cubicBezTo>
                      <a:pt x="29824" y="55165"/>
                      <a:pt x="39419" y="37671"/>
                      <a:pt x="50709" y="21306"/>
                    </a:cubicBezTo>
                    <a:cubicBezTo>
                      <a:pt x="65384" y="-703"/>
                      <a:pt x="89091" y="-5782"/>
                      <a:pt x="109412" y="6634"/>
                    </a:cubicBezTo>
                    <a:cubicBezTo>
                      <a:pt x="129732" y="19049"/>
                      <a:pt x="134812" y="43315"/>
                      <a:pt x="121830" y="65888"/>
                    </a:cubicBezTo>
                    <a:cubicBezTo>
                      <a:pt x="111670" y="83382"/>
                      <a:pt x="99816" y="100311"/>
                      <a:pt x="89656" y="117806"/>
                    </a:cubicBezTo>
                    <a:cubicBezTo>
                      <a:pt x="80060" y="134171"/>
                      <a:pt x="85140" y="143200"/>
                      <a:pt x="104332" y="143764"/>
                    </a:cubicBezTo>
                    <a:cubicBezTo>
                      <a:pt x="133119" y="144893"/>
                      <a:pt x="161342" y="144329"/>
                      <a:pt x="190129" y="144329"/>
                    </a:cubicBezTo>
                    <a:close/>
                  </a:path>
                </a:pathLst>
              </a:custGeom>
              <a:grpFill/>
              <a:ln w="5635" cap="flat">
                <a:noFill/>
                <a:prstDash val="solid"/>
                <a:miter/>
              </a:ln>
            </p:spPr>
            <p:txBody>
              <a:bodyPr rtlCol="0" anchor="ctr"/>
              <a:lstStyle/>
              <a:p>
                <a:pPr algn="l" rtl="0"/>
                <a:endParaRPr lang="en-US"/>
              </a:p>
            </p:txBody>
          </p:sp>
          <p:sp>
            <p:nvSpPr>
              <p:cNvPr id="56" name="Freeform 55">
                <a:extLst>
                  <a:ext uri="{FF2B5EF4-FFF2-40B4-BE49-F238E27FC236}">
                    <a16:creationId xmlns:a16="http://schemas.microsoft.com/office/drawing/2014/main" id="{ECE47776-7F69-CC9F-C5F3-DFEDFA3DB373}"/>
                  </a:ext>
                </a:extLst>
              </p:cNvPr>
              <p:cNvSpPr/>
              <p:nvPr/>
            </p:nvSpPr>
            <p:spPr>
              <a:xfrm>
                <a:off x="5845591" y="5049652"/>
                <a:ext cx="248323" cy="285313"/>
              </a:xfrm>
              <a:custGeom>
                <a:avLst/>
                <a:gdLst>
                  <a:gd name="connsiteX0" fmla="*/ 133776 w 248323"/>
                  <a:gd name="connsiteY0" fmla="*/ 136818 h 285313"/>
                  <a:gd name="connsiteX1" fmla="*/ 73379 w 248323"/>
                  <a:gd name="connsiteY1" fmla="*/ 76435 h 285313"/>
                  <a:gd name="connsiteX2" fmla="*/ 85233 w 248323"/>
                  <a:gd name="connsiteY2" fmla="*/ 33546 h 285313"/>
                  <a:gd name="connsiteX3" fmla="*/ 138856 w 248323"/>
                  <a:gd name="connsiteY3" fmla="*/ 1380 h 285313"/>
                  <a:gd name="connsiteX4" fmla="*/ 195866 w 248323"/>
                  <a:gd name="connsiteY4" fmla="*/ 17181 h 285313"/>
                  <a:gd name="connsiteX5" fmla="*/ 216751 w 248323"/>
                  <a:gd name="connsiteY5" fmla="*/ 83207 h 285313"/>
                  <a:gd name="connsiteX6" fmla="*/ 216187 w 248323"/>
                  <a:gd name="connsiteY6" fmla="*/ 106909 h 285313"/>
                  <a:gd name="connsiteX7" fmla="*/ 245538 w 248323"/>
                  <a:gd name="connsiteY7" fmla="*/ 166727 h 285313"/>
                  <a:gd name="connsiteX8" fmla="*/ 160305 w 248323"/>
                  <a:gd name="connsiteY8" fmla="*/ 283542 h 285313"/>
                  <a:gd name="connsiteX9" fmla="*/ 40076 w 248323"/>
                  <a:gd name="connsiteY9" fmla="*/ 284107 h 285313"/>
                  <a:gd name="connsiteX10" fmla="*/ 0 w 248323"/>
                  <a:gd name="connsiteY10" fmla="*/ 243475 h 285313"/>
                  <a:gd name="connsiteX11" fmla="*/ 38948 w 248323"/>
                  <a:gd name="connsiteY11" fmla="*/ 201715 h 285313"/>
                  <a:gd name="connsiteX12" fmla="*/ 139985 w 248323"/>
                  <a:gd name="connsiteY12" fmla="*/ 200586 h 285313"/>
                  <a:gd name="connsiteX13" fmla="*/ 156919 w 248323"/>
                  <a:gd name="connsiteY13" fmla="*/ 171242 h 285313"/>
                  <a:gd name="connsiteX14" fmla="*/ 139421 w 248323"/>
                  <a:gd name="connsiteY14" fmla="*/ 142461 h 285313"/>
                  <a:gd name="connsiteX15" fmla="*/ 133776 w 248323"/>
                  <a:gd name="connsiteY15" fmla="*/ 136818 h 28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23" h="285313">
                    <a:moveTo>
                      <a:pt x="133776" y="136818"/>
                    </a:moveTo>
                    <a:cubicBezTo>
                      <a:pt x="85233" y="149233"/>
                      <a:pt x="60397" y="123838"/>
                      <a:pt x="73379" y="76435"/>
                    </a:cubicBezTo>
                    <a:cubicBezTo>
                      <a:pt x="77330" y="62327"/>
                      <a:pt x="80717" y="47655"/>
                      <a:pt x="85233" y="33546"/>
                    </a:cubicBezTo>
                    <a:cubicBezTo>
                      <a:pt x="93135" y="7588"/>
                      <a:pt x="112327" y="-4263"/>
                      <a:pt x="138856" y="1380"/>
                    </a:cubicBezTo>
                    <a:cubicBezTo>
                      <a:pt x="158048" y="5894"/>
                      <a:pt x="177239" y="10973"/>
                      <a:pt x="195866" y="17181"/>
                    </a:cubicBezTo>
                    <a:cubicBezTo>
                      <a:pt x="225782" y="27339"/>
                      <a:pt x="235942" y="57812"/>
                      <a:pt x="216751" y="83207"/>
                    </a:cubicBezTo>
                    <a:cubicBezTo>
                      <a:pt x="209413" y="92801"/>
                      <a:pt x="211106" y="98444"/>
                      <a:pt x="216187" y="106909"/>
                    </a:cubicBezTo>
                    <a:cubicBezTo>
                      <a:pt x="226911" y="126660"/>
                      <a:pt x="239894" y="145847"/>
                      <a:pt x="245538" y="166727"/>
                    </a:cubicBezTo>
                    <a:cubicBezTo>
                      <a:pt x="259650" y="223724"/>
                      <a:pt x="218444" y="279592"/>
                      <a:pt x="160305" y="283542"/>
                    </a:cubicBezTo>
                    <a:cubicBezTo>
                      <a:pt x="120229" y="286364"/>
                      <a:pt x="80153" y="285235"/>
                      <a:pt x="40076" y="284107"/>
                    </a:cubicBezTo>
                    <a:cubicBezTo>
                      <a:pt x="16369" y="283542"/>
                      <a:pt x="564" y="265484"/>
                      <a:pt x="0" y="243475"/>
                    </a:cubicBezTo>
                    <a:cubicBezTo>
                      <a:pt x="0" y="220902"/>
                      <a:pt x="15240" y="202844"/>
                      <a:pt x="38948" y="201715"/>
                    </a:cubicBezTo>
                    <a:cubicBezTo>
                      <a:pt x="72815" y="200022"/>
                      <a:pt x="106682" y="201151"/>
                      <a:pt x="139985" y="200586"/>
                    </a:cubicBezTo>
                    <a:cubicBezTo>
                      <a:pt x="165386" y="200022"/>
                      <a:pt x="169337" y="192686"/>
                      <a:pt x="156919" y="171242"/>
                    </a:cubicBezTo>
                    <a:cubicBezTo>
                      <a:pt x="151274" y="161648"/>
                      <a:pt x="145065" y="152055"/>
                      <a:pt x="139421" y="142461"/>
                    </a:cubicBezTo>
                    <a:cubicBezTo>
                      <a:pt x="137727" y="140768"/>
                      <a:pt x="136034" y="139075"/>
                      <a:pt x="133776" y="136818"/>
                    </a:cubicBezTo>
                    <a:close/>
                  </a:path>
                </a:pathLst>
              </a:custGeom>
              <a:grpFill/>
              <a:ln w="5635" cap="flat">
                <a:noFill/>
                <a:prstDash val="solid"/>
                <a:miter/>
              </a:ln>
            </p:spPr>
            <p:txBody>
              <a:bodyPr rtlCol="0" anchor="ctr"/>
              <a:lstStyle/>
              <a:p>
                <a:pPr algn="l" rtl="0"/>
                <a:endParaRPr lang="en-US"/>
              </a:p>
            </p:txBody>
          </p:sp>
        </p:grpSp>
      </p:grpSp>
      <p:grpSp>
        <p:nvGrpSpPr>
          <p:cNvPr id="57" name="Group 56">
            <a:extLst>
              <a:ext uri="{FF2B5EF4-FFF2-40B4-BE49-F238E27FC236}">
                <a16:creationId xmlns:a16="http://schemas.microsoft.com/office/drawing/2014/main" id="{E1733E58-990D-FD67-9CC1-09B3C07BC0F1}"/>
              </a:ext>
            </a:extLst>
          </p:cNvPr>
          <p:cNvGrpSpPr/>
          <p:nvPr/>
        </p:nvGrpSpPr>
        <p:grpSpPr>
          <a:xfrm>
            <a:off x="-8154" y="3534174"/>
            <a:ext cx="7567829" cy="1763740"/>
            <a:chOff x="9811" y="4051493"/>
            <a:chExt cx="7567829" cy="1763740"/>
          </a:xfrm>
        </p:grpSpPr>
        <p:grpSp>
          <p:nvGrpSpPr>
            <p:cNvPr id="58" name="Group 57">
              <a:extLst>
                <a:ext uri="{FF2B5EF4-FFF2-40B4-BE49-F238E27FC236}">
                  <a16:creationId xmlns:a16="http://schemas.microsoft.com/office/drawing/2014/main" id="{D6D04A0E-2735-2B19-A310-D393D80EDBCB}"/>
                </a:ext>
              </a:extLst>
            </p:cNvPr>
            <p:cNvGrpSpPr/>
            <p:nvPr/>
          </p:nvGrpSpPr>
          <p:grpSpPr>
            <a:xfrm>
              <a:off x="9811" y="4051493"/>
              <a:ext cx="7567829" cy="1763740"/>
              <a:chOff x="38754" y="2502573"/>
              <a:chExt cx="7567829" cy="1763740"/>
            </a:xfrm>
          </p:grpSpPr>
          <p:cxnSp>
            <p:nvCxnSpPr>
              <p:cNvPr id="60" name="Straight Connector 59">
                <a:extLst>
                  <a:ext uri="{FF2B5EF4-FFF2-40B4-BE49-F238E27FC236}">
                    <a16:creationId xmlns:a16="http://schemas.microsoft.com/office/drawing/2014/main" id="{213C57C5-4391-CCEF-1A1B-7AA7D6E111C3}"/>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1" name="Freeform 60">
                <a:extLst>
                  <a:ext uri="{FF2B5EF4-FFF2-40B4-BE49-F238E27FC236}">
                    <a16:creationId xmlns:a16="http://schemas.microsoft.com/office/drawing/2014/main" id="{001028B8-8BF9-0CCF-75E6-44E39CD69B86}"/>
                  </a:ext>
                </a:extLst>
              </p:cNvPr>
              <p:cNvSpPr/>
              <p:nvPr/>
            </p:nvSpPr>
            <p:spPr>
              <a:xfrm>
                <a:off x="38754" y="2502573"/>
                <a:ext cx="4560966"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2" name="Text Placeholder 2">
                <a:extLst>
                  <a:ext uri="{FF2B5EF4-FFF2-40B4-BE49-F238E27FC236}">
                    <a16:creationId xmlns:a16="http://schemas.microsoft.com/office/drawing/2014/main" id="{0E0B5A97-54F2-822F-3ADC-8A02EDA54004}"/>
                  </a:ext>
                </a:extLst>
              </p:cNvPr>
              <p:cNvSpPr txBox="1">
                <a:spLocks/>
              </p:cNvSpPr>
              <p:nvPr/>
            </p:nvSpPr>
            <p:spPr>
              <a:xfrm>
                <a:off x="281710" y="3030031"/>
                <a:ext cx="6963798" cy="123628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Yeniden kullanılabilir ambalajı </a:t>
                </a:r>
                <a:r>
                  <a:rPr lang="tr-TR">
                    <a:solidFill>
                      <a:schemeClr val="tx1"/>
                    </a:solidFill>
                    <a:latin typeface="Calibri"/>
                    <a:ea typeface="Calibri"/>
                    <a:cs typeface="Calibri"/>
                  </a:rPr>
                  <a:t>mümkün olan her yerde tercih edin. Bu sadece nihai ürününüzün ambalajı için değil aynı zamanda malzemelerin taşınmasında kullanılan kaplar için de geçerlidir.</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İade Edilebilir Ambalaj: </a:t>
                </a:r>
                <a:r>
                  <a:rPr lang="tr-TR">
                    <a:solidFill>
                      <a:schemeClr val="tx1"/>
                    </a:solidFill>
                    <a:latin typeface="Calibri"/>
                    <a:ea typeface="Calibri"/>
                    <a:cs typeface="Calibri"/>
                  </a:rPr>
                  <a:t>Tedarikçilerin ambalajları yeniden kullanmak üzere geri aldığı bir sistem uygulamayı düşünün. Bu, tedarikçilerle koordinasyonu gerektirir ancak israfı önemli ölçüde azaltabilir.</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Tüketici Teşvikleri: </a:t>
                </a:r>
                <a:r>
                  <a:rPr lang="tr-TR">
                    <a:solidFill>
                      <a:schemeClr val="tx1"/>
                    </a:solidFill>
                    <a:latin typeface="Calibri"/>
                    <a:ea typeface="Calibri"/>
                    <a:cs typeface="Calibri"/>
                  </a:rPr>
                  <a:t>Tüketici ambalajları için, ambalajlarını yeniden kullanmak üzere iade eden müşterilere indirim veya başka bir teşvik sunmayı düşünün.</a:t>
                </a:r>
              </a:p>
            </p:txBody>
          </p:sp>
        </p:grpSp>
        <p:sp>
          <p:nvSpPr>
            <p:cNvPr id="59" name="TextBox 58">
              <a:extLst>
                <a:ext uri="{FF2B5EF4-FFF2-40B4-BE49-F238E27FC236}">
                  <a16:creationId xmlns:a16="http://schemas.microsoft.com/office/drawing/2014/main" id="{A8B60B44-FB97-6CD2-C267-42E29DE267BF}"/>
                </a:ext>
              </a:extLst>
            </p:cNvPr>
            <p:cNvSpPr txBox="1"/>
            <p:nvPr/>
          </p:nvSpPr>
          <p:spPr>
            <a:xfrm>
              <a:off x="506535" y="4094668"/>
              <a:ext cx="4281036"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Yeniden Kullanılabilir Ambalajın Kullanılması</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64" name="Group 63">
            <a:extLst>
              <a:ext uri="{FF2B5EF4-FFF2-40B4-BE49-F238E27FC236}">
                <a16:creationId xmlns:a16="http://schemas.microsoft.com/office/drawing/2014/main" id="{B5D5E180-3FC8-5360-B3A5-7B78D35AB642}"/>
              </a:ext>
            </a:extLst>
          </p:cNvPr>
          <p:cNvGrpSpPr/>
          <p:nvPr/>
        </p:nvGrpSpPr>
        <p:grpSpPr>
          <a:xfrm>
            <a:off x="-10087" y="5306069"/>
            <a:ext cx="7569762" cy="2171461"/>
            <a:chOff x="7878" y="4053799"/>
            <a:chExt cx="7569762" cy="2171461"/>
          </a:xfrm>
        </p:grpSpPr>
        <p:grpSp>
          <p:nvGrpSpPr>
            <p:cNvPr id="65" name="Group 64">
              <a:extLst>
                <a:ext uri="{FF2B5EF4-FFF2-40B4-BE49-F238E27FC236}">
                  <a16:creationId xmlns:a16="http://schemas.microsoft.com/office/drawing/2014/main" id="{F774A665-F21C-A401-0D10-6185677EDB36}"/>
                </a:ext>
              </a:extLst>
            </p:cNvPr>
            <p:cNvGrpSpPr/>
            <p:nvPr/>
          </p:nvGrpSpPr>
          <p:grpSpPr>
            <a:xfrm>
              <a:off x="7878" y="4053799"/>
              <a:ext cx="7569762" cy="2171461"/>
              <a:chOff x="36821" y="2504879"/>
              <a:chExt cx="7569762" cy="2171461"/>
            </a:xfrm>
          </p:grpSpPr>
          <p:cxnSp>
            <p:nvCxnSpPr>
              <p:cNvPr id="67" name="Straight Connector 66">
                <a:extLst>
                  <a:ext uri="{FF2B5EF4-FFF2-40B4-BE49-F238E27FC236}">
                    <a16:creationId xmlns:a16="http://schemas.microsoft.com/office/drawing/2014/main" id="{A1C912EF-264B-DD06-A900-3918EAB5B808}"/>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8" name="Freeform 67">
                <a:extLst>
                  <a:ext uri="{FF2B5EF4-FFF2-40B4-BE49-F238E27FC236}">
                    <a16:creationId xmlns:a16="http://schemas.microsoft.com/office/drawing/2014/main" id="{194BDBCB-13BB-29CC-DDA5-16563E028D59}"/>
                  </a:ext>
                </a:extLst>
              </p:cNvPr>
              <p:cNvSpPr/>
              <p:nvPr/>
            </p:nvSpPr>
            <p:spPr>
              <a:xfrm>
                <a:off x="36821" y="2504879"/>
                <a:ext cx="3626813" cy="418183"/>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9" name="Text Placeholder 2">
                <a:extLst>
                  <a:ext uri="{FF2B5EF4-FFF2-40B4-BE49-F238E27FC236}">
                    <a16:creationId xmlns:a16="http://schemas.microsoft.com/office/drawing/2014/main" id="{CB79C02A-4D1C-7F22-4A0B-5389DD6231DE}"/>
                  </a:ext>
                </a:extLst>
              </p:cNvPr>
              <p:cNvSpPr txBox="1">
                <a:spLocks/>
              </p:cNvSpPr>
              <p:nvPr/>
            </p:nvSpPr>
            <p:spPr>
              <a:xfrm>
                <a:off x="314329" y="2967013"/>
                <a:ext cx="6931179" cy="170932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Tam zamanında (JIT) envanter sistemi: </a:t>
                </a:r>
                <a:r>
                  <a:rPr lang="tr-TR">
                    <a:solidFill>
                      <a:schemeClr val="tx1"/>
                    </a:solidFill>
                    <a:latin typeface="Calibri"/>
                    <a:ea typeface="Calibri"/>
                    <a:cs typeface="Calibri"/>
                  </a:rPr>
                  <a:t>Malzemeleri gerçekten ihtiyaç duyulan zamana mümkün olduğunca yakın bir zamanda sipariş etmek anlamına gelir. Bu, depolama ihtiyacını azaltır, ayrıca bozulma veya diğer atık türlerinin riskini azaltır (</a:t>
                </a:r>
                <a:r>
                  <a:rPr lang="tr-TR" err="1">
                    <a:solidFill>
                      <a:schemeClr val="tx1"/>
                    </a:solidFill>
                    <a:latin typeface="Calibri"/>
                    <a:ea typeface="Calibri"/>
                    <a:cs typeface="Calibri"/>
                  </a:rPr>
                  <a:t>Day</a:t>
                </a:r>
                <a:r>
                  <a:rPr lang="tr-TR">
                    <a:solidFill>
                      <a:schemeClr val="tx1"/>
                    </a:solidFill>
                    <a:latin typeface="Calibri"/>
                    <a:ea typeface="Calibri"/>
                    <a:cs typeface="Calibri"/>
                  </a:rPr>
                  <a:t> ve ark. 2004).</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Envanter Yönetimi Yazılımı: </a:t>
                </a:r>
                <a:r>
                  <a:rPr lang="tr-TR">
                    <a:solidFill>
                      <a:schemeClr val="tx1"/>
                    </a:solidFill>
                    <a:latin typeface="Calibri"/>
                    <a:ea typeface="Calibri"/>
                    <a:cs typeface="Calibri"/>
                  </a:rPr>
                  <a:t>Envanter seviyelerini takip etmek ve talebi tahmin etmek için yazılımı kullanın. Bu, daha doğru sipariş kararları vermenize ve stok fazlası veya tükenme olasılığını azaltmanıza yardımcı olabilir.</a:t>
                </a:r>
              </a:p>
              <a:p>
                <a:pPr marL="228600" indent="-228600" algn="l">
                  <a:buClr>
                    <a:srgbClr val="F79037"/>
                  </a:buClr>
                  <a:buFont typeface="Arial" panose="020B0604020202020204" pitchFamily="34" charset="0"/>
                  <a:buChar char="•"/>
                  <a:tabLst>
                    <a:tab pos="177800" algn="l"/>
                  </a:tabLst>
                </a:pPr>
                <a:r>
                  <a:rPr lang="tr-TR" b="1">
                    <a:solidFill>
                      <a:schemeClr val="tx1"/>
                    </a:solidFill>
                    <a:latin typeface="Calibri"/>
                    <a:ea typeface="Calibri"/>
                    <a:cs typeface="Calibri"/>
                  </a:rPr>
                  <a:t>Güvenilir Tedarikçiler: </a:t>
                </a:r>
                <a:r>
                  <a:rPr lang="tr-TR">
                    <a:solidFill>
                      <a:schemeClr val="tx1"/>
                    </a:solidFill>
                    <a:latin typeface="Calibri"/>
                    <a:ea typeface="Calibri"/>
                    <a:cs typeface="Calibri"/>
                  </a:rPr>
                  <a:t>JIT sistemi, hızlı ve güvenilir teslimat yapabilen tedarikçilere dayanır. Tedarikçilerinizle güçlü ilişkiler geliştirmek, bu sistemin etkili bir şekilde çalışmasına yardımcı olabilir.</a:t>
                </a:r>
              </a:p>
              <a:p>
                <a:pPr marL="228600" indent="-228600" algn="l" rtl="0">
                  <a:buClr>
                    <a:srgbClr val="F79037"/>
                  </a:buClr>
                  <a:buFont typeface="Arial" panose="020B0604020202020204" pitchFamily="34" charset="0"/>
                  <a:buChar char="•"/>
                  <a:tabLst>
                    <a:tab pos="177800" algn="l"/>
                  </a:tabLst>
                </a:pPr>
                <a:endParaRPr lang="tr-TR">
                  <a:solidFill>
                    <a:schemeClr val="tx1"/>
                  </a:solidFill>
                  <a:ea typeface="Calibri"/>
                </a:endParaRPr>
              </a:p>
              <a:p>
                <a:pPr marL="228600" indent="-228600" algn="l" rtl="0">
                  <a:buClr>
                    <a:srgbClr val="F79037"/>
                  </a:buClr>
                  <a:buFont typeface="Arial" panose="020B0604020202020204" pitchFamily="34" charset="0"/>
                  <a:buChar char="•"/>
                  <a:tabLst>
                    <a:tab pos="177800" algn="l"/>
                  </a:tabLst>
                </a:pPr>
                <a:endParaRPr lang="tr-TR">
                  <a:solidFill>
                    <a:schemeClr val="tx1"/>
                  </a:solidFill>
                  <a:ea typeface="Calibri"/>
                </a:endParaRPr>
              </a:p>
              <a:p>
                <a:pPr algn="l">
                  <a:buClr>
                    <a:srgbClr val="F79037"/>
                  </a:buClr>
                  <a:tabLst>
                    <a:tab pos="177800" algn="l"/>
                  </a:tabLst>
                </a:pPr>
                <a:endParaRPr lang="tr-TR">
                  <a:solidFill>
                    <a:schemeClr val="tx1"/>
                  </a:solidFill>
                  <a:ea typeface="Calibri"/>
                </a:endParaRPr>
              </a:p>
              <a:p>
                <a:pPr marL="228600" indent="-228600" algn="l" rtl="0">
                  <a:buClr>
                    <a:srgbClr val="F79037"/>
                  </a:buClr>
                  <a:buFont typeface="Arial" panose="020B0604020202020204" pitchFamily="34" charset="0"/>
                  <a:buChar char="•"/>
                  <a:tabLst>
                    <a:tab pos="177800" algn="l"/>
                  </a:tabLst>
                </a:pPr>
                <a:endParaRPr lang="tr-TR">
                  <a:solidFill>
                    <a:schemeClr val="tx1"/>
                  </a:solidFill>
                  <a:ea typeface="Calibri"/>
                </a:endParaRPr>
              </a:p>
            </p:txBody>
          </p:sp>
        </p:grpSp>
        <p:sp>
          <p:nvSpPr>
            <p:cNvPr id="66" name="TextBox 65">
              <a:extLst>
                <a:ext uri="{FF2B5EF4-FFF2-40B4-BE49-F238E27FC236}">
                  <a16:creationId xmlns:a16="http://schemas.microsoft.com/office/drawing/2014/main" id="{C7078208-263D-DB5E-CEDD-3645587F281B}"/>
                </a:ext>
              </a:extLst>
            </p:cNvPr>
            <p:cNvSpPr txBox="1"/>
            <p:nvPr/>
          </p:nvSpPr>
          <p:spPr>
            <a:xfrm>
              <a:off x="514689" y="4094668"/>
              <a:ext cx="3098564"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Tam Zamanında Envanter Sistemi</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72" name="Rectangle 71">
            <a:extLst>
              <a:ext uri="{FF2B5EF4-FFF2-40B4-BE49-F238E27FC236}">
                <a16:creationId xmlns:a16="http://schemas.microsoft.com/office/drawing/2014/main" id="{53185B02-1D27-4DBF-3DC4-74013501E9AF}"/>
              </a:ext>
            </a:extLst>
          </p:cNvPr>
          <p:cNvSpPr/>
          <p:nvPr/>
        </p:nvSpPr>
        <p:spPr>
          <a:xfrm>
            <a:off x="-943" y="9393294"/>
            <a:ext cx="7559674" cy="785935"/>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3" name="Text Placeholder 2">
            <a:extLst>
              <a:ext uri="{FF2B5EF4-FFF2-40B4-BE49-F238E27FC236}">
                <a16:creationId xmlns:a16="http://schemas.microsoft.com/office/drawing/2014/main" id="{A02D0389-3049-A869-956E-B4F5B8622D91}"/>
              </a:ext>
            </a:extLst>
          </p:cNvPr>
          <p:cNvSpPr txBox="1">
            <a:spLocks/>
          </p:cNvSpPr>
          <p:nvPr/>
        </p:nvSpPr>
        <p:spPr>
          <a:xfrm>
            <a:off x="473048" y="9487184"/>
            <a:ext cx="6425434" cy="699804"/>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lnSpc>
                <a:spcPts val="1220"/>
              </a:lnSpc>
              <a:buClr>
                <a:srgbClr val="F1A0C2"/>
              </a:buClr>
              <a:tabLst>
                <a:tab pos="177800" algn="l"/>
              </a:tabLst>
            </a:pPr>
            <a:r>
              <a:rPr lang="tr-TR" b="1">
                <a:solidFill>
                  <a:schemeClr val="bg1"/>
                </a:solidFill>
                <a:highlight>
                  <a:srgbClr val="F79037"/>
                </a:highlight>
                <a:latin typeface="Calibri"/>
                <a:ea typeface="Calibri"/>
                <a:cs typeface="Calibri"/>
              </a:rPr>
              <a:t>Bu stratejileri uygulayarak,</a:t>
            </a:r>
            <a:r>
              <a:rPr lang="tr-TR" b="1">
                <a:solidFill>
                  <a:schemeClr val="bg1"/>
                </a:solidFill>
                <a:latin typeface="Calibri"/>
                <a:ea typeface="Calibri"/>
                <a:cs typeface="Calibri"/>
              </a:rPr>
              <a:t> </a:t>
            </a:r>
            <a:r>
              <a:rPr lang="tr-TR">
                <a:solidFill>
                  <a:schemeClr val="tx1"/>
                </a:solidFill>
                <a:latin typeface="Calibri"/>
                <a:ea typeface="Calibri"/>
                <a:cs typeface="Calibri"/>
              </a:rPr>
              <a:t>İşletmenizin çevresel etkisini önemli ölçüde azaltırken, aynı zamanda potansiyel olarak paradan da tasarruf edebilirsiniz. İsrafın azaltılmasının genellikle dikkatli planlamayı ve yenilik yapma isteğini gerektirdiğini, ancak faydaların çabaya değer olduğunu unutmayın.</a:t>
            </a:r>
          </a:p>
          <a:p>
            <a:pPr algn="l" rtl="0">
              <a:lnSpc>
                <a:spcPts val="1220"/>
              </a:lnSpc>
              <a:buClr>
                <a:srgbClr val="F1A0C2"/>
              </a:buClr>
              <a:tabLst>
                <a:tab pos="177800" algn="l"/>
              </a:tabLst>
            </a:pPr>
            <a:endParaRPr lang="tr-TR">
              <a:solidFill>
                <a:schemeClr val="tx1"/>
              </a:solidFill>
              <a:ea typeface="Calibri"/>
            </a:endParaRPr>
          </a:p>
        </p:txBody>
      </p:sp>
      <p:sp>
        <p:nvSpPr>
          <p:cNvPr id="2" name="Oval 1">
            <a:extLst>
              <a:ext uri="{FF2B5EF4-FFF2-40B4-BE49-F238E27FC236}">
                <a16:creationId xmlns:a16="http://schemas.microsoft.com/office/drawing/2014/main" id="{8A60ECEC-E8B0-6F7F-C101-DCE20948ED24}"/>
              </a:ext>
            </a:extLst>
          </p:cNvPr>
          <p:cNvSpPr/>
          <p:nvPr/>
        </p:nvSpPr>
        <p:spPr>
          <a:xfrm rot="647259">
            <a:off x="6486571" y="4985983"/>
            <a:ext cx="804246" cy="835327"/>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900" b="1">
              <a:solidFill>
                <a:schemeClr val="tx1"/>
              </a:solidFill>
              <a:ea typeface="Calibri"/>
              <a:cs typeface="Calibri"/>
            </a:endParaRPr>
          </a:p>
        </p:txBody>
      </p:sp>
      <p:sp>
        <p:nvSpPr>
          <p:cNvPr id="3" name="Oval 2">
            <a:extLst>
              <a:ext uri="{FF2B5EF4-FFF2-40B4-BE49-F238E27FC236}">
                <a16:creationId xmlns:a16="http://schemas.microsoft.com/office/drawing/2014/main" id="{18B366FF-3F1A-CE81-C5C8-3D34B4B90B0B}"/>
              </a:ext>
            </a:extLst>
          </p:cNvPr>
          <p:cNvSpPr/>
          <p:nvPr/>
        </p:nvSpPr>
        <p:spPr>
          <a:xfrm rot="20520000">
            <a:off x="121375" y="8352087"/>
            <a:ext cx="836010" cy="941893"/>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050" b="1">
              <a:solidFill>
                <a:schemeClr val="tx1"/>
              </a:solidFill>
              <a:ea typeface="Calibri"/>
              <a:cs typeface="Calibri"/>
            </a:endParaRPr>
          </a:p>
        </p:txBody>
      </p:sp>
      <p:grpSp>
        <p:nvGrpSpPr>
          <p:cNvPr id="16" name="Graphic 4">
            <a:extLst>
              <a:ext uri="{FF2B5EF4-FFF2-40B4-BE49-F238E27FC236}">
                <a16:creationId xmlns:a16="http://schemas.microsoft.com/office/drawing/2014/main" id="{1B43D38E-1D0B-B58D-F26A-30F854400A01}"/>
              </a:ext>
            </a:extLst>
          </p:cNvPr>
          <p:cNvGrpSpPr/>
          <p:nvPr/>
        </p:nvGrpSpPr>
        <p:grpSpPr>
          <a:xfrm rot="19088255">
            <a:off x="7252815" y="5197977"/>
            <a:ext cx="340781" cy="658854"/>
            <a:chOff x="9129274" y="2719113"/>
            <a:chExt cx="717140" cy="1386497"/>
          </a:xfrm>
          <a:solidFill>
            <a:srgbClr val="000000"/>
          </a:solidFill>
        </p:grpSpPr>
        <p:grpSp>
          <p:nvGrpSpPr>
            <p:cNvPr id="5" name="Graphic 4">
              <a:extLst>
                <a:ext uri="{FF2B5EF4-FFF2-40B4-BE49-F238E27FC236}">
                  <a16:creationId xmlns:a16="http://schemas.microsoft.com/office/drawing/2014/main" id="{4644A3C9-5034-EEB8-766C-170C61792060}"/>
                </a:ext>
              </a:extLst>
            </p:cNvPr>
            <p:cNvGrpSpPr/>
            <p:nvPr/>
          </p:nvGrpSpPr>
          <p:grpSpPr>
            <a:xfrm>
              <a:off x="9159507" y="2719113"/>
              <a:ext cx="446280" cy="440141"/>
              <a:chOff x="9159507" y="2719113"/>
              <a:chExt cx="446280" cy="440141"/>
            </a:xfrm>
            <a:grpFill/>
          </p:grpSpPr>
          <p:sp>
            <p:nvSpPr>
              <p:cNvPr id="14" name="Freeform 44">
                <a:extLst>
                  <a:ext uri="{FF2B5EF4-FFF2-40B4-BE49-F238E27FC236}">
                    <a16:creationId xmlns:a16="http://schemas.microsoft.com/office/drawing/2014/main" id="{6512ABB6-5F77-059A-6F87-3EAEF3E5BC4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15" name="Freeform 45">
                <a:extLst>
                  <a:ext uri="{FF2B5EF4-FFF2-40B4-BE49-F238E27FC236}">
                    <a16:creationId xmlns:a16="http://schemas.microsoft.com/office/drawing/2014/main" id="{51A44F58-F1ED-1980-8E2B-925E98D80409}"/>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6" name="Graphic 4">
              <a:extLst>
                <a:ext uri="{FF2B5EF4-FFF2-40B4-BE49-F238E27FC236}">
                  <a16:creationId xmlns:a16="http://schemas.microsoft.com/office/drawing/2014/main" id="{CF9EA29E-7F37-874F-CEB2-64F068E22DDE}"/>
                </a:ext>
              </a:extLst>
            </p:cNvPr>
            <p:cNvGrpSpPr/>
            <p:nvPr/>
          </p:nvGrpSpPr>
          <p:grpSpPr>
            <a:xfrm>
              <a:off x="9129274" y="2893887"/>
              <a:ext cx="717140" cy="1211723"/>
              <a:chOff x="9129274" y="2893887"/>
              <a:chExt cx="717140" cy="1211723"/>
            </a:xfrm>
            <a:grpFill/>
          </p:grpSpPr>
          <p:sp>
            <p:nvSpPr>
              <p:cNvPr id="7" name="Freeform 37">
                <a:extLst>
                  <a:ext uri="{FF2B5EF4-FFF2-40B4-BE49-F238E27FC236}">
                    <a16:creationId xmlns:a16="http://schemas.microsoft.com/office/drawing/2014/main" id="{74DD5A62-4DC0-C431-B784-387AF8CFE8BA}"/>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8" name="Freeform 38">
                <a:extLst>
                  <a:ext uri="{FF2B5EF4-FFF2-40B4-BE49-F238E27FC236}">
                    <a16:creationId xmlns:a16="http://schemas.microsoft.com/office/drawing/2014/main" id="{376B4F3C-089B-CA53-8BE9-BD92378F4B2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9" name="Freeform 39">
                <a:extLst>
                  <a:ext uri="{FF2B5EF4-FFF2-40B4-BE49-F238E27FC236}">
                    <a16:creationId xmlns:a16="http://schemas.microsoft.com/office/drawing/2014/main" id="{92270206-804D-7306-C884-73EFF586AD9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10" name="Freeform 40">
                <a:extLst>
                  <a:ext uri="{FF2B5EF4-FFF2-40B4-BE49-F238E27FC236}">
                    <a16:creationId xmlns:a16="http://schemas.microsoft.com/office/drawing/2014/main" id="{90DA0E30-C0A9-4BBB-7D1D-54B28C20E86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11" name="Freeform 41">
                <a:extLst>
                  <a:ext uri="{FF2B5EF4-FFF2-40B4-BE49-F238E27FC236}">
                    <a16:creationId xmlns:a16="http://schemas.microsoft.com/office/drawing/2014/main" id="{CEC4C11F-7209-1DF3-560A-F63BB5310F0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12" name="Freeform 42">
                <a:extLst>
                  <a:ext uri="{FF2B5EF4-FFF2-40B4-BE49-F238E27FC236}">
                    <a16:creationId xmlns:a16="http://schemas.microsoft.com/office/drawing/2014/main" id="{461F1195-1561-0243-B6C8-78EF5CBBF874}"/>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13" name="Freeform 43">
                <a:extLst>
                  <a:ext uri="{FF2B5EF4-FFF2-40B4-BE49-F238E27FC236}">
                    <a16:creationId xmlns:a16="http://schemas.microsoft.com/office/drawing/2014/main" id="{10A823B1-9730-E790-FF7E-59AD7B78F13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grpSp>
        <p:nvGrpSpPr>
          <p:cNvPr id="17" name="Graphic 4">
            <a:extLst>
              <a:ext uri="{FF2B5EF4-FFF2-40B4-BE49-F238E27FC236}">
                <a16:creationId xmlns:a16="http://schemas.microsoft.com/office/drawing/2014/main" id="{ED191786-D9E4-3E2C-A86D-4CADBA2C97E1}"/>
              </a:ext>
            </a:extLst>
          </p:cNvPr>
          <p:cNvGrpSpPr/>
          <p:nvPr/>
        </p:nvGrpSpPr>
        <p:grpSpPr>
          <a:xfrm rot="19088255">
            <a:off x="1158679" y="8501190"/>
            <a:ext cx="340781" cy="658854"/>
            <a:chOff x="9129274" y="2719113"/>
            <a:chExt cx="717140" cy="1386497"/>
          </a:xfrm>
          <a:solidFill>
            <a:srgbClr val="000000"/>
          </a:solidFill>
        </p:grpSpPr>
        <p:grpSp>
          <p:nvGrpSpPr>
            <p:cNvPr id="19" name="Graphic 4">
              <a:extLst>
                <a:ext uri="{FF2B5EF4-FFF2-40B4-BE49-F238E27FC236}">
                  <a16:creationId xmlns:a16="http://schemas.microsoft.com/office/drawing/2014/main" id="{EDEC967C-4987-D3B8-60AB-DF858CF95F22}"/>
                </a:ext>
              </a:extLst>
            </p:cNvPr>
            <p:cNvGrpSpPr/>
            <p:nvPr/>
          </p:nvGrpSpPr>
          <p:grpSpPr>
            <a:xfrm>
              <a:off x="9159507" y="2719113"/>
              <a:ext cx="446280" cy="440141"/>
              <a:chOff x="9159507" y="2719113"/>
              <a:chExt cx="446280" cy="440141"/>
            </a:xfrm>
            <a:grpFill/>
          </p:grpSpPr>
          <p:sp>
            <p:nvSpPr>
              <p:cNvPr id="34" name="Freeform 44">
                <a:extLst>
                  <a:ext uri="{FF2B5EF4-FFF2-40B4-BE49-F238E27FC236}">
                    <a16:creationId xmlns:a16="http://schemas.microsoft.com/office/drawing/2014/main" id="{325CD839-6AC1-2D8A-9356-FE92BEE329CA}"/>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35" name="Freeform 45">
                <a:extLst>
                  <a:ext uri="{FF2B5EF4-FFF2-40B4-BE49-F238E27FC236}">
                    <a16:creationId xmlns:a16="http://schemas.microsoft.com/office/drawing/2014/main" id="{7127CB5E-0789-5AF1-B3CB-D9D5C35F10F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20" name="Graphic 4">
              <a:extLst>
                <a:ext uri="{FF2B5EF4-FFF2-40B4-BE49-F238E27FC236}">
                  <a16:creationId xmlns:a16="http://schemas.microsoft.com/office/drawing/2014/main" id="{715E0CC4-52E5-633A-0A05-92336EB6BBD4}"/>
                </a:ext>
              </a:extLst>
            </p:cNvPr>
            <p:cNvGrpSpPr/>
            <p:nvPr/>
          </p:nvGrpSpPr>
          <p:grpSpPr>
            <a:xfrm>
              <a:off x="9129274" y="2893887"/>
              <a:ext cx="717140" cy="1211723"/>
              <a:chOff x="9129274" y="2893887"/>
              <a:chExt cx="717140" cy="1211723"/>
            </a:xfrm>
            <a:grpFill/>
          </p:grpSpPr>
          <p:sp>
            <p:nvSpPr>
              <p:cNvPr id="21" name="Freeform 37">
                <a:extLst>
                  <a:ext uri="{FF2B5EF4-FFF2-40B4-BE49-F238E27FC236}">
                    <a16:creationId xmlns:a16="http://schemas.microsoft.com/office/drawing/2014/main" id="{1A100EA7-B39A-2387-6773-08047AD0925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22" name="Freeform 38">
                <a:extLst>
                  <a:ext uri="{FF2B5EF4-FFF2-40B4-BE49-F238E27FC236}">
                    <a16:creationId xmlns:a16="http://schemas.microsoft.com/office/drawing/2014/main" id="{D6FEF2BA-BC61-9BA7-19D8-C3C919E92BC6}"/>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23" name="Freeform 39">
                <a:extLst>
                  <a:ext uri="{FF2B5EF4-FFF2-40B4-BE49-F238E27FC236}">
                    <a16:creationId xmlns:a16="http://schemas.microsoft.com/office/drawing/2014/main" id="{42B56A10-FFD4-B7CD-912C-73A402ACA4C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24" name="Freeform 40">
                <a:extLst>
                  <a:ext uri="{FF2B5EF4-FFF2-40B4-BE49-F238E27FC236}">
                    <a16:creationId xmlns:a16="http://schemas.microsoft.com/office/drawing/2014/main" id="{BEA7AD5C-DB1E-2638-377C-0E2304042668}"/>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25" name="Freeform 41">
                <a:extLst>
                  <a:ext uri="{FF2B5EF4-FFF2-40B4-BE49-F238E27FC236}">
                    <a16:creationId xmlns:a16="http://schemas.microsoft.com/office/drawing/2014/main" id="{7E9619CB-B244-3DE8-ACE8-CC44C4053DC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26" name="Freeform 42">
                <a:extLst>
                  <a:ext uri="{FF2B5EF4-FFF2-40B4-BE49-F238E27FC236}">
                    <a16:creationId xmlns:a16="http://schemas.microsoft.com/office/drawing/2014/main" id="{A33977D9-56EA-8F6E-3C2A-480282A7176F}"/>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29" name="Freeform 43">
                <a:extLst>
                  <a:ext uri="{FF2B5EF4-FFF2-40B4-BE49-F238E27FC236}">
                    <a16:creationId xmlns:a16="http://schemas.microsoft.com/office/drawing/2014/main" id="{D0F27A5D-8382-1B1F-925D-420869AF32BB}"/>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
        <p:nvSpPr>
          <p:cNvPr id="4" name="TextBox 3">
            <a:extLst>
              <a:ext uri="{FF2B5EF4-FFF2-40B4-BE49-F238E27FC236}">
                <a16:creationId xmlns:a16="http://schemas.microsoft.com/office/drawing/2014/main" id="{F878D4D8-CC97-A7F4-95F5-7EE8F142DB48}"/>
              </a:ext>
            </a:extLst>
          </p:cNvPr>
          <p:cNvSpPr txBox="1"/>
          <p:nvPr/>
        </p:nvSpPr>
        <p:spPr>
          <a:xfrm rot="1260000">
            <a:off x="6483841" y="5124899"/>
            <a:ext cx="90026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a:ea typeface="+mn-lt"/>
                <a:cs typeface="+mn-lt"/>
                <a:hlinkClick r:id="rId2"/>
              </a:rPr>
              <a:t>İyi    Uygulama  Örneği</a:t>
            </a:r>
            <a:endParaRPr lang="en-US" sz="1100" b="1">
              <a:ea typeface="+mn-lt"/>
              <a:cs typeface="+mn-lt"/>
            </a:endParaRPr>
          </a:p>
        </p:txBody>
      </p:sp>
      <p:sp>
        <p:nvSpPr>
          <p:cNvPr id="36" name="TextBox 35">
            <a:extLst>
              <a:ext uri="{FF2B5EF4-FFF2-40B4-BE49-F238E27FC236}">
                <a16:creationId xmlns:a16="http://schemas.microsoft.com/office/drawing/2014/main" id="{BE1F2E78-FD0C-F40E-963C-8B589E950A9E}"/>
              </a:ext>
            </a:extLst>
          </p:cNvPr>
          <p:cNvSpPr txBox="1"/>
          <p:nvPr/>
        </p:nvSpPr>
        <p:spPr>
          <a:xfrm rot="20100000">
            <a:off x="127813" y="8523341"/>
            <a:ext cx="90026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a:ea typeface="+mn-lt"/>
                <a:cs typeface="+mn-lt"/>
                <a:hlinkClick r:id="rId2"/>
              </a:rPr>
              <a:t>İyi    Uygulama  Örneği</a:t>
            </a:r>
            <a:endParaRPr lang="en-US" sz="1100" b="1">
              <a:ea typeface="+mn-lt"/>
              <a:cs typeface="+mn-lt"/>
            </a:endParaRPr>
          </a:p>
        </p:txBody>
      </p:sp>
      <p:sp>
        <p:nvSpPr>
          <p:cNvPr id="38" name="Text Box 5">
            <a:extLst>
              <a:ext uri="{FF2B5EF4-FFF2-40B4-BE49-F238E27FC236}">
                <a16:creationId xmlns:a16="http://schemas.microsoft.com/office/drawing/2014/main" id="{AC14EDCE-AB65-27D0-3AC9-6F6A20D98F49}"/>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3291796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865365"/>
          </a:xfrm>
          <a:prstGeom prst="rect">
            <a:avLst/>
          </a:prstGeom>
          <a:noFill/>
        </p:spPr>
        <p:txBody>
          <a:bodyPr wrap="square">
            <a:spAutoFit/>
          </a:bodyPr>
          <a:lstStyle/>
          <a:p>
            <a:pPr algn="l" rtl="0">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Sürdürülebilirliği Korumak</a:t>
            </a:r>
          </a:p>
          <a:p>
            <a:pPr algn="l" rtl="0">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err="1">
                <a:solidFill>
                  <a:schemeClr val="tx1"/>
                </a:solidFill>
                <a:latin typeface="Calibri"/>
                <a:ea typeface="Calibri"/>
                <a:cs typeface="Calibri"/>
              </a:rPr>
              <a:t>Sürdürülebilir</a:t>
            </a:r>
            <a:r>
              <a:rPr lang="en-US" b="1">
                <a:solidFill>
                  <a:schemeClr val="tx1"/>
                </a:solidFill>
                <a:latin typeface="Calibri"/>
                <a:ea typeface="Calibri"/>
                <a:cs typeface="Calibri"/>
              </a:rPr>
              <a:t> </a:t>
            </a:r>
            <a:r>
              <a:rPr lang="en-US" b="1" err="1">
                <a:solidFill>
                  <a:schemeClr val="tx1"/>
                </a:solidFill>
                <a:latin typeface="Calibri"/>
                <a:ea typeface="Calibri"/>
                <a:cs typeface="Calibri"/>
              </a:rPr>
              <a:t>bir</a:t>
            </a:r>
            <a:r>
              <a:rPr lang="en-US" b="1">
                <a:solidFill>
                  <a:schemeClr val="tx1"/>
                </a:solidFill>
                <a:latin typeface="Calibri"/>
                <a:ea typeface="Calibri"/>
                <a:cs typeface="Calibri"/>
              </a:rPr>
              <a:t> </a:t>
            </a:r>
            <a:r>
              <a:rPr lang="en-US" b="1" err="1">
                <a:solidFill>
                  <a:schemeClr val="tx1"/>
                </a:solidFill>
                <a:latin typeface="Calibri"/>
                <a:ea typeface="Calibri"/>
                <a:cs typeface="Calibri"/>
              </a:rPr>
              <a:t>tedarik</a:t>
            </a:r>
            <a:r>
              <a:rPr lang="en-US" b="1">
                <a:solidFill>
                  <a:schemeClr val="tx1"/>
                </a:solidFill>
                <a:latin typeface="Calibri"/>
                <a:ea typeface="Calibri"/>
                <a:cs typeface="Calibri"/>
              </a:rPr>
              <a:t> </a:t>
            </a:r>
            <a:r>
              <a:rPr lang="en-US" b="1" err="1">
                <a:solidFill>
                  <a:schemeClr val="tx1"/>
                </a:solidFill>
                <a:latin typeface="Calibri"/>
                <a:ea typeface="Calibri"/>
                <a:cs typeface="Calibri"/>
              </a:rPr>
              <a:t>zinciri</a:t>
            </a:r>
            <a:r>
              <a:rPr lang="en-US" b="1">
                <a:solidFill>
                  <a:schemeClr val="tx1"/>
                </a:solidFill>
                <a:latin typeface="Calibri"/>
                <a:ea typeface="Calibri"/>
                <a:cs typeface="Calibri"/>
              </a:rPr>
              <a:t> </a:t>
            </a:r>
            <a:r>
              <a:rPr lang="en-US" b="1" err="1">
                <a:solidFill>
                  <a:schemeClr val="tx1"/>
                </a:solidFill>
                <a:latin typeface="Calibri"/>
                <a:ea typeface="Calibri"/>
                <a:cs typeface="Calibri"/>
              </a:rPr>
              <a:t>sağlamak</a:t>
            </a:r>
            <a:r>
              <a:rPr lang="en-US" b="1">
                <a:solidFill>
                  <a:schemeClr val="tx1"/>
                </a:solidFill>
                <a:latin typeface="Calibri"/>
                <a:ea typeface="Calibri"/>
                <a:cs typeface="Calibri"/>
              </a:rPr>
              <a:t> </a:t>
            </a:r>
            <a:r>
              <a:rPr lang="en-US" b="1" err="1">
                <a:solidFill>
                  <a:schemeClr val="tx1"/>
                </a:solidFill>
                <a:latin typeface="Calibri"/>
                <a:ea typeface="Calibri"/>
                <a:cs typeface="Calibri"/>
              </a:rPr>
              <a:t>için</a:t>
            </a:r>
            <a:r>
              <a:rPr lang="en-US" b="1">
                <a:solidFill>
                  <a:schemeClr val="tx1"/>
                </a:solidFill>
                <a:latin typeface="Calibri"/>
                <a:ea typeface="Calibri"/>
                <a:cs typeface="Calibri"/>
              </a:rPr>
              <a:t> </a:t>
            </a:r>
            <a:r>
              <a:rPr lang="en-US" b="1" err="1">
                <a:solidFill>
                  <a:schemeClr val="tx1"/>
                </a:solidFill>
                <a:latin typeface="Calibri"/>
                <a:ea typeface="Calibri"/>
                <a:cs typeface="Calibri"/>
              </a:rPr>
              <a:t>sürekli</a:t>
            </a:r>
            <a:r>
              <a:rPr lang="en-US" b="1">
                <a:solidFill>
                  <a:schemeClr val="tx1"/>
                </a:solidFill>
                <a:latin typeface="Calibri"/>
                <a:ea typeface="Calibri"/>
                <a:cs typeface="Calibri"/>
              </a:rPr>
              <a:t> </a:t>
            </a:r>
            <a:r>
              <a:rPr lang="en-US" b="1" err="1">
                <a:solidFill>
                  <a:schemeClr val="tx1"/>
                </a:solidFill>
                <a:latin typeface="Calibri"/>
                <a:ea typeface="Calibri"/>
                <a:cs typeface="Calibri"/>
              </a:rPr>
              <a:t>iyileştirme</a:t>
            </a:r>
            <a:r>
              <a:rPr lang="en-US" b="1">
                <a:solidFill>
                  <a:schemeClr val="tx1"/>
                </a:solidFill>
                <a:latin typeface="Calibri"/>
                <a:ea typeface="Calibri"/>
                <a:cs typeface="Calibri"/>
              </a:rPr>
              <a:t> </a:t>
            </a:r>
            <a:r>
              <a:rPr lang="en-US" b="1" err="1">
                <a:solidFill>
                  <a:schemeClr val="tx1"/>
                </a:solidFill>
                <a:latin typeface="Calibri"/>
                <a:ea typeface="Calibri"/>
                <a:cs typeface="Calibri"/>
              </a:rPr>
              <a:t>gerçekten</a:t>
            </a:r>
            <a:r>
              <a:rPr lang="en-US" b="1">
                <a:solidFill>
                  <a:schemeClr val="tx1"/>
                </a:solidFill>
                <a:latin typeface="Calibri"/>
                <a:ea typeface="Calibri"/>
                <a:cs typeface="Calibri"/>
              </a:rPr>
              <a:t> </a:t>
            </a:r>
            <a:r>
              <a:rPr lang="en-US" b="1" err="1">
                <a:solidFill>
                  <a:schemeClr val="tx1"/>
                </a:solidFill>
                <a:latin typeface="Calibri"/>
                <a:ea typeface="Calibri"/>
                <a:cs typeface="Calibri"/>
              </a:rPr>
              <a:t>kritik</a:t>
            </a:r>
            <a:r>
              <a:rPr lang="en-US" b="1">
                <a:solidFill>
                  <a:schemeClr val="tx1"/>
                </a:solidFill>
                <a:latin typeface="Calibri"/>
                <a:ea typeface="Calibri"/>
                <a:cs typeface="Calibri"/>
              </a:rPr>
              <a:t> </a:t>
            </a:r>
            <a:r>
              <a:rPr lang="en-US" b="1" err="1">
                <a:solidFill>
                  <a:schemeClr val="tx1"/>
                </a:solidFill>
                <a:latin typeface="Calibri"/>
                <a:ea typeface="Calibri"/>
                <a:cs typeface="Calibri"/>
              </a:rPr>
              <a:t>öneme</a:t>
            </a:r>
            <a:r>
              <a:rPr lang="en-US" b="1">
                <a:solidFill>
                  <a:schemeClr val="tx1"/>
                </a:solidFill>
                <a:latin typeface="Calibri"/>
                <a:ea typeface="Calibri"/>
                <a:cs typeface="Calibri"/>
              </a:rPr>
              <a:t> </a:t>
            </a:r>
            <a:r>
              <a:rPr lang="en-US" b="1" err="1">
                <a:solidFill>
                  <a:schemeClr val="tx1"/>
                </a:solidFill>
                <a:latin typeface="Calibri"/>
                <a:ea typeface="Calibri"/>
                <a:cs typeface="Calibri"/>
              </a:rPr>
              <a:t>sahiptir</a:t>
            </a:r>
            <a:r>
              <a:rPr lang="en-US" b="1">
                <a:solidFill>
                  <a:schemeClr val="tx1"/>
                </a:solidFill>
                <a:latin typeface="Calibri"/>
                <a:ea typeface="Calibri"/>
                <a:cs typeface="Calibri"/>
              </a:rPr>
              <a:t>. </a:t>
            </a:r>
            <a:r>
              <a:rPr lang="en-US" b="1" err="1">
                <a:solidFill>
                  <a:schemeClr val="tx1"/>
                </a:solidFill>
                <a:latin typeface="Calibri"/>
                <a:ea typeface="Calibri"/>
                <a:cs typeface="Calibri"/>
              </a:rPr>
              <a:t>Tedarik</a:t>
            </a:r>
            <a:r>
              <a:rPr lang="en-US" b="1">
                <a:solidFill>
                  <a:schemeClr val="tx1"/>
                </a:solidFill>
                <a:latin typeface="Calibri"/>
                <a:ea typeface="Calibri"/>
                <a:cs typeface="Calibri"/>
              </a:rPr>
              <a:t> </a:t>
            </a:r>
            <a:r>
              <a:rPr lang="en-US" b="1" err="1">
                <a:solidFill>
                  <a:schemeClr val="tx1"/>
                </a:solidFill>
                <a:latin typeface="Calibri"/>
                <a:ea typeface="Calibri"/>
                <a:cs typeface="Calibri"/>
              </a:rPr>
              <a:t>zincirinizin</a:t>
            </a:r>
            <a:r>
              <a:rPr lang="en-US" b="1">
                <a:solidFill>
                  <a:schemeClr val="tx1"/>
                </a:solidFill>
                <a:latin typeface="Calibri"/>
                <a:ea typeface="Calibri"/>
                <a:cs typeface="Calibri"/>
              </a:rPr>
              <a:t> </a:t>
            </a:r>
            <a:r>
              <a:rPr lang="en-US" b="1" err="1">
                <a:solidFill>
                  <a:schemeClr val="tx1"/>
                </a:solidFill>
                <a:latin typeface="Calibri"/>
                <a:ea typeface="Calibri"/>
                <a:cs typeface="Calibri"/>
              </a:rPr>
              <a:t>sürdürülebilirliğini</a:t>
            </a:r>
            <a:r>
              <a:rPr lang="en-US" b="1">
                <a:solidFill>
                  <a:schemeClr val="tx1"/>
                </a:solidFill>
                <a:latin typeface="Calibri"/>
                <a:ea typeface="Calibri"/>
                <a:cs typeface="Calibri"/>
              </a:rPr>
              <a:t> </a:t>
            </a:r>
            <a:r>
              <a:rPr lang="en-US" b="1" err="1">
                <a:solidFill>
                  <a:schemeClr val="tx1"/>
                </a:solidFill>
                <a:latin typeface="Calibri"/>
                <a:ea typeface="Calibri"/>
                <a:cs typeface="Calibri"/>
              </a:rPr>
              <a:t>şu</a:t>
            </a:r>
            <a:r>
              <a:rPr lang="en-US" b="1">
                <a:solidFill>
                  <a:schemeClr val="tx1"/>
                </a:solidFill>
                <a:latin typeface="Calibri"/>
                <a:ea typeface="Calibri"/>
                <a:cs typeface="Calibri"/>
              </a:rPr>
              <a:t> </a:t>
            </a:r>
            <a:r>
              <a:rPr lang="en-US" b="1" err="1">
                <a:solidFill>
                  <a:schemeClr val="tx1"/>
                </a:solidFill>
                <a:latin typeface="Calibri"/>
                <a:ea typeface="Calibri"/>
                <a:cs typeface="Calibri"/>
              </a:rPr>
              <a:t>şekilde</a:t>
            </a:r>
            <a:r>
              <a:rPr lang="en-US" b="1">
                <a:solidFill>
                  <a:schemeClr val="tx1"/>
                </a:solidFill>
                <a:latin typeface="Calibri"/>
                <a:ea typeface="Calibri"/>
                <a:cs typeface="Calibri"/>
              </a:rPr>
              <a:t> </a:t>
            </a:r>
            <a:r>
              <a:rPr lang="en-US" b="1" err="1">
                <a:solidFill>
                  <a:schemeClr val="tx1"/>
                </a:solidFill>
                <a:latin typeface="Calibri"/>
                <a:ea typeface="Calibri"/>
                <a:cs typeface="Calibri"/>
              </a:rPr>
              <a:t>izleyebilir</a:t>
            </a:r>
            <a:r>
              <a:rPr lang="en-US" b="1">
                <a:solidFill>
                  <a:schemeClr val="tx1"/>
                </a:solidFill>
                <a:latin typeface="Calibri"/>
                <a:ea typeface="Calibri"/>
                <a:cs typeface="Calibri"/>
              </a:rPr>
              <a:t> </a:t>
            </a:r>
            <a:r>
              <a:rPr lang="en-US" b="1" err="1">
                <a:solidFill>
                  <a:schemeClr val="tx1"/>
                </a:solidFill>
                <a:latin typeface="Calibri"/>
                <a:ea typeface="Calibri"/>
                <a:cs typeface="Calibri"/>
              </a:rPr>
              <a:t>ve</a:t>
            </a:r>
            <a:r>
              <a:rPr lang="en-US" b="1">
                <a:solidFill>
                  <a:schemeClr val="tx1"/>
                </a:solidFill>
                <a:latin typeface="Calibri"/>
                <a:ea typeface="Calibri"/>
                <a:cs typeface="Calibri"/>
              </a:rPr>
              <a:t> </a:t>
            </a:r>
            <a:r>
              <a:rPr lang="en-US" b="1" err="1">
                <a:solidFill>
                  <a:schemeClr val="tx1"/>
                </a:solidFill>
                <a:latin typeface="Calibri"/>
                <a:ea typeface="Calibri"/>
                <a:cs typeface="Calibri"/>
              </a:rPr>
              <a:t>geliştirebilirsiniz</a:t>
            </a:r>
            <a:r>
              <a:rPr lang="en-US" b="1">
                <a:solidFill>
                  <a:schemeClr val="tx1"/>
                </a:solidFill>
                <a:latin typeface="Calibri"/>
                <a:ea typeface="Calibri"/>
                <a:cs typeface="Calibri"/>
              </a:rPr>
              <a:t>:</a:t>
            </a:r>
          </a:p>
          <a:p>
            <a:pPr algn="l" rtl="0">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44</a:t>
            </a:fld>
            <a:endParaRPr lang="en-US" sz="900">
              <a:solidFill>
                <a:schemeClr val="tx1"/>
              </a:solidFill>
            </a:endParaRPr>
          </a:p>
        </p:txBody>
      </p:sp>
      <p:grpSp>
        <p:nvGrpSpPr>
          <p:cNvPr id="14" name="Graphic 3">
            <a:extLst>
              <a:ext uri="{FF2B5EF4-FFF2-40B4-BE49-F238E27FC236}">
                <a16:creationId xmlns:a16="http://schemas.microsoft.com/office/drawing/2014/main" id="{2BA486BD-2386-2757-6C4A-18BDD78140DA}"/>
              </a:ext>
            </a:extLst>
          </p:cNvPr>
          <p:cNvGrpSpPr/>
          <p:nvPr/>
        </p:nvGrpSpPr>
        <p:grpSpPr>
          <a:xfrm>
            <a:off x="5815584" y="368242"/>
            <a:ext cx="945880" cy="903231"/>
            <a:chOff x="10407709" y="5371716"/>
            <a:chExt cx="1086136" cy="1037162"/>
          </a:xfrm>
          <a:solidFill>
            <a:srgbClr val="000000"/>
          </a:solidFill>
        </p:grpSpPr>
        <p:sp>
          <p:nvSpPr>
            <p:cNvPr id="15" name="Freeform 14">
              <a:extLst>
                <a:ext uri="{FF2B5EF4-FFF2-40B4-BE49-F238E27FC236}">
                  <a16:creationId xmlns:a16="http://schemas.microsoft.com/office/drawing/2014/main" id="{ED00973F-5AF4-D050-416B-42C567AEF158}"/>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F79037"/>
            </a:solidFill>
            <a:ln w="27426" cap="flat">
              <a:noFill/>
              <a:prstDash val="solid"/>
              <a:miter/>
            </a:ln>
          </p:spPr>
          <p:txBody>
            <a:bodyPr rtlCol="0" anchor="ctr"/>
            <a:lstStyle/>
            <a:p>
              <a:pPr algn="l" rtl="0"/>
              <a:endParaRPr lang="en-US"/>
            </a:p>
          </p:txBody>
        </p:sp>
        <p:sp>
          <p:nvSpPr>
            <p:cNvPr id="16" name="Freeform 15">
              <a:extLst>
                <a:ext uri="{FF2B5EF4-FFF2-40B4-BE49-F238E27FC236}">
                  <a16:creationId xmlns:a16="http://schemas.microsoft.com/office/drawing/2014/main" id="{97DFDAA8-007D-2D06-E0CC-BAAD193CF9AE}"/>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F79037"/>
            </a:solidFill>
            <a:ln w="27426" cap="flat">
              <a:noFill/>
              <a:prstDash val="solid"/>
              <a:miter/>
            </a:ln>
          </p:spPr>
          <p:txBody>
            <a:bodyPr rtlCol="0" anchor="ctr"/>
            <a:lstStyle/>
            <a:p>
              <a:pPr algn="l" rtl="0"/>
              <a:endParaRPr lang="en-US"/>
            </a:p>
          </p:txBody>
        </p:sp>
        <p:grpSp>
          <p:nvGrpSpPr>
            <p:cNvPr id="17" name="Graphic 3">
              <a:extLst>
                <a:ext uri="{FF2B5EF4-FFF2-40B4-BE49-F238E27FC236}">
                  <a16:creationId xmlns:a16="http://schemas.microsoft.com/office/drawing/2014/main" id="{D3A722A1-057C-7819-5B04-DE790519C78A}"/>
                </a:ext>
              </a:extLst>
            </p:cNvPr>
            <p:cNvGrpSpPr/>
            <p:nvPr/>
          </p:nvGrpSpPr>
          <p:grpSpPr>
            <a:xfrm>
              <a:off x="10407709" y="5371716"/>
              <a:ext cx="1086136" cy="1037162"/>
              <a:chOff x="10407709" y="5371716"/>
              <a:chExt cx="1086136" cy="1037162"/>
            </a:xfrm>
            <a:grpFill/>
          </p:grpSpPr>
          <p:grpSp>
            <p:nvGrpSpPr>
              <p:cNvPr id="19" name="Graphic 3">
                <a:extLst>
                  <a:ext uri="{FF2B5EF4-FFF2-40B4-BE49-F238E27FC236}">
                    <a16:creationId xmlns:a16="http://schemas.microsoft.com/office/drawing/2014/main" id="{E4F50C7D-1DB1-514E-67FE-E01CF0A9F531}"/>
                  </a:ext>
                </a:extLst>
              </p:cNvPr>
              <p:cNvGrpSpPr/>
              <p:nvPr/>
            </p:nvGrpSpPr>
            <p:grpSpPr>
              <a:xfrm>
                <a:off x="10407709" y="5371716"/>
                <a:ext cx="1086136" cy="1037162"/>
                <a:chOff x="10407709" y="5371716"/>
                <a:chExt cx="1086136" cy="1037162"/>
              </a:xfrm>
              <a:grpFill/>
            </p:grpSpPr>
            <p:sp>
              <p:nvSpPr>
                <p:cNvPr id="21" name="Freeform 20">
                  <a:extLst>
                    <a:ext uri="{FF2B5EF4-FFF2-40B4-BE49-F238E27FC236}">
                      <a16:creationId xmlns:a16="http://schemas.microsoft.com/office/drawing/2014/main" id="{FAD964A8-A8ED-364A-3D7F-ABAE76CFD154}"/>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16980341-4188-BD0D-D1E9-A14C042360F6}"/>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2D34D79C-BEBF-2179-4D56-7DF1827437DC}"/>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pPr algn="l" rtl="0"/>
                  <a:endParaRPr lang="en-US"/>
                </a:p>
              </p:txBody>
            </p:sp>
          </p:grpSp>
          <p:sp>
            <p:nvSpPr>
              <p:cNvPr id="20" name="Freeform 19">
                <a:extLst>
                  <a:ext uri="{FF2B5EF4-FFF2-40B4-BE49-F238E27FC236}">
                    <a16:creationId xmlns:a16="http://schemas.microsoft.com/office/drawing/2014/main" id="{AD6EFCFD-9CA8-FEB4-1EC0-6EAFF67306B0}"/>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pPr algn="l" rtl="0"/>
                <a:endParaRPr lang="en-US"/>
              </a:p>
            </p:txBody>
          </p:sp>
        </p:grpSp>
      </p:grpSp>
      <p:grpSp>
        <p:nvGrpSpPr>
          <p:cNvPr id="37" name="Group 36">
            <a:extLst>
              <a:ext uri="{FF2B5EF4-FFF2-40B4-BE49-F238E27FC236}">
                <a16:creationId xmlns:a16="http://schemas.microsoft.com/office/drawing/2014/main" id="{5A12ACED-7B75-3AD3-821F-4F0645A20BDB}"/>
              </a:ext>
            </a:extLst>
          </p:cNvPr>
          <p:cNvGrpSpPr/>
          <p:nvPr/>
        </p:nvGrpSpPr>
        <p:grpSpPr>
          <a:xfrm>
            <a:off x="-18536" y="2671290"/>
            <a:ext cx="7571795" cy="1374802"/>
            <a:chOff x="-608" y="2425972"/>
            <a:chExt cx="7571795" cy="1374802"/>
          </a:xfrm>
        </p:grpSpPr>
        <p:grpSp>
          <p:nvGrpSpPr>
            <p:cNvPr id="74" name="Group 73">
              <a:extLst>
                <a:ext uri="{FF2B5EF4-FFF2-40B4-BE49-F238E27FC236}">
                  <a16:creationId xmlns:a16="http://schemas.microsoft.com/office/drawing/2014/main" id="{E227BB82-E8EA-DCCF-969C-2AFE8256CDD6}"/>
                </a:ext>
              </a:extLst>
            </p:cNvPr>
            <p:cNvGrpSpPr/>
            <p:nvPr/>
          </p:nvGrpSpPr>
          <p:grpSpPr>
            <a:xfrm>
              <a:off x="-608" y="2445536"/>
              <a:ext cx="7571795" cy="1355238"/>
              <a:chOff x="34788" y="2505789"/>
              <a:chExt cx="7571795" cy="1355238"/>
            </a:xfrm>
          </p:grpSpPr>
          <p:cxnSp>
            <p:nvCxnSpPr>
              <p:cNvPr id="52" name="Straight Connector 51">
                <a:extLst>
                  <a:ext uri="{FF2B5EF4-FFF2-40B4-BE49-F238E27FC236}">
                    <a16:creationId xmlns:a16="http://schemas.microsoft.com/office/drawing/2014/main" id="{7877313D-0F1B-29AE-C14E-D5585E491D34}"/>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75206A02-8366-B2AD-10FE-9E876C284904}"/>
                  </a:ext>
                </a:extLst>
              </p:cNvPr>
              <p:cNvSpPr/>
              <p:nvPr/>
            </p:nvSpPr>
            <p:spPr>
              <a:xfrm>
                <a:off x="34788"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5" name="Text Placeholder 2">
                <a:extLst>
                  <a:ext uri="{FF2B5EF4-FFF2-40B4-BE49-F238E27FC236}">
                    <a16:creationId xmlns:a16="http://schemas.microsoft.com/office/drawing/2014/main" id="{26E59AD7-3724-6A9A-929A-24A7E175AB00}"/>
                  </a:ext>
                </a:extLst>
              </p:cNvPr>
              <p:cNvSpPr txBox="1">
                <a:spLocks/>
              </p:cNvSpPr>
              <p:nvPr/>
            </p:nvSpPr>
            <p:spPr>
              <a:xfrm>
                <a:off x="611468" y="3030031"/>
                <a:ext cx="6634040" cy="83099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tr-TR">
                    <a:solidFill>
                      <a:schemeClr val="tx1"/>
                    </a:solidFill>
                    <a:latin typeface="Calibri"/>
                    <a:ea typeface="Calibri"/>
                    <a:cs typeface="Calibri"/>
                  </a:rPr>
                  <a:t>Tedarik zincirinizin sürdürülebilirlik hedeflerini yansıtan </a:t>
                </a:r>
                <a:r>
                  <a:rPr lang="tr-TR" err="1">
                    <a:solidFill>
                      <a:schemeClr val="tx1"/>
                    </a:solidFill>
                    <a:latin typeface="Calibri"/>
                    <a:ea typeface="Calibri"/>
                    <a:cs typeface="Calibri"/>
                  </a:rPr>
                  <a:t>TPG'ler</a:t>
                </a:r>
                <a:r>
                  <a:rPr lang="tr-TR">
                    <a:solidFill>
                      <a:schemeClr val="tx1"/>
                    </a:solidFill>
                    <a:latin typeface="Calibri"/>
                    <a:ea typeface="Calibri"/>
                    <a:cs typeface="Calibri"/>
                  </a:rPr>
                  <a:t> oluşturarak başlayın. Bunlar, atık azaltma, enerji kullanımı, sera gazı emisyonları, adil ticaret uygulamaları veya sürdürülebilirliğin işletmeniz için önemli olan diğer yönleriyle ilgili ölçümleri içerebilir. </a:t>
                </a:r>
                <a:r>
                  <a:rPr lang="tr-TR" err="1">
                    <a:solidFill>
                      <a:schemeClr val="tx1"/>
                    </a:solidFill>
                    <a:latin typeface="Calibri"/>
                    <a:ea typeface="Calibri"/>
                    <a:cs typeface="Calibri"/>
                  </a:rPr>
                  <a:t>TPG'lerin</a:t>
                </a:r>
                <a:r>
                  <a:rPr lang="tr-TR">
                    <a:solidFill>
                      <a:schemeClr val="tx1"/>
                    </a:solidFill>
                    <a:latin typeface="Calibri"/>
                    <a:ea typeface="Calibri"/>
                    <a:cs typeface="Calibri"/>
                  </a:rPr>
                  <a:t> ölçülebilir olduğundan ve iş operasyonlarınıza bağlı olduğundan emin olun.</a:t>
                </a:r>
              </a:p>
            </p:txBody>
          </p:sp>
        </p:grpSp>
        <p:sp>
          <p:nvSpPr>
            <p:cNvPr id="24" name="Freeform 23">
              <a:extLst>
                <a:ext uri="{FF2B5EF4-FFF2-40B4-BE49-F238E27FC236}">
                  <a16:creationId xmlns:a16="http://schemas.microsoft.com/office/drawing/2014/main" id="{B02BAE7C-1480-CC77-F8F9-EFF459770C96}"/>
                </a:ext>
              </a:extLst>
            </p:cNvPr>
            <p:cNvSpPr/>
            <p:nvPr/>
          </p:nvSpPr>
          <p:spPr>
            <a:xfrm>
              <a:off x="20901" y="2425972"/>
              <a:ext cx="5723450" cy="445902"/>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5" name="TextBox 24">
              <a:extLst>
                <a:ext uri="{FF2B5EF4-FFF2-40B4-BE49-F238E27FC236}">
                  <a16:creationId xmlns:a16="http://schemas.microsoft.com/office/drawing/2014/main" id="{8AC6746B-8940-7614-E8D8-EFD30CDA8EA6}"/>
                </a:ext>
              </a:extLst>
            </p:cNvPr>
            <p:cNvSpPr txBox="1"/>
            <p:nvPr/>
          </p:nvSpPr>
          <p:spPr>
            <a:xfrm>
              <a:off x="508236" y="2485495"/>
              <a:ext cx="5142311" cy="338554"/>
            </a:xfrm>
            <a:prstGeom prst="rect">
              <a:avLst/>
            </a:prstGeom>
            <a:noFill/>
          </p:spPr>
          <p:txBody>
            <a:bodyPr wrap="square" lIns="91440" tIns="45720" rIns="91440" bIns="45720" anchor="t">
              <a:spAutoFit/>
            </a:bodyPr>
            <a:lstStyle/>
            <a:p>
              <a:pPr algn="l" rtl="0"/>
              <a:r>
                <a:rPr lang="en-IE" sz="1600" b="1">
                  <a:solidFill>
                    <a:schemeClr val="bg1"/>
                  </a:solidFill>
                  <a:effectLst/>
                  <a:latin typeface="Calibri"/>
                  <a:ea typeface="Calibri"/>
                  <a:cs typeface="Calibri"/>
                </a:rPr>
                <a:t>Temel </a:t>
              </a:r>
              <a:r>
                <a:rPr lang="en-IE" sz="1600" b="1" err="1">
                  <a:solidFill>
                    <a:schemeClr val="bg1"/>
                  </a:solidFill>
                  <a:effectLst/>
                  <a:latin typeface="Calibri"/>
                  <a:ea typeface="Calibri"/>
                  <a:cs typeface="Calibri"/>
                </a:rPr>
                <a:t>Performans</a:t>
              </a:r>
              <a:r>
                <a:rPr lang="en-IE" sz="1600" b="1">
                  <a:solidFill>
                    <a:schemeClr val="bg1"/>
                  </a:solidFill>
                  <a:effectLst/>
                  <a:latin typeface="Calibri"/>
                  <a:ea typeface="Calibri"/>
                  <a:cs typeface="Calibri"/>
                </a:rPr>
                <a:t> </a:t>
              </a:r>
              <a:r>
                <a:rPr lang="en-IE" sz="1600" b="1" err="1">
                  <a:solidFill>
                    <a:schemeClr val="bg1"/>
                  </a:solidFill>
                  <a:effectLst/>
                  <a:latin typeface="Calibri"/>
                  <a:ea typeface="Calibri"/>
                  <a:cs typeface="Calibri"/>
                </a:rPr>
                <a:t>Göstergelerinin</a:t>
              </a:r>
              <a:r>
                <a:rPr lang="en-IE" sz="1600" b="1">
                  <a:solidFill>
                    <a:schemeClr val="bg1"/>
                  </a:solidFill>
                  <a:effectLst/>
                  <a:latin typeface="Calibri"/>
                  <a:ea typeface="Calibri"/>
                  <a:cs typeface="Calibri"/>
                </a:rPr>
                <a:t> (</a:t>
              </a:r>
              <a:r>
                <a:rPr lang="en-IE" sz="1600" b="1" err="1">
                  <a:solidFill>
                    <a:schemeClr val="bg1"/>
                  </a:solidFill>
                  <a:latin typeface="Calibri"/>
                  <a:ea typeface="Calibri"/>
                  <a:cs typeface="Calibri"/>
                </a:rPr>
                <a:t>TPG'ler</a:t>
              </a:r>
              <a:r>
                <a:rPr lang="en-IE" sz="1600" b="1">
                  <a:solidFill>
                    <a:schemeClr val="bg1"/>
                  </a:solidFill>
                  <a:effectLst/>
                  <a:latin typeface="Calibri"/>
                  <a:ea typeface="Calibri"/>
                  <a:cs typeface="Calibri"/>
                </a:rPr>
                <a:t>) </a:t>
              </a:r>
              <a:r>
                <a:rPr lang="en-IE" sz="1600" b="1" err="1">
                  <a:solidFill>
                    <a:schemeClr val="bg1"/>
                  </a:solidFill>
                  <a:latin typeface="Calibri"/>
                  <a:ea typeface="Calibri"/>
                  <a:cs typeface="Calibri"/>
                </a:rPr>
                <a:t>Oluşturulması</a:t>
              </a:r>
              <a:endParaRPr lang="en-IE" sz="1600" b="1">
                <a:solidFill>
                  <a:schemeClr val="bg1"/>
                </a:solidFill>
                <a:effectLst/>
                <a:latin typeface="Calibri"/>
                <a:ea typeface="Calibri"/>
                <a:cs typeface="Calibri"/>
              </a:endParaRPr>
            </a:p>
          </p:txBody>
        </p:sp>
      </p:grpSp>
      <p:grpSp>
        <p:nvGrpSpPr>
          <p:cNvPr id="38" name="Group 37">
            <a:extLst>
              <a:ext uri="{FF2B5EF4-FFF2-40B4-BE49-F238E27FC236}">
                <a16:creationId xmlns:a16="http://schemas.microsoft.com/office/drawing/2014/main" id="{8E7028BA-D531-1B9A-2EAA-7ADA1B3E78F5}"/>
              </a:ext>
            </a:extLst>
          </p:cNvPr>
          <p:cNvGrpSpPr/>
          <p:nvPr/>
        </p:nvGrpSpPr>
        <p:grpSpPr>
          <a:xfrm>
            <a:off x="5414" y="4506263"/>
            <a:ext cx="7546675" cy="1315320"/>
            <a:chOff x="24512" y="2445536"/>
            <a:chExt cx="7546675" cy="1315320"/>
          </a:xfrm>
        </p:grpSpPr>
        <p:grpSp>
          <p:nvGrpSpPr>
            <p:cNvPr id="39" name="Group 38">
              <a:extLst>
                <a:ext uri="{FF2B5EF4-FFF2-40B4-BE49-F238E27FC236}">
                  <a16:creationId xmlns:a16="http://schemas.microsoft.com/office/drawing/2014/main" id="{3B82055B-19BD-DE0C-0D08-B3BFA937BBC6}"/>
                </a:ext>
              </a:extLst>
            </p:cNvPr>
            <p:cNvGrpSpPr/>
            <p:nvPr/>
          </p:nvGrpSpPr>
          <p:grpSpPr>
            <a:xfrm>
              <a:off x="24512" y="2445536"/>
              <a:ext cx="7546675" cy="1315320"/>
              <a:chOff x="59908" y="2505789"/>
              <a:chExt cx="7546675" cy="1315320"/>
            </a:xfrm>
          </p:grpSpPr>
          <p:cxnSp>
            <p:nvCxnSpPr>
              <p:cNvPr id="43" name="Straight Connector 42">
                <a:extLst>
                  <a:ext uri="{FF2B5EF4-FFF2-40B4-BE49-F238E27FC236}">
                    <a16:creationId xmlns:a16="http://schemas.microsoft.com/office/drawing/2014/main" id="{06167463-C79A-71AA-345B-B1ECADB315CD}"/>
                  </a:ext>
                </a:extLst>
              </p:cNvPr>
              <p:cNvCxnSpPr>
                <a:cxnSpLocks/>
              </p:cNvCxnSpPr>
              <p:nvPr/>
            </p:nvCxnSpPr>
            <p:spPr>
              <a:xfrm>
                <a:off x="60616" y="2731470"/>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Freeform 43">
                <a:extLst>
                  <a:ext uri="{FF2B5EF4-FFF2-40B4-BE49-F238E27FC236}">
                    <a16:creationId xmlns:a16="http://schemas.microsoft.com/office/drawing/2014/main" id="{AF14851E-D762-D674-94C5-03F6040D4C10}"/>
                  </a:ext>
                </a:extLst>
              </p:cNvPr>
              <p:cNvSpPr/>
              <p:nvPr/>
            </p:nvSpPr>
            <p:spPr>
              <a:xfrm>
                <a:off x="59908" y="2505789"/>
                <a:ext cx="329264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7" name="Text Placeholder 2">
                <a:extLst>
                  <a:ext uri="{FF2B5EF4-FFF2-40B4-BE49-F238E27FC236}">
                    <a16:creationId xmlns:a16="http://schemas.microsoft.com/office/drawing/2014/main" id="{3E194B62-6812-9C77-5F62-77CFCCABF381}"/>
                  </a:ext>
                </a:extLst>
              </p:cNvPr>
              <p:cNvSpPr txBox="1">
                <a:spLocks/>
              </p:cNvSpPr>
              <p:nvPr/>
            </p:nvSpPr>
            <p:spPr>
              <a:xfrm>
                <a:off x="567016" y="3030031"/>
                <a:ext cx="6678492" cy="791078"/>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tr-TR">
                    <a:solidFill>
                      <a:schemeClr val="tx1"/>
                    </a:solidFill>
                    <a:latin typeface="Calibri"/>
                    <a:ea typeface="Calibri"/>
                    <a:cs typeface="Calibri"/>
                  </a:rPr>
                  <a:t>Bu </a:t>
                </a:r>
                <a:r>
                  <a:rPr lang="tr-TR" err="1">
                    <a:solidFill>
                      <a:schemeClr val="tx1"/>
                    </a:solidFill>
                    <a:latin typeface="Calibri"/>
                    <a:ea typeface="Calibri"/>
                    <a:cs typeface="Calibri"/>
                  </a:rPr>
                  <a:t>TPG'leri</a:t>
                </a:r>
                <a:r>
                  <a:rPr lang="tr-TR">
                    <a:solidFill>
                      <a:schemeClr val="tx1"/>
                    </a:solidFill>
                    <a:latin typeface="Calibri"/>
                    <a:ea typeface="Calibri"/>
                    <a:cs typeface="Calibri"/>
                  </a:rPr>
                  <a:t> düzenli olarak takip etmek ve performansınızı raporlamak için bir sistem tasarlayın. Bu, anketler, denetimler veya otomatik veri izleme sistemleri gibi veri toplama yöntemlerini içerebilir. Düzenli raporlama, işletmenizdeki herkesin sürdürülebilirlik performansınız hakkında bilgilendirilmesine yardımcı olabilir ve aynı zamanda müşterilerinize ve diğer paydaşlarınıza sürdürülebilirliğe olan bağlılığınızı gösterebilir.</a:t>
                </a:r>
              </a:p>
              <a:p>
                <a:pPr algn="l" rtl="0">
                  <a:buClr>
                    <a:srgbClr val="F79037"/>
                  </a:buClr>
                  <a:tabLst>
                    <a:tab pos="177800" algn="l"/>
                  </a:tabLst>
                </a:pPr>
                <a:endParaRPr lang="tr-TR">
                  <a:solidFill>
                    <a:schemeClr val="tx1"/>
                  </a:solidFill>
                  <a:ea typeface="Calibri"/>
                </a:endParaRPr>
              </a:p>
            </p:txBody>
          </p:sp>
        </p:grpSp>
        <p:sp>
          <p:nvSpPr>
            <p:cNvPr id="40" name="Freeform 39">
              <a:extLst>
                <a:ext uri="{FF2B5EF4-FFF2-40B4-BE49-F238E27FC236}">
                  <a16:creationId xmlns:a16="http://schemas.microsoft.com/office/drawing/2014/main" id="{DCE69211-6EE9-E282-1BBD-5A50FBFFC31E}"/>
                </a:ext>
              </a:extLst>
            </p:cNvPr>
            <p:cNvSpPr/>
            <p:nvPr/>
          </p:nvSpPr>
          <p:spPr>
            <a:xfrm>
              <a:off x="462058" y="2445536"/>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1" name="TextBox 40">
              <a:extLst>
                <a:ext uri="{FF2B5EF4-FFF2-40B4-BE49-F238E27FC236}">
                  <a16:creationId xmlns:a16="http://schemas.microsoft.com/office/drawing/2014/main" id="{3D9514E1-7A31-1AF6-0ECF-53A97483538F}"/>
                </a:ext>
              </a:extLst>
            </p:cNvPr>
            <p:cNvSpPr txBox="1"/>
            <p:nvPr/>
          </p:nvSpPr>
          <p:spPr>
            <a:xfrm>
              <a:off x="508236" y="2485495"/>
              <a:ext cx="3531057"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Düzenli İzleme ve Raporlama</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48" name="Group 47">
            <a:extLst>
              <a:ext uri="{FF2B5EF4-FFF2-40B4-BE49-F238E27FC236}">
                <a16:creationId xmlns:a16="http://schemas.microsoft.com/office/drawing/2014/main" id="{5B91A050-0C8E-06C6-5FCE-E776F2ACD010}"/>
              </a:ext>
            </a:extLst>
          </p:cNvPr>
          <p:cNvGrpSpPr/>
          <p:nvPr/>
        </p:nvGrpSpPr>
        <p:grpSpPr>
          <a:xfrm>
            <a:off x="-9937" y="6388123"/>
            <a:ext cx="7562026" cy="1209699"/>
            <a:chOff x="9161" y="2445536"/>
            <a:chExt cx="7562026" cy="1209699"/>
          </a:xfrm>
        </p:grpSpPr>
        <p:grpSp>
          <p:nvGrpSpPr>
            <p:cNvPr id="49" name="Group 48">
              <a:extLst>
                <a:ext uri="{FF2B5EF4-FFF2-40B4-BE49-F238E27FC236}">
                  <a16:creationId xmlns:a16="http://schemas.microsoft.com/office/drawing/2014/main" id="{F07C4C35-8981-C0AE-27FD-D434AB198176}"/>
                </a:ext>
              </a:extLst>
            </p:cNvPr>
            <p:cNvGrpSpPr/>
            <p:nvPr/>
          </p:nvGrpSpPr>
          <p:grpSpPr>
            <a:xfrm>
              <a:off x="9161" y="2445536"/>
              <a:ext cx="7562026" cy="1209699"/>
              <a:chOff x="44557" y="2505789"/>
              <a:chExt cx="7562026" cy="1209699"/>
            </a:xfrm>
          </p:grpSpPr>
          <p:cxnSp>
            <p:nvCxnSpPr>
              <p:cNvPr id="73" name="Straight Connector 72">
                <a:extLst>
                  <a:ext uri="{FF2B5EF4-FFF2-40B4-BE49-F238E27FC236}">
                    <a16:creationId xmlns:a16="http://schemas.microsoft.com/office/drawing/2014/main" id="{F4422AF7-4B02-749D-1C1E-0F31C642415E}"/>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9" name="Freeform 78">
                <a:extLst>
                  <a:ext uri="{FF2B5EF4-FFF2-40B4-BE49-F238E27FC236}">
                    <a16:creationId xmlns:a16="http://schemas.microsoft.com/office/drawing/2014/main" id="{8F869C9C-228D-1A24-8A33-041C9733D651}"/>
                  </a:ext>
                </a:extLst>
              </p:cNvPr>
              <p:cNvSpPr/>
              <p:nvPr/>
            </p:nvSpPr>
            <p:spPr>
              <a:xfrm>
                <a:off x="44557"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0" name="Text Placeholder 2">
                <a:extLst>
                  <a:ext uri="{FF2B5EF4-FFF2-40B4-BE49-F238E27FC236}">
                    <a16:creationId xmlns:a16="http://schemas.microsoft.com/office/drawing/2014/main" id="{FDB1F9F6-F1A1-7A84-CA2C-FF2D3D10CBC2}"/>
                  </a:ext>
                </a:extLst>
              </p:cNvPr>
              <p:cNvSpPr txBox="1">
                <a:spLocks/>
              </p:cNvSpPr>
              <p:nvPr/>
            </p:nvSpPr>
            <p:spPr>
              <a:xfrm>
                <a:off x="567016" y="3030031"/>
                <a:ext cx="6678492" cy="68545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79037"/>
                  </a:buClr>
                  <a:tabLst>
                    <a:tab pos="177800" algn="l"/>
                  </a:tabLst>
                </a:pPr>
                <a:r>
                  <a:rPr lang="tr-TR">
                    <a:solidFill>
                      <a:schemeClr val="tx1"/>
                    </a:solidFill>
                    <a:latin typeface="Calibri"/>
                    <a:ea typeface="Calibri"/>
                    <a:cs typeface="Calibri"/>
                  </a:rPr>
                  <a:t>Performans takibinize göre iyileştirme hedefleri belirleyin ve bu hedeflere ulaşmak için stratejiler geliştirin. Bu, daha verimli ekipmanlara yatırım yapmak, yeni atık azaltma uygulamaları uygulamak veya sürdürülebilirlik performanslarını iyileştirmek için tedarikçilerinizle daha yakın çalışmak gibi şeyleri içerebilir.</a:t>
                </a:r>
              </a:p>
            </p:txBody>
          </p:sp>
        </p:grpSp>
        <p:sp>
          <p:nvSpPr>
            <p:cNvPr id="50" name="Freeform 49">
              <a:extLst>
                <a:ext uri="{FF2B5EF4-FFF2-40B4-BE49-F238E27FC236}">
                  <a16:creationId xmlns:a16="http://schemas.microsoft.com/office/drawing/2014/main" id="{D7A46558-9B48-E95A-E903-5741184C4D20}"/>
                </a:ext>
              </a:extLst>
            </p:cNvPr>
            <p:cNvSpPr/>
            <p:nvPr/>
          </p:nvSpPr>
          <p:spPr>
            <a:xfrm>
              <a:off x="1233118" y="2445536"/>
              <a:ext cx="446113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72" name="TextBox 71">
              <a:extLst>
                <a:ext uri="{FF2B5EF4-FFF2-40B4-BE49-F238E27FC236}">
                  <a16:creationId xmlns:a16="http://schemas.microsoft.com/office/drawing/2014/main" id="{984CCA5F-5923-6F66-3ED6-C04E916260E3}"/>
                </a:ext>
              </a:extLst>
            </p:cNvPr>
            <p:cNvSpPr txBox="1"/>
            <p:nvPr/>
          </p:nvSpPr>
          <p:spPr>
            <a:xfrm>
              <a:off x="518015" y="2485495"/>
              <a:ext cx="5319688" cy="338554"/>
            </a:xfrm>
            <a:prstGeom prst="rect">
              <a:avLst/>
            </a:prstGeom>
            <a:noFill/>
          </p:spPr>
          <p:txBody>
            <a:bodyPr wrap="square">
              <a:spAutoFit/>
            </a:bodyPr>
            <a:lstStyle/>
            <a:p>
              <a:pPr algn="l" rtl="0"/>
              <a:r>
                <a:rPr lang="en-IE" sz="1600" b="1" err="1">
                  <a:solidFill>
                    <a:schemeClr val="bg1"/>
                  </a:solidFill>
                  <a:effectLst/>
                  <a:latin typeface="Calibri" panose="020F0502020204030204" pitchFamily="34" charset="0"/>
                  <a:cs typeface="Calibri" panose="020F0502020204030204" pitchFamily="34" charset="0"/>
                </a:rPr>
                <a:t>Hedeflerin</a:t>
              </a:r>
              <a:r>
                <a:rPr lang="en-IE" sz="1600" b="1">
                  <a:solidFill>
                    <a:schemeClr val="bg1"/>
                  </a:solidFill>
                  <a:effectLst/>
                  <a:latin typeface="Calibri" panose="020F0502020204030204" pitchFamily="34" charset="0"/>
                  <a:cs typeface="Calibri" panose="020F0502020204030204" pitchFamily="34" charset="0"/>
                </a:rPr>
                <a:t> </a:t>
              </a:r>
              <a:r>
                <a:rPr lang="en-IE" sz="1600" b="1" err="1">
                  <a:solidFill>
                    <a:schemeClr val="bg1"/>
                  </a:solidFill>
                  <a:effectLst/>
                  <a:latin typeface="Calibri" panose="020F0502020204030204" pitchFamily="34" charset="0"/>
                  <a:cs typeface="Calibri" panose="020F0502020204030204" pitchFamily="34" charset="0"/>
                </a:rPr>
                <a:t>Belirlenmesi</a:t>
              </a:r>
              <a:r>
                <a:rPr lang="en-IE" sz="1600" b="1">
                  <a:solidFill>
                    <a:schemeClr val="bg1"/>
                  </a:solidFill>
                  <a:effectLst/>
                  <a:latin typeface="Calibri" panose="020F0502020204030204" pitchFamily="34" charset="0"/>
                  <a:cs typeface="Calibri" panose="020F0502020204030204" pitchFamily="34" charset="0"/>
                </a:rPr>
                <a:t> </a:t>
              </a:r>
              <a:r>
                <a:rPr lang="en-IE" sz="1600" b="1" err="1">
                  <a:solidFill>
                    <a:schemeClr val="bg1"/>
                  </a:solidFill>
                  <a:effectLst/>
                  <a:latin typeface="Calibri" panose="020F0502020204030204" pitchFamily="34" charset="0"/>
                  <a:cs typeface="Calibri" panose="020F0502020204030204" pitchFamily="34" charset="0"/>
                </a:rPr>
                <a:t>ve</a:t>
              </a:r>
              <a:r>
                <a:rPr lang="en-IE" sz="1600" b="1">
                  <a:solidFill>
                    <a:schemeClr val="bg1"/>
                  </a:solidFill>
                  <a:effectLst/>
                  <a:latin typeface="Calibri" panose="020F0502020204030204" pitchFamily="34" charset="0"/>
                  <a:cs typeface="Calibri" panose="020F0502020204030204" pitchFamily="34" charset="0"/>
                </a:rPr>
                <a:t> </a:t>
              </a:r>
              <a:r>
                <a:rPr lang="en-IE" sz="1600" b="1" err="1">
                  <a:solidFill>
                    <a:schemeClr val="bg1"/>
                  </a:solidFill>
                  <a:effectLst/>
                  <a:latin typeface="Calibri" panose="020F0502020204030204" pitchFamily="34" charset="0"/>
                  <a:cs typeface="Calibri" panose="020F0502020204030204" pitchFamily="34" charset="0"/>
                </a:rPr>
                <a:t>İyileştirmelerin</a:t>
              </a:r>
              <a:r>
                <a:rPr lang="en-IE" sz="1600" b="1">
                  <a:solidFill>
                    <a:schemeClr val="bg1"/>
                  </a:solidFill>
                  <a:effectLst/>
                  <a:latin typeface="Calibri" panose="020F0502020204030204" pitchFamily="34" charset="0"/>
                  <a:cs typeface="Calibri" panose="020F0502020204030204" pitchFamily="34" charset="0"/>
                </a:rPr>
                <a:t> </a:t>
              </a:r>
              <a:r>
                <a:rPr lang="en-IE" sz="1600" b="1" err="1">
                  <a:solidFill>
                    <a:schemeClr val="bg1"/>
                  </a:solidFill>
                  <a:effectLst/>
                  <a:latin typeface="Calibri" panose="020F0502020204030204" pitchFamily="34" charset="0"/>
                  <a:cs typeface="Calibri" panose="020F0502020204030204" pitchFamily="34" charset="0"/>
                </a:rPr>
                <a:t>Uygulanması</a:t>
              </a:r>
            </a:p>
          </p:txBody>
        </p:sp>
      </p:grpSp>
      <p:grpSp>
        <p:nvGrpSpPr>
          <p:cNvPr id="82" name="Group 81">
            <a:extLst>
              <a:ext uri="{FF2B5EF4-FFF2-40B4-BE49-F238E27FC236}">
                <a16:creationId xmlns:a16="http://schemas.microsoft.com/office/drawing/2014/main" id="{B047A0F2-4715-49E8-54B4-C076839249BC}"/>
              </a:ext>
            </a:extLst>
          </p:cNvPr>
          <p:cNvGrpSpPr/>
          <p:nvPr/>
        </p:nvGrpSpPr>
        <p:grpSpPr>
          <a:xfrm>
            <a:off x="-10088" y="8065392"/>
            <a:ext cx="7569763" cy="1855061"/>
            <a:chOff x="1424" y="2445536"/>
            <a:chExt cx="7569763" cy="1855061"/>
          </a:xfrm>
        </p:grpSpPr>
        <p:grpSp>
          <p:nvGrpSpPr>
            <p:cNvPr id="83" name="Group 82">
              <a:extLst>
                <a:ext uri="{FF2B5EF4-FFF2-40B4-BE49-F238E27FC236}">
                  <a16:creationId xmlns:a16="http://schemas.microsoft.com/office/drawing/2014/main" id="{A38DE8FC-01D1-6082-0711-D840CF47BD48}"/>
                </a:ext>
              </a:extLst>
            </p:cNvPr>
            <p:cNvGrpSpPr/>
            <p:nvPr/>
          </p:nvGrpSpPr>
          <p:grpSpPr>
            <a:xfrm>
              <a:off x="1424" y="2445536"/>
              <a:ext cx="7569763" cy="1855061"/>
              <a:chOff x="36820" y="2505789"/>
              <a:chExt cx="7569763" cy="1855061"/>
            </a:xfrm>
          </p:grpSpPr>
          <p:cxnSp>
            <p:nvCxnSpPr>
              <p:cNvPr id="91" name="Straight Connector 90">
                <a:extLst>
                  <a:ext uri="{FF2B5EF4-FFF2-40B4-BE49-F238E27FC236}">
                    <a16:creationId xmlns:a16="http://schemas.microsoft.com/office/drawing/2014/main" id="{0CDB1ADC-5F91-6427-A0AE-D4102F3E680A}"/>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2" name="Freeform 91">
                <a:extLst>
                  <a:ext uri="{FF2B5EF4-FFF2-40B4-BE49-F238E27FC236}">
                    <a16:creationId xmlns:a16="http://schemas.microsoft.com/office/drawing/2014/main" id="{38B837A1-7A9E-019A-E46D-84064F5B8586}"/>
                  </a:ext>
                </a:extLst>
              </p:cNvPr>
              <p:cNvSpPr/>
              <p:nvPr/>
            </p:nvSpPr>
            <p:spPr>
              <a:xfrm>
                <a:off x="36820" y="2505789"/>
                <a:ext cx="2712227"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3" name="Text Placeholder 2">
                <a:extLst>
                  <a:ext uri="{FF2B5EF4-FFF2-40B4-BE49-F238E27FC236}">
                    <a16:creationId xmlns:a16="http://schemas.microsoft.com/office/drawing/2014/main" id="{7F9B6310-2191-7420-4F98-686A790ED300}"/>
                  </a:ext>
                </a:extLst>
              </p:cNvPr>
              <p:cNvSpPr txBox="1">
                <a:spLocks/>
              </p:cNvSpPr>
              <p:nvPr/>
            </p:nvSpPr>
            <p:spPr>
              <a:xfrm>
                <a:off x="518150" y="3264546"/>
                <a:ext cx="3949968" cy="1096304"/>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79037"/>
                  </a:buClr>
                  <a:tabLst>
                    <a:tab pos="177800" algn="l"/>
                  </a:tabLst>
                </a:pPr>
                <a:r>
                  <a:rPr lang="tr-TR">
                    <a:solidFill>
                      <a:schemeClr val="tx1"/>
                    </a:solidFill>
                    <a:latin typeface="Calibri"/>
                    <a:ea typeface="Calibri"/>
                    <a:cs typeface="Calibri"/>
                  </a:rPr>
                  <a:t>Çalışanlarınızı, tedarikçilerinizi ve müşterilerinizi sürdürülebilirlik hedefleriniz ve ilerlemeniz hakkında bilgilendirin. Bu paydaşların katılımını sağlamak, sürdürülebilirlik çabalarınıza destek oluşturmanıza yardımcı olabilir ve çoğu zaman iyileştirme için yeni fikirlerin ortaya çıkmasına yol açabilir.</a:t>
                </a:r>
              </a:p>
              <a:p>
                <a:pPr algn="l" rtl="0">
                  <a:buClr>
                    <a:srgbClr val="F79037"/>
                  </a:buClr>
                  <a:tabLst>
                    <a:tab pos="177800" algn="l"/>
                  </a:tabLst>
                </a:pPr>
                <a:endParaRPr lang="tr-TR">
                  <a:solidFill>
                    <a:schemeClr val="tx1"/>
                  </a:solidFill>
                  <a:ea typeface="Calibri"/>
                </a:endParaRPr>
              </a:p>
            </p:txBody>
          </p:sp>
        </p:grpSp>
        <p:sp>
          <p:nvSpPr>
            <p:cNvPr id="87" name="TextBox 86">
              <a:extLst>
                <a:ext uri="{FF2B5EF4-FFF2-40B4-BE49-F238E27FC236}">
                  <a16:creationId xmlns:a16="http://schemas.microsoft.com/office/drawing/2014/main" id="{0370603B-6405-E1B8-B4DA-3182552279D4}"/>
                </a:ext>
              </a:extLst>
            </p:cNvPr>
            <p:cNvSpPr txBox="1"/>
            <p:nvPr/>
          </p:nvSpPr>
          <p:spPr>
            <a:xfrm>
              <a:off x="508236" y="2485495"/>
              <a:ext cx="4322163"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Paydaşların Katılımı</a:t>
              </a:r>
            </a:p>
          </p:txBody>
        </p:sp>
      </p:grpSp>
      <p:sp>
        <p:nvSpPr>
          <p:cNvPr id="2" name="Oval 1">
            <a:extLst>
              <a:ext uri="{FF2B5EF4-FFF2-40B4-BE49-F238E27FC236}">
                <a16:creationId xmlns:a16="http://schemas.microsoft.com/office/drawing/2014/main" id="{756FA8BD-3D15-2A39-A7FD-20C1CF11183B}"/>
              </a:ext>
            </a:extLst>
          </p:cNvPr>
          <p:cNvSpPr/>
          <p:nvPr/>
        </p:nvSpPr>
        <p:spPr>
          <a:xfrm rot="647259">
            <a:off x="5460807" y="8686751"/>
            <a:ext cx="1116218" cy="1116218"/>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a:solidFill>
                  <a:srgbClr val="0070C0"/>
                </a:solidFill>
                <a:hlinkClick r:id="rId2">
                  <a:extLst>
                    <a:ext uri="{A12FA001-AC4F-418D-AE19-62706E023703}">
                      <ahyp:hlinkClr xmlns:ahyp="http://schemas.microsoft.com/office/drawing/2018/hyperlinkcolor" val="tx"/>
                    </a:ext>
                  </a:extLst>
                </a:hlinkClick>
              </a:rPr>
              <a:t>İyi Uygulama Örneği</a:t>
            </a:r>
            <a:endParaRPr lang="en-US" sz="1100" b="1">
              <a:solidFill>
                <a:srgbClr val="0070C0"/>
              </a:solidFill>
              <a:ea typeface="Calibri"/>
              <a:cs typeface="Calibri"/>
            </a:endParaRPr>
          </a:p>
        </p:txBody>
      </p:sp>
      <p:grpSp>
        <p:nvGrpSpPr>
          <p:cNvPr id="27" name="Graphic 4">
            <a:extLst>
              <a:ext uri="{FF2B5EF4-FFF2-40B4-BE49-F238E27FC236}">
                <a16:creationId xmlns:a16="http://schemas.microsoft.com/office/drawing/2014/main" id="{A9AF1776-85BB-87F3-078B-E7FF01F8C897}"/>
              </a:ext>
            </a:extLst>
          </p:cNvPr>
          <p:cNvGrpSpPr/>
          <p:nvPr/>
        </p:nvGrpSpPr>
        <p:grpSpPr>
          <a:xfrm rot="19088255">
            <a:off x="6457939" y="9278005"/>
            <a:ext cx="340781" cy="658854"/>
            <a:chOff x="9129274" y="2719113"/>
            <a:chExt cx="717140" cy="1386497"/>
          </a:xfrm>
          <a:solidFill>
            <a:srgbClr val="000000"/>
          </a:solidFill>
        </p:grpSpPr>
        <p:grpSp>
          <p:nvGrpSpPr>
            <p:cNvPr id="4" name="Graphic 4">
              <a:extLst>
                <a:ext uri="{FF2B5EF4-FFF2-40B4-BE49-F238E27FC236}">
                  <a16:creationId xmlns:a16="http://schemas.microsoft.com/office/drawing/2014/main" id="{889FBA84-4B4F-1326-AAA2-DC348FF97DBC}"/>
                </a:ext>
              </a:extLst>
            </p:cNvPr>
            <p:cNvGrpSpPr/>
            <p:nvPr/>
          </p:nvGrpSpPr>
          <p:grpSpPr>
            <a:xfrm>
              <a:off x="9159507" y="2719113"/>
              <a:ext cx="446280" cy="440141"/>
              <a:chOff x="9159507" y="2719113"/>
              <a:chExt cx="446280" cy="440141"/>
            </a:xfrm>
            <a:grpFill/>
          </p:grpSpPr>
          <p:sp>
            <p:nvSpPr>
              <p:cNvPr id="13" name="Freeform 44">
                <a:extLst>
                  <a:ext uri="{FF2B5EF4-FFF2-40B4-BE49-F238E27FC236}">
                    <a16:creationId xmlns:a16="http://schemas.microsoft.com/office/drawing/2014/main" id="{259F6CB6-04BD-8E84-2FDC-FD99BB057CF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26" name="Freeform 45">
                <a:extLst>
                  <a:ext uri="{FF2B5EF4-FFF2-40B4-BE49-F238E27FC236}">
                    <a16:creationId xmlns:a16="http://schemas.microsoft.com/office/drawing/2014/main" id="{9D7BF454-511A-5765-DC52-46008CC066E4}"/>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5" name="Graphic 4">
              <a:extLst>
                <a:ext uri="{FF2B5EF4-FFF2-40B4-BE49-F238E27FC236}">
                  <a16:creationId xmlns:a16="http://schemas.microsoft.com/office/drawing/2014/main" id="{FFC339B0-2E9D-A0FD-C97D-88CA42452CC6}"/>
                </a:ext>
              </a:extLst>
            </p:cNvPr>
            <p:cNvGrpSpPr/>
            <p:nvPr/>
          </p:nvGrpSpPr>
          <p:grpSpPr>
            <a:xfrm>
              <a:off x="9129274" y="2893887"/>
              <a:ext cx="717140" cy="1211723"/>
              <a:chOff x="9129274" y="2893887"/>
              <a:chExt cx="717140" cy="1211723"/>
            </a:xfrm>
            <a:grpFill/>
          </p:grpSpPr>
          <p:sp>
            <p:nvSpPr>
              <p:cNvPr id="6" name="Freeform 37">
                <a:extLst>
                  <a:ext uri="{FF2B5EF4-FFF2-40B4-BE49-F238E27FC236}">
                    <a16:creationId xmlns:a16="http://schemas.microsoft.com/office/drawing/2014/main" id="{BBAFE5C0-B53A-3515-F650-A7AF7BE3003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7" name="Freeform 38">
                <a:extLst>
                  <a:ext uri="{FF2B5EF4-FFF2-40B4-BE49-F238E27FC236}">
                    <a16:creationId xmlns:a16="http://schemas.microsoft.com/office/drawing/2014/main" id="{5275B747-B7F6-A14A-C529-ABFE5F6DA06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8" name="Freeform 39">
                <a:extLst>
                  <a:ext uri="{FF2B5EF4-FFF2-40B4-BE49-F238E27FC236}">
                    <a16:creationId xmlns:a16="http://schemas.microsoft.com/office/drawing/2014/main" id="{806FA315-CF40-7E91-DD91-22494EA58E2B}"/>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9" name="Freeform 40">
                <a:extLst>
                  <a:ext uri="{FF2B5EF4-FFF2-40B4-BE49-F238E27FC236}">
                    <a16:creationId xmlns:a16="http://schemas.microsoft.com/office/drawing/2014/main" id="{5894392F-2E20-52F9-C75B-6CAC16700C1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10" name="Freeform 41">
                <a:extLst>
                  <a:ext uri="{FF2B5EF4-FFF2-40B4-BE49-F238E27FC236}">
                    <a16:creationId xmlns:a16="http://schemas.microsoft.com/office/drawing/2014/main" id="{04C974DF-F0A7-019F-69FA-AD466B9D9ED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11" name="Freeform 42">
                <a:extLst>
                  <a:ext uri="{FF2B5EF4-FFF2-40B4-BE49-F238E27FC236}">
                    <a16:creationId xmlns:a16="http://schemas.microsoft.com/office/drawing/2014/main" id="{502CD3E7-0517-6B88-A588-1C9454AEE198}"/>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12" name="Freeform 43">
                <a:extLst>
                  <a:ext uri="{FF2B5EF4-FFF2-40B4-BE49-F238E27FC236}">
                    <a16:creationId xmlns:a16="http://schemas.microsoft.com/office/drawing/2014/main" id="{7EFAD6DA-8AA9-435B-54C2-6EACC7A60B28}"/>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
        <p:nvSpPr>
          <p:cNvPr id="28" name="Text Box 5">
            <a:extLst>
              <a:ext uri="{FF2B5EF4-FFF2-40B4-BE49-F238E27FC236}">
                <a16:creationId xmlns:a16="http://schemas.microsoft.com/office/drawing/2014/main" id="{D1841256-7FE5-513C-95AB-21B9F2EAC3FD}"/>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1545774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865365"/>
          </a:xfrm>
          <a:prstGeom prst="rect">
            <a:avLst/>
          </a:prstGeom>
          <a:noFill/>
        </p:spPr>
        <p:txBody>
          <a:bodyPr wrap="square">
            <a:spAutoFit/>
          </a:bodyPr>
          <a:lstStyle/>
          <a:p>
            <a:pPr algn="l" rtl="0">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Sürdürülebilirliği Korumak</a:t>
            </a:r>
          </a:p>
          <a:p>
            <a:pPr algn="l" rtl="0">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a:lnSpc>
                <a:spcPts val="1960"/>
              </a:lnSpc>
            </a:pPr>
            <a:endPar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err="1">
                <a:solidFill>
                  <a:schemeClr val="tx1"/>
                </a:solidFill>
                <a:latin typeface="Calibri"/>
                <a:ea typeface="Calibri"/>
                <a:cs typeface="Calibri"/>
              </a:rPr>
              <a:t>Sürdürülebilir</a:t>
            </a:r>
            <a:r>
              <a:rPr lang="en-US" b="1">
                <a:solidFill>
                  <a:schemeClr val="tx1"/>
                </a:solidFill>
                <a:latin typeface="Calibri"/>
                <a:ea typeface="Calibri"/>
                <a:cs typeface="Calibri"/>
              </a:rPr>
              <a:t> </a:t>
            </a:r>
            <a:r>
              <a:rPr lang="en-US" b="1" err="1">
                <a:solidFill>
                  <a:schemeClr val="tx1"/>
                </a:solidFill>
                <a:latin typeface="Calibri"/>
                <a:ea typeface="Calibri"/>
                <a:cs typeface="Calibri"/>
              </a:rPr>
              <a:t>bir</a:t>
            </a:r>
            <a:r>
              <a:rPr lang="en-US" b="1">
                <a:solidFill>
                  <a:schemeClr val="tx1"/>
                </a:solidFill>
                <a:latin typeface="Calibri"/>
                <a:ea typeface="Calibri"/>
                <a:cs typeface="Calibri"/>
              </a:rPr>
              <a:t> </a:t>
            </a:r>
            <a:r>
              <a:rPr lang="en-US" b="1" err="1">
                <a:solidFill>
                  <a:schemeClr val="tx1"/>
                </a:solidFill>
                <a:latin typeface="Calibri"/>
                <a:ea typeface="Calibri"/>
                <a:cs typeface="Calibri"/>
              </a:rPr>
              <a:t>tedarik</a:t>
            </a:r>
            <a:r>
              <a:rPr lang="en-US" b="1">
                <a:solidFill>
                  <a:schemeClr val="tx1"/>
                </a:solidFill>
                <a:latin typeface="Calibri"/>
                <a:ea typeface="Calibri"/>
                <a:cs typeface="Calibri"/>
              </a:rPr>
              <a:t> </a:t>
            </a:r>
            <a:r>
              <a:rPr lang="en-US" b="1" err="1">
                <a:solidFill>
                  <a:schemeClr val="tx1"/>
                </a:solidFill>
                <a:latin typeface="Calibri"/>
                <a:ea typeface="Calibri"/>
                <a:cs typeface="Calibri"/>
              </a:rPr>
              <a:t>zincirini</a:t>
            </a:r>
            <a:r>
              <a:rPr lang="en-US" b="1">
                <a:solidFill>
                  <a:schemeClr val="tx1"/>
                </a:solidFill>
                <a:latin typeface="Calibri"/>
                <a:ea typeface="Calibri"/>
                <a:cs typeface="Calibri"/>
              </a:rPr>
              <a:t> </a:t>
            </a:r>
            <a:r>
              <a:rPr lang="en-US" b="1" err="1">
                <a:solidFill>
                  <a:schemeClr val="tx1"/>
                </a:solidFill>
                <a:latin typeface="Calibri"/>
                <a:ea typeface="Calibri"/>
                <a:cs typeface="Calibri"/>
              </a:rPr>
              <a:t>sağlamak</a:t>
            </a:r>
            <a:r>
              <a:rPr lang="en-US" b="1">
                <a:solidFill>
                  <a:schemeClr val="tx1"/>
                </a:solidFill>
                <a:latin typeface="Calibri"/>
                <a:ea typeface="Calibri"/>
                <a:cs typeface="Calibri"/>
              </a:rPr>
              <a:t> </a:t>
            </a:r>
            <a:r>
              <a:rPr lang="en-US" b="1" err="1">
                <a:solidFill>
                  <a:schemeClr val="tx1"/>
                </a:solidFill>
                <a:latin typeface="Calibri"/>
                <a:ea typeface="Calibri"/>
                <a:cs typeface="Calibri"/>
              </a:rPr>
              <a:t>için</a:t>
            </a:r>
            <a:r>
              <a:rPr lang="en-US" b="1">
                <a:solidFill>
                  <a:schemeClr val="tx1"/>
                </a:solidFill>
                <a:latin typeface="Calibri"/>
                <a:ea typeface="Calibri"/>
                <a:cs typeface="Calibri"/>
              </a:rPr>
              <a:t> </a:t>
            </a:r>
            <a:r>
              <a:rPr lang="en-US" b="1" err="1">
                <a:solidFill>
                  <a:schemeClr val="tx1"/>
                </a:solidFill>
                <a:latin typeface="Calibri"/>
                <a:ea typeface="Calibri"/>
                <a:cs typeface="Calibri"/>
              </a:rPr>
              <a:t>sürekli</a:t>
            </a:r>
            <a:r>
              <a:rPr lang="en-US" b="1">
                <a:solidFill>
                  <a:schemeClr val="tx1"/>
                </a:solidFill>
                <a:latin typeface="Calibri"/>
                <a:ea typeface="Calibri"/>
                <a:cs typeface="Calibri"/>
              </a:rPr>
              <a:t> </a:t>
            </a:r>
            <a:r>
              <a:rPr lang="en-US" b="1" err="1">
                <a:solidFill>
                  <a:schemeClr val="tx1"/>
                </a:solidFill>
                <a:latin typeface="Calibri"/>
                <a:ea typeface="Calibri"/>
                <a:cs typeface="Calibri"/>
              </a:rPr>
              <a:t>iyileştirme</a:t>
            </a:r>
            <a:r>
              <a:rPr lang="en-US" b="1">
                <a:solidFill>
                  <a:schemeClr val="tx1"/>
                </a:solidFill>
                <a:latin typeface="Calibri"/>
                <a:ea typeface="Calibri"/>
                <a:cs typeface="Calibri"/>
              </a:rPr>
              <a:t> </a:t>
            </a:r>
            <a:r>
              <a:rPr lang="en-US" b="1" err="1">
                <a:solidFill>
                  <a:schemeClr val="tx1"/>
                </a:solidFill>
                <a:latin typeface="Calibri"/>
                <a:ea typeface="Calibri"/>
                <a:cs typeface="Calibri"/>
              </a:rPr>
              <a:t>gerçekten</a:t>
            </a:r>
            <a:r>
              <a:rPr lang="en-US" b="1">
                <a:solidFill>
                  <a:schemeClr val="tx1"/>
                </a:solidFill>
                <a:latin typeface="Calibri"/>
                <a:ea typeface="Calibri"/>
                <a:cs typeface="Calibri"/>
              </a:rPr>
              <a:t> </a:t>
            </a:r>
            <a:r>
              <a:rPr lang="en-US" b="1" err="1">
                <a:solidFill>
                  <a:schemeClr val="tx1"/>
                </a:solidFill>
                <a:latin typeface="Calibri"/>
                <a:ea typeface="Calibri"/>
                <a:cs typeface="Calibri"/>
              </a:rPr>
              <a:t>kritik</a:t>
            </a:r>
            <a:r>
              <a:rPr lang="en-US" b="1">
                <a:solidFill>
                  <a:schemeClr val="tx1"/>
                </a:solidFill>
                <a:latin typeface="Calibri"/>
                <a:ea typeface="Calibri"/>
                <a:cs typeface="Calibri"/>
              </a:rPr>
              <a:t> </a:t>
            </a:r>
            <a:r>
              <a:rPr lang="en-US" b="1" err="1">
                <a:solidFill>
                  <a:schemeClr val="tx1"/>
                </a:solidFill>
                <a:latin typeface="Calibri"/>
                <a:ea typeface="Calibri"/>
                <a:cs typeface="Calibri"/>
              </a:rPr>
              <a:t>öneme</a:t>
            </a:r>
            <a:r>
              <a:rPr lang="en-US" b="1">
                <a:solidFill>
                  <a:schemeClr val="tx1"/>
                </a:solidFill>
                <a:latin typeface="Calibri"/>
                <a:ea typeface="Calibri"/>
                <a:cs typeface="Calibri"/>
              </a:rPr>
              <a:t> </a:t>
            </a:r>
            <a:r>
              <a:rPr lang="en-US" b="1" err="1">
                <a:solidFill>
                  <a:schemeClr val="tx1"/>
                </a:solidFill>
                <a:latin typeface="Calibri"/>
                <a:ea typeface="Calibri"/>
                <a:cs typeface="Calibri"/>
              </a:rPr>
              <a:t>sahiptir</a:t>
            </a:r>
            <a:r>
              <a:rPr lang="en-US" b="1">
                <a:solidFill>
                  <a:schemeClr val="tx1"/>
                </a:solidFill>
                <a:latin typeface="Calibri"/>
                <a:ea typeface="Calibri"/>
                <a:cs typeface="Calibri"/>
              </a:rPr>
              <a:t>. </a:t>
            </a:r>
            <a:r>
              <a:rPr lang="en-US" b="1" err="1">
                <a:solidFill>
                  <a:schemeClr val="tx1"/>
                </a:solidFill>
                <a:latin typeface="Calibri"/>
                <a:ea typeface="Calibri"/>
                <a:cs typeface="Calibri"/>
              </a:rPr>
              <a:t>Tedarik</a:t>
            </a:r>
            <a:r>
              <a:rPr lang="en-US" b="1">
                <a:solidFill>
                  <a:schemeClr val="tx1"/>
                </a:solidFill>
                <a:latin typeface="Calibri"/>
                <a:ea typeface="Calibri"/>
                <a:cs typeface="Calibri"/>
              </a:rPr>
              <a:t> </a:t>
            </a:r>
            <a:r>
              <a:rPr lang="en-US" b="1" err="1">
                <a:solidFill>
                  <a:schemeClr val="tx1"/>
                </a:solidFill>
                <a:latin typeface="Calibri"/>
                <a:ea typeface="Calibri"/>
                <a:cs typeface="Calibri"/>
              </a:rPr>
              <a:t>zincirinizin</a:t>
            </a:r>
            <a:r>
              <a:rPr lang="en-US" b="1">
                <a:solidFill>
                  <a:schemeClr val="tx1"/>
                </a:solidFill>
                <a:latin typeface="Calibri"/>
                <a:ea typeface="Calibri"/>
                <a:cs typeface="Calibri"/>
              </a:rPr>
              <a:t> </a:t>
            </a:r>
            <a:r>
              <a:rPr lang="en-US" b="1" err="1">
                <a:solidFill>
                  <a:schemeClr val="tx1"/>
                </a:solidFill>
                <a:latin typeface="Calibri"/>
                <a:ea typeface="Calibri"/>
                <a:cs typeface="Calibri"/>
              </a:rPr>
              <a:t>sürdürülebilirliğini</a:t>
            </a:r>
            <a:r>
              <a:rPr lang="en-US" b="1">
                <a:solidFill>
                  <a:schemeClr val="tx1"/>
                </a:solidFill>
                <a:latin typeface="Calibri"/>
                <a:ea typeface="Calibri"/>
                <a:cs typeface="Calibri"/>
              </a:rPr>
              <a:t> </a:t>
            </a:r>
            <a:r>
              <a:rPr lang="en-US" b="1" err="1">
                <a:solidFill>
                  <a:schemeClr val="tx1"/>
                </a:solidFill>
                <a:latin typeface="Calibri"/>
                <a:ea typeface="Calibri"/>
                <a:cs typeface="Calibri"/>
              </a:rPr>
              <a:t>şu</a:t>
            </a:r>
            <a:r>
              <a:rPr lang="en-US" b="1">
                <a:solidFill>
                  <a:schemeClr val="tx1"/>
                </a:solidFill>
                <a:latin typeface="Calibri"/>
                <a:ea typeface="Calibri"/>
                <a:cs typeface="Calibri"/>
              </a:rPr>
              <a:t> </a:t>
            </a:r>
            <a:r>
              <a:rPr lang="en-US" b="1" err="1">
                <a:solidFill>
                  <a:schemeClr val="tx1"/>
                </a:solidFill>
                <a:latin typeface="Calibri"/>
                <a:ea typeface="Calibri"/>
                <a:cs typeface="Calibri"/>
              </a:rPr>
              <a:t>şekilde</a:t>
            </a:r>
            <a:r>
              <a:rPr lang="en-US" b="1">
                <a:solidFill>
                  <a:schemeClr val="tx1"/>
                </a:solidFill>
                <a:latin typeface="Calibri"/>
                <a:ea typeface="Calibri"/>
                <a:cs typeface="Calibri"/>
              </a:rPr>
              <a:t> </a:t>
            </a:r>
            <a:r>
              <a:rPr lang="en-US" b="1" err="1">
                <a:solidFill>
                  <a:schemeClr val="tx1"/>
                </a:solidFill>
                <a:latin typeface="Calibri"/>
                <a:ea typeface="Calibri"/>
                <a:cs typeface="Calibri"/>
              </a:rPr>
              <a:t>izleyebilir</a:t>
            </a:r>
            <a:r>
              <a:rPr lang="en-US" b="1">
                <a:solidFill>
                  <a:schemeClr val="tx1"/>
                </a:solidFill>
                <a:latin typeface="Calibri"/>
                <a:ea typeface="Calibri"/>
                <a:cs typeface="Calibri"/>
              </a:rPr>
              <a:t> </a:t>
            </a:r>
            <a:r>
              <a:rPr lang="en-US" b="1" err="1">
                <a:solidFill>
                  <a:schemeClr val="tx1"/>
                </a:solidFill>
                <a:latin typeface="Calibri"/>
                <a:ea typeface="Calibri"/>
                <a:cs typeface="Calibri"/>
              </a:rPr>
              <a:t>ve</a:t>
            </a:r>
            <a:r>
              <a:rPr lang="en-US" b="1">
                <a:solidFill>
                  <a:schemeClr val="tx1"/>
                </a:solidFill>
                <a:latin typeface="Calibri"/>
                <a:ea typeface="Calibri"/>
                <a:cs typeface="Calibri"/>
              </a:rPr>
              <a:t> </a:t>
            </a:r>
            <a:r>
              <a:rPr lang="en-US" b="1" err="1">
                <a:solidFill>
                  <a:schemeClr val="tx1"/>
                </a:solidFill>
                <a:latin typeface="Calibri"/>
                <a:ea typeface="Calibri"/>
                <a:cs typeface="Calibri"/>
              </a:rPr>
              <a:t>geliştirebilirsiniz</a:t>
            </a:r>
            <a:r>
              <a:rPr lang="en-US" b="1">
                <a:solidFill>
                  <a:schemeClr val="tx1"/>
                </a:solidFill>
                <a:latin typeface="Calibri"/>
                <a:ea typeface="Calibri"/>
                <a:cs typeface="Calibri"/>
              </a:rPr>
              <a:t>:</a:t>
            </a:r>
          </a:p>
          <a:p>
            <a:pPr algn="l" rtl="0">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45</a:t>
            </a:fld>
            <a:endParaRPr lang="en-US" sz="900">
              <a:solidFill>
                <a:schemeClr val="tx1"/>
              </a:solidFill>
            </a:endParaRPr>
          </a:p>
        </p:txBody>
      </p:sp>
      <p:grpSp>
        <p:nvGrpSpPr>
          <p:cNvPr id="14" name="Graphic 3">
            <a:extLst>
              <a:ext uri="{FF2B5EF4-FFF2-40B4-BE49-F238E27FC236}">
                <a16:creationId xmlns:a16="http://schemas.microsoft.com/office/drawing/2014/main" id="{2BA486BD-2386-2757-6C4A-18BDD78140DA}"/>
              </a:ext>
            </a:extLst>
          </p:cNvPr>
          <p:cNvGrpSpPr/>
          <p:nvPr/>
        </p:nvGrpSpPr>
        <p:grpSpPr>
          <a:xfrm>
            <a:off x="5815584" y="368242"/>
            <a:ext cx="945880" cy="903231"/>
            <a:chOff x="10407709" y="5371716"/>
            <a:chExt cx="1086136" cy="1037162"/>
          </a:xfrm>
          <a:solidFill>
            <a:srgbClr val="000000"/>
          </a:solidFill>
        </p:grpSpPr>
        <p:sp>
          <p:nvSpPr>
            <p:cNvPr id="15" name="Freeform 14">
              <a:extLst>
                <a:ext uri="{FF2B5EF4-FFF2-40B4-BE49-F238E27FC236}">
                  <a16:creationId xmlns:a16="http://schemas.microsoft.com/office/drawing/2014/main" id="{ED00973F-5AF4-D050-416B-42C567AEF158}"/>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F79037"/>
            </a:solidFill>
            <a:ln w="27426" cap="flat">
              <a:noFill/>
              <a:prstDash val="solid"/>
              <a:miter/>
            </a:ln>
          </p:spPr>
          <p:txBody>
            <a:bodyPr rtlCol="0" anchor="ctr"/>
            <a:lstStyle/>
            <a:p>
              <a:pPr algn="l" rtl="0"/>
              <a:endParaRPr lang="en-US"/>
            </a:p>
          </p:txBody>
        </p:sp>
        <p:sp>
          <p:nvSpPr>
            <p:cNvPr id="16" name="Freeform 15">
              <a:extLst>
                <a:ext uri="{FF2B5EF4-FFF2-40B4-BE49-F238E27FC236}">
                  <a16:creationId xmlns:a16="http://schemas.microsoft.com/office/drawing/2014/main" id="{97DFDAA8-007D-2D06-E0CC-BAAD193CF9AE}"/>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F79037"/>
            </a:solidFill>
            <a:ln w="27426" cap="flat">
              <a:noFill/>
              <a:prstDash val="solid"/>
              <a:miter/>
            </a:ln>
          </p:spPr>
          <p:txBody>
            <a:bodyPr rtlCol="0" anchor="ctr"/>
            <a:lstStyle/>
            <a:p>
              <a:pPr algn="l" rtl="0"/>
              <a:endParaRPr lang="en-US"/>
            </a:p>
          </p:txBody>
        </p:sp>
        <p:grpSp>
          <p:nvGrpSpPr>
            <p:cNvPr id="17" name="Graphic 3">
              <a:extLst>
                <a:ext uri="{FF2B5EF4-FFF2-40B4-BE49-F238E27FC236}">
                  <a16:creationId xmlns:a16="http://schemas.microsoft.com/office/drawing/2014/main" id="{D3A722A1-057C-7819-5B04-DE790519C78A}"/>
                </a:ext>
              </a:extLst>
            </p:cNvPr>
            <p:cNvGrpSpPr/>
            <p:nvPr/>
          </p:nvGrpSpPr>
          <p:grpSpPr>
            <a:xfrm>
              <a:off x="10407709" y="5371716"/>
              <a:ext cx="1086136" cy="1037162"/>
              <a:chOff x="10407709" y="5371716"/>
              <a:chExt cx="1086136" cy="1037162"/>
            </a:xfrm>
            <a:grpFill/>
          </p:grpSpPr>
          <p:grpSp>
            <p:nvGrpSpPr>
              <p:cNvPr id="19" name="Graphic 3">
                <a:extLst>
                  <a:ext uri="{FF2B5EF4-FFF2-40B4-BE49-F238E27FC236}">
                    <a16:creationId xmlns:a16="http://schemas.microsoft.com/office/drawing/2014/main" id="{E4F50C7D-1DB1-514E-67FE-E01CF0A9F531}"/>
                  </a:ext>
                </a:extLst>
              </p:cNvPr>
              <p:cNvGrpSpPr/>
              <p:nvPr/>
            </p:nvGrpSpPr>
            <p:grpSpPr>
              <a:xfrm>
                <a:off x="10407709" y="5371716"/>
                <a:ext cx="1086136" cy="1037162"/>
                <a:chOff x="10407709" y="5371716"/>
                <a:chExt cx="1086136" cy="1037162"/>
              </a:xfrm>
              <a:grpFill/>
            </p:grpSpPr>
            <p:sp>
              <p:nvSpPr>
                <p:cNvPr id="21" name="Freeform 20">
                  <a:extLst>
                    <a:ext uri="{FF2B5EF4-FFF2-40B4-BE49-F238E27FC236}">
                      <a16:creationId xmlns:a16="http://schemas.microsoft.com/office/drawing/2014/main" id="{FAD964A8-A8ED-364A-3D7F-ABAE76CFD154}"/>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16980341-4188-BD0D-D1E9-A14C042360F6}"/>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2D34D79C-BEBF-2179-4D56-7DF1827437DC}"/>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pPr algn="l" rtl="0"/>
                  <a:endParaRPr lang="en-US"/>
                </a:p>
              </p:txBody>
            </p:sp>
          </p:grpSp>
          <p:sp>
            <p:nvSpPr>
              <p:cNvPr id="20" name="Freeform 19">
                <a:extLst>
                  <a:ext uri="{FF2B5EF4-FFF2-40B4-BE49-F238E27FC236}">
                    <a16:creationId xmlns:a16="http://schemas.microsoft.com/office/drawing/2014/main" id="{AD6EFCFD-9CA8-FEB4-1EC0-6EAFF67306B0}"/>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pPr algn="l" rtl="0"/>
                <a:endParaRPr lang="en-US"/>
              </a:p>
            </p:txBody>
          </p:sp>
        </p:grpSp>
      </p:grpSp>
      <p:grpSp>
        <p:nvGrpSpPr>
          <p:cNvPr id="94" name="Group 93">
            <a:extLst>
              <a:ext uri="{FF2B5EF4-FFF2-40B4-BE49-F238E27FC236}">
                <a16:creationId xmlns:a16="http://schemas.microsoft.com/office/drawing/2014/main" id="{8CCE5F58-0588-6098-032B-3D8CEC6A32E5}"/>
              </a:ext>
            </a:extLst>
          </p:cNvPr>
          <p:cNvGrpSpPr/>
          <p:nvPr/>
        </p:nvGrpSpPr>
        <p:grpSpPr>
          <a:xfrm>
            <a:off x="-54906" y="2595476"/>
            <a:ext cx="7669485" cy="1209699"/>
            <a:chOff x="-98298" y="2445536"/>
            <a:chExt cx="7669485" cy="1209699"/>
          </a:xfrm>
        </p:grpSpPr>
        <p:grpSp>
          <p:nvGrpSpPr>
            <p:cNvPr id="95" name="Group 94">
              <a:extLst>
                <a:ext uri="{FF2B5EF4-FFF2-40B4-BE49-F238E27FC236}">
                  <a16:creationId xmlns:a16="http://schemas.microsoft.com/office/drawing/2014/main" id="{8593C180-4CC0-1EDF-D4FD-3ECF4B998678}"/>
                </a:ext>
              </a:extLst>
            </p:cNvPr>
            <p:cNvGrpSpPr/>
            <p:nvPr/>
          </p:nvGrpSpPr>
          <p:grpSpPr>
            <a:xfrm>
              <a:off x="-98298" y="2445536"/>
              <a:ext cx="7669485" cy="1209699"/>
              <a:chOff x="-62902" y="2505789"/>
              <a:chExt cx="7669485" cy="1209699"/>
            </a:xfrm>
          </p:grpSpPr>
          <p:cxnSp>
            <p:nvCxnSpPr>
              <p:cNvPr id="98" name="Straight Connector 97">
                <a:extLst>
                  <a:ext uri="{FF2B5EF4-FFF2-40B4-BE49-F238E27FC236}">
                    <a16:creationId xmlns:a16="http://schemas.microsoft.com/office/drawing/2014/main" id="{20EA2306-25CA-516D-6152-80B841DC9A2D}"/>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9" name="Freeform 98">
                <a:extLst>
                  <a:ext uri="{FF2B5EF4-FFF2-40B4-BE49-F238E27FC236}">
                    <a16:creationId xmlns:a16="http://schemas.microsoft.com/office/drawing/2014/main" id="{19C54499-E2B9-2327-9DBE-248BD27C9B6E}"/>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00" name="Text Placeholder 2">
                <a:extLst>
                  <a:ext uri="{FF2B5EF4-FFF2-40B4-BE49-F238E27FC236}">
                    <a16:creationId xmlns:a16="http://schemas.microsoft.com/office/drawing/2014/main" id="{C9B7FFEA-88F6-5AEA-7630-E17C23C7163F}"/>
                  </a:ext>
                </a:extLst>
              </p:cNvPr>
              <p:cNvSpPr txBox="1">
                <a:spLocks/>
              </p:cNvSpPr>
              <p:nvPr/>
            </p:nvSpPr>
            <p:spPr>
              <a:xfrm>
                <a:off x="567016" y="3030031"/>
                <a:ext cx="6678492" cy="68545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79037"/>
                  </a:buClr>
                  <a:tabLst>
                    <a:tab pos="177800" algn="l"/>
                  </a:tabLst>
                </a:pPr>
                <a:r>
                  <a:rPr lang="tr-TR">
                    <a:solidFill>
                      <a:schemeClr val="tx1"/>
                    </a:solidFill>
                    <a:latin typeface="Calibri"/>
                    <a:ea typeface="Calibri"/>
                    <a:cs typeface="Calibri"/>
                  </a:rPr>
                  <a:t>Tanınmış bir sürdürülebilirlik standardından sertifika almayı düşünün. Bu, sürdürülebilirlik performansınızın harici bir doğrulamasını sağlayabilir ve müşterilerinizin güvenini kazanmanıza yardımcı olabilir.</a:t>
                </a:r>
              </a:p>
              <a:p>
                <a:pPr algn="l" rtl="0">
                  <a:buClr>
                    <a:srgbClr val="F79037"/>
                  </a:buClr>
                  <a:tabLst>
                    <a:tab pos="177800" algn="l"/>
                  </a:tabLst>
                </a:pPr>
                <a:endParaRPr lang="tr-TR">
                  <a:solidFill>
                    <a:schemeClr val="tx1"/>
                  </a:solidFill>
                  <a:ea typeface="Calibri" panose="020F0502020204030204" pitchFamily="34" charset="0"/>
                </a:endParaRPr>
              </a:p>
            </p:txBody>
          </p:sp>
        </p:grpSp>
        <p:sp>
          <p:nvSpPr>
            <p:cNvPr id="97" name="TextBox 96">
              <a:extLst>
                <a:ext uri="{FF2B5EF4-FFF2-40B4-BE49-F238E27FC236}">
                  <a16:creationId xmlns:a16="http://schemas.microsoft.com/office/drawing/2014/main" id="{3CA96D55-0085-A57A-005D-5D77A150C512}"/>
                </a:ext>
              </a:extLst>
            </p:cNvPr>
            <p:cNvSpPr txBox="1"/>
            <p:nvPr/>
          </p:nvSpPr>
          <p:spPr>
            <a:xfrm>
              <a:off x="508236" y="2485495"/>
              <a:ext cx="2708520" cy="584775"/>
            </a:xfrm>
            <a:prstGeom prst="rect">
              <a:avLst/>
            </a:prstGeom>
            <a:noFill/>
          </p:spPr>
          <p:txBody>
            <a:bodyPr wrap="square" lIns="91440" tIns="45720" rIns="91440" bIns="45720" anchor="t">
              <a:spAutoFit/>
            </a:bodyPr>
            <a:lstStyle/>
            <a:p>
              <a:pPr algn="l" rtl="0"/>
              <a:r>
                <a:rPr lang="en-IE" sz="1600" b="1" err="1">
                  <a:solidFill>
                    <a:schemeClr val="bg1"/>
                  </a:solidFill>
                  <a:effectLst/>
                  <a:latin typeface="Calibri"/>
                  <a:ea typeface="Calibri"/>
                  <a:cs typeface="Calibri"/>
                </a:rPr>
                <a:t>Harici</a:t>
              </a:r>
              <a:r>
                <a:rPr lang="en-IE" sz="1600" b="1">
                  <a:solidFill>
                    <a:schemeClr val="bg1"/>
                  </a:solidFill>
                  <a:effectLst/>
                  <a:latin typeface="Calibri"/>
                  <a:ea typeface="Calibri"/>
                  <a:cs typeface="Calibri"/>
                </a:rPr>
                <a:t> </a:t>
              </a:r>
              <a:r>
                <a:rPr lang="en-IE" sz="1600" b="1" err="1">
                  <a:solidFill>
                    <a:schemeClr val="bg1"/>
                  </a:solidFill>
                  <a:effectLst/>
                  <a:latin typeface="Calibri"/>
                  <a:ea typeface="Calibri"/>
                  <a:cs typeface="Calibri"/>
                </a:rPr>
                <a:t>Sertifikasyon</a:t>
              </a:r>
              <a:r>
                <a:rPr lang="en-IE" sz="1600" b="1">
                  <a:solidFill>
                    <a:schemeClr val="bg1"/>
                  </a:solidFill>
                  <a:effectLst/>
                  <a:latin typeface="Calibri"/>
                  <a:ea typeface="Calibri"/>
                  <a:cs typeface="Calibri"/>
                </a:rPr>
                <a:t> </a:t>
              </a:r>
              <a:r>
                <a:rPr lang="en-IE" sz="1600" b="1" err="1">
                  <a:solidFill>
                    <a:schemeClr val="bg1"/>
                  </a:solidFill>
                  <a:latin typeface="Calibri"/>
                  <a:ea typeface="Calibri"/>
                  <a:cs typeface="Calibri"/>
                </a:rPr>
                <a:t>Aramak</a:t>
              </a:r>
              <a:endParaRPr lang="en-IE" sz="1600" b="1" err="1">
                <a:solidFill>
                  <a:schemeClr val="bg1"/>
                </a:solidFill>
                <a:effectLst/>
                <a:latin typeface="Calibri" panose="020F0502020204030204" pitchFamily="34" charset="0"/>
                <a:cs typeface="Calibri" panose="020F0502020204030204" pitchFamily="34" charset="0"/>
              </a:endParaRP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112" name="Group 111">
            <a:extLst>
              <a:ext uri="{FF2B5EF4-FFF2-40B4-BE49-F238E27FC236}">
                <a16:creationId xmlns:a16="http://schemas.microsoft.com/office/drawing/2014/main" id="{AAED2E6A-110B-9232-DD2F-AA7AEB2FF25F}"/>
              </a:ext>
            </a:extLst>
          </p:cNvPr>
          <p:cNvGrpSpPr/>
          <p:nvPr/>
        </p:nvGrpSpPr>
        <p:grpSpPr>
          <a:xfrm>
            <a:off x="-54906" y="4105303"/>
            <a:ext cx="7669485" cy="1209699"/>
            <a:chOff x="-98298" y="2445536"/>
            <a:chExt cx="7669485" cy="1209699"/>
          </a:xfrm>
        </p:grpSpPr>
        <p:grpSp>
          <p:nvGrpSpPr>
            <p:cNvPr id="113" name="Group 112">
              <a:extLst>
                <a:ext uri="{FF2B5EF4-FFF2-40B4-BE49-F238E27FC236}">
                  <a16:creationId xmlns:a16="http://schemas.microsoft.com/office/drawing/2014/main" id="{7F57432D-C1DA-FAB2-85B1-BEDC5C2CD425}"/>
                </a:ext>
              </a:extLst>
            </p:cNvPr>
            <p:cNvGrpSpPr/>
            <p:nvPr/>
          </p:nvGrpSpPr>
          <p:grpSpPr>
            <a:xfrm>
              <a:off x="-98298" y="2445536"/>
              <a:ext cx="7669485" cy="1209699"/>
              <a:chOff x="-62902" y="2505789"/>
              <a:chExt cx="7669485" cy="1209699"/>
            </a:xfrm>
          </p:grpSpPr>
          <p:cxnSp>
            <p:nvCxnSpPr>
              <p:cNvPr id="116" name="Straight Connector 115">
                <a:extLst>
                  <a:ext uri="{FF2B5EF4-FFF2-40B4-BE49-F238E27FC236}">
                    <a16:creationId xmlns:a16="http://schemas.microsoft.com/office/drawing/2014/main" id="{3BC38830-8EEE-829E-83AD-627EE292E9E2}"/>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7" name="Freeform 116">
                <a:extLst>
                  <a:ext uri="{FF2B5EF4-FFF2-40B4-BE49-F238E27FC236}">
                    <a16:creationId xmlns:a16="http://schemas.microsoft.com/office/drawing/2014/main" id="{7A4D0573-31DF-3318-8C7E-F8466F701054}"/>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18" name="Text Placeholder 2">
                <a:extLst>
                  <a:ext uri="{FF2B5EF4-FFF2-40B4-BE49-F238E27FC236}">
                    <a16:creationId xmlns:a16="http://schemas.microsoft.com/office/drawing/2014/main" id="{E3727F25-FD42-6F14-812B-1FF531DFE887}"/>
                  </a:ext>
                </a:extLst>
              </p:cNvPr>
              <p:cNvSpPr txBox="1">
                <a:spLocks/>
              </p:cNvSpPr>
              <p:nvPr/>
            </p:nvSpPr>
            <p:spPr>
              <a:xfrm>
                <a:off x="567016" y="3030031"/>
                <a:ext cx="6678492" cy="68545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79037"/>
                  </a:buClr>
                  <a:tabLst>
                    <a:tab pos="177800" algn="l"/>
                  </a:tabLst>
                </a:pPr>
                <a:r>
                  <a:rPr lang="en-US">
                    <a:solidFill>
                      <a:schemeClr val="tx1"/>
                    </a:solidFill>
                  </a:rPr>
                  <a:t>Sürdürülebilirlik hızla gelişen bir alandır ve yeni gelişmeler ve en iyi uygulamalar hakkında bilgi sahibi olmak önemlidir. Endüstri ağlarına katılın, konferanslara veya web seminerlerine katılın ve bu alanda mesleki gelişim fırsatlarını araştırın.</a:t>
                </a:r>
              </a:p>
              <a:p>
                <a:pPr algn="l" rtl="0">
                  <a:buClr>
                    <a:srgbClr val="F79037"/>
                  </a:buClr>
                  <a:tabLst>
                    <a:tab pos="177800" algn="l"/>
                  </a:tabLst>
                </a:pPr>
                <a:endParaRPr lang="en-US">
                  <a:solidFill>
                    <a:schemeClr val="tx1"/>
                  </a:solidFill>
                </a:endParaRPr>
              </a:p>
            </p:txBody>
          </p:sp>
        </p:grpSp>
        <p:sp>
          <p:nvSpPr>
            <p:cNvPr id="114" name="Freeform 113">
              <a:extLst>
                <a:ext uri="{FF2B5EF4-FFF2-40B4-BE49-F238E27FC236}">
                  <a16:creationId xmlns:a16="http://schemas.microsoft.com/office/drawing/2014/main" id="{78E8FD73-44A9-8A1D-288F-1A11E93E1122}"/>
                </a:ext>
              </a:extLst>
            </p:cNvPr>
            <p:cNvSpPr/>
            <p:nvPr/>
          </p:nvSpPr>
          <p:spPr>
            <a:xfrm>
              <a:off x="144982"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15" name="TextBox 114">
              <a:extLst>
                <a:ext uri="{FF2B5EF4-FFF2-40B4-BE49-F238E27FC236}">
                  <a16:creationId xmlns:a16="http://schemas.microsoft.com/office/drawing/2014/main" id="{A1332C9F-8FCA-0881-529C-A83D32182959}"/>
                </a:ext>
              </a:extLst>
            </p:cNvPr>
            <p:cNvSpPr txBox="1"/>
            <p:nvPr/>
          </p:nvSpPr>
          <p:spPr>
            <a:xfrm>
              <a:off x="508236" y="2485495"/>
              <a:ext cx="4322163"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Sürekli Öğrenme ve Adaptasyon</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2" name="Rectangle 1">
            <a:extLst>
              <a:ext uri="{FF2B5EF4-FFF2-40B4-BE49-F238E27FC236}">
                <a16:creationId xmlns:a16="http://schemas.microsoft.com/office/drawing/2014/main" id="{41F6DE1B-1F04-3B34-88ED-4510B8DCBE4C}"/>
              </a:ext>
            </a:extLst>
          </p:cNvPr>
          <p:cNvSpPr/>
          <p:nvPr/>
        </p:nvSpPr>
        <p:spPr>
          <a:xfrm>
            <a:off x="-462" y="5632160"/>
            <a:ext cx="7559675" cy="4161605"/>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Rectangle 2">
            <a:extLst>
              <a:ext uri="{FF2B5EF4-FFF2-40B4-BE49-F238E27FC236}">
                <a16:creationId xmlns:a16="http://schemas.microsoft.com/office/drawing/2014/main" id="{FF6BB6EA-7122-F04A-736C-216C673EBF09}"/>
              </a:ext>
            </a:extLst>
          </p:cNvPr>
          <p:cNvSpPr/>
          <p:nvPr/>
        </p:nvSpPr>
        <p:spPr>
          <a:xfrm>
            <a:off x="0" y="8920485"/>
            <a:ext cx="7559674" cy="1048684"/>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ext Placeholder 2">
            <a:extLst>
              <a:ext uri="{FF2B5EF4-FFF2-40B4-BE49-F238E27FC236}">
                <a16:creationId xmlns:a16="http://schemas.microsoft.com/office/drawing/2014/main" id="{FF6CF21C-819F-4D8F-5956-F03DDA0584B6}"/>
              </a:ext>
            </a:extLst>
          </p:cNvPr>
          <p:cNvSpPr txBox="1">
            <a:spLocks/>
          </p:cNvSpPr>
          <p:nvPr/>
        </p:nvSpPr>
        <p:spPr>
          <a:xfrm>
            <a:off x="483135" y="9190857"/>
            <a:ext cx="6425434" cy="699804"/>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20"/>
              </a:lnSpc>
              <a:buClr>
                <a:srgbClr val="F1A0C2"/>
              </a:buClr>
              <a:tabLst>
                <a:tab pos="177800" algn="l"/>
              </a:tabLst>
            </a:pPr>
            <a:r>
              <a:rPr lang="en-US" b="1">
                <a:solidFill>
                  <a:schemeClr val="bg1"/>
                </a:solidFill>
                <a:highlight>
                  <a:srgbClr val="F79037"/>
                </a:highlight>
                <a:latin typeface="Calibri"/>
                <a:ea typeface="Calibri"/>
                <a:cs typeface="Calibri"/>
              </a:rPr>
              <a:t>Hatırlatma:</a:t>
            </a:r>
            <a:r>
              <a:rPr lang="en-US">
                <a:solidFill>
                  <a:schemeClr val="tx1"/>
                </a:solidFill>
                <a:latin typeface="Calibri"/>
                <a:ea typeface="Calibri"/>
                <a:cs typeface="Calibri"/>
              </a:rPr>
              <a:t> Sürdürülebilir tedarik zinciri yönetiminin amacı yalnızca çevresel etkinizi azaltmak değil, aynı zamanda dayanıklı, etik ve işletmeniz ve tüm paydaşları için uzun vadeli değer sağlama kapasitesine sahip bir sistem oluşturmaktır.</a:t>
            </a:r>
          </a:p>
        </p:txBody>
      </p:sp>
      <p:sp>
        <p:nvSpPr>
          <p:cNvPr id="6" name="TextBox 5">
            <a:extLst>
              <a:ext uri="{FF2B5EF4-FFF2-40B4-BE49-F238E27FC236}">
                <a16:creationId xmlns:a16="http://schemas.microsoft.com/office/drawing/2014/main" id="{3CB57269-8500-3B0E-2096-27FF0F08EF2A}"/>
              </a:ext>
            </a:extLst>
          </p:cNvPr>
          <p:cNvSpPr txBox="1"/>
          <p:nvPr/>
        </p:nvSpPr>
        <p:spPr>
          <a:xfrm>
            <a:off x="5884663" y="3931999"/>
            <a:ext cx="1486638" cy="276999"/>
          </a:xfrm>
          <a:prstGeom prst="rect">
            <a:avLst/>
          </a:prstGeom>
          <a:noFill/>
        </p:spPr>
        <p:txBody>
          <a:bodyPr wrap="square">
            <a:spAutoFit/>
          </a:bodyPr>
          <a:lstStyle/>
          <a:p>
            <a:pPr algn="l" rtl="0"/>
            <a:r>
              <a:rPr lang="en-IE" sz="1200">
                <a:hlinkClick r:id="rId3"/>
              </a:rPr>
              <a:t>www.origingreen.ie</a:t>
            </a:r>
            <a:endParaRPr lang="en-IE" sz="1200"/>
          </a:p>
        </p:txBody>
      </p:sp>
      <p:pic>
        <p:nvPicPr>
          <p:cNvPr id="8" name="Picture 7">
            <a:extLst>
              <a:ext uri="{FF2B5EF4-FFF2-40B4-BE49-F238E27FC236}">
                <a16:creationId xmlns:a16="http://schemas.microsoft.com/office/drawing/2014/main" id="{EE80349C-355A-44AA-0A5C-3B3FBCF33A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6222" y="3375730"/>
            <a:ext cx="636137" cy="623021"/>
          </a:xfrm>
          <a:prstGeom prst="rect">
            <a:avLst/>
          </a:prstGeom>
        </p:spPr>
      </p:pic>
      <p:grpSp>
        <p:nvGrpSpPr>
          <p:cNvPr id="31" name="Graphic 4">
            <a:extLst>
              <a:ext uri="{FF2B5EF4-FFF2-40B4-BE49-F238E27FC236}">
                <a16:creationId xmlns:a16="http://schemas.microsoft.com/office/drawing/2014/main" id="{CBD382B1-82EC-146A-9894-6661E90DDA61}"/>
              </a:ext>
            </a:extLst>
          </p:cNvPr>
          <p:cNvGrpSpPr/>
          <p:nvPr/>
        </p:nvGrpSpPr>
        <p:grpSpPr>
          <a:xfrm rot="4075347">
            <a:off x="5645193" y="3578065"/>
            <a:ext cx="340780" cy="658854"/>
            <a:chOff x="9129274" y="2719113"/>
            <a:chExt cx="717139" cy="1386497"/>
          </a:xfrm>
          <a:solidFill>
            <a:srgbClr val="000000"/>
          </a:solidFill>
        </p:grpSpPr>
        <p:grpSp>
          <p:nvGrpSpPr>
            <p:cNvPr id="32" name="Graphic 4">
              <a:extLst>
                <a:ext uri="{FF2B5EF4-FFF2-40B4-BE49-F238E27FC236}">
                  <a16:creationId xmlns:a16="http://schemas.microsoft.com/office/drawing/2014/main" id="{1E4C06D0-C871-BEAA-49A7-E50106954323}"/>
                </a:ext>
              </a:extLst>
            </p:cNvPr>
            <p:cNvGrpSpPr/>
            <p:nvPr/>
          </p:nvGrpSpPr>
          <p:grpSpPr>
            <a:xfrm>
              <a:off x="9159507" y="2719113"/>
              <a:ext cx="446280" cy="440141"/>
              <a:chOff x="9159507" y="2719113"/>
              <a:chExt cx="446280" cy="440141"/>
            </a:xfrm>
            <a:grpFill/>
          </p:grpSpPr>
          <p:sp>
            <p:nvSpPr>
              <p:cNvPr id="41" name="Freeform 44">
                <a:extLst>
                  <a:ext uri="{FF2B5EF4-FFF2-40B4-BE49-F238E27FC236}">
                    <a16:creationId xmlns:a16="http://schemas.microsoft.com/office/drawing/2014/main" id="{9939C6F1-F5E4-5D7A-292A-441A6C0C98C3}"/>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43" name="Freeform 45">
                <a:extLst>
                  <a:ext uri="{FF2B5EF4-FFF2-40B4-BE49-F238E27FC236}">
                    <a16:creationId xmlns:a16="http://schemas.microsoft.com/office/drawing/2014/main" id="{4159EAE1-3EFF-A7A3-06F7-2E12B2BF817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33" name="Graphic 4">
              <a:extLst>
                <a:ext uri="{FF2B5EF4-FFF2-40B4-BE49-F238E27FC236}">
                  <a16:creationId xmlns:a16="http://schemas.microsoft.com/office/drawing/2014/main" id="{AC49521D-7B75-E232-A542-741C71828D63}"/>
                </a:ext>
              </a:extLst>
            </p:cNvPr>
            <p:cNvGrpSpPr/>
            <p:nvPr/>
          </p:nvGrpSpPr>
          <p:grpSpPr>
            <a:xfrm>
              <a:off x="9129274" y="2893887"/>
              <a:ext cx="717139" cy="1211724"/>
              <a:chOff x="9129274" y="2893887"/>
              <a:chExt cx="717139" cy="1211724"/>
            </a:xfrm>
            <a:grpFill/>
          </p:grpSpPr>
          <p:sp>
            <p:nvSpPr>
              <p:cNvPr id="34" name="Freeform 37">
                <a:extLst>
                  <a:ext uri="{FF2B5EF4-FFF2-40B4-BE49-F238E27FC236}">
                    <a16:creationId xmlns:a16="http://schemas.microsoft.com/office/drawing/2014/main" id="{8276823C-C9AB-DAA8-457B-E1A23433669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35" name="Freeform 38">
                <a:extLst>
                  <a:ext uri="{FF2B5EF4-FFF2-40B4-BE49-F238E27FC236}">
                    <a16:creationId xmlns:a16="http://schemas.microsoft.com/office/drawing/2014/main" id="{5362814D-178A-752B-872B-30B6BF571FE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36" name="Freeform 39">
                <a:extLst>
                  <a:ext uri="{FF2B5EF4-FFF2-40B4-BE49-F238E27FC236}">
                    <a16:creationId xmlns:a16="http://schemas.microsoft.com/office/drawing/2014/main" id="{47A1F3E5-1380-BF30-2BD7-67776077C18C}"/>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37" name="Freeform 40">
                <a:extLst>
                  <a:ext uri="{FF2B5EF4-FFF2-40B4-BE49-F238E27FC236}">
                    <a16:creationId xmlns:a16="http://schemas.microsoft.com/office/drawing/2014/main" id="{EC67D3D2-1026-EFBA-6900-0537D2D81100}"/>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38" name="Freeform 41">
                <a:extLst>
                  <a:ext uri="{FF2B5EF4-FFF2-40B4-BE49-F238E27FC236}">
                    <a16:creationId xmlns:a16="http://schemas.microsoft.com/office/drawing/2014/main" id="{66DEAE79-2BD9-DB1A-70D5-EDE276A5540F}"/>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39" name="Freeform 42">
                <a:extLst>
                  <a:ext uri="{FF2B5EF4-FFF2-40B4-BE49-F238E27FC236}">
                    <a16:creationId xmlns:a16="http://schemas.microsoft.com/office/drawing/2014/main" id="{CFEC5153-3E3E-E540-C3BE-37DE98A36E3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40" name="Freeform 43">
                <a:extLst>
                  <a:ext uri="{FF2B5EF4-FFF2-40B4-BE49-F238E27FC236}">
                    <a16:creationId xmlns:a16="http://schemas.microsoft.com/office/drawing/2014/main" id="{B7B29C28-2B08-E40C-0A9A-82718D49963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
        <p:nvSpPr>
          <p:cNvPr id="7" name="Text Box 5">
            <a:extLst>
              <a:ext uri="{FF2B5EF4-FFF2-40B4-BE49-F238E27FC236}">
                <a16:creationId xmlns:a16="http://schemas.microsoft.com/office/drawing/2014/main" id="{55ABA326-8257-F27B-DDB5-35E42D6EE89C}"/>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698179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lIns="91440" tIns="45720" rIns="91440" bIns="45720" anchor="t">
            <a:spAutoFit/>
          </a:bodyPr>
          <a:lstStyle/>
          <a:p>
            <a:pPr algn="l" rtl="0">
              <a:lnSpc>
                <a:spcPts val="1960"/>
              </a:lnSpc>
            </a:pPr>
            <a:r>
              <a:rPr lang="en-IE" sz="2000" b="1" kern="100" err="1">
                <a:latin typeface="Calibri"/>
                <a:ea typeface="Times New Roman" panose="02020603050405020304" pitchFamily="18" charset="0"/>
                <a:cs typeface="Times New Roman"/>
              </a:rPr>
              <a:t>İşinizi</a:t>
            </a:r>
            <a:r>
              <a:rPr lang="en-IE" sz="2000" b="1" kern="100">
                <a:effectLst/>
                <a:latin typeface="Calibri"/>
                <a:ea typeface="Times New Roman" panose="02020603050405020304" pitchFamily="18" charset="0"/>
                <a:cs typeface="Times New Roman"/>
              </a:rPr>
              <a:t> </a:t>
            </a:r>
            <a:r>
              <a:rPr lang="en-IE" sz="2000" b="1" kern="100" err="1">
                <a:effectLst/>
                <a:latin typeface="Calibri"/>
                <a:ea typeface="Times New Roman" panose="02020603050405020304" pitchFamily="18" charset="0"/>
                <a:cs typeface="Times New Roman"/>
              </a:rPr>
              <a:t>Başlatma</a:t>
            </a:r>
            <a:r>
              <a:rPr lang="en-IE" sz="2000" b="1" kern="100">
                <a:effectLst/>
                <a:latin typeface="Calibri"/>
                <a:ea typeface="Times New Roman" panose="02020603050405020304" pitchFamily="18" charset="0"/>
                <a:cs typeface="Times New Roman"/>
              </a:rPr>
              <a:t> </a:t>
            </a:r>
            <a:r>
              <a:rPr lang="en-IE" sz="2000" b="1" kern="100" err="1">
                <a:effectLst/>
                <a:latin typeface="Calibri"/>
                <a:ea typeface="Times New Roman" panose="02020603050405020304" pitchFamily="18" charset="0"/>
                <a:cs typeface="Times New Roman"/>
              </a:rPr>
              <a:t>ve</a:t>
            </a:r>
            <a:r>
              <a:rPr lang="en-IE" sz="2000" b="1" kern="100">
                <a:effectLst/>
                <a:latin typeface="Calibri"/>
                <a:ea typeface="Times New Roman" panose="02020603050405020304" pitchFamily="18" charset="0"/>
                <a:cs typeface="Times New Roman"/>
              </a:rPr>
              <a:t> Büyütme </a:t>
            </a:r>
            <a:r>
              <a:rPr lang="en-IE" sz="2000" b="1" kern="100" err="1">
                <a:effectLst/>
                <a:latin typeface="Calibri"/>
                <a:ea typeface="Times New Roman" panose="02020603050405020304" pitchFamily="18" charset="0"/>
                <a:cs typeface="Times New Roman"/>
              </a:rPr>
              <a:t>Amacımız</a:t>
            </a:r>
            <a:endParaRPr lang="en-IE" sz="2000" b="1" kern="0" err="1">
              <a:effectLst/>
              <a:latin typeface="Calibri"/>
              <a:ea typeface="Calibri" panose="020F0502020204030204" pitchFamily="34" charset="0"/>
              <a:cs typeface="Times New Roman"/>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en-US" b="1">
                <a:solidFill>
                  <a:schemeClr val="tx1"/>
                </a:solidFill>
              </a:rPr>
              <a:t>Etik bir gıda girişimcisi olarak işinizi kurma ve büyütme yolculuğunda ilerlemek, finansal konuların ötesine geçer. Sürdürülebilirliğe ve etik kaynak kullanımına olan bağlılığınız, iş modelinizi ve stratejilerinizi şekillendirmede önemli bir rol oynar.</a:t>
            </a:r>
          </a:p>
          <a:p>
            <a:pPr algn="l" rtl="0">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06</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46</a:t>
            </a:fld>
            <a:endParaRPr lang="en-US" sz="900">
              <a:solidFill>
                <a:schemeClr val="tx1"/>
              </a:solidFill>
            </a:endParaRPr>
          </a:p>
        </p:txBody>
      </p:sp>
      <p:sp>
        <p:nvSpPr>
          <p:cNvPr id="2" name="Rectangle 1">
            <a:extLst>
              <a:ext uri="{FF2B5EF4-FFF2-40B4-BE49-F238E27FC236}">
                <a16:creationId xmlns:a16="http://schemas.microsoft.com/office/drawing/2014/main" id="{41F6DE1B-1F04-3B34-88ED-4510B8DCBE4C}"/>
              </a:ext>
            </a:extLst>
          </p:cNvPr>
          <p:cNvSpPr/>
          <p:nvPr/>
        </p:nvSpPr>
        <p:spPr>
          <a:xfrm>
            <a:off x="5794" y="6470768"/>
            <a:ext cx="7559675" cy="3660720"/>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60" name="Graphic 3">
            <a:extLst>
              <a:ext uri="{FF2B5EF4-FFF2-40B4-BE49-F238E27FC236}">
                <a16:creationId xmlns:a16="http://schemas.microsoft.com/office/drawing/2014/main" id="{1EFCC618-9A41-FC6C-4BB8-360D3DCB7224}"/>
              </a:ext>
            </a:extLst>
          </p:cNvPr>
          <p:cNvGrpSpPr/>
          <p:nvPr/>
        </p:nvGrpSpPr>
        <p:grpSpPr>
          <a:xfrm>
            <a:off x="5971301" y="312617"/>
            <a:ext cx="1091650" cy="1111027"/>
            <a:chOff x="8424689" y="1951807"/>
            <a:chExt cx="1086136" cy="1105415"/>
          </a:xfrm>
          <a:solidFill>
            <a:srgbClr val="000000"/>
          </a:solidFill>
        </p:grpSpPr>
        <p:grpSp>
          <p:nvGrpSpPr>
            <p:cNvPr id="61" name="Graphic 3">
              <a:extLst>
                <a:ext uri="{FF2B5EF4-FFF2-40B4-BE49-F238E27FC236}">
                  <a16:creationId xmlns:a16="http://schemas.microsoft.com/office/drawing/2014/main" id="{00970280-F5F2-64C6-F31D-550A2F226E79}"/>
                </a:ext>
              </a:extLst>
            </p:cNvPr>
            <p:cNvGrpSpPr/>
            <p:nvPr/>
          </p:nvGrpSpPr>
          <p:grpSpPr>
            <a:xfrm>
              <a:off x="8424689" y="1951807"/>
              <a:ext cx="1086136" cy="1105415"/>
              <a:chOff x="8424689" y="1951807"/>
              <a:chExt cx="1086136" cy="1105415"/>
            </a:xfrm>
            <a:grpFill/>
          </p:grpSpPr>
          <p:sp>
            <p:nvSpPr>
              <p:cNvPr id="68" name="Freeform 67">
                <a:extLst>
                  <a:ext uri="{FF2B5EF4-FFF2-40B4-BE49-F238E27FC236}">
                    <a16:creationId xmlns:a16="http://schemas.microsoft.com/office/drawing/2014/main" id="{83A4F467-DB30-27F3-24A9-98E269AF3C0F}"/>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pPr algn="l" rtl="0"/>
                <a:endParaRPr lang="en-US"/>
              </a:p>
            </p:txBody>
          </p:sp>
          <p:sp>
            <p:nvSpPr>
              <p:cNvPr id="69" name="Freeform 68">
                <a:extLst>
                  <a:ext uri="{FF2B5EF4-FFF2-40B4-BE49-F238E27FC236}">
                    <a16:creationId xmlns:a16="http://schemas.microsoft.com/office/drawing/2014/main" id="{370B837A-7200-7C96-68C4-EF8BC92E8AB0}"/>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pPr algn="l" rtl="0"/>
                <a:endParaRPr lang="en-US"/>
              </a:p>
            </p:txBody>
          </p:sp>
          <p:sp>
            <p:nvSpPr>
              <p:cNvPr id="70" name="Freeform 69">
                <a:extLst>
                  <a:ext uri="{FF2B5EF4-FFF2-40B4-BE49-F238E27FC236}">
                    <a16:creationId xmlns:a16="http://schemas.microsoft.com/office/drawing/2014/main" id="{F261EEDE-EA1D-0115-B653-81E2209C84F4}"/>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pPr algn="l" rtl="0"/>
                <a:endParaRPr lang="en-US"/>
              </a:p>
            </p:txBody>
          </p:sp>
          <p:sp>
            <p:nvSpPr>
              <p:cNvPr id="71" name="Freeform 70">
                <a:extLst>
                  <a:ext uri="{FF2B5EF4-FFF2-40B4-BE49-F238E27FC236}">
                    <a16:creationId xmlns:a16="http://schemas.microsoft.com/office/drawing/2014/main" id="{026C7903-616B-36DD-93C8-3000EE1DA2F5}"/>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pPr algn="l" rtl="0"/>
                <a:endParaRPr lang="en-US"/>
              </a:p>
            </p:txBody>
          </p:sp>
          <p:sp>
            <p:nvSpPr>
              <p:cNvPr id="72" name="Freeform 71">
                <a:extLst>
                  <a:ext uri="{FF2B5EF4-FFF2-40B4-BE49-F238E27FC236}">
                    <a16:creationId xmlns:a16="http://schemas.microsoft.com/office/drawing/2014/main" id="{81F98520-3683-3A26-1942-6260857CC127}"/>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pPr algn="l" rtl="0"/>
                <a:endParaRPr lang="en-US"/>
              </a:p>
            </p:txBody>
          </p:sp>
          <p:sp>
            <p:nvSpPr>
              <p:cNvPr id="73" name="Freeform 72">
                <a:extLst>
                  <a:ext uri="{FF2B5EF4-FFF2-40B4-BE49-F238E27FC236}">
                    <a16:creationId xmlns:a16="http://schemas.microsoft.com/office/drawing/2014/main" id="{A2B5C0D0-AE10-2240-353F-75BD7F8D22E9}"/>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pPr algn="l" rtl="0"/>
                <a:endParaRPr lang="en-US"/>
              </a:p>
            </p:txBody>
          </p:sp>
          <p:sp>
            <p:nvSpPr>
              <p:cNvPr id="74" name="Freeform 73">
                <a:extLst>
                  <a:ext uri="{FF2B5EF4-FFF2-40B4-BE49-F238E27FC236}">
                    <a16:creationId xmlns:a16="http://schemas.microsoft.com/office/drawing/2014/main" id="{BFA0C80D-8394-C85A-506C-0E900FF03058}"/>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pPr algn="l" rtl="0"/>
                <a:endParaRPr lang="en-US"/>
              </a:p>
            </p:txBody>
          </p:sp>
          <p:sp>
            <p:nvSpPr>
              <p:cNvPr id="75" name="Freeform 74">
                <a:extLst>
                  <a:ext uri="{FF2B5EF4-FFF2-40B4-BE49-F238E27FC236}">
                    <a16:creationId xmlns:a16="http://schemas.microsoft.com/office/drawing/2014/main" id="{979AAB47-A7EF-4633-82EF-CBE318B6D082}"/>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pPr algn="l" rtl="0"/>
                <a:endParaRPr lang="en-US"/>
              </a:p>
            </p:txBody>
          </p:sp>
          <p:sp>
            <p:nvSpPr>
              <p:cNvPr id="76" name="Freeform 75">
                <a:extLst>
                  <a:ext uri="{FF2B5EF4-FFF2-40B4-BE49-F238E27FC236}">
                    <a16:creationId xmlns:a16="http://schemas.microsoft.com/office/drawing/2014/main" id="{C696F1AD-577B-0B14-B269-C29CEB80A95B}"/>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77" name="Freeform 76">
                <a:extLst>
                  <a:ext uri="{FF2B5EF4-FFF2-40B4-BE49-F238E27FC236}">
                    <a16:creationId xmlns:a16="http://schemas.microsoft.com/office/drawing/2014/main" id="{EB1A726F-5E92-12F6-1EDF-18379F441B53}"/>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pPr algn="l" rtl="0"/>
                <a:endParaRPr lang="en-US"/>
              </a:p>
            </p:txBody>
          </p:sp>
          <p:sp>
            <p:nvSpPr>
              <p:cNvPr id="78" name="Freeform 77">
                <a:extLst>
                  <a:ext uri="{FF2B5EF4-FFF2-40B4-BE49-F238E27FC236}">
                    <a16:creationId xmlns:a16="http://schemas.microsoft.com/office/drawing/2014/main" id="{D48866EB-0E5B-5016-7FD6-F02F8D096A67}"/>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pPr algn="l" rtl="0"/>
                <a:endParaRPr lang="en-US"/>
              </a:p>
            </p:txBody>
          </p:sp>
          <p:sp>
            <p:nvSpPr>
              <p:cNvPr id="79" name="Freeform 78">
                <a:extLst>
                  <a:ext uri="{FF2B5EF4-FFF2-40B4-BE49-F238E27FC236}">
                    <a16:creationId xmlns:a16="http://schemas.microsoft.com/office/drawing/2014/main" id="{6D150E2E-0FE6-D31E-900B-16905CF5D1F7}"/>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pPr algn="l" rtl="0"/>
                <a:endParaRPr lang="en-US"/>
              </a:p>
            </p:txBody>
          </p:sp>
          <p:sp>
            <p:nvSpPr>
              <p:cNvPr id="80" name="Freeform 79">
                <a:extLst>
                  <a:ext uri="{FF2B5EF4-FFF2-40B4-BE49-F238E27FC236}">
                    <a16:creationId xmlns:a16="http://schemas.microsoft.com/office/drawing/2014/main" id="{87F2FB74-F6C5-C8EC-99E6-2B15684C26AD}"/>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pPr algn="l" rtl="0"/>
                <a:endParaRPr lang="en-US"/>
              </a:p>
            </p:txBody>
          </p:sp>
          <p:sp>
            <p:nvSpPr>
              <p:cNvPr id="81" name="Freeform 80">
                <a:extLst>
                  <a:ext uri="{FF2B5EF4-FFF2-40B4-BE49-F238E27FC236}">
                    <a16:creationId xmlns:a16="http://schemas.microsoft.com/office/drawing/2014/main" id="{F4100A80-A27C-5611-4EEC-94A3780E06F1}"/>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pPr algn="l" rtl="0"/>
                <a:endParaRPr lang="en-US"/>
              </a:p>
            </p:txBody>
          </p:sp>
          <p:sp>
            <p:nvSpPr>
              <p:cNvPr id="82" name="Freeform 81">
                <a:extLst>
                  <a:ext uri="{FF2B5EF4-FFF2-40B4-BE49-F238E27FC236}">
                    <a16:creationId xmlns:a16="http://schemas.microsoft.com/office/drawing/2014/main" id="{8E401908-E36A-5544-C7DC-4A98F193EF4D}"/>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pPr algn="l" rtl="0"/>
                <a:endParaRPr lang="en-US"/>
              </a:p>
            </p:txBody>
          </p:sp>
          <p:sp>
            <p:nvSpPr>
              <p:cNvPr id="83" name="Freeform 82">
                <a:extLst>
                  <a:ext uri="{FF2B5EF4-FFF2-40B4-BE49-F238E27FC236}">
                    <a16:creationId xmlns:a16="http://schemas.microsoft.com/office/drawing/2014/main" id="{775DADB8-4006-6474-D77C-0098DD1C17A2}"/>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pPr algn="l" rtl="0"/>
                <a:endParaRPr lang="en-US"/>
              </a:p>
            </p:txBody>
          </p:sp>
          <p:sp>
            <p:nvSpPr>
              <p:cNvPr id="84" name="Freeform 83">
                <a:extLst>
                  <a:ext uri="{FF2B5EF4-FFF2-40B4-BE49-F238E27FC236}">
                    <a16:creationId xmlns:a16="http://schemas.microsoft.com/office/drawing/2014/main" id="{96781ED2-9114-F55D-EA70-2FDCCAD38755}"/>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pPr algn="l" rtl="0"/>
                <a:endParaRPr lang="en-US"/>
              </a:p>
            </p:txBody>
          </p:sp>
          <p:sp>
            <p:nvSpPr>
              <p:cNvPr id="85" name="Freeform 84">
                <a:extLst>
                  <a:ext uri="{FF2B5EF4-FFF2-40B4-BE49-F238E27FC236}">
                    <a16:creationId xmlns:a16="http://schemas.microsoft.com/office/drawing/2014/main" id="{9AFBD135-1843-79C4-AE84-EC4CA3BB8A6B}"/>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pPr algn="l" rtl="0"/>
                <a:endParaRPr lang="en-US"/>
              </a:p>
            </p:txBody>
          </p:sp>
          <p:sp>
            <p:nvSpPr>
              <p:cNvPr id="86" name="Freeform 85">
                <a:extLst>
                  <a:ext uri="{FF2B5EF4-FFF2-40B4-BE49-F238E27FC236}">
                    <a16:creationId xmlns:a16="http://schemas.microsoft.com/office/drawing/2014/main" id="{688EC4EC-A417-363A-82BF-371017839104}"/>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pPr algn="l" rtl="0"/>
                <a:endParaRPr lang="en-US"/>
              </a:p>
            </p:txBody>
          </p:sp>
          <p:sp>
            <p:nvSpPr>
              <p:cNvPr id="87" name="Freeform 86">
                <a:extLst>
                  <a:ext uri="{FF2B5EF4-FFF2-40B4-BE49-F238E27FC236}">
                    <a16:creationId xmlns:a16="http://schemas.microsoft.com/office/drawing/2014/main" id="{51251CBB-36BC-A962-0B73-42227C4A260D}"/>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88" name="Freeform 87">
                <a:extLst>
                  <a:ext uri="{FF2B5EF4-FFF2-40B4-BE49-F238E27FC236}">
                    <a16:creationId xmlns:a16="http://schemas.microsoft.com/office/drawing/2014/main" id="{F53F5053-6325-17CD-4549-621CD0B2E2FB}"/>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89" name="Freeform 88">
                <a:extLst>
                  <a:ext uri="{FF2B5EF4-FFF2-40B4-BE49-F238E27FC236}">
                    <a16:creationId xmlns:a16="http://schemas.microsoft.com/office/drawing/2014/main" id="{D5F8D6F1-8090-4866-D799-0D8F00A94B6C}"/>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90" name="Freeform 89">
                <a:extLst>
                  <a:ext uri="{FF2B5EF4-FFF2-40B4-BE49-F238E27FC236}">
                    <a16:creationId xmlns:a16="http://schemas.microsoft.com/office/drawing/2014/main" id="{D14910E3-6D2C-B435-F473-BC6C518AE6BD}"/>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pPr algn="l" rtl="0"/>
                <a:endParaRPr lang="en-US"/>
              </a:p>
            </p:txBody>
          </p:sp>
          <p:sp>
            <p:nvSpPr>
              <p:cNvPr id="91" name="Freeform 90">
                <a:extLst>
                  <a:ext uri="{FF2B5EF4-FFF2-40B4-BE49-F238E27FC236}">
                    <a16:creationId xmlns:a16="http://schemas.microsoft.com/office/drawing/2014/main" id="{4626850F-402F-AA3E-2C91-4202D8028EF7}"/>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pPr algn="l" rtl="0"/>
                <a:endParaRPr lang="en-US"/>
              </a:p>
            </p:txBody>
          </p:sp>
          <p:sp>
            <p:nvSpPr>
              <p:cNvPr id="92" name="Freeform 91">
                <a:extLst>
                  <a:ext uri="{FF2B5EF4-FFF2-40B4-BE49-F238E27FC236}">
                    <a16:creationId xmlns:a16="http://schemas.microsoft.com/office/drawing/2014/main" id="{088CCD43-EC52-0A95-2DDA-EF6FF5C23503}"/>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93" name="Freeform 92">
                <a:extLst>
                  <a:ext uri="{FF2B5EF4-FFF2-40B4-BE49-F238E27FC236}">
                    <a16:creationId xmlns:a16="http://schemas.microsoft.com/office/drawing/2014/main" id="{89EA7117-2813-4F21-82E3-D7E48063C8C2}"/>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96" name="Freeform 95">
                <a:extLst>
                  <a:ext uri="{FF2B5EF4-FFF2-40B4-BE49-F238E27FC236}">
                    <a16:creationId xmlns:a16="http://schemas.microsoft.com/office/drawing/2014/main" id="{2F9B9817-7700-B579-32CC-5B43F579D30F}"/>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pPr algn="l" rtl="0"/>
                <a:endParaRPr lang="en-US"/>
              </a:p>
            </p:txBody>
          </p:sp>
          <p:sp>
            <p:nvSpPr>
              <p:cNvPr id="105" name="Freeform 104">
                <a:extLst>
                  <a:ext uri="{FF2B5EF4-FFF2-40B4-BE49-F238E27FC236}">
                    <a16:creationId xmlns:a16="http://schemas.microsoft.com/office/drawing/2014/main" id="{585B5596-9234-EE50-4502-5807E4020A30}"/>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pPr algn="l" rtl="0"/>
                <a:endParaRPr lang="en-US"/>
              </a:p>
            </p:txBody>
          </p:sp>
          <p:sp>
            <p:nvSpPr>
              <p:cNvPr id="106" name="Freeform 105">
                <a:extLst>
                  <a:ext uri="{FF2B5EF4-FFF2-40B4-BE49-F238E27FC236}">
                    <a16:creationId xmlns:a16="http://schemas.microsoft.com/office/drawing/2014/main" id="{13B50ED3-771F-5F58-9C52-FAA9C4CB6189}"/>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107" name="Freeform 106">
                <a:extLst>
                  <a:ext uri="{FF2B5EF4-FFF2-40B4-BE49-F238E27FC236}">
                    <a16:creationId xmlns:a16="http://schemas.microsoft.com/office/drawing/2014/main" id="{891438EC-CF0A-7B73-3C98-87C688E4047A}"/>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pPr algn="l" rtl="0"/>
                <a:endParaRPr lang="en-US"/>
              </a:p>
            </p:txBody>
          </p:sp>
          <p:sp>
            <p:nvSpPr>
              <p:cNvPr id="108" name="Freeform 107">
                <a:extLst>
                  <a:ext uri="{FF2B5EF4-FFF2-40B4-BE49-F238E27FC236}">
                    <a16:creationId xmlns:a16="http://schemas.microsoft.com/office/drawing/2014/main" id="{432A2BFE-27DF-889A-8328-BC8B26DE8DFA}"/>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pPr algn="l" rtl="0"/>
                <a:endParaRPr lang="en-US"/>
              </a:p>
            </p:txBody>
          </p:sp>
        </p:grpSp>
        <p:grpSp>
          <p:nvGrpSpPr>
            <p:cNvPr id="62" name="Graphic 3">
              <a:extLst>
                <a:ext uri="{FF2B5EF4-FFF2-40B4-BE49-F238E27FC236}">
                  <a16:creationId xmlns:a16="http://schemas.microsoft.com/office/drawing/2014/main" id="{F13D83F6-7324-EF3F-BF5F-BC3E8C9F5322}"/>
                </a:ext>
              </a:extLst>
            </p:cNvPr>
            <p:cNvGrpSpPr/>
            <p:nvPr/>
          </p:nvGrpSpPr>
          <p:grpSpPr>
            <a:xfrm>
              <a:off x="8623774" y="2128475"/>
              <a:ext cx="506941" cy="300655"/>
              <a:chOff x="8623774" y="2128475"/>
              <a:chExt cx="506941" cy="300655"/>
            </a:xfrm>
            <a:grpFill/>
          </p:grpSpPr>
          <p:grpSp>
            <p:nvGrpSpPr>
              <p:cNvPr id="63" name="Graphic 3">
                <a:extLst>
                  <a:ext uri="{FF2B5EF4-FFF2-40B4-BE49-F238E27FC236}">
                    <a16:creationId xmlns:a16="http://schemas.microsoft.com/office/drawing/2014/main" id="{88EF7650-90E2-A46B-BF3A-C52CC19B3265}"/>
                  </a:ext>
                </a:extLst>
              </p:cNvPr>
              <p:cNvGrpSpPr/>
              <p:nvPr/>
            </p:nvGrpSpPr>
            <p:grpSpPr>
              <a:xfrm>
                <a:off x="8623774" y="2128475"/>
                <a:ext cx="506941" cy="221114"/>
                <a:chOff x="8623774" y="2128475"/>
                <a:chExt cx="506941" cy="221114"/>
              </a:xfrm>
              <a:grpFill/>
            </p:grpSpPr>
            <p:sp>
              <p:nvSpPr>
                <p:cNvPr id="66" name="Freeform 65">
                  <a:extLst>
                    <a:ext uri="{FF2B5EF4-FFF2-40B4-BE49-F238E27FC236}">
                      <a16:creationId xmlns:a16="http://schemas.microsoft.com/office/drawing/2014/main" id="{58812CD2-7FCC-FE3A-5CE1-A3E940F134A8}"/>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F79037"/>
                </a:solidFill>
                <a:ln w="27426" cap="flat">
                  <a:noFill/>
                  <a:prstDash val="solid"/>
                  <a:miter/>
                </a:ln>
              </p:spPr>
              <p:txBody>
                <a:bodyPr rtlCol="0" anchor="ctr"/>
                <a:lstStyle/>
                <a:p>
                  <a:pPr algn="l" rtl="0"/>
                  <a:endParaRPr lang="en-US"/>
                </a:p>
              </p:txBody>
            </p:sp>
            <p:sp>
              <p:nvSpPr>
                <p:cNvPr id="67" name="Freeform 66">
                  <a:extLst>
                    <a:ext uri="{FF2B5EF4-FFF2-40B4-BE49-F238E27FC236}">
                      <a16:creationId xmlns:a16="http://schemas.microsoft.com/office/drawing/2014/main" id="{9CEFBFA6-0C92-77D7-E9E7-444D07DFEE7B}"/>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F79037"/>
                </a:solidFill>
                <a:ln w="27426" cap="flat">
                  <a:noFill/>
                  <a:prstDash val="solid"/>
                  <a:miter/>
                </a:ln>
              </p:spPr>
              <p:txBody>
                <a:bodyPr rtlCol="0" anchor="ctr"/>
                <a:lstStyle/>
                <a:p>
                  <a:pPr algn="l" rtl="0"/>
                  <a:endParaRPr lang="en-US"/>
                </a:p>
              </p:txBody>
            </p:sp>
          </p:grpSp>
          <p:sp>
            <p:nvSpPr>
              <p:cNvPr id="64" name="Freeform 63">
                <a:extLst>
                  <a:ext uri="{FF2B5EF4-FFF2-40B4-BE49-F238E27FC236}">
                    <a16:creationId xmlns:a16="http://schemas.microsoft.com/office/drawing/2014/main" id="{A9680BE2-F849-C161-2241-8B397FB651AD}"/>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F79037"/>
              </a:solidFill>
              <a:ln w="27426" cap="flat">
                <a:noFill/>
                <a:prstDash val="solid"/>
                <a:miter/>
              </a:ln>
            </p:spPr>
            <p:txBody>
              <a:bodyPr rtlCol="0" anchor="ctr"/>
              <a:lstStyle/>
              <a:p>
                <a:pPr algn="l" rtl="0"/>
                <a:endParaRPr lang="en-US"/>
              </a:p>
            </p:txBody>
          </p:sp>
          <p:sp>
            <p:nvSpPr>
              <p:cNvPr id="65" name="Freeform 64">
                <a:extLst>
                  <a:ext uri="{FF2B5EF4-FFF2-40B4-BE49-F238E27FC236}">
                    <a16:creationId xmlns:a16="http://schemas.microsoft.com/office/drawing/2014/main" id="{2B39E275-6A3A-B12F-9408-A7DAF4324F0E}"/>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F79037"/>
              </a:solidFill>
              <a:ln w="27426" cap="flat">
                <a:noFill/>
                <a:prstDash val="solid"/>
                <a:miter/>
              </a:ln>
            </p:spPr>
            <p:txBody>
              <a:bodyPr rtlCol="0" anchor="ctr"/>
              <a:lstStyle/>
              <a:p>
                <a:pPr algn="l" rtl="0"/>
                <a:endParaRPr lang="en-US"/>
              </a:p>
            </p:txBody>
          </p:sp>
        </p:grpSp>
      </p:grpSp>
      <p:sp>
        <p:nvSpPr>
          <p:cNvPr id="109" name="Text Placeholder 2">
            <a:extLst>
              <a:ext uri="{FF2B5EF4-FFF2-40B4-BE49-F238E27FC236}">
                <a16:creationId xmlns:a16="http://schemas.microsoft.com/office/drawing/2014/main" id="{7AB12888-911E-D586-4012-1CF747FA6357}"/>
              </a:ext>
            </a:extLst>
          </p:cNvPr>
          <p:cNvSpPr txBox="1">
            <a:spLocks/>
          </p:cNvSpPr>
          <p:nvPr/>
        </p:nvSpPr>
        <p:spPr>
          <a:xfrm>
            <a:off x="483480" y="2300804"/>
            <a:ext cx="6435481" cy="3846246"/>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tr-TR">
                <a:solidFill>
                  <a:schemeClr val="tx1"/>
                </a:solidFill>
                <a:latin typeface="Calibri"/>
                <a:ea typeface="Calibri"/>
                <a:cs typeface="Calibri"/>
              </a:rPr>
              <a:t>Yerel ve mevsimsel kaynak kullanımı bu yaklaşımın temel taşıdır. Böylece yalnızca gıdanın çiftlikten tabağa kadar kat ettiği mesafeyi azaltarak karbon ayak izinizi azaltmakla kalmaz, aynı zamanda yerel ekonomiler ve çiftçilerin taze, mevsimlik ürünleri ön plana çıkararak ürünlerinize değer katarsınız. Yerel tedarikçileri anlamak, sezonluk stoklarla çalışmak ve bu anlayışı müşterilerinize iletmek bu stratejinin temelini oluşturur.</a:t>
            </a:r>
          </a:p>
          <a:p>
            <a:pPr rtl="0">
              <a:buClr>
                <a:srgbClr val="F1A0C2"/>
              </a:buClr>
              <a:tabLst>
                <a:tab pos="177800" algn="l"/>
              </a:tabLst>
            </a:pPr>
            <a:endParaRPr lang="tr-TR">
              <a:solidFill>
                <a:schemeClr val="tx1"/>
              </a:solidFill>
              <a:ea typeface="Calibri"/>
            </a:endParaRPr>
          </a:p>
          <a:p>
            <a:pPr>
              <a:buClr>
                <a:srgbClr val="F1A0C2"/>
              </a:buClr>
              <a:tabLst>
                <a:tab pos="177800" algn="l"/>
              </a:tabLst>
            </a:pPr>
            <a:r>
              <a:rPr lang="tr-TR">
                <a:solidFill>
                  <a:schemeClr val="tx1"/>
                </a:solidFill>
                <a:latin typeface="Calibri"/>
                <a:ea typeface="Calibri"/>
                <a:cs typeface="Calibri"/>
              </a:rPr>
              <a:t>Etik tedarikçilerle ilişkiler kurmak hayati önem taşır</a:t>
            </a:r>
            <a:r>
              <a:rPr lang="tr-TR" b="1">
                <a:solidFill>
                  <a:schemeClr val="tx1"/>
                </a:solidFill>
                <a:latin typeface="Calibri"/>
                <a:ea typeface="Calibri"/>
                <a:cs typeface="Calibri"/>
              </a:rPr>
              <a:t>. İşiniz, ancak tedarik zincirinizin etikliği kadar etik olabilir. </a:t>
            </a:r>
            <a:r>
              <a:rPr lang="tr-TR">
                <a:solidFill>
                  <a:schemeClr val="tx1"/>
                </a:solidFill>
                <a:latin typeface="Calibri"/>
                <a:ea typeface="Calibri"/>
                <a:cs typeface="Calibri"/>
              </a:rPr>
              <a:t>Sorumlu çevre politikalarına bağlı, adil iş gücü uygulamaları olan ve kalite standartlarına uyan tedarikçilerle uyum içinde olmak, bir tartışma konusu olamaz. Sözleşmeleri müzakere etmek ve bu ilişkileri geliştirmek, işletmenizin etik değerlerini yansıtan sürdürülebilir ve tutarlı bir tedarik zinciri sağlar.</a:t>
            </a:r>
          </a:p>
          <a:p>
            <a:pPr rtl="0">
              <a:buClr>
                <a:srgbClr val="F1A0C2"/>
              </a:buClr>
              <a:tabLst>
                <a:tab pos="177800" algn="l"/>
              </a:tabLst>
            </a:pPr>
            <a:endParaRPr lang="tr-TR">
              <a:solidFill>
                <a:schemeClr val="tx1"/>
              </a:solidFill>
              <a:ea typeface="Calibri"/>
            </a:endParaRPr>
          </a:p>
          <a:p>
            <a:pPr>
              <a:buClr>
                <a:srgbClr val="F1A0C2"/>
              </a:buClr>
              <a:tabLst>
                <a:tab pos="177800" algn="l"/>
              </a:tabLst>
            </a:pPr>
            <a:r>
              <a:rPr lang="tr-TR">
                <a:solidFill>
                  <a:schemeClr val="tx1"/>
                </a:solidFill>
                <a:latin typeface="Calibri"/>
                <a:ea typeface="Calibri"/>
                <a:cs typeface="Calibri"/>
              </a:rPr>
              <a:t>Lojistiği sürdürülebilir bir şekilde yönetmek, çevresel etkiyi azaltma konusundaki kararlılığınızı daha da güçlendirir. Düşük emisyonlu ulaşım yöntemlerinin seçilmesi, teslimat rotalarını optimize etme ve gönderilerin birleştirilmesi, karbon emisyonlarının azaltılmasına yardımcı olarak tedarik zincirinizin yeşil kalmasını sağlar.</a:t>
            </a:r>
          </a:p>
          <a:p>
            <a:pPr rtl="0">
              <a:buClr>
                <a:srgbClr val="F1A0C2"/>
              </a:buClr>
              <a:tabLst>
                <a:tab pos="177800" algn="l"/>
              </a:tabLst>
            </a:pPr>
            <a:endParaRPr lang="tr-TR">
              <a:solidFill>
                <a:schemeClr val="tx1"/>
              </a:solidFill>
              <a:ea typeface="Calibri"/>
            </a:endParaRPr>
          </a:p>
          <a:p>
            <a:pPr>
              <a:buClr>
                <a:srgbClr val="F1A0C2"/>
              </a:buClr>
              <a:tabLst>
                <a:tab pos="177800" algn="l"/>
              </a:tabLst>
            </a:pPr>
            <a:r>
              <a:rPr lang="tr-TR">
                <a:solidFill>
                  <a:schemeClr val="tx1"/>
                </a:solidFill>
                <a:latin typeface="Calibri"/>
                <a:ea typeface="Calibri"/>
                <a:cs typeface="Calibri"/>
              </a:rPr>
              <a:t>Tedarik zincirinizdeki israfın azaltılması sürdürülebilirliğin bir diğer kritik yönüdür. Toplu satın alma, yeniden kullanılabilir ambalaj kullanma ve 'tam zamanında' envanter sistemini takip etme gibi stratejileri uygulamak, yalnızca atık azaltmaz, aynı zamanda önemli maliyet tasarruflarına da yol açabilir.</a:t>
            </a:r>
          </a:p>
          <a:p>
            <a:pPr rtl="0">
              <a:buClr>
                <a:srgbClr val="F1A0C2"/>
              </a:buClr>
              <a:tabLst>
                <a:tab pos="177800" algn="l"/>
              </a:tabLst>
            </a:pPr>
            <a:endParaRPr lang="tr-TR">
              <a:solidFill>
                <a:schemeClr val="tx1"/>
              </a:solidFill>
              <a:ea typeface="Calibri"/>
            </a:endParaRPr>
          </a:p>
          <a:p>
            <a:pPr>
              <a:buClr>
                <a:srgbClr val="F1A0C2"/>
              </a:buClr>
              <a:tabLst>
                <a:tab pos="177800" algn="l"/>
              </a:tabLst>
            </a:pPr>
            <a:r>
              <a:rPr lang="tr-TR">
                <a:solidFill>
                  <a:schemeClr val="tx1"/>
                </a:solidFill>
                <a:latin typeface="Calibri"/>
                <a:ea typeface="Calibri"/>
                <a:cs typeface="Calibri"/>
              </a:rPr>
              <a:t>Sürekli izleme ve iyileştirme, tedarik zincirinizin dayanıklı ve sürdürülebilir kalmasını sağlar. Performans göstergeleri oluşturmak, hedefler belirlemek, ilerlemeyi izlemek ve iyileştirmeleri uygulamak, sürdürülebilirlik oyununuzun zirvesinde kalmanıza yardımcı olur. Tedarik zincirinizi sağlam ve değişen senaryolara ve beklentilere uyarlanabilir hale getirir.</a:t>
            </a:r>
          </a:p>
          <a:p>
            <a:pPr rtl="0">
              <a:buClr>
                <a:srgbClr val="F1A0C2"/>
              </a:buClr>
              <a:tabLst>
                <a:tab pos="177800" algn="l"/>
              </a:tabLst>
            </a:pPr>
            <a:endParaRPr lang="tr-TR">
              <a:solidFill>
                <a:schemeClr val="tx1"/>
              </a:solidFill>
              <a:ea typeface="Calibri"/>
            </a:endParaRPr>
          </a:p>
        </p:txBody>
      </p:sp>
      <p:sp>
        <p:nvSpPr>
          <p:cNvPr id="4" name="Text Box 5">
            <a:extLst>
              <a:ext uri="{FF2B5EF4-FFF2-40B4-BE49-F238E27FC236}">
                <a16:creationId xmlns:a16="http://schemas.microsoft.com/office/drawing/2014/main" id="{628CB23B-D8DB-E98C-C941-C9DC2EA9C097}"/>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518279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08</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pPr algn="l" rtl="0"/>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İnsan Kaynakları Planlaması</a:t>
            </a:r>
          </a:p>
          <a:p>
            <a:pPr algn="l" rtl="0"/>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latin typeface="Calibri"/>
                <a:ea typeface="Open Sans"/>
                <a:cs typeface="Calibri"/>
              </a:rPr>
              <a:pPr rtl="0"/>
              <a:t>47</a:t>
            </a:fld>
            <a:endParaRPr lang="en-US">
              <a:latin typeface="Calibri"/>
              <a:ea typeface="Open Sans"/>
              <a:cs typeface="Calibri"/>
            </a:endParaRPr>
          </a:p>
        </p:txBody>
      </p:sp>
      <p:sp>
        <p:nvSpPr>
          <p:cNvPr id="6" name="Text Box 5">
            <a:extLst>
              <a:ext uri="{FF2B5EF4-FFF2-40B4-BE49-F238E27FC236}">
                <a16:creationId xmlns:a16="http://schemas.microsoft.com/office/drawing/2014/main" id="{6BF04BB3-AAEE-9E13-49AE-D52E81EF73BF}"/>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3515439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783352-0F4A-26B1-5048-ADE01BF18403}"/>
              </a:ext>
            </a:extLst>
          </p:cNvPr>
          <p:cNvSpPr/>
          <p:nvPr/>
        </p:nvSpPr>
        <p:spPr>
          <a:xfrm>
            <a:off x="0" y="-544"/>
            <a:ext cx="7559675" cy="10691813"/>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dirty="0" smtClean="0">
                <a:solidFill>
                  <a:schemeClr val="bg1"/>
                </a:solidFill>
                <a:latin typeface="Calibri"/>
                <a:ea typeface="Open Sans"/>
                <a:cs typeface="Calibri"/>
              </a:rPr>
              <a:pPr rtl="0"/>
              <a:t>48</a:t>
            </a:fld>
            <a:endParaRPr lang="en-US" sz="900">
              <a:solidFill>
                <a:schemeClr val="bg1"/>
              </a:solidFill>
              <a:latin typeface="Calibri"/>
              <a:ea typeface="Open Sans"/>
              <a:cs typeface="Calibri"/>
            </a:endParaRPr>
          </a:p>
        </p:txBody>
      </p:sp>
      <p:cxnSp>
        <p:nvCxnSpPr>
          <p:cNvPr id="416" name="Straight Connector 415">
            <a:extLst>
              <a:ext uri="{FF2B5EF4-FFF2-40B4-BE49-F238E27FC236}">
                <a16:creationId xmlns:a16="http://schemas.microsoft.com/office/drawing/2014/main" id="{0E6C73B1-9600-EB9E-4C22-18B6EB6B3152}"/>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0893838D-BD64-27A2-B033-25B30A5B4681}"/>
              </a:ext>
            </a:extLst>
          </p:cNvPr>
          <p:cNvSpPr/>
          <p:nvPr/>
        </p:nvSpPr>
        <p:spPr>
          <a:xfrm rot="10800000" flipH="1">
            <a:off x="3849438" y="329982"/>
            <a:ext cx="3735133" cy="1997431"/>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4046303" y="664929"/>
            <a:ext cx="3025709" cy="1343725"/>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r>
              <a:rPr lang="en-US" altLang="en-US" sz="2800">
                <a:solidFill>
                  <a:schemeClr val="tx1"/>
                </a:solidFill>
                <a:ea typeface="Calibri" panose="020F0502020204030204" pitchFamily="34" charset="0"/>
              </a:rPr>
              <a:t>İnsan Kaynakları Planlaması</a:t>
            </a:r>
          </a:p>
          <a:p>
            <a:pPr algn="l" rtl="0"/>
            <a:endParaRPr lang="en-US" altLang="en-US" sz="2800">
              <a:solidFill>
                <a:schemeClr val="tx1"/>
              </a:solidFill>
              <a:ea typeface="Calibri" panose="020F0502020204030204" pitchFamily="34" charset="0"/>
            </a:endParaRPr>
          </a:p>
          <a:p>
            <a:pPr algn="l" rtl="0"/>
            <a:endParaRPr lang="en-US" sz="2800"/>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1062207" y="377602"/>
            <a:ext cx="1803927" cy="1423339"/>
          </a:xfrm>
          <a:prstGeom prst="rect">
            <a:avLst/>
          </a:prstGeom>
        </p:spPr>
        <p:txBody>
          <a:bodyPr lIns="91440" tIns="45720" rIns="91440" bIns="45720"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a:solidFill>
                  <a:schemeClr val="bg1"/>
                </a:solidFill>
                <a:latin typeface="Calibri"/>
                <a:ea typeface="Open Sans"/>
                <a:cs typeface="Calibri"/>
              </a:rPr>
              <a:t>08</a:t>
            </a:r>
            <a:endParaRPr lang="en-US" sz="8800">
              <a:solidFill>
                <a:schemeClr val="bg1"/>
              </a:solidFill>
              <a:latin typeface="Calibri"/>
              <a:ea typeface="Open Sans"/>
              <a:cs typeface="Calibri"/>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411586" y="2901102"/>
            <a:ext cx="6736501" cy="6724218"/>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30" name="Group 29">
            <a:extLst>
              <a:ext uri="{FF2B5EF4-FFF2-40B4-BE49-F238E27FC236}">
                <a16:creationId xmlns:a16="http://schemas.microsoft.com/office/drawing/2014/main" id="{9B126C56-55D4-750B-D53F-BFC31BCF7037}"/>
              </a:ext>
            </a:extLst>
          </p:cNvPr>
          <p:cNvGrpSpPr/>
          <p:nvPr/>
        </p:nvGrpSpPr>
        <p:grpSpPr>
          <a:xfrm>
            <a:off x="5063789" y="3125647"/>
            <a:ext cx="1869100" cy="1212057"/>
            <a:chOff x="2366907" y="6077055"/>
            <a:chExt cx="1869100" cy="1212057"/>
          </a:xfrm>
        </p:grpSpPr>
        <p:sp>
          <p:nvSpPr>
            <p:cNvPr id="31" name="Text Placeholder 3">
              <a:extLst>
                <a:ext uri="{FF2B5EF4-FFF2-40B4-BE49-F238E27FC236}">
                  <a16:creationId xmlns:a16="http://schemas.microsoft.com/office/drawing/2014/main" id="{B11E32A2-6D25-6A44-C0BB-0D45FBB22A0A}"/>
                </a:ext>
              </a:extLst>
            </p:cNvPr>
            <p:cNvSpPr txBox="1">
              <a:spLocks/>
            </p:cNvSpPr>
            <p:nvPr/>
          </p:nvSpPr>
          <p:spPr>
            <a:xfrm>
              <a:off x="2442371"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01</a:t>
              </a:r>
              <a:endParaRPr lang="en-US">
                <a:solidFill>
                  <a:srgbClr val="F1A0C2"/>
                </a:solidFill>
              </a:endParaRPr>
            </a:p>
          </p:txBody>
        </p:sp>
        <p:sp>
          <p:nvSpPr>
            <p:cNvPr id="32" name="TextBox 31">
              <a:extLst>
                <a:ext uri="{FF2B5EF4-FFF2-40B4-BE49-F238E27FC236}">
                  <a16:creationId xmlns:a16="http://schemas.microsoft.com/office/drawing/2014/main" id="{DBD30DAB-8A9E-3C77-232F-EB702F4F762F}"/>
                </a:ext>
              </a:extLst>
            </p:cNvPr>
            <p:cNvSpPr txBox="1"/>
            <p:nvPr/>
          </p:nvSpPr>
          <p:spPr>
            <a:xfrm>
              <a:off x="2565846" y="6427338"/>
              <a:ext cx="1670161" cy="861774"/>
            </a:xfrm>
            <a:prstGeom prst="rect">
              <a:avLst/>
            </a:prstGeom>
            <a:noFill/>
            <a:ln>
              <a:noFill/>
            </a:ln>
          </p:spPr>
          <p:txBody>
            <a:bodyPr wrap="square">
              <a:spAutoFit/>
            </a:bodyPr>
            <a:lstStyle/>
            <a:p>
              <a:pPr algn="l" rtl="0">
                <a:lnSpc>
                  <a:spcPts val="1960"/>
                </a:lnSpc>
              </a:pPr>
              <a:r>
                <a:rPr lang="en-IE" b="1" kern="0">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İşe Alım Süreci ve Stratejileri</a:t>
              </a:r>
              <a:endParaRPr lang="en-IE" b="1" kern="0">
                <a:latin typeface="Calibri" panose="020F0502020204030204" pitchFamily="34" charset="0"/>
                <a:ea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56716577-1F8F-863F-59ED-115BA2B40FEA}"/>
                </a:ext>
              </a:extLst>
            </p:cNvPr>
            <p:cNvSpPr/>
            <p:nvPr/>
          </p:nvSpPr>
          <p:spPr>
            <a:xfrm>
              <a:off x="2366907" y="6547316"/>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cxnSp>
        <p:nvCxnSpPr>
          <p:cNvPr id="47" name="Straight Connector 46">
            <a:extLst>
              <a:ext uri="{FF2B5EF4-FFF2-40B4-BE49-F238E27FC236}">
                <a16:creationId xmlns:a16="http://schemas.microsoft.com/office/drawing/2014/main" id="{66F1DF50-8D80-EBA6-B61A-A7E9B2DC27FE}"/>
              </a:ext>
            </a:extLst>
          </p:cNvPr>
          <p:cNvCxnSpPr>
            <a:cxnSpLocks/>
          </p:cNvCxnSpPr>
          <p:nvPr/>
        </p:nvCxnSpPr>
        <p:spPr>
          <a:xfrm>
            <a:off x="6701169" y="3640282"/>
            <a:ext cx="158559"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F172F4-3A66-444E-F063-3D0E2B2CFA6E}"/>
              </a:ext>
            </a:extLst>
          </p:cNvPr>
          <p:cNvCxnSpPr>
            <a:cxnSpLocks/>
          </p:cNvCxnSpPr>
          <p:nvPr/>
        </p:nvCxnSpPr>
        <p:spPr>
          <a:xfrm flipV="1">
            <a:off x="6859728" y="3633970"/>
            <a:ext cx="0" cy="1493036"/>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134C3F-45F9-A46F-07CB-C9005D971FB7}"/>
              </a:ext>
            </a:extLst>
          </p:cNvPr>
          <p:cNvCxnSpPr>
            <a:cxnSpLocks/>
          </p:cNvCxnSpPr>
          <p:nvPr/>
        </p:nvCxnSpPr>
        <p:spPr>
          <a:xfrm>
            <a:off x="4269745" y="7936236"/>
            <a:ext cx="891964"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D889821-07F0-4390-A5EF-1E6A22188B6C}"/>
              </a:ext>
            </a:extLst>
          </p:cNvPr>
          <p:cNvCxnSpPr>
            <a:cxnSpLocks/>
          </p:cNvCxnSpPr>
          <p:nvPr/>
        </p:nvCxnSpPr>
        <p:spPr>
          <a:xfrm>
            <a:off x="988508" y="5118492"/>
            <a:ext cx="2713231"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2496652-40C7-6B72-B6C2-8BB4BAED9FEA}"/>
              </a:ext>
            </a:extLst>
          </p:cNvPr>
          <p:cNvGrpSpPr/>
          <p:nvPr/>
        </p:nvGrpSpPr>
        <p:grpSpPr>
          <a:xfrm>
            <a:off x="4571889" y="8296569"/>
            <a:ext cx="2225790" cy="953292"/>
            <a:chOff x="1639523" y="5773142"/>
            <a:chExt cx="2225790" cy="953292"/>
          </a:xfrm>
          <a:solidFill>
            <a:schemeClr val="bg1"/>
          </a:solidFill>
        </p:grpSpPr>
        <p:sp>
          <p:nvSpPr>
            <p:cNvPr id="52" name="Text Placeholder 3">
              <a:extLst>
                <a:ext uri="{FF2B5EF4-FFF2-40B4-BE49-F238E27FC236}">
                  <a16:creationId xmlns:a16="http://schemas.microsoft.com/office/drawing/2014/main" id="{F55226AD-E517-4C9C-AAD3-69423BD33D68}"/>
                </a:ext>
              </a:extLst>
            </p:cNvPr>
            <p:cNvSpPr txBox="1">
              <a:spLocks/>
            </p:cNvSpPr>
            <p:nvPr/>
          </p:nvSpPr>
          <p:spPr>
            <a:xfrm>
              <a:off x="3263737" y="5773142"/>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05</a:t>
              </a:r>
              <a:endParaRPr lang="en-US">
                <a:solidFill>
                  <a:srgbClr val="F1A0C2"/>
                </a:solidFill>
              </a:endParaRPr>
            </a:p>
          </p:txBody>
        </p:sp>
        <p:sp>
          <p:nvSpPr>
            <p:cNvPr id="53" name="TextBox 52">
              <a:extLst>
                <a:ext uri="{FF2B5EF4-FFF2-40B4-BE49-F238E27FC236}">
                  <a16:creationId xmlns:a16="http://schemas.microsoft.com/office/drawing/2014/main" id="{FA3645BD-0E39-D890-2632-A13ABA936A3F}"/>
                </a:ext>
              </a:extLst>
            </p:cNvPr>
            <p:cNvSpPr txBox="1"/>
            <p:nvPr/>
          </p:nvSpPr>
          <p:spPr>
            <a:xfrm>
              <a:off x="1639523" y="6121140"/>
              <a:ext cx="2126044" cy="605294"/>
            </a:xfrm>
            <a:prstGeom prst="rect">
              <a:avLst/>
            </a:prstGeom>
            <a:grpFill/>
          </p:spPr>
          <p:txBody>
            <a:bodyPr wrap="square" lIns="91440" tIns="45720" rIns="91440" bIns="45720" anchor="t">
              <a:spAutoFit/>
            </a:bodyPr>
            <a:lstStyle/>
            <a:p>
              <a:pPr>
                <a:lnSpc>
                  <a:spcPts val="1960"/>
                </a:lnSpc>
              </a:pPr>
              <a:r>
                <a:rPr lang="en-IE" b="1">
                  <a:latin typeface="Calibri"/>
                  <a:ea typeface="Times New Roman" panose="02020603050405020304" pitchFamily="18" charset="0"/>
                  <a:cs typeface="Calibri"/>
                  <a:hlinkClick r:id="rId4" action="ppaction://hlinksldjump">
                    <a:extLst>
                      <a:ext uri="{A12FA001-AC4F-418D-AE19-62706E023703}">
                        <ahyp:hlinkClr xmlns:ahyp="http://schemas.microsoft.com/office/drawing/2018/hyperlinkcolor" val="tx"/>
                      </a:ext>
                    </a:extLst>
                  </a:hlinkClick>
                </a:rPr>
                <a:t>Çalışanı</a:t>
              </a:r>
              <a:r>
                <a:rPr lang="en-IE" sz="1800" b="1">
                  <a:effectLst/>
                  <a:latin typeface="Calibri"/>
                  <a:ea typeface="Times New Roman" panose="02020603050405020304" pitchFamily="18" charset="0"/>
                  <a:cs typeface="Calibri"/>
                  <a:hlinkClick r:id="rId4" action="ppaction://hlinksldjump">
                    <a:extLst>
                      <a:ext uri="{A12FA001-AC4F-418D-AE19-62706E023703}">
                        <ahyp:hlinkClr xmlns:ahyp="http://schemas.microsoft.com/office/drawing/2018/hyperlinkcolor" val="tx"/>
                      </a:ext>
                    </a:extLst>
                  </a:hlinkClick>
                </a:rPr>
                <a:t> Elde </a:t>
              </a:r>
              <a:r>
                <a:rPr lang="en-IE" b="1" err="1">
                  <a:latin typeface="Calibri"/>
                  <a:ea typeface="Times New Roman" panose="02020603050405020304" pitchFamily="18" charset="0"/>
                  <a:cs typeface="Calibri"/>
                  <a:hlinkClick r:id="rId4" action="ppaction://hlinksldjump">
                    <a:extLst>
                      <a:ext uri="{A12FA001-AC4F-418D-AE19-62706E023703}">
                        <ahyp:hlinkClr xmlns:ahyp="http://schemas.microsoft.com/office/drawing/2018/hyperlinkcolor" val="tx"/>
                      </a:ext>
                    </a:extLst>
                  </a:hlinkClick>
                </a:rPr>
                <a:t>Tutma</a:t>
              </a:r>
              <a:r>
                <a:rPr lang="en-IE" b="1">
                  <a:latin typeface="Calibri"/>
                  <a:ea typeface="Times New Roman" panose="02020603050405020304" pitchFamily="18" charset="0"/>
                  <a:cs typeface="Calibri"/>
                  <a:hlinkClick r:id="rId4" action="ppaction://hlinksldjump">
                    <a:extLst>
                      <a:ext uri="{A12FA001-AC4F-418D-AE19-62706E023703}">
                        <ahyp:hlinkClr xmlns:ahyp="http://schemas.microsoft.com/office/drawing/2018/hyperlinkcolor" val="tx"/>
                      </a:ext>
                    </a:extLst>
                  </a:hlinkClick>
                </a:rPr>
                <a:t> </a:t>
              </a:r>
              <a:r>
                <a:rPr lang="en-IE" b="1" err="1">
                  <a:latin typeface="Calibri"/>
                  <a:ea typeface="Times New Roman" panose="02020603050405020304" pitchFamily="18" charset="0"/>
                  <a:cs typeface="Calibri"/>
                  <a:hlinkClick r:id="rId4" action="ppaction://hlinksldjump">
                    <a:extLst>
                      <a:ext uri="{A12FA001-AC4F-418D-AE19-62706E023703}">
                        <ahyp:hlinkClr xmlns:ahyp="http://schemas.microsoft.com/office/drawing/2018/hyperlinkcolor" val="tx"/>
                      </a:ext>
                    </a:extLst>
                  </a:hlinkClick>
                </a:rPr>
                <a:t>ve</a:t>
              </a:r>
              <a:r>
                <a:rPr lang="en-IE" b="1">
                  <a:latin typeface="Calibri"/>
                  <a:ea typeface="Times New Roman" panose="02020603050405020304" pitchFamily="18" charset="0"/>
                  <a:cs typeface="Calibri"/>
                  <a:hlinkClick r:id="rId4" action="ppaction://hlinksldjump">
                    <a:extLst>
                      <a:ext uri="{A12FA001-AC4F-418D-AE19-62706E023703}">
                        <ahyp:hlinkClr xmlns:ahyp="http://schemas.microsoft.com/office/drawing/2018/hyperlinkcolor" val="tx"/>
                      </a:ext>
                    </a:extLst>
                  </a:hlinkClick>
                </a:rPr>
                <a:t> </a:t>
              </a:r>
              <a:r>
                <a:rPr lang="en-IE" b="1" err="1">
                  <a:latin typeface="Calibri"/>
                  <a:ea typeface="Times New Roman" panose="02020603050405020304" pitchFamily="18" charset="0"/>
                  <a:cs typeface="Calibri"/>
                  <a:hlinkClick r:id="rId4" action="ppaction://hlinksldjump">
                    <a:extLst>
                      <a:ext uri="{A12FA001-AC4F-418D-AE19-62706E023703}">
                        <ahyp:hlinkClr xmlns:ahyp="http://schemas.microsoft.com/office/drawing/2018/hyperlinkcolor" val="tx"/>
                      </a:ext>
                    </a:extLst>
                  </a:hlinkClick>
                </a:rPr>
                <a:t>Memnun</a:t>
              </a:r>
              <a:r>
                <a:rPr lang="en-IE" b="1">
                  <a:latin typeface="Calibri"/>
                  <a:ea typeface="Times New Roman" panose="02020603050405020304" pitchFamily="18" charset="0"/>
                  <a:cs typeface="Calibri"/>
                  <a:hlinkClick r:id="rId4" action="ppaction://hlinksldjump">
                    <a:extLst>
                      <a:ext uri="{A12FA001-AC4F-418D-AE19-62706E023703}">
                        <ahyp:hlinkClr xmlns:ahyp="http://schemas.microsoft.com/office/drawing/2018/hyperlinkcolor" val="tx"/>
                      </a:ext>
                    </a:extLst>
                  </a:hlinkClick>
                </a:rPr>
                <a:t> </a:t>
              </a:r>
              <a:r>
                <a:rPr lang="en-IE" b="1" err="1">
                  <a:latin typeface="Calibri"/>
                  <a:ea typeface="Times New Roman" panose="02020603050405020304" pitchFamily="18" charset="0"/>
                  <a:cs typeface="Calibri"/>
                  <a:hlinkClick r:id="rId4" action="ppaction://hlinksldjump">
                    <a:extLst>
                      <a:ext uri="{A12FA001-AC4F-418D-AE19-62706E023703}">
                        <ahyp:hlinkClr xmlns:ahyp="http://schemas.microsoft.com/office/drawing/2018/hyperlinkcolor" val="tx"/>
                      </a:ext>
                    </a:extLst>
                  </a:hlinkClick>
                </a:rPr>
                <a:t>Etme</a:t>
              </a:r>
              <a:endParaRPr lang="en-IE" sz="1800" b="1" err="1">
                <a:effectLst/>
                <a:latin typeface="Times New Roman"/>
                <a:ea typeface="Calibri" panose="020F0502020204030204" pitchFamily="34" charset="0"/>
                <a:cs typeface="Calibri"/>
              </a:endParaRPr>
            </a:p>
          </p:txBody>
        </p:sp>
      </p:grpSp>
      <p:grpSp>
        <p:nvGrpSpPr>
          <p:cNvPr id="54" name="Group 53">
            <a:extLst>
              <a:ext uri="{FF2B5EF4-FFF2-40B4-BE49-F238E27FC236}">
                <a16:creationId xmlns:a16="http://schemas.microsoft.com/office/drawing/2014/main" id="{05B62593-3436-2A98-60A0-C609B3ED2B66}"/>
              </a:ext>
            </a:extLst>
          </p:cNvPr>
          <p:cNvGrpSpPr/>
          <p:nvPr/>
        </p:nvGrpSpPr>
        <p:grpSpPr>
          <a:xfrm rot="10800000">
            <a:off x="5696840" y="5074944"/>
            <a:ext cx="1162888" cy="104123"/>
            <a:chOff x="4524046" y="3969979"/>
            <a:chExt cx="1162888" cy="104123"/>
          </a:xfrm>
        </p:grpSpPr>
        <p:sp>
          <p:nvSpPr>
            <p:cNvPr id="55" name="Oval 54">
              <a:extLst>
                <a:ext uri="{FF2B5EF4-FFF2-40B4-BE49-F238E27FC236}">
                  <a16:creationId xmlns:a16="http://schemas.microsoft.com/office/drawing/2014/main" id="{A6CD6D17-657B-7D35-34F5-E78D93F2F269}"/>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56" name="Straight Connector 55">
              <a:extLst>
                <a:ext uri="{FF2B5EF4-FFF2-40B4-BE49-F238E27FC236}">
                  <a16:creationId xmlns:a16="http://schemas.microsoft.com/office/drawing/2014/main" id="{BDCD9A86-9A33-A8C9-7030-DC6E71A4A57D}"/>
                </a:ext>
              </a:extLst>
            </p:cNvPr>
            <p:cNvCxnSpPr>
              <a:cxnSpLocks/>
            </p:cNvCxnSpPr>
            <p:nvPr/>
          </p:nvCxnSpPr>
          <p:spPr>
            <a:xfrm rot="10800000" flipH="1">
              <a:off x="4524046" y="4022040"/>
              <a:ext cx="1067846"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344F45B9-78BD-4E28-8302-D32A75CC869C}"/>
              </a:ext>
            </a:extLst>
          </p:cNvPr>
          <p:cNvGrpSpPr/>
          <p:nvPr/>
        </p:nvGrpSpPr>
        <p:grpSpPr>
          <a:xfrm>
            <a:off x="3125138" y="4621403"/>
            <a:ext cx="1772971" cy="1473567"/>
            <a:chOff x="2805055" y="6069500"/>
            <a:chExt cx="1772971" cy="1473567"/>
          </a:xfrm>
          <a:solidFill>
            <a:schemeClr val="bg1"/>
          </a:solidFill>
        </p:grpSpPr>
        <p:sp>
          <p:nvSpPr>
            <p:cNvPr id="59" name="Text Placeholder 3">
              <a:extLst>
                <a:ext uri="{FF2B5EF4-FFF2-40B4-BE49-F238E27FC236}">
                  <a16:creationId xmlns:a16="http://schemas.microsoft.com/office/drawing/2014/main" id="{0D1FC79D-F741-6C72-DE1D-DAEE95C9B786}"/>
                </a:ext>
              </a:extLst>
            </p:cNvPr>
            <p:cNvSpPr txBox="1">
              <a:spLocks/>
            </p:cNvSpPr>
            <p:nvPr/>
          </p:nvSpPr>
          <p:spPr>
            <a:xfrm>
              <a:off x="2805055" y="6069500"/>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02</a:t>
              </a:r>
              <a:endParaRPr lang="en-US">
                <a:solidFill>
                  <a:srgbClr val="F1A0C2"/>
                </a:solidFill>
              </a:endParaRPr>
            </a:p>
          </p:txBody>
        </p:sp>
        <p:sp>
          <p:nvSpPr>
            <p:cNvPr id="60" name="TextBox 59">
              <a:extLst>
                <a:ext uri="{FF2B5EF4-FFF2-40B4-BE49-F238E27FC236}">
                  <a16:creationId xmlns:a16="http://schemas.microsoft.com/office/drawing/2014/main" id="{C28CD688-4EC4-F489-25C0-005AD2B14918}"/>
                </a:ext>
              </a:extLst>
            </p:cNvPr>
            <p:cNvSpPr txBox="1"/>
            <p:nvPr/>
          </p:nvSpPr>
          <p:spPr>
            <a:xfrm>
              <a:off x="2907865" y="6424812"/>
              <a:ext cx="1670161" cy="1118255"/>
            </a:xfrm>
            <a:prstGeom prst="rect">
              <a:avLst/>
            </a:prstGeom>
            <a:grpFill/>
          </p:spPr>
          <p:txBody>
            <a:bodyPr wrap="square">
              <a:spAutoFit/>
            </a:bodyPr>
            <a:lstStyle/>
            <a:p>
              <a:pPr algn="l" rtl="0">
                <a:lnSpc>
                  <a:spcPts val="1960"/>
                </a:lnSpc>
              </a:pPr>
              <a:r>
                <a:rPr lang="en-IE" b="1" kern="0">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Adil ve Yasal İşgücü Uygulamaları</a:t>
              </a:r>
              <a:endParaRPr lang="en-IE" b="1" kern="0">
                <a:effectLst/>
                <a:latin typeface="Calibri" panose="020F0502020204030204" pitchFamily="34" charset="0"/>
                <a:ea typeface="Calibri" panose="020F0502020204030204" pitchFamily="34" charset="0"/>
                <a:cs typeface="Calibri" panose="020F0502020204030204" pitchFamily="34" charset="0"/>
              </a:endParaRPr>
            </a:p>
            <a:p>
              <a:pPr algn="l" rtl="0">
                <a:lnSpc>
                  <a:spcPts val="1960"/>
                </a:lnSpc>
              </a:pPr>
              <a:endParaRPr lang="en-IE" b="1" kern="0">
                <a:effectLst/>
                <a:latin typeface="Calibri" panose="020F0502020204030204" pitchFamily="34" charset="0"/>
                <a:ea typeface="Calibri" panose="020F0502020204030204" pitchFamily="34" charset="0"/>
                <a:cs typeface="Calibri" panose="020F0502020204030204" pitchFamily="34" charset="0"/>
              </a:endParaRPr>
            </a:p>
          </p:txBody>
        </p:sp>
      </p:grpSp>
      <p:cxnSp>
        <p:nvCxnSpPr>
          <p:cNvPr id="61" name="Straight Connector 60">
            <a:extLst>
              <a:ext uri="{FF2B5EF4-FFF2-40B4-BE49-F238E27FC236}">
                <a16:creationId xmlns:a16="http://schemas.microsoft.com/office/drawing/2014/main" id="{C8CB923B-45F5-90AB-DC22-7E73D32F7970}"/>
              </a:ext>
            </a:extLst>
          </p:cNvPr>
          <p:cNvCxnSpPr>
            <a:cxnSpLocks/>
          </p:cNvCxnSpPr>
          <p:nvPr/>
        </p:nvCxnSpPr>
        <p:spPr>
          <a:xfrm>
            <a:off x="4662028" y="3647969"/>
            <a:ext cx="430504"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06C2D0B1-53CE-A7EE-CE53-0E2FAE284A48}"/>
              </a:ext>
            </a:extLst>
          </p:cNvPr>
          <p:cNvGrpSpPr/>
          <p:nvPr/>
        </p:nvGrpSpPr>
        <p:grpSpPr>
          <a:xfrm>
            <a:off x="3280496" y="7390174"/>
            <a:ext cx="1570682" cy="1212057"/>
            <a:chOff x="3151558" y="5735569"/>
            <a:chExt cx="1651082" cy="1212057"/>
          </a:xfrm>
          <a:solidFill>
            <a:schemeClr val="bg1"/>
          </a:solidFill>
        </p:grpSpPr>
        <p:sp>
          <p:nvSpPr>
            <p:cNvPr id="63" name="Text Placeholder 3">
              <a:extLst>
                <a:ext uri="{FF2B5EF4-FFF2-40B4-BE49-F238E27FC236}">
                  <a16:creationId xmlns:a16="http://schemas.microsoft.com/office/drawing/2014/main" id="{65DB2F7E-8611-82F3-90BE-D91B306F1446}"/>
                </a:ext>
              </a:extLst>
            </p:cNvPr>
            <p:cNvSpPr txBox="1">
              <a:spLocks/>
            </p:cNvSpPr>
            <p:nvPr/>
          </p:nvSpPr>
          <p:spPr>
            <a:xfrm>
              <a:off x="3151558" y="5735569"/>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04</a:t>
              </a:r>
              <a:endParaRPr lang="en-US">
                <a:solidFill>
                  <a:srgbClr val="F1A0C2"/>
                </a:solidFill>
              </a:endParaRPr>
            </a:p>
          </p:txBody>
        </p:sp>
        <p:sp>
          <p:nvSpPr>
            <p:cNvPr id="128" name="TextBox 127">
              <a:extLst>
                <a:ext uri="{FF2B5EF4-FFF2-40B4-BE49-F238E27FC236}">
                  <a16:creationId xmlns:a16="http://schemas.microsoft.com/office/drawing/2014/main" id="{C130EBA8-96B1-63EB-79F9-F8F9FF0C0BD7}"/>
                </a:ext>
              </a:extLst>
            </p:cNvPr>
            <p:cNvSpPr txBox="1"/>
            <p:nvPr/>
          </p:nvSpPr>
          <p:spPr>
            <a:xfrm>
              <a:off x="3272909" y="6085852"/>
              <a:ext cx="1529731" cy="861774"/>
            </a:xfrm>
            <a:prstGeom prst="rect">
              <a:avLst/>
            </a:prstGeom>
            <a:grpFill/>
          </p:spPr>
          <p:txBody>
            <a:bodyPr wrap="square" lIns="91440" tIns="45720" rIns="91440" bIns="45720" anchor="t">
              <a:spAutoFit/>
            </a:bodyPr>
            <a:lstStyle/>
            <a:p>
              <a:pPr algn="l" rtl="0">
                <a:lnSpc>
                  <a:spcPts val="1960"/>
                </a:lnSpc>
              </a:pPr>
              <a:r>
                <a:rPr lang="en-IE" sz="1800" b="1" err="1">
                  <a:effectLst/>
                  <a:latin typeface="Calibri"/>
                  <a:ea typeface="Times New Roman" panose="02020603050405020304" pitchFamily="18" charset="0"/>
                  <a:cs typeface="Calibri"/>
                  <a:hlinkClick r:id="rId6" action="ppaction://hlinksldjump">
                    <a:extLst>
                      <a:ext uri="{A12FA001-AC4F-418D-AE19-62706E023703}">
                        <ahyp:hlinkClr xmlns:ahyp="http://schemas.microsoft.com/office/drawing/2018/hyperlinkcolor" val="tx"/>
                      </a:ext>
                    </a:extLst>
                  </a:hlinkClick>
                </a:rPr>
                <a:t>Etik</a:t>
              </a:r>
              <a:r>
                <a:rPr lang="en-IE" sz="1800" b="1">
                  <a:effectLst/>
                  <a:latin typeface="Calibri"/>
                  <a:ea typeface="Times New Roman" panose="02020603050405020304" pitchFamily="18" charset="0"/>
                  <a:cs typeface="Calibri"/>
                  <a:hlinkClick r:id="rId6" action="ppaction://hlinksldjump">
                    <a:extLst>
                      <a:ext uri="{A12FA001-AC4F-418D-AE19-62706E023703}">
                        <ahyp:hlinkClr xmlns:ahyp="http://schemas.microsoft.com/office/drawing/2018/hyperlinkcolor" val="tx"/>
                      </a:ext>
                    </a:extLst>
                  </a:hlinkClick>
                </a:rPr>
                <a:t> </a:t>
              </a:r>
              <a:r>
                <a:rPr lang="en-IE" sz="1800" b="1" err="1">
                  <a:effectLst/>
                  <a:latin typeface="Calibri"/>
                  <a:ea typeface="Times New Roman" panose="02020603050405020304" pitchFamily="18" charset="0"/>
                  <a:cs typeface="Calibri"/>
                  <a:hlinkClick r:id="rId6" action="ppaction://hlinksldjump">
                    <a:extLst>
                      <a:ext uri="{A12FA001-AC4F-418D-AE19-62706E023703}">
                        <ahyp:hlinkClr xmlns:ahyp="http://schemas.microsoft.com/office/drawing/2018/hyperlinkcolor" val="tx"/>
                      </a:ext>
                    </a:extLst>
                  </a:hlinkClick>
                </a:rPr>
                <a:t>İnsan</a:t>
              </a:r>
              <a:r>
                <a:rPr lang="en-IE" sz="1800" b="1">
                  <a:effectLst/>
                  <a:latin typeface="Calibri"/>
                  <a:ea typeface="Times New Roman" panose="02020603050405020304" pitchFamily="18" charset="0"/>
                  <a:cs typeface="Calibri"/>
                  <a:hlinkClick r:id="rId6" action="ppaction://hlinksldjump">
                    <a:extLst>
                      <a:ext uri="{A12FA001-AC4F-418D-AE19-62706E023703}">
                        <ahyp:hlinkClr xmlns:ahyp="http://schemas.microsoft.com/office/drawing/2018/hyperlinkcolor" val="tx"/>
                      </a:ext>
                    </a:extLst>
                  </a:hlinkClick>
                </a:rPr>
                <a:t> </a:t>
              </a:r>
              <a:r>
                <a:rPr lang="en-IE" sz="1800" b="1" err="1">
                  <a:effectLst/>
                  <a:latin typeface="Calibri"/>
                  <a:ea typeface="Times New Roman" panose="02020603050405020304" pitchFamily="18" charset="0"/>
                  <a:cs typeface="Calibri"/>
                  <a:hlinkClick r:id="rId6" action="ppaction://hlinksldjump">
                    <a:extLst>
                      <a:ext uri="{A12FA001-AC4F-418D-AE19-62706E023703}">
                        <ahyp:hlinkClr xmlns:ahyp="http://schemas.microsoft.com/office/drawing/2018/hyperlinkcolor" val="tx"/>
                      </a:ext>
                    </a:extLst>
                  </a:hlinkClick>
                </a:rPr>
                <a:t>Yönetimi</a:t>
              </a:r>
              <a:r>
                <a:rPr lang="en-IE" sz="1800" b="1">
                  <a:effectLst/>
                  <a:latin typeface="Calibri"/>
                  <a:ea typeface="Times New Roman" panose="02020603050405020304" pitchFamily="18" charset="0"/>
                  <a:cs typeface="Calibri"/>
                  <a:hlinkClick r:id="rId6" action="ppaction://hlinksldjump">
                    <a:extLst>
                      <a:ext uri="{A12FA001-AC4F-418D-AE19-62706E023703}">
                        <ahyp:hlinkClr xmlns:ahyp="http://schemas.microsoft.com/office/drawing/2018/hyperlinkcolor" val="tx"/>
                      </a:ext>
                    </a:extLst>
                  </a:hlinkClick>
                </a:rPr>
                <a:t> </a:t>
              </a:r>
              <a:r>
                <a:rPr lang="en-IE" sz="1800" b="1" err="1">
                  <a:effectLst/>
                  <a:latin typeface="Calibri"/>
                  <a:ea typeface="Times New Roman" panose="02020603050405020304" pitchFamily="18" charset="0"/>
                  <a:cs typeface="Calibri"/>
                  <a:hlinkClick r:id="rId6" action="ppaction://hlinksldjump">
                    <a:extLst>
                      <a:ext uri="{A12FA001-AC4F-418D-AE19-62706E023703}">
                        <ahyp:hlinkClr xmlns:ahyp="http://schemas.microsoft.com/office/drawing/2018/hyperlinkcolor" val="tx"/>
                      </a:ext>
                    </a:extLst>
                  </a:hlinkClick>
                </a:rPr>
                <a:t>Stratejileri</a:t>
              </a:r>
              <a:endParaRPr lang="en-IE" sz="1800" b="1" err="1">
                <a:effectLst/>
                <a:latin typeface="Calibri"/>
                <a:ea typeface="Times New Roman" panose="02020603050405020304" pitchFamily="18" charset="0"/>
                <a:cs typeface="Calibri"/>
              </a:endParaRPr>
            </a:p>
          </p:txBody>
        </p:sp>
      </p:grpSp>
      <p:grpSp>
        <p:nvGrpSpPr>
          <p:cNvPr id="130" name="Group 129">
            <a:extLst>
              <a:ext uri="{FF2B5EF4-FFF2-40B4-BE49-F238E27FC236}">
                <a16:creationId xmlns:a16="http://schemas.microsoft.com/office/drawing/2014/main" id="{AB794E63-067E-BF2A-824C-8D9FA7DDB2B4}"/>
              </a:ext>
            </a:extLst>
          </p:cNvPr>
          <p:cNvGrpSpPr/>
          <p:nvPr/>
        </p:nvGrpSpPr>
        <p:grpSpPr>
          <a:xfrm rot="5400000">
            <a:off x="856766" y="5200471"/>
            <a:ext cx="263974" cy="104123"/>
            <a:chOff x="5422960" y="3969979"/>
            <a:chExt cx="263974" cy="104123"/>
          </a:xfrm>
        </p:grpSpPr>
        <p:sp>
          <p:nvSpPr>
            <p:cNvPr id="131" name="Oval 130">
              <a:extLst>
                <a:ext uri="{FF2B5EF4-FFF2-40B4-BE49-F238E27FC236}">
                  <a16:creationId xmlns:a16="http://schemas.microsoft.com/office/drawing/2014/main" id="{332559E4-C0C3-E117-22AB-4D2F36849CDC}"/>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32" name="Straight Connector 131">
              <a:extLst>
                <a:ext uri="{FF2B5EF4-FFF2-40B4-BE49-F238E27FC236}">
                  <a16:creationId xmlns:a16="http://schemas.microsoft.com/office/drawing/2014/main" id="{DA754BB2-E60F-56A7-E182-95977FF6A931}"/>
                </a:ext>
              </a:extLst>
            </p:cNvPr>
            <p:cNvCxnSpPr>
              <a:cxnSpLocks/>
            </p:cNvCxnSpPr>
            <p:nvPr/>
          </p:nvCxnSpPr>
          <p:spPr>
            <a:xfrm rot="16200000">
              <a:off x="5507427" y="3937574"/>
              <a:ext cx="0" cy="16893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5A6433D-936B-AF42-5E0C-54F31397C9A2}"/>
              </a:ext>
            </a:extLst>
          </p:cNvPr>
          <p:cNvGrpSpPr/>
          <p:nvPr/>
        </p:nvGrpSpPr>
        <p:grpSpPr>
          <a:xfrm>
            <a:off x="673508" y="6450668"/>
            <a:ext cx="2656256" cy="953280"/>
            <a:chOff x="3139370" y="5794563"/>
            <a:chExt cx="2656256" cy="953280"/>
          </a:xfrm>
          <a:solidFill>
            <a:schemeClr val="bg1"/>
          </a:solidFill>
        </p:grpSpPr>
        <p:sp>
          <p:nvSpPr>
            <p:cNvPr id="134" name="Text Placeholder 3">
              <a:extLst>
                <a:ext uri="{FF2B5EF4-FFF2-40B4-BE49-F238E27FC236}">
                  <a16:creationId xmlns:a16="http://schemas.microsoft.com/office/drawing/2014/main" id="{83214815-D041-E7BC-7AB7-E33F85979BE2}"/>
                </a:ext>
              </a:extLst>
            </p:cNvPr>
            <p:cNvSpPr txBox="1">
              <a:spLocks/>
            </p:cNvSpPr>
            <p:nvPr/>
          </p:nvSpPr>
          <p:spPr>
            <a:xfrm>
              <a:off x="3139370" y="5794563"/>
              <a:ext cx="601576" cy="425244"/>
            </a:xfrm>
            <a:prstGeom prst="rect">
              <a:avLst/>
            </a:prstGeom>
            <a:grp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03</a:t>
              </a:r>
              <a:endParaRPr lang="en-US">
                <a:solidFill>
                  <a:srgbClr val="F1A0C2"/>
                </a:solidFill>
              </a:endParaRPr>
            </a:p>
          </p:txBody>
        </p:sp>
        <p:sp>
          <p:nvSpPr>
            <p:cNvPr id="135" name="TextBox 134">
              <a:extLst>
                <a:ext uri="{FF2B5EF4-FFF2-40B4-BE49-F238E27FC236}">
                  <a16:creationId xmlns:a16="http://schemas.microsoft.com/office/drawing/2014/main" id="{8F56D748-D2E7-D024-FCE2-A13050C6AD78}"/>
                </a:ext>
              </a:extLst>
            </p:cNvPr>
            <p:cNvSpPr txBox="1"/>
            <p:nvPr/>
          </p:nvSpPr>
          <p:spPr>
            <a:xfrm>
              <a:off x="3284415" y="6142549"/>
              <a:ext cx="2511211" cy="605294"/>
            </a:xfrm>
            <a:prstGeom prst="rect">
              <a:avLst/>
            </a:prstGeom>
            <a:grpFill/>
          </p:spPr>
          <p:txBody>
            <a:bodyPr wrap="square">
              <a:spAutoFit/>
            </a:bodyPr>
            <a:lstStyle/>
            <a:p>
              <a:pPr algn="l" rtl="0">
                <a:lnSpc>
                  <a:spcPts val="1960"/>
                </a:lnSpc>
              </a:pPr>
              <a:r>
                <a:rPr lang="en-IE" sz="1800" b="1" kern="100">
                  <a:effectLst/>
                  <a:latin typeface="Calibri" panose="020F0502020204030204" pitchFamily="34" charset="0"/>
                  <a:ea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Etik Çalışma Kültürü Oluşturma Stratejileri</a:t>
              </a:r>
              <a:endParaRPr lang="en-IE" sz="1800" b="1" kern="10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6" name="Group 135">
            <a:extLst>
              <a:ext uri="{FF2B5EF4-FFF2-40B4-BE49-F238E27FC236}">
                <a16:creationId xmlns:a16="http://schemas.microsoft.com/office/drawing/2014/main" id="{D5ADE710-093B-5586-F6DB-B2C751649371}"/>
              </a:ext>
            </a:extLst>
          </p:cNvPr>
          <p:cNvGrpSpPr/>
          <p:nvPr/>
        </p:nvGrpSpPr>
        <p:grpSpPr>
          <a:xfrm>
            <a:off x="982598" y="7889327"/>
            <a:ext cx="1242661" cy="104123"/>
            <a:chOff x="4444273" y="3969979"/>
            <a:chExt cx="1242661" cy="104123"/>
          </a:xfrm>
        </p:grpSpPr>
        <p:sp>
          <p:nvSpPr>
            <p:cNvPr id="137" name="Oval 136">
              <a:extLst>
                <a:ext uri="{FF2B5EF4-FFF2-40B4-BE49-F238E27FC236}">
                  <a16:creationId xmlns:a16="http://schemas.microsoft.com/office/drawing/2014/main" id="{8E386E81-CDDA-4A7E-7FB3-5850C002D1EA}"/>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38" name="Straight Connector 137">
              <a:extLst>
                <a:ext uri="{FF2B5EF4-FFF2-40B4-BE49-F238E27FC236}">
                  <a16:creationId xmlns:a16="http://schemas.microsoft.com/office/drawing/2014/main" id="{0B4AE96D-E7A4-9F4B-D37D-B072ACEC72B0}"/>
                </a:ext>
              </a:extLst>
            </p:cNvPr>
            <p:cNvCxnSpPr>
              <a:cxnSpLocks/>
            </p:cNvCxnSpPr>
            <p:nvPr/>
          </p:nvCxnSpPr>
          <p:spPr>
            <a:xfrm>
              <a:off x="4444273" y="4022040"/>
              <a:ext cx="1147620"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0A2DC9D0-0111-25A2-ED53-FA07A3EA1179}"/>
              </a:ext>
            </a:extLst>
          </p:cNvPr>
          <p:cNvGrpSpPr/>
          <p:nvPr/>
        </p:nvGrpSpPr>
        <p:grpSpPr>
          <a:xfrm rot="5400000">
            <a:off x="6040456" y="6802777"/>
            <a:ext cx="814855" cy="104123"/>
            <a:chOff x="4872079" y="3969979"/>
            <a:chExt cx="814855" cy="104123"/>
          </a:xfrm>
        </p:grpSpPr>
        <p:sp>
          <p:nvSpPr>
            <p:cNvPr id="140" name="Oval 139">
              <a:extLst>
                <a:ext uri="{FF2B5EF4-FFF2-40B4-BE49-F238E27FC236}">
                  <a16:creationId xmlns:a16="http://schemas.microsoft.com/office/drawing/2014/main" id="{24FC2872-2B19-4477-6DE5-7A8A9FCFE32D}"/>
                </a:ext>
              </a:extLst>
            </p:cNvPr>
            <p:cNvSpPr/>
            <p:nvPr/>
          </p:nvSpPr>
          <p:spPr>
            <a:xfrm>
              <a:off x="5582811" y="3969979"/>
              <a:ext cx="104123" cy="104123"/>
            </a:xfrm>
            <a:prstGeom prst="ellipse">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cxnSp>
          <p:nvCxnSpPr>
            <p:cNvPr id="141" name="Straight Connector 140">
              <a:extLst>
                <a:ext uri="{FF2B5EF4-FFF2-40B4-BE49-F238E27FC236}">
                  <a16:creationId xmlns:a16="http://schemas.microsoft.com/office/drawing/2014/main" id="{E7AB2798-45FD-636A-3F55-7144B23DC4A8}"/>
                </a:ext>
              </a:extLst>
            </p:cNvPr>
            <p:cNvCxnSpPr>
              <a:cxnSpLocks/>
            </p:cNvCxnSpPr>
            <p:nvPr/>
          </p:nvCxnSpPr>
          <p:spPr>
            <a:xfrm rot="16200000">
              <a:off x="5231986" y="3662133"/>
              <a:ext cx="0" cy="719813"/>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143" name="Straight Connector 142">
            <a:extLst>
              <a:ext uri="{FF2B5EF4-FFF2-40B4-BE49-F238E27FC236}">
                <a16:creationId xmlns:a16="http://schemas.microsoft.com/office/drawing/2014/main" id="{0F07B8A4-E1F1-44A9-659C-9CB87E558028}"/>
              </a:ext>
            </a:extLst>
          </p:cNvPr>
          <p:cNvCxnSpPr>
            <a:cxnSpLocks/>
          </p:cNvCxnSpPr>
          <p:nvPr/>
        </p:nvCxnSpPr>
        <p:spPr>
          <a:xfrm flipV="1">
            <a:off x="5171623" y="6447411"/>
            <a:ext cx="0" cy="1493977"/>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8AB30BC-BFE6-6B86-E39D-B8229458027E}"/>
              </a:ext>
            </a:extLst>
          </p:cNvPr>
          <p:cNvCxnSpPr>
            <a:cxnSpLocks/>
          </p:cNvCxnSpPr>
          <p:nvPr/>
        </p:nvCxnSpPr>
        <p:spPr>
          <a:xfrm>
            <a:off x="5161709" y="6447411"/>
            <a:ext cx="1286176" cy="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Freeform 158">
            <a:extLst>
              <a:ext uri="{FF2B5EF4-FFF2-40B4-BE49-F238E27FC236}">
                <a16:creationId xmlns:a16="http://schemas.microsoft.com/office/drawing/2014/main" id="{EA5D1CFA-2A97-7689-5102-4AC689EFEA78}"/>
              </a:ext>
            </a:extLst>
          </p:cNvPr>
          <p:cNvSpPr/>
          <p:nvPr/>
        </p:nvSpPr>
        <p:spPr>
          <a:xfrm flipH="1">
            <a:off x="409641" y="3128538"/>
            <a:ext cx="2752957" cy="1771382"/>
          </a:xfrm>
          <a:custGeom>
            <a:avLst/>
            <a:gdLst>
              <a:gd name="connsiteX0" fmla="*/ 3207607 w 3207607"/>
              <a:gd name="connsiteY0" fmla="*/ 0 h 1771382"/>
              <a:gd name="connsiteX1" fmla="*/ 3182420 w 3207607"/>
              <a:gd name="connsiteY1" fmla="*/ 0 h 1771382"/>
              <a:gd name="connsiteX2" fmla="*/ 418874 w 3207607"/>
              <a:gd name="connsiteY2" fmla="*/ 0 h 1771382"/>
              <a:gd name="connsiteX3" fmla="*/ 0 w 3207607"/>
              <a:gd name="connsiteY3" fmla="*/ 0 h 1771382"/>
              <a:gd name="connsiteX4" fmla="*/ 0 w 3207607"/>
              <a:gd name="connsiteY4" fmla="*/ 201719 h 1771382"/>
              <a:gd name="connsiteX5" fmla="*/ 0 w 3207607"/>
              <a:gd name="connsiteY5" fmla="*/ 497893 h 1771382"/>
              <a:gd name="connsiteX6" fmla="*/ 0 w 3207607"/>
              <a:gd name="connsiteY6" fmla="*/ 1482553 h 1771382"/>
              <a:gd name="connsiteX7" fmla="*/ 391958 w 3207607"/>
              <a:gd name="connsiteY7" fmla="*/ 1771382 h 1771382"/>
              <a:gd name="connsiteX8" fmla="*/ 810831 w 3207607"/>
              <a:gd name="connsiteY8" fmla="*/ 1771382 h 1771382"/>
              <a:gd name="connsiteX9" fmla="*/ 3182420 w 3207607"/>
              <a:gd name="connsiteY9" fmla="*/ 1771382 h 1771382"/>
              <a:gd name="connsiteX10" fmla="*/ 3207607 w 3207607"/>
              <a:gd name="connsiteY10" fmla="*/ 1771382 h 1771382"/>
              <a:gd name="connsiteX11" fmla="*/ 3207607 w 3207607"/>
              <a:gd name="connsiteY11" fmla="*/ 0 h 17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7607" h="1771382">
                <a:moveTo>
                  <a:pt x="3207607" y="0"/>
                </a:moveTo>
                <a:lnTo>
                  <a:pt x="3182420" y="0"/>
                </a:lnTo>
                <a:lnTo>
                  <a:pt x="418874" y="0"/>
                </a:lnTo>
                <a:lnTo>
                  <a:pt x="0" y="0"/>
                </a:lnTo>
                <a:lnTo>
                  <a:pt x="0" y="201719"/>
                </a:lnTo>
                <a:lnTo>
                  <a:pt x="0" y="497893"/>
                </a:lnTo>
                <a:lnTo>
                  <a:pt x="0" y="1482553"/>
                </a:lnTo>
                <a:cubicBezTo>
                  <a:pt x="0" y="1642169"/>
                  <a:pt x="175348" y="1771382"/>
                  <a:pt x="391958" y="1771382"/>
                </a:cubicBezTo>
                <a:lnTo>
                  <a:pt x="810831" y="1771382"/>
                </a:lnTo>
                <a:lnTo>
                  <a:pt x="3182420" y="1771382"/>
                </a:lnTo>
                <a:lnTo>
                  <a:pt x="3207607" y="1771382"/>
                </a:lnTo>
                <a:lnTo>
                  <a:pt x="3207607"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62" name="TextBox 161">
            <a:extLst>
              <a:ext uri="{FF2B5EF4-FFF2-40B4-BE49-F238E27FC236}">
                <a16:creationId xmlns:a16="http://schemas.microsoft.com/office/drawing/2014/main" id="{6F4FD515-0ECE-F321-1C00-03228005A17C}"/>
              </a:ext>
            </a:extLst>
          </p:cNvPr>
          <p:cNvSpPr txBox="1"/>
          <p:nvPr/>
        </p:nvSpPr>
        <p:spPr>
          <a:xfrm>
            <a:off x="688811" y="3236022"/>
            <a:ext cx="2652079" cy="1400383"/>
          </a:xfrm>
          <a:prstGeom prst="rect">
            <a:avLst/>
          </a:prstGeom>
          <a:noFill/>
        </p:spPr>
        <p:txBody>
          <a:bodyPr wrap="square" lIns="91440" tIns="45720" rIns="91440" bIns="45720" anchor="t">
            <a:spAutoFit/>
          </a:bodyPr>
          <a:lstStyle/>
          <a:p>
            <a:pPr>
              <a:lnSpc>
                <a:spcPts val="1700"/>
              </a:lnSpc>
            </a:pPr>
            <a:r>
              <a:rPr lang="en-IE" sz="1600" b="1" err="1">
                <a:solidFill>
                  <a:srgbClr val="000000"/>
                </a:solidFill>
                <a:effectLst/>
                <a:latin typeface="Calibri"/>
                <a:ea typeface="Calibri"/>
                <a:cs typeface="Calibri"/>
              </a:rPr>
              <a:t>İnsanlar</a:t>
            </a:r>
            <a:r>
              <a:rPr lang="en-IE" sz="1600" b="1">
                <a:solidFill>
                  <a:srgbClr val="000000"/>
                </a:solidFill>
                <a:effectLst/>
                <a:latin typeface="Calibri"/>
                <a:ea typeface="Calibri"/>
                <a:cs typeface="Calibri"/>
              </a:rPr>
              <a:t> her </a:t>
            </a:r>
            <a:r>
              <a:rPr lang="en-IE" sz="1600" b="1" err="1">
                <a:solidFill>
                  <a:srgbClr val="000000"/>
                </a:solidFill>
                <a:effectLst/>
                <a:latin typeface="Calibri"/>
                <a:ea typeface="Calibri"/>
                <a:cs typeface="Calibri"/>
              </a:rPr>
              <a:t>işletmenin</a:t>
            </a:r>
            <a:r>
              <a:rPr lang="en-IE" sz="1600" b="1">
                <a:solidFill>
                  <a:srgbClr val="000000"/>
                </a:solidFill>
                <a:effectLst/>
                <a:latin typeface="Calibri"/>
                <a:ea typeface="Calibri"/>
                <a:cs typeface="Calibri"/>
              </a:rPr>
              <a:t> </a:t>
            </a:r>
            <a:r>
              <a:rPr lang="en-IE" sz="1600" b="1" err="1">
                <a:solidFill>
                  <a:srgbClr val="000000"/>
                </a:solidFill>
                <a:latin typeface="Calibri"/>
                <a:ea typeface="Calibri"/>
                <a:cs typeface="Calibri"/>
              </a:rPr>
              <a:t>kalbidir</a:t>
            </a:r>
            <a:r>
              <a:rPr lang="en-IE" sz="1600" b="1">
                <a:solidFill>
                  <a:srgbClr val="000000"/>
                </a:solidFill>
                <a:latin typeface="Calibri"/>
                <a:ea typeface="Calibri"/>
                <a:cs typeface="Calibri"/>
              </a:rPr>
              <a:t> </a:t>
            </a:r>
            <a:r>
              <a:rPr lang="en-IE" sz="1600" err="1">
                <a:solidFill>
                  <a:srgbClr val="000000"/>
                </a:solidFill>
                <a:latin typeface="Calibri"/>
                <a:ea typeface="Calibri"/>
                <a:cs typeface="Calibri"/>
              </a:rPr>
              <a:t>ve</a:t>
            </a:r>
            <a:r>
              <a:rPr lang="en-IE" sz="1600">
                <a:solidFill>
                  <a:srgbClr val="000000"/>
                </a:solidFill>
                <a:effectLst/>
                <a:latin typeface="Calibri"/>
                <a:ea typeface="Calibri"/>
                <a:cs typeface="Calibri"/>
              </a:rPr>
              <a:t> </a:t>
            </a:r>
            <a:r>
              <a:rPr lang="en-IE" sz="1600" err="1">
                <a:solidFill>
                  <a:srgbClr val="000000"/>
                </a:solidFill>
                <a:effectLst/>
                <a:latin typeface="Calibri"/>
                <a:ea typeface="Calibri"/>
                <a:cs typeface="Calibri"/>
              </a:rPr>
              <a:t>etik</a:t>
            </a:r>
            <a:r>
              <a:rPr lang="en-IE" sz="1600">
                <a:solidFill>
                  <a:srgbClr val="000000"/>
                </a:solidFill>
                <a:effectLst/>
                <a:latin typeface="Calibri"/>
                <a:ea typeface="Calibri"/>
                <a:cs typeface="Calibri"/>
              </a:rPr>
              <a:t> </a:t>
            </a:r>
            <a:r>
              <a:rPr lang="en-IE" sz="1600" err="1">
                <a:solidFill>
                  <a:srgbClr val="000000"/>
                </a:solidFill>
                <a:effectLst/>
                <a:latin typeface="Calibri"/>
                <a:ea typeface="Calibri"/>
                <a:cs typeface="Calibri"/>
              </a:rPr>
              <a:t>bir</a:t>
            </a:r>
            <a:r>
              <a:rPr lang="en-IE" sz="1600">
                <a:solidFill>
                  <a:srgbClr val="000000"/>
                </a:solidFill>
                <a:effectLst/>
                <a:latin typeface="Calibri"/>
                <a:ea typeface="Calibri"/>
                <a:cs typeface="Calibri"/>
              </a:rPr>
              <a:t> </a:t>
            </a:r>
            <a:r>
              <a:rPr lang="en-IE" sz="1600" err="1">
                <a:solidFill>
                  <a:srgbClr val="000000"/>
                </a:solidFill>
                <a:effectLst/>
                <a:latin typeface="Calibri"/>
                <a:ea typeface="Calibri"/>
                <a:cs typeface="Calibri"/>
              </a:rPr>
              <a:t>gıda</a:t>
            </a:r>
            <a:r>
              <a:rPr lang="en-IE" sz="1600">
                <a:solidFill>
                  <a:srgbClr val="000000"/>
                </a:solidFill>
                <a:effectLst/>
                <a:latin typeface="Calibri"/>
                <a:ea typeface="Calibri"/>
                <a:cs typeface="Calibri"/>
              </a:rPr>
              <a:t> </a:t>
            </a:r>
            <a:r>
              <a:rPr lang="en-IE" sz="1600" err="1">
                <a:solidFill>
                  <a:srgbClr val="000000"/>
                </a:solidFill>
                <a:effectLst/>
                <a:latin typeface="Calibri"/>
                <a:ea typeface="Calibri"/>
                <a:cs typeface="Calibri"/>
              </a:rPr>
              <a:t>işinde</a:t>
            </a:r>
            <a:r>
              <a:rPr lang="en-IE" sz="1600">
                <a:solidFill>
                  <a:srgbClr val="000000"/>
                </a:solidFill>
                <a:effectLst/>
                <a:latin typeface="Calibri"/>
                <a:ea typeface="Calibri"/>
                <a:cs typeface="Calibri"/>
              </a:rPr>
              <a:t>, </a:t>
            </a:r>
            <a:r>
              <a:rPr lang="en-IE" sz="1600" b="1" err="1">
                <a:solidFill>
                  <a:srgbClr val="000000"/>
                </a:solidFill>
                <a:latin typeface="Calibri"/>
                <a:ea typeface="Calibri"/>
                <a:cs typeface="Calibri"/>
              </a:rPr>
              <a:t>etik</a:t>
            </a:r>
            <a:r>
              <a:rPr lang="en-IE" sz="1600" b="1">
                <a:solidFill>
                  <a:srgbClr val="000000"/>
                </a:solidFill>
                <a:effectLst/>
                <a:latin typeface="Calibri"/>
                <a:ea typeface="Calibri"/>
                <a:cs typeface="Calibri"/>
              </a:rPr>
              <a:t> </a:t>
            </a:r>
            <a:r>
              <a:rPr lang="en-IE" sz="1600" b="1" err="1">
                <a:solidFill>
                  <a:srgbClr val="000000"/>
                </a:solidFill>
                <a:effectLst/>
                <a:latin typeface="Calibri"/>
                <a:ea typeface="Calibri"/>
                <a:cs typeface="Calibri"/>
              </a:rPr>
              <a:t>vizyonunuzu</a:t>
            </a:r>
            <a:r>
              <a:rPr lang="en-IE" sz="1600" b="1">
                <a:solidFill>
                  <a:srgbClr val="000000"/>
                </a:solidFill>
                <a:effectLst/>
                <a:latin typeface="Calibri"/>
                <a:ea typeface="Calibri"/>
                <a:cs typeface="Calibri"/>
              </a:rPr>
              <a:t> </a:t>
            </a:r>
            <a:r>
              <a:rPr lang="en-IE" sz="1600" b="1" err="1">
                <a:solidFill>
                  <a:srgbClr val="000000"/>
                </a:solidFill>
                <a:effectLst/>
                <a:latin typeface="Calibri"/>
                <a:ea typeface="Calibri"/>
                <a:cs typeface="Calibri"/>
              </a:rPr>
              <a:t>teşvik</a:t>
            </a:r>
            <a:r>
              <a:rPr lang="en-IE" sz="1600" b="1">
                <a:solidFill>
                  <a:srgbClr val="000000"/>
                </a:solidFill>
                <a:effectLst/>
                <a:latin typeface="Calibri"/>
                <a:ea typeface="Calibri"/>
                <a:cs typeface="Calibri"/>
              </a:rPr>
              <a:t> </a:t>
            </a:r>
            <a:r>
              <a:rPr lang="en-IE" sz="1600" b="1" err="1">
                <a:solidFill>
                  <a:srgbClr val="000000"/>
                </a:solidFill>
                <a:effectLst/>
                <a:latin typeface="Calibri"/>
                <a:ea typeface="Calibri"/>
                <a:cs typeface="Calibri"/>
              </a:rPr>
              <a:t>etmek</a:t>
            </a:r>
            <a:r>
              <a:rPr lang="en-IE" sz="1600" b="1">
                <a:solidFill>
                  <a:srgbClr val="000000"/>
                </a:solidFill>
                <a:latin typeface="Calibri"/>
                <a:ea typeface="Calibri"/>
                <a:cs typeface="Calibri"/>
              </a:rPr>
              <a:t> </a:t>
            </a:r>
            <a:r>
              <a:rPr lang="en-IE" sz="1600" b="1" err="1">
                <a:solidFill>
                  <a:srgbClr val="000000"/>
                </a:solidFill>
                <a:latin typeface="Calibri"/>
                <a:ea typeface="Calibri"/>
                <a:cs typeface="Calibri"/>
              </a:rPr>
              <a:t>ve</a:t>
            </a:r>
            <a:r>
              <a:rPr lang="en-IE" sz="1600" b="1">
                <a:solidFill>
                  <a:srgbClr val="000000"/>
                </a:solidFill>
                <a:latin typeface="Calibri"/>
                <a:ea typeface="Calibri"/>
                <a:cs typeface="Calibri"/>
              </a:rPr>
              <a:t> </a:t>
            </a:r>
            <a:r>
              <a:rPr lang="en-IE" sz="1600" b="1" err="1">
                <a:solidFill>
                  <a:srgbClr val="000000"/>
                </a:solidFill>
                <a:latin typeface="Calibri"/>
                <a:ea typeface="Calibri"/>
                <a:cs typeface="Calibri"/>
              </a:rPr>
              <a:t>somutlaştırmak</a:t>
            </a:r>
            <a:r>
              <a:rPr lang="en-IE" sz="1600" b="1">
                <a:solidFill>
                  <a:srgbClr val="000000"/>
                </a:solidFill>
                <a:latin typeface="Calibri"/>
                <a:ea typeface="Calibri"/>
                <a:cs typeface="Calibri"/>
              </a:rPr>
              <a:t>  </a:t>
            </a:r>
            <a:r>
              <a:rPr lang="en-IE" sz="1600" err="1">
                <a:solidFill>
                  <a:srgbClr val="000000"/>
                </a:solidFill>
                <a:latin typeface="Calibri"/>
                <a:ea typeface="Calibri"/>
                <a:cs typeface="Calibri"/>
              </a:rPr>
              <a:t>açısından</a:t>
            </a:r>
            <a:r>
              <a:rPr lang="en-IE" sz="1600">
                <a:solidFill>
                  <a:srgbClr val="000000"/>
                </a:solidFill>
                <a:latin typeface="Calibri"/>
                <a:ea typeface="Calibri"/>
                <a:cs typeface="Calibri"/>
              </a:rPr>
              <a:t> </a:t>
            </a:r>
            <a:r>
              <a:rPr lang="en-IE" sz="1600" err="1">
                <a:solidFill>
                  <a:srgbClr val="000000"/>
                </a:solidFill>
                <a:latin typeface="Calibri"/>
                <a:ea typeface="Calibri"/>
                <a:cs typeface="Calibri"/>
              </a:rPr>
              <a:t>önemli</a:t>
            </a:r>
            <a:r>
              <a:rPr lang="en-IE" sz="1600">
                <a:solidFill>
                  <a:srgbClr val="000000"/>
                </a:solidFill>
                <a:latin typeface="Calibri"/>
                <a:ea typeface="Calibri"/>
                <a:cs typeface="Calibri"/>
              </a:rPr>
              <a:t> </a:t>
            </a:r>
            <a:r>
              <a:rPr lang="en-IE" sz="1600" err="1">
                <a:solidFill>
                  <a:srgbClr val="000000"/>
                </a:solidFill>
                <a:latin typeface="Calibri"/>
                <a:ea typeface="Calibri"/>
                <a:cs typeface="Calibri"/>
              </a:rPr>
              <a:t>bir</a:t>
            </a:r>
            <a:r>
              <a:rPr lang="en-IE" sz="1600">
                <a:solidFill>
                  <a:srgbClr val="000000"/>
                </a:solidFill>
                <a:latin typeface="Calibri"/>
                <a:ea typeface="Calibri"/>
                <a:cs typeface="Calibri"/>
              </a:rPr>
              <a:t> </a:t>
            </a:r>
            <a:r>
              <a:rPr lang="en-IE" sz="1600" err="1">
                <a:solidFill>
                  <a:srgbClr val="000000"/>
                </a:solidFill>
                <a:latin typeface="Calibri"/>
                <a:ea typeface="Calibri"/>
                <a:cs typeface="Calibri"/>
              </a:rPr>
              <a:t>rol</a:t>
            </a:r>
            <a:r>
              <a:rPr lang="en-IE" sz="1600">
                <a:solidFill>
                  <a:srgbClr val="000000"/>
                </a:solidFill>
                <a:latin typeface="Calibri"/>
                <a:ea typeface="Calibri"/>
                <a:cs typeface="Calibri"/>
              </a:rPr>
              <a:t> </a:t>
            </a:r>
            <a:r>
              <a:rPr lang="en-IE" sz="1600" err="1">
                <a:solidFill>
                  <a:srgbClr val="000000"/>
                </a:solidFill>
                <a:latin typeface="Calibri"/>
                <a:ea typeface="Calibri"/>
                <a:cs typeface="Calibri"/>
              </a:rPr>
              <a:t>oynarlar</a:t>
            </a:r>
            <a:r>
              <a:rPr lang="en-IE" sz="1600">
                <a:solidFill>
                  <a:srgbClr val="000000"/>
                </a:solidFill>
                <a:effectLst/>
                <a:latin typeface="Calibri"/>
                <a:ea typeface="Calibri"/>
                <a:cs typeface="Calibri"/>
              </a:rPr>
              <a:t>.</a:t>
            </a:r>
            <a:endParaRPr lang="en-IE" sz="1600" b="1">
              <a:solidFill>
                <a:srgbClr val="000000"/>
              </a:solidFill>
              <a:effectLst/>
              <a:latin typeface="Calibri"/>
              <a:ea typeface="Calibri"/>
              <a:cs typeface="Calibri"/>
            </a:endParaRPr>
          </a:p>
          <a:p>
            <a:pPr algn="l" rtl="0">
              <a:lnSpc>
                <a:spcPts val="1700"/>
              </a:lnSpc>
            </a:pPr>
            <a:endParaRPr lang="en-IE" sz="16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C3274307-66A7-F540-DCAA-F2AC79B3F5B0}"/>
              </a:ext>
            </a:extLst>
          </p:cNvPr>
          <p:cNvCxnSpPr>
            <a:cxnSpLocks/>
          </p:cNvCxnSpPr>
          <p:nvPr/>
        </p:nvCxnSpPr>
        <p:spPr>
          <a:xfrm>
            <a:off x="990954" y="7557066"/>
            <a:ext cx="0" cy="379170"/>
          </a:xfrm>
          <a:prstGeom prst="line">
            <a:avLst/>
          </a:prstGeom>
          <a:solidFill>
            <a:schemeClr val="tx1"/>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aphic 3">
            <a:extLst>
              <a:ext uri="{FF2B5EF4-FFF2-40B4-BE49-F238E27FC236}">
                <a16:creationId xmlns:a16="http://schemas.microsoft.com/office/drawing/2014/main" id="{784ECC24-9FC6-CF90-C42D-252D77BF8292}"/>
              </a:ext>
            </a:extLst>
          </p:cNvPr>
          <p:cNvGrpSpPr/>
          <p:nvPr/>
        </p:nvGrpSpPr>
        <p:grpSpPr>
          <a:xfrm>
            <a:off x="3628200" y="3243767"/>
            <a:ext cx="908601" cy="663050"/>
            <a:chOff x="8408232" y="3880051"/>
            <a:chExt cx="1097482" cy="800886"/>
          </a:xfrm>
        </p:grpSpPr>
        <p:sp>
          <p:nvSpPr>
            <p:cNvPr id="14" name="Freeform 13">
              <a:extLst>
                <a:ext uri="{FF2B5EF4-FFF2-40B4-BE49-F238E27FC236}">
                  <a16:creationId xmlns:a16="http://schemas.microsoft.com/office/drawing/2014/main" id="{7203782B-0B89-D582-265B-CA3F48C23AFB}"/>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solidFill>
              <a:srgbClr val="000000"/>
            </a:solidFill>
            <a:ln w="27426" cap="flat">
              <a:noFill/>
              <a:prstDash val="solid"/>
              <a:miter/>
            </a:ln>
          </p:spPr>
          <p:txBody>
            <a:bodyPr rtlCol="0" anchor="ctr"/>
            <a:lstStyle/>
            <a:p>
              <a:pPr algn="l" rtl="0"/>
              <a:endParaRPr lang="en-US"/>
            </a:p>
          </p:txBody>
        </p:sp>
        <p:grpSp>
          <p:nvGrpSpPr>
            <p:cNvPr id="15" name="Graphic 3">
              <a:extLst>
                <a:ext uri="{FF2B5EF4-FFF2-40B4-BE49-F238E27FC236}">
                  <a16:creationId xmlns:a16="http://schemas.microsoft.com/office/drawing/2014/main" id="{976C2266-FD93-0FAA-DC9A-BA2B9B4AF8E9}"/>
                </a:ext>
              </a:extLst>
            </p:cNvPr>
            <p:cNvGrpSpPr/>
            <p:nvPr/>
          </p:nvGrpSpPr>
          <p:grpSpPr>
            <a:xfrm>
              <a:off x="8408232" y="3880051"/>
              <a:ext cx="1097482" cy="800886"/>
              <a:chOff x="8408232" y="3880051"/>
              <a:chExt cx="1097482" cy="800886"/>
            </a:xfrm>
          </p:grpSpPr>
          <p:sp>
            <p:nvSpPr>
              <p:cNvPr id="16" name="Freeform 15">
                <a:extLst>
                  <a:ext uri="{FF2B5EF4-FFF2-40B4-BE49-F238E27FC236}">
                    <a16:creationId xmlns:a16="http://schemas.microsoft.com/office/drawing/2014/main" id="{C9727A53-3B25-6D8B-953D-4CFA545DC413}"/>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solidFill>
                <a:srgbClr val="000000"/>
              </a:solidFill>
              <a:ln w="27426" cap="flat">
                <a:noFill/>
                <a:prstDash val="solid"/>
                <a:miter/>
              </a:ln>
            </p:spPr>
            <p:txBody>
              <a:bodyPr rtlCol="0" anchor="ctr"/>
              <a:lstStyle/>
              <a:p>
                <a:pPr algn="l" rtl="0"/>
                <a:endParaRPr lang="en-US"/>
              </a:p>
            </p:txBody>
          </p:sp>
          <p:sp>
            <p:nvSpPr>
              <p:cNvPr id="17" name="Freeform 16">
                <a:extLst>
                  <a:ext uri="{FF2B5EF4-FFF2-40B4-BE49-F238E27FC236}">
                    <a16:creationId xmlns:a16="http://schemas.microsoft.com/office/drawing/2014/main" id="{01E66729-D075-8A35-0E3B-0D296F4E1F66}"/>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solidFill>
                <a:srgbClr val="000000"/>
              </a:solidFill>
              <a:ln w="27426" cap="flat">
                <a:noFill/>
                <a:prstDash val="solid"/>
                <a:miter/>
              </a:ln>
            </p:spPr>
            <p:txBody>
              <a:bodyPr rtlCol="0" anchor="ctr"/>
              <a:lstStyle/>
              <a:p>
                <a:pPr algn="l" rtl="0"/>
                <a:endParaRPr lang="en-US"/>
              </a:p>
            </p:txBody>
          </p:sp>
          <p:sp>
            <p:nvSpPr>
              <p:cNvPr id="18" name="Freeform 17">
                <a:extLst>
                  <a:ext uri="{FF2B5EF4-FFF2-40B4-BE49-F238E27FC236}">
                    <a16:creationId xmlns:a16="http://schemas.microsoft.com/office/drawing/2014/main" id="{8FB61DDD-0F96-899D-D264-333FCD2C500F}"/>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solidFill>
                <a:srgbClr val="000000"/>
              </a:solidFill>
              <a:ln w="27426"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20634F5C-7791-2696-CAC2-C3D2A93814CC}"/>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solidFill>
                <a:srgbClr val="000000"/>
              </a:solidFill>
              <a:ln w="27426"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B594FC3F-7FD9-C22F-DF21-147B09704E6B}"/>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solidFill>
                <a:srgbClr val="000000"/>
              </a:solidFill>
              <a:ln w="27426"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6827A81A-B136-22CC-B659-B933AE43FFF2}"/>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F1A0C2"/>
              </a:solidFill>
              <a:ln w="27426"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C8977C56-20DF-EBE5-D0A0-AFD290720354}"/>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F1A0C2"/>
              </a:solidFill>
              <a:ln w="27426"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657D0E8B-D1F2-1957-7266-7A16F7C036DC}"/>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solidFill>
                <a:srgbClr val="000000"/>
              </a:solidFill>
              <a:ln w="27426" cap="flat">
                <a:noFill/>
                <a:prstDash val="solid"/>
                <a:miter/>
              </a:ln>
            </p:spPr>
            <p:txBody>
              <a:bodyPr rtlCol="0" anchor="ctr"/>
              <a:lstStyle/>
              <a:p>
                <a:pPr algn="l" rtl="0"/>
                <a:endParaRPr lang="en-US"/>
              </a:p>
            </p:txBody>
          </p:sp>
        </p:grpSp>
      </p:grpSp>
      <p:grpSp>
        <p:nvGrpSpPr>
          <p:cNvPr id="24" name="Group 23">
            <a:extLst>
              <a:ext uri="{FF2B5EF4-FFF2-40B4-BE49-F238E27FC236}">
                <a16:creationId xmlns:a16="http://schemas.microsoft.com/office/drawing/2014/main" id="{93BB5B06-7DBC-D436-DE23-8BB235902807}"/>
              </a:ext>
            </a:extLst>
          </p:cNvPr>
          <p:cNvGrpSpPr/>
          <p:nvPr/>
        </p:nvGrpSpPr>
        <p:grpSpPr>
          <a:xfrm>
            <a:off x="4583162" y="4780439"/>
            <a:ext cx="755069" cy="763932"/>
            <a:chOff x="7190753" y="5365577"/>
            <a:chExt cx="745522" cy="754273"/>
          </a:xfrm>
        </p:grpSpPr>
        <p:grpSp>
          <p:nvGrpSpPr>
            <p:cNvPr id="25" name="Graphic 2">
              <a:extLst>
                <a:ext uri="{FF2B5EF4-FFF2-40B4-BE49-F238E27FC236}">
                  <a16:creationId xmlns:a16="http://schemas.microsoft.com/office/drawing/2014/main" id="{B4AEE6D2-6256-3DF1-CD84-51369F9AB32E}"/>
                </a:ext>
              </a:extLst>
            </p:cNvPr>
            <p:cNvGrpSpPr/>
            <p:nvPr/>
          </p:nvGrpSpPr>
          <p:grpSpPr>
            <a:xfrm>
              <a:off x="7353351" y="5647412"/>
              <a:ext cx="420044" cy="75879"/>
              <a:chOff x="7353351" y="5647412"/>
              <a:chExt cx="420044" cy="75879"/>
            </a:xfrm>
            <a:solidFill>
              <a:srgbClr val="00BADE"/>
            </a:solidFill>
          </p:grpSpPr>
          <p:sp>
            <p:nvSpPr>
              <p:cNvPr id="153" name="Freeform 152">
                <a:extLst>
                  <a:ext uri="{FF2B5EF4-FFF2-40B4-BE49-F238E27FC236}">
                    <a16:creationId xmlns:a16="http://schemas.microsoft.com/office/drawing/2014/main" id="{F4C4D45E-6B19-8926-C711-E427DEC0F375}"/>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54" name="Freeform 153">
                <a:extLst>
                  <a:ext uri="{FF2B5EF4-FFF2-40B4-BE49-F238E27FC236}">
                    <a16:creationId xmlns:a16="http://schemas.microsoft.com/office/drawing/2014/main" id="{ED9F1A2A-85F1-293A-C170-EB0540D0FF7B}"/>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26" name="Graphic 2">
              <a:extLst>
                <a:ext uri="{FF2B5EF4-FFF2-40B4-BE49-F238E27FC236}">
                  <a16:creationId xmlns:a16="http://schemas.microsoft.com/office/drawing/2014/main" id="{AE9D5EE5-8672-AE1D-ACBC-1C90E560C3C8}"/>
                </a:ext>
              </a:extLst>
            </p:cNvPr>
            <p:cNvGrpSpPr/>
            <p:nvPr/>
          </p:nvGrpSpPr>
          <p:grpSpPr>
            <a:xfrm>
              <a:off x="7190753" y="5365577"/>
              <a:ext cx="745522" cy="754273"/>
              <a:chOff x="7190753" y="5365577"/>
              <a:chExt cx="745522" cy="754273"/>
            </a:xfrm>
            <a:solidFill>
              <a:srgbClr val="000000"/>
            </a:solidFill>
          </p:grpSpPr>
          <p:sp>
            <p:nvSpPr>
              <p:cNvPr id="27" name="Freeform 26">
                <a:extLst>
                  <a:ext uri="{FF2B5EF4-FFF2-40B4-BE49-F238E27FC236}">
                    <a16:creationId xmlns:a16="http://schemas.microsoft.com/office/drawing/2014/main" id="{57FC77F4-386B-033F-B9ED-C8F12C19BF5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DB8D7BC4-EA77-A3C8-5553-39EC5578A323}"/>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DDA5A630-30B4-301E-D5AF-95B0801D7618}"/>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42" name="Freeform 141">
                <a:extLst>
                  <a:ext uri="{FF2B5EF4-FFF2-40B4-BE49-F238E27FC236}">
                    <a16:creationId xmlns:a16="http://schemas.microsoft.com/office/drawing/2014/main" id="{DAE79810-B174-A2D4-24C7-201F1A895B42}"/>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45" name="Freeform 144">
                <a:extLst>
                  <a:ext uri="{FF2B5EF4-FFF2-40B4-BE49-F238E27FC236}">
                    <a16:creationId xmlns:a16="http://schemas.microsoft.com/office/drawing/2014/main" id="{344BD61F-CA60-034A-BF02-EF645FF28547}"/>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46" name="Freeform 145">
                <a:extLst>
                  <a:ext uri="{FF2B5EF4-FFF2-40B4-BE49-F238E27FC236}">
                    <a16:creationId xmlns:a16="http://schemas.microsoft.com/office/drawing/2014/main" id="{8E6D6B5B-35E8-268F-8AFC-286D1DD4EDFE}"/>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47" name="Freeform 146">
                <a:extLst>
                  <a:ext uri="{FF2B5EF4-FFF2-40B4-BE49-F238E27FC236}">
                    <a16:creationId xmlns:a16="http://schemas.microsoft.com/office/drawing/2014/main" id="{C52DFEDD-9CE8-16A1-21FA-4FD1200326C0}"/>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50" name="Freeform 149">
                <a:extLst>
                  <a:ext uri="{FF2B5EF4-FFF2-40B4-BE49-F238E27FC236}">
                    <a16:creationId xmlns:a16="http://schemas.microsoft.com/office/drawing/2014/main" id="{734401C4-0DFF-9D84-25A1-2D91BE784F29}"/>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52" name="Freeform 151">
                <a:extLst>
                  <a:ext uri="{FF2B5EF4-FFF2-40B4-BE49-F238E27FC236}">
                    <a16:creationId xmlns:a16="http://schemas.microsoft.com/office/drawing/2014/main" id="{320D531D-492A-BCFB-7C22-F77DD02F99E7}"/>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nvGrpSpPr>
          <p:cNvPr id="155" name="Group 154">
            <a:extLst>
              <a:ext uri="{FF2B5EF4-FFF2-40B4-BE49-F238E27FC236}">
                <a16:creationId xmlns:a16="http://schemas.microsoft.com/office/drawing/2014/main" id="{E0CB244C-1F71-693E-2761-A8564F26ACEA}"/>
              </a:ext>
            </a:extLst>
          </p:cNvPr>
          <p:cNvGrpSpPr/>
          <p:nvPr/>
        </p:nvGrpSpPr>
        <p:grpSpPr>
          <a:xfrm>
            <a:off x="573227" y="5544371"/>
            <a:ext cx="848419" cy="848997"/>
            <a:chOff x="7211530" y="2382809"/>
            <a:chExt cx="823268" cy="823829"/>
          </a:xfrm>
        </p:grpSpPr>
        <p:sp>
          <p:nvSpPr>
            <p:cNvPr id="157" name="Freeform 156">
              <a:extLst>
                <a:ext uri="{FF2B5EF4-FFF2-40B4-BE49-F238E27FC236}">
                  <a16:creationId xmlns:a16="http://schemas.microsoft.com/office/drawing/2014/main" id="{D7EC4133-061E-F615-1156-0AAD4F57E360}"/>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158" name="Graphic 2">
              <a:extLst>
                <a:ext uri="{FF2B5EF4-FFF2-40B4-BE49-F238E27FC236}">
                  <a16:creationId xmlns:a16="http://schemas.microsoft.com/office/drawing/2014/main" id="{28BCA830-3449-CC9B-C50E-2619BF3520F8}"/>
                </a:ext>
              </a:extLst>
            </p:cNvPr>
            <p:cNvGrpSpPr/>
            <p:nvPr/>
          </p:nvGrpSpPr>
          <p:grpSpPr>
            <a:xfrm>
              <a:off x="7211530" y="2382809"/>
              <a:ext cx="823268" cy="823829"/>
              <a:chOff x="7211530" y="2382809"/>
              <a:chExt cx="823268" cy="823829"/>
            </a:xfrm>
            <a:solidFill>
              <a:srgbClr val="010101"/>
            </a:solidFill>
          </p:grpSpPr>
          <p:sp>
            <p:nvSpPr>
              <p:cNvPr id="160" name="Freeform 159">
                <a:extLst>
                  <a:ext uri="{FF2B5EF4-FFF2-40B4-BE49-F238E27FC236}">
                    <a16:creationId xmlns:a16="http://schemas.microsoft.com/office/drawing/2014/main" id="{AC372BC9-99EC-805A-CB73-A5EE79D77A90}"/>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161" name="Graphic 2">
                <a:extLst>
                  <a:ext uri="{FF2B5EF4-FFF2-40B4-BE49-F238E27FC236}">
                    <a16:creationId xmlns:a16="http://schemas.microsoft.com/office/drawing/2014/main" id="{A83A5D6B-E374-F500-C9EA-FA23D652E099}"/>
                  </a:ext>
                </a:extLst>
              </p:cNvPr>
              <p:cNvGrpSpPr/>
              <p:nvPr/>
            </p:nvGrpSpPr>
            <p:grpSpPr>
              <a:xfrm>
                <a:off x="7211530" y="2382809"/>
                <a:ext cx="823268" cy="823829"/>
                <a:chOff x="7211530" y="2382809"/>
                <a:chExt cx="823268" cy="823829"/>
              </a:xfrm>
              <a:solidFill>
                <a:srgbClr val="010101"/>
              </a:solidFill>
            </p:grpSpPr>
            <p:sp>
              <p:nvSpPr>
                <p:cNvPr id="164" name="Freeform 163">
                  <a:extLst>
                    <a:ext uri="{FF2B5EF4-FFF2-40B4-BE49-F238E27FC236}">
                      <a16:creationId xmlns:a16="http://schemas.microsoft.com/office/drawing/2014/main" id="{EE205A96-4005-C302-9F28-82A52CB789AE}"/>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65" name="Freeform 164">
                  <a:extLst>
                    <a:ext uri="{FF2B5EF4-FFF2-40B4-BE49-F238E27FC236}">
                      <a16:creationId xmlns:a16="http://schemas.microsoft.com/office/drawing/2014/main" id="{7EFB6409-5D04-0296-C17C-1FB43FD825F6}"/>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66" name="Freeform 165">
                  <a:extLst>
                    <a:ext uri="{FF2B5EF4-FFF2-40B4-BE49-F238E27FC236}">
                      <a16:creationId xmlns:a16="http://schemas.microsoft.com/office/drawing/2014/main" id="{31065683-3A34-903C-9A33-F5FFA6ADCE8B}"/>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67" name="Freeform 166">
                  <a:extLst>
                    <a:ext uri="{FF2B5EF4-FFF2-40B4-BE49-F238E27FC236}">
                      <a16:creationId xmlns:a16="http://schemas.microsoft.com/office/drawing/2014/main" id="{2034C0E4-F5D5-88C7-6F3D-9955AEA5CCBB}"/>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71" name="Freeform 170">
                  <a:extLst>
                    <a:ext uri="{FF2B5EF4-FFF2-40B4-BE49-F238E27FC236}">
                      <a16:creationId xmlns:a16="http://schemas.microsoft.com/office/drawing/2014/main" id="{E00641A7-5E8E-5C13-B597-4475CD6464BB}"/>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grpSp>
        <p:nvGrpSpPr>
          <p:cNvPr id="172" name="Group 171">
            <a:extLst>
              <a:ext uri="{FF2B5EF4-FFF2-40B4-BE49-F238E27FC236}">
                <a16:creationId xmlns:a16="http://schemas.microsoft.com/office/drawing/2014/main" id="{D65EA0E7-2DC9-5207-DF6A-F7371B828574}"/>
              </a:ext>
            </a:extLst>
          </p:cNvPr>
          <p:cNvGrpSpPr/>
          <p:nvPr/>
        </p:nvGrpSpPr>
        <p:grpSpPr>
          <a:xfrm>
            <a:off x="2334808" y="7492476"/>
            <a:ext cx="885431" cy="887520"/>
            <a:chOff x="5700273" y="5386353"/>
            <a:chExt cx="766016" cy="767823"/>
          </a:xfrm>
        </p:grpSpPr>
        <p:grpSp>
          <p:nvGrpSpPr>
            <p:cNvPr id="173" name="Graphic 2">
              <a:extLst>
                <a:ext uri="{FF2B5EF4-FFF2-40B4-BE49-F238E27FC236}">
                  <a16:creationId xmlns:a16="http://schemas.microsoft.com/office/drawing/2014/main" id="{7E718367-F45E-1A7B-0385-4A5181207CAD}"/>
                </a:ext>
              </a:extLst>
            </p:cNvPr>
            <p:cNvGrpSpPr/>
            <p:nvPr/>
          </p:nvGrpSpPr>
          <p:grpSpPr>
            <a:xfrm>
              <a:off x="5844804" y="5531788"/>
              <a:ext cx="476953" cy="420947"/>
              <a:chOff x="5844804" y="5531788"/>
              <a:chExt cx="476953" cy="420947"/>
            </a:xfrm>
            <a:solidFill>
              <a:srgbClr val="60A9DD"/>
            </a:solidFill>
          </p:grpSpPr>
          <p:sp>
            <p:nvSpPr>
              <p:cNvPr id="193" name="Freeform 192">
                <a:extLst>
                  <a:ext uri="{FF2B5EF4-FFF2-40B4-BE49-F238E27FC236}">
                    <a16:creationId xmlns:a16="http://schemas.microsoft.com/office/drawing/2014/main" id="{B4A21FF2-FB66-07F5-8635-B08DE49EA528}"/>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94" name="Freeform 193">
                <a:extLst>
                  <a:ext uri="{FF2B5EF4-FFF2-40B4-BE49-F238E27FC236}">
                    <a16:creationId xmlns:a16="http://schemas.microsoft.com/office/drawing/2014/main" id="{87B454C8-E26A-2C33-AD33-70DE7F7112F1}"/>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174" name="Graphic 2">
              <a:extLst>
                <a:ext uri="{FF2B5EF4-FFF2-40B4-BE49-F238E27FC236}">
                  <a16:creationId xmlns:a16="http://schemas.microsoft.com/office/drawing/2014/main" id="{69E58772-B12F-7132-AF73-AB5AB06DB6DF}"/>
                </a:ext>
              </a:extLst>
            </p:cNvPr>
            <p:cNvGrpSpPr/>
            <p:nvPr/>
          </p:nvGrpSpPr>
          <p:grpSpPr>
            <a:xfrm>
              <a:off x="5700273" y="5386353"/>
              <a:ext cx="766016" cy="767823"/>
              <a:chOff x="5700273" y="5386353"/>
              <a:chExt cx="766016" cy="767823"/>
            </a:xfrm>
            <a:solidFill>
              <a:srgbClr val="000000"/>
            </a:solidFill>
          </p:grpSpPr>
          <p:sp>
            <p:nvSpPr>
              <p:cNvPr id="175" name="Freeform 174">
                <a:extLst>
                  <a:ext uri="{FF2B5EF4-FFF2-40B4-BE49-F238E27FC236}">
                    <a16:creationId xmlns:a16="http://schemas.microsoft.com/office/drawing/2014/main" id="{9D8BA4D1-D9D4-5A0F-C0D7-25FB26152CC3}"/>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76" name="Freeform 175">
                <a:extLst>
                  <a:ext uri="{FF2B5EF4-FFF2-40B4-BE49-F238E27FC236}">
                    <a16:creationId xmlns:a16="http://schemas.microsoft.com/office/drawing/2014/main" id="{FA72DCF5-A62E-A754-BABC-5B96311CF159}"/>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77" name="Freeform 176">
                <a:extLst>
                  <a:ext uri="{FF2B5EF4-FFF2-40B4-BE49-F238E27FC236}">
                    <a16:creationId xmlns:a16="http://schemas.microsoft.com/office/drawing/2014/main" id="{1F7F4E4A-F4D8-2BB8-2F17-E1D0C7F8E63A}"/>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2" name="Freeform 181">
                <a:extLst>
                  <a:ext uri="{FF2B5EF4-FFF2-40B4-BE49-F238E27FC236}">
                    <a16:creationId xmlns:a16="http://schemas.microsoft.com/office/drawing/2014/main" id="{BAE43F9B-3CA4-F734-AF1E-53D4CF3E1BA3}"/>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3" name="Freeform 182">
                <a:extLst>
                  <a:ext uri="{FF2B5EF4-FFF2-40B4-BE49-F238E27FC236}">
                    <a16:creationId xmlns:a16="http://schemas.microsoft.com/office/drawing/2014/main" id="{5F7907EE-6BD4-64C7-27FD-EDFCD49569C7}"/>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4" name="Freeform 183">
                <a:extLst>
                  <a:ext uri="{FF2B5EF4-FFF2-40B4-BE49-F238E27FC236}">
                    <a16:creationId xmlns:a16="http://schemas.microsoft.com/office/drawing/2014/main" id="{B97F72B4-1AF9-94BB-E3F6-9B58051841A1}"/>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5" name="Freeform 184">
                <a:extLst>
                  <a:ext uri="{FF2B5EF4-FFF2-40B4-BE49-F238E27FC236}">
                    <a16:creationId xmlns:a16="http://schemas.microsoft.com/office/drawing/2014/main" id="{C15392FD-8B2B-9976-1EE4-040143BB9E1B}"/>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6" name="Freeform 185">
                <a:extLst>
                  <a:ext uri="{FF2B5EF4-FFF2-40B4-BE49-F238E27FC236}">
                    <a16:creationId xmlns:a16="http://schemas.microsoft.com/office/drawing/2014/main" id="{15B69A6F-05EF-456E-C8B3-649341757CD3}"/>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7" name="Freeform 186">
                <a:extLst>
                  <a:ext uri="{FF2B5EF4-FFF2-40B4-BE49-F238E27FC236}">
                    <a16:creationId xmlns:a16="http://schemas.microsoft.com/office/drawing/2014/main" id="{6D2C967C-EC9B-BFFF-A8D3-F9CB0F9EEB0F}"/>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8" name="Freeform 187">
                <a:extLst>
                  <a:ext uri="{FF2B5EF4-FFF2-40B4-BE49-F238E27FC236}">
                    <a16:creationId xmlns:a16="http://schemas.microsoft.com/office/drawing/2014/main" id="{BB298415-50FA-2A0A-AAF2-FBC6325BF87E}"/>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89" name="Freeform 188">
                <a:extLst>
                  <a:ext uri="{FF2B5EF4-FFF2-40B4-BE49-F238E27FC236}">
                    <a16:creationId xmlns:a16="http://schemas.microsoft.com/office/drawing/2014/main" id="{37B99FB1-FDCB-FC0E-EA72-2164885AF91E}"/>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90" name="Freeform 189">
                <a:extLst>
                  <a:ext uri="{FF2B5EF4-FFF2-40B4-BE49-F238E27FC236}">
                    <a16:creationId xmlns:a16="http://schemas.microsoft.com/office/drawing/2014/main" id="{643C7372-D1AC-CF8B-A7F2-B9DBC7666572}"/>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91" name="Freeform 190">
                <a:extLst>
                  <a:ext uri="{FF2B5EF4-FFF2-40B4-BE49-F238E27FC236}">
                    <a16:creationId xmlns:a16="http://schemas.microsoft.com/office/drawing/2014/main" id="{AB003A77-B5A6-DB94-3E82-57DF09EA0088}"/>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192" name="Freeform 191">
                <a:extLst>
                  <a:ext uri="{FF2B5EF4-FFF2-40B4-BE49-F238E27FC236}">
                    <a16:creationId xmlns:a16="http://schemas.microsoft.com/office/drawing/2014/main" id="{79E39C82-AAFA-A652-7B59-388930EBF2B5}"/>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nvGrpSpPr>
          <p:cNvPr id="206" name="Group 205">
            <a:extLst>
              <a:ext uri="{FF2B5EF4-FFF2-40B4-BE49-F238E27FC236}">
                <a16:creationId xmlns:a16="http://schemas.microsoft.com/office/drawing/2014/main" id="{7DF3B71B-F9FD-9822-7F31-31D0EE97C172}"/>
              </a:ext>
            </a:extLst>
          </p:cNvPr>
          <p:cNvGrpSpPr/>
          <p:nvPr/>
        </p:nvGrpSpPr>
        <p:grpSpPr>
          <a:xfrm>
            <a:off x="5967764" y="7403948"/>
            <a:ext cx="891964" cy="795108"/>
            <a:chOff x="4422991" y="1951890"/>
            <a:chExt cx="1086135" cy="968195"/>
          </a:xfrm>
        </p:grpSpPr>
        <p:sp>
          <p:nvSpPr>
            <p:cNvPr id="207" name="Freeform 206">
              <a:extLst>
                <a:ext uri="{FF2B5EF4-FFF2-40B4-BE49-F238E27FC236}">
                  <a16:creationId xmlns:a16="http://schemas.microsoft.com/office/drawing/2014/main" id="{0E423880-B8F4-0B4A-A18E-C377111A34B5}"/>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pPr algn="l" rtl="0"/>
              <a:endParaRPr lang="en-US"/>
            </a:p>
          </p:txBody>
        </p:sp>
        <p:grpSp>
          <p:nvGrpSpPr>
            <p:cNvPr id="208" name="Graphic 3">
              <a:extLst>
                <a:ext uri="{FF2B5EF4-FFF2-40B4-BE49-F238E27FC236}">
                  <a16:creationId xmlns:a16="http://schemas.microsoft.com/office/drawing/2014/main" id="{13403F5E-6A94-0B4C-41E5-5BDE9CD5FA67}"/>
                </a:ext>
              </a:extLst>
            </p:cNvPr>
            <p:cNvGrpSpPr/>
            <p:nvPr/>
          </p:nvGrpSpPr>
          <p:grpSpPr>
            <a:xfrm>
              <a:off x="4738409" y="2001259"/>
              <a:ext cx="466270" cy="416899"/>
              <a:chOff x="4738409" y="2001259"/>
              <a:chExt cx="466270" cy="416899"/>
            </a:xfrm>
            <a:solidFill>
              <a:srgbClr val="00BADE"/>
            </a:solidFill>
          </p:grpSpPr>
          <p:sp>
            <p:nvSpPr>
              <p:cNvPr id="209" name="Freeform 208">
                <a:extLst>
                  <a:ext uri="{FF2B5EF4-FFF2-40B4-BE49-F238E27FC236}">
                    <a16:creationId xmlns:a16="http://schemas.microsoft.com/office/drawing/2014/main" id="{6C3E9F81-D303-8D4D-3CAA-66E796BC759D}"/>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F1A0C2"/>
              </a:solidFill>
              <a:ln w="27426" cap="flat">
                <a:noFill/>
                <a:prstDash val="solid"/>
                <a:miter/>
              </a:ln>
            </p:spPr>
            <p:txBody>
              <a:bodyPr rtlCol="0" anchor="ctr"/>
              <a:lstStyle/>
              <a:p>
                <a:pPr algn="l" rtl="0"/>
                <a:endParaRPr lang="en-US"/>
              </a:p>
            </p:txBody>
          </p:sp>
          <p:sp>
            <p:nvSpPr>
              <p:cNvPr id="210" name="Freeform 209">
                <a:extLst>
                  <a:ext uri="{FF2B5EF4-FFF2-40B4-BE49-F238E27FC236}">
                    <a16:creationId xmlns:a16="http://schemas.microsoft.com/office/drawing/2014/main" id="{A9F11B5E-E0C9-62BD-3182-B5B63543619E}"/>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F1A0C2"/>
              </a:solidFill>
              <a:ln w="27426" cap="flat">
                <a:noFill/>
                <a:prstDash val="solid"/>
                <a:miter/>
              </a:ln>
            </p:spPr>
            <p:txBody>
              <a:bodyPr rtlCol="0" anchor="ctr"/>
              <a:lstStyle/>
              <a:p>
                <a:pPr algn="l" rtl="0"/>
                <a:endParaRPr lang="en-US"/>
              </a:p>
            </p:txBody>
          </p:sp>
          <p:sp>
            <p:nvSpPr>
              <p:cNvPr id="211" name="Freeform 210">
                <a:extLst>
                  <a:ext uri="{FF2B5EF4-FFF2-40B4-BE49-F238E27FC236}">
                    <a16:creationId xmlns:a16="http://schemas.microsoft.com/office/drawing/2014/main" id="{C4DC5F05-96EF-58C2-5143-72CAA48B66A0}"/>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F1A0C2"/>
              </a:solidFill>
              <a:ln w="27426" cap="flat">
                <a:noFill/>
                <a:prstDash val="solid"/>
                <a:miter/>
              </a:ln>
            </p:spPr>
            <p:txBody>
              <a:bodyPr rtlCol="0" anchor="ctr"/>
              <a:lstStyle/>
              <a:p>
                <a:pPr algn="l" rtl="0"/>
                <a:endParaRPr lang="en-US"/>
              </a:p>
            </p:txBody>
          </p:sp>
        </p:grpSp>
      </p:grpSp>
      <p:sp>
        <p:nvSpPr>
          <p:cNvPr id="11" name="Text Box 5">
            <a:extLst>
              <a:ext uri="{FF2B5EF4-FFF2-40B4-BE49-F238E27FC236}">
                <a16:creationId xmlns:a16="http://schemas.microsoft.com/office/drawing/2014/main" id="{671E3011-A6B8-3B3D-48AE-CAFC3D32AD26}"/>
              </a:ext>
            </a:extLst>
          </p:cNvPr>
          <p:cNvSpPr txBox="1"/>
          <p:nvPr/>
        </p:nvSpPr>
        <p:spPr>
          <a:xfrm>
            <a:off x="4872381" y="10184971"/>
            <a:ext cx="1968786" cy="384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bg1"/>
                </a:solidFill>
                <a:effectLst/>
                <a:latin typeface="Calibri"/>
                <a:ea typeface="Open Sans"/>
                <a:cs typeface="Calibri"/>
              </a:rPr>
              <a:t>İnsanlar</a:t>
            </a:r>
            <a:r>
              <a:rPr lang="en-US" sz="900" b="1">
                <a:solidFill>
                  <a:schemeClr val="bg1"/>
                </a:solidFill>
                <a:latin typeface="Calibri"/>
                <a:ea typeface="Open Sans"/>
                <a:cs typeface="Calibri"/>
              </a:rPr>
              <a:t>, </a:t>
            </a:r>
            <a:r>
              <a:rPr lang="en-US" sz="900" b="1" i="0" err="1">
                <a:solidFill>
                  <a:schemeClr val="bg1"/>
                </a:solidFill>
                <a:effectLst/>
                <a:latin typeface="Calibri"/>
                <a:ea typeface="Open Sans"/>
                <a:cs typeface="Calibri"/>
              </a:rPr>
              <a:t>Gezegen</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ve</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Kârlılık</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için</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Gıda</a:t>
            </a:r>
            <a:endParaRPr lang="en-IE" sz="900" b="1" i="0">
              <a:solidFill>
                <a:schemeClr val="bg1"/>
              </a:solidFill>
              <a:latin typeface="Calibri"/>
              <a:ea typeface="Open Sans"/>
              <a:cs typeface="Calibri"/>
            </a:endParaRPr>
          </a:p>
        </p:txBody>
      </p:sp>
    </p:spTree>
    <p:extLst>
      <p:ext uri="{BB962C8B-B14F-4D97-AF65-F5344CB8AC3E}">
        <p14:creationId xmlns:p14="http://schemas.microsoft.com/office/powerpoint/2010/main" val="1961779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kern="0">
                <a:solidFill>
                  <a:srgbClr val="000000"/>
                </a:solidFill>
                <a:latin typeface="Calibri" panose="020F0502020204030204" pitchFamily="34" charset="0"/>
                <a:ea typeface="Calibri" panose="020F0502020204030204" pitchFamily="34" charset="0"/>
                <a:cs typeface="Calibri" panose="020F0502020204030204" pitchFamily="34" charset="0"/>
              </a:rPr>
              <a:t>İşe Alım Süreci ve Stratejileri</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5172187"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en-US" b="1">
                <a:solidFill>
                  <a:schemeClr val="tx1"/>
                </a:solidFill>
              </a:rPr>
              <a:t>Değerlerinizle uyumlu, etik bir gıda işi kurmak için doğru yeteneği çekmek ve seçmek çok önemlidir. Etik misyonunuzu paylaşan kişileri çekmek için işe alım süreci ve stratejilerine ilişkin daha ayrıntılı bir incelemeyi burada bulabilirsiniz:</a:t>
            </a:r>
          </a:p>
          <a:p>
            <a:pPr algn="l" rtl="0">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49</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3998" y="2293253"/>
            <a:ext cx="7577451" cy="2435474"/>
            <a:chOff x="-6264" y="2435911"/>
            <a:chExt cx="7577451" cy="2435474"/>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6264" y="2435911"/>
              <a:ext cx="7577451" cy="2435474"/>
              <a:chOff x="29132" y="2496164"/>
              <a:chExt cx="7577451" cy="2435474"/>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29132" y="2496164"/>
                <a:ext cx="3174757"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67016" y="3030031"/>
                <a:ext cx="6678492" cy="190160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Etik Değerleri Öne Çıkarın: </a:t>
                </a:r>
                <a:r>
                  <a:rPr lang="tr-TR">
                    <a:solidFill>
                      <a:schemeClr val="tx1"/>
                    </a:solidFill>
                    <a:latin typeface="Calibri"/>
                    <a:ea typeface="Calibri"/>
                    <a:cs typeface="Calibri"/>
                  </a:rPr>
                  <a:t>İş tanımınızda işletmenizin etik değerlerini ve misyonunu açıkça ifade edin. Sürdürülebilirlik, adil ticaret, organik uygulamalar, hayvan refahı veya topluluk katılımı gibi hususları vurgulayın.</a:t>
                </a: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Etkili Çalışmayı Tanımlayın: </a:t>
                </a:r>
                <a:r>
                  <a:rPr lang="tr-TR">
                    <a:solidFill>
                      <a:schemeClr val="tx1"/>
                    </a:solidFill>
                    <a:latin typeface="Calibri"/>
                    <a:ea typeface="Calibri"/>
                    <a:cs typeface="Calibri"/>
                  </a:rPr>
                  <a:t>Etik gıda işinize katılarak çalışanların yaratabileceği anlamlı çalışmaları ve olumlu etkileri sergileyin. Katkılarının sürdürülebilirliği, sosyal sorumluluğu ve etik uygulamaları teşvik etmede nasıl bir fark yaratabileceğini vurgulayın.</a:t>
                </a: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Gerekli Beceri ve Nitelikler: </a:t>
                </a:r>
                <a:r>
                  <a:rPr lang="tr-TR">
                    <a:solidFill>
                      <a:schemeClr val="tx1"/>
                    </a:solidFill>
                    <a:latin typeface="Calibri"/>
                    <a:ea typeface="Calibri"/>
                    <a:cs typeface="Calibri"/>
                  </a:rPr>
                  <a:t>Teknik beceri ve niteliklerin yanı sıra, sürdürülebilirlik tutkusu, organik tarım uygulamaları bilgisi veya adil ticaret girişimlerinde deneyim gibi şirketinizin etik değerlerini yansıtan nitelikleri de ekleyin. Etik değerlerinizle aynı fikirde olan, benzer fikirlere sahip ekip üyeleri aradığınızı belirtin.</a:t>
                </a: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İş Tanımlarının Hazırlanması</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41" name="Graphic 3">
            <a:extLst>
              <a:ext uri="{FF2B5EF4-FFF2-40B4-BE49-F238E27FC236}">
                <a16:creationId xmlns:a16="http://schemas.microsoft.com/office/drawing/2014/main" id="{4D53E85F-C271-CF97-7906-81CB685C096A}"/>
              </a:ext>
            </a:extLst>
          </p:cNvPr>
          <p:cNvGrpSpPr/>
          <p:nvPr/>
        </p:nvGrpSpPr>
        <p:grpSpPr>
          <a:xfrm>
            <a:off x="5809453" y="519764"/>
            <a:ext cx="1101805" cy="804040"/>
            <a:chOff x="8408232" y="3880051"/>
            <a:chExt cx="1097482" cy="800886"/>
          </a:xfrm>
        </p:grpSpPr>
        <p:sp>
          <p:nvSpPr>
            <p:cNvPr id="43" name="Freeform 42">
              <a:extLst>
                <a:ext uri="{FF2B5EF4-FFF2-40B4-BE49-F238E27FC236}">
                  <a16:creationId xmlns:a16="http://schemas.microsoft.com/office/drawing/2014/main" id="{D6D69F2D-E274-A5D1-C2FA-9E3A9050DB64}"/>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solidFill>
              <a:srgbClr val="000000"/>
            </a:solidFill>
            <a:ln w="27426" cap="flat">
              <a:noFill/>
              <a:prstDash val="solid"/>
              <a:miter/>
            </a:ln>
          </p:spPr>
          <p:txBody>
            <a:bodyPr rtlCol="0" anchor="ctr"/>
            <a:lstStyle/>
            <a:p>
              <a:pPr algn="l" rtl="0"/>
              <a:endParaRPr lang="en-US"/>
            </a:p>
          </p:txBody>
        </p:sp>
        <p:grpSp>
          <p:nvGrpSpPr>
            <p:cNvPr id="44" name="Graphic 3">
              <a:extLst>
                <a:ext uri="{FF2B5EF4-FFF2-40B4-BE49-F238E27FC236}">
                  <a16:creationId xmlns:a16="http://schemas.microsoft.com/office/drawing/2014/main" id="{F5468F26-FD7A-D55B-4A18-A2177395737E}"/>
                </a:ext>
              </a:extLst>
            </p:cNvPr>
            <p:cNvGrpSpPr/>
            <p:nvPr/>
          </p:nvGrpSpPr>
          <p:grpSpPr>
            <a:xfrm>
              <a:off x="8408232" y="3880051"/>
              <a:ext cx="1097482" cy="800886"/>
              <a:chOff x="8408232" y="3880051"/>
              <a:chExt cx="1097482" cy="800886"/>
            </a:xfrm>
          </p:grpSpPr>
          <p:sp>
            <p:nvSpPr>
              <p:cNvPr id="47" name="Freeform 46">
                <a:extLst>
                  <a:ext uri="{FF2B5EF4-FFF2-40B4-BE49-F238E27FC236}">
                    <a16:creationId xmlns:a16="http://schemas.microsoft.com/office/drawing/2014/main" id="{DA9E0D2A-AD85-F351-7F46-7AC688AEA421}"/>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solidFill>
                <a:srgbClr val="000000"/>
              </a:solidFill>
              <a:ln w="27426" cap="flat">
                <a:noFill/>
                <a:prstDash val="solid"/>
                <a:miter/>
              </a:ln>
            </p:spPr>
            <p:txBody>
              <a:bodyPr rtlCol="0" anchor="ctr"/>
              <a:lstStyle/>
              <a:p>
                <a:pPr algn="l" rtl="0"/>
                <a:endParaRPr lang="en-US"/>
              </a:p>
            </p:txBody>
          </p:sp>
          <p:sp>
            <p:nvSpPr>
              <p:cNvPr id="48" name="Freeform 47">
                <a:extLst>
                  <a:ext uri="{FF2B5EF4-FFF2-40B4-BE49-F238E27FC236}">
                    <a16:creationId xmlns:a16="http://schemas.microsoft.com/office/drawing/2014/main" id="{24AFF0AB-8B48-2EBF-5B5A-0EACEED128F4}"/>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solidFill>
                <a:srgbClr val="000000"/>
              </a:solidFill>
              <a:ln w="27426" cap="flat">
                <a:noFill/>
                <a:prstDash val="solid"/>
                <a:miter/>
              </a:ln>
            </p:spPr>
            <p:txBody>
              <a:bodyPr rtlCol="0" anchor="ctr"/>
              <a:lstStyle/>
              <a:p>
                <a:pPr algn="l" rtl="0"/>
                <a:endParaRPr lang="en-US"/>
              </a:p>
            </p:txBody>
          </p:sp>
          <p:sp>
            <p:nvSpPr>
              <p:cNvPr id="49" name="Freeform 48">
                <a:extLst>
                  <a:ext uri="{FF2B5EF4-FFF2-40B4-BE49-F238E27FC236}">
                    <a16:creationId xmlns:a16="http://schemas.microsoft.com/office/drawing/2014/main" id="{0E44B2A5-0986-921B-E9E9-381F4BEC1A1B}"/>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solidFill>
                <a:srgbClr val="000000"/>
              </a:solidFill>
              <a:ln w="27426" cap="flat">
                <a:noFill/>
                <a:prstDash val="solid"/>
                <a:miter/>
              </a:ln>
            </p:spPr>
            <p:txBody>
              <a:bodyPr rtlCol="0" anchor="ctr"/>
              <a:lstStyle/>
              <a:p>
                <a:pPr algn="l" rtl="0"/>
                <a:endParaRPr lang="en-US"/>
              </a:p>
            </p:txBody>
          </p:sp>
          <p:sp>
            <p:nvSpPr>
              <p:cNvPr id="50" name="Freeform 49">
                <a:extLst>
                  <a:ext uri="{FF2B5EF4-FFF2-40B4-BE49-F238E27FC236}">
                    <a16:creationId xmlns:a16="http://schemas.microsoft.com/office/drawing/2014/main" id="{ECD6087B-F37C-EE4D-56C2-D845FEC0864D}"/>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solidFill>
                <a:srgbClr val="000000"/>
              </a:solidFill>
              <a:ln w="27426" cap="flat">
                <a:noFill/>
                <a:prstDash val="solid"/>
                <a:miter/>
              </a:ln>
            </p:spPr>
            <p:txBody>
              <a:bodyPr rtlCol="0" anchor="ctr"/>
              <a:lstStyle/>
              <a:p>
                <a:pPr algn="l" rtl="0"/>
                <a:endParaRPr lang="en-US"/>
              </a:p>
            </p:txBody>
          </p:sp>
          <p:sp>
            <p:nvSpPr>
              <p:cNvPr id="51" name="Freeform 50">
                <a:extLst>
                  <a:ext uri="{FF2B5EF4-FFF2-40B4-BE49-F238E27FC236}">
                    <a16:creationId xmlns:a16="http://schemas.microsoft.com/office/drawing/2014/main" id="{542C2DD7-69D0-84BF-7A36-B17C561C7627}"/>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solidFill>
                <a:srgbClr val="000000"/>
              </a:solidFill>
              <a:ln w="27426"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B8C53683-7649-F4CD-E4DA-36C34B6B4D79}"/>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F1A0C2"/>
              </a:solidFill>
              <a:ln w="27426" cap="flat">
                <a:noFill/>
                <a:prstDash val="solid"/>
                <a:miter/>
              </a:ln>
            </p:spPr>
            <p:txBody>
              <a:bodyPr rtlCol="0" anchor="ctr"/>
              <a:lstStyle/>
              <a:p>
                <a:pPr algn="l" rtl="0"/>
                <a:endParaRPr lang="en-US"/>
              </a:p>
            </p:txBody>
          </p:sp>
          <p:sp>
            <p:nvSpPr>
              <p:cNvPr id="53" name="Freeform 52">
                <a:extLst>
                  <a:ext uri="{FF2B5EF4-FFF2-40B4-BE49-F238E27FC236}">
                    <a16:creationId xmlns:a16="http://schemas.microsoft.com/office/drawing/2014/main" id="{2DFC33CA-4366-C607-888E-DD3FABC9F5D0}"/>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F1A0C2"/>
              </a:solidFill>
              <a:ln w="27426" cap="flat">
                <a:noFill/>
                <a:prstDash val="solid"/>
                <a:miter/>
              </a:ln>
            </p:spPr>
            <p:txBody>
              <a:bodyPr rtlCol="0" anchor="ctr"/>
              <a:lstStyle/>
              <a:p>
                <a:pPr algn="l" rtl="0"/>
                <a:endParaRPr lang="en-US"/>
              </a:p>
            </p:txBody>
          </p:sp>
          <p:sp>
            <p:nvSpPr>
              <p:cNvPr id="54" name="Freeform 53">
                <a:extLst>
                  <a:ext uri="{FF2B5EF4-FFF2-40B4-BE49-F238E27FC236}">
                    <a16:creationId xmlns:a16="http://schemas.microsoft.com/office/drawing/2014/main" id="{1FC07319-62D2-1F6A-C2DA-5349B0B72B86}"/>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solidFill>
                <a:srgbClr val="000000"/>
              </a:solidFill>
              <a:ln w="27426" cap="flat">
                <a:noFill/>
                <a:prstDash val="solid"/>
                <a:miter/>
              </a:ln>
            </p:spPr>
            <p:txBody>
              <a:bodyPr rtlCol="0" anchor="ctr"/>
              <a:lstStyle/>
              <a:p>
                <a:pPr algn="l" rtl="0"/>
                <a:endParaRPr lang="en-US"/>
              </a:p>
            </p:txBody>
          </p:sp>
        </p:grpSp>
      </p:grpSp>
      <p:grpSp>
        <p:nvGrpSpPr>
          <p:cNvPr id="55" name="Group 54">
            <a:extLst>
              <a:ext uri="{FF2B5EF4-FFF2-40B4-BE49-F238E27FC236}">
                <a16:creationId xmlns:a16="http://schemas.microsoft.com/office/drawing/2014/main" id="{DD9AA484-41CB-4D5C-D383-B4FDADDBC00C}"/>
              </a:ext>
            </a:extLst>
          </p:cNvPr>
          <p:cNvGrpSpPr/>
          <p:nvPr/>
        </p:nvGrpSpPr>
        <p:grpSpPr>
          <a:xfrm>
            <a:off x="-18831" y="4570177"/>
            <a:ext cx="7589276" cy="2085141"/>
            <a:chOff x="-18089" y="2445536"/>
            <a:chExt cx="7589276" cy="2085141"/>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18089" y="2445536"/>
              <a:ext cx="7589276" cy="2085141"/>
              <a:chOff x="17307" y="2505789"/>
              <a:chExt cx="7589276" cy="2085141"/>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17307"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3030032"/>
                <a:ext cx="6678492" cy="1560898"/>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Davranışsal Sorular: </a:t>
                </a:r>
                <a:r>
                  <a:rPr lang="tr-TR">
                    <a:solidFill>
                      <a:schemeClr val="tx1"/>
                    </a:solidFill>
                    <a:latin typeface="Calibri"/>
                    <a:ea typeface="Calibri"/>
                    <a:cs typeface="Calibri"/>
                  </a:rPr>
                  <a:t>Adaylara kişisel değerleri ve etik değerlerine ilişkin yanıtları ortaya çıkaran açık uçlu sorular sorun. Örneğin, sürdürülebilir uygulamalarla ilgili deneyimlerini, etik ikilemlerle nasıl başa çıktıklarını veya sosyal sorumluluğa bağlılıklarını araştırın.</a:t>
                </a: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Senaryolar ve Vaka Çalışmaları: </a:t>
                </a:r>
                <a:r>
                  <a:rPr lang="tr-TR">
                    <a:solidFill>
                      <a:schemeClr val="tx1"/>
                    </a:solidFill>
                    <a:latin typeface="Calibri"/>
                    <a:ea typeface="Calibri"/>
                    <a:cs typeface="Calibri"/>
                  </a:rPr>
                  <a:t>Sektörünüzle ilgili varsayımsal senaryoları veya gerçek hayattaki etik ikilemleri sunun. Adayların bu durumlara nasıl yaklaştıklarını ve çözdüklerini, karar verme süreçlerine ve etik değerlerinizle uyumlarına dikkat ederek değerlendirin.</a:t>
                </a: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Referans Kontrolleri: </a:t>
                </a:r>
                <a:r>
                  <a:rPr lang="tr-TR">
                    <a:solidFill>
                      <a:schemeClr val="tx1"/>
                    </a:solidFill>
                    <a:latin typeface="Calibri"/>
                    <a:ea typeface="Calibri"/>
                    <a:cs typeface="Calibri"/>
                  </a:rPr>
                  <a:t>Adayların sağladığı referanslarla iletişime geçin ve adayların etik davranışları, değerleri ve sürdürülebilirlik ve sosyal sorumluluğa bağlılıkları hakkında bilgi alın.</a:t>
                </a:r>
              </a:p>
              <a:p>
                <a:pPr algn="l">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818752" y="2445536"/>
              <a:ext cx="4274052"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499323" y="2485495"/>
              <a:ext cx="4691488"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Mülakatlarda Değer Uyumluluğunu Değerlendirme</a:t>
              </a:r>
            </a:p>
          </p:txBody>
        </p:sp>
      </p:grpSp>
      <p:grpSp>
        <p:nvGrpSpPr>
          <p:cNvPr id="98" name="Group 97">
            <a:extLst>
              <a:ext uri="{FF2B5EF4-FFF2-40B4-BE49-F238E27FC236}">
                <a16:creationId xmlns:a16="http://schemas.microsoft.com/office/drawing/2014/main" id="{C4E500DB-FE9D-68DF-255B-2947638C06DC}"/>
              </a:ext>
            </a:extLst>
          </p:cNvPr>
          <p:cNvGrpSpPr/>
          <p:nvPr/>
        </p:nvGrpSpPr>
        <p:grpSpPr>
          <a:xfrm>
            <a:off x="-96032" y="6722777"/>
            <a:ext cx="7669485" cy="2804359"/>
            <a:chOff x="-98298" y="2445536"/>
            <a:chExt cx="7669485" cy="2804359"/>
          </a:xfrm>
        </p:grpSpPr>
        <p:grpSp>
          <p:nvGrpSpPr>
            <p:cNvPr id="99" name="Group 98">
              <a:extLst>
                <a:ext uri="{FF2B5EF4-FFF2-40B4-BE49-F238E27FC236}">
                  <a16:creationId xmlns:a16="http://schemas.microsoft.com/office/drawing/2014/main" id="{04EDC972-5E97-0836-9290-D8E71746D100}"/>
                </a:ext>
              </a:extLst>
            </p:cNvPr>
            <p:cNvGrpSpPr/>
            <p:nvPr/>
          </p:nvGrpSpPr>
          <p:grpSpPr>
            <a:xfrm>
              <a:off x="-98298" y="2445536"/>
              <a:ext cx="7669485" cy="2804359"/>
              <a:chOff x="-62902" y="2505789"/>
              <a:chExt cx="7669485" cy="2804359"/>
            </a:xfrm>
          </p:grpSpPr>
          <p:cxnSp>
            <p:nvCxnSpPr>
              <p:cNvPr id="111" name="Straight Connector 110">
                <a:extLst>
                  <a:ext uri="{FF2B5EF4-FFF2-40B4-BE49-F238E27FC236}">
                    <a16:creationId xmlns:a16="http://schemas.microsoft.com/office/drawing/2014/main" id="{73CE34B3-BBFA-4567-BBAF-C9F67E35C57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2" name="Freeform 111">
                <a:extLst>
                  <a:ext uri="{FF2B5EF4-FFF2-40B4-BE49-F238E27FC236}">
                    <a16:creationId xmlns:a16="http://schemas.microsoft.com/office/drawing/2014/main" id="{E7A590C1-D68E-71DA-061A-123883B2D720}"/>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13" name="Text Placeholder 2">
                <a:extLst>
                  <a:ext uri="{FF2B5EF4-FFF2-40B4-BE49-F238E27FC236}">
                    <a16:creationId xmlns:a16="http://schemas.microsoft.com/office/drawing/2014/main" id="{31A2C7E7-C65C-F77D-3FD9-F8F196E2BC3A}"/>
                  </a:ext>
                </a:extLst>
              </p:cNvPr>
              <p:cNvSpPr txBox="1">
                <a:spLocks/>
              </p:cNvSpPr>
              <p:nvPr/>
            </p:nvSpPr>
            <p:spPr>
              <a:xfrm>
                <a:off x="567016" y="3030031"/>
                <a:ext cx="6678492" cy="228011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Tarafsız İş İlanları: </a:t>
                </a:r>
                <a:r>
                  <a:rPr lang="tr-TR">
                    <a:solidFill>
                      <a:schemeClr val="tx1"/>
                    </a:solidFill>
                    <a:latin typeface="Calibri"/>
                    <a:cs typeface="Calibri"/>
                  </a:rPr>
                  <a:t>İş ilanlarınızın kapsayıcı bir dil kullandığından ve ayrımcı kriterlerden kaçındığından emin olun. Bu, çeşitliliği teşvik eder ve çok çeşitli geçmişlere sahip adayların ilgisini çeker.</a:t>
                </a:r>
                <a:endParaRPr lang="tr-TR">
                  <a:solidFill>
                    <a:schemeClr val="tx1"/>
                  </a:solidFill>
                  <a:latin typeface="Calibri"/>
                  <a:ea typeface="Calibri"/>
                  <a:cs typeface="Calibri"/>
                </a:endParaRP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Çeşitli Aday Kaynakları: </a:t>
                </a:r>
                <a:r>
                  <a:rPr lang="tr-TR">
                    <a:solidFill>
                      <a:schemeClr val="tx1"/>
                    </a:solidFill>
                    <a:latin typeface="Calibri"/>
                    <a:cs typeface="Calibri"/>
                  </a:rPr>
                  <a:t>Farklı işe alım kanallarını, dijital İK web sitelerini, iş fuarlarını keşfederek, çeşitli profesyonel ağlarla etkileşime geçerek ve çeşitli kuruluşlarla ortaklık kurarak aktif olarak çeşitli aday havuzlarını arayın.</a:t>
                </a:r>
                <a:endParaRPr lang="tr-TR">
                  <a:solidFill>
                    <a:schemeClr val="tx1"/>
                  </a:solidFill>
                  <a:latin typeface="Calibri"/>
                  <a:ea typeface="Calibri"/>
                  <a:cs typeface="Calibri"/>
                </a:endParaRP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Adil ve Şeffaf Seçim Süreci: </a:t>
                </a:r>
                <a:r>
                  <a:rPr lang="tr-TR">
                    <a:solidFill>
                      <a:schemeClr val="tx1"/>
                    </a:solidFill>
                    <a:latin typeface="Calibri"/>
                    <a:cs typeface="Calibri"/>
                  </a:rPr>
                  <a:t>Bilinçaltı önyargıları en aza indirmek için çeşitli mülakat panelleri, standartlaştırılmış değerlendirme kriterleri ve nesnel puanlama yöntemleri içeren yapılandırılmış ve önyargısız bir seçim süreci oluşturun. Adil seçim konusunda  </a:t>
                </a:r>
                <a:r>
                  <a:rPr lang="tr-TR">
                    <a:solidFill>
                      <a:schemeClr val="tx1"/>
                    </a:solidFill>
                    <a:latin typeface="Calibri"/>
                    <a:cs typeface="Calibri"/>
                    <a:hlinkClick r:id="rId3">
                      <a:extLst>
                        <a:ext uri="{A12FA001-AC4F-418D-AE19-62706E023703}">
                          <ahyp:hlinkClr xmlns:ahyp="http://schemas.microsoft.com/office/drawing/2018/hyperlinkcolor" val="tx"/>
                        </a:ext>
                      </a:extLst>
                    </a:hlinkClick>
                  </a:rPr>
                  <a:t>daha fazla bilgi için tıklayın</a:t>
                </a:r>
                <a:r>
                  <a:rPr lang="tr-TR">
                    <a:solidFill>
                      <a:schemeClr val="tx1"/>
                    </a:solidFill>
                    <a:latin typeface="Calibri"/>
                    <a:cs typeface="Calibri"/>
                  </a:rPr>
                  <a:t>.</a:t>
                </a:r>
                <a:endParaRPr lang="tr-TR">
                  <a:solidFill>
                    <a:schemeClr val="tx1"/>
                  </a:solidFill>
                  <a:ea typeface="Calibri" panose="020F0502020204030204" pitchFamily="34" charset="0"/>
                </a:endParaRP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Eşit Fırsatlar Sunmak: </a:t>
                </a:r>
                <a:r>
                  <a:rPr lang="tr-TR">
                    <a:solidFill>
                      <a:schemeClr val="tx1"/>
                    </a:solidFill>
                    <a:latin typeface="Calibri"/>
                    <a:cs typeface="Calibri"/>
                  </a:rPr>
                  <a:t>Geçmişleri, ırkları, cinsiyetleri, dinleri vb. ne olursa olsun tüm çalışanlara kariyer gelişimi ve kişisel gelişimi için eşit fırsatlar sağlayın. Kapsayıcılığı teşvik eden ve şirketin her düzeyinde adil muameleyi sağlayan politika ve uygulamalar uygulayın.</a:t>
                </a:r>
                <a:endParaRPr lang="tr-TR">
                  <a:solidFill>
                    <a:schemeClr val="tx1"/>
                  </a:solidFill>
                  <a:latin typeface="Calibri"/>
                  <a:ea typeface="Calibri"/>
                  <a:cs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a:p>
                <a:pPr algn="l">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100" name="Freeform 99">
              <a:extLst>
                <a:ext uri="{FF2B5EF4-FFF2-40B4-BE49-F238E27FC236}">
                  <a16:creationId xmlns:a16="http://schemas.microsoft.com/office/drawing/2014/main" id="{D3EE9A2B-3612-8B73-45F9-085E09CE2083}"/>
                </a:ext>
              </a:extLst>
            </p:cNvPr>
            <p:cNvSpPr/>
            <p:nvPr/>
          </p:nvSpPr>
          <p:spPr>
            <a:xfrm>
              <a:off x="818752"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10" name="TextBox 109">
              <a:extLst>
                <a:ext uri="{FF2B5EF4-FFF2-40B4-BE49-F238E27FC236}">
                  <a16:creationId xmlns:a16="http://schemas.microsoft.com/office/drawing/2014/main" id="{1E6C3EBF-E002-D468-C4CF-6FC623B553BB}"/>
                </a:ext>
              </a:extLst>
            </p:cNvPr>
            <p:cNvSpPr txBox="1"/>
            <p:nvPr/>
          </p:nvSpPr>
          <p:spPr>
            <a:xfrm>
              <a:off x="508237" y="2485495"/>
              <a:ext cx="3969398"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Çeşitliliği ve Katılımı Teşvik Etmek</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114" name="Rectangle 113">
            <a:extLst>
              <a:ext uri="{FF2B5EF4-FFF2-40B4-BE49-F238E27FC236}">
                <a16:creationId xmlns:a16="http://schemas.microsoft.com/office/drawing/2014/main" id="{ABBCFBF2-BEF5-E205-7CD8-23814D609719}"/>
              </a:ext>
            </a:extLst>
          </p:cNvPr>
          <p:cNvSpPr/>
          <p:nvPr/>
        </p:nvSpPr>
        <p:spPr>
          <a:xfrm>
            <a:off x="1" y="9472920"/>
            <a:ext cx="7575555" cy="1023802"/>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5" name="Text Placeholder 2">
            <a:extLst>
              <a:ext uri="{FF2B5EF4-FFF2-40B4-BE49-F238E27FC236}">
                <a16:creationId xmlns:a16="http://schemas.microsoft.com/office/drawing/2014/main" id="{F5B4B763-D2B4-E535-78AC-3061E400DE1B}"/>
              </a:ext>
            </a:extLst>
          </p:cNvPr>
          <p:cNvSpPr txBox="1">
            <a:spLocks/>
          </p:cNvSpPr>
          <p:nvPr/>
        </p:nvSpPr>
        <p:spPr>
          <a:xfrm>
            <a:off x="535371" y="9611441"/>
            <a:ext cx="6425434" cy="699804"/>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rtl="0">
              <a:lnSpc>
                <a:spcPts val="1220"/>
              </a:lnSpc>
              <a:buClr>
                <a:srgbClr val="F1A0C2"/>
              </a:buClr>
              <a:tabLst>
                <a:tab pos="177800" algn="l"/>
              </a:tabLst>
            </a:pPr>
            <a:r>
              <a:rPr lang="en-US">
                <a:solidFill>
                  <a:schemeClr val="tx1"/>
                </a:solidFill>
              </a:rPr>
              <a:t>Bu stratejileri izleyerek, değerlerinizi paylaşan etik yetenekleri kendinize çekebilir, ekibinizin misyonunuza uygun olmasını ve gıda işletmenizde sürdürülebilirliği, sosyal sorumluluğu ve etik uygulamaları teşvik etmeye kararlı olmasını sağlayabilirsiniz. Bu, olumlu bir çalışma kültürüne katkıda bulunacak, markanızın itibarını güçlendirecek ve işletmenizin başarısını artıracaktır (Lucy ve ark. 2023)</a:t>
            </a:r>
          </a:p>
        </p:txBody>
      </p:sp>
      <p:sp>
        <p:nvSpPr>
          <p:cNvPr id="2" name="TextBox 1">
            <a:extLst>
              <a:ext uri="{FF2B5EF4-FFF2-40B4-BE49-F238E27FC236}">
                <a16:creationId xmlns:a16="http://schemas.microsoft.com/office/drawing/2014/main" id="{6FA4B2BB-0F0E-B822-976B-445587873607}"/>
              </a:ext>
            </a:extLst>
          </p:cNvPr>
          <p:cNvSpPr txBox="1"/>
          <p:nvPr/>
        </p:nvSpPr>
        <p:spPr>
          <a:xfrm>
            <a:off x="5550194" y="1644933"/>
            <a:ext cx="1800781" cy="752770"/>
          </a:xfrm>
          <a:prstGeom prst="rect">
            <a:avLst/>
          </a:prstGeom>
          <a:noFill/>
        </p:spPr>
        <p:txBody>
          <a:bodyPr wrap="square">
            <a:spAutoFit/>
          </a:bodyPr>
          <a:lstStyle/>
          <a:p>
            <a:pPr algn="l" rtl="0">
              <a:lnSpc>
                <a:spcPts val="1700"/>
              </a:lnSpc>
            </a:pPr>
            <a:r>
              <a:rPr lang="en-IE" sz="1800" b="1" i="0" u="none" strike="noStrike" baseline="0">
                <a:solidFill>
                  <a:srgbClr val="F79037"/>
                </a:solidFill>
                <a:latin typeface="Arimo-Bold"/>
                <a:hlinkClick r:id="rId4" action="ppaction://hlinkfile">
                  <a:extLst>
                    <a:ext uri="{A12FA001-AC4F-418D-AE19-62706E023703}">
                      <ahyp:hlinkClr xmlns:ahyp="http://schemas.microsoft.com/office/drawing/2018/hyperlinkcolor" val="tx"/>
                    </a:ext>
                  </a:extLst>
                </a:hlinkClick>
              </a:rPr>
              <a:t>Başvuru Sahibinin Mülakat Notları Formu</a:t>
            </a:r>
            <a:endParaRPr lang="en-IE" sz="1600" b="1">
              <a:solidFill>
                <a:srgbClr val="F79037"/>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3" name="Graphic 4">
            <a:extLst>
              <a:ext uri="{FF2B5EF4-FFF2-40B4-BE49-F238E27FC236}">
                <a16:creationId xmlns:a16="http://schemas.microsoft.com/office/drawing/2014/main" id="{ABDEAC05-5F3B-A421-19F3-3EE070F70911}"/>
              </a:ext>
            </a:extLst>
          </p:cNvPr>
          <p:cNvGrpSpPr/>
          <p:nvPr/>
        </p:nvGrpSpPr>
        <p:grpSpPr>
          <a:xfrm rot="4075347">
            <a:off x="5054602" y="2179802"/>
            <a:ext cx="340780" cy="658854"/>
            <a:chOff x="9129274" y="2719113"/>
            <a:chExt cx="717139" cy="1386497"/>
          </a:xfrm>
          <a:solidFill>
            <a:srgbClr val="000000"/>
          </a:solidFill>
        </p:grpSpPr>
        <p:grpSp>
          <p:nvGrpSpPr>
            <p:cNvPr id="4" name="Graphic 4">
              <a:extLst>
                <a:ext uri="{FF2B5EF4-FFF2-40B4-BE49-F238E27FC236}">
                  <a16:creationId xmlns:a16="http://schemas.microsoft.com/office/drawing/2014/main" id="{7D35E3A0-8E14-0483-1BD0-4601F5E41CD1}"/>
                </a:ext>
              </a:extLst>
            </p:cNvPr>
            <p:cNvGrpSpPr/>
            <p:nvPr/>
          </p:nvGrpSpPr>
          <p:grpSpPr>
            <a:xfrm>
              <a:off x="9159507" y="2719113"/>
              <a:ext cx="446280" cy="440141"/>
              <a:chOff x="9159507" y="2719113"/>
              <a:chExt cx="446280" cy="440141"/>
            </a:xfrm>
            <a:grpFill/>
          </p:grpSpPr>
          <p:sp>
            <p:nvSpPr>
              <p:cNvPr id="13" name="Freeform 44">
                <a:extLst>
                  <a:ext uri="{FF2B5EF4-FFF2-40B4-BE49-F238E27FC236}">
                    <a16:creationId xmlns:a16="http://schemas.microsoft.com/office/drawing/2014/main" id="{A07E03D3-97F1-5EEF-EADD-978BAFDA5D07}"/>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14" name="Freeform 45">
                <a:extLst>
                  <a:ext uri="{FF2B5EF4-FFF2-40B4-BE49-F238E27FC236}">
                    <a16:creationId xmlns:a16="http://schemas.microsoft.com/office/drawing/2014/main" id="{5CEBCAB0-C024-73B5-68B6-A6136982E60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5" name="Graphic 4">
              <a:extLst>
                <a:ext uri="{FF2B5EF4-FFF2-40B4-BE49-F238E27FC236}">
                  <a16:creationId xmlns:a16="http://schemas.microsoft.com/office/drawing/2014/main" id="{161D58CA-DCC8-2F6C-5A96-2B0C2AB0FF79}"/>
                </a:ext>
              </a:extLst>
            </p:cNvPr>
            <p:cNvGrpSpPr/>
            <p:nvPr/>
          </p:nvGrpSpPr>
          <p:grpSpPr>
            <a:xfrm>
              <a:off x="9129274" y="2893887"/>
              <a:ext cx="717139" cy="1211724"/>
              <a:chOff x="9129274" y="2893887"/>
              <a:chExt cx="717139" cy="1211724"/>
            </a:xfrm>
            <a:grpFill/>
          </p:grpSpPr>
          <p:sp>
            <p:nvSpPr>
              <p:cNvPr id="6" name="Freeform 37">
                <a:extLst>
                  <a:ext uri="{FF2B5EF4-FFF2-40B4-BE49-F238E27FC236}">
                    <a16:creationId xmlns:a16="http://schemas.microsoft.com/office/drawing/2014/main" id="{05F9B198-2EFE-6BE6-7A4D-966DE52A8A4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7" name="Freeform 38">
                <a:extLst>
                  <a:ext uri="{FF2B5EF4-FFF2-40B4-BE49-F238E27FC236}">
                    <a16:creationId xmlns:a16="http://schemas.microsoft.com/office/drawing/2014/main" id="{8D419CA6-C4E2-C120-7553-BD6A7BF5513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8" name="Freeform 39">
                <a:extLst>
                  <a:ext uri="{FF2B5EF4-FFF2-40B4-BE49-F238E27FC236}">
                    <a16:creationId xmlns:a16="http://schemas.microsoft.com/office/drawing/2014/main" id="{94565337-BDAE-DD98-910A-188C0C97A36B}"/>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9" name="Freeform 40">
                <a:extLst>
                  <a:ext uri="{FF2B5EF4-FFF2-40B4-BE49-F238E27FC236}">
                    <a16:creationId xmlns:a16="http://schemas.microsoft.com/office/drawing/2014/main" id="{627712B9-5722-23AE-AD53-D894EDE0B31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10" name="Freeform 41">
                <a:extLst>
                  <a:ext uri="{FF2B5EF4-FFF2-40B4-BE49-F238E27FC236}">
                    <a16:creationId xmlns:a16="http://schemas.microsoft.com/office/drawing/2014/main" id="{5265C83F-6F71-1A70-84AA-6327A840A75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11" name="Freeform 42">
                <a:extLst>
                  <a:ext uri="{FF2B5EF4-FFF2-40B4-BE49-F238E27FC236}">
                    <a16:creationId xmlns:a16="http://schemas.microsoft.com/office/drawing/2014/main" id="{EFB4F5AB-51FE-8E6E-30A0-F49E561FBF5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12" name="Freeform 43">
                <a:extLst>
                  <a:ext uri="{FF2B5EF4-FFF2-40B4-BE49-F238E27FC236}">
                    <a16:creationId xmlns:a16="http://schemas.microsoft.com/office/drawing/2014/main" id="{81EBE81A-D001-F377-B8DA-2062FC6AC52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Tree>
    <p:extLst>
      <p:ext uri="{BB962C8B-B14F-4D97-AF65-F5344CB8AC3E}">
        <p14:creationId xmlns:p14="http://schemas.microsoft.com/office/powerpoint/2010/main" val="1473790209"/>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01</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p:txBody>
          <a:bodyPr vert="horz" lIns="91440" tIns="45720" rIns="91440" bIns="45720" rtlCol="0" anchor="t">
            <a:noAutofit/>
          </a:bodyPr>
          <a:lstStyle/>
          <a:p>
            <a:pPr algn="l" rtl="0"/>
            <a:r>
              <a:rPr lang="en-US" err="1">
                <a:latin typeface="Calibri"/>
                <a:ea typeface="Open Sans"/>
                <a:cs typeface="Calibri"/>
              </a:rPr>
              <a:t>Giriş</a:t>
            </a:r>
            <a:endParaRPr lang="en-US" err="1"/>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5</a:t>
            </a:fld>
            <a:endParaRPr lang="en-US" sz="900">
              <a:solidFill>
                <a:schemeClr val="tx1"/>
              </a:solidFill>
            </a:endParaRPr>
          </a:p>
        </p:txBody>
      </p:sp>
      <p:sp>
        <p:nvSpPr>
          <p:cNvPr id="6" name="Text Box 5">
            <a:extLst>
              <a:ext uri="{FF2B5EF4-FFF2-40B4-BE49-F238E27FC236}">
                <a16:creationId xmlns:a16="http://schemas.microsoft.com/office/drawing/2014/main" id="{1A130C39-9E1F-6CCB-4819-03DE3D674FF1}"/>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31831644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Adil ve Yasal İşgücü Uygulamaları</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err="1">
                <a:solidFill>
                  <a:schemeClr val="tx1"/>
                </a:solidFill>
                <a:latin typeface="Calibri"/>
                <a:cs typeface="Calibri"/>
              </a:rPr>
              <a:t>Çalışanlara</a:t>
            </a:r>
            <a:r>
              <a:rPr lang="en-US" b="1">
                <a:solidFill>
                  <a:schemeClr val="tx1"/>
                </a:solidFill>
                <a:latin typeface="Calibri"/>
                <a:cs typeface="Calibri"/>
              </a:rPr>
              <a:t> </a:t>
            </a:r>
            <a:r>
              <a:rPr lang="en-US" b="1" err="1">
                <a:solidFill>
                  <a:schemeClr val="tx1"/>
                </a:solidFill>
                <a:latin typeface="Calibri"/>
                <a:cs typeface="Calibri"/>
              </a:rPr>
              <a:t>adil</a:t>
            </a:r>
            <a:r>
              <a:rPr lang="en-US" b="1">
                <a:solidFill>
                  <a:schemeClr val="tx1"/>
                </a:solidFill>
                <a:latin typeface="Calibri"/>
                <a:cs typeface="Calibri"/>
              </a:rPr>
              <a:t> </a:t>
            </a:r>
            <a:r>
              <a:rPr lang="en-US" b="1" err="1">
                <a:solidFill>
                  <a:schemeClr val="tx1"/>
                </a:solidFill>
                <a:latin typeface="Calibri"/>
                <a:cs typeface="Calibri"/>
              </a:rPr>
              <a:t>davranmak</a:t>
            </a:r>
            <a:r>
              <a:rPr lang="en-US" b="1">
                <a:solidFill>
                  <a:schemeClr val="tx1"/>
                </a:solidFill>
                <a:latin typeface="Calibri"/>
                <a:cs typeface="Calibri"/>
              </a:rPr>
              <a:t> </a:t>
            </a:r>
            <a:r>
              <a:rPr lang="en-US" b="1" err="1">
                <a:solidFill>
                  <a:schemeClr val="tx1"/>
                </a:solidFill>
                <a:latin typeface="Calibri"/>
                <a:cs typeface="Calibri"/>
              </a:rPr>
              <a:t>yalnızca</a:t>
            </a:r>
            <a:r>
              <a:rPr lang="en-US" b="1">
                <a:solidFill>
                  <a:schemeClr val="tx1"/>
                </a:solidFill>
                <a:latin typeface="Calibri"/>
                <a:cs typeface="Calibri"/>
              </a:rPr>
              <a:t> </a:t>
            </a:r>
            <a:r>
              <a:rPr lang="en-US" b="1" err="1">
                <a:solidFill>
                  <a:schemeClr val="tx1"/>
                </a:solidFill>
                <a:latin typeface="Calibri"/>
                <a:cs typeface="Calibri"/>
              </a:rPr>
              <a:t>yasal</a:t>
            </a:r>
            <a:r>
              <a:rPr lang="en-US" b="1">
                <a:solidFill>
                  <a:schemeClr val="tx1"/>
                </a:solidFill>
                <a:latin typeface="Calibri"/>
                <a:cs typeface="Calibri"/>
              </a:rPr>
              <a:t> </a:t>
            </a:r>
            <a:r>
              <a:rPr lang="en-US" b="1" err="1">
                <a:solidFill>
                  <a:schemeClr val="tx1"/>
                </a:solidFill>
                <a:latin typeface="Calibri"/>
                <a:cs typeface="Calibri"/>
              </a:rPr>
              <a:t>bir</a:t>
            </a:r>
            <a:r>
              <a:rPr lang="en-US" b="1">
                <a:solidFill>
                  <a:schemeClr val="tx1"/>
                </a:solidFill>
                <a:latin typeface="Calibri"/>
                <a:cs typeface="Calibri"/>
              </a:rPr>
              <a:t> </a:t>
            </a:r>
            <a:r>
              <a:rPr lang="en-US" b="1" err="1">
                <a:solidFill>
                  <a:schemeClr val="tx1"/>
                </a:solidFill>
                <a:latin typeface="Calibri"/>
                <a:cs typeface="Calibri"/>
              </a:rPr>
              <a:t>zorunluluk</a:t>
            </a:r>
            <a:r>
              <a:rPr lang="en-US" b="1">
                <a:solidFill>
                  <a:schemeClr val="tx1"/>
                </a:solidFill>
                <a:latin typeface="Calibri"/>
                <a:cs typeface="Calibri"/>
              </a:rPr>
              <a:t> </a:t>
            </a:r>
            <a:r>
              <a:rPr lang="en-US" b="1" err="1">
                <a:solidFill>
                  <a:schemeClr val="tx1"/>
                </a:solidFill>
                <a:latin typeface="Calibri"/>
                <a:cs typeface="Calibri"/>
              </a:rPr>
              <a:t>değil</a:t>
            </a:r>
            <a:r>
              <a:rPr lang="en-US" b="1">
                <a:solidFill>
                  <a:schemeClr val="tx1"/>
                </a:solidFill>
                <a:latin typeface="Calibri"/>
                <a:cs typeface="Calibri"/>
              </a:rPr>
              <a:t> </a:t>
            </a:r>
            <a:r>
              <a:rPr lang="en-US" b="1" err="1">
                <a:solidFill>
                  <a:schemeClr val="tx1"/>
                </a:solidFill>
                <a:latin typeface="Calibri"/>
                <a:cs typeface="Calibri"/>
              </a:rPr>
              <a:t>aynı</a:t>
            </a:r>
            <a:r>
              <a:rPr lang="en-US" b="1">
                <a:solidFill>
                  <a:schemeClr val="tx1"/>
                </a:solidFill>
                <a:latin typeface="Calibri"/>
                <a:cs typeface="Calibri"/>
              </a:rPr>
              <a:t> </a:t>
            </a:r>
            <a:r>
              <a:rPr lang="en-US" b="1" err="1">
                <a:solidFill>
                  <a:schemeClr val="tx1"/>
                </a:solidFill>
                <a:latin typeface="Calibri"/>
                <a:cs typeface="Calibri"/>
              </a:rPr>
              <a:t>zamanda</a:t>
            </a:r>
            <a:r>
              <a:rPr lang="en-US" b="1">
                <a:solidFill>
                  <a:schemeClr val="tx1"/>
                </a:solidFill>
                <a:latin typeface="Calibri"/>
                <a:cs typeface="Calibri"/>
              </a:rPr>
              <a:t> </a:t>
            </a:r>
            <a:r>
              <a:rPr lang="en-US" b="1" err="1">
                <a:solidFill>
                  <a:schemeClr val="tx1"/>
                </a:solidFill>
                <a:latin typeface="Calibri"/>
                <a:cs typeface="Calibri"/>
              </a:rPr>
              <a:t>etik</a:t>
            </a:r>
            <a:r>
              <a:rPr lang="en-US" b="1">
                <a:solidFill>
                  <a:schemeClr val="tx1"/>
                </a:solidFill>
                <a:latin typeface="Calibri"/>
                <a:cs typeface="Calibri"/>
              </a:rPr>
              <a:t> </a:t>
            </a:r>
            <a:r>
              <a:rPr lang="en-US" b="1" err="1">
                <a:solidFill>
                  <a:schemeClr val="tx1"/>
                </a:solidFill>
                <a:latin typeface="Calibri"/>
                <a:cs typeface="Calibri"/>
              </a:rPr>
              <a:t>bir</a:t>
            </a:r>
            <a:r>
              <a:rPr lang="en-US" b="1">
                <a:solidFill>
                  <a:schemeClr val="tx1"/>
                </a:solidFill>
                <a:latin typeface="Calibri"/>
                <a:cs typeface="Calibri"/>
              </a:rPr>
              <a:t> </a:t>
            </a:r>
            <a:r>
              <a:rPr lang="en-US" b="1" err="1">
                <a:solidFill>
                  <a:schemeClr val="tx1"/>
                </a:solidFill>
                <a:latin typeface="Calibri"/>
                <a:cs typeface="Calibri"/>
              </a:rPr>
              <a:t>gıda</a:t>
            </a:r>
            <a:r>
              <a:rPr lang="en-US" b="1">
                <a:solidFill>
                  <a:schemeClr val="tx1"/>
                </a:solidFill>
                <a:latin typeface="Calibri"/>
                <a:cs typeface="Calibri"/>
              </a:rPr>
              <a:t> </a:t>
            </a:r>
            <a:r>
              <a:rPr lang="en-US" b="1" err="1">
                <a:solidFill>
                  <a:schemeClr val="tx1"/>
                </a:solidFill>
                <a:latin typeface="Calibri"/>
                <a:cs typeface="Calibri"/>
              </a:rPr>
              <a:t>işletmesi</a:t>
            </a:r>
            <a:r>
              <a:rPr lang="en-US" b="1">
                <a:solidFill>
                  <a:schemeClr val="tx1"/>
                </a:solidFill>
                <a:latin typeface="Calibri"/>
                <a:cs typeface="Calibri"/>
              </a:rPr>
              <a:t> </a:t>
            </a:r>
            <a:r>
              <a:rPr lang="en-US" b="1" err="1">
                <a:solidFill>
                  <a:schemeClr val="tx1"/>
                </a:solidFill>
                <a:latin typeface="Calibri"/>
                <a:cs typeface="Calibri"/>
              </a:rPr>
              <a:t>yürütmenin</a:t>
            </a:r>
            <a:r>
              <a:rPr lang="en-US" b="1">
                <a:solidFill>
                  <a:schemeClr val="tx1"/>
                </a:solidFill>
                <a:latin typeface="Calibri"/>
                <a:cs typeface="Calibri"/>
              </a:rPr>
              <a:t> </a:t>
            </a:r>
            <a:r>
              <a:rPr lang="en-US" b="1" err="1">
                <a:solidFill>
                  <a:schemeClr val="tx1"/>
                </a:solidFill>
                <a:latin typeface="Calibri"/>
                <a:cs typeface="Calibri"/>
              </a:rPr>
              <a:t>temel</a:t>
            </a:r>
            <a:r>
              <a:rPr lang="en-US" b="1">
                <a:solidFill>
                  <a:schemeClr val="tx1"/>
                </a:solidFill>
                <a:latin typeface="Calibri"/>
                <a:cs typeface="Calibri"/>
              </a:rPr>
              <a:t> </a:t>
            </a:r>
            <a:r>
              <a:rPr lang="en-US" b="1" err="1">
                <a:solidFill>
                  <a:schemeClr val="tx1"/>
                </a:solidFill>
                <a:latin typeface="Calibri"/>
                <a:cs typeface="Calibri"/>
              </a:rPr>
              <a:t>taşıdır</a:t>
            </a:r>
            <a:r>
              <a:rPr lang="en-US" b="1">
                <a:solidFill>
                  <a:schemeClr val="tx1"/>
                </a:solidFill>
                <a:latin typeface="Calibri"/>
                <a:cs typeface="Calibri"/>
              </a:rPr>
              <a:t>. Bu </a:t>
            </a:r>
            <a:r>
              <a:rPr lang="en-US" b="1" err="1">
                <a:solidFill>
                  <a:schemeClr val="tx1"/>
                </a:solidFill>
                <a:latin typeface="Calibri"/>
                <a:cs typeface="Calibri"/>
              </a:rPr>
              <a:t>bölümde</a:t>
            </a:r>
            <a:r>
              <a:rPr lang="en-US" b="1">
                <a:solidFill>
                  <a:schemeClr val="tx1"/>
                </a:solidFill>
                <a:latin typeface="Calibri"/>
                <a:cs typeface="Calibri"/>
              </a:rPr>
              <a:t> </a:t>
            </a:r>
            <a:r>
              <a:rPr lang="en-US" b="1" err="1">
                <a:solidFill>
                  <a:schemeClr val="tx1"/>
                </a:solidFill>
                <a:latin typeface="Calibri"/>
                <a:cs typeface="Calibri"/>
              </a:rPr>
              <a:t>etik</a:t>
            </a:r>
            <a:r>
              <a:rPr lang="en-US" b="1">
                <a:solidFill>
                  <a:schemeClr val="tx1"/>
                </a:solidFill>
                <a:latin typeface="Calibri"/>
                <a:cs typeface="Calibri"/>
              </a:rPr>
              <a:t> </a:t>
            </a:r>
            <a:r>
              <a:rPr lang="en-US" b="1" err="1">
                <a:solidFill>
                  <a:schemeClr val="tx1"/>
                </a:solidFill>
                <a:latin typeface="Calibri"/>
                <a:cs typeface="Calibri"/>
              </a:rPr>
              <a:t>misyonunuzla</a:t>
            </a:r>
            <a:r>
              <a:rPr lang="en-US" b="1">
                <a:solidFill>
                  <a:schemeClr val="tx1"/>
                </a:solidFill>
                <a:latin typeface="Calibri"/>
                <a:cs typeface="Calibri"/>
              </a:rPr>
              <a:t> </a:t>
            </a:r>
            <a:r>
              <a:rPr lang="en-US" b="1" err="1">
                <a:solidFill>
                  <a:schemeClr val="tx1"/>
                </a:solidFill>
                <a:latin typeface="Calibri"/>
                <a:cs typeface="Calibri"/>
              </a:rPr>
              <a:t>uyumlu</a:t>
            </a:r>
            <a:r>
              <a:rPr lang="en-US" b="1">
                <a:solidFill>
                  <a:schemeClr val="tx1"/>
                </a:solidFill>
                <a:latin typeface="Calibri"/>
                <a:cs typeface="Calibri"/>
              </a:rPr>
              <a:t> </a:t>
            </a:r>
            <a:r>
              <a:rPr lang="en-US" b="1" err="1">
                <a:solidFill>
                  <a:schemeClr val="tx1"/>
                </a:solidFill>
                <a:latin typeface="Calibri"/>
                <a:cs typeface="Calibri"/>
              </a:rPr>
              <a:t>iş</a:t>
            </a:r>
            <a:r>
              <a:rPr lang="en-US" b="1">
                <a:solidFill>
                  <a:schemeClr val="tx1"/>
                </a:solidFill>
                <a:latin typeface="Calibri"/>
                <a:cs typeface="Calibri"/>
              </a:rPr>
              <a:t> </a:t>
            </a:r>
            <a:r>
              <a:rPr lang="en-US" b="1" err="1">
                <a:solidFill>
                  <a:schemeClr val="tx1"/>
                </a:solidFill>
                <a:latin typeface="Calibri"/>
                <a:cs typeface="Calibri"/>
              </a:rPr>
              <a:t>güvü</a:t>
            </a:r>
            <a:r>
              <a:rPr lang="en-US" b="1">
                <a:solidFill>
                  <a:schemeClr val="tx1"/>
                </a:solidFill>
                <a:latin typeface="Calibri"/>
                <a:cs typeface="Calibri"/>
              </a:rPr>
              <a:t> </a:t>
            </a:r>
            <a:r>
              <a:rPr lang="en-US" b="1" err="1">
                <a:solidFill>
                  <a:schemeClr val="tx1"/>
                </a:solidFill>
                <a:latin typeface="Calibri"/>
                <a:cs typeface="Calibri"/>
              </a:rPr>
              <a:t>uygulamalarına</a:t>
            </a:r>
            <a:r>
              <a:rPr lang="en-US" b="1">
                <a:solidFill>
                  <a:schemeClr val="tx1"/>
                </a:solidFill>
                <a:latin typeface="Calibri"/>
                <a:cs typeface="Calibri"/>
              </a:rPr>
              <a:t> </a:t>
            </a:r>
            <a:r>
              <a:rPr lang="en-US" b="1" err="1">
                <a:solidFill>
                  <a:schemeClr val="tx1"/>
                </a:solidFill>
                <a:latin typeface="Calibri"/>
                <a:cs typeface="Calibri"/>
              </a:rPr>
              <a:t>yönelik</a:t>
            </a:r>
            <a:r>
              <a:rPr lang="en-US" b="1">
                <a:solidFill>
                  <a:schemeClr val="tx1"/>
                </a:solidFill>
                <a:latin typeface="Calibri"/>
                <a:cs typeface="Calibri"/>
              </a:rPr>
              <a:t> </a:t>
            </a:r>
            <a:r>
              <a:rPr lang="en-US" b="1" err="1">
                <a:solidFill>
                  <a:schemeClr val="tx1"/>
                </a:solidFill>
                <a:latin typeface="Calibri"/>
                <a:cs typeface="Calibri"/>
              </a:rPr>
              <a:t>önemli</a:t>
            </a:r>
            <a:r>
              <a:rPr lang="en-US" b="1">
                <a:solidFill>
                  <a:schemeClr val="tx1"/>
                </a:solidFill>
                <a:latin typeface="Calibri"/>
                <a:cs typeface="Calibri"/>
              </a:rPr>
              <a:t> </a:t>
            </a:r>
            <a:r>
              <a:rPr lang="en-US" b="1" err="1">
                <a:solidFill>
                  <a:schemeClr val="tx1"/>
                </a:solidFill>
                <a:latin typeface="Calibri"/>
                <a:cs typeface="Calibri"/>
              </a:rPr>
              <a:t>unsurlar</a:t>
            </a:r>
            <a:r>
              <a:rPr lang="en-US" b="1">
                <a:solidFill>
                  <a:schemeClr val="tx1"/>
                </a:solidFill>
                <a:latin typeface="Calibri"/>
                <a:cs typeface="Calibri"/>
              </a:rPr>
              <a:t> </a:t>
            </a:r>
            <a:r>
              <a:rPr lang="en-US" b="1" err="1">
                <a:solidFill>
                  <a:schemeClr val="tx1"/>
                </a:solidFill>
                <a:latin typeface="Calibri"/>
                <a:cs typeface="Calibri"/>
              </a:rPr>
              <a:t>inceleniyor</a:t>
            </a:r>
            <a:r>
              <a:rPr lang="en-US" b="1">
                <a:solidFill>
                  <a:schemeClr val="tx1"/>
                </a:solidFill>
                <a:latin typeface="Calibri"/>
                <a:cs typeface="Calibri"/>
              </a:rPr>
              <a:t> :</a:t>
            </a:r>
          </a:p>
          <a:p>
            <a:pPr algn="l" rtl="0">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50</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11335" y="2447258"/>
            <a:ext cx="7584788" cy="1693460"/>
            <a:chOff x="-13601" y="2435911"/>
            <a:chExt cx="7584788" cy="1693460"/>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13601" y="2435911"/>
              <a:ext cx="7584788" cy="1693460"/>
              <a:chOff x="21795" y="2496164"/>
              <a:chExt cx="7584788" cy="1693460"/>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21795" y="2496164"/>
                <a:ext cx="2820620"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67016" y="3030032"/>
                <a:ext cx="6678492" cy="115959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Adil Tazminat: </a:t>
                </a:r>
                <a:r>
                  <a:rPr lang="tr-TR">
                    <a:solidFill>
                      <a:schemeClr val="tx1"/>
                    </a:solidFill>
                    <a:latin typeface="Calibri"/>
                    <a:cs typeface="Calibri"/>
                  </a:rPr>
                  <a:t>Çalışanlarınızın yaptıkları iş karşılığında adil ücret almalarını sağlayın. Buna yasal asgari ücretin üzerinde ve sektör standartlarını karşılayan veya aşan ücretler sağlanması da dahildir. Ücretlerin rekabetçi ve adil kalmasını sağlamak için periyodik maaş incelemeleri yapmayı düşünün.</a:t>
                </a:r>
                <a:endParaRPr lang="tr-TR">
                  <a:solidFill>
                    <a:schemeClr val="tx1"/>
                  </a:solidFill>
                  <a:latin typeface="Calibri"/>
                  <a:ea typeface="Calibri"/>
                  <a:cs typeface="Calibri"/>
                </a:endParaRP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Yaşam Maliyeti: </a:t>
                </a:r>
                <a:r>
                  <a:rPr lang="tr-TR">
                    <a:solidFill>
                      <a:schemeClr val="tx1"/>
                    </a:solidFill>
                    <a:latin typeface="Calibri"/>
                    <a:cs typeface="Calibri"/>
                  </a:rPr>
                  <a:t>İşletmenizin faaliyet gösterdiği bölgelerde yaşamanın maliyetini hesaba katın. Çalışanlara temel ihtiyaçlarını karşılamalarına ve makul bir yaşam standardını sürdürmelerine olanak tanıyan bir maaş sağlamak için ücretleri buna göre ayarlayın.</a:t>
                </a:r>
                <a:endParaRPr lang="tr-TR">
                  <a:solidFill>
                    <a:schemeClr val="tx1"/>
                  </a:solidFill>
                  <a:latin typeface="Calibri"/>
                  <a:ea typeface="Calibri"/>
                  <a:cs typeface="Calibri"/>
                </a:endParaRPr>
              </a:p>
              <a:p>
                <a:pPr algn="l" rtl="0">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Yaşama Ücreti Sağlamak</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55" name="Group 54">
            <a:extLst>
              <a:ext uri="{FF2B5EF4-FFF2-40B4-BE49-F238E27FC236}">
                <a16:creationId xmlns:a16="http://schemas.microsoft.com/office/drawing/2014/main" id="{DD9AA484-41CB-4D5C-D383-B4FDADDBC00C}"/>
              </a:ext>
            </a:extLst>
          </p:cNvPr>
          <p:cNvGrpSpPr/>
          <p:nvPr/>
        </p:nvGrpSpPr>
        <p:grpSpPr>
          <a:xfrm>
            <a:off x="-99040" y="4310294"/>
            <a:ext cx="7669485" cy="1777155"/>
            <a:chOff x="-98298" y="2445536"/>
            <a:chExt cx="7669485" cy="1777155"/>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77155"/>
              <a:chOff x="-62902" y="2505789"/>
              <a:chExt cx="7669485" cy="1777155"/>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3030032"/>
                <a:ext cx="667849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Sağlık ve Güvenlik Standartları: </a:t>
                </a:r>
                <a:r>
                  <a:rPr lang="tr-TR">
                    <a:solidFill>
                      <a:schemeClr val="tx1"/>
                    </a:solidFill>
                    <a:latin typeface="Calibri"/>
                    <a:cs typeface="Calibri"/>
                  </a:rPr>
                  <a:t>Güvenli bir çalışma ortamı oluşturmak için sağlık ve güvenlik düzenlemelerine uyun. İşyeri tehlikelerini düzenli olarak değerlendirin ve azaltın, gerekli güvenlik ekipmanlarını ve eğitimi sağlayın ve işyeri olaylarını veya kazalarını raporlamak ve ele almak için protokoller oluşturun.</a:t>
                </a:r>
                <a:endParaRPr lang="tr-TR">
                  <a:solidFill>
                    <a:schemeClr val="tx1"/>
                  </a:solidFill>
                  <a:latin typeface="Calibri"/>
                  <a:ea typeface="Calibri"/>
                  <a:cs typeface="Calibri"/>
                </a:endParaRP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Ergonomi ve Sağlık: </a:t>
                </a:r>
                <a:r>
                  <a:rPr lang="tr-TR">
                    <a:solidFill>
                      <a:schemeClr val="tx1"/>
                    </a:solidFill>
                    <a:latin typeface="Calibri"/>
                    <a:cs typeface="Calibri"/>
                  </a:rPr>
                  <a:t>Çalışma alanlarında ergonomi ilkelerini göz önünde bulundurarak, yeterli molalar sağlayarak ve sağlıklı bir iş-yaşam dengesini teşvik ederek çalışanların refahını artırın. Çalışanları teşvik edin , onların fiziksel ve zihinsel sağlıklarına önem verin.</a:t>
                </a:r>
                <a:endParaRPr lang="tr-TR">
                  <a:solidFill>
                    <a:schemeClr val="tx1"/>
                  </a:solidFill>
                  <a:latin typeface="Calibri"/>
                  <a:ea typeface="Calibri"/>
                  <a:cs typeface="Calibri"/>
                </a:endParaRPr>
              </a:p>
              <a:p>
                <a:pPr algn="l">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2734" y="2445536"/>
              <a:ext cx="4231360"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969398"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Güvenli Çalışma Koşullarının Sağlanması</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98" name="Group 97">
            <a:extLst>
              <a:ext uri="{FF2B5EF4-FFF2-40B4-BE49-F238E27FC236}">
                <a16:creationId xmlns:a16="http://schemas.microsoft.com/office/drawing/2014/main" id="{C4E500DB-FE9D-68DF-255B-2947638C06DC}"/>
              </a:ext>
            </a:extLst>
          </p:cNvPr>
          <p:cNvGrpSpPr/>
          <p:nvPr/>
        </p:nvGrpSpPr>
        <p:grpSpPr>
          <a:xfrm>
            <a:off x="-153782" y="6174137"/>
            <a:ext cx="7727235" cy="1747455"/>
            <a:chOff x="-156048" y="2445536"/>
            <a:chExt cx="7727235" cy="1747455"/>
          </a:xfrm>
        </p:grpSpPr>
        <p:grpSp>
          <p:nvGrpSpPr>
            <p:cNvPr id="99" name="Group 98">
              <a:extLst>
                <a:ext uri="{FF2B5EF4-FFF2-40B4-BE49-F238E27FC236}">
                  <a16:creationId xmlns:a16="http://schemas.microsoft.com/office/drawing/2014/main" id="{04EDC972-5E97-0836-9290-D8E71746D100}"/>
                </a:ext>
              </a:extLst>
            </p:cNvPr>
            <p:cNvGrpSpPr/>
            <p:nvPr/>
          </p:nvGrpSpPr>
          <p:grpSpPr>
            <a:xfrm>
              <a:off x="-156048" y="2445536"/>
              <a:ext cx="7727235" cy="1747455"/>
              <a:chOff x="-120652" y="2505789"/>
              <a:chExt cx="7727235" cy="1747455"/>
            </a:xfrm>
          </p:grpSpPr>
          <p:cxnSp>
            <p:nvCxnSpPr>
              <p:cNvPr id="111" name="Straight Connector 110">
                <a:extLst>
                  <a:ext uri="{FF2B5EF4-FFF2-40B4-BE49-F238E27FC236}">
                    <a16:creationId xmlns:a16="http://schemas.microsoft.com/office/drawing/2014/main" id="{73CE34B3-BBFA-4567-BBAF-C9F67E35C57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2" name="Freeform 111">
                <a:extLst>
                  <a:ext uri="{FF2B5EF4-FFF2-40B4-BE49-F238E27FC236}">
                    <a16:creationId xmlns:a16="http://schemas.microsoft.com/office/drawing/2014/main" id="{E7A590C1-D68E-71DA-061A-123883B2D720}"/>
                  </a:ext>
                </a:extLst>
              </p:cNvPr>
              <p:cNvSpPr/>
              <p:nvPr/>
            </p:nvSpPr>
            <p:spPr>
              <a:xfrm>
                <a:off x="-120652" y="2505789"/>
                <a:ext cx="3550986"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13" name="Text Placeholder 2">
                <a:extLst>
                  <a:ext uri="{FF2B5EF4-FFF2-40B4-BE49-F238E27FC236}">
                    <a16:creationId xmlns:a16="http://schemas.microsoft.com/office/drawing/2014/main" id="{31A2C7E7-C65C-F77D-3FD9-F8F196E2BC3A}"/>
                  </a:ext>
                </a:extLst>
              </p:cNvPr>
              <p:cNvSpPr txBox="1">
                <a:spLocks/>
              </p:cNvSpPr>
              <p:nvPr/>
            </p:nvSpPr>
            <p:spPr>
              <a:xfrm>
                <a:off x="567016" y="3030032"/>
                <a:ext cx="6678492" cy="12232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İş Kanunu ve Ayrımcılık Yapmama Politikaları: </a:t>
                </a:r>
                <a:r>
                  <a:rPr lang="tr-TR">
                    <a:solidFill>
                      <a:schemeClr val="tx1"/>
                    </a:solidFill>
                    <a:latin typeface="Calibri"/>
                    <a:cs typeface="Calibri"/>
                  </a:rPr>
                  <a:t>İş saatleri, fazla mesai, tatiller ve izin haklarıyla ilgili düzenlemelere dahil olmak üzere iş hukukuyla tanışın ve uyum sağlayın. İşyerinizde çeşitliliği ve eşitliği teşvik eden ayrımcılıkla mücadele politikalarını uygulayın ve uygulatın (</a:t>
                </a:r>
                <a:r>
                  <a:rPr lang="en-GB">
                    <a:solidFill>
                      <a:schemeClr val="tx1"/>
                    </a:solidFill>
                    <a:latin typeface="Calibri"/>
                    <a:cs typeface="Calibri"/>
                  </a:rPr>
                  <a:t>EU Charter of Fundamental Rights </a:t>
                </a:r>
                <a:r>
                  <a:rPr lang="tr-TR">
                    <a:solidFill>
                      <a:schemeClr val="tx1"/>
                    </a:solidFill>
                    <a:latin typeface="Calibri"/>
                    <a:cs typeface="Calibri"/>
                  </a:rPr>
                  <a:t>2023)</a:t>
                </a:r>
                <a:endParaRPr lang="tr-TR">
                  <a:solidFill>
                    <a:schemeClr val="tx1"/>
                  </a:solidFill>
                  <a:latin typeface="Calibri"/>
                  <a:ea typeface="Calibri"/>
                  <a:cs typeface="Calibri"/>
                </a:endParaRP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Çalışan Temsilciliği: </a:t>
                </a:r>
                <a:r>
                  <a:rPr lang="tr-TR">
                    <a:solidFill>
                      <a:schemeClr val="tx1"/>
                    </a:solidFill>
                    <a:latin typeface="Calibri"/>
                    <a:cs typeface="Calibri"/>
                  </a:rPr>
                  <a:t>Çalışanların örgütlenme ve sendika veya diğer temsilci kuruluşları oluşturma hakkına saygı gösterin. Açık iletişimi teşvik edin ve çalışanların endişelerini ifade etmeleri veya önerilerde bulunmaları için kanallar oluşturun.</a:t>
                </a:r>
                <a:endParaRPr lang="tr-TR">
                  <a:solidFill>
                    <a:schemeClr val="tx1"/>
                  </a:solidFill>
                  <a:latin typeface="Calibri"/>
                  <a:ea typeface="Calibri"/>
                  <a:cs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110" name="TextBox 109">
              <a:extLst>
                <a:ext uri="{FF2B5EF4-FFF2-40B4-BE49-F238E27FC236}">
                  <a16:creationId xmlns:a16="http://schemas.microsoft.com/office/drawing/2014/main" id="{1E6C3EBF-E002-D468-C4CF-6FC623B553BB}"/>
                </a:ext>
              </a:extLst>
            </p:cNvPr>
            <p:cNvSpPr txBox="1"/>
            <p:nvPr/>
          </p:nvSpPr>
          <p:spPr>
            <a:xfrm>
              <a:off x="508237" y="2485495"/>
              <a:ext cx="3012343"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İşçi Haklarına Saygı Göstermek</a:t>
              </a:r>
            </a:p>
          </p:txBody>
        </p:sp>
      </p:grpSp>
      <p:grpSp>
        <p:nvGrpSpPr>
          <p:cNvPr id="20" name="Group 19">
            <a:extLst>
              <a:ext uri="{FF2B5EF4-FFF2-40B4-BE49-F238E27FC236}">
                <a16:creationId xmlns:a16="http://schemas.microsoft.com/office/drawing/2014/main" id="{511068C0-8766-B979-7A4A-AC7E883138F9}"/>
              </a:ext>
            </a:extLst>
          </p:cNvPr>
          <p:cNvGrpSpPr/>
          <p:nvPr/>
        </p:nvGrpSpPr>
        <p:grpSpPr>
          <a:xfrm>
            <a:off x="5931943" y="391287"/>
            <a:ext cx="976627" cy="988091"/>
            <a:chOff x="7190753" y="5365577"/>
            <a:chExt cx="745522" cy="754273"/>
          </a:xfrm>
        </p:grpSpPr>
        <p:grpSp>
          <p:nvGrpSpPr>
            <p:cNvPr id="21" name="Graphic 2">
              <a:extLst>
                <a:ext uri="{FF2B5EF4-FFF2-40B4-BE49-F238E27FC236}">
                  <a16:creationId xmlns:a16="http://schemas.microsoft.com/office/drawing/2014/main" id="{9E2F9B24-91B7-3E19-09ED-9078A9D6F3C7}"/>
                </a:ext>
              </a:extLst>
            </p:cNvPr>
            <p:cNvGrpSpPr/>
            <p:nvPr/>
          </p:nvGrpSpPr>
          <p:grpSpPr>
            <a:xfrm>
              <a:off x="7353351" y="5647412"/>
              <a:ext cx="420044" cy="75879"/>
              <a:chOff x="7353351" y="5647412"/>
              <a:chExt cx="420044" cy="75879"/>
            </a:xfrm>
            <a:solidFill>
              <a:srgbClr val="00BADE"/>
            </a:solidFill>
          </p:grpSpPr>
          <p:sp>
            <p:nvSpPr>
              <p:cNvPr id="32" name="Freeform 31">
                <a:extLst>
                  <a:ext uri="{FF2B5EF4-FFF2-40B4-BE49-F238E27FC236}">
                    <a16:creationId xmlns:a16="http://schemas.microsoft.com/office/drawing/2014/main" id="{E8CC11F0-3DD9-27FF-838E-09936190A065}"/>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466DEDA8-228E-C241-8D0B-A94A798EF430}"/>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22" name="Graphic 2">
              <a:extLst>
                <a:ext uri="{FF2B5EF4-FFF2-40B4-BE49-F238E27FC236}">
                  <a16:creationId xmlns:a16="http://schemas.microsoft.com/office/drawing/2014/main" id="{74AD8311-B985-5F4B-755E-27294A373F08}"/>
                </a:ext>
              </a:extLst>
            </p:cNvPr>
            <p:cNvGrpSpPr/>
            <p:nvPr/>
          </p:nvGrpSpPr>
          <p:grpSpPr>
            <a:xfrm>
              <a:off x="7190753" y="5365577"/>
              <a:ext cx="745522" cy="754273"/>
              <a:chOff x="7190753" y="5365577"/>
              <a:chExt cx="745522" cy="754273"/>
            </a:xfrm>
            <a:solidFill>
              <a:srgbClr val="000000"/>
            </a:solidFill>
          </p:grpSpPr>
          <p:sp>
            <p:nvSpPr>
              <p:cNvPr id="23" name="Freeform 22">
                <a:extLst>
                  <a:ext uri="{FF2B5EF4-FFF2-40B4-BE49-F238E27FC236}">
                    <a16:creationId xmlns:a16="http://schemas.microsoft.com/office/drawing/2014/main" id="{FC3D8C30-5B85-941E-6ED3-A8675F0906E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8EA02931-4E4C-E025-9548-F2318DE3C737}"/>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45798BCF-9668-CC02-7C73-83803C9716DF}"/>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A684A319-6844-16C2-0C1F-791BD9046944}"/>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7DCCF135-149D-0A77-44E9-C3B719F443F3}"/>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EEC7CC1-EFBF-C2A2-884C-20DC62E1F19B}"/>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A4543861-2A86-3220-A821-37972AFD924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E733F28D-BD2B-FF3B-A28D-D814B3BD250C}"/>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57EB24FC-8CC2-8D80-B5A9-8E78755429C0}"/>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nvGrpSpPr>
          <p:cNvPr id="36" name="Group 35">
            <a:extLst>
              <a:ext uri="{FF2B5EF4-FFF2-40B4-BE49-F238E27FC236}">
                <a16:creationId xmlns:a16="http://schemas.microsoft.com/office/drawing/2014/main" id="{1209E6BB-299E-A7D0-95F2-CEFD44AA2B46}"/>
              </a:ext>
            </a:extLst>
          </p:cNvPr>
          <p:cNvGrpSpPr/>
          <p:nvPr/>
        </p:nvGrpSpPr>
        <p:grpSpPr>
          <a:xfrm>
            <a:off x="-109810" y="8123861"/>
            <a:ext cx="7669485" cy="1777155"/>
            <a:chOff x="-98298" y="2445536"/>
            <a:chExt cx="7669485" cy="1777155"/>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98298" y="2445536"/>
              <a:ext cx="7669485" cy="1777155"/>
              <a:chOff x="-62902" y="2505789"/>
              <a:chExt cx="7669485" cy="1777155"/>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3030032"/>
                <a:ext cx="667849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Eğitim ve Beceri Geliştirme: </a:t>
                </a:r>
                <a:r>
                  <a:rPr lang="tr-TR">
                    <a:solidFill>
                      <a:schemeClr val="tx1"/>
                    </a:solidFill>
                    <a:latin typeface="Calibri"/>
                    <a:cs typeface="Calibri"/>
                  </a:rPr>
                  <a:t>Çalışanlara bilgi ve becerilerini geliştirmeleri için eğitim programları ve fırsatlar sunun. Bu, çalıştayları, seminerleri, çapraz eğitimi veya ileri eğitim için mali desteği içerebilir.</a:t>
                </a:r>
                <a:endParaRPr lang="tr-TR">
                  <a:solidFill>
                    <a:schemeClr val="tx1"/>
                  </a:solidFill>
                  <a:latin typeface="Calibri"/>
                  <a:ea typeface="Calibri"/>
                  <a:cs typeface="Calibri"/>
                </a:endParaRP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Kariyer Gelişimi: </a:t>
                </a:r>
                <a:r>
                  <a:rPr lang="tr-TR">
                    <a:solidFill>
                      <a:schemeClr val="tx1"/>
                    </a:solidFill>
                    <a:latin typeface="Calibri"/>
                    <a:cs typeface="Calibri"/>
                  </a:rPr>
                  <a:t>Çalışanlara işletmenizde büyüme fırsatları sağlayan net bir kariyer geliştirme çerçevesi oluşturun. Çalışanların profesyonel gelişimini desteklemek için şirket içi terfileri teşvik edin ve mentorluk veya koçluk programları sunun.</a:t>
                </a:r>
                <a:endParaRPr lang="tr-TR">
                  <a:solidFill>
                    <a:schemeClr val="tx1"/>
                  </a:solidFill>
                  <a:latin typeface="Calibri"/>
                  <a:ea typeface="Calibri"/>
                  <a:cs typeface="Calibri"/>
                </a:endParaRPr>
              </a:p>
              <a:p>
                <a:pPr algn="l" rtl="0">
                  <a:buClr>
                    <a:srgbClr val="F1A0C2"/>
                  </a:buClr>
                  <a:tabLst>
                    <a:tab pos="177800" algn="l"/>
                  </a:tabLst>
                </a:pPr>
                <a:endParaRPr lang="tr-TR">
                  <a:solidFill>
                    <a:schemeClr val="tx1"/>
                  </a:solidFill>
                  <a:ea typeface="Calibri"/>
                </a:endParaRPr>
              </a:p>
              <a:p>
                <a:pPr algn="l">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61" name="Freeform 60">
              <a:extLst>
                <a:ext uri="{FF2B5EF4-FFF2-40B4-BE49-F238E27FC236}">
                  <a16:creationId xmlns:a16="http://schemas.microsoft.com/office/drawing/2014/main" id="{8AC2EB09-33AC-5160-1835-8CB0C2956D01}"/>
                </a:ext>
              </a:extLst>
            </p:cNvPr>
            <p:cNvSpPr/>
            <p:nvPr/>
          </p:nvSpPr>
          <p:spPr>
            <a:xfrm>
              <a:off x="1643166" y="2445536"/>
              <a:ext cx="2537211"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2" name="TextBox 61">
              <a:extLst>
                <a:ext uri="{FF2B5EF4-FFF2-40B4-BE49-F238E27FC236}">
                  <a16:creationId xmlns:a16="http://schemas.microsoft.com/office/drawing/2014/main" id="{5C95EA24-EE21-76B4-8BAD-8750494EC98B}"/>
                </a:ext>
              </a:extLst>
            </p:cNvPr>
            <p:cNvSpPr txBox="1"/>
            <p:nvPr/>
          </p:nvSpPr>
          <p:spPr>
            <a:xfrm>
              <a:off x="500708" y="2485495"/>
              <a:ext cx="4142211" cy="338554"/>
            </a:xfrm>
            <a:prstGeom prst="rect">
              <a:avLst/>
            </a:prstGeom>
            <a:noFill/>
          </p:spPr>
          <p:txBody>
            <a:bodyPr wrap="square" lIns="91440" tIns="45720" rIns="91440" bIns="45720" anchor="t">
              <a:spAutoFit/>
            </a:bodyPr>
            <a:lstStyle/>
            <a:p>
              <a:pPr algn="l" rtl="0"/>
              <a:r>
                <a:rPr lang="en-IE" sz="1600" b="1" err="1">
                  <a:solidFill>
                    <a:schemeClr val="bg1"/>
                  </a:solidFill>
                  <a:effectLst/>
                  <a:latin typeface="Calibri"/>
                  <a:cs typeface="Calibri"/>
                </a:rPr>
                <a:t>Büyüme</a:t>
              </a:r>
              <a:r>
                <a:rPr lang="en-IE" sz="1600" b="1">
                  <a:solidFill>
                    <a:schemeClr val="bg1"/>
                  </a:solidFill>
                  <a:effectLst/>
                  <a:latin typeface="Calibri"/>
                  <a:cs typeface="Calibri"/>
                </a:rPr>
                <a:t> </a:t>
              </a:r>
              <a:r>
                <a:rPr lang="en-IE" sz="1600" b="1" err="1">
                  <a:solidFill>
                    <a:schemeClr val="bg1"/>
                  </a:solidFill>
                  <a:effectLst/>
                  <a:latin typeface="Calibri"/>
                  <a:cs typeface="Calibri"/>
                </a:rPr>
                <a:t>ve</a:t>
              </a:r>
              <a:r>
                <a:rPr lang="en-IE" sz="1600" b="1">
                  <a:solidFill>
                    <a:schemeClr val="bg1"/>
                  </a:solidFill>
                  <a:effectLst/>
                  <a:latin typeface="Calibri"/>
                  <a:cs typeface="Calibri"/>
                </a:rPr>
                <a:t> </a:t>
              </a:r>
              <a:r>
                <a:rPr lang="en-IE" sz="1600" b="1" err="1">
                  <a:solidFill>
                    <a:schemeClr val="bg1"/>
                  </a:solidFill>
                  <a:effectLst/>
                  <a:latin typeface="Calibri"/>
                  <a:cs typeface="Calibri"/>
                </a:rPr>
                <a:t>Gelişme</a:t>
              </a:r>
              <a:r>
                <a:rPr lang="en-IE" sz="1600" b="1">
                  <a:solidFill>
                    <a:schemeClr val="bg1"/>
                  </a:solidFill>
                  <a:effectLst/>
                  <a:latin typeface="Calibri"/>
                  <a:cs typeface="Calibri"/>
                </a:rPr>
                <a:t> </a:t>
              </a:r>
              <a:r>
                <a:rPr lang="en-IE" sz="1600" b="1" err="1">
                  <a:solidFill>
                    <a:schemeClr val="bg1"/>
                  </a:solidFill>
                  <a:effectLst/>
                  <a:latin typeface="Calibri"/>
                  <a:cs typeface="Calibri"/>
                </a:rPr>
                <a:t>Fırsatları</a:t>
              </a:r>
              <a:r>
                <a:rPr lang="en-IE" sz="1600" b="1">
                  <a:solidFill>
                    <a:schemeClr val="bg1"/>
                  </a:solidFill>
                  <a:effectLst/>
                  <a:latin typeface="Calibri"/>
                  <a:cs typeface="Calibri"/>
                </a:rPr>
                <a:t> </a:t>
              </a:r>
              <a:r>
                <a:rPr lang="en-IE" sz="1600" b="1" err="1">
                  <a:solidFill>
                    <a:schemeClr val="bg1"/>
                  </a:solidFill>
                  <a:effectLst/>
                  <a:latin typeface="Calibri"/>
                  <a:cs typeface="Calibri"/>
                </a:rPr>
                <a:t>Sağlamak</a:t>
              </a:r>
            </a:p>
          </p:txBody>
        </p:sp>
      </p:grpSp>
      <p:sp>
        <p:nvSpPr>
          <p:cNvPr id="3" name="Text Box 5">
            <a:extLst>
              <a:ext uri="{FF2B5EF4-FFF2-40B4-BE49-F238E27FC236}">
                <a16:creationId xmlns:a16="http://schemas.microsoft.com/office/drawing/2014/main" id="{F88ABD16-5F8D-981A-0365-AC678A75B7EA}"/>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622421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Adil ve Yasal İşgücü Uygulamaları</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1" y="1618701"/>
            <a:ext cx="6445260" cy="72544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tr-TR" b="1">
                <a:solidFill>
                  <a:schemeClr val="tx1"/>
                </a:solidFill>
                <a:latin typeface="Calibri"/>
                <a:cs typeface="Calibri"/>
              </a:rPr>
              <a:t>Çalışanlara adil davranmak yalnızca yasal bir zorunluluk değil aynı zamanda etik bir gıda işletmesi yürütmenin temel taşıdır. Bu bölümde etik misyonunuzla uyumlu iş gücü uygulamalarına yönelik önemli  unsurlar inceleniyor :</a:t>
            </a:r>
            <a:endParaRPr lang="tr-TR" b="1">
              <a:solidFill>
                <a:schemeClr val="tx1"/>
              </a:solidFill>
              <a:latin typeface="Calibri"/>
              <a:ea typeface="Calibri"/>
              <a:cs typeface="Calibri"/>
            </a:endParaRPr>
          </a:p>
          <a:p>
            <a:pPr algn="l" rtl="0">
              <a:buClr>
                <a:srgbClr val="F1A0C2"/>
              </a:buClr>
              <a:tabLst>
                <a:tab pos="177800" algn="l"/>
              </a:tabLst>
            </a:pPr>
            <a:endParaRPr lang="tr-TR" b="1">
              <a:solidFill>
                <a:schemeClr val="tx1"/>
              </a:solidFill>
              <a:ea typeface="Calibri"/>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02</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51</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109810" y="2705978"/>
            <a:ext cx="7669485" cy="1777155"/>
            <a:chOff x="-98298" y="2445536"/>
            <a:chExt cx="7669485" cy="1777155"/>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77155"/>
              <a:chOff x="-62902" y="2505789"/>
              <a:chExt cx="7669485" cy="1777155"/>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3030032"/>
                <a:ext cx="667849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Çalışanlara Sağlanan Faydalar: </a:t>
                </a:r>
                <a:r>
                  <a:rPr lang="tr-TR">
                    <a:solidFill>
                      <a:schemeClr val="tx1"/>
                    </a:solidFill>
                    <a:latin typeface="Calibri"/>
                    <a:cs typeface="Calibri"/>
                  </a:rPr>
                  <a:t>Yasal gerekliliklerin ötesine geçen ek avantajlar sunmayı düşünün. Bunlar sağlık sigortasını, emeklilik planlarını, ücretli ebeveyn iznini veya esnek çalışma düzenlemelerini içerebilir.</a:t>
                </a:r>
                <a:endParaRPr lang="tr-TR">
                  <a:solidFill>
                    <a:schemeClr val="tx1"/>
                  </a:solidFill>
                  <a:latin typeface="Calibri"/>
                  <a:ea typeface="Calibri"/>
                  <a:cs typeface="Calibri"/>
                </a:endParaRP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İşyeri Kültürü: </a:t>
                </a:r>
                <a:r>
                  <a:rPr lang="tr-TR">
                    <a:solidFill>
                      <a:schemeClr val="tx1"/>
                    </a:solidFill>
                    <a:latin typeface="Calibri"/>
                    <a:cs typeface="Calibri"/>
                  </a:rPr>
                  <a:t>Açık iletişime, işbirliğine ve saygıya değer veren olumlu ve kapsayıcı bir işyeri kültürünü teşvik edin. Çalışanların katkılarını ödüllendirin ve çalışanların karar alma süreçlerine katılımı için fırsatlar yaratın.</a:t>
                </a:r>
                <a:endParaRPr lang="tr-TR">
                  <a:solidFill>
                    <a:schemeClr val="tx1"/>
                  </a:solidFill>
                  <a:latin typeface="Calibri"/>
                  <a:ea typeface="Calibri"/>
                  <a:cs typeface="Calibri"/>
                </a:endParaRPr>
              </a:p>
              <a:p>
                <a:pPr algn="l">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510744" y="2445536"/>
              <a:ext cx="3975356"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969398"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Minimum Gereksinimlerin Ötesine Geçmek</a:t>
              </a:r>
            </a:p>
          </p:txBody>
        </p:sp>
      </p:grpSp>
      <p:grpSp>
        <p:nvGrpSpPr>
          <p:cNvPr id="20" name="Group 19">
            <a:extLst>
              <a:ext uri="{FF2B5EF4-FFF2-40B4-BE49-F238E27FC236}">
                <a16:creationId xmlns:a16="http://schemas.microsoft.com/office/drawing/2014/main" id="{511068C0-8766-B979-7A4A-AC7E883138F9}"/>
              </a:ext>
            </a:extLst>
          </p:cNvPr>
          <p:cNvGrpSpPr/>
          <p:nvPr/>
        </p:nvGrpSpPr>
        <p:grpSpPr>
          <a:xfrm>
            <a:off x="5931943" y="391287"/>
            <a:ext cx="976627" cy="988091"/>
            <a:chOff x="7190753" y="5365577"/>
            <a:chExt cx="745522" cy="754273"/>
          </a:xfrm>
        </p:grpSpPr>
        <p:grpSp>
          <p:nvGrpSpPr>
            <p:cNvPr id="21" name="Graphic 2">
              <a:extLst>
                <a:ext uri="{FF2B5EF4-FFF2-40B4-BE49-F238E27FC236}">
                  <a16:creationId xmlns:a16="http://schemas.microsoft.com/office/drawing/2014/main" id="{9E2F9B24-91B7-3E19-09ED-9078A9D6F3C7}"/>
                </a:ext>
              </a:extLst>
            </p:cNvPr>
            <p:cNvGrpSpPr/>
            <p:nvPr/>
          </p:nvGrpSpPr>
          <p:grpSpPr>
            <a:xfrm>
              <a:off x="7353351" y="5647412"/>
              <a:ext cx="420044" cy="75879"/>
              <a:chOff x="7353351" y="5647412"/>
              <a:chExt cx="420044" cy="75879"/>
            </a:xfrm>
            <a:solidFill>
              <a:srgbClr val="00BADE"/>
            </a:solidFill>
          </p:grpSpPr>
          <p:sp>
            <p:nvSpPr>
              <p:cNvPr id="32" name="Freeform 31">
                <a:extLst>
                  <a:ext uri="{FF2B5EF4-FFF2-40B4-BE49-F238E27FC236}">
                    <a16:creationId xmlns:a16="http://schemas.microsoft.com/office/drawing/2014/main" id="{E8CC11F0-3DD9-27FF-838E-09936190A065}"/>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466DEDA8-228E-C241-8D0B-A94A798EF430}"/>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22" name="Graphic 2">
              <a:extLst>
                <a:ext uri="{FF2B5EF4-FFF2-40B4-BE49-F238E27FC236}">
                  <a16:creationId xmlns:a16="http://schemas.microsoft.com/office/drawing/2014/main" id="{74AD8311-B985-5F4B-755E-27294A373F08}"/>
                </a:ext>
              </a:extLst>
            </p:cNvPr>
            <p:cNvGrpSpPr/>
            <p:nvPr/>
          </p:nvGrpSpPr>
          <p:grpSpPr>
            <a:xfrm>
              <a:off x="7190753" y="5365577"/>
              <a:ext cx="745522" cy="754273"/>
              <a:chOff x="7190753" y="5365577"/>
              <a:chExt cx="745522" cy="754273"/>
            </a:xfrm>
            <a:solidFill>
              <a:srgbClr val="000000"/>
            </a:solidFill>
          </p:grpSpPr>
          <p:sp>
            <p:nvSpPr>
              <p:cNvPr id="23" name="Freeform 22">
                <a:extLst>
                  <a:ext uri="{FF2B5EF4-FFF2-40B4-BE49-F238E27FC236}">
                    <a16:creationId xmlns:a16="http://schemas.microsoft.com/office/drawing/2014/main" id="{FC3D8C30-5B85-941E-6ED3-A8675F0906E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8EA02931-4E4C-E025-9548-F2318DE3C737}"/>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45798BCF-9668-CC02-7C73-83803C9716DF}"/>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A684A319-6844-16C2-0C1F-791BD9046944}"/>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7DCCF135-149D-0A77-44E9-C3B719F443F3}"/>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EEC7CC1-EFBF-C2A2-884C-20DC62E1F19B}"/>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A4543861-2A86-3220-A821-37972AFD924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E733F28D-BD2B-FF3B-A28D-D814B3BD250C}"/>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57EB24FC-8CC2-8D80-B5A9-8E78755429C0}"/>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pic>
        <p:nvPicPr>
          <p:cNvPr id="5" name="Picture 4">
            <a:extLst>
              <a:ext uri="{FF2B5EF4-FFF2-40B4-BE49-F238E27FC236}">
                <a16:creationId xmlns:a16="http://schemas.microsoft.com/office/drawing/2014/main" id="{3F06439A-C031-DFA8-AA96-31345BE8547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81"/>
          <a:stretch/>
        </p:blipFill>
        <p:spPr>
          <a:xfrm>
            <a:off x="0" y="4439718"/>
            <a:ext cx="7559675" cy="4633385"/>
          </a:xfrm>
          <a:prstGeom prst="rect">
            <a:avLst/>
          </a:prstGeom>
        </p:spPr>
      </p:pic>
      <p:sp>
        <p:nvSpPr>
          <p:cNvPr id="6" name="Rectangle 5">
            <a:extLst>
              <a:ext uri="{FF2B5EF4-FFF2-40B4-BE49-F238E27FC236}">
                <a16:creationId xmlns:a16="http://schemas.microsoft.com/office/drawing/2014/main" id="{076D17D2-DAD1-CB7A-0461-EAB52006EC4F}"/>
              </a:ext>
            </a:extLst>
          </p:cNvPr>
          <p:cNvSpPr/>
          <p:nvPr/>
        </p:nvSpPr>
        <p:spPr>
          <a:xfrm>
            <a:off x="-10087" y="8725582"/>
            <a:ext cx="7559674" cy="88082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Text Placeholder 2">
            <a:extLst>
              <a:ext uri="{FF2B5EF4-FFF2-40B4-BE49-F238E27FC236}">
                <a16:creationId xmlns:a16="http://schemas.microsoft.com/office/drawing/2014/main" id="{C8F54B30-4F3D-81A2-DDF2-04615728390C}"/>
              </a:ext>
            </a:extLst>
          </p:cNvPr>
          <p:cNvSpPr txBox="1">
            <a:spLocks/>
          </p:cNvSpPr>
          <p:nvPr/>
        </p:nvSpPr>
        <p:spPr>
          <a:xfrm>
            <a:off x="557032" y="8826074"/>
            <a:ext cx="6425434" cy="699804"/>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tabLst>
                <a:tab pos="177800" algn="l"/>
              </a:tabLst>
            </a:pPr>
            <a:r>
              <a:rPr lang="en-US" err="1">
                <a:solidFill>
                  <a:schemeClr val="tx1"/>
                </a:solidFill>
                <a:latin typeface="Calibri"/>
                <a:cs typeface="Calibri"/>
              </a:rPr>
              <a:t>Ahlaki</a:t>
            </a:r>
            <a:r>
              <a:rPr lang="en-US">
                <a:solidFill>
                  <a:schemeClr val="tx1"/>
                </a:solidFill>
                <a:latin typeface="Calibri"/>
                <a:cs typeface="Calibri"/>
              </a:rPr>
              <a:t> </a:t>
            </a:r>
            <a:r>
              <a:rPr lang="en-US" err="1">
                <a:solidFill>
                  <a:schemeClr val="tx1"/>
                </a:solidFill>
                <a:latin typeface="Calibri"/>
                <a:cs typeface="Calibri"/>
              </a:rPr>
              <a:t>iş</a:t>
            </a:r>
            <a:r>
              <a:rPr lang="en-US">
                <a:solidFill>
                  <a:schemeClr val="tx1"/>
                </a:solidFill>
                <a:latin typeface="Calibri"/>
                <a:cs typeface="Calibri"/>
              </a:rPr>
              <a:t> </a:t>
            </a:r>
            <a:r>
              <a:rPr lang="en-US" err="1">
                <a:solidFill>
                  <a:schemeClr val="tx1"/>
                </a:solidFill>
                <a:latin typeface="Calibri"/>
                <a:cs typeface="Calibri"/>
              </a:rPr>
              <a:t>uygulamalarını</a:t>
            </a:r>
            <a:r>
              <a:rPr lang="en-US">
                <a:solidFill>
                  <a:schemeClr val="tx1"/>
                </a:solidFill>
                <a:latin typeface="Calibri"/>
                <a:cs typeface="Calibri"/>
              </a:rPr>
              <a:t> </a:t>
            </a:r>
            <a:r>
              <a:rPr lang="en-US" err="1">
                <a:solidFill>
                  <a:schemeClr val="tx1"/>
                </a:solidFill>
                <a:latin typeface="Calibri"/>
                <a:cs typeface="Calibri"/>
              </a:rPr>
              <a:t>hayata</a:t>
            </a:r>
            <a:r>
              <a:rPr lang="en-US">
                <a:solidFill>
                  <a:schemeClr val="tx1"/>
                </a:solidFill>
                <a:latin typeface="Calibri"/>
                <a:cs typeface="Calibri"/>
              </a:rPr>
              <a:t> </a:t>
            </a:r>
            <a:r>
              <a:rPr lang="en-US" err="1">
                <a:solidFill>
                  <a:schemeClr val="tx1"/>
                </a:solidFill>
                <a:latin typeface="Calibri"/>
                <a:cs typeface="Calibri"/>
              </a:rPr>
              <a:t>geçirerek</a:t>
            </a:r>
            <a:r>
              <a:rPr lang="en-US">
                <a:solidFill>
                  <a:schemeClr val="tx1"/>
                </a:solidFill>
                <a:latin typeface="Calibri"/>
                <a:cs typeface="Calibri"/>
              </a:rPr>
              <a:t>, </a:t>
            </a:r>
            <a:r>
              <a:rPr lang="en-US" err="1">
                <a:solidFill>
                  <a:schemeClr val="tx1"/>
                </a:solidFill>
                <a:latin typeface="Calibri"/>
                <a:cs typeface="Calibri"/>
              </a:rPr>
              <a:t>çalışanların</a:t>
            </a:r>
            <a:r>
              <a:rPr lang="en-US">
                <a:solidFill>
                  <a:schemeClr val="tx1"/>
                </a:solidFill>
                <a:latin typeface="Calibri"/>
                <a:cs typeface="Calibri"/>
              </a:rPr>
              <a:t> </a:t>
            </a:r>
            <a:r>
              <a:rPr lang="en-US" err="1">
                <a:solidFill>
                  <a:schemeClr val="tx1"/>
                </a:solidFill>
                <a:latin typeface="Calibri"/>
                <a:cs typeface="Calibri"/>
              </a:rPr>
              <a:t>değer</a:t>
            </a:r>
            <a:r>
              <a:rPr lang="en-US">
                <a:solidFill>
                  <a:schemeClr val="tx1"/>
                </a:solidFill>
                <a:latin typeface="Calibri"/>
                <a:cs typeface="Calibri"/>
              </a:rPr>
              <a:t> </a:t>
            </a:r>
            <a:r>
              <a:rPr lang="en-US" err="1">
                <a:solidFill>
                  <a:schemeClr val="tx1"/>
                </a:solidFill>
                <a:latin typeface="Calibri"/>
                <a:cs typeface="Calibri"/>
              </a:rPr>
              <a:t>gördüğü</a:t>
            </a:r>
            <a:r>
              <a:rPr lang="en-US">
                <a:solidFill>
                  <a:schemeClr val="tx1"/>
                </a:solidFill>
                <a:latin typeface="Calibri"/>
                <a:cs typeface="Calibri"/>
              </a:rPr>
              <a:t>, </a:t>
            </a:r>
            <a:r>
              <a:rPr lang="en-US" err="1">
                <a:solidFill>
                  <a:schemeClr val="tx1"/>
                </a:solidFill>
                <a:latin typeface="Calibri"/>
                <a:cs typeface="Calibri"/>
              </a:rPr>
              <a:t>saygı</a:t>
            </a:r>
            <a:r>
              <a:rPr lang="en-US">
                <a:solidFill>
                  <a:schemeClr val="tx1"/>
                </a:solidFill>
                <a:latin typeface="Calibri"/>
                <a:cs typeface="Calibri"/>
              </a:rPr>
              <a:t> </a:t>
            </a:r>
            <a:r>
              <a:rPr lang="en-US" err="1">
                <a:solidFill>
                  <a:schemeClr val="tx1"/>
                </a:solidFill>
                <a:latin typeface="Calibri"/>
                <a:cs typeface="Calibri"/>
              </a:rPr>
              <a:t>gördüğü</a:t>
            </a:r>
            <a:r>
              <a:rPr lang="en-US">
                <a:solidFill>
                  <a:schemeClr val="tx1"/>
                </a:solidFill>
                <a:latin typeface="Calibri"/>
                <a:cs typeface="Calibri"/>
              </a:rPr>
              <a:t> </a:t>
            </a:r>
            <a:r>
              <a:rPr lang="en-US" err="1">
                <a:solidFill>
                  <a:schemeClr val="tx1"/>
                </a:solidFill>
                <a:latin typeface="Calibri"/>
                <a:cs typeface="Calibri"/>
              </a:rPr>
              <a:t>ve</a:t>
            </a:r>
            <a:r>
              <a:rPr lang="en-US">
                <a:solidFill>
                  <a:schemeClr val="tx1"/>
                </a:solidFill>
                <a:latin typeface="Calibri"/>
                <a:cs typeface="Calibri"/>
              </a:rPr>
              <a:t> motive </a:t>
            </a:r>
            <a:r>
              <a:rPr lang="en-US" err="1">
                <a:solidFill>
                  <a:schemeClr val="tx1"/>
                </a:solidFill>
                <a:latin typeface="Calibri"/>
                <a:cs typeface="Calibri"/>
              </a:rPr>
              <a:t>olduğu</a:t>
            </a:r>
            <a:r>
              <a:rPr lang="en-US">
                <a:solidFill>
                  <a:schemeClr val="tx1"/>
                </a:solidFill>
                <a:latin typeface="Calibri"/>
                <a:cs typeface="Calibri"/>
              </a:rPr>
              <a:t> </a:t>
            </a:r>
            <a:r>
              <a:rPr lang="en-US" err="1">
                <a:solidFill>
                  <a:schemeClr val="tx1"/>
                </a:solidFill>
                <a:latin typeface="Calibri"/>
                <a:cs typeface="Calibri"/>
              </a:rPr>
              <a:t>bir</a:t>
            </a:r>
            <a:r>
              <a:rPr lang="en-US">
                <a:solidFill>
                  <a:schemeClr val="tx1"/>
                </a:solidFill>
                <a:latin typeface="Calibri"/>
                <a:cs typeface="Calibri"/>
              </a:rPr>
              <a:t> </a:t>
            </a:r>
            <a:r>
              <a:rPr lang="en-US" err="1">
                <a:solidFill>
                  <a:schemeClr val="tx1"/>
                </a:solidFill>
                <a:latin typeface="Calibri"/>
                <a:cs typeface="Calibri"/>
              </a:rPr>
              <a:t>ortam</a:t>
            </a:r>
            <a:r>
              <a:rPr lang="en-US">
                <a:solidFill>
                  <a:schemeClr val="tx1"/>
                </a:solidFill>
                <a:latin typeface="Calibri"/>
                <a:cs typeface="Calibri"/>
              </a:rPr>
              <a:t> </a:t>
            </a:r>
            <a:r>
              <a:rPr lang="en-US" err="1">
                <a:solidFill>
                  <a:schemeClr val="tx1"/>
                </a:solidFill>
                <a:latin typeface="Calibri"/>
                <a:cs typeface="Calibri"/>
              </a:rPr>
              <a:t>oluşturursunuz</a:t>
            </a:r>
            <a:r>
              <a:rPr lang="en-US">
                <a:solidFill>
                  <a:schemeClr val="tx1"/>
                </a:solidFill>
                <a:latin typeface="Calibri"/>
                <a:cs typeface="Calibri"/>
              </a:rPr>
              <a:t>. Bu, </a:t>
            </a:r>
            <a:r>
              <a:rPr lang="en-US" err="1">
                <a:solidFill>
                  <a:schemeClr val="tx1"/>
                </a:solidFill>
                <a:latin typeface="Calibri"/>
                <a:cs typeface="Calibri"/>
              </a:rPr>
              <a:t>daha</a:t>
            </a:r>
            <a:r>
              <a:rPr lang="en-US">
                <a:solidFill>
                  <a:schemeClr val="tx1"/>
                </a:solidFill>
                <a:latin typeface="Calibri"/>
                <a:cs typeface="Calibri"/>
              </a:rPr>
              <a:t> </a:t>
            </a:r>
            <a:r>
              <a:rPr lang="en-US" err="1">
                <a:solidFill>
                  <a:schemeClr val="tx1"/>
                </a:solidFill>
                <a:latin typeface="Calibri"/>
                <a:cs typeface="Calibri"/>
              </a:rPr>
              <a:t>yüksek</a:t>
            </a:r>
            <a:r>
              <a:rPr lang="en-US">
                <a:solidFill>
                  <a:schemeClr val="tx1"/>
                </a:solidFill>
                <a:latin typeface="Calibri"/>
                <a:cs typeface="Calibri"/>
              </a:rPr>
              <a:t> </a:t>
            </a:r>
            <a:r>
              <a:rPr lang="en-US" err="1">
                <a:solidFill>
                  <a:schemeClr val="tx1"/>
                </a:solidFill>
                <a:latin typeface="Calibri"/>
                <a:cs typeface="Calibri"/>
              </a:rPr>
              <a:t>çalışan</a:t>
            </a:r>
            <a:r>
              <a:rPr lang="en-US">
                <a:solidFill>
                  <a:schemeClr val="tx1"/>
                </a:solidFill>
                <a:latin typeface="Calibri"/>
                <a:cs typeface="Calibri"/>
              </a:rPr>
              <a:t> </a:t>
            </a:r>
            <a:r>
              <a:rPr lang="en-US" err="1">
                <a:solidFill>
                  <a:schemeClr val="tx1"/>
                </a:solidFill>
                <a:latin typeface="Calibri"/>
                <a:cs typeface="Calibri"/>
              </a:rPr>
              <a:t>memnuniyetine</a:t>
            </a:r>
            <a:r>
              <a:rPr lang="en-US">
                <a:solidFill>
                  <a:schemeClr val="tx1"/>
                </a:solidFill>
                <a:latin typeface="Calibri"/>
                <a:cs typeface="Calibri"/>
              </a:rPr>
              <a:t>, </a:t>
            </a:r>
            <a:r>
              <a:rPr lang="en-US" err="1">
                <a:solidFill>
                  <a:schemeClr val="tx1"/>
                </a:solidFill>
                <a:latin typeface="Calibri"/>
                <a:cs typeface="Calibri"/>
              </a:rPr>
              <a:t>üretkenliğine</a:t>
            </a:r>
            <a:r>
              <a:rPr lang="en-US">
                <a:solidFill>
                  <a:schemeClr val="tx1"/>
                </a:solidFill>
                <a:latin typeface="Calibri"/>
                <a:cs typeface="Calibri"/>
              </a:rPr>
              <a:t> </a:t>
            </a:r>
            <a:r>
              <a:rPr lang="en-US" err="1">
                <a:solidFill>
                  <a:schemeClr val="tx1"/>
                </a:solidFill>
                <a:latin typeface="Calibri"/>
                <a:cs typeface="Calibri"/>
              </a:rPr>
              <a:t>ve</a:t>
            </a:r>
            <a:r>
              <a:rPr lang="en-US">
                <a:solidFill>
                  <a:schemeClr val="tx1"/>
                </a:solidFill>
                <a:latin typeface="Calibri"/>
                <a:cs typeface="Calibri"/>
              </a:rPr>
              <a:t> </a:t>
            </a:r>
            <a:r>
              <a:rPr lang="en-US" err="1">
                <a:solidFill>
                  <a:schemeClr val="tx1"/>
                </a:solidFill>
                <a:latin typeface="Calibri"/>
                <a:cs typeface="Calibri"/>
              </a:rPr>
              <a:t>işte</a:t>
            </a:r>
            <a:r>
              <a:rPr lang="en-US">
                <a:solidFill>
                  <a:schemeClr val="tx1"/>
                </a:solidFill>
                <a:latin typeface="Calibri"/>
                <a:cs typeface="Calibri"/>
              </a:rPr>
              <a:t> </a:t>
            </a:r>
            <a:r>
              <a:rPr lang="en-US" err="1">
                <a:solidFill>
                  <a:schemeClr val="tx1"/>
                </a:solidFill>
                <a:latin typeface="Calibri"/>
                <a:cs typeface="Calibri"/>
              </a:rPr>
              <a:t>kalma</a:t>
            </a:r>
            <a:r>
              <a:rPr lang="en-US">
                <a:solidFill>
                  <a:schemeClr val="tx1"/>
                </a:solidFill>
                <a:latin typeface="Calibri"/>
                <a:cs typeface="Calibri"/>
              </a:rPr>
              <a:t> </a:t>
            </a:r>
            <a:r>
              <a:rPr lang="en-US" err="1">
                <a:solidFill>
                  <a:schemeClr val="tx1"/>
                </a:solidFill>
                <a:latin typeface="Calibri"/>
                <a:cs typeface="Calibri"/>
              </a:rPr>
              <a:t>oranına</a:t>
            </a:r>
            <a:r>
              <a:rPr lang="en-US">
                <a:solidFill>
                  <a:schemeClr val="tx1"/>
                </a:solidFill>
                <a:latin typeface="Calibri"/>
                <a:cs typeface="Calibri"/>
              </a:rPr>
              <a:t> </a:t>
            </a:r>
            <a:r>
              <a:rPr lang="en-US" err="1">
                <a:solidFill>
                  <a:schemeClr val="tx1"/>
                </a:solidFill>
                <a:latin typeface="Calibri"/>
                <a:cs typeface="Calibri"/>
              </a:rPr>
              <a:t>yol</a:t>
            </a:r>
            <a:r>
              <a:rPr lang="en-US">
                <a:solidFill>
                  <a:schemeClr val="tx1"/>
                </a:solidFill>
                <a:latin typeface="Calibri"/>
                <a:cs typeface="Calibri"/>
              </a:rPr>
              <a:t> </a:t>
            </a:r>
            <a:r>
              <a:rPr lang="en-US" err="1">
                <a:solidFill>
                  <a:schemeClr val="tx1"/>
                </a:solidFill>
                <a:latin typeface="Calibri"/>
                <a:cs typeface="Calibri"/>
              </a:rPr>
              <a:t>açar</a:t>
            </a:r>
            <a:r>
              <a:rPr lang="en-US">
                <a:solidFill>
                  <a:schemeClr val="tx1"/>
                </a:solidFill>
                <a:latin typeface="Calibri"/>
                <a:cs typeface="Calibri"/>
              </a:rPr>
              <a:t>. </a:t>
            </a:r>
            <a:r>
              <a:rPr lang="en-US" err="1">
                <a:solidFill>
                  <a:schemeClr val="tx1"/>
                </a:solidFill>
                <a:latin typeface="Calibri"/>
                <a:cs typeface="Calibri"/>
              </a:rPr>
              <a:t>Ahlaki</a:t>
            </a:r>
            <a:r>
              <a:rPr lang="en-US">
                <a:solidFill>
                  <a:schemeClr val="tx1"/>
                </a:solidFill>
                <a:latin typeface="Calibri"/>
                <a:cs typeface="Calibri"/>
              </a:rPr>
              <a:t> </a:t>
            </a:r>
            <a:r>
              <a:rPr lang="en-US" err="1">
                <a:solidFill>
                  <a:schemeClr val="tx1"/>
                </a:solidFill>
                <a:latin typeface="Calibri"/>
                <a:cs typeface="Calibri"/>
              </a:rPr>
              <a:t>misyonunuzla</a:t>
            </a:r>
            <a:r>
              <a:rPr lang="en-US">
                <a:solidFill>
                  <a:schemeClr val="tx1"/>
                </a:solidFill>
                <a:latin typeface="Calibri"/>
                <a:cs typeface="Calibri"/>
              </a:rPr>
              <a:t> </a:t>
            </a:r>
            <a:r>
              <a:rPr lang="en-US" err="1">
                <a:solidFill>
                  <a:schemeClr val="tx1"/>
                </a:solidFill>
                <a:latin typeface="Calibri"/>
                <a:cs typeface="Calibri"/>
              </a:rPr>
              <a:t>uyumlu</a:t>
            </a:r>
            <a:r>
              <a:rPr lang="en-US">
                <a:solidFill>
                  <a:schemeClr val="tx1"/>
                </a:solidFill>
                <a:latin typeface="Calibri"/>
                <a:cs typeface="Calibri"/>
              </a:rPr>
              <a:t> </a:t>
            </a:r>
            <a:r>
              <a:rPr lang="en-US" err="1">
                <a:solidFill>
                  <a:schemeClr val="tx1"/>
                </a:solidFill>
                <a:latin typeface="Calibri"/>
                <a:cs typeface="Calibri"/>
              </a:rPr>
              <a:t>olmanızın</a:t>
            </a:r>
            <a:r>
              <a:rPr lang="en-US">
                <a:solidFill>
                  <a:schemeClr val="tx1"/>
                </a:solidFill>
                <a:latin typeface="Calibri"/>
                <a:cs typeface="Calibri"/>
              </a:rPr>
              <a:t> </a:t>
            </a:r>
            <a:r>
              <a:rPr lang="en-US" err="1">
                <a:solidFill>
                  <a:schemeClr val="tx1"/>
                </a:solidFill>
                <a:latin typeface="Calibri"/>
                <a:cs typeface="Calibri"/>
              </a:rPr>
              <a:t>yanı</a:t>
            </a:r>
            <a:r>
              <a:rPr lang="en-US">
                <a:solidFill>
                  <a:schemeClr val="tx1"/>
                </a:solidFill>
                <a:latin typeface="Calibri"/>
                <a:cs typeface="Calibri"/>
              </a:rPr>
              <a:t> </a:t>
            </a:r>
            <a:r>
              <a:rPr lang="en-US" err="1">
                <a:solidFill>
                  <a:schemeClr val="tx1"/>
                </a:solidFill>
                <a:latin typeface="Calibri"/>
                <a:cs typeface="Calibri"/>
              </a:rPr>
              <a:t>sıra</a:t>
            </a:r>
            <a:r>
              <a:rPr lang="en-US">
                <a:solidFill>
                  <a:schemeClr val="tx1"/>
                </a:solidFill>
                <a:latin typeface="Calibri"/>
                <a:cs typeface="Calibri"/>
              </a:rPr>
              <a:t>, </a:t>
            </a:r>
            <a:r>
              <a:rPr lang="en-US" err="1">
                <a:solidFill>
                  <a:schemeClr val="tx1"/>
                </a:solidFill>
                <a:latin typeface="Calibri"/>
                <a:cs typeface="Calibri"/>
              </a:rPr>
              <a:t>adil</a:t>
            </a:r>
            <a:r>
              <a:rPr lang="en-US">
                <a:solidFill>
                  <a:schemeClr val="tx1"/>
                </a:solidFill>
                <a:latin typeface="Calibri"/>
                <a:cs typeface="Calibri"/>
              </a:rPr>
              <a:t> </a:t>
            </a:r>
            <a:r>
              <a:rPr lang="en-US" err="1">
                <a:solidFill>
                  <a:schemeClr val="tx1"/>
                </a:solidFill>
                <a:latin typeface="Calibri"/>
                <a:cs typeface="Calibri"/>
              </a:rPr>
              <a:t>iş</a:t>
            </a:r>
            <a:r>
              <a:rPr lang="en-US">
                <a:solidFill>
                  <a:schemeClr val="tx1"/>
                </a:solidFill>
                <a:latin typeface="Calibri"/>
                <a:cs typeface="Calibri"/>
              </a:rPr>
              <a:t> </a:t>
            </a:r>
            <a:r>
              <a:rPr lang="en-US" err="1">
                <a:solidFill>
                  <a:schemeClr val="tx1"/>
                </a:solidFill>
                <a:latin typeface="Calibri"/>
                <a:cs typeface="Calibri"/>
              </a:rPr>
              <a:t>uygulamalarına</a:t>
            </a:r>
            <a:r>
              <a:rPr lang="en-US">
                <a:solidFill>
                  <a:schemeClr val="tx1"/>
                </a:solidFill>
                <a:latin typeface="Calibri"/>
                <a:cs typeface="Calibri"/>
              </a:rPr>
              <a:t> </a:t>
            </a:r>
            <a:r>
              <a:rPr lang="en-US" err="1">
                <a:solidFill>
                  <a:schemeClr val="tx1"/>
                </a:solidFill>
                <a:latin typeface="Calibri"/>
                <a:cs typeface="Calibri"/>
              </a:rPr>
              <a:t>olan</a:t>
            </a:r>
            <a:r>
              <a:rPr lang="en-US">
                <a:solidFill>
                  <a:schemeClr val="tx1"/>
                </a:solidFill>
                <a:latin typeface="Calibri"/>
                <a:cs typeface="Calibri"/>
              </a:rPr>
              <a:t> </a:t>
            </a:r>
            <a:r>
              <a:rPr lang="en-US" err="1">
                <a:solidFill>
                  <a:schemeClr val="tx1"/>
                </a:solidFill>
                <a:latin typeface="Calibri"/>
                <a:cs typeface="Calibri"/>
              </a:rPr>
              <a:t>bağlılığınız</a:t>
            </a:r>
            <a:r>
              <a:rPr lang="en-US">
                <a:solidFill>
                  <a:schemeClr val="tx1"/>
                </a:solidFill>
                <a:latin typeface="Calibri"/>
                <a:cs typeface="Calibri"/>
              </a:rPr>
              <a:t> </a:t>
            </a:r>
            <a:r>
              <a:rPr lang="en-US" err="1">
                <a:solidFill>
                  <a:schemeClr val="tx1"/>
                </a:solidFill>
                <a:latin typeface="Calibri"/>
                <a:cs typeface="Calibri"/>
              </a:rPr>
              <a:t>işveren</a:t>
            </a:r>
            <a:r>
              <a:rPr lang="en-US">
                <a:solidFill>
                  <a:schemeClr val="tx1"/>
                </a:solidFill>
                <a:latin typeface="Calibri"/>
                <a:cs typeface="Calibri"/>
              </a:rPr>
              <a:t> </a:t>
            </a:r>
            <a:r>
              <a:rPr lang="en-US" err="1">
                <a:solidFill>
                  <a:schemeClr val="tx1"/>
                </a:solidFill>
                <a:latin typeface="Calibri"/>
                <a:cs typeface="Calibri"/>
              </a:rPr>
              <a:t>olarak</a:t>
            </a:r>
            <a:r>
              <a:rPr lang="en-US">
                <a:solidFill>
                  <a:schemeClr val="tx1"/>
                </a:solidFill>
                <a:latin typeface="Calibri"/>
                <a:cs typeface="Calibri"/>
              </a:rPr>
              <a:t> </a:t>
            </a:r>
            <a:r>
              <a:rPr lang="en-US" err="1">
                <a:solidFill>
                  <a:schemeClr val="tx1"/>
                </a:solidFill>
                <a:latin typeface="Calibri"/>
                <a:cs typeface="Calibri"/>
              </a:rPr>
              <a:t>itibarınızı</a:t>
            </a:r>
            <a:r>
              <a:rPr lang="en-US">
                <a:solidFill>
                  <a:schemeClr val="tx1"/>
                </a:solidFill>
                <a:latin typeface="Calibri"/>
                <a:cs typeface="Calibri"/>
              </a:rPr>
              <a:t> </a:t>
            </a:r>
            <a:r>
              <a:rPr lang="en-US" err="1">
                <a:solidFill>
                  <a:schemeClr val="tx1"/>
                </a:solidFill>
                <a:latin typeface="Calibri"/>
                <a:cs typeface="Calibri"/>
              </a:rPr>
              <a:t>artırır</a:t>
            </a:r>
            <a:r>
              <a:rPr lang="en-US">
                <a:solidFill>
                  <a:schemeClr val="tx1"/>
                </a:solidFill>
                <a:latin typeface="Calibri"/>
                <a:cs typeface="Calibri"/>
              </a:rPr>
              <a:t> </a:t>
            </a:r>
            <a:r>
              <a:rPr lang="en-US" err="1">
                <a:solidFill>
                  <a:schemeClr val="tx1"/>
                </a:solidFill>
                <a:latin typeface="Calibri"/>
                <a:cs typeface="Calibri"/>
              </a:rPr>
              <a:t>ve</a:t>
            </a:r>
            <a:r>
              <a:rPr lang="en-US">
                <a:solidFill>
                  <a:schemeClr val="tx1"/>
                </a:solidFill>
                <a:latin typeface="Calibri"/>
                <a:cs typeface="Calibri"/>
              </a:rPr>
              <a:t> </a:t>
            </a:r>
            <a:r>
              <a:rPr lang="en-US" err="1">
                <a:solidFill>
                  <a:schemeClr val="tx1"/>
                </a:solidFill>
                <a:latin typeface="Calibri"/>
                <a:cs typeface="Calibri"/>
              </a:rPr>
              <a:t>işinizi</a:t>
            </a:r>
            <a:r>
              <a:rPr lang="en-US">
                <a:solidFill>
                  <a:schemeClr val="tx1"/>
                </a:solidFill>
                <a:latin typeface="Calibri"/>
                <a:cs typeface="Calibri"/>
              </a:rPr>
              <a:t> </a:t>
            </a:r>
            <a:r>
              <a:rPr lang="en-US" err="1">
                <a:solidFill>
                  <a:schemeClr val="tx1"/>
                </a:solidFill>
                <a:latin typeface="Calibri"/>
                <a:cs typeface="Calibri"/>
              </a:rPr>
              <a:t>uzun</a:t>
            </a:r>
            <a:r>
              <a:rPr lang="en-US">
                <a:solidFill>
                  <a:schemeClr val="tx1"/>
                </a:solidFill>
                <a:latin typeface="Calibri"/>
                <a:cs typeface="Calibri"/>
              </a:rPr>
              <a:t> </a:t>
            </a:r>
            <a:r>
              <a:rPr lang="en-US" err="1">
                <a:solidFill>
                  <a:schemeClr val="tx1"/>
                </a:solidFill>
                <a:latin typeface="Calibri"/>
                <a:cs typeface="Calibri"/>
              </a:rPr>
              <a:t>vadede</a:t>
            </a:r>
            <a:r>
              <a:rPr lang="en-US">
                <a:solidFill>
                  <a:schemeClr val="tx1"/>
                </a:solidFill>
                <a:latin typeface="Calibri"/>
                <a:cs typeface="Calibri"/>
              </a:rPr>
              <a:t> </a:t>
            </a:r>
            <a:r>
              <a:rPr lang="en-US" err="1">
                <a:solidFill>
                  <a:schemeClr val="tx1"/>
                </a:solidFill>
                <a:latin typeface="Calibri"/>
                <a:cs typeface="Calibri"/>
              </a:rPr>
              <a:t>güçlendirir</a:t>
            </a:r>
            <a:r>
              <a:rPr lang="en-US">
                <a:solidFill>
                  <a:schemeClr val="tx1"/>
                </a:solidFill>
                <a:latin typeface="Calibri"/>
                <a:cs typeface="Calibri"/>
              </a:rPr>
              <a:t>.</a:t>
            </a:r>
          </a:p>
        </p:txBody>
      </p:sp>
      <p:sp>
        <p:nvSpPr>
          <p:cNvPr id="3" name="Text Box 5">
            <a:extLst>
              <a:ext uri="{FF2B5EF4-FFF2-40B4-BE49-F238E27FC236}">
                <a16:creationId xmlns:a16="http://schemas.microsoft.com/office/drawing/2014/main" id="{80F5BDBE-7E34-CDE2-3267-6DF27B84AD30}"/>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4219334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Etik Çalışma Kültürü Oluşturma Stratejileri</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550992"/>
            <a:ext cx="6518853" cy="72544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tr-TR" b="1">
                <a:solidFill>
                  <a:schemeClr val="tx1"/>
                </a:solidFill>
                <a:latin typeface="Calibri"/>
                <a:cs typeface="Calibri"/>
              </a:rPr>
              <a:t>Gıda iş değerlerinizle uyumlu, destekleyici bir ortamın teşvik edilmesi için güçlü ve etik bir çalışma kültürü oluşturmak çok önemlidir. Etik bir çalışma kültürü oluşturmaya yönelik stratejiler hakkında daha ayrıntılı bir incelemeyi burada bulabilirsiniz:</a:t>
            </a:r>
            <a:endParaRPr lang="tr-TR" b="1">
              <a:solidFill>
                <a:schemeClr val="tx1"/>
              </a:solidFill>
              <a:ea typeface="Calibri"/>
            </a:endParaRPr>
          </a:p>
          <a:p>
            <a:pPr algn="l" rtl="0">
              <a:buClr>
                <a:srgbClr val="F1A0C2"/>
              </a:buClr>
              <a:tabLst>
                <a:tab pos="177800" algn="l"/>
              </a:tabLst>
            </a:pPr>
            <a:endParaRPr lang="tr-TR" b="1">
              <a:solidFill>
                <a:schemeClr val="tx1"/>
              </a:solidFill>
              <a:ea typeface="Calibri"/>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03</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52</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101617" y="2161803"/>
            <a:ext cx="7669485" cy="1715511"/>
            <a:chOff x="-98298" y="2445536"/>
            <a:chExt cx="7669485" cy="1715511"/>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15511"/>
              <a:chOff x="-62902" y="2505789"/>
              <a:chExt cx="7669485" cy="1715511"/>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2968388"/>
                <a:ext cx="667849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Örgüt Kültürü için Oryantasyon: </a:t>
                </a:r>
                <a:r>
                  <a:rPr lang="tr-TR">
                    <a:solidFill>
                      <a:schemeClr val="tx1"/>
                    </a:solidFill>
                    <a:latin typeface="Calibri"/>
                    <a:cs typeface="Calibri"/>
                  </a:rPr>
                  <a:t>Çalışanlarınızı gıda işletmenize yön veren etik ilkeler ve değerler konusunda eğitmek için düzenli etik eğitim oturumları düzenleyin. Bu, bütün bir örgütte ortak bir anlayış ve etik değerlere bağlılık yaratılmasına yardımcı olur.</a:t>
                </a:r>
                <a:endParaRPr lang="tr-TR">
                  <a:solidFill>
                    <a:schemeClr val="tx1"/>
                  </a:solidFill>
                  <a:latin typeface="Calibri"/>
                  <a:ea typeface="Calibri"/>
                  <a:cs typeface="Calibri"/>
                </a:endParaRP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Davranış Kodu: </a:t>
                </a:r>
                <a:r>
                  <a:rPr lang="tr-TR">
                    <a:solidFill>
                      <a:schemeClr val="tx1"/>
                    </a:solidFill>
                    <a:latin typeface="Calibri"/>
                    <a:cs typeface="Calibri"/>
                  </a:rPr>
                  <a:t>Beklenen etik standartların ana hatlarını çizen kapsamlı bir davranış kuralları geliştirin. Kodu tüm çalışanlara açıkça iletin ve onların bu koda erişebildiğinden emin olun. Kurallara ilişkin eğitim sağlayın ve devam eden tartışmalar ve hatırlatmalar yoluyla önemini pekiştirin.</a:t>
                </a:r>
                <a:endParaRPr lang="tr-TR">
                  <a:solidFill>
                    <a:schemeClr val="tx1"/>
                  </a:solidFill>
                  <a:latin typeface="Calibri"/>
                  <a:ea typeface="Calibri"/>
                  <a:cs typeface="Calibri"/>
                </a:endParaRPr>
              </a:p>
              <a:p>
                <a:pPr algn="l">
                  <a:buClr>
                    <a:srgbClr val="F1A0C2"/>
                  </a:buClr>
                  <a:tabLst>
                    <a:tab pos="177800" algn="l"/>
                  </a:tabLst>
                </a:pPr>
                <a:endParaRPr lang="tr-TR">
                  <a:solidFill>
                    <a:schemeClr val="tx1"/>
                  </a:solidFill>
                  <a:latin typeface="Calibri"/>
                  <a:ea typeface="Calibri"/>
                  <a:cs typeface="Calibri"/>
                </a:endParaRPr>
              </a:p>
              <a:p>
                <a:pPr algn="l">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57" name="Freeform 56">
              <a:extLst>
                <a:ext uri="{FF2B5EF4-FFF2-40B4-BE49-F238E27FC236}">
                  <a16:creationId xmlns:a16="http://schemas.microsoft.com/office/drawing/2014/main" id="{C540FC34-3013-ADF7-F781-38952C1A0862}"/>
                </a:ext>
              </a:extLst>
            </p:cNvPr>
            <p:cNvSpPr/>
            <p:nvPr/>
          </p:nvSpPr>
          <p:spPr>
            <a:xfrm>
              <a:off x="420542"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969398"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Etik Eğitim Programlarının Uygulanması</a:t>
              </a:r>
            </a:p>
          </p:txBody>
        </p:sp>
      </p:grpSp>
      <p:grpSp>
        <p:nvGrpSpPr>
          <p:cNvPr id="36" name="Group 35">
            <a:extLst>
              <a:ext uri="{FF2B5EF4-FFF2-40B4-BE49-F238E27FC236}">
                <a16:creationId xmlns:a16="http://schemas.microsoft.com/office/drawing/2014/main" id="{1209E6BB-299E-A7D0-95F2-CEFD44AA2B46}"/>
              </a:ext>
            </a:extLst>
          </p:cNvPr>
          <p:cNvGrpSpPr/>
          <p:nvPr/>
        </p:nvGrpSpPr>
        <p:grpSpPr>
          <a:xfrm>
            <a:off x="-101617" y="5619393"/>
            <a:ext cx="7669485" cy="1715511"/>
            <a:chOff x="-98298" y="2445536"/>
            <a:chExt cx="7669485" cy="1715511"/>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98298" y="2445536"/>
              <a:ext cx="7669485" cy="1715511"/>
              <a:chOff x="-62902" y="2505789"/>
              <a:chExt cx="7669485" cy="1715511"/>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2968388"/>
                <a:ext cx="671508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Etik Performans Metrikleri: </a:t>
                </a:r>
                <a:r>
                  <a:rPr lang="tr-TR">
                    <a:solidFill>
                      <a:schemeClr val="tx1"/>
                    </a:solidFill>
                    <a:latin typeface="Calibri"/>
                    <a:cs typeface="Calibri"/>
                  </a:rPr>
                  <a:t>Etik hususları içeren temel performans göstergeleri oluşturun. Sürekli olarak etik değerler sergileyen çalışanları ayırt edin ve ödüllendirin, ödüllendirdiğiniz konular davranış sürdürülebilirliği, adil ticaret uygulamalarına bağlı kalmaları veya sosyal sorumluluğu sağlamak için sizi ileri taşıyacak çalışmalarda bulunmaları ile ilişkili olabilir.</a:t>
                </a:r>
                <a:endParaRPr lang="tr-TR">
                  <a:solidFill>
                    <a:schemeClr val="tx1"/>
                  </a:solidFill>
                  <a:latin typeface="Calibri"/>
                  <a:ea typeface="Calibri"/>
                  <a:cs typeface="Calibri"/>
                </a:endParaRP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Çalışan Takdir Programları: </a:t>
                </a:r>
                <a:r>
                  <a:rPr lang="tr-TR">
                    <a:solidFill>
                      <a:schemeClr val="tx1"/>
                    </a:solidFill>
                    <a:latin typeface="Calibri"/>
                    <a:cs typeface="Calibri"/>
                  </a:rPr>
                  <a:t>Etiği kabul, takdir eden ve davranışına yansıtan çalışanları tanıma programlarını uygulayın. Bu, şirketin etik değerlerini örnekleyen çalışanları kutlayan ödülleri, sertifikaları, kamuoyunun takdirini veya diğer teşvikleri içerebilir.</a:t>
                </a:r>
                <a:endParaRPr lang="tr-TR">
                  <a:solidFill>
                    <a:schemeClr val="tx1"/>
                  </a:solidFill>
                  <a:latin typeface="Calibri"/>
                  <a:ea typeface="Calibri"/>
                  <a:cs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a:p>
                <a:pPr algn="l" rtl="0">
                  <a:buClr>
                    <a:srgbClr val="F1A0C2"/>
                  </a:buClr>
                  <a:tabLst>
                    <a:tab pos="177800" algn="l"/>
                  </a:tabLst>
                </a:pPr>
                <a:endParaRPr lang="tr-TR">
                  <a:solidFill>
                    <a:schemeClr val="tx1"/>
                  </a:solidFill>
                  <a:ea typeface="Calibri"/>
                </a:endParaRPr>
              </a:p>
              <a:p>
                <a:pPr algn="l">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61" name="Freeform 60">
              <a:extLst>
                <a:ext uri="{FF2B5EF4-FFF2-40B4-BE49-F238E27FC236}">
                  <a16:creationId xmlns:a16="http://schemas.microsoft.com/office/drawing/2014/main" id="{8AC2EB09-33AC-5160-1835-8CB0C2956D01}"/>
                </a:ext>
              </a:extLst>
            </p:cNvPr>
            <p:cNvSpPr/>
            <p:nvPr/>
          </p:nvSpPr>
          <p:spPr>
            <a:xfrm>
              <a:off x="913703"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2" name="TextBox 61">
              <a:extLst>
                <a:ext uri="{FF2B5EF4-FFF2-40B4-BE49-F238E27FC236}">
                  <a16:creationId xmlns:a16="http://schemas.microsoft.com/office/drawing/2014/main" id="{5C95EA24-EE21-76B4-8BAD-8750494EC98B}"/>
                </a:ext>
              </a:extLst>
            </p:cNvPr>
            <p:cNvSpPr txBox="1"/>
            <p:nvPr/>
          </p:nvSpPr>
          <p:spPr>
            <a:xfrm>
              <a:off x="508237" y="2485495"/>
              <a:ext cx="5057052"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Etik Davranışın Tanınması ve Ödüllendirilmesi</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ED13CF4E-F94E-40A7-F05B-0F5DAA456FD4}"/>
              </a:ext>
            </a:extLst>
          </p:cNvPr>
          <p:cNvGrpSpPr/>
          <p:nvPr/>
        </p:nvGrpSpPr>
        <p:grpSpPr>
          <a:xfrm>
            <a:off x="5858360" y="361706"/>
            <a:ext cx="1025825" cy="1026524"/>
            <a:chOff x="7211530" y="2382809"/>
            <a:chExt cx="823268" cy="823829"/>
          </a:xfrm>
        </p:grpSpPr>
        <p:sp>
          <p:nvSpPr>
            <p:cNvPr id="16" name="Freeform 15">
              <a:extLst>
                <a:ext uri="{FF2B5EF4-FFF2-40B4-BE49-F238E27FC236}">
                  <a16:creationId xmlns:a16="http://schemas.microsoft.com/office/drawing/2014/main" id="{6A843511-B1E3-CFB8-9DDC-9EC62088E337}"/>
                </a:ext>
              </a:extLst>
            </p:cNvPr>
            <p:cNvSpPr/>
            <p:nvPr/>
          </p:nvSpPr>
          <p:spPr>
            <a:xfrm>
              <a:off x="7778815" y="2929319"/>
              <a:ext cx="246607" cy="246606"/>
            </a:xfrm>
            <a:custGeom>
              <a:avLst/>
              <a:gdLst>
                <a:gd name="connsiteX0" fmla="*/ 240284 w 246607"/>
                <a:gd name="connsiteY0" fmla="*/ 65942 h 246606"/>
                <a:gd name="connsiteX1" fmla="*/ 65943 w 246607"/>
                <a:gd name="connsiteY1" fmla="*/ 240284 h 246606"/>
                <a:gd name="connsiteX2" fmla="*/ 50586 w 246607"/>
                <a:gd name="connsiteY2" fmla="*/ 246607 h 246606"/>
                <a:gd name="connsiteX3" fmla="*/ 35230 w 246607"/>
                <a:gd name="connsiteY3" fmla="*/ 240284 h 246606"/>
                <a:gd name="connsiteX4" fmla="*/ 6323 w 246607"/>
                <a:gd name="connsiteY4" fmla="*/ 211377 h 246606"/>
                <a:gd name="connsiteX5" fmla="*/ 0 w 246607"/>
                <a:gd name="connsiteY5" fmla="*/ 196021 h 246606"/>
                <a:gd name="connsiteX6" fmla="*/ 6323 w 246607"/>
                <a:gd name="connsiteY6" fmla="*/ 180664 h 246606"/>
                <a:gd name="connsiteX7" fmla="*/ 180664 w 246607"/>
                <a:gd name="connsiteY7" fmla="*/ 6323 h 246606"/>
                <a:gd name="connsiteX8" fmla="*/ 196021 w 246607"/>
                <a:gd name="connsiteY8" fmla="*/ 0 h 246606"/>
                <a:gd name="connsiteX9" fmla="*/ 211377 w 246607"/>
                <a:gd name="connsiteY9" fmla="*/ 6323 h 246606"/>
                <a:gd name="connsiteX10" fmla="*/ 240284 w 246607"/>
                <a:gd name="connsiteY10" fmla="*/ 35230 h 246606"/>
                <a:gd name="connsiteX11" fmla="*/ 246607 w 246607"/>
                <a:gd name="connsiteY11" fmla="*/ 50586 h 246606"/>
                <a:gd name="connsiteX12" fmla="*/ 240284 w 246607"/>
                <a:gd name="connsiteY12" fmla="*/ 65942 h 24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607" h="246606">
                  <a:moveTo>
                    <a:pt x="240284" y="65942"/>
                  </a:moveTo>
                  <a:lnTo>
                    <a:pt x="65943" y="240284"/>
                  </a:lnTo>
                  <a:cubicBezTo>
                    <a:pt x="61426" y="244800"/>
                    <a:pt x="56006" y="246607"/>
                    <a:pt x="50586" y="246607"/>
                  </a:cubicBezTo>
                  <a:cubicBezTo>
                    <a:pt x="45166" y="246607"/>
                    <a:pt x="39746" y="244800"/>
                    <a:pt x="35230" y="240284"/>
                  </a:cubicBezTo>
                  <a:lnTo>
                    <a:pt x="6323" y="211377"/>
                  </a:lnTo>
                  <a:cubicBezTo>
                    <a:pt x="1807" y="207764"/>
                    <a:pt x="0" y="201441"/>
                    <a:pt x="0" y="196021"/>
                  </a:cubicBezTo>
                  <a:cubicBezTo>
                    <a:pt x="0" y="190601"/>
                    <a:pt x="1807" y="185181"/>
                    <a:pt x="6323" y="180664"/>
                  </a:cubicBezTo>
                  <a:lnTo>
                    <a:pt x="180664" y="6323"/>
                  </a:lnTo>
                  <a:cubicBezTo>
                    <a:pt x="185181" y="1807"/>
                    <a:pt x="190601" y="0"/>
                    <a:pt x="196021" y="0"/>
                  </a:cubicBezTo>
                  <a:cubicBezTo>
                    <a:pt x="201441" y="0"/>
                    <a:pt x="206861" y="1807"/>
                    <a:pt x="211377" y="6323"/>
                  </a:cubicBezTo>
                  <a:lnTo>
                    <a:pt x="240284" y="35230"/>
                  </a:lnTo>
                  <a:cubicBezTo>
                    <a:pt x="244800" y="39746"/>
                    <a:pt x="246607" y="45166"/>
                    <a:pt x="246607" y="50586"/>
                  </a:cubicBezTo>
                  <a:cubicBezTo>
                    <a:pt x="246607" y="56006"/>
                    <a:pt x="244800" y="61426"/>
                    <a:pt x="240284" y="65942"/>
                  </a:cubicBez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50B2E71E-5F6E-AFB3-8C85-C27413B2693E}"/>
                </a:ext>
              </a:extLst>
            </p:cNvPr>
            <p:cNvGrpSpPr/>
            <p:nvPr/>
          </p:nvGrpSpPr>
          <p:grpSpPr>
            <a:xfrm>
              <a:off x="7211530" y="2382809"/>
              <a:ext cx="823268" cy="823829"/>
              <a:chOff x="7211530" y="2382809"/>
              <a:chExt cx="823268" cy="823829"/>
            </a:xfrm>
            <a:solidFill>
              <a:srgbClr val="010101"/>
            </a:solidFill>
          </p:grpSpPr>
          <p:sp>
            <p:nvSpPr>
              <p:cNvPr id="19" name="Freeform 18">
                <a:extLst>
                  <a:ext uri="{FF2B5EF4-FFF2-40B4-BE49-F238E27FC236}">
                    <a16:creationId xmlns:a16="http://schemas.microsoft.com/office/drawing/2014/main" id="{B774724D-5673-90E6-F731-C6223F8BEA0C}"/>
                  </a:ext>
                </a:extLst>
              </p:cNvPr>
              <p:cNvSpPr/>
              <p:nvPr/>
            </p:nvSpPr>
            <p:spPr>
              <a:xfrm>
                <a:off x="7288086" y="3064247"/>
                <a:ext cx="32971" cy="32186"/>
              </a:xfrm>
              <a:custGeom>
                <a:avLst/>
                <a:gdLst>
                  <a:gd name="connsiteX0" fmla="*/ 4743 w 32971"/>
                  <a:gd name="connsiteY0" fmla="*/ 5087 h 32186"/>
                  <a:gd name="connsiteX1" fmla="*/ 4743 w 32971"/>
                  <a:gd name="connsiteY1" fmla="*/ 27670 h 32186"/>
                  <a:gd name="connsiteX2" fmla="*/ 4743 w 32971"/>
                  <a:gd name="connsiteY2" fmla="*/ 27670 h 32186"/>
                  <a:gd name="connsiteX3" fmla="*/ 16486 w 32971"/>
                  <a:gd name="connsiteY3" fmla="*/ 32186 h 32186"/>
                  <a:gd name="connsiteX4" fmla="*/ 28229 w 32971"/>
                  <a:gd name="connsiteY4" fmla="*/ 27670 h 32186"/>
                  <a:gd name="connsiteX5" fmla="*/ 28229 w 32971"/>
                  <a:gd name="connsiteY5" fmla="*/ 5087 h 32186"/>
                  <a:gd name="connsiteX6" fmla="*/ 4743 w 32971"/>
                  <a:gd name="connsiteY6" fmla="*/ 5087 h 3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71" h="32186">
                    <a:moveTo>
                      <a:pt x="4743" y="5087"/>
                    </a:moveTo>
                    <a:cubicBezTo>
                      <a:pt x="-1581" y="11410"/>
                      <a:pt x="-1581" y="21346"/>
                      <a:pt x="4743" y="27670"/>
                    </a:cubicBezTo>
                    <a:lnTo>
                      <a:pt x="4743" y="27670"/>
                    </a:lnTo>
                    <a:cubicBezTo>
                      <a:pt x="7452" y="30380"/>
                      <a:pt x="11969" y="32186"/>
                      <a:pt x="16486" y="32186"/>
                    </a:cubicBezTo>
                    <a:cubicBezTo>
                      <a:pt x="21002" y="32186"/>
                      <a:pt x="24616" y="30380"/>
                      <a:pt x="28229" y="27670"/>
                    </a:cubicBezTo>
                    <a:cubicBezTo>
                      <a:pt x="34552" y="21346"/>
                      <a:pt x="34552" y="10507"/>
                      <a:pt x="28229" y="5087"/>
                    </a:cubicBezTo>
                    <a:cubicBezTo>
                      <a:pt x="21002" y="-2140"/>
                      <a:pt x="11066" y="-1237"/>
                      <a:pt x="4743" y="5087"/>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41" name="Graphic 2">
                <a:extLst>
                  <a:ext uri="{FF2B5EF4-FFF2-40B4-BE49-F238E27FC236}">
                    <a16:creationId xmlns:a16="http://schemas.microsoft.com/office/drawing/2014/main" id="{98AC18CE-F821-0150-8109-71C4A7D626C0}"/>
                  </a:ext>
                </a:extLst>
              </p:cNvPr>
              <p:cNvGrpSpPr/>
              <p:nvPr/>
            </p:nvGrpSpPr>
            <p:grpSpPr>
              <a:xfrm>
                <a:off x="7211530" y="2382809"/>
                <a:ext cx="823268" cy="823829"/>
                <a:chOff x="7211530" y="2382809"/>
                <a:chExt cx="823268" cy="823829"/>
              </a:xfrm>
              <a:solidFill>
                <a:srgbClr val="010101"/>
              </a:solidFill>
            </p:grpSpPr>
            <p:sp>
              <p:nvSpPr>
                <p:cNvPr id="43" name="Freeform 42">
                  <a:extLst>
                    <a:ext uri="{FF2B5EF4-FFF2-40B4-BE49-F238E27FC236}">
                      <a16:creationId xmlns:a16="http://schemas.microsoft.com/office/drawing/2014/main" id="{3BC5AEAC-6336-2DAC-E477-A14E9BB43E69}"/>
                    </a:ext>
                  </a:extLst>
                </p:cNvPr>
                <p:cNvSpPr/>
                <p:nvPr/>
              </p:nvSpPr>
              <p:spPr>
                <a:xfrm>
                  <a:off x="7606281" y="2382809"/>
                  <a:ext cx="32519" cy="104785"/>
                </a:xfrm>
                <a:custGeom>
                  <a:avLst/>
                  <a:gdLst>
                    <a:gd name="connsiteX0" fmla="*/ 16260 w 32519"/>
                    <a:gd name="connsiteY0" fmla="*/ 104786 h 104785"/>
                    <a:gd name="connsiteX1" fmla="*/ 32519 w 32519"/>
                    <a:gd name="connsiteY1" fmla="*/ 88525 h 104785"/>
                    <a:gd name="connsiteX2" fmla="*/ 32519 w 32519"/>
                    <a:gd name="connsiteY2" fmla="*/ 16260 h 104785"/>
                    <a:gd name="connsiteX3" fmla="*/ 16260 w 32519"/>
                    <a:gd name="connsiteY3" fmla="*/ 0 h 104785"/>
                    <a:gd name="connsiteX4" fmla="*/ 0 w 32519"/>
                    <a:gd name="connsiteY4" fmla="*/ 16260 h 104785"/>
                    <a:gd name="connsiteX5" fmla="*/ 0 w 32519"/>
                    <a:gd name="connsiteY5" fmla="*/ 88525 h 104785"/>
                    <a:gd name="connsiteX6" fmla="*/ 16260 w 32519"/>
                    <a:gd name="connsiteY6" fmla="*/ 104786 h 104785"/>
                    <a:gd name="connsiteX7" fmla="*/ 16260 w 32519"/>
                    <a:gd name="connsiteY7" fmla="*/ 104786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19" h="104785">
                      <a:moveTo>
                        <a:pt x="16260" y="104786"/>
                      </a:moveTo>
                      <a:cubicBezTo>
                        <a:pt x="25293" y="104786"/>
                        <a:pt x="32519" y="97559"/>
                        <a:pt x="32519" y="88525"/>
                      </a:cubicBezTo>
                      <a:lnTo>
                        <a:pt x="32519" y="16260"/>
                      </a:lnTo>
                      <a:cubicBezTo>
                        <a:pt x="32519" y="7226"/>
                        <a:pt x="25293" y="0"/>
                        <a:pt x="16260" y="0"/>
                      </a:cubicBezTo>
                      <a:cubicBezTo>
                        <a:pt x="7226" y="0"/>
                        <a:pt x="0" y="7226"/>
                        <a:pt x="0" y="16260"/>
                      </a:cubicBezTo>
                      <a:lnTo>
                        <a:pt x="0" y="88525"/>
                      </a:lnTo>
                      <a:cubicBezTo>
                        <a:pt x="0" y="97559"/>
                        <a:pt x="7226" y="104786"/>
                        <a:pt x="16260" y="104786"/>
                      </a:cubicBezTo>
                      <a:lnTo>
                        <a:pt x="16260" y="104786"/>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C90EB751-279A-F5E2-C793-00994C0BF8D7}"/>
                    </a:ext>
                  </a:extLst>
                </p:cNvPr>
                <p:cNvSpPr/>
                <p:nvPr/>
              </p:nvSpPr>
              <p:spPr>
                <a:xfrm>
                  <a:off x="7211530" y="2513251"/>
                  <a:ext cx="823268" cy="693387"/>
                </a:xfrm>
                <a:custGeom>
                  <a:avLst/>
                  <a:gdLst>
                    <a:gd name="connsiteX0" fmla="*/ 808473 w 823268"/>
                    <a:gd name="connsiteY0" fmla="*/ 427811 h 693387"/>
                    <a:gd name="connsiteX1" fmla="*/ 779566 w 823268"/>
                    <a:gd name="connsiteY1" fmla="*/ 398905 h 693387"/>
                    <a:gd name="connsiteX2" fmla="*/ 741627 w 823268"/>
                    <a:gd name="connsiteY2" fmla="*/ 382645 h 693387"/>
                    <a:gd name="connsiteX3" fmla="*/ 715431 w 823268"/>
                    <a:gd name="connsiteY3" fmla="*/ 388968 h 693387"/>
                    <a:gd name="connsiteX4" fmla="*/ 661231 w 823268"/>
                    <a:gd name="connsiteY4" fmla="*/ 334769 h 693387"/>
                    <a:gd name="connsiteX5" fmla="*/ 663941 w 823268"/>
                    <a:gd name="connsiteY5" fmla="*/ 332059 h 693387"/>
                    <a:gd name="connsiteX6" fmla="*/ 663941 w 823268"/>
                    <a:gd name="connsiteY6" fmla="*/ 252567 h 693387"/>
                    <a:gd name="connsiteX7" fmla="*/ 635939 w 823268"/>
                    <a:gd name="connsiteY7" fmla="*/ 237210 h 693387"/>
                    <a:gd name="connsiteX8" fmla="*/ 637745 w 823268"/>
                    <a:gd name="connsiteY8" fmla="*/ 220951 h 693387"/>
                    <a:gd name="connsiteX9" fmla="*/ 621485 w 823268"/>
                    <a:gd name="connsiteY9" fmla="*/ 181204 h 693387"/>
                    <a:gd name="connsiteX10" fmla="*/ 593482 w 823268"/>
                    <a:gd name="connsiteY10" fmla="*/ 165848 h 693387"/>
                    <a:gd name="connsiteX11" fmla="*/ 595289 w 823268"/>
                    <a:gd name="connsiteY11" fmla="*/ 149588 h 693387"/>
                    <a:gd name="connsiteX12" fmla="*/ 579029 w 823268"/>
                    <a:gd name="connsiteY12" fmla="*/ 109842 h 693387"/>
                    <a:gd name="connsiteX13" fmla="*/ 551026 w 823268"/>
                    <a:gd name="connsiteY13" fmla="*/ 94486 h 693387"/>
                    <a:gd name="connsiteX14" fmla="*/ 536573 w 823268"/>
                    <a:gd name="connsiteY14" fmla="*/ 38480 h 693387"/>
                    <a:gd name="connsiteX15" fmla="*/ 490503 w 823268"/>
                    <a:gd name="connsiteY15" fmla="*/ 22220 h 693387"/>
                    <a:gd name="connsiteX16" fmla="*/ 383009 w 823268"/>
                    <a:gd name="connsiteY16" fmla="*/ 2347 h 693387"/>
                    <a:gd name="connsiteX17" fmla="*/ 333326 w 823268"/>
                    <a:gd name="connsiteY17" fmla="*/ 8670 h 693387"/>
                    <a:gd name="connsiteX18" fmla="*/ 330616 w 823268"/>
                    <a:gd name="connsiteY18" fmla="*/ 11380 h 693387"/>
                    <a:gd name="connsiteX19" fmla="*/ 270996 w 823268"/>
                    <a:gd name="connsiteY19" fmla="*/ 24027 h 693387"/>
                    <a:gd name="connsiteX20" fmla="*/ 254737 w 823268"/>
                    <a:gd name="connsiteY20" fmla="*/ 63773 h 693387"/>
                    <a:gd name="connsiteX21" fmla="*/ 256544 w 823268"/>
                    <a:gd name="connsiteY21" fmla="*/ 80032 h 693387"/>
                    <a:gd name="connsiteX22" fmla="*/ 228540 w 823268"/>
                    <a:gd name="connsiteY22" fmla="*/ 95389 h 693387"/>
                    <a:gd name="connsiteX23" fmla="*/ 212281 w 823268"/>
                    <a:gd name="connsiteY23" fmla="*/ 135135 h 693387"/>
                    <a:gd name="connsiteX24" fmla="*/ 214087 w 823268"/>
                    <a:gd name="connsiteY24" fmla="*/ 151395 h 693387"/>
                    <a:gd name="connsiteX25" fmla="*/ 186085 w 823268"/>
                    <a:gd name="connsiteY25" fmla="*/ 166751 h 693387"/>
                    <a:gd name="connsiteX26" fmla="*/ 169824 w 823268"/>
                    <a:gd name="connsiteY26" fmla="*/ 206497 h 693387"/>
                    <a:gd name="connsiteX27" fmla="*/ 179761 w 823268"/>
                    <a:gd name="connsiteY27" fmla="*/ 238113 h 693387"/>
                    <a:gd name="connsiteX28" fmla="*/ 158081 w 823268"/>
                    <a:gd name="connsiteY28" fmla="*/ 251663 h 693387"/>
                    <a:gd name="connsiteX29" fmla="*/ 158081 w 823268"/>
                    <a:gd name="connsiteY29" fmla="*/ 331156 h 693387"/>
                    <a:gd name="connsiteX30" fmla="*/ 160791 w 823268"/>
                    <a:gd name="connsiteY30" fmla="*/ 333866 h 693387"/>
                    <a:gd name="connsiteX31" fmla="*/ 106592 w 823268"/>
                    <a:gd name="connsiteY31" fmla="*/ 388065 h 693387"/>
                    <a:gd name="connsiteX32" fmla="*/ 45166 w 823268"/>
                    <a:gd name="connsiteY32" fmla="*/ 398905 h 693387"/>
                    <a:gd name="connsiteX33" fmla="*/ 16260 w 823268"/>
                    <a:gd name="connsiteY33" fmla="*/ 427811 h 693387"/>
                    <a:gd name="connsiteX34" fmla="*/ 0 w 823268"/>
                    <a:gd name="connsiteY34" fmla="*/ 465751 h 693387"/>
                    <a:gd name="connsiteX35" fmla="*/ 16260 w 823268"/>
                    <a:gd name="connsiteY35" fmla="*/ 503690 h 693387"/>
                    <a:gd name="connsiteX36" fmla="*/ 52393 w 823268"/>
                    <a:gd name="connsiteY36" fmla="*/ 539823 h 693387"/>
                    <a:gd name="connsiteX37" fmla="*/ 74976 w 823268"/>
                    <a:gd name="connsiteY37" fmla="*/ 539823 h 693387"/>
                    <a:gd name="connsiteX38" fmla="*/ 74976 w 823268"/>
                    <a:gd name="connsiteY38" fmla="*/ 517240 h 693387"/>
                    <a:gd name="connsiteX39" fmla="*/ 38843 w 823268"/>
                    <a:gd name="connsiteY39" fmla="*/ 481107 h 693387"/>
                    <a:gd name="connsiteX40" fmla="*/ 32520 w 823268"/>
                    <a:gd name="connsiteY40" fmla="*/ 465751 h 693387"/>
                    <a:gd name="connsiteX41" fmla="*/ 38843 w 823268"/>
                    <a:gd name="connsiteY41" fmla="*/ 450394 h 693387"/>
                    <a:gd name="connsiteX42" fmla="*/ 67749 w 823268"/>
                    <a:gd name="connsiteY42" fmla="*/ 421488 h 693387"/>
                    <a:gd name="connsiteX43" fmla="*/ 93946 w 823268"/>
                    <a:gd name="connsiteY43" fmla="*/ 417875 h 693387"/>
                    <a:gd name="connsiteX44" fmla="*/ 95752 w 823268"/>
                    <a:gd name="connsiteY44" fmla="*/ 420585 h 693387"/>
                    <a:gd name="connsiteX45" fmla="*/ 100269 w 823268"/>
                    <a:gd name="connsiteY45" fmla="*/ 424198 h 693387"/>
                    <a:gd name="connsiteX46" fmla="*/ 264673 w 823268"/>
                    <a:gd name="connsiteY46" fmla="*/ 588603 h 693387"/>
                    <a:gd name="connsiteX47" fmla="*/ 268287 w 823268"/>
                    <a:gd name="connsiteY47" fmla="*/ 593119 h 693387"/>
                    <a:gd name="connsiteX48" fmla="*/ 272803 w 823268"/>
                    <a:gd name="connsiteY48" fmla="*/ 596732 h 693387"/>
                    <a:gd name="connsiteX49" fmla="*/ 278223 w 823268"/>
                    <a:gd name="connsiteY49" fmla="*/ 611186 h 693387"/>
                    <a:gd name="connsiteX50" fmla="*/ 271900 w 823268"/>
                    <a:gd name="connsiteY50" fmla="*/ 626542 h 693387"/>
                    <a:gd name="connsiteX51" fmla="*/ 242994 w 823268"/>
                    <a:gd name="connsiteY51" fmla="*/ 655448 h 693387"/>
                    <a:gd name="connsiteX52" fmla="*/ 212281 w 823268"/>
                    <a:gd name="connsiteY52" fmla="*/ 655448 h 693387"/>
                    <a:gd name="connsiteX53" fmla="*/ 176148 w 823268"/>
                    <a:gd name="connsiteY53" fmla="*/ 619315 h 693387"/>
                    <a:gd name="connsiteX54" fmla="*/ 153565 w 823268"/>
                    <a:gd name="connsiteY54" fmla="*/ 619315 h 693387"/>
                    <a:gd name="connsiteX55" fmla="*/ 153565 w 823268"/>
                    <a:gd name="connsiteY55" fmla="*/ 641898 h 693387"/>
                    <a:gd name="connsiteX56" fmla="*/ 189698 w 823268"/>
                    <a:gd name="connsiteY56" fmla="*/ 678031 h 693387"/>
                    <a:gd name="connsiteX57" fmla="*/ 227637 w 823268"/>
                    <a:gd name="connsiteY57" fmla="*/ 693388 h 693387"/>
                    <a:gd name="connsiteX58" fmla="*/ 265577 w 823268"/>
                    <a:gd name="connsiteY58" fmla="*/ 678031 h 693387"/>
                    <a:gd name="connsiteX59" fmla="*/ 294483 w 823268"/>
                    <a:gd name="connsiteY59" fmla="*/ 649125 h 693387"/>
                    <a:gd name="connsiteX60" fmla="*/ 310743 w 823268"/>
                    <a:gd name="connsiteY60" fmla="*/ 611186 h 693387"/>
                    <a:gd name="connsiteX61" fmla="*/ 302613 w 823268"/>
                    <a:gd name="connsiteY61" fmla="*/ 582279 h 693387"/>
                    <a:gd name="connsiteX62" fmla="*/ 363135 w 823268"/>
                    <a:gd name="connsiteY62" fmla="*/ 521757 h 693387"/>
                    <a:gd name="connsiteX63" fmla="*/ 363135 w 823268"/>
                    <a:gd name="connsiteY63" fmla="*/ 521757 h 693387"/>
                    <a:gd name="connsiteX64" fmla="*/ 408301 w 823268"/>
                    <a:gd name="connsiteY64" fmla="*/ 517240 h 693387"/>
                    <a:gd name="connsiteX65" fmla="*/ 450758 w 823268"/>
                    <a:gd name="connsiteY65" fmla="*/ 517240 h 693387"/>
                    <a:gd name="connsiteX66" fmla="*/ 517603 w 823268"/>
                    <a:gd name="connsiteY66" fmla="*/ 584086 h 693387"/>
                    <a:gd name="connsiteX67" fmla="*/ 511280 w 823268"/>
                    <a:gd name="connsiteY67" fmla="*/ 610282 h 693387"/>
                    <a:gd name="connsiteX68" fmla="*/ 527540 w 823268"/>
                    <a:gd name="connsiteY68" fmla="*/ 648222 h 693387"/>
                    <a:gd name="connsiteX69" fmla="*/ 556446 w 823268"/>
                    <a:gd name="connsiteY69" fmla="*/ 677128 h 693387"/>
                    <a:gd name="connsiteX70" fmla="*/ 594385 w 823268"/>
                    <a:gd name="connsiteY70" fmla="*/ 693388 h 693387"/>
                    <a:gd name="connsiteX71" fmla="*/ 632325 w 823268"/>
                    <a:gd name="connsiteY71" fmla="*/ 677128 h 693387"/>
                    <a:gd name="connsiteX72" fmla="*/ 806666 w 823268"/>
                    <a:gd name="connsiteY72" fmla="*/ 502787 h 693387"/>
                    <a:gd name="connsiteX73" fmla="*/ 822926 w 823268"/>
                    <a:gd name="connsiteY73" fmla="*/ 464847 h 693387"/>
                    <a:gd name="connsiteX74" fmla="*/ 808473 w 823268"/>
                    <a:gd name="connsiteY74" fmla="*/ 427811 h 693387"/>
                    <a:gd name="connsiteX75" fmla="*/ 808473 w 823268"/>
                    <a:gd name="connsiteY75" fmla="*/ 427811 h 693387"/>
                    <a:gd name="connsiteX76" fmla="*/ 377588 w 823268"/>
                    <a:gd name="connsiteY76" fmla="*/ 36673 h 693387"/>
                    <a:gd name="connsiteX77" fmla="*/ 448048 w 823268"/>
                    <a:gd name="connsiteY77" fmla="*/ 50223 h 693387"/>
                    <a:gd name="connsiteX78" fmla="*/ 405592 w 823268"/>
                    <a:gd name="connsiteY78" fmla="*/ 92679 h 693387"/>
                    <a:gd name="connsiteX79" fmla="*/ 380299 w 823268"/>
                    <a:gd name="connsiteY79" fmla="*/ 74612 h 693387"/>
                    <a:gd name="connsiteX80" fmla="*/ 356812 w 823268"/>
                    <a:gd name="connsiteY80" fmla="*/ 37577 h 693387"/>
                    <a:gd name="connsiteX81" fmla="*/ 356812 w 823268"/>
                    <a:gd name="connsiteY81" fmla="*/ 37577 h 693387"/>
                    <a:gd name="connsiteX82" fmla="*/ 356812 w 823268"/>
                    <a:gd name="connsiteY82" fmla="*/ 37577 h 693387"/>
                    <a:gd name="connsiteX83" fmla="*/ 356812 w 823268"/>
                    <a:gd name="connsiteY83" fmla="*/ 35770 h 693387"/>
                    <a:gd name="connsiteX84" fmla="*/ 377588 w 823268"/>
                    <a:gd name="connsiteY84" fmla="*/ 36673 h 693387"/>
                    <a:gd name="connsiteX85" fmla="*/ 377588 w 823268"/>
                    <a:gd name="connsiteY85" fmla="*/ 36673 h 693387"/>
                    <a:gd name="connsiteX86" fmla="*/ 294483 w 823268"/>
                    <a:gd name="connsiteY86" fmla="*/ 49320 h 693387"/>
                    <a:gd name="connsiteX87" fmla="*/ 325196 w 823268"/>
                    <a:gd name="connsiteY87" fmla="*/ 46610 h 693387"/>
                    <a:gd name="connsiteX88" fmla="*/ 357716 w 823268"/>
                    <a:gd name="connsiteY88" fmla="*/ 97196 h 693387"/>
                    <a:gd name="connsiteX89" fmla="*/ 404688 w 823268"/>
                    <a:gd name="connsiteY89" fmla="*/ 126102 h 693387"/>
                    <a:gd name="connsiteX90" fmla="*/ 409205 w 823268"/>
                    <a:gd name="connsiteY90" fmla="*/ 139652 h 693387"/>
                    <a:gd name="connsiteX91" fmla="*/ 401978 w 823268"/>
                    <a:gd name="connsiteY91" fmla="*/ 156815 h 693387"/>
                    <a:gd name="connsiteX92" fmla="*/ 384815 w 823268"/>
                    <a:gd name="connsiteY92" fmla="*/ 164042 h 693387"/>
                    <a:gd name="connsiteX93" fmla="*/ 367652 w 823268"/>
                    <a:gd name="connsiteY93" fmla="*/ 156815 h 693387"/>
                    <a:gd name="connsiteX94" fmla="*/ 367652 w 823268"/>
                    <a:gd name="connsiteY94" fmla="*/ 156815 h 693387"/>
                    <a:gd name="connsiteX95" fmla="*/ 367652 w 823268"/>
                    <a:gd name="connsiteY95" fmla="*/ 156815 h 693387"/>
                    <a:gd name="connsiteX96" fmla="*/ 294483 w 823268"/>
                    <a:gd name="connsiteY96" fmla="*/ 83646 h 693387"/>
                    <a:gd name="connsiteX97" fmla="*/ 287256 w 823268"/>
                    <a:gd name="connsiteY97" fmla="*/ 66482 h 693387"/>
                    <a:gd name="connsiteX98" fmla="*/ 294483 w 823268"/>
                    <a:gd name="connsiteY98" fmla="*/ 49320 h 693387"/>
                    <a:gd name="connsiteX99" fmla="*/ 294483 w 823268"/>
                    <a:gd name="connsiteY99" fmla="*/ 49320 h 693387"/>
                    <a:gd name="connsiteX100" fmla="*/ 252027 w 823268"/>
                    <a:gd name="connsiteY100" fmla="*/ 120682 h 693387"/>
                    <a:gd name="connsiteX101" fmla="*/ 269190 w 823268"/>
                    <a:gd name="connsiteY101" fmla="*/ 113455 h 693387"/>
                    <a:gd name="connsiteX102" fmla="*/ 286353 w 823268"/>
                    <a:gd name="connsiteY102" fmla="*/ 120682 h 693387"/>
                    <a:gd name="connsiteX103" fmla="*/ 345069 w 823268"/>
                    <a:gd name="connsiteY103" fmla="*/ 179398 h 693387"/>
                    <a:gd name="connsiteX104" fmla="*/ 345069 w 823268"/>
                    <a:gd name="connsiteY104" fmla="*/ 212821 h 693387"/>
                    <a:gd name="connsiteX105" fmla="*/ 327906 w 823268"/>
                    <a:gd name="connsiteY105" fmla="*/ 220047 h 693387"/>
                    <a:gd name="connsiteX106" fmla="*/ 310743 w 823268"/>
                    <a:gd name="connsiteY106" fmla="*/ 212821 h 693387"/>
                    <a:gd name="connsiteX107" fmla="*/ 310743 w 823268"/>
                    <a:gd name="connsiteY107" fmla="*/ 212821 h 693387"/>
                    <a:gd name="connsiteX108" fmla="*/ 265577 w 823268"/>
                    <a:gd name="connsiteY108" fmla="*/ 167654 h 693387"/>
                    <a:gd name="connsiteX109" fmla="*/ 265577 w 823268"/>
                    <a:gd name="connsiteY109" fmla="*/ 167654 h 693387"/>
                    <a:gd name="connsiteX110" fmla="*/ 251123 w 823268"/>
                    <a:gd name="connsiteY110" fmla="*/ 153202 h 693387"/>
                    <a:gd name="connsiteX111" fmla="*/ 243897 w 823268"/>
                    <a:gd name="connsiteY111" fmla="*/ 136038 h 693387"/>
                    <a:gd name="connsiteX112" fmla="*/ 252027 w 823268"/>
                    <a:gd name="connsiteY112" fmla="*/ 120682 h 693387"/>
                    <a:gd name="connsiteX113" fmla="*/ 252027 w 823268"/>
                    <a:gd name="connsiteY113" fmla="*/ 120682 h 693387"/>
                    <a:gd name="connsiteX114" fmla="*/ 209571 w 823268"/>
                    <a:gd name="connsiteY114" fmla="*/ 191141 h 693387"/>
                    <a:gd name="connsiteX115" fmla="*/ 226734 w 823268"/>
                    <a:gd name="connsiteY115" fmla="*/ 183914 h 693387"/>
                    <a:gd name="connsiteX116" fmla="*/ 243897 w 823268"/>
                    <a:gd name="connsiteY116" fmla="*/ 191141 h 693387"/>
                    <a:gd name="connsiteX117" fmla="*/ 289063 w 823268"/>
                    <a:gd name="connsiteY117" fmla="*/ 236307 h 693387"/>
                    <a:gd name="connsiteX118" fmla="*/ 296289 w 823268"/>
                    <a:gd name="connsiteY118" fmla="*/ 253470 h 693387"/>
                    <a:gd name="connsiteX119" fmla="*/ 289063 w 823268"/>
                    <a:gd name="connsiteY119" fmla="*/ 270633 h 693387"/>
                    <a:gd name="connsiteX120" fmla="*/ 271900 w 823268"/>
                    <a:gd name="connsiteY120" fmla="*/ 277860 h 693387"/>
                    <a:gd name="connsiteX121" fmla="*/ 254737 w 823268"/>
                    <a:gd name="connsiteY121" fmla="*/ 270633 h 693387"/>
                    <a:gd name="connsiteX122" fmla="*/ 238477 w 823268"/>
                    <a:gd name="connsiteY122" fmla="*/ 254374 h 693387"/>
                    <a:gd name="connsiteX123" fmla="*/ 238477 w 823268"/>
                    <a:gd name="connsiteY123" fmla="*/ 254374 h 693387"/>
                    <a:gd name="connsiteX124" fmla="*/ 209571 w 823268"/>
                    <a:gd name="connsiteY124" fmla="*/ 226370 h 693387"/>
                    <a:gd name="connsiteX125" fmla="*/ 202344 w 823268"/>
                    <a:gd name="connsiteY125" fmla="*/ 209208 h 693387"/>
                    <a:gd name="connsiteX126" fmla="*/ 209571 w 823268"/>
                    <a:gd name="connsiteY126" fmla="*/ 191141 h 693387"/>
                    <a:gd name="connsiteX127" fmla="*/ 209571 w 823268"/>
                    <a:gd name="connsiteY127" fmla="*/ 191141 h 693387"/>
                    <a:gd name="connsiteX128" fmla="*/ 181568 w 823268"/>
                    <a:gd name="connsiteY128" fmla="*/ 276957 h 693387"/>
                    <a:gd name="connsiteX129" fmla="*/ 198731 w 823268"/>
                    <a:gd name="connsiteY129" fmla="*/ 269730 h 693387"/>
                    <a:gd name="connsiteX130" fmla="*/ 215894 w 823268"/>
                    <a:gd name="connsiteY130" fmla="*/ 276957 h 693387"/>
                    <a:gd name="connsiteX131" fmla="*/ 232154 w 823268"/>
                    <a:gd name="connsiteY131" fmla="*/ 293216 h 693387"/>
                    <a:gd name="connsiteX132" fmla="*/ 239380 w 823268"/>
                    <a:gd name="connsiteY132" fmla="*/ 310379 h 693387"/>
                    <a:gd name="connsiteX133" fmla="*/ 232154 w 823268"/>
                    <a:gd name="connsiteY133" fmla="*/ 327543 h 693387"/>
                    <a:gd name="connsiteX134" fmla="*/ 214990 w 823268"/>
                    <a:gd name="connsiteY134" fmla="*/ 334769 h 693387"/>
                    <a:gd name="connsiteX135" fmla="*/ 197828 w 823268"/>
                    <a:gd name="connsiteY135" fmla="*/ 327543 h 693387"/>
                    <a:gd name="connsiteX136" fmla="*/ 196021 w 823268"/>
                    <a:gd name="connsiteY136" fmla="*/ 325736 h 693387"/>
                    <a:gd name="connsiteX137" fmla="*/ 196021 w 823268"/>
                    <a:gd name="connsiteY137" fmla="*/ 325736 h 693387"/>
                    <a:gd name="connsiteX138" fmla="*/ 196021 w 823268"/>
                    <a:gd name="connsiteY138" fmla="*/ 325736 h 693387"/>
                    <a:gd name="connsiteX139" fmla="*/ 181568 w 823268"/>
                    <a:gd name="connsiteY139" fmla="*/ 311283 h 693387"/>
                    <a:gd name="connsiteX140" fmla="*/ 181568 w 823268"/>
                    <a:gd name="connsiteY140" fmla="*/ 276957 h 693387"/>
                    <a:gd name="connsiteX141" fmla="*/ 181568 w 823268"/>
                    <a:gd name="connsiteY141" fmla="*/ 276957 h 693387"/>
                    <a:gd name="connsiteX142" fmla="*/ 513086 w 823268"/>
                    <a:gd name="connsiteY142" fmla="*/ 461234 h 693387"/>
                    <a:gd name="connsiteX143" fmla="*/ 490503 w 823268"/>
                    <a:gd name="connsiteY143" fmla="*/ 461234 h 693387"/>
                    <a:gd name="connsiteX144" fmla="*/ 476051 w 823268"/>
                    <a:gd name="connsiteY144" fmla="*/ 475687 h 693387"/>
                    <a:gd name="connsiteX145" fmla="*/ 413721 w 823268"/>
                    <a:gd name="connsiteY145" fmla="*/ 485624 h 693387"/>
                    <a:gd name="connsiteX146" fmla="*/ 343262 w 823268"/>
                    <a:gd name="connsiteY146" fmla="*/ 500077 h 693387"/>
                    <a:gd name="connsiteX147" fmla="*/ 283643 w 823268"/>
                    <a:gd name="connsiteY147" fmla="*/ 559696 h 693387"/>
                    <a:gd name="connsiteX148" fmla="*/ 133691 w 823268"/>
                    <a:gd name="connsiteY148" fmla="*/ 409745 h 693387"/>
                    <a:gd name="connsiteX149" fmla="*/ 186988 w 823268"/>
                    <a:gd name="connsiteY149" fmla="*/ 356449 h 693387"/>
                    <a:gd name="connsiteX150" fmla="*/ 216797 w 823268"/>
                    <a:gd name="connsiteY150" fmla="*/ 364578 h 693387"/>
                    <a:gd name="connsiteX151" fmla="*/ 256544 w 823268"/>
                    <a:gd name="connsiteY151" fmla="*/ 348319 h 693387"/>
                    <a:gd name="connsiteX152" fmla="*/ 272803 w 823268"/>
                    <a:gd name="connsiteY152" fmla="*/ 308573 h 693387"/>
                    <a:gd name="connsiteX153" fmla="*/ 272803 w 823268"/>
                    <a:gd name="connsiteY153" fmla="*/ 308573 h 693387"/>
                    <a:gd name="connsiteX154" fmla="*/ 272803 w 823268"/>
                    <a:gd name="connsiteY154" fmla="*/ 308573 h 693387"/>
                    <a:gd name="connsiteX155" fmla="*/ 312550 w 823268"/>
                    <a:gd name="connsiteY155" fmla="*/ 292313 h 693387"/>
                    <a:gd name="connsiteX156" fmla="*/ 328809 w 823268"/>
                    <a:gd name="connsiteY156" fmla="*/ 252567 h 693387"/>
                    <a:gd name="connsiteX157" fmla="*/ 328809 w 823268"/>
                    <a:gd name="connsiteY157" fmla="*/ 252567 h 693387"/>
                    <a:gd name="connsiteX158" fmla="*/ 328809 w 823268"/>
                    <a:gd name="connsiteY158" fmla="*/ 252567 h 693387"/>
                    <a:gd name="connsiteX159" fmla="*/ 368555 w 823268"/>
                    <a:gd name="connsiteY159" fmla="*/ 236307 h 693387"/>
                    <a:gd name="connsiteX160" fmla="*/ 384815 w 823268"/>
                    <a:gd name="connsiteY160" fmla="*/ 195658 h 693387"/>
                    <a:gd name="connsiteX161" fmla="*/ 384815 w 823268"/>
                    <a:gd name="connsiteY161" fmla="*/ 195658 h 693387"/>
                    <a:gd name="connsiteX162" fmla="*/ 424561 w 823268"/>
                    <a:gd name="connsiteY162" fmla="*/ 179398 h 693387"/>
                    <a:gd name="connsiteX163" fmla="*/ 440821 w 823268"/>
                    <a:gd name="connsiteY163" fmla="*/ 139652 h 693387"/>
                    <a:gd name="connsiteX164" fmla="*/ 432691 w 823268"/>
                    <a:gd name="connsiteY164" fmla="*/ 109842 h 693387"/>
                    <a:gd name="connsiteX165" fmla="*/ 478760 w 823268"/>
                    <a:gd name="connsiteY165" fmla="*/ 63773 h 693387"/>
                    <a:gd name="connsiteX166" fmla="*/ 491407 w 823268"/>
                    <a:gd name="connsiteY166" fmla="*/ 57449 h 693387"/>
                    <a:gd name="connsiteX167" fmla="*/ 493214 w 823268"/>
                    <a:gd name="connsiteY167" fmla="*/ 57449 h 693387"/>
                    <a:gd name="connsiteX168" fmla="*/ 513086 w 823268"/>
                    <a:gd name="connsiteY168" fmla="*/ 63773 h 693387"/>
                    <a:gd name="connsiteX169" fmla="*/ 513086 w 823268"/>
                    <a:gd name="connsiteY169" fmla="*/ 97196 h 693387"/>
                    <a:gd name="connsiteX170" fmla="*/ 498634 w 823268"/>
                    <a:gd name="connsiteY170" fmla="*/ 111648 h 693387"/>
                    <a:gd name="connsiteX171" fmla="*/ 498634 w 823268"/>
                    <a:gd name="connsiteY171" fmla="*/ 111648 h 693387"/>
                    <a:gd name="connsiteX172" fmla="*/ 482374 w 823268"/>
                    <a:gd name="connsiteY172" fmla="*/ 127909 h 693387"/>
                    <a:gd name="connsiteX173" fmla="*/ 482374 w 823268"/>
                    <a:gd name="connsiteY173" fmla="*/ 150492 h 693387"/>
                    <a:gd name="connsiteX174" fmla="*/ 504957 w 823268"/>
                    <a:gd name="connsiteY174" fmla="*/ 150492 h 693387"/>
                    <a:gd name="connsiteX175" fmla="*/ 519410 w 823268"/>
                    <a:gd name="connsiteY175" fmla="*/ 136038 h 693387"/>
                    <a:gd name="connsiteX176" fmla="*/ 519410 w 823268"/>
                    <a:gd name="connsiteY176" fmla="*/ 136038 h 693387"/>
                    <a:gd name="connsiteX177" fmla="*/ 521217 w 823268"/>
                    <a:gd name="connsiteY177" fmla="*/ 134231 h 693387"/>
                    <a:gd name="connsiteX178" fmla="*/ 554640 w 823268"/>
                    <a:gd name="connsiteY178" fmla="*/ 134231 h 693387"/>
                    <a:gd name="connsiteX179" fmla="*/ 561866 w 823268"/>
                    <a:gd name="connsiteY179" fmla="*/ 151395 h 693387"/>
                    <a:gd name="connsiteX180" fmla="*/ 554640 w 823268"/>
                    <a:gd name="connsiteY180" fmla="*/ 168558 h 693387"/>
                    <a:gd name="connsiteX181" fmla="*/ 540186 w 823268"/>
                    <a:gd name="connsiteY181" fmla="*/ 183011 h 693387"/>
                    <a:gd name="connsiteX182" fmla="*/ 540186 w 823268"/>
                    <a:gd name="connsiteY182" fmla="*/ 183011 h 693387"/>
                    <a:gd name="connsiteX183" fmla="*/ 523926 w 823268"/>
                    <a:gd name="connsiteY183" fmla="*/ 199271 h 693387"/>
                    <a:gd name="connsiteX184" fmla="*/ 523926 w 823268"/>
                    <a:gd name="connsiteY184" fmla="*/ 221854 h 693387"/>
                    <a:gd name="connsiteX185" fmla="*/ 546510 w 823268"/>
                    <a:gd name="connsiteY185" fmla="*/ 221854 h 693387"/>
                    <a:gd name="connsiteX186" fmla="*/ 562769 w 823268"/>
                    <a:gd name="connsiteY186" fmla="*/ 205594 h 693387"/>
                    <a:gd name="connsiteX187" fmla="*/ 579933 w 823268"/>
                    <a:gd name="connsiteY187" fmla="*/ 198368 h 693387"/>
                    <a:gd name="connsiteX188" fmla="*/ 597096 w 823268"/>
                    <a:gd name="connsiteY188" fmla="*/ 205594 h 693387"/>
                    <a:gd name="connsiteX189" fmla="*/ 604322 w 823268"/>
                    <a:gd name="connsiteY189" fmla="*/ 222757 h 693387"/>
                    <a:gd name="connsiteX190" fmla="*/ 597096 w 823268"/>
                    <a:gd name="connsiteY190" fmla="*/ 239920 h 693387"/>
                    <a:gd name="connsiteX191" fmla="*/ 569093 w 823268"/>
                    <a:gd name="connsiteY191" fmla="*/ 267924 h 693387"/>
                    <a:gd name="connsiteX192" fmla="*/ 569093 w 823268"/>
                    <a:gd name="connsiteY192" fmla="*/ 290507 h 693387"/>
                    <a:gd name="connsiteX193" fmla="*/ 580836 w 823268"/>
                    <a:gd name="connsiteY193" fmla="*/ 295023 h 693387"/>
                    <a:gd name="connsiteX194" fmla="*/ 592579 w 823268"/>
                    <a:gd name="connsiteY194" fmla="*/ 290507 h 693387"/>
                    <a:gd name="connsiteX195" fmla="*/ 606129 w 823268"/>
                    <a:gd name="connsiteY195" fmla="*/ 276957 h 693387"/>
                    <a:gd name="connsiteX196" fmla="*/ 606129 w 823268"/>
                    <a:gd name="connsiteY196" fmla="*/ 276957 h 693387"/>
                    <a:gd name="connsiteX197" fmla="*/ 623292 w 823268"/>
                    <a:gd name="connsiteY197" fmla="*/ 269730 h 693387"/>
                    <a:gd name="connsiteX198" fmla="*/ 640455 w 823268"/>
                    <a:gd name="connsiteY198" fmla="*/ 276957 h 693387"/>
                    <a:gd name="connsiteX199" fmla="*/ 640455 w 823268"/>
                    <a:gd name="connsiteY199" fmla="*/ 310379 h 693387"/>
                    <a:gd name="connsiteX200" fmla="*/ 626002 w 823268"/>
                    <a:gd name="connsiteY200" fmla="*/ 324833 h 693387"/>
                    <a:gd name="connsiteX201" fmla="*/ 626002 w 823268"/>
                    <a:gd name="connsiteY201" fmla="*/ 324833 h 693387"/>
                    <a:gd name="connsiteX202" fmla="*/ 626002 w 823268"/>
                    <a:gd name="connsiteY202" fmla="*/ 324833 h 693387"/>
                    <a:gd name="connsiteX203" fmla="*/ 603419 w 823268"/>
                    <a:gd name="connsiteY203" fmla="*/ 347416 h 693387"/>
                    <a:gd name="connsiteX204" fmla="*/ 603419 w 823268"/>
                    <a:gd name="connsiteY204" fmla="*/ 369999 h 693387"/>
                    <a:gd name="connsiteX205" fmla="*/ 615162 w 823268"/>
                    <a:gd name="connsiteY205" fmla="*/ 374515 h 693387"/>
                    <a:gd name="connsiteX206" fmla="*/ 626905 w 823268"/>
                    <a:gd name="connsiteY206" fmla="*/ 369999 h 693387"/>
                    <a:gd name="connsiteX207" fmla="*/ 637745 w 823268"/>
                    <a:gd name="connsiteY207" fmla="*/ 359159 h 693387"/>
                    <a:gd name="connsiteX208" fmla="*/ 690138 w 823268"/>
                    <a:gd name="connsiteY208" fmla="*/ 411551 h 693387"/>
                    <a:gd name="connsiteX209" fmla="*/ 540186 w 823268"/>
                    <a:gd name="connsiteY209" fmla="*/ 561503 h 693387"/>
                    <a:gd name="connsiteX210" fmla="*/ 486890 w 823268"/>
                    <a:gd name="connsiteY210" fmla="*/ 508207 h 693387"/>
                    <a:gd name="connsiteX211" fmla="*/ 497730 w 823268"/>
                    <a:gd name="connsiteY211" fmla="*/ 499174 h 693387"/>
                    <a:gd name="connsiteX212" fmla="*/ 512183 w 823268"/>
                    <a:gd name="connsiteY212" fmla="*/ 484721 h 693387"/>
                    <a:gd name="connsiteX213" fmla="*/ 513086 w 823268"/>
                    <a:gd name="connsiteY213" fmla="*/ 461234 h 693387"/>
                    <a:gd name="connsiteX214" fmla="*/ 513086 w 823268"/>
                    <a:gd name="connsiteY214" fmla="*/ 461234 h 693387"/>
                    <a:gd name="connsiteX215" fmla="*/ 785890 w 823268"/>
                    <a:gd name="connsiteY215" fmla="*/ 482010 h 693387"/>
                    <a:gd name="connsiteX216" fmla="*/ 611549 w 823268"/>
                    <a:gd name="connsiteY216" fmla="*/ 656352 h 693387"/>
                    <a:gd name="connsiteX217" fmla="*/ 596192 w 823268"/>
                    <a:gd name="connsiteY217" fmla="*/ 662675 h 693387"/>
                    <a:gd name="connsiteX218" fmla="*/ 580836 w 823268"/>
                    <a:gd name="connsiteY218" fmla="*/ 656352 h 693387"/>
                    <a:gd name="connsiteX219" fmla="*/ 551930 w 823268"/>
                    <a:gd name="connsiteY219" fmla="*/ 627445 h 693387"/>
                    <a:gd name="connsiteX220" fmla="*/ 545606 w 823268"/>
                    <a:gd name="connsiteY220" fmla="*/ 612089 h 693387"/>
                    <a:gd name="connsiteX221" fmla="*/ 551930 w 823268"/>
                    <a:gd name="connsiteY221" fmla="*/ 596732 h 693387"/>
                    <a:gd name="connsiteX222" fmla="*/ 726271 w 823268"/>
                    <a:gd name="connsiteY222" fmla="*/ 422391 h 693387"/>
                    <a:gd name="connsiteX223" fmla="*/ 741627 w 823268"/>
                    <a:gd name="connsiteY223" fmla="*/ 416068 h 693387"/>
                    <a:gd name="connsiteX224" fmla="*/ 756983 w 823268"/>
                    <a:gd name="connsiteY224" fmla="*/ 422391 h 693387"/>
                    <a:gd name="connsiteX225" fmla="*/ 785890 w 823268"/>
                    <a:gd name="connsiteY225" fmla="*/ 451298 h 693387"/>
                    <a:gd name="connsiteX226" fmla="*/ 792213 w 823268"/>
                    <a:gd name="connsiteY226" fmla="*/ 466654 h 693387"/>
                    <a:gd name="connsiteX227" fmla="*/ 785890 w 823268"/>
                    <a:gd name="connsiteY227" fmla="*/ 482010 h 69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823268" h="693387">
                      <a:moveTo>
                        <a:pt x="808473" y="427811"/>
                      </a:moveTo>
                      <a:lnTo>
                        <a:pt x="779566" y="398905"/>
                      </a:lnTo>
                      <a:cubicBezTo>
                        <a:pt x="769630" y="388968"/>
                        <a:pt x="756080" y="382645"/>
                        <a:pt x="741627" y="382645"/>
                      </a:cubicBezTo>
                      <a:cubicBezTo>
                        <a:pt x="732594" y="382645"/>
                        <a:pt x="723561" y="385355"/>
                        <a:pt x="715431" y="388968"/>
                      </a:cubicBezTo>
                      <a:lnTo>
                        <a:pt x="661231" y="334769"/>
                      </a:lnTo>
                      <a:lnTo>
                        <a:pt x="663941" y="332059"/>
                      </a:lnTo>
                      <a:cubicBezTo>
                        <a:pt x="685621" y="310379"/>
                        <a:pt x="685621" y="274246"/>
                        <a:pt x="663941" y="252567"/>
                      </a:cubicBezTo>
                      <a:cubicBezTo>
                        <a:pt x="655812" y="244437"/>
                        <a:pt x="645875" y="239920"/>
                        <a:pt x="635939" y="237210"/>
                      </a:cubicBezTo>
                      <a:cubicBezTo>
                        <a:pt x="637745" y="231791"/>
                        <a:pt x="637745" y="227274"/>
                        <a:pt x="637745" y="220951"/>
                      </a:cubicBezTo>
                      <a:cubicBezTo>
                        <a:pt x="637745" y="205594"/>
                        <a:pt x="632325" y="192044"/>
                        <a:pt x="621485" y="181204"/>
                      </a:cubicBezTo>
                      <a:cubicBezTo>
                        <a:pt x="613356" y="173075"/>
                        <a:pt x="603419" y="168558"/>
                        <a:pt x="593482" y="165848"/>
                      </a:cubicBezTo>
                      <a:cubicBezTo>
                        <a:pt x="595289" y="160428"/>
                        <a:pt x="595289" y="155911"/>
                        <a:pt x="595289" y="149588"/>
                      </a:cubicBezTo>
                      <a:cubicBezTo>
                        <a:pt x="595289" y="134231"/>
                        <a:pt x="589869" y="120682"/>
                        <a:pt x="579029" y="109842"/>
                      </a:cubicBezTo>
                      <a:cubicBezTo>
                        <a:pt x="570899" y="101712"/>
                        <a:pt x="560963" y="96292"/>
                        <a:pt x="551026" y="94486"/>
                      </a:cubicBezTo>
                      <a:cubicBezTo>
                        <a:pt x="556446" y="75516"/>
                        <a:pt x="551930" y="53836"/>
                        <a:pt x="536573" y="38480"/>
                      </a:cubicBezTo>
                      <a:cubicBezTo>
                        <a:pt x="523926" y="25833"/>
                        <a:pt x="506764" y="20413"/>
                        <a:pt x="490503" y="22220"/>
                      </a:cubicBezTo>
                      <a:lnTo>
                        <a:pt x="383009" y="2347"/>
                      </a:lnTo>
                      <a:cubicBezTo>
                        <a:pt x="366749" y="-363"/>
                        <a:pt x="345972" y="-3073"/>
                        <a:pt x="333326" y="8670"/>
                      </a:cubicBezTo>
                      <a:cubicBezTo>
                        <a:pt x="332422" y="9573"/>
                        <a:pt x="331519" y="10477"/>
                        <a:pt x="330616" y="11380"/>
                      </a:cubicBezTo>
                      <a:cubicBezTo>
                        <a:pt x="310743" y="4154"/>
                        <a:pt x="287256" y="8670"/>
                        <a:pt x="270996" y="24027"/>
                      </a:cubicBezTo>
                      <a:cubicBezTo>
                        <a:pt x="260156" y="34866"/>
                        <a:pt x="254737" y="48416"/>
                        <a:pt x="254737" y="63773"/>
                      </a:cubicBezTo>
                      <a:cubicBezTo>
                        <a:pt x="254737" y="69193"/>
                        <a:pt x="255640" y="74612"/>
                        <a:pt x="256544" y="80032"/>
                      </a:cubicBezTo>
                      <a:cubicBezTo>
                        <a:pt x="245704" y="81839"/>
                        <a:pt x="235767" y="87259"/>
                        <a:pt x="228540" y="95389"/>
                      </a:cubicBezTo>
                      <a:cubicBezTo>
                        <a:pt x="217701" y="106229"/>
                        <a:pt x="212281" y="119779"/>
                        <a:pt x="212281" y="135135"/>
                      </a:cubicBezTo>
                      <a:cubicBezTo>
                        <a:pt x="212281" y="140555"/>
                        <a:pt x="213184" y="145975"/>
                        <a:pt x="214087" y="151395"/>
                      </a:cubicBezTo>
                      <a:cubicBezTo>
                        <a:pt x="203247" y="153202"/>
                        <a:pt x="193311" y="158621"/>
                        <a:pt x="186085" y="166751"/>
                      </a:cubicBezTo>
                      <a:cubicBezTo>
                        <a:pt x="175245" y="177591"/>
                        <a:pt x="169824" y="191141"/>
                        <a:pt x="169824" y="206497"/>
                      </a:cubicBezTo>
                      <a:cubicBezTo>
                        <a:pt x="169824" y="218241"/>
                        <a:pt x="173438" y="229080"/>
                        <a:pt x="179761" y="238113"/>
                      </a:cubicBezTo>
                      <a:cubicBezTo>
                        <a:pt x="171631" y="240824"/>
                        <a:pt x="164405" y="245340"/>
                        <a:pt x="158081" y="251663"/>
                      </a:cubicBezTo>
                      <a:cubicBezTo>
                        <a:pt x="136402" y="273343"/>
                        <a:pt x="136402" y="309476"/>
                        <a:pt x="158081" y="331156"/>
                      </a:cubicBezTo>
                      <a:lnTo>
                        <a:pt x="160791" y="333866"/>
                      </a:lnTo>
                      <a:lnTo>
                        <a:pt x="106592" y="388065"/>
                      </a:lnTo>
                      <a:cubicBezTo>
                        <a:pt x="86719" y="379032"/>
                        <a:pt x="61426" y="381742"/>
                        <a:pt x="45166" y="398905"/>
                      </a:cubicBezTo>
                      <a:lnTo>
                        <a:pt x="16260" y="427811"/>
                      </a:lnTo>
                      <a:cubicBezTo>
                        <a:pt x="6323" y="437748"/>
                        <a:pt x="0" y="451298"/>
                        <a:pt x="0" y="465751"/>
                      </a:cubicBezTo>
                      <a:cubicBezTo>
                        <a:pt x="0" y="480204"/>
                        <a:pt x="5420" y="493754"/>
                        <a:pt x="16260" y="503690"/>
                      </a:cubicBezTo>
                      <a:lnTo>
                        <a:pt x="52393" y="539823"/>
                      </a:lnTo>
                      <a:cubicBezTo>
                        <a:pt x="58716" y="546146"/>
                        <a:pt x="68653" y="546146"/>
                        <a:pt x="74976" y="539823"/>
                      </a:cubicBezTo>
                      <a:cubicBezTo>
                        <a:pt x="81299" y="533500"/>
                        <a:pt x="81299" y="523563"/>
                        <a:pt x="74976" y="517240"/>
                      </a:cubicBezTo>
                      <a:lnTo>
                        <a:pt x="38843" y="481107"/>
                      </a:lnTo>
                      <a:cubicBezTo>
                        <a:pt x="34326" y="476591"/>
                        <a:pt x="32520" y="471171"/>
                        <a:pt x="32520" y="465751"/>
                      </a:cubicBezTo>
                      <a:cubicBezTo>
                        <a:pt x="32520" y="460331"/>
                        <a:pt x="34326" y="454911"/>
                        <a:pt x="38843" y="450394"/>
                      </a:cubicBezTo>
                      <a:lnTo>
                        <a:pt x="67749" y="421488"/>
                      </a:lnTo>
                      <a:cubicBezTo>
                        <a:pt x="74976" y="414261"/>
                        <a:pt x="85816" y="413358"/>
                        <a:pt x="93946" y="417875"/>
                      </a:cubicBezTo>
                      <a:cubicBezTo>
                        <a:pt x="94849" y="418778"/>
                        <a:pt x="94849" y="419681"/>
                        <a:pt x="95752" y="420585"/>
                      </a:cubicBezTo>
                      <a:cubicBezTo>
                        <a:pt x="97559" y="422391"/>
                        <a:pt x="98462" y="423294"/>
                        <a:pt x="100269" y="424198"/>
                      </a:cubicBezTo>
                      <a:lnTo>
                        <a:pt x="264673" y="588603"/>
                      </a:lnTo>
                      <a:cubicBezTo>
                        <a:pt x="265577" y="590409"/>
                        <a:pt x="266480" y="592216"/>
                        <a:pt x="268287" y="593119"/>
                      </a:cubicBezTo>
                      <a:cubicBezTo>
                        <a:pt x="270093" y="594925"/>
                        <a:pt x="270996" y="595829"/>
                        <a:pt x="272803" y="596732"/>
                      </a:cubicBezTo>
                      <a:cubicBezTo>
                        <a:pt x="276417" y="600346"/>
                        <a:pt x="278223" y="605765"/>
                        <a:pt x="278223" y="611186"/>
                      </a:cubicBezTo>
                      <a:cubicBezTo>
                        <a:pt x="278223" y="616605"/>
                        <a:pt x="276417" y="622025"/>
                        <a:pt x="271900" y="626542"/>
                      </a:cubicBezTo>
                      <a:lnTo>
                        <a:pt x="242994" y="655448"/>
                      </a:lnTo>
                      <a:cubicBezTo>
                        <a:pt x="234864" y="663578"/>
                        <a:pt x="220411" y="663578"/>
                        <a:pt x="212281" y="655448"/>
                      </a:cubicBezTo>
                      <a:lnTo>
                        <a:pt x="176148" y="619315"/>
                      </a:lnTo>
                      <a:cubicBezTo>
                        <a:pt x="169824" y="612992"/>
                        <a:pt x="159888" y="612992"/>
                        <a:pt x="153565" y="619315"/>
                      </a:cubicBezTo>
                      <a:cubicBezTo>
                        <a:pt x="147241" y="625639"/>
                        <a:pt x="147241" y="635575"/>
                        <a:pt x="153565" y="641898"/>
                      </a:cubicBezTo>
                      <a:lnTo>
                        <a:pt x="189698" y="678031"/>
                      </a:lnTo>
                      <a:cubicBezTo>
                        <a:pt x="200537" y="688871"/>
                        <a:pt x="214087" y="693388"/>
                        <a:pt x="227637" y="693388"/>
                      </a:cubicBezTo>
                      <a:cubicBezTo>
                        <a:pt x="241187" y="693388"/>
                        <a:pt x="255640" y="687968"/>
                        <a:pt x="265577" y="678031"/>
                      </a:cubicBezTo>
                      <a:lnTo>
                        <a:pt x="294483" y="649125"/>
                      </a:lnTo>
                      <a:cubicBezTo>
                        <a:pt x="304419" y="639188"/>
                        <a:pt x="310743" y="625639"/>
                        <a:pt x="310743" y="611186"/>
                      </a:cubicBezTo>
                      <a:cubicBezTo>
                        <a:pt x="310743" y="601249"/>
                        <a:pt x="308033" y="591313"/>
                        <a:pt x="302613" y="582279"/>
                      </a:cubicBezTo>
                      <a:lnTo>
                        <a:pt x="363135" y="521757"/>
                      </a:lnTo>
                      <a:cubicBezTo>
                        <a:pt x="363135" y="521757"/>
                        <a:pt x="363135" y="521757"/>
                        <a:pt x="363135" y="521757"/>
                      </a:cubicBezTo>
                      <a:cubicBezTo>
                        <a:pt x="370362" y="514530"/>
                        <a:pt x="389332" y="516337"/>
                        <a:pt x="408301" y="517240"/>
                      </a:cubicBezTo>
                      <a:cubicBezTo>
                        <a:pt x="421851" y="518143"/>
                        <a:pt x="436304" y="519047"/>
                        <a:pt x="450758" y="517240"/>
                      </a:cubicBezTo>
                      <a:lnTo>
                        <a:pt x="517603" y="584086"/>
                      </a:lnTo>
                      <a:cubicBezTo>
                        <a:pt x="513086" y="592216"/>
                        <a:pt x="511280" y="601249"/>
                        <a:pt x="511280" y="610282"/>
                      </a:cubicBezTo>
                      <a:cubicBezTo>
                        <a:pt x="511280" y="624736"/>
                        <a:pt x="516700" y="638285"/>
                        <a:pt x="527540" y="648222"/>
                      </a:cubicBezTo>
                      <a:lnTo>
                        <a:pt x="556446" y="677128"/>
                      </a:lnTo>
                      <a:cubicBezTo>
                        <a:pt x="566383" y="687064"/>
                        <a:pt x="579933" y="693388"/>
                        <a:pt x="594385" y="693388"/>
                      </a:cubicBezTo>
                      <a:cubicBezTo>
                        <a:pt x="608839" y="693388"/>
                        <a:pt x="622389" y="687968"/>
                        <a:pt x="632325" y="677128"/>
                      </a:cubicBezTo>
                      <a:lnTo>
                        <a:pt x="806666" y="502787"/>
                      </a:lnTo>
                      <a:cubicBezTo>
                        <a:pt x="816603" y="492850"/>
                        <a:pt x="822926" y="479300"/>
                        <a:pt x="822926" y="464847"/>
                      </a:cubicBezTo>
                      <a:cubicBezTo>
                        <a:pt x="824732" y="451298"/>
                        <a:pt x="819313" y="437748"/>
                        <a:pt x="808473" y="427811"/>
                      </a:cubicBezTo>
                      <a:lnTo>
                        <a:pt x="808473" y="427811"/>
                      </a:lnTo>
                      <a:close/>
                      <a:moveTo>
                        <a:pt x="377588" y="36673"/>
                      </a:moveTo>
                      <a:lnTo>
                        <a:pt x="448048" y="50223"/>
                      </a:lnTo>
                      <a:lnTo>
                        <a:pt x="405592" y="92679"/>
                      </a:lnTo>
                      <a:cubicBezTo>
                        <a:pt x="399268" y="89969"/>
                        <a:pt x="390235" y="83646"/>
                        <a:pt x="380299" y="74612"/>
                      </a:cubicBezTo>
                      <a:cubicBezTo>
                        <a:pt x="366749" y="61966"/>
                        <a:pt x="356812" y="46610"/>
                        <a:pt x="356812" y="37577"/>
                      </a:cubicBezTo>
                      <a:cubicBezTo>
                        <a:pt x="356812" y="37577"/>
                        <a:pt x="356812" y="37577"/>
                        <a:pt x="356812" y="37577"/>
                      </a:cubicBezTo>
                      <a:cubicBezTo>
                        <a:pt x="356812" y="37577"/>
                        <a:pt x="356812" y="37577"/>
                        <a:pt x="356812" y="37577"/>
                      </a:cubicBezTo>
                      <a:cubicBezTo>
                        <a:pt x="356812" y="36673"/>
                        <a:pt x="356812" y="36673"/>
                        <a:pt x="356812" y="35770"/>
                      </a:cubicBezTo>
                      <a:cubicBezTo>
                        <a:pt x="358619" y="34866"/>
                        <a:pt x="364038" y="33963"/>
                        <a:pt x="377588" y="36673"/>
                      </a:cubicBezTo>
                      <a:lnTo>
                        <a:pt x="377588" y="36673"/>
                      </a:lnTo>
                      <a:close/>
                      <a:moveTo>
                        <a:pt x="294483" y="49320"/>
                      </a:moveTo>
                      <a:cubicBezTo>
                        <a:pt x="302613" y="41189"/>
                        <a:pt x="315259" y="40286"/>
                        <a:pt x="325196" y="46610"/>
                      </a:cubicBezTo>
                      <a:cubicBezTo>
                        <a:pt x="330616" y="68289"/>
                        <a:pt x="349586" y="89065"/>
                        <a:pt x="357716" y="97196"/>
                      </a:cubicBezTo>
                      <a:cubicBezTo>
                        <a:pt x="364038" y="103519"/>
                        <a:pt x="383912" y="121585"/>
                        <a:pt x="404688" y="126102"/>
                      </a:cubicBezTo>
                      <a:cubicBezTo>
                        <a:pt x="407398" y="129715"/>
                        <a:pt x="409205" y="135135"/>
                        <a:pt x="409205" y="139652"/>
                      </a:cubicBezTo>
                      <a:cubicBezTo>
                        <a:pt x="409205" y="145975"/>
                        <a:pt x="406495" y="152298"/>
                        <a:pt x="401978" y="156815"/>
                      </a:cubicBezTo>
                      <a:cubicBezTo>
                        <a:pt x="397461" y="161331"/>
                        <a:pt x="391138" y="164042"/>
                        <a:pt x="384815" y="164042"/>
                      </a:cubicBezTo>
                      <a:cubicBezTo>
                        <a:pt x="378492" y="164042"/>
                        <a:pt x="372169" y="161331"/>
                        <a:pt x="367652" y="156815"/>
                      </a:cubicBezTo>
                      <a:lnTo>
                        <a:pt x="367652" y="156815"/>
                      </a:lnTo>
                      <a:lnTo>
                        <a:pt x="367652" y="156815"/>
                      </a:lnTo>
                      <a:lnTo>
                        <a:pt x="294483" y="83646"/>
                      </a:lnTo>
                      <a:cubicBezTo>
                        <a:pt x="289967" y="79129"/>
                        <a:pt x="287256" y="72806"/>
                        <a:pt x="287256" y="66482"/>
                      </a:cubicBezTo>
                      <a:cubicBezTo>
                        <a:pt x="288160" y="60160"/>
                        <a:pt x="290870" y="53836"/>
                        <a:pt x="294483" y="49320"/>
                      </a:cubicBezTo>
                      <a:lnTo>
                        <a:pt x="294483" y="49320"/>
                      </a:lnTo>
                      <a:close/>
                      <a:moveTo>
                        <a:pt x="252027" y="120682"/>
                      </a:moveTo>
                      <a:cubicBezTo>
                        <a:pt x="256544" y="116165"/>
                        <a:pt x="262867" y="113455"/>
                        <a:pt x="269190" y="113455"/>
                      </a:cubicBezTo>
                      <a:cubicBezTo>
                        <a:pt x="275513" y="113455"/>
                        <a:pt x="281836" y="116165"/>
                        <a:pt x="286353" y="120682"/>
                      </a:cubicBezTo>
                      <a:lnTo>
                        <a:pt x="345069" y="179398"/>
                      </a:lnTo>
                      <a:cubicBezTo>
                        <a:pt x="354102" y="188431"/>
                        <a:pt x="354102" y="203787"/>
                        <a:pt x="345069" y="212821"/>
                      </a:cubicBezTo>
                      <a:cubicBezTo>
                        <a:pt x="340552" y="217337"/>
                        <a:pt x="334229" y="220047"/>
                        <a:pt x="327906" y="220047"/>
                      </a:cubicBezTo>
                      <a:cubicBezTo>
                        <a:pt x="321583" y="220047"/>
                        <a:pt x="315259" y="217337"/>
                        <a:pt x="310743" y="212821"/>
                      </a:cubicBezTo>
                      <a:lnTo>
                        <a:pt x="310743" y="212821"/>
                      </a:lnTo>
                      <a:lnTo>
                        <a:pt x="265577" y="167654"/>
                      </a:lnTo>
                      <a:cubicBezTo>
                        <a:pt x="265577" y="167654"/>
                        <a:pt x="265577" y="167654"/>
                        <a:pt x="265577" y="167654"/>
                      </a:cubicBezTo>
                      <a:lnTo>
                        <a:pt x="251123" y="153202"/>
                      </a:lnTo>
                      <a:cubicBezTo>
                        <a:pt x="246607" y="148685"/>
                        <a:pt x="243897" y="142362"/>
                        <a:pt x="243897" y="136038"/>
                      </a:cubicBezTo>
                      <a:cubicBezTo>
                        <a:pt x="245704" y="130619"/>
                        <a:pt x="247510" y="125198"/>
                        <a:pt x="252027" y="120682"/>
                      </a:cubicBezTo>
                      <a:lnTo>
                        <a:pt x="252027" y="120682"/>
                      </a:lnTo>
                      <a:close/>
                      <a:moveTo>
                        <a:pt x="209571" y="191141"/>
                      </a:moveTo>
                      <a:cubicBezTo>
                        <a:pt x="214087" y="186625"/>
                        <a:pt x="220411" y="183914"/>
                        <a:pt x="226734" y="183914"/>
                      </a:cubicBezTo>
                      <a:cubicBezTo>
                        <a:pt x="233057" y="183914"/>
                        <a:pt x="239380" y="186625"/>
                        <a:pt x="243897" y="191141"/>
                      </a:cubicBezTo>
                      <a:lnTo>
                        <a:pt x="289063" y="236307"/>
                      </a:lnTo>
                      <a:cubicBezTo>
                        <a:pt x="293579" y="240824"/>
                        <a:pt x="296289" y="247147"/>
                        <a:pt x="296289" y="253470"/>
                      </a:cubicBezTo>
                      <a:cubicBezTo>
                        <a:pt x="296289" y="259793"/>
                        <a:pt x="293579" y="266117"/>
                        <a:pt x="289063" y="270633"/>
                      </a:cubicBezTo>
                      <a:cubicBezTo>
                        <a:pt x="284546" y="275150"/>
                        <a:pt x="278223" y="277860"/>
                        <a:pt x="271900" y="277860"/>
                      </a:cubicBezTo>
                      <a:cubicBezTo>
                        <a:pt x="265577" y="277860"/>
                        <a:pt x="259253" y="275150"/>
                        <a:pt x="254737" y="270633"/>
                      </a:cubicBezTo>
                      <a:lnTo>
                        <a:pt x="238477" y="254374"/>
                      </a:lnTo>
                      <a:cubicBezTo>
                        <a:pt x="238477" y="254374"/>
                        <a:pt x="238477" y="254374"/>
                        <a:pt x="238477" y="254374"/>
                      </a:cubicBezTo>
                      <a:lnTo>
                        <a:pt x="209571" y="226370"/>
                      </a:lnTo>
                      <a:cubicBezTo>
                        <a:pt x="205054" y="221854"/>
                        <a:pt x="202344" y="215530"/>
                        <a:pt x="202344" y="209208"/>
                      </a:cubicBezTo>
                      <a:cubicBezTo>
                        <a:pt x="203247" y="201981"/>
                        <a:pt x="205054" y="195658"/>
                        <a:pt x="209571" y="191141"/>
                      </a:cubicBezTo>
                      <a:lnTo>
                        <a:pt x="209571" y="191141"/>
                      </a:lnTo>
                      <a:close/>
                      <a:moveTo>
                        <a:pt x="181568" y="276957"/>
                      </a:moveTo>
                      <a:cubicBezTo>
                        <a:pt x="186085" y="272440"/>
                        <a:pt x="192407" y="269730"/>
                        <a:pt x="198731" y="269730"/>
                      </a:cubicBezTo>
                      <a:cubicBezTo>
                        <a:pt x="205054" y="269730"/>
                        <a:pt x="211377" y="272440"/>
                        <a:pt x="215894" y="276957"/>
                      </a:cubicBezTo>
                      <a:lnTo>
                        <a:pt x="232154" y="293216"/>
                      </a:lnTo>
                      <a:cubicBezTo>
                        <a:pt x="236670" y="297733"/>
                        <a:pt x="239380" y="304056"/>
                        <a:pt x="239380" y="310379"/>
                      </a:cubicBezTo>
                      <a:cubicBezTo>
                        <a:pt x="239380" y="316703"/>
                        <a:pt x="236670" y="323026"/>
                        <a:pt x="232154" y="327543"/>
                      </a:cubicBezTo>
                      <a:cubicBezTo>
                        <a:pt x="227637" y="332059"/>
                        <a:pt x="221314" y="334769"/>
                        <a:pt x="214990" y="334769"/>
                      </a:cubicBezTo>
                      <a:cubicBezTo>
                        <a:pt x="208668" y="334769"/>
                        <a:pt x="202344" y="332059"/>
                        <a:pt x="197828" y="327543"/>
                      </a:cubicBezTo>
                      <a:lnTo>
                        <a:pt x="196021" y="325736"/>
                      </a:lnTo>
                      <a:cubicBezTo>
                        <a:pt x="196021" y="325736"/>
                        <a:pt x="196021" y="325736"/>
                        <a:pt x="196021" y="325736"/>
                      </a:cubicBezTo>
                      <a:cubicBezTo>
                        <a:pt x="196021" y="325736"/>
                        <a:pt x="196021" y="325736"/>
                        <a:pt x="196021" y="325736"/>
                      </a:cubicBezTo>
                      <a:lnTo>
                        <a:pt x="181568" y="311283"/>
                      </a:lnTo>
                      <a:cubicBezTo>
                        <a:pt x="172535" y="301346"/>
                        <a:pt x="172535" y="285990"/>
                        <a:pt x="181568" y="276957"/>
                      </a:cubicBezTo>
                      <a:lnTo>
                        <a:pt x="181568" y="276957"/>
                      </a:lnTo>
                      <a:close/>
                      <a:moveTo>
                        <a:pt x="513086" y="461234"/>
                      </a:moveTo>
                      <a:cubicBezTo>
                        <a:pt x="506764" y="454911"/>
                        <a:pt x="496827" y="454911"/>
                        <a:pt x="490503" y="461234"/>
                      </a:cubicBezTo>
                      <a:lnTo>
                        <a:pt x="476051" y="475687"/>
                      </a:lnTo>
                      <a:cubicBezTo>
                        <a:pt x="462501" y="489237"/>
                        <a:pt x="437208" y="487431"/>
                        <a:pt x="413721" y="485624"/>
                      </a:cubicBezTo>
                      <a:cubicBezTo>
                        <a:pt x="387525" y="483817"/>
                        <a:pt x="360425" y="482010"/>
                        <a:pt x="343262" y="500077"/>
                      </a:cubicBezTo>
                      <a:lnTo>
                        <a:pt x="283643" y="559696"/>
                      </a:lnTo>
                      <a:lnTo>
                        <a:pt x="133691" y="409745"/>
                      </a:lnTo>
                      <a:lnTo>
                        <a:pt x="186988" y="356449"/>
                      </a:lnTo>
                      <a:cubicBezTo>
                        <a:pt x="196021" y="361869"/>
                        <a:pt x="205957" y="364578"/>
                        <a:pt x="216797" y="364578"/>
                      </a:cubicBezTo>
                      <a:cubicBezTo>
                        <a:pt x="232154" y="364578"/>
                        <a:pt x="245704" y="359159"/>
                        <a:pt x="256544" y="348319"/>
                      </a:cubicBezTo>
                      <a:cubicBezTo>
                        <a:pt x="267383" y="337479"/>
                        <a:pt x="272803" y="323929"/>
                        <a:pt x="272803" y="308573"/>
                      </a:cubicBezTo>
                      <a:cubicBezTo>
                        <a:pt x="272803" y="308573"/>
                        <a:pt x="272803" y="308573"/>
                        <a:pt x="272803" y="308573"/>
                      </a:cubicBezTo>
                      <a:cubicBezTo>
                        <a:pt x="272803" y="308573"/>
                        <a:pt x="272803" y="308573"/>
                        <a:pt x="272803" y="308573"/>
                      </a:cubicBezTo>
                      <a:cubicBezTo>
                        <a:pt x="288160" y="308573"/>
                        <a:pt x="301710" y="303153"/>
                        <a:pt x="312550" y="292313"/>
                      </a:cubicBezTo>
                      <a:cubicBezTo>
                        <a:pt x="323389" y="281473"/>
                        <a:pt x="328809" y="267924"/>
                        <a:pt x="328809" y="252567"/>
                      </a:cubicBezTo>
                      <a:cubicBezTo>
                        <a:pt x="328809" y="252567"/>
                        <a:pt x="328809" y="252567"/>
                        <a:pt x="328809" y="252567"/>
                      </a:cubicBezTo>
                      <a:cubicBezTo>
                        <a:pt x="328809" y="252567"/>
                        <a:pt x="328809" y="252567"/>
                        <a:pt x="328809" y="252567"/>
                      </a:cubicBezTo>
                      <a:cubicBezTo>
                        <a:pt x="344166" y="252567"/>
                        <a:pt x="357716" y="247147"/>
                        <a:pt x="368555" y="236307"/>
                      </a:cubicBezTo>
                      <a:cubicBezTo>
                        <a:pt x="379395" y="225467"/>
                        <a:pt x="384815" y="211014"/>
                        <a:pt x="384815" y="195658"/>
                      </a:cubicBezTo>
                      <a:cubicBezTo>
                        <a:pt x="384815" y="195658"/>
                        <a:pt x="384815" y="195658"/>
                        <a:pt x="384815" y="195658"/>
                      </a:cubicBezTo>
                      <a:cubicBezTo>
                        <a:pt x="400171" y="195658"/>
                        <a:pt x="413721" y="190238"/>
                        <a:pt x="424561" y="179398"/>
                      </a:cubicBezTo>
                      <a:cubicBezTo>
                        <a:pt x="435401" y="168558"/>
                        <a:pt x="440821" y="155008"/>
                        <a:pt x="440821" y="139652"/>
                      </a:cubicBezTo>
                      <a:cubicBezTo>
                        <a:pt x="440821" y="128812"/>
                        <a:pt x="438111" y="118875"/>
                        <a:pt x="432691" y="109842"/>
                      </a:cubicBezTo>
                      <a:lnTo>
                        <a:pt x="478760" y="63773"/>
                      </a:lnTo>
                      <a:cubicBezTo>
                        <a:pt x="482374" y="60160"/>
                        <a:pt x="486890" y="58353"/>
                        <a:pt x="491407" y="57449"/>
                      </a:cubicBezTo>
                      <a:cubicBezTo>
                        <a:pt x="492310" y="57449"/>
                        <a:pt x="492310" y="57449"/>
                        <a:pt x="493214" y="57449"/>
                      </a:cubicBezTo>
                      <a:cubicBezTo>
                        <a:pt x="500440" y="56546"/>
                        <a:pt x="507667" y="58353"/>
                        <a:pt x="513086" y="63773"/>
                      </a:cubicBezTo>
                      <a:cubicBezTo>
                        <a:pt x="522120" y="72806"/>
                        <a:pt x="522120" y="88162"/>
                        <a:pt x="513086" y="97196"/>
                      </a:cubicBezTo>
                      <a:lnTo>
                        <a:pt x="498634" y="111648"/>
                      </a:lnTo>
                      <a:cubicBezTo>
                        <a:pt x="498634" y="111648"/>
                        <a:pt x="498634" y="111648"/>
                        <a:pt x="498634" y="111648"/>
                      </a:cubicBezTo>
                      <a:lnTo>
                        <a:pt x="482374" y="127909"/>
                      </a:lnTo>
                      <a:cubicBezTo>
                        <a:pt x="476051" y="134231"/>
                        <a:pt x="476051" y="144168"/>
                        <a:pt x="482374" y="150492"/>
                      </a:cubicBezTo>
                      <a:cubicBezTo>
                        <a:pt x="488697" y="156815"/>
                        <a:pt x="498634" y="156815"/>
                        <a:pt x="504957" y="150492"/>
                      </a:cubicBezTo>
                      <a:lnTo>
                        <a:pt x="519410" y="136038"/>
                      </a:lnTo>
                      <a:cubicBezTo>
                        <a:pt x="519410" y="136038"/>
                        <a:pt x="519410" y="136038"/>
                        <a:pt x="519410" y="136038"/>
                      </a:cubicBezTo>
                      <a:lnTo>
                        <a:pt x="521217" y="134231"/>
                      </a:lnTo>
                      <a:cubicBezTo>
                        <a:pt x="530250" y="125198"/>
                        <a:pt x="545606" y="125198"/>
                        <a:pt x="554640" y="134231"/>
                      </a:cubicBezTo>
                      <a:cubicBezTo>
                        <a:pt x="559156" y="138748"/>
                        <a:pt x="561866" y="145071"/>
                        <a:pt x="561866" y="151395"/>
                      </a:cubicBezTo>
                      <a:cubicBezTo>
                        <a:pt x="561866" y="157718"/>
                        <a:pt x="559156" y="164042"/>
                        <a:pt x="554640" y="168558"/>
                      </a:cubicBezTo>
                      <a:lnTo>
                        <a:pt x="540186" y="183011"/>
                      </a:lnTo>
                      <a:cubicBezTo>
                        <a:pt x="540186" y="183011"/>
                        <a:pt x="540186" y="183011"/>
                        <a:pt x="540186" y="183011"/>
                      </a:cubicBezTo>
                      <a:lnTo>
                        <a:pt x="523926" y="199271"/>
                      </a:lnTo>
                      <a:cubicBezTo>
                        <a:pt x="517603" y="205594"/>
                        <a:pt x="517603" y="215530"/>
                        <a:pt x="523926" y="221854"/>
                      </a:cubicBezTo>
                      <a:cubicBezTo>
                        <a:pt x="530250" y="228177"/>
                        <a:pt x="540186" y="228177"/>
                        <a:pt x="546510" y="221854"/>
                      </a:cubicBezTo>
                      <a:lnTo>
                        <a:pt x="562769" y="205594"/>
                      </a:lnTo>
                      <a:cubicBezTo>
                        <a:pt x="567286" y="201078"/>
                        <a:pt x="573609" y="198368"/>
                        <a:pt x="579933" y="198368"/>
                      </a:cubicBezTo>
                      <a:cubicBezTo>
                        <a:pt x="586256" y="198368"/>
                        <a:pt x="592579" y="201078"/>
                        <a:pt x="597096" y="205594"/>
                      </a:cubicBezTo>
                      <a:cubicBezTo>
                        <a:pt x="601612" y="210111"/>
                        <a:pt x="604322" y="216434"/>
                        <a:pt x="604322" y="222757"/>
                      </a:cubicBezTo>
                      <a:cubicBezTo>
                        <a:pt x="604322" y="229080"/>
                        <a:pt x="601612" y="235404"/>
                        <a:pt x="597096" y="239920"/>
                      </a:cubicBezTo>
                      <a:lnTo>
                        <a:pt x="569093" y="267924"/>
                      </a:lnTo>
                      <a:cubicBezTo>
                        <a:pt x="562769" y="274246"/>
                        <a:pt x="562769" y="284183"/>
                        <a:pt x="569093" y="290507"/>
                      </a:cubicBezTo>
                      <a:cubicBezTo>
                        <a:pt x="572706" y="294120"/>
                        <a:pt x="576319" y="295023"/>
                        <a:pt x="580836" y="295023"/>
                      </a:cubicBezTo>
                      <a:cubicBezTo>
                        <a:pt x="585352" y="295023"/>
                        <a:pt x="588966" y="293216"/>
                        <a:pt x="592579" y="290507"/>
                      </a:cubicBezTo>
                      <a:lnTo>
                        <a:pt x="606129" y="276957"/>
                      </a:lnTo>
                      <a:cubicBezTo>
                        <a:pt x="606129" y="276957"/>
                        <a:pt x="606129" y="276957"/>
                        <a:pt x="606129" y="276957"/>
                      </a:cubicBezTo>
                      <a:cubicBezTo>
                        <a:pt x="610646" y="272440"/>
                        <a:pt x="616968" y="269730"/>
                        <a:pt x="623292" y="269730"/>
                      </a:cubicBezTo>
                      <a:cubicBezTo>
                        <a:pt x="629615" y="269730"/>
                        <a:pt x="635939" y="272440"/>
                        <a:pt x="640455" y="276957"/>
                      </a:cubicBezTo>
                      <a:cubicBezTo>
                        <a:pt x="649488" y="285990"/>
                        <a:pt x="649488" y="301346"/>
                        <a:pt x="640455" y="310379"/>
                      </a:cubicBezTo>
                      <a:lnTo>
                        <a:pt x="626002" y="324833"/>
                      </a:lnTo>
                      <a:cubicBezTo>
                        <a:pt x="626002" y="324833"/>
                        <a:pt x="626002" y="324833"/>
                        <a:pt x="626002" y="324833"/>
                      </a:cubicBezTo>
                      <a:cubicBezTo>
                        <a:pt x="626002" y="324833"/>
                        <a:pt x="626002" y="324833"/>
                        <a:pt x="626002" y="324833"/>
                      </a:cubicBezTo>
                      <a:lnTo>
                        <a:pt x="603419" y="347416"/>
                      </a:lnTo>
                      <a:cubicBezTo>
                        <a:pt x="597096" y="353739"/>
                        <a:pt x="597096" y="363675"/>
                        <a:pt x="603419" y="369999"/>
                      </a:cubicBezTo>
                      <a:cubicBezTo>
                        <a:pt x="607032" y="373612"/>
                        <a:pt x="610646" y="374515"/>
                        <a:pt x="615162" y="374515"/>
                      </a:cubicBezTo>
                      <a:cubicBezTo>
                        <a:pt x="619679" y="374515"/>
                        <a:pt x="623292" y="372709"/>
                        <a:pt x="626905" y="369999"/>
                      </a:cubicBezTo>
                      <a:lnTo>
                        <a:pt x="637745" y="359159"/>
                      </a:lnTo>
                      <a:lnTo>
                        <a:pt x="690138" y="411551"/>
                      </a:lnTo>
                      <a:lnTo>
                        <a:pt x="540186" y="561503"/>
                      </a:lnTo>
                      <a:lnTo>
                        <a:pt x="486890" y="508207"/>
                      </a:lnTo>
                      <a:cubicBezTo>
                        <a:pt x="490503" y="505497"/>
                        <a:pt x="494117" y="502787"/>
                        <a:pt x="497730" y="499174"/>
                      </a:cubicBezTo>
                      <a:lnTo>
                        <a:pt x="512183" y="484721"/>
                      </a:lnTo>
                      <a:cubicBezTo>
                        <a:pt x="519410" y="478397"/>
                        <a:pt x="519410" y="467557"/>
                        <a:pt x="513086" y="461234"/>
                      </a:cubicBezTo>
                      <a:lnTo>
                        <a:pt x="513086" y="461234"/>
                      </a:lnTo>
                      <a:close/>
                      <a:moveTo>
                        <a:pt x="785890" y="482010"/>
                      </a:moveTo>
                      <a:lnTo>
                        <a:pt x="611549" y="656352"/>
                      </a:lnTo>
                      <a:cubicBezTo>
                        <a:pt x="607032" y="660868"/>
                        <a:pt x="601612" y="662675"/>
                        <a:pt x="596192" y="662675"/>
                      </a:cubicBezTo>
                      <a:cubicBezTo>
                        <a:pt x="590772" y="662675"/>
                        <a:pt x="585352" y="660868"/>
                        <a:pt x="580836" y="656352"/>
                      </a:cubicBezTo>
                      <a:lnTo>
                        <a:pt x="551930" y="627445"/>
                      </a:lnTo>
                      <a:cubicBezTo>
                        <a:pt x="547413" y="623832"/>
                        <a:pt x="545606" y="617508"/>
                        <a:pt x="545606" y="612089"/>
                      </a:cubicBezTo>
                      <a:cubicBezTo>
                        <a:pt x="545606" y="606669"/>
                        <a:pt x="547413" y="601249"/>
                        <a:pt x="551930" y="596732"/>
                      </a:cubicBezTo>
                      <a:lnTo>
                        <a:pt x="726271" y="422391"/>
                      </a:lnTo>
                      <a:cubicBezTo>
                        <a:pt x="730787" y="417875"/>
                        <a:pt x="736207" y="416068"/>
                        <a:pt x="741627" y="416068"/>
                      </a:cubicBezTo>
                      <a:cubicBezTo>
                        <a:pt x="747047" y="416068"/>
                        <a:pt x="752467" y="417875"/>
                        <a:pt x="756983" y="422391"/>
                      </a:cubicBezTo>
                      <a:lnTo>
                        <a:pt x="785890" y="451298"/>
                      </a:lnTo>
                      <a:cubicBezTo>
                        <a:pt x="790406" y="455814"/>
                        <a:pt x="792213" y="461234"/>
                        <a:pt x="792213" y="466654"/>
                      </a:cubicBezTo>
                      <a:cubicBezTo>
                        <a:pt x="792213" y="472074"/>
                        <a:pt x="789503" y="477494"/>
                        <a:pt x="785890" y="482010"/>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099DD0E8-0F0A-515F-A6A9-CC56D360DBC7}"/>
                    </a:ext>
                  </a:extLst>
                </p:cNvPr>
                <p:cNvSpPr/>
                <p:nvPr/>
              </p:nvSpPr>
              <p:spPr>
                <a:xfrm>
                  <a:off x="7343189" y="2388003"/>
                  <a:ext cx="91687" cy="90558"/>
                </a:xfrm>
                <a:custGeom>
                  <a:avLst/>
                  <a:gdLst>
                    <a:gd name="connsiteX0" fmla="*/ 63458 w 91687"/>
                    <a:gd name="connsiteY0" fmla="*/ 86041 h 90558"/>
                    <a:gd name="connsiteX1" fmla="*/ 75201 w 91687"/>
                    <a:gd name="connsiteY1" fmla="*/ 90558 h 90558"/>
                    <a:gd name="connsiteX2" fmla="*/ 86945 w 91687"/>
                    <a:gd name="connsiteY2" fmla="*/ 86041 h 90558"/>
                    <a:gd name="connsiteX3" fmla="*/ 86945 w 91687"/>
                    <a:gd name="connsiteY3" fmla="*/ 63458 h 90558"/>
                    <a:gd name="connsiteX4" fmla="*/ 27326 w 91687"/>
                    <a:gd name="connsiteY4" fmla="*/ 4743 h 90558"/>
                    <a:gd name="connsiteX5" fmla="*/ 4743 w 91687"/>
                    <a:gd name="connsiteY5" fmla="*/ 4743 h 90558"/>
                    <a:gd name="connsiteX6" fmla="*/ 4743 w 91687"/>
                    <a:gd name="connsiteY6" fmla="*/ 27326 h 90558"/>
                    <a:gd name="connsiteX7" fmla="*/ 63458 w 91687"/>
                    <a:gd name="connsiteY7" fmla="*/ 86041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63458" y="86041"/>
                      </a:moveTo>
                      <a:cubicBezTo>
                        <a:pt x="67071" y="89654"/>
                        <a:pt x="70685" y="90558"/>
                        <a:pt x="75201" y="90558"/>
                      </a:cubicBezTo>
                      <a:cubicBezTo>
                        <a:pt x="79718" y="90558"/>
                        <a:pt x="83331" y="88751"/>
                        <a:pt x="86945" y="86041"/>
                      </a:cubicBezTo>
                      <a:cubicBezTo>
                        <a:pt x="93268" y="79718"/>
                        <a:pt x="93268" y="69781"/>
                        <a:pt x="86945" y="63458"/>
                      </a:cubicBezTo>
                      <a:lnTo>
                        <a:pt x="27326" y="4743"/>
                      </a:lnTo>
                      <a:cubicBezTo>
                        <a:pt x="21002" y="-1581"/>
                        <a:pt x="11065" y="-1581"/>
                        <a:pt x="4743" y="4743"/>
                      </a:cubicBezTo>
                      <a:cubicBezTo>
                        <a:pt x="-1581" y="11065"/>
                        <a:pt x="-1581" y="21002"/>
                        <a:pt x="4743" y="27326"/>
                      </a:cubicBezTo>
                      <a:lnTo>
                        <a:pt x="63458" y="86041"/>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AA1CB8D4-06B9-3E32-5B9B-3CC3F5E7B97D}"/>
                    </a:ext>
                  </a:extLst>
                </p:cNvPr>
                <p:cNvSpPr/>
                <p:nvPr/>
              </p:nvSpPr>
              <p:spPr>
                <a:xfrm>
                  <a:off x="7812012" y="2388003"/>
                  <a:ext cx="91687" cy="90558"/>
                </a:xfrm>
                <a:custGeom>
                  <a:avLst/>
                  <a:gdLst>
                    <a:gd name="connsiteX0" fmla="*/ 15582 w 91687"/>
                    <a:gd name="connsiteY0" fmla="*/ 90558 h 90558"/>
                    <a:gd name="connsiteX1" fmla="*/ 27326 w 91687"/>
                    <a:gd name="connsiteY1" fmla="*/ 86041 h 90558"/>
                    <a:gd name="connsiteX2" fmla="*/ 86945 w 91687"/>
                    <a:gd name="connsiteY2" fmla="*/ 27326 h 90558"/>
                    <a:gd name="connsiteX3" fmla="*/ 86945 w 91687"/>
                    <a:gd name="connsiteY3" fmla="*/ 4743 h 90558"/>
                    <a:gd name="connsiteX4" fmla="*/ 64362 w 91687"/>
                    <a:gd name="connsiteY4" fmla="*/ 4743 h 90558"/>
                    <a:gd name="connsiteX5" fmla="*/ 4743 w 91687"/>
                    <a:gd name="connsiteY5" fmla="*/ 63458 h 90558"/>
                    <a:gd name="connsiteX6" fmla="*/ 4743 w 91687"/>
                    <a:gd name="connsiteY6" fmla="*/ 86041 h 90558"/>
                    <a:gd name="connsiteX7" fmla="*/ 15582 w 91687"/>
                    <a:gd name="connsiteY7" fmla="*/ 90558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687" h="90558">
                      <a:moveTo>
                        <a:pt x="15582" y="90558"/>
                      </a:moveTo>
                      <a:cubicBezTo>
                        <a:pt x="20099" y="90558"/>
                        <a:pt x="23713" y="88751"/>
                        <a:pt x="27326" y="86041"/>
                      </a:cubicBezTo>
                      <a:lnTo>
                        <a:pt x="86945" y="27326"/>
                      </a:lnTo>
                      <a:cubicBezTo>
                        <a:pt x="93268" y="21002"/>
                        <a:pt x="93268" y="11065"/>
                        <a:pt x="86945" y="4743"/>
                      </a:cubicBezTo>
                      <a:cubicBezTo>
                        <a:pt x="80622" y="-1581"/>
                        <a:pt x="70685" y="-1581"/>
                        <a:pt x="64362" y="4743"/>
                      </a:cubicBezTo>
                      <a:lnTo>
                        <a:pt x="4743" y="63458"/>
                      </a:lnTo>
                      <a:cubicBezTo>
                        <a:pt x="-1581" y="69781"/>
                        <a:pt x="-1581" y="79718"/>
                        <a:pt x="4743" y="86041"/>
                      </a:cubicBezTo>
                      <a:cubicBezTo>
                        <a:pt x="6549" y="88751"/>
                        <a:pt x="11066" y="90558"/>
                        <a:pt x="15582" y="90558"/>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DB00D3CB-32CF-A4F6-267A-83E9D45FDC53}"/>
                    </a:ext>
                  </a:extLst>
                </p:cNvPr>
                <p:cNvSpPr/>
                <p:nvPr/>
              </p:nvSpPr>
              <p:spPr>
                <a:xfrm>
                  <a:off x="7748339" y="2918715"/>
                  <a:ext cx="32046" cy="32283"/>
                </a:xfrm>
                <a:custGeom>
                  <a:avLst/>
                  <a:gdLst>
                    <a:gd name="connsiteX0" fmla="*/ 16023 w 32046"/>
                    <a:gd name="connsiteY0" fmla="*/ 32283 h 32283"/>
                    <a:gd name="connsiteX1" fmla="*/ 23250 w 32046"/>
                    <a:gd name="connsiteY1" fmla="*/ 30477 h 32283"/>
                    <a:gd name="connsiteX2" fmla="*/ 30476 w 32046"/>
                    <a:gd name="connsiteY2" fmla="*/ 8797 h 32283"/>
                    <a:gd name="connsiteX3" fmla="*/ 8797 w 32046"/>
                    <a:gd name="connsiteY3" fmla="*/ 1570 h 32283"/>
                    <a:gd name="connsiteX4" fmla="*/ 8797 w 32046"/>
                    <a:gd name="connsiteY4" fmla="*/ 1570 h 32283"/>
                    <a:gd name="connsiteX5" fmla="*/ 1570 w 32046"/>
                    <a:gd name="connsiteY5" fmla="*/ 23250 h 32283"/>
                    <a:gd name="connsiteX6" fmla="*/ 16023 w 32046"/>
                    <a:gd name="connsiteY6" fmla="*/ 32283 h 32283"/>
                    <a:gd name="connsiteX7" fmla="*/ 16023 w 32046"/>
                    <a:gd name="connsiteY7" fmla="*/ 32283 h 3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46" h="32283">
                      <a:moveTo>
                        <a:pt x="16023" y="32283"/>
                      </a:moveTo>
                      <a:cubicBezTo>
                        <a:pt x="18733" y="32283"/>
                        <a:pt x="21443" y="31380"/>
                        <a:pt x="23250" y="30477"/>
                      </a:cubicBezTo>
                      <a:cubicBezTo>
                        <a:pt x="31380" y="26863"/>
                        <a:pt x="34090" y="16927"/>
                        <a:pt x="30476" y="8797"/>
                      </a:cubicBezTo>
                      <a:cubicBezTo>
                        <a:pt x="26863" y="667"/>
                        <a:pt x="16926" y="-2043"/>
                        <a:pt x="8797" y="1570"/>
                      </a:cubicBezTo>
                      <a:lnTo>
                        <a:pt x="8797" y="1570"/>
                      </a:lnTo>
                      <a:cubicBezTo>
                        <a:pt x="667" y="5184"/>
                        <a:pt x="-2043" y="15120"/>
                        <a:pt x="1570" y="23250"/>
                      </a:cubicBezTo>
                      <a:cubicBezTo>
                        <a:pt x="4280" y="29573"/>
                        <a:pt x="9700" y="32283"/>
                        <a:pt x="16023" y="32283"/>
                      </a:cubicBezTo>
                      <a:lnTo>
                        <a:pt x="16023" y="32283"/>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grpSp>
        <p:nvGrpSpPr>
          <p:cNvPr id="50" name="Group 49">
            <a:extLst>
              <a:ext uri="{FF2B5EF4-FFF2-40B4-BE49-F238E27FC236}">
                <a16:creationId xmlns:a16="http://schemas.microsoft.com/office/drawing/2014/main" id="{1C165D38-1770-5077-1C88-607696A98E65}"/>
              </a:ext>
            </a:extLst>
          </p:cNvPr>
          <p:cNvGrpSpPr/>
          <p:nvPr/>
        </p:nvGrpSpPr>
        <p:grpSpPr>
          <a:xfrm>
            <a:off x="-101617" y="3872271"/>
            <a:ext cx="7669485" cy="1584566"/>
            <a:chOff x="-98298" y="2445536"/>
            <a:chExt cx="7669485" cy="1584566"/>
          </a:xfrm>
        </p:grpSpPr>
        <p:grpSp>
          <p:nvGrpSpPr>
            <p:cNvPr id="51" name="Group 50">
              <a:extLst>
                <a:ext uri="{FF2B5EF4-FFF2-40B4-BE49-F238E27FC236}">
                  <a16:creationId xmlns:a16="http://schemas.microsoft.com/office/drawing/2014/main" id="{018AC3FF-E185-CEA3-0957-D7764F3DE9E0}"/>
                </a:ext>
              </a:extLst>
            </p:cNvPr>
            <p:cNvGrpSpPr/>
            <p:nvPr/>
          </p:nvGrpSpPr>
          <p:grpSpPr>
            <a:xfrm>
              <a:off x="-98298" y="2445536"/>
              <a:ext cx="7669485" cy="1584566"/>
              <a:chOff x="-62902" y="2505789"/>
              <a:chExt cx="7669485" cy="1584566"/>
            </a:xfrm>
          </p:grpSpPr>
          <p:cxnSp>
            <p:nvCxnSpPr>
              <p:cNvPr id="54" name="Straight Connector 53">
                <a:extLst>
                  <a:ext uri="{FF2B5EF4-FFF2-40B4-BE49-F238E27FC236}">
                    <a16:creationId xmlns:a16="http://schemas.microsoft.com/office/drawing/2014/main" id="{589F87EC-0E9D-9FB9-C32A-4A9D780C14D6}"/>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6" name="Freeform 65">
                <a:extLst>
                  <a:ext uri="{FF2B5EF4-FFF2-40B4-BE49-F238E27FC236}">
                    <a16:creationId xmlns:a16="http://schemas.microsoft.com/office/drawing/2014/main" id="{BBD355C4-4B57-A3AA-7837-EAA166A0E63A}"/>
                  </a:ext>
                </a:extLst>
              </p:cNvPr>
              <p:cNvSpPr/>
              <p:nvPr/>
            </p:nvSpPr>
            <p:spPr>
              <a:xfrm>
                <a:off x="-62902"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7" name="Text Placeholder 2">
                <a:extLst>
                  <a:ext uri="{FF2B5EF4-FFF2-40B4-BE49-F238E27FC236}">
                    <a16:creationId xmlns:a16="http://schemas.microsoft.com/office/drawing/2014/main" id="{463AAFEC-3ACD-86C7-38B1-222A4A7D4700}"/>
                  </a:ext>
                </a:extLst>
              </p:cNvPr>
              <p:cNvSpPr txBox="1">
                <a:spLocks/>
              </p:cNvSpPr>
              <p:nvPr/>
            </p:nvSpPr>
            <p:spPr>
              <a:xfrm>
                <a:off x="567016" y="2968388"/>
                <a:ext cx="6678492" cy="112196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rtl="0">
                  <a:buClr>
                    <a:srgbClr val="F1A0C2"/>
                  </a:buClr>
                  <a:buFont typeface="Arial" panose="020B0604020202020204" pitchFamily="34" charset="0"/>
                  <a:buChar char="•"/>
                  <a:tabLst>
                    <a:tab pos="177800" algn="l"/>
                  </a:tabLst>
                </a:pPr>
                <a:r>
                  <a:rPr lang="tr-TR" b="1">
                    <a:solidFill>
                      <a:schemeClr val="tx1"/>
                    </a:solidFill>
                    <a:latin typeface="Calibri"/>
                    <a:cs typeface="Calibri"/>
                  </a:rPr>
                  <a:t>Şeffaf İletişim Kanalları</a:t>
                </a:r>
                <a:r>
                  <a:rPr lang="tr-TR">
                    <a:solidFill>
                      <a:schemeClr val="tx1"/>
                    </a:solidFill>
                    <a:latin typeface="Calibri"/>
                    <a:cs typeface="Calibri"/>
                  </a:rPr>
                  <a:t>: Açık iletişim kanalları kurarak şeffaflık kültürü oluşturun. Çalışanlarınızı, cezalandırılma korkusu olmadan fikirlerini, endişelerini ve geri bildirimlerini paylaşmaya teşvik edin. Açık diyaloğu kolaylaştırmak için düzenli ekip toplantıları, öneri kutuları ve isimsiz raporlama mekanizmaları uygulayın.</a:t>
                </a:r>
                <a:endParaRPr lang="tr-TR">
                  <a:solidFill>
                    <a:schemeClr val="tx1"/>
                  </a:solidFill>
                  <a:latin typeface="Calibri"/>
                  <a:ea typeface="Calibri"/>
                  <a:cs typeface="Calibri"/>
                </a:endParaRP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Aktif Dinleme: </a:t>
                </a:r>
                <a:r>
                  <a:rPr lang="tr-TR">
                    <a:solidFill>
                      <a:schemeClr val="tx1"/>
                    </a:solidFill>
                    <a:latin typeface="Calibri"/>
                    <a:cs typeface="Calibri"/>
                  </a:rPr>
                  <a:t>Çalışanların dinlendiklerini ve değerli olduklarını hissetmelerini sağlamak için aktif dinleme uygulayın. İşi ve çalışma ortamını etkileyen kararlar alırken çalışanların girdilerini, fikirlerini ve bakış açılarını aktif olarak araştırın ve dikkate alın.</a:t>
                </a:r>
                <a:endParaRPr lang="tr-TR">
                  <a:solidFill>
                    <a:schemeClr val="tx1"/>
                  </a:solidFill>
                  <a:latin typeface="Calibri"/>
                  <a:ea typeface="Calibri"/>
                  <a:cs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52" name="Freeform 51">
              <a:extLst>
                <a:ext uri="{FF2B5EF4-FFF2-40B4-BE49-F238E27FC236}">
                  <a16:creationId xmlns:a16="http://schemas.microsoft.com/office/drawing/2014/main" id="{D5B2D87A-FA0A-4814-4CA6-D847EEEC0B75}"/>
                </a:ext>
              </a:extLst>
            </p:cNvPr>
            <p:cNvSpPr/>
            <p:nvPr/>
          </p:nvSpPr>
          <p:spPr>
            <a:xfrm>
              <a:off x="30126" y="2445536"/>
              <a:ext cx="3756999"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3" name="TextBox 52">
              <a:extLst>
                <a:ext uri="{FF2B5EF4-FFF2-40B4-BE49-F238E27FC236}">
                  <a16:creationId xmlns:a16="http://schemas.microsoft.com/office/drawing/2014/main" id="{F9E33442-EF20-6A13-810F-B9F2D2D94240}"/>
                </a:ext>
              </a:extLst>
            </p:cNvPr>
            <p:cNvSpPr txBox="1"/>
            <p:nvPr/>
          </p:nvSpPr>
          <p:spPr>
            <a:xfrm>
              <a:off x="508237" y="2485495"/>
              <a:ext cx="3415454"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Açık İletişimin Teşvik Edilmesi</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75" name="Group 74">
            <a:extLst>
              <a:ext uri="{FF2B5EF4-FFF2-40B4-BE49-F238E27FC236}">
                <a16:creationId xmlns:a16="http://schemas.microsoft.com/office/drawing/2014/main" id="{D09DB5E1-793D-679F-A29A-3B658A269F73}"/>
              </a:ext>
            </a:extLst>
          </p:cNvPr>
          <p:cNvGrpSpPr/>
          <p:nvPr/>
        </p:nvGrpSpPr>
        <p:grpSpPr>
          <a:xfrm>
            <a:off x="-34372" y="7558537"/>
            <a:ext cx="7602240" cy="1715511"/>
            <a:chOff x="-31053" y="2445536"/>
            <a:chExt cx="7602240" cy="1715511"/>
          </a:xfrm>
        </p:grpSpPr>
        <p:grpSp>
          <p:nvGrpSpPr>
            <p:cNvPr id="76" name="Group 75">
              <a:extLst>
                <a:ext uri="{FF2B5EF4-FFF2-40B4-BE49-F238E27FC236}">
                  <a16:creationId xmlns:a16="http://schemas.microsoft.com/office/drawing/2014/main" id="{2E425258-482A-B76D-7A9B-D5EEA8962BB4}"/>
                </a:ext>
              </a:extLst>
            </p:cNvPr>
            <p:cNvGrpSpPr/>
            <p:nvPr/>
          </p:nvGrpSpPr>
          <p:grpSpPr>
            <a:xfrm>
              <a:off x="-31053" y="2445536"/>
              <a:ext cx="7602240" cy="1715511"/>
              <a:chOff x="4343" y="2505789"/>
              <a:chExt cx="7602240" cy="1715511"/>
            </a:xfrm>
          </p:grpSpPr>
          <p:cxnSp>
            <p:nvCxnSpPr>
              <p:cNvPr id="79" name="Straight Connector 78">
                <a:extLst>
                  <a:ext uri="{FF2B5EF4-FFF2-40B4-BE49-F238E27FC236}">
                    <a16:creationId xmlns:a16="http://schemas.microsoft.com/office/drawing/2014/main" id="{1C922309-BB56-2FD2-C28F-5ECFF73EB26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Freeform 79">
                <a:extLst>
                  <a:ext uri="{FF2B5EF4-FFF2-40B4-BE49-F238E27FC236}">
                    <a16:creationId xmlns:a16="http://schemas.microsoft.com/office/drawing/2014/main" id="{45B80042-404D-97E4-3AFB-D21A23442A94}"/>
                  </a:ext>
                </a:extLst>
              </p:cNvPr>
              <p:cNvSpPr/>
              <p:nvPr/>
            </p:nvSpPr>
            <p:spPr>
              <a:xfrm>
                <a:off x="4343" y="2505789"/>
                <a:ext cx="2640731"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1" name="Text Placeholder 2">
                <a:extLst>
                  <a:ext uri="{FF2B5EF4-FFF2-40B4-BE49-F238E27FC236}">
                    <a16:creationId xmlns:a16="http://schemas.microsoft.com/office/drawing/2014/main" id="{9558AACC-9734-51A0-6833-CDCC6426F555}"/>
                  </a:ext>
                </a:extLst>
              </p:cNvPr>
              <p:cNvSpPr txBox="1">
                <a:spLocks/>
              </p:cNvSpPr>
              <p:nvPr/>
            </p:nvSpPr>
            <p:spPr>
              <a:xfrm>
                <a:off x="567016" y="2968388"/>
                <a:ext cx="667849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Liderlik Hizalaması: </a:t>
                </a:r>
                <a:r>
                  <a:rPr lang="tr-TR">
                    <a:solidFill>
                      <a:schemeClr val="tx1"/>
                    </a:solidFill>
                    <a:latin typeface="Calibri"/>
                    <a:ea typeface="Calibri"/>
                    <a:cs typeface="Calibri"/>
                  </a:rPr>
                  <a:t>Liderlerin ve yöneticilerin işletmenin etik değerlerini benimsemelerini ve çalışanlar için rol model olmalarını sağlayın. Liderler tutarlı bir şekilde etik değerler sergilemeli, dürüstlükle karar vermeli ve etik uygulamaların önemini tüm şirket genelinde iletilmelidir.</a:t>
                </a: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Etik Karar Verme Çerçeveleri: </a:t>
                </a:r>
                <a:r>
                  <a:rPr lang="tr-TR">
                    <a:solidFill>
                      <a:schemeClr val="tx1"/>
                    </a:solidFill>
                    <a:latin typeface="Calibri"/>
                    <a:ea typeface="Calibri"/>
                    <a:cs typeface="Calibri"/>
                  </a:rPr>
                  <a:t>Çalışanların karmaşık durumları yönetmelerine yardımcı olacak açık etik karar verme çerçeveleri ve yönergeleri geliştirin. Çalışanları etik ikilemlerle karşılaştıklarında liderlikten rehberlik ve destek almaya teşvik ederek dürüstlük ve etik karar alma kültürünü teşvik edin.</a:t>
                </a:r>
              </a:p>
              <a:p>
                <a:pPr algn="l">
                  <a:buClr>
                    <a:srgbClr val="F1A0C2"/>
                  </a:buClr>
                  <a:tabLst>
                    <a:tab pos="177800" algn="l"/>
                  </a:tabLst>
                </a:pPr>
                <a:endParaRPr lang="tr-TR">
                  <a:solidFill>
                    <a:schemeClr val="tx1"/>
                  </a:solidFill>
                  <a:latin typeface="Calibri"/>
                  <a:ea typeface="Calibri"/>
                  <a:cs typeface="Calibri"/>
                </a:endParaRPr>
              </a:p>
              <a:p>
                <a:pPr marL="171450" indent="-171450" algn="l">
                  <a:buClr>
                    <a:srgbClr val="F1A0C2"/>
                  </a:buClr>
                  <a:buChar char="•"/>
                  <a:tabLst>
                    <a:tab pos="177800" algn="l"/>
                  </a:tabLst>
                </a:pPr>
                <a:endParaRPr lang="tr-TR">
                  <a:solidFill>
                    <a:schemeClr val="tx1"/>
                  </a:solidFill>
                  <a:ea typeface="Calibri" panose="020F0502020204030204" pitchFamily="34" charset="0"/>
                </a:endParaRPr>
              </a:p>
              <a:p>
                <a:pPr algn="l">
                  <a:buClr>
                    <a:srgbClr val="F1A0C2"/>
                  </a:buClr>
                  <a:tabLst>
                    <a:tab pos="177800" algn="l"/>
                  </a:tabLst>
                </a:pPr>
                <a:endParaRPr lang="tr-TR">
                  <a:solidFill>
                    <a:schemeClr val="tx1"/>
                  </a:solidFill>
                  <a:ea typeface="Calibri" panose="020F0502020204030204" pitchFamily="34" charset="0"/>
                </a:endParaRPr>
              </a:p>
              <a:p>
                <a:pPr algn="l">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78" name="TextBox 77">
              <a:extLst>
                <a:ext uri="{FF2B5EF4-FFF2-40B4-BE49-F238E27FC236}">
                  <a16:creationId xmlns:a16="http://schemas.microsoft.com/office/drawing/2014/main" id="{DCDE4E43-7A2D-619C-CFD4-D810C31982FB}"/>
                </a:ext>
              </a:extLst>
            </p:cNvPr>
            <p:cNvSpPr txBox="1"/>
            <p:nvPr/>
          </p:nvSpPr>
          <p:spPr>
            <a:xfrm>
              <a:off x="491929" y="2485495"/>
              <a:ext cx="2229974" cy="584775"/>
            </a:xfrm>
            <a:prstGeom prst="rect">
              <a:avLst/>
            </a:prstGeom>
            <a:noFill/>
          </p:spPr>
          <p:txBody>
            <a:bodyPr wrap="square" lIns="91440" tIns="45720" rIns="91440" bIns="45720" anchor="t">
              <a:spAutoFit/>
            </a:bodyPr>
            <a:lstStyle/>
            <a:p>
              <a:pPr algn="l" rtl="0"/>
              <a:r>
                <a:rPr lang="en-IE" sz="1600" b="1">
                  <a:solidFill>
                    <a:schemeClr val="bg1"/>
                  </a:solidFill>
                  <a:effectLst/>
                  <a:latin typeface="Calibri"/>
                  <a:ea typeface="Calibri"/>
                  <a:cs typeface="Calibri"/>
                </a:rPr>
                <a:t>Örnek </a:t>
              </a:r>
              <a:r>
                <a:rPr lang="en-IE" sz="1600" b="1" err="1">
                  <a:solidFill>
                    <a:schemeClr val="bg1"/>
                  </a:solidFill>
                  <a:latin typeface="Calibri"/>
                  <a:ea typeface="Calibri"/>
                  <a:cs typeface="Calibri"/>
                </a:rPr>
                <a:t>Liderlik</a:t>
              </a:r>
              <a:r>
                <a:rPr lang="en-IE" sz="1600" b="1">
                  <a:solidFill>
                    <a:schemeClr val="bg1"/>
                  </a:solidFill>
                  <a:effectLst/>
                  <a:latin typeface="Calibri"/>
                  <a:ea typeface="Calibri"/>
                  <a:cs typeface="Calibri"/>
                </a:rPr>
                <a:t> </a:t>
              </a:r>
              <a:r>
                <a:rPr lang="en-IE" sz="1600" b="1" err="1">
                  <a:solidFill>
                    <a:schemeClr val="bg1"/>
                  </a:solidFill>
                  <a:latin typeface="Calibri"/>
                  <a:ea typeface="Calibri"/>
                  <a:cs typeface="Calibri"/>
                </a:rPr>
                <a:t>Olmak</a:t>
              </a:r>
              <a:endParaRPr lang="en-IE" sz="1600" b="1" err="1">
                <a:solidFill>
                  <a:schemeClr val="bg1"/>
                </a:solidFill>
                <a:effectLst/>
                <a:latin typeface="Calibri"/>
                <a:ea typeface="Calibri"/>
                <a:cs typeface="Calibri"/>
              </a:endParaRP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84" name="Rectangle 83">
            <a:extLst>
              <a:ext uri="{FF2B5EF4-FFF2-40B4-BE49-F238E27FC236}">
                <a16:creationId xmlns:a16="http://schemas.microsoft.com/office/drawing/2014/main" id="{DB6C567F-1CFD-00A5-9405-56D38A0C72D2}"/>
              </a:ext>
            </a:extLst>
          </p:cNvPr>
          <p:cNvSpPr/>
          <p:nvPr/>
        </p:nvSpPr>
        <p:spPr>
          <a:xfrm>
            <a:off x="1" y="9293096"/>
            <a:ext cx="7559674" cy="880821"/>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5" name="Text Placeholder 2">
            <a:extLst>
              <a:ext uri="{FF2B5EF4-FFF2-40B4-BE49-F238E27FC236}">
                <a16:creationId xmlns:a16="http://schemas.microsoft.com/office/drawing/2014/main" id="{E3BB7D8A-7703-545F-80D0-CA30B2864ED2}"/>
              </a:ext>
            </a:extLst>
          </p:cNvPr>
          <p:cNvSpPr txBox="1">
            <a:spLocks/>
          </p:cNvSpPr>
          <p:nvPr/>
        </p:nvSpPr>
        <p:spPr>
          <a:xfrm>
            <a:off x="567120" y="9393588"/>
            <a:ext cx="6425434" cy="699804"/>
          </a:xfrm>
          <a:prstGeom prst="rect">
            <a:avLst/>
          </a:prstGeom>
        </p:spPr>
        <p:txBody>
          <a:bodyPr lIns="91440" tIns="45720" rIns="91440" bIns="45720" numCol="2"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buClr>
                <a:srgbClr val="F1A0C2"/>
              </a:buClr>
              <a:tabLst>
                <a:tab pos="177800" algn="l"/>
              </a:tabLst>
            </a:pPr>
            <a:r>
              <a:rPr lang="en-US">
                <a:solidFill>
                  <a:schemeClr val="tx1"/>
                </a:solidFill>
                <a:latin typeface="Calibri"/>
                <a:ea typeface="Calibri"/>
                <a:cs typeface="Calibri"/>
              </a:rPr>
              <a:t>Bu </a:t>
            </a:r>
            <a:r>
              <a:rPr lang="en-US" err="1">
                <a:solidFill>
                  <a:schemeClr val="tx1"/>
                </a:solidFill>
                <a:latin typeface="Calibri"/>
                <a:ea typeface="Calibri"/>
                <a:cs typeface="Calibri"/>
              </a:rPr>
              <a:t>yönetim</a:t>
            </a:r>
            <a:r>
              <a:rPr lang="en-US">
                <a:solidFill>
                  <a:schemeClr val="tx1"/>
                </a:solidFill>
                <a:latin typeface="Calibri"/>
                <a:ea typeface="Calibri"/>
                <a:cs typeface="Calibri"/>
              </a:rPr>
              <a:t> </a:t>
            </a:r>
            <a:r>
              <a:rPr lang="en-US" err="1">
                <a:solidFill>
                  <a:schemeClr val="tx1"/>
                </a:solidFill>
                <a:latin typeface="Calibri"/>
                <a:ea typeface="Calibri"/>
                <a:cs typeface="Calibri"/>
              </a:rPr>
              <a:t>stratejilerini</a:t>
            </a:r>
            <a:r>
              <a:rPr lang="en-US">
                <a:solidFill>
                  <a:schemeClr val="tx1"/>
                </a:solidFill>
                <a:latin typeface="Calibri"/>
                <a:ea typeface="Calibri"/>
                <a:cs typeface="Calibri"/>
              </a:rPr>
              <a:t> </a:t>
            </a:r>
            <a:r>
              <a:rPr lang="en-US" err="1">
                <a:solidFill>
                  <a:schemeClr val="tx1"/>
                </a:solidFill>
                <a:latin typeface="Calibri"/>
                <a:ea typeface="Calibri"/>
                <a:cs typeface="Calibri"/>
              </a:rPr>
              <a:t>uygulayarak</a:t>
            </a:r>
            <a:r>
              <a:rPr lang="en-US">
                <a:solidFill>
                  <a:schemeClr val="tx1"/>
                </a:solidFill>
                <a:latin typeface="Calibri"/>
                <a:ea typeface="Calibri"/>
                <a:cs typeface="Calibri"/>
              </a:rPr>
              <a:t> </a:t>
            </a:r>
            <a:r>
              <a:rPr lang="en-US" err="1">
                <a:solidFill>
                  <a:schemeClr val="tx1"/>
                </a:solidFill>
                <a:latin typeface="Calibri"/>
                <a:ea typeface="Calibri"/>
                <a:cs typeface="Calibri"/>
              </a:rPr>
              <a:t>etik</a:t>
            </a:r>
            <a:r>
              <a:rPr lang="en-US">
                <a:solidFill>
                  <a:schemeClr val="tx1"/>
                </a:solidFill>
                <a:latin typeface="Calibri"/>
                <a:ea typeface="Calibri"/>
                <a:cs typeface="Calibri"/>
              </a:rPr>
              <a:t> </a:t>
            </a:r>
            <a:r>
              <a:rPr lang="en-US" err="1">
                <a:solidFill>
                  <a:schemeClr val="tx1"/>
                </a:solidFill>
                <a:latin typeface="Calibri"/>
                <a:ea typeface="Calibri"/>
                <a:cs typeface="Calibri"/>
              </a:rPr>
              <a:t>değerleri</a:t>
            </a:r>
            <a:r>
              <a:rPr lang="en-US">
                <a:solidFill>
                  <a:schemeClr val="tx1"/>
                </a:solidFill>
                <a:latin typeface="Calibri"/>
                <a:ea typeface="Calibri"/>
                <a:cs typeface="Calibri"/>
              </a:rPr>
              <a:t> </a:t>
            </a:r>
            <a:r>
              <a:rPr lang="en-US" err="1">
                <a:solidFill>
                  <a:schemeClr val="tx1"/>
                </a:solidFill>
                <a:latin typeface="Calibri"/>
                <a:ea typeface="Calibri"/>
                <a:cs typeface="Calibri"/>
              </a:rPr>
              <a:t>ve</a:t>
            </a:r>
            <a:r>
              <a:rPr lang="en-US">
                <a:solidFill>
                  <a:schemeClr val="tx1"/>
                </a:solidFill>
                <a:latin typeface="Calibri"/>
                <a:ea typeface="Calibri"/>
                <a:cs typeface="Calibri"/>
              </a:rPr>
              <a:t> </a:t>
            </a:r>
            <a:r>
              <a:rPr lang="en-US" err="1">
                <a:solidFill>
                  <a:schemeClr val="tx1"/>
                </a:solidFill>
                <a:latin typeface="Calibri"/>
                <a:ea typeface="Calibri"/>
                <a:cs typeface="Calibri"/>
              </a:rPr>
              <a:t>davranışları</a:t>
            </a:r>
            <a:r>
              <a:rPr lang="en-US">
                <a:solidFill>
                  <a:schemeClr val="tx1"/>
                </a:solidFill>
                <a:latin typeface="Calibri"/>
                <a:ea typeface="Calibri"/>
                <a:cs typeface="Calibri"/>
              </a:rPr>
              <a:t>, </a:t>
            </a:r>
            <a:r>
              <a:rPr lang="en-US" err="1">
                <a:solidFill>
                  <a:schemeClr val="tx1"/>
                </a:solidFill>
                <a:latin typeface="Calibri"/>
                <a:ea typeface="Calibri"/>
                <a:cs typeface="Calibri"/>
              </a:rPr>
              <a:t>açık</a:t>
            </a:r>
            <a:r>
              <a:rPr lang="en-US">
                <a:solidFill>
                  <a:schemeClr val="tx1"/>
                </a:solidFill>
                <a:latin typeface="Calibri"/>
                <a:ea typeface="Calibri"/>
                <a:cs typeface="Calibri"/>
              </a:rPr>
              <a:t> </a:t>
            </a:r>
            <a:r>
              <a:rPr lang="en-US" err="1">
                <a:solidFill>
                  <a:schemeClr val="tx1"/>
                </a:solidFill>
                <a:latin typeface="Calibri"/>
                <a:ea typeface="Calibri"/>
                <a:cs typeface="Calibri"/>
              </a:rPr>
              <a:t>iletişimi</a:t>
            </a:r>
            <a:r>
              <a:rPr lang="en-US">
                <a:solidFill>
                  <a:schemeClr val="tx1"/>
                </a:solidFill>
                <a:latin typeface="Calibri"/>
                <a:ea typeface="Calibri"/>
                <a:cs typeface="Calibri"/>
              </a:rPr>
              <a:t> </a:t>
            </a:r>
            <a:r>
              <a:rPr lang="en-US" err="1">
                <a:solidFill>
                  <a:schemeClr val="tx1"/>
                </a:solidFill>
                <a:latin typeface="Calibri"/>
                <a:ea typeface="Calibri"/>
                <a:cs typeface="Calibri"/>
              </a:rPr>
              <a:t>ve</a:t>
            </a:r>
            <a:r>
              <a:rPr lang="en-US">
                <a:solidFill>
                  <a:schemeClr val="tx1"/>
                </a:solidFill>
                <a:latin typeface="Calibri"/>
                <a:ea typeface="Calibri"/>
                <a:cs typeface="Calibri"/>
              </a:rPr>
              <a:t> </a:t>
            </a:r>
            <a:r>
              <a:rPr lang="en-US" err="1">
                <a:solidFill>
                  <a:schemeClr val="tx1"/>
                </a:solidFill>
                <a:latin typeface="Calibri"/>
                <a:ea typeface="Calibri"/>
                <a:cs typeface="Calibri"/>
              </a:rPr>
              <a:t>çalışanların</a:t>
            </a:r>
            <a:r>
              <a:rPr lang="en-US">
                <a:solidFill>
                  <a:schemeClr val="tx1"/>
                </a:solidFill>
                <a:latin typeface="Calibri"/>
                <a:ea typeface="Calibri"/>
                <a:cs typeface="Calibri"/>
              </a:rPr>
              <a:t> </a:t>
            </a:r>
            <a:r>
              <a:rPr lang="en-US" err="1">
                <a:solidFill>
                  <a:schemeClr val="tx1"/>
                </a:solidFill>
                <a:latin typeface="Calibri"/>
                <a:ea typeface="Calibri"/>
                <a:cs typeface="Calibri"/>
              </a:rPr>
              <a:t>güçlendirilmesini</a:t>
            </a:r>
            <a:r>
              <a:rPr lang="en-US">
                <a:solidFill>
                  <a:schemeClr val="tx1"/>
                </a:solidFill>
                <a:latin typeface="Calibri"/>
                <a:ea typeface="Calibri"/>
                <a:cs typeface="Calibri"/>
              </a:rPr>
              <a:t> </a:t>
            </a:r>
            <a:r>
              <a:rPr lang="en-US" err="1">
                <a:solidFill>
                  <a:schemeClr val="tx1"/>
                </a:solidFill>
                <a:latin typeface="Calibri"/>
                <a:ea typeface="Calibri"/>
                <a:cs typeface="Calibri"/>
              </a:rPr>
              <a:t>teşvik</a:t>
            </a:r>
            <a:r>
              <a:rPr lang="en-US">
                <a:solidFill>
                  <a:schemeClr val="tx1"/>
                </a:solidFill>
                <a:latin typeface="Calibri"/>
                <a:ea typeface="Calibri"/>
                <a:cs typeface="Calibri"/>
              </a:rPr>
              <a:t> </a:t>
            </a:r>
            <a:r>
              <a:rPr lang="en-US" err="1">
                <a:solidFill>
                  <a:schemeClr val="tx1"/>
                </a:solidFill>
                <a:latin typeface="Calibri"/>
                <a:ea typeface="Calibri"/>
                <a:cs typeface="Calibri"/>
              </a:rPr>
              <a:t>eden</a:t>
            </a:r>
            <a:r>
              <a:rPr lang="en-US">
                <a:solidFill>
                  <a:schemeClr val="tx1"/>
                </a:solidFill>
                <a:latin typeface="Calibri"/>
                <a:ea typeface="Calibri"/>
                <a:cs typeface="Calibri"/>
              </a:rPr>
              <a:t> </a:t>
            </a:r>
            <a:r>
              <a:rPr lang="en-US" err="1">
                <a:solidFill>
                  <a:schemeClr val="tx1"/>
                </a:solidFill>
                <a:latin typeface="Calibri"/>
                <a:ea typeface="Calibri"/>
                <a:cs typeface="Calibri"/>
              </a:rPr>
              <a:t>bir</a:t>
            </a:r>
            <a:r>
              <a:rPr lang="en-US">
                <a:solidFill>
                  <a:schemeClr val="tx1"/>
                </a:solidFill>
                <a:latin typeface="Calibri"/>
                <a:ea typeface="Calibri"/>
                <a:cs typeface="Calibri"/>
              </a:rPr>
              <a:t> </a:t>
            </a:r>
            <a:r>
              <a:rPr lang="en-US" err="1">
                <a:solidFill>
                  <a:schemeClr val="tx1"/>
                </a:solidFill>
                <a:latin typeface="Calibri"/>
                <a:ea typeface="Calibri"/>
                <a:cs typeface="Calibri"/>
              </a:rPr>
              <a:t>ortam</a:t>
            </a:r>
            <a:r>
              <a:rPr lang="en-US">
                <a:solidFill>
                  <a:schemeClr val="tx1"/>
                </a:solidFill>
                <a:latin typeface="Calibri"/>
                <a:ea typeface="Calibri"/>
                <a:cs typeface="Calibri"/>
              </a:rPr>
              <a:t> </a:t>
            </a:r>
            <a:r>
              <a:rPr lang="en-US" err="1">
                <a:solidFill>
                  <a:schemeClr val="tx1"/>
                </a:solidFill>
                <a:latin typeface="Calibri"/>
                <a:ea typeface="Calibri"/>
                <a:cs typeface="Calibri"/>
              </a:rPr>
              <a:t>yaratırsınız</a:t>
            </a:r>
            <a:r>
              <a:rPr lang="en-US">
                <a:solidFill>
                  <a:schemeClr val="tx1"/>
                </a:solidFill>
                <a:latin typeface="Calibri"/>
                <a:ea typeface="Calibri"/>
                <a:cs typeface="Calibri"/>
              </a:rPr>
              <a:t>. Bu, </a:t>
            </a:r>
            <a:r>
              <a:rPr lang="en-US" err="1">
                <a:solidFill>
                  <a:schemeClr val="tx1"/>
                </a:solidFill>
                <a:latin typeface="Calibri"/>
                <a:ea typeface="Calibri"/>
                <a:cs typeface="Calibri"/>
              </a:rPr>
              <a:t>şirketin</a:t>
            </a:r>
            <a:r>
              <a:rPr lang="en-US">
                <a:solidFill>
                  <a:schemeClr val="tx1"/>
                </a:solidFill>
                <a:latin typeface="Calibri"/>
                <a:ea typeface="Calibri"/>
                <a:cs typeface="Calibri"/>
              </a:rPr>
              <a:t> </a:t>
            </a:r>
            <a:r>
              <a:rPr lang="en-US" err="1">
                <a:solidFill>
                  <a:schemeClr val="tx1"/>
                </a:solidFill>
                <a:latin typeface="Calibri"/>
                <a:ea typeface="Calibri"/>
                <a:cs typeface="Calibri"/>
              </a:rPr>
              <a:t>etik</a:t>
            </a:r>
            <a:r>
              <a:rPr lang="en-US">
                <a:solidFill>
                  <a:schemeClr val="tx1"/>
                </a:solidFill>
                <a:latin typeface="Calibri"/>
                <a:ea typeface="Calibri"/>
                <a:cs typeface="Calibri"/>
              </a:rPr>
              <a:t> </a:t>
            </a:r>
            <a:r>
              <a:rPr lang="en-US" err="1">
                <a:solidFill>
                  <a:schemeClr val="tx1"/>
                </a:solidFill>
                <a:latin typeface="Calibri"/>
                <a:ea typeface="Calibri"/>
                <a:cs typeface="Calibri"/>
              </a:rPr>
              <a:t>değerlerini</a:t>
            </a:r>
            <a:r>
              <a:rPr lang="en-US">
                <a:solidFill>
                  <a:schemeClr val="tx1"/>
                </a:solidFill>
                <a:latin typeface="Calibri"/>
                <a:ea typeface="Calibri"/>
                <a:cs typeface="Calibri"/>
              </a:rPr>
              <a:t> </a:t>
            </a:r>
            <a:r>
              <a:rPr lang="en-US" err="1">
                <a:solidFill>
                  <a:schemeClr val="tx1"/>
                </a:solidFill>
                <a:latin typeface="Calibri"/>
                <a:ea typeface="Calibri"/>
                <a:cs typeface="Calibri"/>
              </a:rPr>
              <a:t>paylaşan</a:t>
            </a:r>
            <a:r>
              <a:rPr lang="en-US">
                <a:solidFill>
                  <a:schemeClr val="tx1"/>
                </a:solidFill>
                <a:latin typeface="Calibri"/>
                <a:ea typeface="Calibri"/>
                <a:cs typeface="Calibri"/>
              </a:rPr>
              <a:t>, </a:t>
            </a:r>
            <a:r>
              <a:rPr lang="en-US" err="1">
                <a:solidFill>
                  <a:schemeClr val="tx1"/>
                </a:solidFill>
                <a:latin typeface="Calibri"/>
                <a:ea typeface="Calibri"/>
                <a:cs typeface="Calibri"/>
              </a:rPr>
              <a:t>pozitif</a:t>
            </a:r>
            <a:r>
              <a:rPr lang="en-US">
                <a:solidFill>
                  <a:schemeClr val="tx1"/>
                </a:solidFill>
                <a:latin typeface="Calibri"/>
                <a:ea typeface="Calibri"/>
                <a:cs typeface="Calibri"/>
              </a:rPr>
              <a:t> </a:t>
            </a:r>
            <a:r>
              <a:rPr lang="en-US" err="1">
                <a:solidFill>
                  <a:schemeClr val="tx1"/>
                </a:solidFill>
                <a:latin typeface="Calibri"/>
                <a:ea typeface="Calibri"/>
                <a:cs typeface="Calibri"/>
              </a:rPr>
              <a:t>bir</a:t>
            </a:r>
            <a:r>
              <a:rPr lang="en-US">
                <a:solidFill>
                  <a:schemeClr val="tx1"/>
                </a:solidFill>
                <a:latin typeface="Calibri"/>
                <a:ea typeface="Calibri"/>
                <a:cs typeface="Calibri"/>
              </a:rPr>
              <a:t> </a:t>
            </a:r>
            <a:r>
              <a:rPr lang="en-US" err="1">
                <a:solidFill>
                  <a:schemeClr val="tx1"/>
                </a:solidFill>
                <a:latin typeface="Calibri"/>
                <a:ea typeface="Calibri"/>
                <a:cs typeface="Calibri"/>
              </a:rPr>
              <a:t>çalışma</a:t>
            </a:r>
            <a:r>
              <a:rPr lang="en-US">
                <a:solidFill>
                  <a:schemeClr val="tx1"/>
                </a:solidFill>
                <a:latin typeface="Calibri"/>
                <a:ea typeface="Calibri"/>
                <a:cs typeface="Calibri"/>
              </a:rPr>
              <a:t> </a:t>
            </a:r>
            <a:r>
              <a:rPr lang="en-US" err="1">
                <a:solidFill>
                  <a:schemeClr val="tx1"/>
                </a:solidFill>
                <a:latin typeface="Calibri"/>
                <a:ea typeface="Calibri"/>
                <a:cs typeface="Calibri"/>
              </a:rPr>
              <a:t>kültürüne</a:t>
            </a:r>
            <a:r>
              <a:rPr lang="en-US">
                <a:solidFill>
                  <a:schemeClr val="tx1"/>
                </a:solidFill>
                <a:latin typeface="Calibri"/>
                <a:ea typeface="Calibri"/>
                <a:cs typeface="Calibri"/>
              </a:rPr>
              <a:t> </a:t>
            </a:r>
            <a:r>
              <a:rPr lang="en-US" err="1">
                <a:solidFill>
                  <a:schemeClr val="tx1"/>
                </a:solidFill>
                <a:latin typeface="Calibri"/>
                <a:ea typeface="Calibri"/>
                <a:cs typeface="Calibri"/>
              </a:rPr>
              <a:t>katkıda</a:t>
            </a:r>
            <a:r>
              <a:rPr lang="en-US">
                <a:solidFill>
                  <a:schemeClr val="tx1"/>
                </a:solidFill>
                <a:latin typeface="Calibri"/>
                <a:ea typeface="Calibri"/>
                <a:cs typeface="Calibri"/>
              </a:rPr>
              <a:t> </a:t>
            </a:r>
            <a:r>
              <a:rPr lang="en-US" err="1">
                <a:solidFill>
                  <a:schemeClr val="tx1"/>
                </a:solidFill>
                <a:latin typeface="Calibri"/>
                <a:ea typeface="Calibri"/>
                <a:cs typeface="Calibri"/>
              </a:rPr>
              <a:t>bulunan</a:t>
            </a:r>
            <a:r>
              <a:rPr lang="en-US">
                <a:solidFill>
                  <a:schemeClr val="tx1"/>
                </a:solidFill>
                <a:latin typeface="Calibri"/>
                <a:ea typeface="Calibri"/>
                <a:cs typeface="Calibri"/>
              </a:rPr>
              <a:t> </a:t>
            </a:r>
            <a:r>
              <a:rPr lang="en-US" err="1">
                <a:solidFill>
                  <a:schemeClr val="tx1"/>
                </a:solidFill>
                <a:latin typeface="Calibri"/>
                <a:ea typeface="Calibri"/>
                <a:cs typeface="Calibri"/>
              </a:rPr>
              <a:t>ve</a:t>
            </a:r>
            <a:r>
              <a:rPr lang="en-US">
                <a:solidFill>
                  <a:schemeClr val="tx1"/>
                </a:solidFill>
                <a:latin typeface="Calibri"/>
                <a:ea typeface="Calibri"/>
                <a:cs typeface="Calibri"/>
              </a:rPr>
              <a:t> </a:t>
            </a:r>
            <a:r>
              <a:rPr lang="en-US" err="1">
                <a:solidFill>
                  <a:schemeClr val="tx1"/>
                </a:solidFill>
                <a:latin typeface="Calibri"/>
                <a:ea typeface="Calibri"/>
                <a:cs typeface="Calibri"/>
              </a:rPr>
              <a:t>sonuçta</a:t>
            </a:r>
            <a:r>
              <a:rPr lang="en-US">
                <a:solidFill>
                  <a:schemeClr val="tx1"/>
                </a:solidFill>
                <a:latin typeface="Calibri"/>
                <a:ea typeface="Calibri"/>
                <a:cs typeface="Calibri"/>
              </a:rPr>
              <a:t> </a:t>
            </a:r>
            <a:r>
              <a:rPr lang="en-US" err="1">
                <a:solidFill>
                  <a:schemeClr val="tx1"/>
                </a:solidFill>
                <a:latin typeface="Calibri"/>
                <a:ea typeface="Calibri"/>
                <a:cs typeface="Calibri"/>
              </a:rPr>
              <a:t>etik</a:t>
            </a:r>
            <a:r>
              <a:rPr lang="en-US">
                <a:solidFill>
                  <a:schemeClr val="tx1"/>
                </a:solidFill>
                <a:latin typeface="Calibri"/>
                <a:ea typeface="Calibri"/>
                <a:cs typeface="Calibri"/>
              </a:rPr>
              <a:t> </a:t>
            </a:r>
            <a:r>
              <a:rPr lang="en-US" err="1">
                <a:solidFill>
                  <a:schemeClr val="tx1"/>
                </a:solidFill>
                <a:latin typeface="Calibri"/>
                <a:ea typeface="Calibri"/>
                <a:cs typeface="Calibri"/>
              </a:rPr>
              <a:t>gıda</a:t>
            </a:r>
            <a:r>
              <a:rPr lang="en-US">
                <a:solidFill>
                  <a:schemeClr val="tx1"/>
                </a:solidFill>
                <a:latin typeface="Calibri"/>
                <a:ea typeface="Calibri"/>
                <a:cs typeface="Calibri"/>
              </a:rPr>
              <a:t> </a:t>
            </a:r>
            <a:r>
              <a:rPr lang="en-US" err="1">
                <a:solidFill>
                  <a:schemeClr val="tx1"/>
                </a:solidFill>
                <a:latin typeface="Calibri"/>
                <a:ea typeface="Calibri"/>
                <a:cs typeface="Calibri"/>
              </a:rPr>
              <a:t>işinizin</a:t>
            </a:r>
            <a:r>
              <a:rPr lang="en-US">
                <a:solidFill>
                  <a:schemeClr val="tx1"/>
                </a:solidFill>
                <a:latin typeface="Calibri"/>
                <a:ea typeface="Calibri"/>
                <a:cs typeface="Calibri"/>
              </a:rPr>
              <a:t> </a:t>
            </a:r>
            <a:r>
              <a:rPr lang="en-US" err="1">
                <a:solidFill>
                  <a:schemeClr val="tx1"/>
                </a:solidFill>
                <a:latin typeface="Calibri"/>
                <a:ea typeface="Calibri"/>
                <a:cs typeface="Calibri"/>
              </a:rPr>
              <a:t>başarısını</a:t>
            </a:r>
            <a:r>
              <a:rPr lang="en-US">
                <a:solidFill>
                  <a:schemeClr val="tx1"/>
                </a:solidFill>
                <a:latin typeface="Calibri"/>
                <a:ea typeface="Calibri"/>
                <a:cs typeface="Calibri"/>
              </a:rPr>
              <a:t> </a:t>
            </a:r>
            <a:r>
              <a:rPr lang="en-US" err="1">
                <a:solidFill>
                  <a:schemeClr val="tx1"/>
                </a:solidFill>
                <a:latin typeface="Calibri"/>
                <a:ea typeface="Calibri"/>
                <a:cs typeface="Calibri"/>
              </a:rPr>
              <a:t>ve</a:t>
            </a:r>
            <a:r>
              <a:rPr lang="en-US">
                <a:solidFill>
                  <a:schemeClr val="tx1"/>
                </a:solidFill>
                <a:latin typeface="Calibri"/>
                <a:ea typeface="Calibri"/>
                <a:cs typeface="Calibri"/>
              </a:rPr>
              <a:t> </a:t>
            </a:r>
            <a:r>
              <a:rPr lang="en-US" err="1">
                <a:solidFill>
                  <a:schemeClr val="tx1"/>
                </a:solidFill>
                <a:latin typeface="Calibri"/>
                <a:ea typeface="Calibri"/>
                <a:cs typeface="Calibri"/>
              </a:rPr>
              <a:t>sürdürülebilirliğini</a:t>
            </a:r>
            <a:r>
              <a:rPr lang="en-US">
                <a:solidFill>
                  <a:schemeClr val="tx1"/>
                </a:solidFill>
                <a:latin typeface="Calibri"/>
                <a:ea typeface="Calibri"/>
                <a:cs typeface="Calibri"/>
              </a:rPr>
              <a:t> </a:t>
            </a:r>
            <a:r>
              <a:rPr lang="en-US" err="1">
                <a:solidFill>
                  <a:schemeClr val="tx1"/>
                </a:solidFill>
                <a:latin typeface="Calibri"/>
                <a:ea typeface="Calibri"/>
                <a:cs typeface="Calibri"/>
              </a:rPr>
              <a:t>arttıran</a:t>
            </a:r>
            <a:r>
              <a:rPr lang="en-US">
                <a:solidFill>
                  <a:schemeClr val="tx1"/>
                </a:solidFill>
                <a:latin typeface="Calibri"/>
                <a:ea typeface="Calibri"/>
                <a:cs typeface="Calibri"/>
              </a:rPr>
              <a:t>, </a:t>
            </a:r>
            <a:r>
              <a:rPr lang="en-US" err="1">
                <a:solidFill>
                  <a:schemeClr val="tx1"/>
                </a:solidFill>
                <a:latin typeface="Calibri"/>
                <a:ea typeface="Calibri"/>
                <a:cs typeface="Calibri"/>
              </a:rPr>
              <a:t>motivasyonu</a:t>
            </a:r>
            <a:r>
              <a:rPr lang="en-US">
                <a:solidFill>
                  <a:schemeClr val="tx1"/>
                </a:solidFill>
                <a:latin typeface="Calibri"/>
                <a:ea typeface="Calibri"/>
                <a:cs typeface="Calibri"/>
              </a:rPr>
              <a:t> </a:t>
            </a:r>
            <a:r>
              <a:rPr lang="en-US" err="1">
                <a:solidFill>
                  <a:schemeClr val="tx1"/>
                </a:solidFill>
                <a:latin typeface="Calibri"/>
                <a:ea typeface="Calibri"/>
                <a:cs typeface="Calibri"/>
              </a:rPr>
              <a:t>yüksek</a:t>
            </a:r>
            <a:r>
              <a:rPr lang="en-US">
                <a:solidFill>
                  <a:schemeClr val="tx1"/>
                </a:solidFill>
                <a:latin typeface="Calibri"/>
                <a:ea typeface="Calibri"/>
                <a:cs typeface="Calibri"/>
              </a:rPr>
              <a:t> </a:t>
            </a:r>
            <a:r>
              <a:rPr lang="en-US" err="1">
                <a:solidFill>
                  <a:schemeClr val="tx1"/>
                </a:solidFill>
                <a:latin typeface="Calibri"/>
                <a:ea typeface="Calibri"/>
                <a:cs typeface="Calibri"/>
              </a:rPr>
              <a:t>ve</a:t>
            </a:r>
            <a:r>
              <a:rPr lang="en-US">
                <a:solidFill>
                  <a:schemeClr val="tx1"/>
                </a:solidFill>
                <a:latin typeface="Calibri"/>
                <a:ea typeface="Calibri"/>
                <a:cs typeface="Calibri"/>
              </a:rPr>
              <a:t> </a:t>
            </a:r>
            <a:r>
              <a:rPr lang="en-US" err="1">
                <a:solidFill>
                  <a:schemeClr val="tx1"/>
                </a:solidFill>
                <a:latin typeface="Calibri"/>
                <a:ea typeface="Calibri"/>
                <a:cs typeface="Calibri"/>
              </a:rPr>
              <a:t>işine</a:t>
            </a:r>
            <a:r>
              <a:rPr lang="en-US">
                <a:solidFill>
                  <a:schemeClr val="tx1"/>
                </a:solidFill>
                <a:latin typeface="Calibri"/>
                <a:ea typeface="Calibri"/>
                <a:cs typeface="Calibri"/>
              </a:rPr>
              <a:t> </a:t>
            </a:r>
            <a:r>
              <a:rPr lang="en-US" err="1">
                <a:solidFill>
                  <a:schemeClr val="tx1"/>
                </a:solidFill>
                <a:latin typeface="Calibri"/>
                <a:ea typeface="Calibri"/>
                <a:cs typeface="Calibri"/>
              </a:rPr>
              <a:t>tutunan</a:t>
            </a:r>
            <a:r>
              <a:rPr lang="en-US">
                <a:solidFill>
                  <a:schemeClr val="tx1"/>
                </a:solidFill>
                <a:latin typeface="Calibri"/>
                <a:ea typeface="Calibri"/>
                <a:cs typeface="Calibri"/>
              </a:rPr>
              <a:t> </a:t>
            </a:r>
            <a:r>
              <a:rPr lang="en-US" err="1">
                <a:solidFill>
                  <a:schemeClr val="tx1"/>
                </a:solidFill>
                <a:latin typeface="Calibri"/>
                <a:ea typeface="Calibri"/>
                <a:cs typeface="Calibri"/>
              </a:rPr>
              <a:t>bir</a:t>
            </a:r>
            <a:r>
              <a:rPr lang="en-US">
                <a:solidFill>
                  <a:schemeClr val="tx1"/>
                </a:solidFill>
                <a:latin typeface="Calibri"/>
                <a:ea typeface="Calibri"/>
                <a:cs typeface="Calibri"/>
              </a:rPr>
              <a:t> </a:t>
            </a:r>
            <a:r>
              <a:rPr lang="en-US" err="1">
                <a:solidFill>
                  <a:schemeClr val="tx1"/>
                </a:solidFill>
                <a:latin typeface="Calibri"/>
                <a:ea typeface="Calibri"/>
                <a:cs typeface="Calibri"/>
              </a:rPr>
              <a:t>ekibe</a:t>
            </a:r>
            <a:r>
              <a:rPr lang="en-US">
                <a:solidFill>
                  <a:schemeClr val="tx1"/>
                </a:solidFill>
                <a:latin typeface="Calibri"/>
                <a:ea typeface="Calibri"/>
                <a:cs typeface="Calibri"/>
              </a:rPr>
              <a:t> </a:t>
            </a:r>
            <a:r>
              <a:rPr lang="en-US" err="1">
                <a:solidFill>
                  <a:schemeClr val="tx1"/>
                </a:solidFill>
                <a:latin typeface="Calibri"/>
                <a:ea typeface="Calibri"/>
                <a:cs typeface="Calibri"/>
              </a:rPr>
              <a:t>yol</a:t>
            </a:r>
            <a:r>
              <a:rPr lang="en-US">
                <a:solidFill>
                  <a:schemeClr val="tx1"/>
                </a:solidFill>
                <a:latin typeface="Calibri"/>
                <a:ea typeface="Calibri"/>
                <a:cs typeface="Calibri"/>
              </a:rPr>
              <a:t> </a:t>
            </a:r>
            <a:r>
              <a:rPr lang="en-US" err="1">
                <a:solidFill>
                  <a:schemeClr val="tx1"/>
                </a:solidFill>
                <a:latin typeface="Calibri"/>
                <a:ea typeface="Calibri"/>
                <a:cs typeface="Calibri"/>
              </a:rPr>
              <a:t>açar</a:t>
            </a:r>
            <a:r>
              <a:rPr lang="en-US">
                <a:solidFill>
                  <a:schemeClr val="tx1"/>
                </a:solidFill>
                <a:latin typeface="Calibri"/>
                <a:ea typeface="Calibri"/>
                <a:cs typeface="Calibri"/>
              </a:rPr>
              <a:t>.</a:t>
            </a:r>
          </a:p>
        </p:txBody>
      </p:sp>
      <p:sp>
        <p:nvSpPr>
          <p:cNvPr id="3" name="Text Box 5">
            <a:extLst>
              <a:ext uri="{FF2B5EF4-FFF2-40B4-BE49-F238E27FC236}">
                <a16:creationId xmlns:a16="http://schemas.microsoft.com/office/drawing/2014/main" id="{65E2100E-CD18-D226-B3B3-34BDE193A5E4}"/>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1392911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a:spAutoFit/>
          </a:bodyPr>
          <a:lstStyle/>
          <a:p>
            <a:pPr algn="l" rtl="0">
              <a:lnSpc>
                <a:spcPts val="1960"/>
              </a:lnSpc>
            </a:pPr>
            <a:r>
              <a:rPr lang="en-IE" sz="2000" b="1">
                <a:effectLst/>
                <a:latin typeface="Calibri" panose="020F0502020204030204" pitchFamily="34" charset="0"/>
                <a:ea typeface="Times New Roman" panose="02020603050405020304" pitchFamily="18" charset="0"/>
              </a:rPr>
              <a:t>Etik İnsan Yönetimi Stratejileri</a:t>
            </a: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618701"/>
            <a:ext cx="6518853" cy="725446"/>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buClr>
                <a:srgbClr val="F1A0C2"/>
              </a:buClr>
              <a:tabLst>
                <a:tab pos="177800" algn="l"/>
              </a:tabLst>
            </a:pPr>
            <a:r>
              <a:rPr lang="en-US" b="1">
                <a:solidFill>
                  <a:schemeClr val="tx1"/>
                </a:solidFill>
              </a:rPr>
              <a:t>Ekibinizi etkili bir şekilde yönetmek, gıda işinizde mutlu, motive ve etik bir iş gücü sağlamak için çok önemlidir. Etik gıda işletmeleri için özel olarak hazırlanmış yönetim stratejilerine ilişkin daha ayrıntılı bir açıklamayı burada bulabilirsiniz:</a:t>
            </a:r>
          </a:p>
          <a:p>
            <a:pPr algn="l" rtl="0">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53</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101617" y="2437846"/>
            <a:ext cx="7669485" cy="1715511"/>
            <a:chOff x="-98298" y="2445536"/>
            <a:chExt cx="7669485" cy="1715511"/>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98298" y="2445536"/>
              <a:ext cx="7669485" cy="1715511"/>
              <a:chOff x="-62902" y="2505789"/>
              <a:chExt cx="7669485" cy="1715511"/>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62902" y="2505789"/>
                <a:ext cx="2662421"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2968388"/>
                <a:ext cx="667849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İşbirlikçi Yaklaşım: </a:t>
                </a:r>
                <a:r>
                  <a:rPr lang="tr-TR">
                    <a:solidFill>
                      <a:schemeClr val="tx1"/>
                    </a:solidFill>
                    <a:latin typeface="Calibri"/>
                    <a:ea typeface="Calibri"/>
                    <a:cs typeface="Calibri"/>
                  </a:rPr>
                  <a:t>Çalışanların karar alma sürecine dahil olduğu katılımcı karar verme kültürünü teşvik edin. Onları fikirlerle katkıda bulunmaya, geri bildirim sağlamaya ve problem çözme tartışmalarına katılmaya teşvik edin. Bu yalnızca çalışanların katılımını arttırmakla kalmaz, aynı zamanda farklı bakış açılarının dikkate alınmasını sağlayarak daha etik ve bilgiye dayalı kararların alınmasını sağlar.</a:t>
                </a: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Yetkilendirme ve Sahiplenme: </a:t>
                </a:r>
                <a:r>
                  <a:rPr lang="tr-TR">
                    <a:solidFill>
                      <a:schemeClr val="tx1"/>
                    </a:solidFill>
                    <a:latin typeface="Calibri"/>
                    <a:ea typeface="Calibri"/>
                    <a:cs typeface="Calibri"/>
                  </a:rPr>
                  <a:t>Çalışanlara yetki ve sorumluluk verin, onların işlerini sahiplenmelerini ve işin başarısına katkıda bulunmalarını sağlayın. Tanımlanmış sınırlar dahilinde özerklik sağlayarak, şirketin değerleriyle uyumlu etik kararlar almalarına olanak tanıyın.</a:t>
                </a:r>
              </a:p>
              <a:p>
                <a:pPr algn="l">
                  <a:buClr>
                    <a:srgbClr val="F1A0C2"/>
                  </a:buClr>
                  <a:tabLst>
                    <a:tab pos="177800" algn="l"/>
                  </a:tabLst>
                </a:pPr>
                <a:endParaRPr lang="tr-TR">
                  <a:solidFill>
                    <a:schemeClr val="tx1"/>
                  </a:solidFill>
                  <a:latin typeface="Calibri"/>
                  <a:ea typeface="Calibri"/>
                  <a:cs typeface="Calibri"/>
                </a:endParaRPr>
              </a:p>
              <a:p>
                <a:pPr algn="l">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58" name="TextBox 57">
              <a:extLst>
                <a:ext uri="{FF2B5EF4-FFF2-40B4-BE49-F238E27FC236}">
                  <a16:creationId xmlns:a16="http://schemas.microsoft.com/office/drawing/2014/main" id="{BB65CF50-3769-F411-C80E-7CD46A87D989}"/>
                </a:ext>
              </a:extLst>
            </p:cNvPr>
            <p:cNvSpPr txBox="1"/>
            <p:nvPr/>
          </p:nvSpPr>
          <p:spPr>
            <a:xfrm>
              <a:off x="498458" y="2485495"/>
              <a:ext cx="1895446"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Katılımcı Karar Alma</a:t>
              </a:r>
            </a:p>
          </p:txBody>
        </p:sp>
      </p:grpSp>
      <p:grpSp>
        <p:nvGrpSpPr>
          <p:cNvPr id="36" name="Group 35">
            <a:extLst>
              <a:ext uri="{FF2B5EF4-FFF2-40B4-BE49-F238E27FC236}">
                <a16:creationId xmlns:a16="http://schemas.microsoft.com/office/drawing/2014/main" id="{1209E6BB-299E-A7D0-95F2-CEFD44AA2B46}"/>
              </a:ext>
            </a:extLst>
          </p:cNvPr>
          <p:cNvGrpSpPr/>
          <p:nvPr/>
        </p:nvGrpSpPr>
        <p:grpSpPr>
          <a:xfrm>
            <a:off x="-65940" y="4422295"/>
            <a:ext cx="7679264" cy="1715511"/>
            <a:chOff x="-108077" y="2445536"/>
            <a:chExt cx="7679264" cy="1715511"/>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108077" y="2445536"/>
              <a:ext cx="7679264" cy="1715511"/>
              <a:chOff x="-72681" y="2505789"/>
              <a:chExt cx="7679264" cy="1715511"/>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72681" y="2505789"/>
                <a:ext cx="2163658"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2968388"/>
                <a:ext cx="671508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Açık ve Dürüst İletişim: </a:t>
                </a:r>
                <a:r>
                  <a:rPr lang="tr-TR">
                    <a:solidFill>
                      <a:schemeClr val="tx1"/>
                    </a:solidFill>
                    <a:latin typeface="Calibri"/>
                    <a:cs typeface="Calibri"/>
                  </a:rPr>
                  <a:t>Tüm süreç boyunca açık iletişim hatlarını koruyun. Çalışanların düşüncelerini, endişelerini ve önerilerini rahatça ifade edebilecekleri bir kültürü teşvik edin. Güven ve şeffaflık oluşturmak için iki yönlü iletişimi, aktif dinlemeyi ve zamanında geri bildirimi teşvik edin.</a:t>
                </a:r>
                <a:endParaRPr lang="tr-TR">
                  <a:solidFill>
                    <a:schemeClr val="tx1"/>
                  </a:solidFill>
                  <a:latin typeface="Calibri"/>
                  <a:ea typeface="Calibri"/>
                  <a:cs typeface="Calibri"/>
                </a:endParaRP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Düzenli Güncellemeler ve Toplantılar: </a:t>
                </a:r>
                <a:r>
                  <a:rPr lang="tr-TR">
                    <a:solidFill>
                      <a:schemeClr val="tx1"/>
                    </a:solidFill>
                    <a:latin typeface="Calibri"/>
                    <a:cs typeface="Calibri"/>
                  </a:rPr>
                  <a:t>Güncellemeleri, ilerlemeyi ve hedefleri paylaşmak için düzenli ekip toplantıları düzenleyin. Şirketin etik değerlerini güçlendirmek, etik zorlukları veya ikilemleri tartışmak ve ekip üyeleri arasında açık diyaloğu teşvik etmek için bu fırsatları kullanın.</a:t>
                </a:r>
                <a:endParaRPr lang="tr-TR">
                  <a:solidFill>
                    <a:schemeClr val="tx1"/>
                  </a:solidFill>
                  <a:latin typeface="Calibri"/>
                  <a:ea typeface="Calibri"/>
                  <a:cs typeface="Calibri"/>
                </a:endParaRPr>
              </a:p>
              <a:p>
                <a:pPr algn="l">
                  <a:buClr>
                    <a:srgbClr val="F1A0C2"/>
                  </a:buClr>
                  <a:tabLst>
                    <a:tab pos="177800" algn="l"/>
                  </a:tabLst>
                </a:pPr>
                <a:endParaRPr lang="tr-TR">
                  <a:solidFill>
                    <a:schemeClr val="tx1"/>
                  </a:solidFill>
                  <a:latin typeface="Calibri"/>
                  <a:ea typeface="Calibri"/>
                  <a:cs typeface="Calibri"/>
                </a:endParaRPr>
              </a:p>
              <a:p>
                <a:pPr marL="171450" indent="-171450" algn="l">
                  <a:buClr>
                    <a:srgbClr val="F1A0C2"/>
                  </a:buClr>
                  <a:buChar char="•"/>
                  <a:tabLst>
                    <a:tab pos="177800" algn="l"/>
                  </a:tabLst>
                </a:pPr>
                <a:endParaRPr lang="tr-TR">
                  <a:solidFill>
                    <a:schemeClr val="tx1"/>
                  </a:solidFill>
                  <a:ea typeface="Calibri"/>
                </a:endParaRPr>
              </a:p>
              <a:p>
                <a:pPr algn="l">
                  <a:buClr>
                    <a:srgbClr val="F1A0C2"/>
                  </a:buClr>
                  <a:tabLst>
                    <a:tab pos="177800" algn="l"/>
                  </a:tabLst>
                </a:pPr>
                <a:endParaRPr lang="tr-TR">
                  <a:solidFill>
                    <a:schemeClr val="tx1"/>
                  </a:solidFill>
                  <a:ea typeface="Calibri"/>
                </a:endParaRPr>
              </a:p>
              <a:p>
                <a:pPr algn="l">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62" name="TextBox 61">
              <a:extLst>
                <a:ext uri="{FF2B5EF4-FFF2-40B4-BE49-F238E27FC236}">
                  <a16:creationId xmlns:a16="http://schemas.microsoft.com/office/drawing/2014/main" id="{5C95EA24-EE21-76B4-8BAD-8750494EC98B}"/>
                </a:ext>
              </a:extLst>
            </p:cNvPr>
            <p:cNvSpPr txBox="1"/>
            <p:nvPr/>
          </p:nvSpPr>
          <p:spPr>
            <a:xfrm>
              <a:off x="488678" y="2485495"/>
              <a:ext cx="1752912"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Şeffaf İletişim</a:t>
              </a:r>
            </a:p>
          </p:txBody>
        </p:sp>
      </p:grpSp>
      <p:grpSp>
        <p:nvGrpSpPr>
          <p:cNvPr id="29" name="Group 28">
            <a:extLst>
              <a:ext uri="{FF2B5EF4-FFF2-40B4-BE49-F238E27FC236}">
                <a16:creationId xmlns:a16="http://schemas.microsoft.com/office/drawing/2014/main" id="{ED41E184-AD60-9EFB-7A92-B516FDB9062E}"/>
              </a:ext>
            </a:extLst>
          </p:cNvPr>
          <p:cNvGrpSpPr/>
          <p:nvPr/>
        </p:nvGrpSpPr>
        <p:grpSpPr>
          <a:xfrm>
            <a:off x="5849012" y="297574"/>
            <a:ext cx="995436" cy="997785"/>
            <a:chOff x="5700273" y="5386353"/>
            <a:chExt cx="766016" cy="767823"/>
          </a:xfrm>
        </p:grpSpPr>
        <p:grpSp>
          <p:nvGrpSpPr>
            <p:cNvPr id="30" name="Graphic 2">
              <a:extLst>
                <a:ext uri="{FF2B5EF4-FFF2-40B4-BE49-F238E27FC236}">
                  <a16:creationId xmlns:a16="http://schemas.microsoft.com/office/drawing/2014/main" id="{47AD5D04-7761-8301-E034-B8BBA5FB85D6}"/>
                </a:ext>
              </a:extLst>
            </p:cNvPr>
            <p:cNvGrpSpPr/>
            <p:nvPr/>
          </p:nvGrpSpPr>
          <p:grpSpPr>
            <a:xfrm>
              <a:off x="5844804" y="5531788"/>
              <a:ext cx="476953" cy="420947"/>
              <a:chOff x="5844804" y="5531788"/>
              <a:chExt cx="476953" cy="420947"/>
            </a:xfrm>
            <a:solidFill>
              <a:srgbClr val="60A9DD"/>
            </a:solidFill>
          </p:grpSpPr>
          <p:sp>
            <p:nvSpPr>
              <p:cNvPr id="74" name="Freeform 73">
                <a:extLst>
                  <a:ext uri="{FF2B5EF4-FFF2-40B4-BE49-F238E27FC236}">
                    <a16:creationId xmlns:a16="http://schemas.microsoft.com/office/drawing/2014/main" id="{4472CA16-68BB-2C98-DC6A-31B951DD74AA}"/>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7" name="Freeform 76">
                <a:extLst>
                  <a:ext uri="{FF2B5EF4-FFF2-40B4-BE49-F238E27FC236}">
                    <a16:creationId xmlns:a16="http://schemas.microsoft.com/office/drawing/2014/main" id="{CDCBA90C-D9B7-1994-19D2-E1394540D8E9}"/>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nvGrpSpPr>
            <p:cNvPr id="31" name="Graphic 2">
              <a:extLst>
                <a:ext uri="{FF2B5EF4-FFF2-40B4-BE49-F238E27FC236}">
                  <a16:creationId xmlns:a16="http://schemas.microsoft.com/office/drawing/2014/main" id="{94C53F5E-C835-6B94-56BB-BCB5EFCC49D5}"/>
                </a:ext>
              </a:extLst>
            </p:cNvPr>
            <p:cNvGrpSpPr/>
            <p:nvPr/>
          </p:nvGrpSpPr>
          <p:grpSpPr>
            <a:xfrm>
              <a:off x="5700273" y="5386353"/>
              <a:ext cx="766016" cy="767823"/>
              <a:chOff x="5700273" y="5386353"/>
              <a:chExt cx="766016" cy="767823"/>
            </a:xfrm>
            <a:solidFill>
              <a:srgbClr val="000000"/>
            </a:solidFill>
          </p:grpSpPr>
          <p:sp>
            <p:nvSpPr>
              <p:cNvPr id="32" name="Freeform 31">
                <a:extLst>
                  <a:ext uri="{FF2B5EF4-FFF2-40B4-BE49-F238E27FC236}">
                    <a16:creationId xmlns:a16="http://schemas.microsoft.com/office/drawing/2014/main" id="{1648489E-5265-EF4C-7BFB-A41B56BA1CA8}"/>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CF31580C-9616-4259-C22E-380C5B0401CC}"/>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EC0261A4-56B6-1307-78B0-C4A04F7A0206}"/>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9DC8D7DB-C66D-DCEC-79E6-8495C3F0C890}"/>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ACE54992-6E59-CC21-0733-6221F977BF39}"/>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46F1CA55-A10E-3D03-D344-7BDF1FF40342}"/>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7D29658D-6EE3-715D-FD0B-F641AF99D183}"/>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F1521955-7B88-270E-4280-0E10EF121141}"/>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EFB8E500-CEAF-9B2C-C672-DF6FCC29706A}"/>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A7D21879-6AC7-088A-48CC-C62BA874E63A}"/>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42821762-23A2-08E0-6DA4-73351F7624EF}"/>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1" name="Freeform 70">
                <a:extLst>
                  <a:ext uri="{FF2B5EF4-FFF2-40B4-BE49-F238E27FC236}">
                    <a16:creationId xmlns:a16="http://schemas.microsoft.com/office/drawing/2014/main" id="{BD32B71D-2D19-E1A1-9C19-4CB0C6782F10}"/>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454EC39E-BB35-A712-FD37-AFEDAC232E04}"/>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7E32C1CC-1CF5-37E8-4655-4CF87AB67577}"/>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nvGrpSpPr>
          <p:cNvPr id="86" name="Group 85">
            <a:extLst>
              <a:ext uri="{FF2B5EF4-FFF2-40B4-BE49-F238E27FC236}">
                <a16:creationId xmlns:a16="http://schemas.microsoft.com/office/drawing/2014/main" id="{1AC4C615-2717-D117-2965-EB4DD21FAB81}"/>
              </a:ext>
            </a:extLst>
          </p:cNvPr>
          <p:cNvGrpSpPr/>
          <p:nvPr/>
        </p:nvGrpSpPr>
        <p:grpSpPr>
          <a:xfrm>
            <a:off x="-38417" y="6300260"/>
            <a:ext cx="7604117" cy="1715511"/>
            <a:chOff x="-22542" y="7506001"/>
            <a:chExt cx="7604117" cy="1715511"/>
          </a:xfrm>
        </p:grpSpPr>
        <p:grpSp>
          <p:nvGrpSpPr>
            <p:cNvPr id="76" name="Group 75">
              <a:extLst>
                <a:ext uri="{FF2B5EF4-FFF2-40B4-BE49-F238E27FC236}">
                  <a16:creationId xmlns:a16="http://schemas.microsoft.com/office/drawing/2014/main" id="{2E425258-482A-B76D-7A9B-D5EEA8962BB4}"/>
                </a:ext>
              </a:extLst>
            </p:cNvPr>
            <p:cNvGrpSpPr/>
            <p:nvPr/>
          </p:nvGrpSpPr>
          <p:grpSpPr>
            <a:xfrm>
              <a:off x="-22542" y="7506001"/>
              <a:ext cx="7604117" cy="1715511"/>
              <a:chOff x="2466" y="2505789"/>
              <a:chExt cx="7604117" cy="1715511"/>
            </a:xfrm>
          </p:grpSpPr>
          <p:cxnSp>
            <p:nvCxnSpPr>
              <p:cNvPr id="79" name="Straight Connector 78">
                <a:extLst>
                  <a:ext uri="{FF2B5EF4-FFF2-40B4-BE49-F238E27FC236}">
                    <a16:creationId xmlns:a16="http://schemas.microsoft.com/office/drawing/2014/main" id="{1C922309-BB56-2FD2-C28F-5ECFF73EB26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Freeform 79">
                <a:extLst>
                  <a:ext uri="{FF2B5EF4-FFF2-40B4-BE49-F238E27FC236}">
                    <a16:creationId xmlns:a16="http://schemas.microsoft.com/office/drawing/2014/main" id="{45B80042-404D-97E4-3AFB-D21A23442A94}"/>
                  </a:ext>
                </a:extLst>
              </p:cNvPr>
              <p:cNvSpPr/>
              <p:nvPr/>
            </p:nvSpPr>
            <p:spPr>
              <a:xfrm>
                <a:off x="2466"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1" name="Text Placeholder 2">
                <a:extLst>
                  <a:ext uri="{FF2B5EF4-FFF2-40B4-BE49-F238E27FC236}">
                    <a16:creationId xmlns:a16="http://schemas.microsoft.com/office/drawing/2014/main" id="{9558AACC-9734-51A0-6833-CDCC6426F555}"/>
                  </a:ext>
                </a:extLst>
              </p:cNvPr>
              <p:cNvSpPr txBox="1">
                <a:spLocks/>
              </p:cNvSpPr>
              <p:nvPr/>
            </p:nvSpPr>
            <p:spPr>
              <a:xfrm>
                <a:off x="567016" y="2968388"/>
                <a:ext cx="667849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Etik Çatışma Çözümü: </a:t>
                </a:r>
                <a:r>
                  <a:rPr lang="tr-TR">
                    <a:solidFill>
                      <a:schemeClr val="tx1"/>
                    </a:solidFill>
                    <a:latin typeface="Calibri"/>
                    <a:cs typeface="Calibri"/>
                  </a:rPr>
                  <a:t>Çatışmaları çözmek için etik değerlerinizle uyumlu net bir çerçeve oluşturun. Çalışanları anlaşmazlıkları doğrudan ve saygılı bir şekilde ele almaya, açık diyaloğu teşvik etmeye ve karşılıklı yarar sağlayan çözümler bulmaya teşvik edin. Etik ilkeleri korurken karmaşık çatışmaları çözmek için arabuluculuk veya kolaylaştırma teknikleri kullanılabilir.</a:t>
                </a:r>
                <a:endParaRPr lang="tr-TR">
                  <a:solidFill>
                    <a:schemeClr val="tx1"/>
                  </a:solidFill>
                  <a:latin typeface="Calibri"/>
                  <a:ea typeface="Calibri"/>
                  <a:cs typeface="Calibri"/>
                </a:endParaRP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Etik Karar Verme Desteği: </a:t>
                </a:r>
                <a:r>
                  <a:rPr lang="tr-TR">
                    <a:solidFill>
                      <a:schemeClr val="tx1"/>
                    </a:solidFill>
                    <a:latin typeface="Calibri"/>
                    <a:cs typeface="Calibri"/>
                  </a:rPr>
                  <a:t>Etik ikilemlerle karşı karşıya kaldıklarında çalışanlara rehberlik ve destek sağlayın. Onları yöneticilere veya liderlere danışmaya teşvik edin ve etik karar verme becerilerini geliştirmek için kaynak veya eğitim sağlayın. Çatışma çözümleme süreçlerinde etik hususların dikkate alındığından emin olun .</a:t>
                </a:r>
                <a:endParaRPr lang="tr-TR">
                  <a:solidFill>
                    <a:schemeClr val="tx1"/>
                  </a:solidFill>
                  <a:latin typeface="Calibri"/>
                  <a:ea typeface="Calibri"/>
                  <a:cs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a:p>
                <a:pPr algn="l">
                  <a:buClr>
                    <a:srgbClr val="F1A0C2"/>
                  </a:buClr>
                  <a:tabLst>
                    <a:tab pos="177800" algn="l"/>
                  </a:tabLst>
                </a:pPr>
                <a:endParaRPr lang="tr-TR">
                  <a:solidFill>
                    <a:schemeClr val="tx1"/>
                  </a:solidFill>
                  <a:latin typeface="Calibri"/>
                  <a:ea typeface="Calibri"/>
                  <a:cs typeface="Calibri"/>
                </a:endParaRPr>
              </a:p>
              <a:p>
                <a:pPr marL="171450" indent="-171450" algn="l">
                  <a:buClr>
                    <a:srgbClr val="F1A0C2"/>
                  </a:buClr>
                  <a:buChar char="•"/>
                  <a:tabLst>
                    <a:tab pos="177800" algn="l"/>
                  </a:tabLst>
                </a:pPr>
                <a:endParaRPr lang="tr-TR">
                  <a:solidFill>
                    <a:schemeClr val="tx1"/>
                  </a:solidFill>
                  <a:ea typeface="Calibri"/>
                </a:endParaRPr>
              </a:p>
              <a:p>
                <a:pPr algn="l">
                  <a:buClr>
                    <a:srgbClr val="F1A0C2"/>
                  </a:buClr>
                  <a:tabLst>
                    <a:tab pos="177800" algn="l"/>
                  </a:tabLst>
                </a:pPr>
                <a:endParaRPr lang="tr-TR">
                  <a:solidFill>
                    <a:schemeClr val="tx1"/>
                  </a:solidFill>
                  <a:ea typeface="Calibri"/>
                </a:endParaRPr>
              </a:p>
              <a:p>
                <a:pPr algn="l">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82" name="Freeform 81">
              <a:extLst>
                <a:ext uri="{FF2B5EF4-FFF2-40B4-BE49-F238E27FC236}">
                  <a16:creationId xmlns:a16="http://schemas.microsoft.com/office/drawing/2014/main" id="{0575F7FE-B1D1-6D75-1997-537AFA60A730}"/>
                </a:ext>
              </a:extLst>
            </p:cNvPr>
            <p:cNvSpPr/>
            <p:nvPr/>
          </p:nvSpPr>
          <p:spPr>
            <a:xfrm>
              <a:off x="886427" y="7506001"/>
              <a:ext cx="284823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3" name="TextBox 82">
              <a:extLst>
                <a:ext uri="{FF2B5EF4-FFF2-40B4-BE49-F238E27FC236}">
                  <a16:creationId xmlns:a16="http://schemas.microsoft.com/office/drawing/2014/main" id="{BBF7FFC5-D65D-8B2A-D976-F64052115666}"/>
                </a:ext>
              </a:extLst>
            </p:cNvPr>
            <p:cNvSpPr txBox="1"/>
            <p:nvPr/>
          </p:nvSpPr>
          <p:spPr>
            <a:xfrm>
              <a:off x="499066" y="7545960"/>
              <a:ext cx="3164252"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Çatışma Çözümü ve Etik Davranış</a:t>
              </a:r>
            </a:p>
          </p:txBody>
        </p:sp>
      </p:grpSp>
      <p:grpSp>
        <p:nvGrpSpPr>
          <p:cNvPr id="87" name="Group 86">
            <a:extLst>
              <a:ext uri="{FF2B5EF4-FFF2-40B4-BE49-F238E27FC236}">
                <a16:creationId xmlns:a16="http://schemas.microsoft.com/office/drawing/2014/main" id="{FB36B391-D55B-18AE-B3EB-97EFA7362957}"/>
              </a:ext>
            </a:extLst>
          </p:cNvPr>
          <p:cNvGrpSpPr/>
          <p:nvPr/>
        </p:nvGrpSpPr>
        <p:grpSpPr>
          <a:xfrm>
            <a:off x="3765" y="8313180"/>
            <a:ext cx="7571785" cy="1715511"/>
            <a:chOff x="-598" y="2445536"/>
            <a:chExt cx="7571785" cy="1715511"/>
          </a:xfrm>
        </p:grpSpPr>
        <p:grpSp>
          <p:nvGrpSpPr>
            <p:cNvPr id="88" name="Group 87">
              <a:extLst>
                <a:ext uri="{FF2B5EF4-FFF2-40B4-BE49-F238E27FC236}">
                  <a16:creationId xmlns:a16="http://schemas.microsoft.com/office/drawing/2014/main" id="{9A71041F-F03F-AAE0-3DAF-9DFF7A744DC3}"/>
                </a:ext>
              </a:extLst>
            </p:cNvPr>
            <p:cNvGrpSpPr/>
            <p:nvPr/>
          </p:nvGrpSpPr>
          <p:grpSpPr>
            <a:xfrm>
              <a:off x="-598" y="2445536"/>
              <a:ext cx="7571785" cy="1715511"/>
              <a:chOff x="34798" y="2505789"/>
              <a:chExt cx="7571785" cy="1715511"/>
            </a:xfrm>
          </p:grpSpPr>
          <p:cxnSp>
            <p:nvCxnSpPr>
              <p:cNvPr id="90" name="Straight Connector 89">
                <a:extLst>
                  <a:ext uri="{FF2B5EF4-FFF2-40B4-BE49-F238E27FC236}">
                    <a16:creationId xmlns:a16="http://schemas.microsoft.com/office/drawing/2014/main" id="{86E4DEE4-5B14-C710-1EBA-0FD567DD5297}"/>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1" name="Freeform 90">
                <a:extLst>
                  <a:ext uri="{FF2B5EF4-FFF2-40B4-BE49-F238E27FC236}">
                    <a16:creationId xmlns:a16="http://schemas.microsoft.com/office/drawing/2014/main" id="{EC01A88E-7E41-C969-BD39-4FBECD438CCB}"/>
                  </a:ext>
                </a:extLst>
              </p:cNvPr>
              <p:cNvSpPr/>
              <p:nvPr/>
            </p:nvSpPr>
            <p:spPr>
              <a:xfrm>
                <a:off x="34798" y="2505789"/>
                <a:ext cx="3747963"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2" name="Text Placeholder 2">
                <a:extLst>
                  <a:ext uri="{FF2B5EF4-FFF2-40B4-BE49-F238E27FC236}">
                    <a16:creationId xmlns:a16="http://schemas.microsoft.com/office/drawing/2014/main" id="{D6A76A69-CAAB-FAEB-2E01-D7F79AA6FF1A}"/>
                  </a:ext>
                </a:extLst>
              </p:cNvPr>
              <p:cNvSpPr txBox="1">
                <a:spLocks/>
              </p:cNvSpPr>
              <p:nvPr/>
            </p:nvSpPr>
            <p:spPr>
              <a:xfrm>
                <a:off x="567016" y="2968388"/>
                <a:ext cx="671508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Esnek Çalışma Düzenlemeleri: </a:t>
                </a:r>
                <a:r>
                  <a:rPr lang="tr-TR">
                    <a:solidFill>
                      <a:schemeClr val="tx1"/>
                    </a:solidFill>
                    <a:latin typeface="Calibri"/>
                    <a:cs typeface="Calibri"/>
                  </a:rPr>
                  <a:t>Esnek saatler, uzaktan çalışma seçenekleri veya yarı zamanlı düzenlemeler gibi esnek çalışma düzenlemeleri sunarak iş-yaşam dengesini sağlayın. Bu, çalışanların refahını destekler ve olumlu bir iş-yaşam dengesinin korunmasına yardımcı olarak genel memnuniyetlerine ve üretkenliklerine katkıda bulunur.</a:t>
                </a:r>
                <a:endParaRPr lang="tr-TR">
                  <a:solidFill>
                    <a:schemeClr val="tx1"/>
                  </a:solidFill>
                  <a:latin typeface="Calibri"/>
                  <a:ea typeface="Calibri"/>
                  <a:cs typeface="Calibri"/>
                </a:endParaRP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Kişisel Bakımın Teşvik Edilmesi: </a:t>
                </a:r>
                <a:r>
                  <a:rPr lang="tr-TR">
                    <a:solidFill>
                      <a:schemeClr val="tx1"/>
                    </a:solidFill>
                    <a:latin typeface="Calibri"/>
                    <a:cs typeface="Calibri"/>
                  </a:rPr>
                  <a:t>Çalışanları öz bakım ve zihinsel refah konusunda teşvik edin. Bütünsel refahlarını desteklemek için sağlıklı yaşam programları, stres yönetimi eğitimi veya çalışan yardım programları gibi kaynaklar ve girişimler sağlayın.</a:t>
                </a:r>
                <a:endParaRPr lang="tr-TR">
                  <a:solidFill>
                    <a:schemeClr val="tx1"/>
                  </a:solidFill>
                  <a:latin typeface="Calibri"/>
                  <a:ea typeface="Calibri"/>
                  <a:cs typeface="Calibri"/>
                </a:endParaRPr>
              </a:p>
              <a:p>
                <a:pPr algn="l">
                  <a:buClr>
                    <a:srgbClr val="F1A0C2"/>
                  </a:buClr>
                  <a:tabLst>
                    <a:tab pos="177800" algn="l"/>
                  </a:tabLst>
                </a:pPr>
                <a:endParaRPr lang="tr-TR">
                  <a:solidFill>
                    <a:schemeClr val="tx1"/>
                  </a:solidFill>
                  <a:latin typeface="Calibri"/>
                  <a:ea typeface="Calibri"/>
                  <a:cs typeface="Calibri"/>
                </a:endParaRPr>
              </a:p>
              <a:p>
                <a:pPr marL="171450" indent="-171450" algn="l">
                  <a:buClr>
                    <a:srgbClr val="F1A0C2"/>
                  </a:buClr>
                  <a:buChar char="•"/>
                  <a:tabLst>
                    <a:tab pos="177800" algn="l"/>
                  </a:tabLst>
                </a:pPr>
                <a:endParaRPr lang="tr-TR">
                  <a:solidFill>
                    <a:schemeClr val="tx1"/>
                  </a:solidFill>
                  <a:ea typeface="Calibri"/>
                </a:endParaRPr>
              </a:p>
              <a:p>
                <a:pPr algn="l">
                  <a:buClr>
                    <a:srgbClr val="F1A0C2"/>
                  </a:buClr>
                  <a:tabLst>
                    <a:tab pos="177800" algn="l"/>
                  </a:tabLst>
                </a:pPr>
                <a:endParaRPr lang="tr-TR">
                  <a:solidFill>
                    <a:schemeClr val="tx1"/>
                  </a:solidFill>
                  <a:ea typeface="Calibri"/>
                </a:endParaRPr>
              </a:p>
              <a:p>
                <a:pPr algn="l">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89" name="TextBox 88">
              <a:extLst>
                <a:ext uri="{FF2B5EF4-FFF2-40B4-BE49-F238E27FC236}">
                  <a16:creationId xmlns:a16="http://schemas.microsoft.com/office/drawing/2014/main" id="{643475EB-02C6-697A-C2AD-7A96892D7074}"/>
                </a:ext>
              </a:extLst>
            </p:cNvPr>
            <p:cNvSpPr txBox="1"/>
            <p:nvPr/>
          </p:nvSpPr>
          <p:spPr>
            <a:xfrm>
              <a:off x="508237" y="2485495"/>
              <a:ext cx="3415454"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İş-Yaşam Dengesinin Geliştirilmesi</a:t>
              </a:r>
            </a:p>
          </p:txBody>
        </p:sp>
      </p:grpSp>
      <p:sp>
        <p:nvSpPr>
          <p:cNvPr id="3" name="Text Box 5">
            <a:extLst>
              <a:ext uri="{FF2B5EF4-FFF2-40B4-BE49-F238E27FC236}">
                <a16:creationId xmlns:a16="http://schemas.microsoft.com/office/drawing/2014/main" id="{740F4195-30E6-D64E-6C1F-37DD2C6D56DD}"/>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867007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lIns="91440" tIns="45720" rIns="91440" bIns="45720" anchor="t">
            <a:spAutoFit/>
          </a:bodyPr>
          <a:lstStyle/>
          <a:p>
            <a:pPr>
              <a:lnSpc>
                <a:spcPts val="1960"/>
              </a:lnSpc>
            </a:pPr>
            <a:r>
              <a:rPr lang="en-IE" sz="2000" b="1" err="1">
                <a:latin typeface="Calibri"/>
                <a:ea typeface="Times New Roman" panose="02020603050405020304" pitchFamily="18" charset="0"/>
                <a:cs typeface="Calibri"/>
              </a:rPr>
              <a:t>Çalışanı</a:t>
            </a:r>
            <a:r>
              <a:rPr lang="en-IE" sz="2000" b="1">
                <a:latin typeface="Calibri"/>
                <a:ea typeface="Times New Roman" panose="02020603050405020304" pitchFamily="18" charset="0"/>
                <a:cs typeface="Calibri"/>
              </a:rPr>
              <a:t> Elde </a:t>
            </a:r>
            <a:r>
              <a:rPr lang="en-IE" sz="2000" b="1" err="1">
                <a:effectLst/>
                <a:latin typeface="Calibri"/>
                <a:ea typeface="Times New Roman" panose="02020603050405020304" pitchFamily="18" charset="0"/>
                <a:cs typeface="Calibri"/>
              </a:rPr>
              <a:t>Tutma</a:t>
            </a:r>
            <a:r>
              <a:rPr lang="en-IE" sz="2000" b="1">
                <a:effectLst/>
                <a:latin typeface="Calibri"/>
                <a:ea typeface="Times New Roman" panose="02020603050405020304" pitchFamily="18" charset="0"/>
                <a:cs typeface="Calibri"/>
              </a:rPr>
              <a:t> </a:t>
            </a:r>
            <a:r>
              <a:rPr lang="en-IE" sz="2000" b="1" err="1">
                <a:effectLst/>
                <a:latin typeface="Calibri"/>
                <a:ea typeface="Times New Roman" panose="02020603050405020304" pitchFamily="18" charset="0"/>
                <a:cs typeface="Calibri"/>
              </a:rPr>
              <a:t>ve</a:t>
            </a:r>
            <a:r>
              <a:rPr lang="en-IE" sz="2000" b="1">
                <a:effectLst/>
                <a:latin typeface="Calibri"/>
                <a:ea typeface="Times New Roman" panose="02020603050405020304" pitchFamily="18" charset="0"/>
                <a:cs typeface="Calibri"/>
              </a:rPr>
              <a:t> </a:t>
            </a:r>
            <a:r>
              <a:rPr lang="en-IE" sz="2000" b="1" err="1">
                <a:latin typeface="Calibri"/>
                <a:ea typeface="Times New Roman" panose="02020603050405020304" pitchFamily="18" charset="0"/>
                <a:cs typeface="Calibri"/>
              </a:rPr>
              <a:t>Memnun</a:t>
            </a:r>
            <a:r>
              <a:rPr lang="en-IE" sz="2000" b="1">
                <a:latin typeface="Calibri"/>
                <a:ea typeface="Times New Roman" panose="02020603050405020304" pitchFamily="18" charset="0"/>
                <a:cs typeface="Calibri"/>
              </a:rPr>
              <a:t> </a:t>
            </a:r>
            <a:r>
              <a:rPr lang="en-IE" sz="2000" b="1" err="1">
                <a:latin typeface="Calibri"/>
                <a:ea typeface="Times New Roman" panose="02020603050405020304" pitchFamily="18" charset="0"/>
                <a:cs typeface="Calibri"/>
              </a:rPr>
              <a:t>Etme</a:t>
            </a:r>
            <a:endParaRPr lang="en-IE" sz="2000" b="1" err="1">
              <a:effectLst/>
              <a:latin typeface="Calibri"/>
              <a:ea typeface="Times New Roman" panose="02020603050405020304" pitchFamily="18" charset="0"/>
              <a:cs typeface="Calibri"/>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618701"/>
            <a:ext cx="6518853" cy="72544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tr-TR" b="1">
                <a:solidFill>
                  <a:schemeClr val="tx1"/>
                </a:solidFill>
                <a:latin typeface="Calibri"/>
                <a:ea typeface="Calibri"/>
                <a:cs typeface="Calibri"/>
              </a:rPr>
              <a:t>Değerli ekip üyelerinizi uzun vadede elinizde tutmanız, etik gıda işinizin başarısı ve istikrarı açısından çok önemlidir. Çalışanları elde tutmayı ve onların memnuniyetini artırmaya yönelik stratejiler hakkında ayrıntılı açıklamayı burada bulabilirsiniz:</a:t>
            </a:r>
          </a:p>
          <a:p>
            <a:pPr algn="l" rtl="0">
              <a:buClr>
                <a:srgbClr val="F1A0C2"/>
              </a:buClr>
              <a:tabLst>
                <a:tab pos="177800" algn="l"/>
              </a:tabLst>
            </a:pPr>
            <a:endParaRPr lang="tr-TR" b="1">
              <a:solidFill>
                <a:schemeClr val="tx1"/>
              </a:solidFill>
              <a:ea typeface="Calibri"/>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54</a:t>
            </a:fld>
            <a:endParaRPr lang="en-US" sz="900">
              <a:solidFill>
                <a:schemeClr val="tx1"/>
              </a:solidFill>
            </a:endParaRPr>
          </a:p>
        </p:txBody>
      </p:sp>
      <p:grpSp>
        <p:nvGrpSpPr>
          <p:cNvPr id="55" name="Group 54">
            <a:extLst>
              <a:ext uri="{FF2B5EF4-FFF2-40B4-BE49-F238E27FC236}">
                <a16:creationId xmlns:a16="http://schemas.microsoft.com/office/drawing/2014/main" id="{DD9AA484-41CB-4D5C-D383-B4FDADDBC00C}"/>
              </a:ext>
            </a:extLst>
          </p:cNvPr>
          <p:cNvGrpSpPr/>
          <p:nvPr/>
        </p:nvGrpSpPr>
        <p:grpSpPr>
          <a:xfrm>
            <a:off x="-3855" y="2336647"/>
            <a:ext cx="7587612" cy="1688236"/>
            <a:chOff x="-16425" y="2472811"/>
            <a:chExt cx="7587612" cy="1688236"/>
          </a:xfrm>
        </p:grpSpPr>
        <p:grpSp>
          <p:nvGrpSpPr>
            <p:cNvPr id="56" name="Group 55">
              <a:extLst>
                <a:ext uri="{FF2B5EF4-FFF2-40B4-BE49-F238E27FC236}">
                  <a16:creationId xmlns:a16="http://schemas.microsoft.com/office/drawing/2014/main" id="{B34051E0-F1BB-12D5-75AB-8DC88DEE9189}"/>
                </a:ext>
              </a:extLst>
            </p:cNvPr>
            <p:cNvGrpSpPr/>
            <p:nvPr/>
          </p:nvGrpSpPr>
          <p:grpSpPr>
            <a:xfrm>
              <a:off x="-16425" y="2472811"/>
              <a:ext cx="7587612" cy="1688236"/>
              <a:chOff x="18971" y="2533064"/>
              <a:chExt cx="7587612" cy="1688236"/>
            </a:xfrm>
          </p:grpSpPr>
          <p:cxnSp>
            <p:nvCxnSpPr>
              <p:cNvPr id="59" name="Straight Connector 58">
                <a:extLst>
                  <a:ext uri="{FF2B5EF4-FFF2-40B4-BE49-F238E27FC236}">
                    <a16:creationId xmlns:a16="http://schemas.microsoft.com/office/drawing/2014/main" id="{A016D185-DF8F-159B-C7D8-D775457FBB2E}"/>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Freeform 93">
                <a:extLst>
                  <a:ext uri="{FF2B5EF4-FFF2-40B4-BE49-F238E27FC236}">
                    <a16:creationId xmlns:a16="http://schemas.microsoft.com/office/drawing/2014/main" id="{CC98FC9C-6F63-DCE2-310C-DD1ABE0A4F6C}"/>
                  </a:ext>
                </a:extLst>
              </p:cNvPr>
              <p:cNvSpPr/>
              <p:nvPr/>
            </p:nvSpPr>
            <p:spPr>
              <a:xfrm>
                <a:off x="18971" y="2533064"/>
                <a:ext cx="3333581" cy="399063"/>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5" name="Text Placeholder 2">
                <a:extLst>
                  <a:ext uri="{FF2B5EF4-FFF2-40B4-BE49-F238E27FC236}">
                    <a16:creationId xmlns:a16="http://schemas.microsoft.com/office/drawing/2014/main" id="{5A7F41DF-5611-A5CB-45E7-DDFF0E9DD58A}"/>
                  </a:ext>
                </a:extLst>
              </p:cNvPr>
              <p:cNvSpPr txBox="1">
                <a:spLocks/>
              </p:cNvSpPr>
              <p:nvPr/>
            </p:nvSpPr>
            <p:spPr>
              <a:xfrm>
                <a:off x="567016" y="2968388"/>
                <a:ext cx="667849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Rekabetçi Maaşlar: </a:t>
                </a:r>
                <a:r>
                  <a:rPr lang="tr-TR">
                    <a:solidFill>
                      <a:schemeClr val="tx1"/>
                    </a:solidFill>
                    <a:latin typeface="Calibri"/>
                    <a:cs typeface="Calibri"/>
                  </a:rPr>
                  <a:t>Çalışanlarınızın endüstri standartlarıyla uyumlu ve becerilerini, deneyimlerini ve katkılarını yansıtan rekabetçi maaşlar almasını sağlayın. Rekabetçi ve adil kalabilmek için maaşları düzenli olarak gözden geçirin ve ayarlayın.</a:t>
                </a:r>
                <a:endParaRPr lang="tr-TR">
                  <a:solidFill>
                    <a:schemeClr val="tx1"/>
                  </a:solidFill>
                  <a:latin typeface="Calibri"/>
                  <a:ea typeface="Calibri"/>
                  <a:cs typeface="Calibri"/>
                </a:endParaRP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Performansa Dayalı Teşvikler: </a:t>
                </a:r>
                <a:r>
                  <a:rPr lang="tr-TR">
                    <a:solidFill>
                      <a:schemeClr val="tx1"/>
                    </a:solidFill>
                    <a:latin typeface="Calibri"/>
                    <a:cs typeface="Calibri"/>
                  </a:rPr>
                  <a:t>Çalışanları olağanüstü performanslarından ve işletmenin etik hedeflerine katkılarından dolayı ödüllendiren ikramiye veya kar paylaşım planları gibi performansa dayalı teşvikler uygulamayı düşünün.</a:t>
                </a:r>
                <a:endParaRPr lang="tr-TR">
                  <a:solidFill>
                    <a:schemeClr val="tx1"/>
                  </a:solidFill>
                  <a:latin typeface="Calibri"/>
                  <a:ea typeface="Calibri"/>
                  <a:cs typeface="Calibri"/>
                </a:endParaRPr>
              </a:p>
              <a:p>
                <a:pPr algn="l">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58" name="TextBox 57">
              <a:extLst>
                <a:ext uri="{FF2B5EF4-FFF2-40B4-BE49-F238E27FC236}">
                  <a16:creationId xmlns:a16="http://schemas.microsoft.com/office/drawing/2014/main" id="{BB65CF50-3769-F411-C80E-7CD46A87D989}"/>
                </a:ext>
              </a:extLst>
            </p:cNvPr>
            <p:cNvSpPr txBox="1"/>
            <p:nvPr/>
          </p:nvSpPr>
          <p:spPr>
            <a:xfrm>
              <a:off x="508237" y="2485495"/>
              <a:ext cx="3039666"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Adil Tazminatın Sağlanması</a:t>
              </a:r>
            </a:p>
          </p:txBody>
        </p:sp>
      </p:grpSp>
      <p:grpSp>
        <p:nvGrpSpPr>
          <p:cNvPr id="36" name="Group 35">
            <a:extLst>
              <a:ext uri="{FF2B5EF4-FFF2-40B4-BE49-F238E27FC236}">
                <a16:creationId xmlns:a16="http://schemas.microsoft.com/office/drawing/2014/main" id="{1209E6BB-299E-A7D0-95F2-CEFD44AA2B46}"/>
              </a:ext>
            </a:extLst>
          </p:cNvPr>
          <p:cNvGrpSpPr/>
          <p:nvPr/>
        </p:nvGrpSpPr>
        <p:grpSpPr>
          <a:xfrm>
            <a:off x="-3855" y="4132067"/>
            <a:ext cx="7587612" cy="1675552"/>
            <a:chOff x="-16425" y="2485495"/>
            <a:chExt cx="7587612" cy="1675552"/>
          </a:xfrm>
        </p:grpSpPr>
        <p:grpSp>
          <p:nvGrpSpPr>
            <p:cNvPr id="60" name="Group 59">
              <a:extLst>
                <a:ext uri="{FF2B5EF4-FFF2-40B4-BE49-F238E27FC236}">
                  <a16:creationId xmlns:a16="http://schemas.microsoft.com/office/drawing/2014/main" id="{43160E15-F403-FA56-173B-E6F89C49B0DF}"/>
                </a:ext>
              </a:extLst>
            </p:cNvPr>
            <p:cNvGrpSpPr/>
            <p:nvPr/>
          </p:nvGrpSpPr>
          <p:grpSpPr>
            <a:xfrm>
              <a:off x="-16425" y="2486448"/>
              <a:ext cx="7587612" cy="1674599"/>
              <a:chOff x="18971" y="2546701"/>
              <a:chExt cx="7587612" cy="1674599"/>
            </a:xfrm>
          </p:grpSpPr>
          <p:cxnSp>
            <p:nvCxnSpPr>
              <p:cNvPr id="63" name="Straight Connector 62">
                <a:extLst>
                  <a:ext uri="{FF2B5EF4-FFF2-40B4-BE49-F238E27FC236}">
                    <a16:creationId xmlns:a16="http://schemas.microsoft.com/office/drawing/2014/main" id="{70597E56-2311-719A-2DDC-E4DD447EB8D9}"/>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EB09F94A-4D80-3B2D-0445-A92A6B1FE0DF}"/>
                  </a:ext>
                </a:extLst>
              </p:cNvPr>
              <p:cNvSpPr/>
              <p:nvPr/>
            </p:nvSpPr>
            <p:spPr>
              <a:xfrm>
                <a:off x="18971" y="2546701"/>
                <a:ext cx="3333581"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5" name="Text Placeholder 2">
                <a:extLst>
                  <a:ext uri="{FF2B5EF4-FFF2-40B4-BE49-F238E27FC236}">
                    <a16:creationId xmlns:a16="http://schemas.microsoft.com/office/drawing/2014/main" id="{C5F1ADEC-6DD5-DE7E-8A07-3F28A7F03B5D}"/>
                  </a:ext>
                </a:extLst>
              </p:cNvPr>
              <p:cNvSpPr txBox="1">
                <a:spLocks/>
              </p:cNvSpPr>
              <p:nvPr/>
            </p:nvSpPr>
            <p:spPr>
              <a:xfrm>
                <a:off x="567016" y="2968388"/>
                <a:ext cx="671508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Düzenli Geri Bildirim ve Tanınma: </a:t>
                </a:r>
                <a:r>
                  <a:rPr lang="tr-TR">
                    <a:solidFill>
                      <a:schemeClr val="tx1"/>
                    </a:solidFill>
                    <a:latin typeface="Calibri"/>
                    <a:cs typeface="Calibri"/>
                  </a:rPr>
                  <a:t>Başarılarını ve katkılarını takdir ederek çalışanlara düzenli geri bildirim sağlayın. Çabalarını sözlü övgü, yazılı takdir veya çalışan takdir programları gibi resmi ve resmi olmayan yollarla övebilirsiniz. Etik başarıları ve dönüm noktalarını kutlayın.</a:t>
                </a:r>
                <a:endParaRPr lang="tr-TR">
                  <a:solidFill>
                    <a:schemeClr val="tx1"/>
                  </a:solidFill>
                  <a:latin typeface="Calibri"/>
                  <a:ea typeface="Calibri"/>
                  <a:cs typeface="Calibri"/>
                </a:endParaRPr>
              </a:p>
              <a:p>
                <a:pPr algn="l">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a:p>
                <a:pPr algn="l" rtl="0">
                  <a:buClr>
                    <a:srgbClr val="F1A0C2"/>
                  </a:buClr>
                  <a:tabLst>
                    <a:tab pos="177800" algn="l"/>
                  </a:tabLst>
                </a:pPr>
                <a:endParaRPr lang="tr-TR">
                  <a:solidFill>
                    <a:schemeClr val="tx1"/>
                  </a:solidFill>
                  <a:ea typeface="Calibri"/>
                </a:endParaRPr>
              </a:p>
              <a:p>
                <a:pPr algn="l">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62" name="TextBox 61">
              <a:extLst>
                <a:ext uri="{FF2B5EF4-FFF2-40B4-BE49-F238E27FC236}">
                  <a16:creationId xmlns:a16="http://schemas.microsoft.com/office/drawing/2014/main" id="{5C95EA24-EE21-76B4-8BAD-8750494EC98B}"/>
                </a:ext>
              </a:extLst>
            </p:cNvPr>
            <p:cNvSpPr txBox="1"/>
            <p:nvPr/>
          </p:nvSpPr>
          <p:spPr>
            <a:xfrm>
              <a:off x="508237" y="2485495"/>
              <a:ext cx="3415454"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Tanıma ve Takdir</a:t>
              </a:r>
            </a:p>
          </p:txBody>
        </p:sp>
      </p:grpSp>
      <p:grpSp>
        <p:nvGrpSpPr>
          <p:cNvPr id="86" name="Group 85">
            <a:extLst>
              <a:ext uri="{FF2B5EF4-FFF2-40B4-BE49-F238E27FC236}">
                <a16:creationId xmlns:a16="http://schemas.microsoft.com/office/drawing/2014/main" id="{1AC4C615-2717-D117-2965-EB4DD21FAB81}"/>
              </a:ext>
            </a:extLst>
          </p:cNvPr>
          <p:cNvGrpSpPr/>
          <p:nvPr/>
        </p:nvGrpSpPr>
        <p:grpSpPr>
          <a:xfrm>
            <a:off x="-19784" y="5463449"/>
            <a:ext cx="7587666" cy="1715511"/>
            <a:chOff x="-6091" y="7506001"/>
            <a:chExt cx="7587666" cy="1715511"/>
          </a:xfrm>
        </p:grpSpPr>
        <p:grpSp>
          <p:nvGrpSpPr>
            <p:cNvPr id="76" name="Group 75">
              <a:extLst>
                <a:ext uri="{FF2B5EF4-FFF2-40B4-BE49-F238E27FC236}">
                  <a16:creationId xmlns:a16="http://schemas.microsoft.com/office/drawing/2014/main" id="{2E425258-482A-B76D-7A9B-D5EEA8962BB4}"/>
                </a:ext>
              </a:extLst>
            </p:cNvPr>
            <p:cNvGrpSpPr/>
            <p:nvPr/>
          </p:nvGrpSpPr>
          <p:grpSpPr>
            <a:xfrm>
              <a:off x="-6091" y="7506001"/>
              <a:ext cx="7587666" cy="1715511"/>
              <a:chOff x="18917" y="2505789"/>
              <a:chExt cx="7587666" cy="1715511"/>
            </a:xfrm>
          </p:grpSpPr>
          <p:cxnSp>
            <p:nvCxnSpPr>
              <p:cNvPr id="79" name="Straight Connector 78">
                <a:extLst>
                  <a:ext uri="{FF2B5EF4-FFF2-40B4-BE49-F238E27FC236}">
                    <a16:creationId xmlns:a16="http://schemas.microsoft.com/office/drawing/2014/main" id="{1C922309-BB56-2FD2-C28F-5ECFF73EB26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Freeform 79">
                <a:extLst>
                  <a:ext uri="{FF2B5EF4-FFF2-40B4-BE49-F238E27FC236}">
                    <a16:creationId xmlns:a16="http://schemas.microsoft.com/office/drawing/2014/main" id="{45B80042-404D-97E4-3AFB-D21A23442A94}"/>
                  </a:ext>
                </a:extLst>
              </p:cNvPr>
              <p:cNvSpPr/>
              <p:nvPr/>
            </p:nvSpPr>
            <p:spPr>
              <a:xfrm>
                <a:off x="18917" y="2505789"/>
                <a:ext cx="3142542"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1" name="Text Placeholder 2">
                <a:extLst>
                  <a:ext uri="{FF2B5EF4-FFF2-40B4-BE49-F238E27FC236}">
                    <a16:creationId xmlns:a16="http://schemas.microsoft.com/office/drawing/2014/main" id="{9558AACC-9734-51A0-6833-CDCC6426F555}"/>
                  </a:ext>
                </a:extLst>
              </p:cNvPr>
              <p:cNvSpPr txBox="1">
                <a:spLocks/>
              </p:cNvSpPr>
              <p:nvPr/>
            </p:nvSpPr>
            <p:spPr>
              <a:xfrm>
                <a:off x="567016" y="2968388"/>
                <a:ext cx="667849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a:solidFill>
                      <a:schemeClr val="tx1"/>
                    </a:solidFill>
                    <a:latin typeface="Calibri"/>
                    <a:cs typeface="Calibri"/>
                  </a:rPr>
                  <a:t> </a:t>
                </a:r>
                <a:r>
                  <a:rPr lang="tr-TR" b="1">
                    <a:solidFill>
                      <a:schemeClr val="tx1"/>
                    </a:solidFill>
                    <a:latin typeface="Calibri"/>
                    <a:cs typeface="Calibri"/>
                  </a:rPr>
                  <a:t>Kariyer Gelişim Planları:</a:t>
                </a:r>
                <a:r>
                  <a:rPr lang="tr-TR">
                    <a:solidFill>
                      <a:schemeClr val="tx1"/>
                    </a:solidFill>
                    <a:latin typeface="Calibri"/>
                    <a:cs typeface="Calibri"/>
                  </a:rPr>
                  <a:t> Kişiselleştirilmiş ilgi alanları, güçlü yönleri ve istekleriyle uyumlu kariyer geliştirme planları oluşturmak için çalışanlarla birlikte çalışın. Büyümelerini desteklemek için öğrenme, eğitim ve beceri geliştirme fırsatları sağlayın.</a:t>
                </a:r>
                <a:endParaRPr lang="tr-TR">
                  <a:solidFill>
                    <a:schemeClr val="tx1"/>
                  </a:solidFill>
                  <a:latin typeface="Calibri"/>
                  <a:ea typeface="Calibri"/>
                  <a:cs typeface="Calibri"/>
                </a:endParaRP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cs typeface="Calibri"/>
                  </a:rPr>
                  <a:t>İçeriden Promosyon: </a:t>
                </a:r>
                <a:r>
                  <a:rPr lang="tr-TR">
                    <a:solidFill>
                      <a:schemeClr val="tx1"/>
                    </a:solidFill>
                    <a:latin typeface="Calibri"/>
                    <a:cs typeface="Calibri"/>
                  </a:rPr>
                  <a:t>Mümkün olduğunda içeriden tanıtım yapın ve işletmenizin ilerleme ve mesleki gelişim fırsatlarını gösterin. Bu, sadakat duygusunu geliştirir ve çalışanları şirkette kalmaya ve ilerlemeye motive eder.</a:t>
                </a:r>
                <a:endParaRPr lang="tr-TR">
                  <a:solidFill>
                    <a:schemeClr val="tx1"/>
                  </a:solidFill>
                  <a:latin typeface="Calibri"/>
                  <a:ea typeface="Calibri"/>
                  <a:cs typeface="Calibri"/>
                </a:endParaRPr>
              </a:p>
              <a:p>
                <a:pPr algn="l">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82" name="Freeform 81">
              <a:extLst>
                <a:ext uri="{FF2B5EF4-FFF2-40B4-BE49-F238E27FC236}">
                  <a16:creationId xmlns:a16="http://schemas.microsoft.com/office/drawing/2014/main" id="{0575F7FE-B1D1-6D75-1997-537AFA60A730}"/>
                </a:ext>
              </a:extLst>
            </p:cNvPr>
            <p:cNvSpPr/>
            <p:nvPr/>
          </p:nvSpPr>
          <p:spPr>
            <a:xfrm>
              <a:off x="1215195" y="7506001"/>
              <a:ext cx="206013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3" name="TextBox 82">
              <a:extLst>
                <a:ext uri="{FF2B5EF4-FFF2-40B4-BE49-F238E27FC236}">
                  <a16:creationId xmlns:a16="http://schemas.microsoft.com/office/drawing/2014/main" id="{BBF7FFC5-D65D-8B2A-D976-F64052115666}"/>
                </a:ext>
              </a:extLst>
            </p:cNvPr>
            <p:cNvSpPr txBox="1"/>
            <p:nvPr/>
          </p:nvSpPr>
          <p:spPr>
            <a:xfrm>
              <a:off x="518625" y="7545960"/>
              <a:ext cx="4680099"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Büyüme ve Gelişme Fırsatları</a:t>
              </a:r>
            </a:p>
          </p:txBody>
        </p:sp>
      </p:grpSp>
      <p:grpSp>
        <p:nvGrpSpPr>
          <p:cNvPr id="11" name="Group 10">
            <a:extLst>
              <a:ext uri="{FF2B5EF4-FFF2-40B4-BE49-F238E27FC236}">
                <a16:creationId xmlns:a16="http://schemas.microsoft.com/office/drawing/2014/main" id="{3528CB70-E7ED-AEF9-B724-83FA44F7D74E}"/>
              </a:ext>
            </a:extLst>
          </p:cNvPr>
          <p:cNvGrpSpPr/>
          <p:nvPr/>
        </p:nvGrpSpPr>
        <p:grpSpPr>
          <a:xfrm>
            <a:off x="5894560" y="358124"/>
            <a:ext cx="1097993" cy="978765"/>
            <a:chOff x="4422991" y="1951890"/>
            <a:chExt cx="1086135" cy="968195"/>
          </a:xfrm>
        </p:grpSpPr>
        <p:sp>
          <p:nvSpPr>
            <p:cNvPr id="12" name="Freeform 11">
              <a:extLst>
                <a:ext uri="{FF2B5EF4-FFF2-40B4-BE49-F238E27FC236}">
                  <a16:creationId xmlns:a16="http://schemas.microsoft.com/office/drawing/2014/main" id="{D4362CC0-7843-F870-16CD-8F11F6DC2CDB}"/>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pPr algn="l" rtl="0"/>
              <a:endParaRPr lang="en-US"/>
            </a:p>
          </p:txBody>
        </p:sp>
        <p:grpSp>
          <p:nvGrpSpPr>
            <p:cNvPr id="13" name="Graphic 3">
              <a:extLst>
                <a:ext uri="{FF2B5EF4-FFF2-40B4-BE49-F238E27FC236}">
                  <a16:creationId xmlns:a16="http://schemas.microsoft.com/office/drawing/2014/main" id="{12CFE074-9277-972F-4D94-C20C15FB7543}"/>
                </a:ext>
              </a:extLst>
            </p:cNvPr>
            <p:cNvGrpSpPr/>
            <p:nvPr/>
          </p:nvGrpSpPr>
          <p:grpSpPr>
            <a:xfrm>
              <a:off x="4738409" y="2001259"/>
              <a:ext cx="466270" cy="416899"/>
              <a:chOff x="4738409" y="2001259"/>
              <a:chExt cx="466270" cy="416899"/>
            </a:xfrm>
            <a:solidFill>
              <a:srgbClr val="00BADE"/>
            </a:solidFill>
          </p:grpSpPr>
          <p:sp>
            <p:nvSpPr>
              <p:cNvPr id="14" name="Freeform 13">
                <a:extLst>
                  <a:ext uri="{FF2B5EF4-FFF2-40B4-BE49-F238E27FC236}">
                    <a16:creationId xmlns:a16="http://schemas.microsoft.com/office/drawing/2014/main" id="{B1E76F86-9F69-D365-9739-AA2768927B6B}"/>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F1A0C2"/>
              </a:solidFill>
              <a:ln w="27426" cap="flat">
                <a:noFill/>
                <a:prstDash val="solid"/>
                <a:miter/>
              </a:ln>
            </p:spPr>
            <p:txBody>
              <a:bodyPr rtlCol="0" anchor="ctr"/>
              <a:lstStyle/>
              <a:p>
                <a:pPr algn="l" rtl="0"/>
                <a:endParaRPr lang="en-US"/>
              </a:p>
            </p:txBody>
          </p:sp>
          <p:sp>
            <p:nvSpPr>
              <p:cNvPr id="15" name="Freeform 14">
                <a:extLst>
                  <a:ext uri="{FF2B5EF4-FFF2-40B4-BE49-F238E27FC236}">
                    <a16:creationId xmlns:a16="http://schemas.microsoft.com/office/drawing/2014/main" id="{0AE4A85B-58D9-DD7B-310D-732F6D7B927A}"/>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F1A0C2"/>
              </a:solidFill>
              <a:ln w="27426" cap="flat">
                <a:noFill/>
                <a:prstDash val="solid"/>
                <a:miter/>
              </a:ln>
            </p:spPr>
            <p:txBody>
              <a:bodyPr rtlCol="0" anchor="ctr"/>
              <a:lstStyle/>
              <a:p>
                <a:pPr algn="l" rtl="0"/>
                <a:endParaRPr lang="en-US"/>
              </a:p>
            </p:txBody>
          </p:sp>
          <p:sp>
            <p:nvSpPr>
              <p:cNvPr id="16" name="Freeform 15">
                <a:extLst>
                  <a:ext uri="{FF2B5EF4-FFF2-40B4-BE49-F238E27FC236}">
                    <a16:creationId xmlns:a16="http://schemas.microsoft.com/office/drawing/2014/main" id="{6EBC612B-8943-5D87-5682-25882352704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F1A0C2"/>
              </a:solidFill>
              <a:ln w="27426" cap="flat">
                <a:noFill/>
                <a:prstDash val="solid"/>
                <a:miter/>
              </a:ln>
            </p:spPr>
            <p:txBody>
              <a:bodyPr rtlCol="0" anchor="ctr"/>
              <a:lstStyle/>
              <a:p>
                <a:pPr algn="l" rtl="0"/>
                <a:endParaRPr lang="en-US"/>
              </a:p>
            </p:txBody>
          </p:sp>
        </p:grpSp>
      </p:grpSp>
      <p:pic>
        <p:nvPicPr>
          <p:cNvPr id="27" name="Picture 26">
            <a:extLst>
              <a:ext uri="{FF2B5EF4-FFF2-40B4-BE49-F238E27FC236}">
                <a16:creationId xmlns:a16="http://schemas.microsoft.com/office/drawing/2014/main" id="{D4FCCA03-E68C-3D30-77C8-4C37AE4A94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087" y="7374018"/>
            <a:ext cx="7559675" cy="2720032"/>
          </a:xfrm>
          <a:prstGeom prst="rect">
            <a:avLst/>
          </a:prstGeom>
        </p:spPr>
      </p:pic>
      <p:sp>
        <p:nvSpPr>
          <p:cNvPr id="3" name="Text Box 5">
            <a:extLst>
              <a:ext uri="{FF2B5EF4-FFF2-40B4-BE49-F238E27FC236}">
                <a16:creationId xmlns:a16="http://schemas.microsoft.com/office/drawing/2014/main" id="{728142D4-54FF-3EA2-3986-48DE8F4C84AF}"/>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165120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1" y="898038"/>
            <a:ext cx="7559674" cy="576406"/>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7" y="1190986"/>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4" y="1085410"/>
            <a:ext cx="5466529" cy="352404"/>
          </a:xfrm>
          <a:prstGeom prst="rect">
            <a:avLst/>
          </a:prstGeom>
          <a:noFill/>
        </p:spPr>
        <p:txBody>
          <a:bodyPr wrap="square" lIns="91440" tIns="45720" rIns="91440" bIns="45720" anchor="t">
            <a:spAutoFit/>
          </a:bodyPr>
          <a:lstStyle/>
          <a:p>
            <a:pPr>
              <a:lnSpc>
                <a:spcPts val="1960"/>
              </a:lnSpc>
            </a:pPr>
            <a:r>
              <a:rPr lang="en-IE" sz="2000" b="1" err="1">
                <a:latin typeface="Calibri"/>
                <a:ea typeface="Times New Roman" panose="02020603050405020304" pitchFamily="18" charset="0"/>
                <a:cs typeface="Calibri"/>
              </a:rPr>
              <a:t>Çalışanı</a:t>
            </a:r>
            <a:r>
              <a:rPr lang="en-IE" sz="2000" b="1">
                <a:latin typeface="Calibri"/>
                <a:ea typeface="Times New Roman" panose="02020603050405020304" pitchFamily="18" charset="0"/>
                <a:cs typeface="Calibri"/>
              </a:rPr>
              <a:t> Elde</a:t>
            </a:r>
            <a:r>
              <a:rPr lang="en-IE" sz="2000" b="1">
                <a:effectLst/>
                <a:latin typeface="Calibri"/>
                <a:ea typeface="Times New Roman" panose="02020603050405020304" pitchFamily="18" charset="0"/>
                <a:cs typeface="Calibri"/>
              </a:rPr>
              <a:t> </a:t>
            </a:r>
            <a:r>
              <a:rPr lang="en-IE" sz="2000" b="1" err="1">
                <a:effectLst/>
                <a:latin typeface="Calibri"/>
                <a:ea typeface="Times New Roman" panose="02020603050405020304" pitchFamily="18" charset="0"/>
                <a:cs typeface="Calibri"/>
              </a:rPr>
              <a:t>Tutma</a:t>
            </a:r>
            <a:r>
              <a:rPr lang="en-IE" sz="2000" b="1">
                <a:effectLst/>
                <a:latin typeface="Calibri"/>
                <a:ea typeface="Times New Roman" panose="02020603050405020304" pitchFamily="18" charset="0"/>
                <a:cs typeface="Calibri"/>
              </a:rPr>
              <a:t> </a:t>
            </a:r>
            <a:r>
              <a:rPr lang="en-IE" sz="2000" b="1" err="1">
                <a:effectLst/>
                <a:latin typeface="Calibri"/>
                <a:ea typeface="Times New Roman" panose="02020603050405020304" pitchFamily="18" charset="0"/>
                <a:cs typeface="Calibri"/>
              </a:rPr>
              <a:t>ve</a:t>
            </a:r>
            <a:r>
              <a:rPr lang="en-IE" sz="2000" b="1">
                <a:effectLst/>
                <a:latin typeface="Calibri"/>
                <a:ea typeface="Times New Roman" panose="02020603050405020304" pitchFamily="18" charset="0"/>
                <a:cs typeface="Calibri"/>
              </a:rPr>
              <a:t> </a:t>
            </a:r>
            <a:r>
              <a:rPr lang="en-IE" sz="2000" b="1" err="1">
                <a:latin typeface="Calibri"/>
                <a:ea typeface="Times New Roman" panose="02020603050405020304" pitchFamily="18" charset="0"/>
                <a:cs typeface="Calibri"/>
              </a:rPr>
              <a:t>Memnun</a:t>
            </a:r>
            <a:r>
              <a:rPr lang="en-IE" sz="2000" b="1">
                <a:latin typeface="Calibri"/>
                <a:ea typeface="Times New Roman" panose="02020603050405020304" pitchFamily="18" charset="0"/>
                <a:cs typeface="Calibri"/>
              </a:rPr>
              <a:t> </a:t>
            </a:r>
            <a:r>
              <a:rPr lang="en-IE" sz="2000" b="1" err="1">
                <a:latin typeface="Calibri"/>
                <a:ea typeface="Times New Roman" panose="02020603050405020304" pitchFamily="18" charset="0"/>
                <a:cs typeface="Calibri"/>
              </a:rPr>
              <a:t>Etme</a:t>
            </a:r>
            <a:endParaRPr lang="en-IE" sz="2000" b="1" err="1">
              <a:effectLst/>
              <a:latin typeface="Calibri"/>
              <a:ea typeface="Times New Roman" panose="02020603050405020304" pitchFamily="18" charset="0"/>
              <a:cs typeface="Calibri"/>
            </a:endParaRPr>
          </a:p>
        </p:txBody>
      </p:sp>
      <p:sp>
        <p:nvSpPr>
          <p:cNvPr id="45" name="Text Placeholder 2">
            <a:extLst>
              <a:ext uri="{FF2B5EF4-FFF2-40B4-BE49-F238E27FC236}">
                <a16:creationId xmlns:a16="http://schemas.microsoft.com/office/drawing/2014/main" id="{5856AFB4-7C30-E9F9-029F-429BFAC7CF0D}"/>
              </a:ext>
            </a:extLst>
          </p:cNvPr>
          <p:cNvSpPr txBox="1">
            <a:spLocks/>
          </p:cNvSpPr>
          <p:nvPr/>
        </p:nvSpPr>
        <p:spPr>
          <a:xfrm>
            <a:off x="473700" y="1618701"/>
            <a:ext cx="6518853" cy="72544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b="1" err="1">
                <a:solidFill>
                  <a:schemeClr val="tx1"/>
                </a:solidFill>
                <a:latin typeface="Calibri"/>
                <a:ea typeface="Calibri"/>
                <a:cs typeface="Calibri"/>
              </a:rPr>
              <a:t>Değerli</a:t>
            </a:r>
            <a:r>
              <a:rPr lang="en-US" b="1">
                <a:solidFill>
                  <a:schemeClr val="tx1"/>
                </a:solidFill>
                <a:latin typeface="Calibri"/>
                <a:ea typeface="Calibri"/>
                <a:cs typeface="Calibri"/>
              </a:rPr>
              <a:t> </a:t>
            </a:r>
            <a:r>
              <a:rPr lang="en-US" b="1" err="1">
                <a:solidFill>
                  <a:schemeClr val="tx1"/>
                </a:solidFill>
                <a:latin typeface="Calibri"/>
                <a:ea typeface="Calibri"/>
                <a:cs typeface="Calibri"/>
              </a:rPr>
              <a:t>ekip</a:t>
            </a:r>
            <a:r>
              <a:rPr lang="en-US" b="1">
                <a:solidFill>
                  <a:schemeClr val="tx1"/>
                </a:solidFill>
                <a:latin typeface="Calibri"/>
                <a:ea typeface="Calibri"/>
                <a:cs typeface="Calibri"/>
              </a:rPr>
              <a:t> </a:t>
            </a:r>
            <a:r>
              <a:rPr lang="en-US" b="1" err="1">
                <a:solidFill>
                  <a:schemeClr val="tx1"/>
                </a:solidFill>
                <a:latin typeface="Calibri"/>
                <a:ea typeface="Calibri"/>
                <a:cs typeface="Calibri"/>
              </a:rPr>
              <a:t>üyelerinizi</a:t>
            </a:r>
            <a:r>
              <a:rPr lang="en-US" b="1">
                <a:solidFill>
                  <a:schemeClr val="tx1"/>
                </a:solidFill>
                <a:latin typeface="Calibri"/>
                <a:ea typeface="Calibri"/>
                <a:cs typeface="Calibri"/>
              </a:rPr>
              <a:t> </a:t>
            </a:r>
            <a:r>
              <a:rPr lang="en-US" b="1" err="1">
                <a:solidFill>
                  <a:schemeClr val="tx1"/>
                </a:solidFill>
                <a:latin typeface="Calibri"/>
                <a:ea typeface="Calibri"/>
                <a:cs typeface="Calibri"/>
              </a:rPr>
              <a:t>uzun</a:t>
            </a:r>
            <a:r>
              <a:rPr lang="en-US" b="1">
                <a:solidFill>
                  <a:schemeClr val="tx1"/>
                </a:solidFill>
                <a:latin typeface="Calibri"/>
                <a:ea typeface="Calibri"/>
                <a:cs typeface="Calibri"/>
              </a:rPr>
              <a:t> </a:t>
            </a:r>
            <a:r>
              <a:rPr lang="en-US" b="1" err="1">
                <a:solidFill>
                  <a:schemeClr val="tx1"/>
                </a:solidFill>
                <a:latin typeface="Calibri"/>
                <a:ea typeface="Calibri"/>
                <a:cs typeface="Calibri"/>
              </a:rPr>
              <a:t>vadede</a:t>
            </a:r>
            <a:r>
              <a:rPr lang="en-US" b="1">
                <a:solidFill>
                  <a:schemeClr val="tx1"/>
                </a:solidFill>
                <a:latin typeface="Calibri"/>
                <a:ea typeface="Calibri"/>
                <a:cs typeface="Calibri"/>
              </a:rPr>
              <a:t> </a:t>
            </a:r>
            <a:r>
              <a:rPr lang="en-US" b="1" err="1">
                <a:solidFill>
                  <a:schemeClr val="tx1"/>
                </a:solidFill>
                <a:latin typeface="Calibri"/>
                <a:ea typeface="Calibri"/>
                <a:cs typeface="Calibri"/>
              </a:rPr>
              <a:t>elinizde</a:t>
            </a:r>
            <a:r>
              <a:rPr lang="en-US" b="1">
                <a:solidFill>
                  <a:schemeClr val="tx1"/>
                </a:solidFill>
                <a:latin typeface="Calibri"/>
                <a:ea typeface="Calibri"/>
                <a:cs typeface="Calibri"/>
              </a:rPr>
              <a:t> </a:t>
            </a:r>
            <a:r>
              <a:rPr lang="en-US" b="1" err="1">
                <a:solidFill>
                  <a:schemeClr val="tx1"/>
                </a:solidFill>
                <a:latin typeface="Calibri"/>
                <a:ea typeface="Calibri"/>
                <a:cs typeface="Calibri"/>
              </a:rPr>
              <a:t>tutmanız</a:t>
            </a:r>
            <a:r>
              <a:rPr lang="en-US" b="1">
                <a:solidFill>
                  <a:schemeClr val="tx1"/>
                </a:solidFill>
                <a:latin typeface="Calibri"/>
                <a:ea typeface="Calibri"/>
                <a:cs typeface="Calibri"/>
              </a:rPr>
              <a:t>, </a:t>
            </a:r>
            <a:r>
              <a:rPr lang="en-US" b="1" err="1">
                <a:solidFill>
                  <a:schemeClr val="tx1"/>
                </a:solidFill>
                <a:latin typeface="Calibri"/>
                <a:ea typeface="Calibri"/>
                <a:cs typeface="Calibri"/>
              </a:rPr>
              <a:t>etik</a:t>
            </a:r>
            <a:r>
              <a:rPr lang="en-US" b="1">
                <a:solidFill>
                  <a:schemeClr val="tx1"/>
                </a:solidFill>
                <a:latin typeface="Calibri"/>
                <a:ea typeface="Calibri"/>
                <a:cs typeface="Calibri"/>
              </a:rPr>
              <a:t> </a:t>
            </a:r>
            <a:r>
              <a:rPr lang="en-US" b="1" err="1">
                <a:solidFill>
                  <a:schemeClr val="tx1"/>
                </a:solidFill>
                <a:latin typeface="Calibri"/>
                <a:ea typeface="Calibri"/>
                <a:cs typeface="Calibri"/>
              </a:rPr>
              <a:t>gıda</a:t>
            </a:r>
            <a:r>
              <a:rPr lang="en-US" b="1">
                <a:solidFill>
                  <a:schemeClr val="tx1"/>
                </a:solidFill>
                <a:latin typeface="Calibri"/>
                <a:ea typeface="Calibri"/>
                <a:cs typeface="Calibri"/>
              </a:rPr>
              <a:t> </a:t>
            </a:r>
            <a:r>
              <a:rPr lang="en-US" b="1" err="1">
                <a:solidFill>
                  <a:schemeClr val="tx1"/>
                </a:solidFill>
                <a:latin typeface="Calibri"/>
                <a:ea typeface="Calibri"/>
                <a:cs typeface="Calibri"/>
              </a:rPr>
              <a:t>işinizin</a:t>
            </a:r>
            <a:r>
              <a:rPr lang="en-US" b="1">
                <a:solidFill>
                  <a:schemeClr val="tx1"/>
                </a:solidFill>
                <a:latin typeface="Calibri"/>
                <a:ea typeface="Calibri"/>
                <a:cs typeface="Calibri"/>
              </a:rPr>
              <a:t> </a:t>
            </a:r>
            <a:r>
              <a:rPr lang="en-US" b="1" err="1">
                <a:solidFill>
                  <a:schemeClr val="tx1"/>
                </a:solidFill>
                <a:latin typeface="Calibri"/>
                <a:ea typeface="Calibri"/>
                <a:cs typeface="Calibri"/>
              </a:rPr>
              <a:t>başarısı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ve</a:t>
            </a:r>
            <a:r>
              <a:rPr lang="en-US" b="1">
                <a:solidFill>
                  <a:schemeClr val="tx1"/>
                </a:solidFill>
                <a:latin typeface="Calibri"/>
                <a:ea typeface="Calibri"/>
                <a:cs typeface="Calibri"/>
              </a:rPr>
              <a:t> </a:t>
            </a:r>
            <a:r>
              <a:rPr lang="en-US" b="1" err="1">
                <a:solidFill>
                  <a:schemeClr val="tx1"/>
                </a:solidFill>
                <a:latin typeface="Calibri"/>
                <a:ea typeface="Calibri"/>
                <a:cs typeface="Calibri"/>
              </a:rPr>
              <a:t>istikrarı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açısından</a:t>
            </a:r>
            <a:r>
              <a:rPr lang="en-US" b="1">
                <a:solidFill>
                  <a:schemeClr val="tx1"/>
                </a:solidFill>
                <a:latin typeface="Calibri"/>
                <a:ea typeface="Calibri"/>
                <a:cs typeface="Calibri"/>
              </a:rPr>
              <a:t> </a:t>
            </a:r>
            <a:r>
              <a:rPr lang="en-US" b="1" err="1">
                <a:solidFill>
                  <a:schemeClr val="tx1"/>
                </a:solidFill>
                <a:latin typeface="Calibri"/>
                <a:ea typeface="Calibri"/>
                <a:cs typeface="Calibri"/>
              </a:rPr>
              <a:t>çok</a:t>
            </a:r>
            <a:r>
              <a:rPr lang="en-US" b="1">
                <a:solidFill>
                  <a:schemeClr val="tx1"/>
                </a:solidFill>
                <a:latin typeface="Calibri"/>
                <a:ea typeface="Calibri"/>
                <a:cs typeface="Calibri"/>
              </a:rPr>
              <a:t> </a:t>
            </a:r>
            <a:r>
              <a:rPr lang="en-US" b="1" err="1">
                <a:solidFill>
                  <a:schemeClr val="tx1"/>
                </a:solidFill>
                <a:latin typeface="Calibri"/>
                <a:ea typeface="Calibri"/>
                <a:cs typeface="Calibri"/>
              </a:rPr>
              <a:t>önemlidir</a:t>
            </a:r>
            <a:r>
              <a:rPr lang="en-US" b="1">
                <a:solidFill>
                  <a:schemeClr val="tx1"/>
                </a:solidFill>
                <a:latin typeface="Calibri"/>
                <a:ea typeface="Calibri"/>
                <a:cs typeface="Calibri"/>
              </a:rPr>
              <a:t>. Çalışanları </a:t>
            </a:r>
            <a:r>
              <a:rPr lang="en-US" b="1" err="1">
                <a:solidFill>
                  <a:schemeClr val="tx1"/>
                </a:solidFill>
                <a:latin typeface="Calibri"/>
                <a:ea typeface="Calibri"/>
                <a:cs typeface="Calibri"/>
              </a:rPr>
              <a:t>elde</a:t>
            </a:r>
            <a:r>
              <a:rPr lang="en-US" b="1">
                <a:solidFill>
                  <a:schemeClr val="tx1"/>
                </a:solidFill>
                <a:latin typeface="Calibri"/>
                <a:ea typeface="Calibri"/>
                <a:cs typeface="Calibri"/>
              </a:rPr>
              <a:t> </a:t>
            </a:r>
            <a:r>
              <a:rPr lang="en-US" b="1" err="1">
                <a:solidFill>
                  <a:schemeClr val="tx1"/>
                </a:solidFill>
                <a:latin typeface="Calibri"/>
                <a:ea typeface="Calibri"/>
                <a:cs typeface="Calibri"/>
              </a:rPr>
              <a:t>tutmayı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artırmaya</a:t>
            </a:r>
            <a:r>
              <a:rPr lang="en-US" b="1">
                <a:solidFill>
                  <a:schemeClr val="tx1"/>
                </a:solidFill>
                <a:latin typeface="Calibri"/>
                <a:ea typeface="Calibri"/>
                <a:cs typeface="Calibri"/>
              </a:rPr>
              <a:t> </a:t>
            </a:r>
            <a:r>
              <a:rPr lang="en-US" b="1" err="1">
                <a:solidFill>
                  <a:schemeClr val="tx1"/>
                </a:solidFill>
                <a:latin typeface="Calibri"/>
                <a:ea typeface="Calibri"/>
                <a:cs typeface="Calibri"/>
              </a:rPr>
              <a:t>yönelik</a:t>
            </a:r>
            <a:r>
              <a:rPr lang="en-US" b="1">
                <a:solidFill>
                  <a:schemeClr val="tx1"/>
                </a:solidFill>
                <a:latin typeface="Calibri"/>
                <a:ea typeface="Calibri"/>
                <a:cs typeface="Calibri"/>
              </a:rPr>
              <a:t> </a:t>
            </a:r>
            <a:r>
              <a:rPr lang="en-US" b="1" err="1">
                <a:solidFill>
                  <a:schemeClr val="tx1"/>
                </a:solidFill>
                <a:latin typeface="Calibri"/>
                <a:ea typeface="Calibri"/>
                <a:cs typeface="Calibri"/>
              </a:rPr>
              <a:t>stratejiler</a:t>
            </a:r>
            <a:r>
              <a:rPr lang="en-US" b="1">
                <a:solidFill>
                  <a:schemeClr val="tx1"/>
                </a:solidFill>
                <a:latin typeface="Calibri"/>
                <a:ea typeface="Calibri"/>
                <a:cs typeface="Calibri"/>
              </a:rPr>
              <a:t> </a:t>
            </a:r>
            <a:r>
              <a:rPr lang="en-US" b="1" err="1">
                <a:solidFill>
                  <a:schemeClr val="tx1"/>
                </a:solidFill>
                <a:latin typeface="Calibri"/>
                <a:ea typeface="Calibri"/>
                <a:cs typeface="Calibri"/>
              </a:rPr>
              <a:t>hakkında</a:t>
            </a:r>
            <a:r>
              <a:rPr lang="en-US" b="1">
                <a:solidFill>
                  <a:schemeClr val="tx1"/>
                </a:solidFill>
                <a:latin typeface="Calibri"/>
                <a:ea typeface="Calibri"/>
                <a:cs typeface="Calibri"/>
              </a:rPr>
              <a:t> </a:t>
            </a:r>
            <a:r>
              <a:rPr lang="en-US" b="1" err="1">
                <a:solidFill>
                  <a:schemeClr val="tx1"/>
                </a:solidFill>
                <a:latin typeface="Calibri"/>
                <a:ea typeface="Calibri"/>
                <a:cs typeface="Calibri"/>
              </a:rPr>
              <a:t>ayrıntılı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açıklamayı</a:t>
            </a:r>
            <a:r>
              <a:rPr lang="en-US" b="1">
                <a:solidFill>
                  <a:schemeClr val="tx1"/>
                </a:solidFill>
                <a:latin typeface="Calibri"/>
                <a:ea typeface="Calibri"/>
                <a:cs typeface="Calibri"/>
              </a:rPr>
              <a:t> </a:t>
            </a:r>
            <a:r>
              <a:rPr lang="en-US" b="1" err="1">
                <a:solidFill>
                  <a:schemeClr val="tx1"/>
                </a:solidFill>
                <a:latin typeface="Calibri"/>
                <a:ea typeface="Calibri"/>
                <a:cs typeface="Calibri"/>
              </a:rPr>
              <a:t>burada</a:t>
            </a:r>
            <a:r>
              <a:rPr lang="en-US" b="1">
                <a:solidFill>
                  <a:schemeClr val="tx1"/>
                </a:solidFill>
                <a:latin typeface="Calibri"/>
                <a:ea typeface="Calibri"/>
                <a:cs typeface="Calibri"/>
              </a:rPr>
              <a:t> </a:t>
            </a:r>
            <a:r>
              <a:rPr lang="en-US" b="1" err="1">
                <a:solidFill>
                  <a:schemeClr val="tx1"/>
                </a:solidFill>
                <a:latin typeface="Calibri"/>
                <a:ea typeface="Calibri"/>
                <a:cs typeface="Calibri"/>
              </a:rPr>
              <a:t>bulabilirsiniz</a:t>
            </a:r>
            <a:r>
              <a:rPr lang="en-US" b="1">
                <a:solidFill>
                  <a:schemeClr val="tx1"/>
                </a:solidFill>
                <a:latin typeface="Calibri"/>
                <a:ea typeface="Calibri"/>
                <a:cs typeface="Calibri"/>
              </a:rPr>
              <a:t>:</a:t>
            </a:r>
          </a:p>
          <a:p>
            <a:pPr algn="l" rtl="0">
              <a:buClr>
                <a:srgbClr val="F1A0C2"/>
              </a:buClr>
              <a:tabLst>
                <a:tab pos="177800" algn="l"/>
              </a:tabLst>
            </a:pPr>
            <a:endParaRPr lang="en-US" b="1">
              <a:solidFill>
                <a:schemeClr val="tx1"/>
              </a:solidFill>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4" y="73072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1A0C2"/>
                </a:solidFill>
                <a:latin typeface="Calibri" panose="020F0502020204030204" pitchFamily="34" charset="0"/>
                <a:cs typeface="Calibri" panose="020F0502020204030204" pitchFamily="34" charset="0"/>
              </a:rPr>
              <a:t>05</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55</a:t>
            </a:fld>
            <a:endParaRPr lang="en-US" sz="900">
              <a:solidFill>
                <a:schemeClr val="tx1"/>
              </a:solidFill>
            </a:endParaRPr>
          </a:p>
        </p:txBody>
      </p:sp>
      <p:grpSp>
        <p:nvGrpSpPr>
          <p:cNvPr id="87" name="Group 86">
            <a:extLst>
              <a:ext uri="{FF2B5EF4-FFF2-40B4-BE49-F238E27FC236}">
                <a16:creationId xmlns:a16="http://schemas.microsoft.com/office/drawing/2014/main" id="{FB36B391-D55B-18AE-B3EB-97EFA7362957}"/>
              </a:ext>
            </a:extLst>
          </p:cNvPr>
          <p:cNvGrpSpPr/>
          <p:nvPr/>
        </p:nvGrpSpPr>
        <p:grpSpPr>
          <a:xfrm>
            <a:off x="0" y="2381912"/>
            <a:ext cx="7580867" cy="1715511"/>
            <a:chOff x="-9680" y="2445536"/>
            <a:chExt cx="7580867" cy="1715511"/>
          </a:xfrm>
        </p:grpSpPr>
        <p:grpSp>
          <p:nvGrpSpPr>
            <p:cNvPr id="88" name="Group 87">
              <a:extLst>
                <a:ext uri="{FF2B5EF4-FFF2-40B4-BE49-F238E27FC236}">
                  <a16:creationId xmlns:a16="http://schemas.microsoft.com/office/drawing/2014/main" id="{9A71041F-F03F-AAE0-3DAF-9DFF7A744DC3}"/>
                </a:ext>
              </a:extLst>
            </p:cNvPr>
            <p:cNvGrpSpPr/>
            <p:nvPr/>
          </p:nvGrpSpPr>
          <p:grpSpPr>
            <a:xfrm>
              <a:off x="-9680" y="2445536"/>
              <a:ext cx="7580867" cy="1715511"/>
              <a:chOff x="25716" y="2505789"/>
              <a:chExt cx="7580867" cy="1715511"/>
            </a:xfrm>
          </p:grpSpPr>
          <p:cxnSp>
            <p:nvCxnSpPr>
              <p:cNvPr id="90" name="Straight Connector 89">
                <a:extLst>
                  <a:ext uri="{FF2B5EF4-FFF2-40B4-BE49-F238E27FC236}">
                    <a16:creationId xmlns:a16="http://schemas.microsoft.com/office/drawing/2014/main" id="{86E4DEE4-5B14-C710-1EBA-0FD567DD5297}"/>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1" name="Freeform 90">
                <a:extLst>
                  <a:ext uri="{FF2B5EF4-FFF2-40B4-BE49-F238E27FC236}">
                    <a16:creationId xmlns:a16="http://schemas.microsoft.com/office/drawing/2014/main" id="{EC01A88E-7E41-C969-BD39-4FBECD438CCB}"/>
                  </a:ext>
                </a:extLst>
              </p:cNvPr>
              <p:cNvSpPr/>
              <p:nvPr/>
            </p:nvSpPr>
            <p:spPr>
              <a:xfrm>
                <a:off x="25716" y="2505789"/>
                <a:ext cx="3326836"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92" name="Text Placeholder 2">
                <a:extLst>
                  <a:ext uri="{FF2B5EF4-FFF2-40B4-BE49-F238E27FC236}">
                    <a16:creationId xmlns:a16="http://schemas.microsoft.com/office/drawing/2014/main" id="{D6A76A69-CAAB-FAEB-2E01-D7F79AA6FF1A}"/>
                  </a:ext>
                </a:extLst>
              </p:cNvPr>
              <p:cNvSpPr txBox="1">
                <a:spLocks/>
              </p:cNvSpPr>
              <p:nvPr/>
            </p:nvSpPr>
            <p:spPr>
              <a:xfrm>
                <a:off x="567016" y="2968388"/>
                <a:ext cx="671508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Etik Misyonumuzu Açıkça İfade Edin: </a:t>
                </a:r>
                <a:r>
                  <a:rPr lang="tr-TR">
                    <a:solidFill>
                      <a:schemeClr val="tx1"/>
                    </a:solidFill>
                    <a:latin typeface="Calibri"/>
                    <a:ea typeface="Calibri"/>
                    <a:cs typeface="Calibri"/>
                  </a:rPr>
                  <a:t>Gıda işletmenizin etik misyonunu ve değerlerini sürekli olarak güçlendirin ve tüm çalışanlara iletin. Günlük işlerini ve görevlerini işin daha geniş amacına ve olumlu etkisine bağlayın. Bu onların rollerinde bir anlam ve tatmin duygusu yaratır.</a:t>
                </a: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Çalışan Katılımı Girişimleri: </a:t>
                </a:r>
                <a:r>
                  <a:rPr lang="tr-TR">
                    <a:solidFill>
                      <a:schemeClr val="tx1"/>
                    </a:solidFill>
                    <a:latin typeface="Calibri"/>
                    <a:ea typeface="Calibri"/>
                    <a:cs typeface="Calibri"/>
                  </a:rPr>
                  <a:t>Çalışanları karar alma süreçlerine dahil edin, önemli konularda onların görüşlerini alın ve onları şirketin etik misyonuyla uyumlu fikirlerle katkıda bulunmaya teşvik edin. Bu katılım, sahiplenme ve aidiyet duygusunu teşvik ederek, onların topluma olan bağlılıklarını güçlendirir.</a:t>
                </a:r>
              </a:p>
              <a:p>
                <a:pPr marL="171450" lvl="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a:p>
                <a:pPr algn="l">
                  <a:buClr>
                    <a:srgbClr val="F1A0C2"/>
                  </a:buClr>
                  <a:tabLst>
                    <a:tab pos="177800" algn="l"/>
                  </a:tabLst>
                </a:pPr>
                <a:endParaRPr lang="tr-TR">
                  <a:solidFill>
                    <a:schemeClr val="tx1"/>
                  </a:solidFill>
                  <a:latin typeface="Calibri"/>
                  <a:ea typeface="Calibri"/>
                  <a:cs typeface="Calibri"/>
                </a:endParaRPr>
              </a:p>
              <a:p>
                <a:pPr marL="171450" indent="-171450" algn="l">
                  <a:buClr>
                    <a:srgbClr val="F1A0C2"/>
                  </a:buClr>
                  <a:buChar char="•"/>
                  <a:tabLst>
                    <a:tab pos="177800" algn="l"/>
                  </a:tabLst>
                </a:pPr>
                <a:endParaRPr lang="tr-TR">
                  <a:solidFill>
                    <a:schemeClr val="tx1"/>
                  </a:solidFill>
                  <a:ea typeface="Calibri" panose="020F0502020204030204" pitchFamily="34" charset="0"/>
                </a:endParaRPr>
              </a:p>
              <a:p>
                <a:pPr algn="l">
                  <a:buClr>
                    <a:srgbClr val="F1A0C2"/>
                  </a:buClr>
                  <a:tabLst>
                    <a:tab pos="177800" algn="l"/>
                  </a:tabLst>
                </a:pPr>
                <a:endParaRPr lang="tr-TR">
                  <a:solidFill>
                    <a:schemeClr val="tx1"/>
                  </a:solidFill>
                  <a:ea typeface="Calibri" panose="020F0502020204030204" pitchFamily="34" charset="0"/>
                </a:endParaRPr>
              </a:p>
              <a:p>
                <a:pPr algn="l">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89" name="TextBox 88">
              <a:extLst>
                <a:ext uri="{FF2B5EF4-FFF2-40B4-BE49-F238E27FC236}">
                  <a16:creationId xmlns:a16="http://schemas.microsoft.com/office/drawing/2014/main" id="{643475EB-02C6-697A-C2AD-7A96892D7074}"/>
                </a:ext>
              </a:extLst>
            </p:cNvPr>
            <p:cNvSpPr txBox="1"/>
            <p:nvPr/>
          </p:nvSpPr>
          <p:spPr>
            <a:xfrm>
              <a:off x="508237" y="2485495"/>
              <a:ext cx="3415454" cy="338554"/>
            </a:xfrm>
            <a:prstGeom prst="rect">
              <a:avLst/>
            </a:prstGeom>
            <a:noFill/>
          </p:spPr>
          <p:txBody>
            <a:bodyPr wrap="square" lIns="91440" tIns="45720" rIns="91440" bIns="45720" anchor="t">
              <a:spAutoFit/>
            </a:bodyPr>
            <a:lstStyle/>
            <a:p>
              <a:r>
                <a:rPr lang="en-IE" sz="1600" b="1">
                  <a:solidFill>
                    <a:schemeClr val="bg1"/>
                  </a:solidFill>
                  <a:latin typeface="Calibri"/>
                  <a:ea typeface="Calibri"/>
                  <a:cs typeface="Calibri"/>
                </a:rPr>
                <a:t>Bir</a:t>
              </a:r>
              <a:r>
                <a:rPr lang="en-IE" sz="1600" b="1">
                  <a:solidFill>
                    <a:schemeClr val="bg1"/>
                  </a:solidFill>
                  <a:effectLst/>
                  <a:latin typeface="Calibri"/>
                  <a:ea typeface="Calibri"/>
                  <a:cs typeface="Calibri"/>
                </a:rPr>
                <a:t> Amaç </a:t>
              </a:r>
              <a:r>
                <a:rPr lang="en-IE" sz="1600" b="1" err="1">
                  <a:solidFill>
                    <a:schemeClr val="bg1"/>
                  </a:solidFill>
                  <a:effectLst/>
                  <a:latin typeface="Calibri"/>
                  <a:ea typeface="Calibri"/>
                  <a:cs typeface="Calibri"/>
                </a:rPr>
                <a:t>Duygusu</a:t>
              </a:r>
              <a:r>
                <a:rPr lang="en-IE" sz="1600" b="1">
                  <a:solidFill>
                    <a:schemeClr val="bg1"/>
                  </a:solidFill>
                  <a:latin typeface="Calibri"/>
                  <a:ea typeface="Calibri"/>
                  <a:cs typeface="Calibri"/>
                </a:rPr>
                <a:t> </a:t>
              </a:r>
              <a:r>
                <a:rPr lang="en-IE" sz="1600" b="1" err="1">
                  <a:solidFill>
                    <a:schemeClr val="bg1"/>
                  </a:solidFill>
                  <a:latin typeface="Calibri"/>
                  <a:ea typeface="Calibri"/>
                  <a:cs typeface="Calibri"/>
                </a:rPr>
                <a:t>Aşılayın</a:t>
              </a:r>
              <a:endParaRPr lang="en-IE" sz="1600" b="1">
                <a:solidFill>
                  <a:schemeClr val="bg1"/>
                </a:solidFill>
                <a:effectLst/>
                <a:latin typeface="Calibri"/>
                <a:ea typeface="Calibri"/>
                <a:cs typeface="Calibri"/>
              </a:endParaRPr>
            </a:p>
          </p:txBody>
        </p:sp>
      </p:grpSp>
      <p:grpSp>
        <p:nvGrpSpPr>
          <p:cNvPr id="11" name="Group 10">
            <a:extLst>
              <a:ext uri="{FF2B5EF4-FFF2-40B4-BE49-F238E27FC236}">
                <a16:creationId xmlns:a16="http://schemas.microsoft.com/office/drawing/2014/main" id="{3528CB70-E7ED-AEF9-B724-83FA44F7D74E}"/>
              </a:ext>
            </a:extLst>
          </p:cNvPr>
          <p:cNvGrpSpPr/>
          <p:nvPr/>
        </p:nvGrpSpPr>
        <p:grpSpPr>
          <a:xfrm>
            <a:off x="5894560" y="358124"/>
            <a:ext cx="1097993" cy="978765"/>
            <a:chOff x="4422991" y="1951890"/>
            <a:chExt cx="1086135" cy="968195"/>
          </a:xfrm>
        </p:grpSpPr>
        <p:sp>
          <p:nvSpPr>
            <p:cNvPr id="12" name="Freeform 11">
              <a:extLst>
                <a:ext uri="{FF2B5EF4-FFF2-40B4-BE49-F238E27FC236}">
                  <a16:creationId xmlns:a16="http://schemas.microsoft.com/office/drawing/2014/main" id="{D4362CC0-7843-F870-16CD-8F11F6DC2CDB}"/>
                </a:ext>
              </a:extLst>
            </p:cNvPr>
            <p:cNvSpPr/>
            <p:nvPr/>
          </p:nvSpPr>
          <p:spPr>
            <a:xfrm>
              <a:off x="4422991" y="1951890"/>
              <a:ext cx="1086135" cy="968195"/>
            </a:xfrm>
            <a:custGeom>
              <a:avLst/>
              <a:gdLst>
                <a:gd name="connsiteX0" fmla="*/ 704891 w 1086135"/>
                <a:gd name="connsiteY0" fmla="*/ 315418 h 968195"/>
                <a:gd name="connsiteX1" fmla="*/ 682949 w 1086135"/>
                <a:gd name="connsiteY1" fmla="*/ 293475 h 968195"/>
                <a:gd name="connsiteX2" fmla="*/ 614380 w 1086135"/>
                <a:gd name="connsiteY2" fmla="*/ 296218 h 968195"/>
                <a:gd name="connsiteX3" fmla="*/ 600666 w 1086135"/>
                <a:gd name="connsiteY3" fmla="*/ 329131 h 968195"/>
                <a:gd name="connsiteX4" fmla="*/ 614380 w 1086135"/>
                <a:gd name="connsiteY4" fmla="*/ 362045 h 968195"/>
                <a:gd name="connsiteX5" fmla="*/ 633579 w 1086135"/>
                <a:gd name="connsiteY5" fmla="*/ 381244 h 968195"/>
                <a:gd name="connsiteX6" fmla="*/ 658265 w 1086135"/>
                <a:gd name="connsiteY6" fmla="*/ 403186 h 968195"/>
                <a:gd name="connsiteX7" fmla="*/ 715862 w 1086135"/>
                <a:gd name="connsiteY7" fmla="*/ 458041 h 968195"/>
                <a:gd name="connsiteX8" fmla="*/ 748776 w 1086135"/>
                <a:gd name="connsiteY8" fmla="*/ 471755 h 968195"/>
                <a:gd name="connsiteX9" fmla="*/ 751519 w 1086135"/>
                <a:gd name="connsiteY9" fmla="*/ 471755 h 968195"/>
                <a:gd name="connsiteX10" fmla="*/ 784431 w 1086135"/>
                <a:gd name="connsiteY10" fmla="*/ 455299 h 968195"/>
                <a:gd name="connsiteX11" fmla="*/ 795403 w 1086135"/>
                <a:gd name="connsiteY11" fmla="*/ 441585 h 968195"/>
                <a:gd name="connsiteX12" fmla="*/ 795403 w 1086135"/>
                <a:gd name="connsiteY12" fmla="*/ 490955 h 968195"/>
                <a:gd name="connsiteX13" fmla="*/ 795403 w 1086135"/>
                <a:gd name="connsiteY13" fmla="*/ 493697 h 968195"/>
                <a:gd name="connsiteX14" fmla="*/ 809117 w 1086135"/>
                <a:gd name="connsiteY14" fmla="*/ 562266 h 968195"/>
                <a:gd name="connsiteX15" fmla="*/ 817345 w 1086135"/>
                <a:gd name="connsiteY15" fmla="*/ 650035 h 968195"/>
                <a:gd name="connsiteX16" fmla="*/ 817345 w 1086135"/>
                <a:gd name="connsiteY16" fmla="*/ 806372 h 968195"/>
                <a:gd name="connsiteX17" fmla="*/ 767975 w 1086135"/>
                <a:gd name="connsiteY17" fmla="*/ 863970 h 968195"/>
                <a:gd name="connsiteX18" fmla="*/ 767975 w 1086135"/>
                <a:gd name="connsiteY18" fmla="*/ 872198 h 968195"/>
                <a:gd name="connsiteX19" fmla="*/ 304447 w 1086135"/>
                <a:gd name="connsiteY19" fmla="*/ 872198 h 968195"/>
                <a:gd name="connsiteX20" fmla="*/ 304447 w 1086135"/>
                <a:gd name="connsiteY20" fmla="*/ 863970 h 968195"/>
                <a:gd name="connsiteX21" fmla="*/ 255077 w 1086135"/>
                <a:gd name="connsiteY21" fmla="*/ 806372 h 968195"/>
                <a:gd name="connsiteX22" fmla="*/ 255077 w 1086135"/>
                <a:gd name="connsiteY22" fmla="*/ 650035 h 968195"/>
                <a:gd name="connsiteX23" fmla="*/ 263306 w 1086135"/>
                <a:gd name="connsiteY23" fmla="*/ 562266 h 968195"/>
                <a:gd name="connsiteX24" fmla="*/ 277020 w 1086135"/>
                <a:gd name="connsiteY24" fmla="*/ 493697 h 968195"/>
                <a:gd name="connsiteX25" fmla="*/ 277020 w 1086135"/>
                <a:gd name="connsiteY25" fmla="*/ 490955 h 968195"/>
                <a:gd name="connsiteX26" fmla="*/ 277020 w 1086135"/>
                <a:gd name="connsiteY26" fmla="*/ 441585 h 968195"/>
                <a:gd name="connsiteX27" fmla="*/ 287991 w 1086135"/>
                <a:gd name="connsiteY27" fmla="*/ 455299 h 968195"/>
                <a:gd name="connsiteX28" fmla="*/ 320904 w 1086135"/>
                <a:gd name="connsiteY28" fmla="*/ 471755 h 968195"/>
                <a:gd name="connsiteX29" fmla="*/ 323647 w 1086135"/>
                <a:gd name="connsiteY29" fmla="*/ 471755 h 968195"/>
                <a:gd name="connsiteX30" fmla="*/ 356560 w 1086135"/>
                <a:gd name="connsiteY30" fmla="*/ 458041 h 968195"/>
                <a:gd name="connsiteX31" fmla="*/ 414158 w 1086135"/>
                <a:gd name="connsiteY31" fmla="*/ 403186 h 968195"/>
                <a:gd name="connsiteX32" fmla="*/ 438843 w 1086135"/>
                <a:gd name="connsiteY32" fmla="*/ 381244 h 968195"/>
                <a:gd name="connsiteX33" fmla="*/ 458042 w 1086135"/>
                <a:gd name="connsiteY33" fmla="*/ 362045 h 968195"/>
                <a:gd name="connsiteX34" fmla="*/ 471756 w 1086135"/>
                <a:gd name="connsiteY34" fmla="*/ 329131 h 968195"/>
                <a:gd name="connsiteX35" fmla="*/ 458042 w 1086135"/>
                <a:gd name="connsiteY35" fmla="*/ 296218 h 968195"/>
                <a:gd name="connsiteX36" fmla="*/ 389473 w 1086135"/>
                <a:gd name="connsiteY36" fmla="*/ 293475 h 968195"/>
                <a:gd name="connsiteX37" fmla="*/ 367531 w 1086135"/>
                <a:gd name="connsiteY37" fmla="*/ 315418 h 968195"/>
                <a:gd name="connsiteX38" fmla="*/ 345589 w 1086135"/>
                <a:gd name="connsiteY38" fmla="*/ 337360 h 968195"/>
                <a:gd name="connsiteX39" fmla="*/ 326390 w 1086135"/>
                <a:gd name="connsiteY39" fmla="*/ 356559 h 968195"/>
                <a:gd name="connsiteX40" fmla="*/ 274277 w 1086135"/>
                <a:gd name="connsiteY40" fmla="*/ 293475 h 968195"/>
                <a:gd name="connsiteX41" fmla="*/ 252335 w 1086135"/>
                <a:gd name="connsiteY41" fmla="*/ 252334 h 968195"/>
                <a:gd name="connsiteX42" fmla="*/ 244107 w 1086135"/>
                <a:gd name="connsiteY42" fmla="*/ 244106 h 968195"/>
                <a:gd name="connsiteX43" fmla="*/ 244107 w 1086135"/>
                <a:gd name="connsiteY43" fmla="*/ 200222 h 968195"/>
                <a:gd name="connsiteX44" fmla="*/ 277020 w 1086135"/>
                <a:gd name="connsiteY44" fmla="*/ 137138 h 968195"/>
                <a:gd name="connsiteX45" fmla="*/ 277020 w 1086135"/>
                <a:gd name="connsiteY45" fmla="*/ 117939 h 968195"/>
                <a:gd name="connsiteX46" fmla="*/ 312676 w 1086135"/>
                <a:gd name="connsiteY46" fmla="*/ 76797 h 968195"/>
                <a:gd name="connsiteX47" fmla="*/ 235878 w 1086135"/>
                <a:gd name="connsiteY47" fmla="*/ 0 h 968195"/>
                <a:gd name="connsiteX48" fmla="*/ 183765 w 1086135"/>
                <a:gd name="connsiteY48" fmla="*/ 0 h 968195"/>
                <a:gd name="connsiteX49" fmla="*/ 123425 w 1086135"/>
                <a:gd name="connsiteY49" fmla="*/ 24685 h 968195"/>
                <a:gd name="connsiteX50" fmla="*/ 98740 w 1086135"/>
                <a:gd name="connsiteY50" fmla="*/ 85026 h 968195"/>
                <a:gd name="connsiteX51" fmla="*/ 98740 w 1086135"/>
                <a:gd name="connsiteY51" fmla="*/ 145366 h 968195"/>
                <a:gd name="connsiteX52" fmla="*/ 150852 w 1086135"/>
                <a:gd name="connsiteY52" fmla="*/ 211193 h 968195"/>
                <a:gd name="connsiteX53" fmla="*/ 150852 w 1086135"/>
                <a:gd name="connsiteY53" fmla="*/ 244106 h 968195"/>
                <a:gd name="connsiteX54" fmla="*/ 120682 w 1086135"/>
                <a:gd name="connsiteY54" fmla="*/ 307189 h 968195"/>
                <a:gd name="connsiteX55" fmla="*/ 120682 w 1086135"/>
                <a:gd name="connsiteY55" fmla="*/ 496440 h 968195"/>
                <a:gd name="connsiteX56" fmla="*/ 145367 w 1086135"/>
                <a:gd name="connsiteY56" fmla="*/ 559524 h 968195"/>
                <a:gd name="connsiteX57" fmla="*/ 156338 w 1086135"/>
                <a:gd name="connsiteY57" fmla="*/ 581466 h 968195"/>
                <a:gd name="connsiteX58" fmla="*/ 159081 w 1086135"/>
                <a:gd name="connsiteY58" fmla="*/ 606151 h 968195"/>
                <a:gd name="connsiteX59" fmla="*/ 159081 w 1086135"/>
                <a:gd name="connsiteY59" fmla="*/ 685691 h 968195"/>
                <a:gd name="connsiteX60" fmla="*/ 175537 w 1086135"/>
                <a:gd name="connsiteY60" fmla="*/ 702147 h 968195"/>
                <a:gd name="connsiteX61" fmla="*/ 191994 w 1086135"/>
                <a:gd name="connsiteY61" fmla="*/ 685691 h 968195"/>
                <a:gd name="connsiteX62" fmla="*/ 191994 w 1086135"/>
                <a:gd name="connsiteY62" fmla="*/ 606151 h 968195"/>
                <a:gd name="connsiteX63" fmla="*/ 186508 w 1086135"/>
                <a:gd name="connsiteY63" fmla="*/ 573238 h 968195"/>
                <a:gd name="connsiteX64" fmla="*/ 170051 w 1086135"/>
                <a:gd name="connsiteY64" fmla="*/ 543067 h 968195"/>
                <a:gd name="connsiteX65" fmla="*/ 153595 w 1086135"/>
                <a:gd name="connsiteY65" fmla="*/ 507411 h 968195"/>
                <a:gd name="connsiteX66" fmla="*/ 244107 w 1086135"/>
                <a:gd name="connsiteY66" fmla="*/ 507411 h 968195"/>
                <a:gd name="connsiteX67" fmla="*/ 233135 w 1086135"/>
                <a:gd name="connsiteY67" fmla="*/ 556781 h 968195"/>
                <a:gd name="connsiteX68" fmla="*/ 222164 w 1086135"/>
                <a:gd name="connsiteY68" fmla="*/ 652778 h 968195"/>
                <a:gd name="connsiteX69" fmla="*/ 222164 w 1086135"/>
                <a:gd name="connsiteY69" fmla="*/ 809115 h 968195"/>
                <a:gd name="connsiteX70" fmla="*/ 200222 w 1086135"/>
                <a:gd name="connsiteY70" fmla="*/ 809115 h 968195"/>
                <a:gd name="connsiteX71" fmla="*/ 200222 w 1086135"/>
                <a:gd name="connsiteY71" fmla="*/ 757003 h 968195"/>
                <a:gd name="connsiteX72" fmla="*/ 183765 w 1086135"/>
                <a:gd name="connsiteY72" fmla="*/ 740546 h 968195"/>
                <a:gd name="connsiteX73" fmla="*/ 167309 w 1086135"/>
                <a:gd name="connsiteY73" fmla="*/ 757003 h 968195"/>
                <a:gd name="connsiteX74" fmla="*/ 167309 w 1086135"/>
                <a:gd name="connsiteY74" fmla="*/ 874941 h 968195"/>
                <a:gd name="connsiteX75" fmla="*/ 46627 w 1086135"/>
                <a:gd name="connsiteY75" fmla="*/ 874941 h 968195"/>
                <a:gd name="connsiteX76" fmla="*/ 0 w 1086135"/>
                <a:gd name="connsiteY76" fmla="*/ 921568 h 968195"/>
                <a:gd name="connsiteX77" fmla="*/ 46627 w 1086135"/>
                <a:gd name="connsiteY77" fmla="*/ 968195 h 968195"/>
                <a:gd name="connsiteX78" fmla="*/ 1039509 w 1086135"/>
                <a:gd name="connsiteY78" fmla="*/ 968195 h 968195"/>
                <a:gd name="connsiteX79" fmla="*/ 1086136 w 1086135"/>
                <a:gd name="connsiteY79" fmla="*/ 921568 h 968195"/>
                <a:gd name="connsiteX80" fmla="*/ 1039509 w 1086135"/>
                <a:gd name="connsiteY80" fmla="*/ 874941 h 968195"/>
                <a:gd name="connsiteX81" fmla="*/ 918828 w 1086135"/>
                <a:gd name="connsiteY81" fmla="*/ 874941 h 968195"/>
                <a:gd name="connsiteX82" fmla="*/ 918828 w 1086135"/>
                <a:gd name="connsiteY82" fmla="*/ 606151 h 968195"/>
                <a:gd name="connsiteX83" fmla="*/ 921570 w 1086135"/>
                <a:gd name="connsiteY83" fmla="*/ 581466 h 968195"/>
                <a:gd name="connsiteX84" fmla="*/ 932541 w 1086135"/>
                <a:gd name="connsiteY84" fmla="*/ 559524 h 968195"/>
                <a:gd name="connsiteX85" fmla="*/ 957226 w 1086135"/>
                <a:gd name="connsiteY85" fmla="*/ 496440 h 968195"/>
                <a:gd name="connsiteX86" fmla="*/ 957226 w 1086135"/>
                <a:gd name="connsiteY86" fmla="*/ 414157 h 968195"/>
                <a:gd name="connsiteX87" fmla="*/ 940769 w 1086135"/>
                <a:gd name="connsiteY87" fmla="*/ 397701 h 968195"/>
                <a:gd name="connsiteX88" fmla="*/ 924313 w 1086135"/>
                <a:gd name="connsiteY88" fmla="*/ 414157 h 968195"/>
                <a:gd name="connsiteX89" fmla="*/ 924313 w 1086135"/>
                <a:gd name="connsiteY89" fmla="*/ 474498 h 968195"/>
                <a:gd name="connsiteX90" fmla="*/ 831059 w 1086135"/>
                <a:gd name="connsiteY90" fmla="*/ 474498 h 968195"/>
                <a:gd name="connsiteX91" fmla="*/ 831059 w 1086135"/>
                <a:gd name="connsiteY91" fmla="*/ 403186 h 968195"/>
                <a:gd name="connsiteX92" fmla="*/ 880428 w 1086135"/>
                <a:gd name="connsiteY92" fmla="*/ 345588 h 968195"/>
                <a:gd name="connsiteX93" fmla="*/ 885914 w 1086135"/>
                <a:gd name="connsiteY93" fmla="*/ 340103 h 968195"/>
                <a:gd name="connsiteX94" fmla="*/ 885914 w 1086135"/>
                <a:gd name="connsiteY94" fmla="*/ 340103 h 968195"/>
                <a:gd name="connsiteX95" fmla="*/ 880428 w 1086135"/>
                <a:gd name="connsiteY95" fmla="*/ 274276 h 968195"/>
                <a:gd name="connsiteX96" fmla="*/ 861229 w 1086135"/>
                <a:gd name="connsiteY96" fmla="*/ 263305 h 968195"/>
                <a:gd name="connsiteX97" fmla="*/ 883171 w 1086135"/>
                <a:gd name="connsiteY97" fmla="*/ 257820 h 968195"/>
                <a:gd name="connsiteX98" fmla="*/ 929798 w 1086135"/>
                <a:gd name="connsiteY98" fmla="*/ 304447 h 968195"/>
                <a:gd name="connsiteX99" fmla="*/ 929798 w 1086135"/>
                <a:gd name="connsiteY99" fmla="*/ 345588 h 968195"/>
                <a:gd name="connsiteX100" fmla="*/ 946255 w 1086135"/>
                <a:gd name="connsiteY100" fmla="*/ 362045 h 968195"/>
                <a:gd name="connsiteX101" fmla="*/ 962711 w 1086135"/>
                <a:gd name="connsiteY101" fmla="*/ 345588 h 968195"/>
                <a:gd name="connsiteX102" fmla="*/ 962711 w 1086135"/>
                <a:gd name="connsiteY102" fmla="*/ 309932 h 968195"/>
                <a:gd name="connsiteX103" fmla="*/ 932541 w 1086135"/>
                <a:gd name="connsiteY103" fmla="*/ 246849 h 968195"/>
                <a:gd name="connsiteX104" fmla="*/ 932541 w 1086135"/>
                <a:gd name="connsiteY104" fmla="*/ 200222 h 968195"/>
                <a:gd name="connsiteX105" fmla="*/ 951740 w 1086135"/>
                <a:gd name="connsiteY105" fmla="*/ 181022 h 968195"/>
                <a:gd name="connsiteX106" fmla="*/ 984654 w 1086135"/>
                <a:gd name="connsiteY106" fmla="*/ 134396 h 968195"/>
                <a:gd name="connsiteX107" fmla="*/ 984654 w 1086135"/>
                <a:gd name="connsiteY107" fmla="*/ 63084 h 968195"/>
                <a:gd name="connsiteX108" fmla="*/ 965454 w 1086135"/>
                <a:gd name="connsiteY108" fmla="*/ 19199 h 968195"/>
                <a:gd name="connsiteX109" fmla="*/ 921570 w 1086135"/>
                <a:gd name="connsiteY109" fmla="*/ 0 h 968195"/>
                <a:gd name="connsiteX110" fmla="*/ 800888 w 1086135"/>
                <a:gd name="connsiteY110" fmla="*/ 0 h 968195"/>
                <a:gd name="connsiteX111" fmla="*/ 767975 w 1086135"/>
                <a:gd name="connsiteY111" fmla="*/ 32913 h 968195"/>
                <a:gd name="connsiteX112" fmla="*/ 803631 w 1086135"/>
                <a:gd name="connsiteY112" fmla="*/ 101482 h 968195"/>
                <a:gd name="connsiteX113" fmla="*/ 803631 w 1086135"/>
                <a:gd name="connsiteY113" fmla="*/ 134396 h 968195"/>
                <a:gd name="connsiteX114" fmla="*/ 836544 w 1086135"/>
                <a:gd name="connsiteY114" fmla="*/ 197479 h 968195"/>
                <a:gd name="connsiteX115" fmla="*/ 836544 w 1086135"/>
                <a:gd name="connsiteY115" fmla="*/ 244106 h 968195"/>
                <a:gd name="connsiteX116" fmla="*/ 828316 w 1086135"/>
                <a:gd name="connsiteY116" fmla="*/ 252334 h 968195"/>
                <a:gd name="connsiteX117" fmla="*/ 806374 w 1086135"/>
                <a:gd name="connsiteY117" fmla="*/ 293475 h 968195"/>
                <a:gd name="connsiteX118" fmla="*/ 754261 w 1086135"/>
                <a:gd name="connsiteY118" fmla="*/ 356559 h 968195"/>
                <a:gd name="connsiteX119" fmla="*/ 735062 w 1086135"/>
                <a:gd name="connsiteY119" fmla="*/ 337360 h 968195"/>
                <a:gd name="connsiteX120" fmla="*/ 927055 w 1086135"/>
                <a:gd name="connsiteY120" fmla="*/ 507411 h 968195"/>
                <a:gd name="connsiteX121" fmla="*/ 910599 w 1086135"/>
                <a:gd name="connsiteY121" fmla="*/ 543067 h 968195"/>
                <a:gd name="connsiteX122" fmla="*/ 894142 w 1086135"/>
                <a:gd name="connsiteY122" fmla="*/ 573238 h 968195"/>
                <a:gd name="connsiteX123" fmla="*/ 888657 w 1086135"/>
                <a:gd name="connsiteY123" fmla="*/ 606151 h 968195"/>
                <a:gd name="connsiteX124" fmla="*/ 888657 w 1086135"/>
                <a:gd name="connsiteY124" fmla="*/ 806372 h 968195"/>
                <a:gd name="connsiteX125" fmla="*/ 855743 w 1086135"/>
                <a:gd name="connsiteY125" fmla="*/ 806372 h 968195"/>
                <a:gd name="connsiteX126" fmla="*/ 855743 w 1086135"/>
                <a:gd name="connsiteY126" fmla="*/ 650035 h 968195"/>
                <a:gd name="connsiteX127" fmla="*/ 844772 w 1086135"/>
                <a:gd name="connsiteY127" fmla="*/ 554038 h 968195"/>
                <a:gd name="connsiteX128" fmla="*/ 833802 w 1086135"/>
                <a:gd name="connsiteY128" fmla="*/ 504669 h 968195"/>
                <a:gd name="connsiteX129" fmla="*/ 927055 w 1086135"/>
                <a:gd name="connsiteY129" fmla="*/ 504669 h 968195"/>
                <a:gd name="connsiteX130" fmla="*/ 896885 w 1086135"/>
                <a:gd name="connsiteY130" fmla="*/ 230392 h 968195"/>
                <a:gd name="connsiteX131" fmla="*/ 880428 w 1086135"/>
                <a:gd name="connsiteY131" fmla="*/ 227649 h 968195"/>
                <a:gd name="connsiteX132" fmla="*/ 863972 w 1086135"/>
                <a:gd name="connsiteY132" fmla="*/ 230392 h 968195"/>
                <a:gd name="connsiteX133" fmla="*/ 863972 w 1086135"/>
                <a:gd name="connsiteY133" fmla="*/ 213936 h 968195"/>
                <a:gd name="connsiteX134" fmla="*/ 880428 w 1086135"/>
                <a:gd name="connsiteY134" fmla="*/ 216678 h 968195"/>
                <a:gd name="connsiteX135" fmla="*/ 896885 w 1086135"/>
                <a:gd name="connsiteY135" fmla="*/ 213936 h 968195"/>
                <a:gd name="connsiteX136" fmla="*/ 896885 w 1086135"/>
                <a:gd name="connsiteY136" fmla="*/ 230392 h 968195"/>
                <a:gd name="connsiteX137" fmla="*/ 795403 w 1086135"/>
                <a:gd name="connsiteY137" fmla="*/ 32913 h 968195"/>
                <a:gd name="connsiteX138" fmla="*/ 916085 w 1086135"/>
                <a:gd name="connsiteY138" fmla="*/ 32913 h 968195"/>
                <a:gd name="connsiteX139" fmla="*/ 938026 w 1086135"/>
                <a:gd name="connsiteY139" fmla="*/ 41141 h 968195"/>
                <a:gd name="connsiteX140" fmla="*/ 946255 w 1086135"/>
                <a:gd name="connsiteY140" fmla="*/ 63084 h 968195"/>
                <a:gd name="connsiteX141" fmla="*/ 946255 w 1086135"/>
                <a:gd name="connsiteY141" fmla="*/ 134396 h 968195"/>
                <a:gd name="connsiteX142" fmla="*/ 929798 w 1086135"/>
                <a:gd name="connsiteY142" fmla="*/ 150852 h 968195"/>
                <a:gd name="connsiteX143" fmla="*/ 913342 w 1086135"/>
                <a:gd name="connsiteY143" fmla="*/ 134396 h 968195"/>
                <a:gd name="connsiteX144" fmla="*/ 866714 w 1086135"/>
                <a:gd name="connsiteY144" fmla="*/ 87768 h 968195"/>
                <a:gd name="connsiteX145" fmla="*/ 850258 w 1086135"/>
                <a:gd name="connsiteY145" fmla="*/ 87768 h 968195"/>
                <a:gd name="connsiteX146" fmla="*/ 795403 w 1086135"/>
                <a:gd name="connsiteY146" fmla="*/ 32913 h 968195"/>
                <a:gd name="connsiteX147" fmla="*/ 831059 w 1086135"/>
                <a:gd name="connsiteY147" fmla="*/ 134396 h 968195"/>
                <a:gd name="connsiteX148" fmla="*/ 831059 w 1086135"/>
                <a:gd name="connsiteY148" fmla="*/ 115196 h 968195"/>
                <a:gd name="connsiteX149" fmla="*/ 850258 w 1086135"/>
                <a:gd name="connsiteY149" fmla="*/ 117939 h 968195"/>
                <a:gd name="connsiteX150" fmla="*/ 866714 w 1086135"/>
                <a:gd name="connsiteY150" fmla="*/ 117939 h 968195"/>
                <a:gd name="connsiteX151" fmla="*/ 880428 w 1086135"/>
                <a:gd name="connsiteY151" fmla="*/ 131653 h 968195"/>
                <a:gd name="connsiteX152" fmla="*/ 905114 w 1086135"/>
                <a:gd name="connsiteY152" fmla="*/ 172794 h 968195"/>
                <a:gd name="connsiteX153" fmla="*/ 877686 w 1086135"/>
                <a:gd name="connsiteY153" fmla="*/ 181022 h 968195"/>
                <a:gd name="connsiteX154" fmla="*/ 831059 w 1086135"/>
                <a:gd name="connsiteY154" fmla="*/ 134396 h 968195"/>
                <a:gd name="connsiteX155" fmla="*/ 765232 w 1086135"/>
                <a:gd name="connsiteY155" fmla="*/ 436099 h 968195"/>
                <a:gd name="connsiteX156" fmla="*/ 765232 w 1086135"/>
                <a:gd name="connsiteY156" fmla="*/ 436099 h 968195"/>
                <a:gd name="connsiteX157" fmla="*/ 754261 w 1086135"/>
                <a:gd name="connsiteY157" fmla="*/ 441585 h 968195"/>
                <a:gd name="connsiteX158" fmla="*/ 743290 w 1086135"/>
                <a:gd name="connsiteY158" fmla="*/ 438842 h 968195"/>
                <a:gd name="connsiteX159" fmla="*/ 743290 w 1086135"/>
                <a:gd name="connsiteY159" fmla="*/ 438842 h 968195"/>
                <a:gd name="connsiteX160" fmla="*/ 641808 w 1086135"/>
                <a:gd name="connsiteY160" fmla="*/ 340103 h 968195"/>
                <a:gd name="connsiteX161" fmla="*/ 636322 w 1086135"/>
                <a:gd name="connsiteY161" fmla="*/ 329131 h 968195"/>
                <a:gd name="connsiteX162" fmla="*/ 641808 w 1086135"/>
                <a:gd name="connsiteY162" fmla="*/ 318161 h 968195"/>
                <a:gd name="connsiteX163" fmla="*/ 663750 w 1086135"/>
                <a:gd name="connsiteY163" fmla="*/ 318161 h 968195"/>
                <a:gd name="connsiteX164" fmla="*/ 743290 w 1086135"/>
                <a:gd name="connsiteY164" fmla="*/ 392215 h 968195"/>
                <a:gd name="connsiteX165" fmla="*/ 754261 w 1086135"/>
                <a:gd name="connsiteY165" fmla="*/ 397701 h 968195"/>
                <a:gd name="connsiteX166" fmla="*/ 765232 w 1086135"/>
                <a:gd name="connsiteY166" fmla="*/ 392215 h 968195"/>
                <a:gd name="connsiteX167" fmla="*/ 778946 w 1086135"/>
                <a:gd name="connsiteY167" fmla="*/ 375758 h 968195"/>
                <a:gd name="connsiteX168" fmla="*/ 803631 w 1086135"/>
                <a:gd name="connsiteY168" fmla="*/ 397701 h 968195"/>
                <a:gd name="connsiteX169" fmla="*/ 765232 w 1086135"/>
                <a:gd name="connsiteY169" fmla="*/ 436099 h 968195"/>
                <a:gd name="connsiteX170" fmla="*/ 820088 w 1086135"/>
                <a:gd name="connsiteY170" fmla="*/ 370273 h 968195"/>
                <a:gd name="connsiteX171" fmla="*/ 795403 w 1086135"/>
                <a:gd name="connsiteY171" fmla="*/ 348331 h 968195"/>
                <a:gd name="connsiteX172" fmla="*/ 833802 w 1086135"/>
                <a:gd name="connsiteY172" fmla="*/ 301704 h 968195"/>
                <a:gd name="connsiteX173" fmla="*/ 855743 w 1086135"/>
                <a:gd name="connsiteY173" fmla="*/ 298961 h 968195"/>
                <a:gd name="connsiteX174" fmla="*/ 858486 w 1086135"/>
                <a:gd name="connsiteY174" fmla="*/ 320903 h 968195"/>
                <a:gd name="connsiteX175" fmla="*/ 820088 w 1086135"/>
                <a:gd name="connsiteY175" fmla="*/ 370273 h 968195"/>
                <a:gd name="connsiteX176" fmla="*/ 806374 w 1086135"/>
                <a:gd name="connsiteY176" fmla="*/ 866713 h 968195"/>
                <a:gd name="connsiteX177" fmla="*/ 833802 w 1086135"/>
                <a:gd name="connsiteY177" fmla="*/ 839285 h 968195"/>
                <a:gd name="connsiteX178" fmla="*/ 888657 w 1086135"/>
                <a:gd name="connsiteY178" fmla="*/ 839285 h 968195"/>
                <a:gd name="connsiteX179" fmla="*/ 888657 w 1086135"/>
                <a:gd name="connsiteY179" fmla="*/ 874941 h 968195"/>
                <a:gd name="connsiteX180" fmla="*/ 809117 w 1086135"/>
                <a:gd name="connsiteY180" fmla="*/ 874941 h 968195"/>
                <a:gd name="connsiteX181" fmla="*/ 809117 w 1086135"/>
                <a:gd name="connsiteY181" fmla="*/ 866713 h 968195"/>
                <a:gd name="connsiteX182" fmla="*/ 326390 w 1086135"/>
                <a:gd name="connsiteY182" fmla="*/ 389472 h 968195"/>
                <a:gd name="connsiteX183" fmla="*/ 337360 w 1086135"/>
                <a:gd name="connsiteY183" fmla="*/ 394958 h 968195"/>
                <a:gd name="connsiteX184" fmla="*/ 348331 w 1086135"/>
                <a:gd name="connsiteY184" fmla="*/ 389472 h 968195"/>
                <a:gd name="connsiteX185" fmla="*/ 427872 w 1086135"/>
                <a:gd name="connsiteY185" fmla="*/ 315418 h 968195"/>
                <a:gd name="connsiteX186" fmla="*/ 449814 w 1086135"/>
                <a:gd name="connsiteY186" fmla="*/ 315418 h 968195"/>
                <a:gd name="connsiteX187" fmla="*/ 455300 w 1086135"/>
                <a:gd name="connsiteY187" fmla="*/ 326389 h 968195"/>
                <a:gd name="connsiteX188" fmla="*/ 449814 w 1086135"/>
                <a:gd name="connsiteY188" fmla="*/ 337360 h 968195"/>
                <a:gd name="connsiteX189" fmla="*/ 348331 w 1086135"/>
                <a:gd name="connsiteY189" fmla="*/ 436099 h 968195"/>
                <a:gd name="connsiteX190" fmla="*/ 348331 w 1086135"/>
                <a:gd name="connsiteY190" fmla="*/ 436099 h 968195"/>
                <a:gd name="connsiteX191" fmla="*/ 337360 w 1086135"/>
                <a:gd name="connsiteY191" fmla="*/ 438842 h 968195"/>
                <a:gd name="connsiteX192" fmla="*/ 326390 w 1086135"/>
                <a:gd name="connsiteY192" fmla="*/ 433357 h 968195"/>
                <a:gd name="connsiteX193" fmla="*/ 326390 w 1086135"/>
                <a:gd name="connsiteY193" fmla="*/ 433357 h 968195"/>
                <a:gd name="connsiteX194" fmla="*/ 290734 w 1086135"/>
                <a:gd name="connsiteY194" fmla="*/ 392215 h 968195"/>
                <a:gd name="connsiteX195" fmla="*/ 315418 w 1086135"/>
                <a:gd name="connsiteY195" fmla="*/ 370273 h 968195"/>
                <a:gd name="connsiteX196" fmla="*/ 326390 w 1086135"/>
                <a:gd name="connsiteY196" fmla="*/ 389472 h 968195"/>
                <a:gd name="connsiteX197" fmla="*/ 290734 w 1086135"/>
                <a:gd name="connsiteY197" fmla="*/ 348331 h 968195"/>
                <a:gd name="connsiteX198" fmla="*/ 266048 w 1086135"/>
                <a:gd name="connsiteY198" fmla="*/ 370273 h 968195"/>
                <a:gd name="connsiteX199" fmla="*/ 224907 w 1086135"/>
                <a:gd name="connsiteY199" fmla="*/ 323646 h 968195"/>
                <a:gd name="connsiteX200" fmla="*/ 227650 w 1086135"/>
                <a:gd name="connsiteY200" fmla="*/ 301704 h 968195"/>
                <a:gd name="connsiteX201" fmla="*/ 249592 w 1086135"/>
                <a:gd name="connsiteY201" fmla="*/ 304447 h 968195"/>
                <a:gd name="connsiteX202" fmla="*/ 290734 w 1086135"/>
                <a:gd name="connsiteY202" fmla="*/ 348331 h 968195"/>
                <a:gd name="connsiteX203" fmla="*/ 255077 w 1086135"/>
                <a:gd name="connsiteY203" fmla="*/ 134396 h 968195"/>
                <a:gd name="connsiteX204" fmla="*/ 208450 w 1086135"/>
                <a:gd name="connsiteY204" fmla="*/ 181022 h 968195"/>
                <a:gd name="connsiteX205" fmla="*/ 205708 w 1086135"/>
                <a:gd name="connsiteY205" fmla="*/ 181022 h 968195"/>
                <a:gd name="connsiteX206" fmla="*/ 205708 w 1086135"/>
                <a:gd name="connsiteY206" fmla="*/ 131653 h 968195"/>
                <a:gd name="connsiteX207" fmla="*/ 222164 w 1086135"/>
                <a:gd name="connsiteY207" fmla="*/ 115196 h 968195"/>
                <a:gd name="connsiteX208" fmla="*/ 257820 w 1086135"/>
                <a:gd name="connsiteY208" fmla="*/ 115196 h 968195"/>
                <a:gd name="connsiteX209" fmla="*/ 257820 w 1086135"/>
                <a:gd name="connsiteY209" fmla="*/ 134396 h 968195"/>
                <a:gd name="connsiteX210" fmla="*/ 222164 w 1086135"/>
                <a:gd name="connsiteY210" fmla="*/ 213936 h 968195"/>
                <a:gd name="connsiteX211" fmla="*/ 222164 w 1086135"/>
                <a:gd name="connsiteY211" fmla="*/ 230392 h 968195"/>
                <a:gd name="connsiteX212" fmla="*/ 205708 w 1086135"/>
                <a:gd name="connsiteY212" fmla="*/ 227649 h 968195"/>
                <a:gd name="connsiteX213" fmla="*/ 189251 w 1086135"/>
                <a:gd name="connsiteY213" fmla="*/ 230392 h 968195"/>
                <a:gd name="connsiteX214" fmla="*/ 189251 w 1086135"/>
                <a:gd name="connsiteY214" fmla="*/ 211193 h 968195"/>
                <a:gd name="connsiteX215" fmla="*/ 205708 w 1086135"/>
                <a:gd name="connsiteY215" fmla="*/ 213936 h 968195"/>
                <a:gd name="connsiteX216" fmla="*/ 222164 w 1086135"/>
                <a:gd name="connsiteY216" fmla="*/ 213936 h 968195"/>
                <a:gd name="connsiteX217" fmla="*/ 139881 w 1086135"/>
                <a:gd name="connsiteY217" fmla="*/ 145366 h 968195"/>
                <a:gd name="connsiteX218" fmla="*/ 139881 w 1086135"/>
                <a:gd name="connsiteY218" fmla="*/ 85026 h 968195"/>
                <a:gd name="connsiteX219" fmla="*/ 156338 w 1086135"/>
                <a:gd name="connsiteY219" fmla="*/ 46627 h 968195"/>
                <a:gd name="connsiteX220" fmla="*/ 194737 w 1086135"/>
                <a:gd name="connsiteY220" fmla="*/ 30171 h 968195"/>
                <a:gd name="connsiteX221" fmla="*/ 246849 w 1086135"/>
                <a:gd name="connsiteY221" fmla="*/ 30171 h 968195"/>
                <a:gd name="connsiteX222" fmla="*/ 293476 w 1086135"/>
                <a:gd name="connsiteY222" fmla="*/ 76797 h 968195"/>
                <a:gd name="connsiteX223" fmla="*/ 285248 w 1086135"/>
                <a:gd name="connsiteY223" fmla="*/ 85026 h 968195"/>
                <a:gd name="connsiteX224" fmla="*/ 222164 w 1086135"/>
                <a:gd name="connsiteY224" fmla="*/ 85026 h 968195"/>
                <a:gd name="connsiteX225" fmla="*/ 175537 w 1086135"/>
                <a:gd name="connsiteY225" fmla="*/ 131653 h 968195"/>
                <a:gd name="connsiteX226" fmla="*/ 175537 w 1086135"/>
                <a:gd name="connsiteY226" fmla="*/ 181022 h 968195"/>
                <a:gd name="connsiteX227" fmla="*/ 139881 w 1086135"/>
                <a:gd name="connsiteY227" fmla="*/ 145366 h 968195"/>
                <a:gd name="connsiteX228" fmla="*/ 159081 w 1086135"/>
                <a:gd name="connsiteY228" fmla="*/ 477241 h 968195"/>
                <a:gd name="connsiteX229" fmla="*/ 159081 w 1086135"/>
                <a:gd name="connsiteY229" fmla="*/ 309932 h 968195"/>
                <a:gd name="connsiteX230" fmla="*/ 205708 w 1086135"/>
                <a:gd name="connsiteY230" fmla="*/ 263305 h 968195"/>
                <a:gd name="connsiteX231" fmla="*/ 227650 w 1086135"/>
                <a:gd name="connsiteY231" fmla="*/ 268791 h 968195"/>
                <a:gd name="connsiteX232" fmla="*/ 208450 w 1086135"/>
                <a:gd name="connsiteY232" fmla="*/ 279762 h 968195"/>
                <a:gd name="connsiteX233" fmla="*/ 202965 w 1086135"/>
                <a:gd name="connsiteY233" fmla="*/ 345588 h 968195"/>
                <a:gd name="connsiteX234" fmla="*/ 202965 w 1086135"/>
                <a:gd name="connsiteY234" fmla="*/ 345588 h 968195"/>
                <a:gd name="connsiteX235" fmla="*/ 255077 w 1086135"/>
                <a:gd name="connsiteY235" fmla="*/ 408672 h 968195"/>
                <a:gd name="connsiteX236" fmla="*/ 255077 w 1086135"/>
                <a:gd name="connsiteY236" fmla="*/ 479983 h 968195"/>
                <a:gd name="connsiteX237" fmla="*/ 159081 w 1086135"/>
                <a:gd name="connsiteY237" fmla="*/ 479983 h 968195"/>
                <a:gd name="connsiteX238" fmla="*/ 200222 w 1086135"/>
                <a:gd name="connsiteY238" fmla="*/ 839285 h 968195"/>
                <a:gd name="connsiteX239" fmla="*/ 255077 w 1086135"/>
                <a:gd name="connsiteY239" fmla="*/ 839285 h 968195"/>
                <a:gd name="connsiteX240" fmla="*/ 282505 w 1086135"/>
                <a:gd name="connsiteY240" fmla="*/ 866713 h 968195"/>
                <a:gd name="connsiteX241" fmla="*/ 282505 w 1086135"/>
                <a:gd name="connsiteY241" fmla="*/ 874941 h 968195"/>
                <a:gd name="connsiteX242" fmla="*/ 200222 w 1086135"/>
                <a:gd name="connsiteY242" fmla="*/ 874941 h 968195"/>
                <a:gd name="connsiteX243" fmla="*/ 200222 w 1086135"/>
                <a:gd name="connsiteY243" fmla="*/ 839285 h 968195"/>
                <a:gd name="connsiteX244" fmla="*/ 1039509 w 1086135"/>
                <a:gd name="connsiteY244" fmla="*/ 940768 h 968195"/>
                <a:gd name="connsiteX245" fmla="*/ 46627 w 1086135"/>
                <a:gd name="connsiteY245" fmla="*/ 940768 h 968195"/>
                <a:gd name="connsiteX246" fmla="*/ 30171 w 1086135"/>
                <a:gd name="connsiteY246" fmla="*/ 924311 h 968195"/>
                <a:gd name="connsiteX247" fmla="*/ 46627 w 1086135"/>
                <a:gd name="connsiteY247" fmla="*/ 907854 h 968195"/>
                <a:gd name="connsiteX248" fmla="*/ 1039509 w 1086135"/>
                <a:gd name="connsiteY248" fmla="*/ 907854 h 968195"/>
                <a:gd name="connsiteX249" fmla="*/ 1055966 w 1086135"/>
                <a:gd name="connsiteY249" fmla="*/ 924311 h 968195"/>
                <a:gd name="connsiteX250" fmla="*/ 1039509 w 1086135"/>
                <a:gd name="connsiteY250" fmla="*/ 940768 h 96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86135" h="968195">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0000"/>
            </a:solidFill>
            <a:ln w="27426" cap="flat">
              <a:noFill/>
              <a:prstDash val="solid"/>
              <a:miter/>
            </a:ln>
          </p:spPr>
          <p:txBody>
            <a:bodyPr rtlCol="0" anchor="ctr"/>
            <a:lstStyle/>
            <a:p>
              <a:pPr algn="l" rtl="0"/>
              <a:endParaRPr lang="en-US"/>
            </a:p>
          </p:txBody>
        </p:sp>
        <p:grpSp>
          <p:nvGrpSpPr>
            <p:cNvPr id="13" name="Graphic 3">
              <a:extLst>
                <a:ext uri="{FF2B5EF4-FFF2-40B4-BE49-F238E27FC236}">
                  <a16:creationId xmlns:a16="http://schemas.microsoft.com/office/drawing/2014/main" id="{12CFE074-9277-972F-4D94-C20C15FB7543}"/>
                </a:ext>
              </a:extLst>
            </p:cNvPr>
            <p:cNvGrpSpPr/>
            <p:nvPr/>
          </p:nvGrpSpPr>
          <p:grpSpPr>
            <a:xfrm>
              <a:off x="4738409" y="2001259"/>
              <a:ext cx="466270" cy="416899"/>
              <a:chOff x="4738409" y="2001259"/>
              <a:chExt cx="466270" cy="416899"/>
            </a:xfrm>
            <a:solidFill>
              <a:srgbClr val="00BADE"/>
            </a:solidFill>
          </p:grpSpPr>
          <p:sp>
            <p:nvSpPr>
              <p:cNvPr id="14" name="Freeform 13">
                <a:extLst>
                  <a:ext uri="{FF2B5EF4-FFF2-40B4-BE49-F238E27FC236}">
                    <a16:creationId xmlns:a16="http://schemas.microsoft.com/office/drawing/2014/main" id="{B1E76F86-9F69-D365-9739-AA2768927B6B}"/>
                  </a:ext>
                </a:extLst>
              </p:cNvPr>
              <p:cNvSpPr/>
              <p:nvPr/>
            </p:nvSpPr>
            <p:spPr>
              <a:xfrm>
                <a:off x="4738409" y="2044063"/>
                <a:ext cx="69649" cy="247929"/>
              </a:xfrm>
              <a:custGeom>
                <a:avLst/>
                <a:gdLst>
                  <a:gd name="connsiteX0" fmla="*/ 43884 w 69649"/>
                  <a:gd name="connsiteY0" fmla="*/ 242443 h 247929"/>
                  <a:gd name="connsiteX1" fmla="*/ 43884 w 69649"/>
                  <a:gd name="connsiteY1" fmla="*/ 242443 h 247929"/>
                  <a:gd name="connsiteX2" fmla="*/ 49370 w 69649"/>
                  <a:gd name="connsiteY2" fmla="*/ 247929 h 247929"/>
                  <a:gd name="connsiteX3" fmla="*/ 68569 w 69649"/>
                  <a:gd name="connsiteY3" fmla="*/ 220501 h 247929"/>
                  <a:gd name="connsiteX4" fmla="*/ 32913 w 69649"/>
                  <a:gd name="connsiteY4" fmla="*/ 116276 h 247929"/>
                  <a:gd name="connsiteX5" fmla="*/ 65827 w 69649"/>
                  <a:gd name="connsiteY5" fmla="*/ 25765 h 247929"/>
                  <a:gd name="connsiteX6" fmla="*/ 63084 w 69649"/>
                  <a:gd name="connsiteY6" fmla="*/ 3823 h 247929"/>
                  <a:gd name="connsiteX7" fmla="*/ 41142 w 69649"/>
                  <a:gd name="connsiteY7" fmla="*/ 6566 h 247929"/>
                  <a:gd name="connsiteX8" fmla="*/ 0 w 69649"/>
                  <a:gd name="connsiteY8" fmla="*/ 119019 h 247929"/>
                  <a:gd name="connsiteX9" fmla="*/ 43884 w 69649"/>
                  <a:gd name="connsiteY9" fmla="*/ 242443 h 24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49" h="247929">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F1A0C2"/>
              </a:solidFill>
              <a:ln w="27426" cap="flat">
                <a:noFill/>
                <a:prstDash val="solid"/>
                <a:miter/>
              </a:ln>
            </p:spPr>
            <p:txBody>
              <a:bodyPr rtlCol="0" anchor="ctr"/>
              <a:lstStyle/>
              <a:p>
                <a:pPr algn="l" rtl="0"/>
                <a:endParaRPr lang="en-US"/>
              </a:p>
            </p:txBody>
          </p:sp>
          <p:sp>
            <p:nvSpPr>
              <p:cNvPr id="15" name="Freeform 14">
                <a:extLst>
                  <a:ext uri="{FF2B5EF4-FFF2-40B4-BE49-F238E27FC236}">
                    <a16:creationId xmlns:a16="http://schemas.microsoft.com/office/drawing/2014/main" id="{0AE4A85B-58D9-DD7B-310D-732F6D7B927A}"/>
                  </a:ext>
                </a:extLst>
              </p:cNvPr>
              <p:cNvSpPr/>
              <p:nvPr/>
            </p:nvSpPr>
            <p:spPr>
              <a:xfrm>
                <a:off x="4848120" y="2330391"/>
                <a:ext cx="233135" cy="87768"/>
              </a:xfrm>
              <a:custGeom>
                <a:avLst/>
                <a:gdLst>
                  <a:gd name="connsiteX0" fmla="*/ 21942 w 233135"/>
                  <a:gd name="connsiteY0" fmla="*/ 5485 h 87768"/>
                  <a:gd name="connsiteX1" fmla="*/ 21942 w 233135"/>
                  <a:gd name="connsiteY1" fmla="*/ 5485 h 87768"/>
                  <a:gd name="connsiteX2" fmla="*/ 0 w 233135"/>
                  <a:gd name="connsiteY2" fmla="*/ 32913 h 87768"/>
                  <a:gd name="connsiteX3" fmla="*/ 5485 w 233135"/>
                  <a:gd name="connsiteY3" fmla="*/ 27428 h 87768"/>
                  <a:gd name="connsiteX4" fmla="*/ 93254 w 233135"/>
                  <a:gd name="connsiteY4" fmla="*/ 82283 h 87768"/>
                  <a:gd name="connsiteX5" fmla="*/ 120682 w 233135"/>
                  <a:gd name="connsiteY5" fmla="*/ 87768 h 87768"/>
                  <a:gd name="connsiteX6" fmla="*/ 148110 w 233135"/>
                  <a:gd name="connsiteY6" fmla="*/ 82283 h 87768"/>
                  <a:gd name="connsiteX7" fmla="*/ 233136 w 233135"/>
                  <a:gd name="connsiteY7" fmla="*/ 30171 h 87768"/>
                  <a:gd name="connsiteX8" fmla="*/ 211193 w 233135"/>
                  <a:gd name="connsiteY8" fmla="*/ 5485 h 87768"/>
                  <a:gd name="connsiteX9" fmla="*/ 134396 w 233135"/>
                  <a:gd name="connsiteY9" fmla="*/ 52112 h 87768"/>
                  <a:gd name="connsiteX10" fmla="*/ 109711 w 233135"/>
                  <a:gd name="connsiteY10" fmla="*/ 52112 h 87768"/>
                  <a:gd name="connsiteX11" fmla="*/ 30171 w 233135"/>
                  <a:gd name="connsiteY11" fmla="*/ 2743 h 87768"/>
                  <a:gd name="connsiteX12" fmla="*/ 32913 w 233135"/>
                  <a:gd name="connsiteY12" fmla="*/ 0 h 87768"/>
                  <a:gd name="connsiteX13" fmla="*/ 21942 w 233135"/>
                  <a:gd name="connsiteY13" fmla="*/ 5485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135" h="87768">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F1A0C2"/>
              </a:solidFill>
              <a:ln w="27426" cap="flat">
                <a:noFill/>
                <a:prstDash val="solid"/>
                <a:miter/>
              </a:ln>
            </p:spPr>
            <p:txBody>
              <a:bodyPr rtlCol="0" anchor="ctr"/>
              <a:lstStyle/>
              <a:p>
                <a:pPr algn="l" rtl="0"/>
                <a:endParaRPr lang="en-US"/>
              </a:p>
            </p:txBody>
          </p:sp>
          <p:sp>
            <p:nvSpPr>
              <p:cNvPr id="16" name="Freeform 15">
                <a:extLst>
                  <a:ext uri="{FF2B5EF4-FFF2-40B4-BE49-F238E27FC236}">
                    <a16:creationId xmlns:a16="http://schemas.microsoft.com/office/drawing/2014/main" id="{6EBC612B-8943-5D87-5682-258823527044}"/>
                  </a:ext>
                </a:extLst>
              </p:cNvPr>
              <p:cNvSpPr/>
              <p:nvPr/>
            </p:nvSpPr>
            <p:spPr>
              <a:xfrm>
                <a:off x="4828207" y="2001259"/>
                <a:ext cx="376472" cy="290732"/>
              </a:xfrm>
              <a:custGeom>
                <a:avLst/>
                <a:gdLst>
                  <a:gd name="connsiteX0" fmla="*/ 22656 w 376472"/>
                  <a:gd name="connsiteY0" fmla="*/ 35656 h 290732"/>
                  <a:gd name="connsiteX1" fmla="*/ 55569 w 376472"/>
                  <a:gd name="connsiteY1" fmla="*/ 30171 h 290732"/>
                  <a:gd name="connsiteX2" fmla="*/ 132366 w 376472"/>
                  <a:gd name="connsiteY2" fmla="*/ 54855 h 290732"/>
                  <a:gd name="connsiteX3" fmla="*/ 151566 w 376472"/>
                  <a:gd name="connsiteY3" fmla="*/ 54855 h 290732"/>
                  <a:gd name="connsiteX4" fmla="*/ 228363 w 376472"/>
                  <a:gd name="connsiteY4" fmla="*/ 30171 h 290732"/>
                  <a:gd name="connsiteX5" fmla="*/ 343559 w 376472"/>
                  <a:gd name="connsiteY5" fmla="*/ 159080 h 290732"/>
                  <a:gd name="connsiteX6" fmla="*/ 302418 w 376472"/>
                  <a:gd name="connsiteY6" fmla="*/ 268791 h 290732"/>
                  <a:gd name="connsiteX7" fmla="*/ 299675 w 376472"/>
                  <a:gd name="connsiteY7" fmla="*/ 266048 h 290732"/>
                  <a:gd name="connsiteX8" fmla="*/ 296932 w 376472"/>
                  <a:gd name="connsiteY8" fmla="*/ 271533 h 290732"/>
                  <a:gd name="connsiteX9" fmla="*/ 310646 w 376472"/>
                  <a:gd name="connsiteY9" fmla="*/ 285247 h 290732"/>
                  <a:gd name="connsiteX10" fmla="*/ 316132 w 376472"/>
                  <a:gd name="connsiteY10" fmla="*/ 290733 h 290732"/>
                  <a:gd name="connsiteX11" fmla="*/ 329846 w 376472"/>
                  <a:gd name="connsiteY11" fmla="*/ 290733 h 290732"/>
                  <a:gd name="connsiteX12" fmla="*/ 329846 w 376472"/>
                  <a:gd name="connsiteY12" fmla="*/ 290733 h 290732"/>
                  <a:gd name="connsiteX13" fmla="*/ 376473 w 376472"/>
                  <a:gd name="connsiteY13" fmla="*/ 161823 h 290732"/>
                  <a:gd name="connsiteX14" fmla="*/ 231106 w 376472"/>
                  <a:gd name="connsiteY14" fmla="*/ 0 h 290732"/>
                  <a:gd name="connsiteX15" fmla="*/ 143337 w 376472"/>
                  <a:gd name="connsiteY15" fmla="*/ 24685 h 290732"/>
                  <a:gd name="connsiteX16" fmla="*/ 55569 w 376472"/>
                  <a:gd name="connsiteY16" fmla="*/ 0 h 290732"/>
                  <a:gd name="connsiteX17" fmla="*/ 11684 w 376472"/>
                  <a:gd name="connsiteY17" fmla="*/ 5485 h 290732"/>
                  <a:gd name="connsiteX18" fmla="*/ 714 w 376472"/>
                  <a:gd name="connsiteY18" fmla="*/ 24685 h 290732"/>
                  <a:gd name="connsiteX19" fmla="*/ 22656 w 376472"/>
                  <a:gd name="connsiteY19" fmla="*/ 35656 h 29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472" h="290732">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F1A0C2"/>
              </a:solidFill>
              <a:ln w="27426" cap="flat">
                <a:noFill/>
                <a:prstDash val="solid"/>
                <a:miter/>
              </a:ln>
            </p:spPr>
            <p:txBody>
              <a:bodyPr rtlCol="0" anchor="ctr"/>
              <a:lstStyle/>
              <a:p>
                <a:pPr algn="l" rtl="0"/>
                <a:endParaRPr lang="en-US"/>
              </a:p>
            </p:txBody>
          </p:sp>
        </p:grpSp>
      </p:grpSp>
      <p:grpSp>
        <p:nvGrpSpPr>
          <p:cNvPr id="2" name="Group 1">
            <a:extLst>
              <a:ext uri="{FF2B5EF4-FFF2-40B4-BE49-F238E27FC236}">
                <a16:creationId xmlns:a16="http://schemas.microsoft.com/office/drawing/2014/main" id="{5107C363-DD90-8AF7-093B-326BBBEBBE8C}"/>
              </a:ext>
            </a:extLst>
          </p:cNvPr>
          <p:cNvGrpSpPr/>
          <p:nvPr/>
        </p:nvGrpSpPr>
        <p:grpSpPr>
          <a:xfrm>
            <a:off x="0" y="4256542"/>
            <a:ext cx="7577956" cy="1715511"/>
            <a:chOff x="-10088" y="9103329"/>
            <a:chExt cx="7577956" cy="1715511"/>
          </a:xfrm>
        </p:grpSpPr>
        <p:grpSp>
          <p:nvGrpSpPr>
            <p:cNvPr id="19" name="Group 18">
              <a:extLst>
                <a:ext uri="{FF2B5EF4-FFF2-40B4-BE49-F238E27FC236}">
                  <a16:creationId xmlns:a16="http://schemas.microsoft.com/office/drawing/2014/main" id="{25666466-F091-5521-F499-8B36678E8D7F}"/>
                </a:ext>
              </a:extLst>
            </p:cNvPr>
            <p:cNvGrpSpPr/>
            <p:nvPr/>
          </p:nvGrpSpPr>
          <p:grpSpPr>
            <a:xfrm>
              <a:off x="21901" y="9103329"/>
              <a:ext cx="7545967" cy="1715511"/>
              <a:chOff x="60616" y="2505789"/>
              <a:chExt cx="7545967" cy="1715511"/>
            </a:xfrm>
          </p:grpSpPr>
          <p:cxnSp>
            <p:nvCxnSpPr>
              <p:cNvPr id="21" name="Straight Connector 20">
                <a:extLst>
                  <a:ext uri="{FF2B5EF4-FFF2-40B4-BE49-F238E27FC236}">
                    <a16:creationId xmlns:a16="http://schemas.microsoft.com/office/drawing/2014/main" id="{E7EE4E46-3B53-01D8-4F92-59C2B8506078}"/>
                  </a:ext>
                </a:extLst>
              </p:cNvPr>
              <p:cNvCxnSpPr>
                <a:cxnSpLocks/>
              </p:cNvCxnSpPr>
              <p:nvPr/>
            </p:nvCxnSpPr>
            <p:spPr>
              <a:xfrm>
                <a:off x="60616" y="2925331"/>
                <a:ext cx="7545967"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Freeform 21">
                <a:extLst>
                  <a:ext uri="{FF2B5EF4-FFF2-40B4-BE49-F238E27FC236}">
                    <a16:creationId xmlns:a16="http://schemas.microsoft.com/office/drawing/2014/main" id="{E05F2E0D-4F43-E8EA-3737-A2A064D043C1}"/>
                  </a:ext>
                </a:extLst>
              </p:cNvPr>
              <p:cNvSpPr/>
              <p:nvPr/>
            </p:nvSpPr>
            <p:spPr>
              <a:xfrm>
                <a:off x="378883" y="2505789"/>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3" name="Text Placeholder 2">
                <a:extLst>
                  <a:ext uri="{FF2B5EF4-FFF2-40B4-BE49-F238E27FC236}">
                    <a16:creationId xmlns:a16="http://schemas.microsoft.com/office/drawing/2014/main" id="{CCE0D1EE-3D1C-E09B-F751-F64DFC1D234F}"/>
                  </a:ext>
                </a:extLst>
              </p:cNvPr>
              <p:cNvSpPr txBox="1">
                <a:spLocks/>
              </p:cNvSpPr>
              <p:nvPr/>
            </p:nvSpPr>
            <p:spPr>
              <a:xfrm>
                <a:off x="567016" y="2968388"/>
                <a:ext cx="6715082" cy="1252912"/>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Esnek Çalışma Düzenlemeleri: </a:t>
                </a:r>
                <a:r>
                  <a:rPr lang="tr-TR">
                    <a:solidFill>
                      <a:schemeClr val="tx1"/>
                    </a:solidFill>
                    <a:latin typeface="Calibri"/>
                    <a:ea typeface="Calibri"/>
                    <a:cs typeface="Calibri"/>
                  </a:rPr>
                  <a:t>Çalışanların kişisel ihtiyaçlarını ve sorumluluklarını karşılayan esnek çalışma düzenlemeleri sunun. Buna esnek saatler, uzaktan çalışma veya sıkıştırılmış çalışma haftaları gibi seçenekler dahildir. İş-yaşam dengesinin desteklenmesi çalışanların refahını ve memnuniyetini artırır.</a:t>
                </a: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Çalışan Sağlığı Programları: </a:t>
                </a:r>
                <a:r>
                  <a:rPr lang="tr-TR">
                    <a:solidFill>
                      <a:schemeClr val="tx1"/>
                    </a:solidFill>
                    <a:latin typeface="Calibri"/>
                    <a:ea typeface="Calibri"/>
                    <a:cs typeface="Calibri"/>
                  </a:rPr>
                  <a:t>Fiziksel, zihinsel ve duygusal refahı destekleyen sağlıklı yaşam programları uygulayın. </a:t>
                </a:r>
                <a:r>
                  <a:rPr lang="tr-TR" err="1">
                    <a:solidFill>
                      <a:schemeClr val="tx1"/>
                    </a:solidFill>
                    <a:latin typeface="Calibri"/>
                    <a:ea typeface="Calibri"/>
                    <a:cs typeface="Calibri"/>
                  </a:rPr>
                  <a:t>Fitness</a:t>
                </a:r>
                <a:r>
                  <a:rPr lang="tr-TR">
                    <a:solidFill>
                      <a:schemeClr val="tx1"/>
                    </a:solidFill>
                    <a:latin typeface="Calibri"/>
                    <a:ea typeface="Calibri"/>
                    <a:cs typeface="Calibri"/>
                  </a:rPr>
                  <a:t> girişimleri, farkındalık oturumları, danışmanlık hizmetlerine erişim veya sağlıklı yaşam zorlukları gibi kaynaklar sunun. Bu girişimler çalışanların refahına olan bağlılığı gösterir ve olumlu bir çalışma ortamına katkıda bulunur.</a:t>
                </a: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a:p>
                <a:pPr marL="171450" lvl="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a:p>
                <a:pPr algn="l">
                  <a:buClr>
                    <a:srgbClr val="F1A0C2"/>
                  </a:buClr>
                  <a:tabLst>
                    <a:tab pos="177800" algn="l"/>
                  </a:tabLst>
                </a:pPr>
                <a:endParaRPr lang="tr-TR">
                  <a:solidFill>
                    <a:schemeClr val="tx1"/>
                  </a:solidFill>
                  <a:latin typeface="Calibri"/>
                  <a:ea typeface="Calibri"/>
                  <a:cs typeface="Calibri"/>
                </a:endParaRPr>
              </a:p>
              <a:p>
                <a:pPr marL="171450" indent="-171450" algn="l">
                  <a:buClr>
                    <a:srgbClr val="F1A0C2"/>
                  </a:buClr>
                  <a:buChar char="•"/>
                  <a:tabLst>
                    <a:tab pos="177800" algn="l"/>
                  </a:tabLst>
                </a:pPr>
                <a:endParaRPr lang="tr-TR">
                  <a:solidFill>
                    <a:schemeClr val="tx1"/>
                  </a:solidFill>
                  <a:ea typeface="Calibri" panose="020F0502020204030204" pitchFamily="34" charset="0"/>
                </a:endParaRPr>
              </a:p>
              <a:p>
                <a:pPr algn="l">
                  <a:buClr>
                    <a:srgbClr val="F1A0C2"/>
                  </a:buClr>
                  <a:tabLst>
                    <a:tab pos="177800" algn="l"/>
                  </a:tabLst>
                </a:pPr>
                <a:endParaRPr lang="tr-TR">
                  <a:solidFill>
                    <a:schemeClr val="tx1"/>
                  </a:solidFill>
                  <a:ea typeface="Calibri" panose="020F0502020204030204" pitchFamily="34" charset="0"/>
                </a:endParaRPr>
              </a:p>
              <a:p>
                <a:pPr algn="l">
                  <a:buClr>
                    <a:srgbClr val="F1A0C2"/>
                  </a:buCl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24" name="Freeform 23">
              <a:extLst>
                <a:ext uri="{FF2B5EF4-FFF2-40B4-BE49-F238E27FC236}">
                  <a16:creationId xmlns:a16="http://schemas.microsoft.com/office/drawing/2014/main" id="{C1C4D995-75CD-BAA7-7489-60B3DA57F37D}"/>
                </a:ext>
              </a:extLst>
            </p:cNvPr>
            <p:cNvSpPr/>
            <p:nvPr/>
          </p:nvSpPr>
          <p:spPr>
            <a:xfrm>
              <a:off x="-10088" y="9103329"/>
              <a:ext cx="3123158"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5" name="TextBox 24">
              <a:extLst>
                <a:ext uri="{FF2B5EF4-FFF2-40B4-BE49-F238E27FC236}">
                  <a16:creationId xmlns:a16="http://schemas.microsoft.com/office/drawing/2014/main" id="{01D61419-3EB8-2595-4EAC-0FAF2EB66BA6}"/>
                </a:ext>
              </a:extLst>
            </p:cNvPr>
            <p:cNvSpPr txBox="1"/>
            <p:nvPr/>
          </p:nvSpPr>
          <p:spPr>
            <a:xfrm>
              <a:off x="504918" y="9143288"/>
              <a:ext cx="3415454"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İş-Yaşam Dengesi ve Refah</a:t>
              </a:r>
            </a:p>
          </p:txBody>
        </p:sp>
      </p:grpSp>
      <p:pic>
        <p:nvPicPr>
          <p:cNvPr id="6" name="Picture 5">
            <a:extLst>
              <a:ext uri="{FF2B5EF4-FFF2-40B4-BE49-F238E27FC236}">
                <a16:creationId xmlns:a16="http://schemas.microsoft.com/office/drawing/2014/main" id="{6A1FCEF8-E6AC-5B6E-A713-E350838E72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79"/>
          <a:stretch/>
        </p:blipFill>
        <p:spPr>
          <a:xfrm>
            <a:off x="-82006" y="6167464"/>
            <a:ext cx="4828667" cy="3974305"/>
          </a:xfrm>
          <a:prstGeom prst="rect">
            <a:avLst/>
          </a:prstGeom>
        </p:spPr>
      </p:pic>
      <p:sp>
        <p:nvSpPr>
          <p:cNvPr id="7" name="Rectangle 6">
            <a:extLst>
              <a:ext uri="{FF2B5EF4-FFF2-40B4-BE49-F238E27FC236}">
                <a16:creationId xmlns:a16="http://schemas.microsoft.com/office/drawing/2014/main" id="{F8AF3460-1152-1F8A-2CB5-F1744AD6963A}"/>
              </a:ext>
            </a:extLst>
          </p:cNvPr>
          <p:cNvSpPr/>
          <p:nvPr/>
        </p:nvSpPr>
        <p:spPr>
          <a:xfrm>
            <a:off x="3452117" y="7674802"/>
            <a:ext cx="4107558" cy="1792879"/>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 Placeholder 2">
            <a:extLst>
              <a:ext uri="{FF2B5EF4-FFF2-40B4-BE49-F238E27FC236}">
                <a16:creationId xmlns:a16="http://schemas.microsoft.com/office/drawing/2014/main" id="{0E76BE0E-5551-1C94-CC82-197D42B73CD6}"/>
              </a:ext>
            </a:extLst>
          </p:cNvPr>
          <p:cNvSpPr txBox="1">
            <a:spLocks/>
          </p:cNvSpPr>
          <p:nvPr/>
        </p:nvSpPr>
        <p:spPr>
          <a:xfrm>
            <a:off x="3855548" y="7840019"/>
            <a:ext cx="3406873" cy="1947534"/>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20"/>
              </a:lnSpc>
              <a:buClr>
                <a:srgbClr val="F1A0C2"/>
              </a:buClr>
              <a:tabLst>
                <a:tab pos="177800" algn="l"/>
              </a:tabLst>
            </a:pPr>
            <a:r>
              <a:rPr lang="tr-TR">
                <a:solidFill>
                  <a:schemeClr val="tx1"/>
                </a:solidFill>
                <a:latin typeface="Calibri"/>
                <a:ea typeface="Calibri"/>
                <a:cs typeface="Calibri"/>
              </a:rPr>
              <a:t>Bu stratejileri uygulayarak, çalışanların kendilerini değerli hissettikleri, bağlı oldukları ve etik gıda işletmenizin başarısına katkıda bulunma konusunda motive oldukları bir ortam yaratırsınız. Bu, daha yüksek çalışan memnuniyetine, üretkenliğe ve sonuçta çalışanların elde tutulmasının artmasına yol açar. Üstün yetenekleri elde tutmak; sürekliliği, bilginin kalıcılığını ve olumlu bir etkiyi teşvik eder. Bu anlamda kültür, uzun vadeli büyüme ve sürdürülebilirliğe zemin hazırlar.</a:t>
            </a:r>
          </a:p>
          <a:p>
            <a:pPr algn="l" rtl="0">
              <a:lnSpc>
                <a:spcPts val="1220"/>
              </a:lnSpc>
              <a:buClr>
                <a:srgbClr val="F1A0C2"/>
              </a:buClr>
              <a:tabLst>
                <a:tab pos="177800" algn="l"/>
              </a:tabLst>
            </a:pPr>
            <a:endParaRPr lang="tr-TR">
              <a:solidFill>
                <a:schemeClr val="tx1"/>
              </a:solidFill>
              <a:ea typeface="Calibri"/>
            </a:endParaRPr>
          </a:p>
        </p:txBody>
      </p:sp>
      <p:sp>
        <p:nvSpPr>
          <p:cNvPr id="4" name="Text Box 5">
            <a:extLst>
              <a:ext uri="{FF2B5EF4-FFF2-40B4-BE49-F238E27FC236}">
                <a16:creationId xmlns:a16="http://schemas.microsoft.com/office/drawing/2014/main" id="{D3A6C7A2-2056-F4E7-E52E-8BBFBD9230EA}"/>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3512923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09</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vert="horz" lIns="91440" tIns="45720" rIns="91440" bIns="45720" rtlCol="0" anchor="t">
            <a:noAutofit/>
          </a:bodyPr>
          <a:lstStyle/>
          <a:p>
            <a:pPr algn="l" rtl="0"/>
            <a:r>
              <a:rPr kumimoji="0" lang="en-US" altLang="en-US" sz="3600" b="0" i="0" u="none" strike="noStrike" cap="none" normalizeH="0" baseline="0" err="1">
                <a:ln>
                  <a:noFill/>
                </a:ln>
                <a:effectLst/>
                <a:latin typeface="Calibri"/>
                <a:ea typeface="Calibri"/>
                <a:cs typeface="Calibri"/>
              </a:rPr>
              <a:t>Etik</a:t>
            </a:r>
            <a:r>
              <a:rPr kumimoji="0" lang="en-US" altLang="en-US" sz="3600" b="0" i="0" u="none" strike="noStrike" cap="none" normalizeH="0" baseline="0">
                <a:ln>
                  <a:noFill/>
                </a:ln>
                <a:effectLst/>
                <a:latin typeface="Calibri"/>
                <a:ea typeface="Calibri"/>
                <a:cs typeface="Calibri"/>
              </a:rPr>
              <a:t> </a:t>
            </a:r>
            <a:r>
              <a:rPr kumimoji="0" lang="en-US" altLang="en-US" sz="3600" b="0" i="0" u="none" strike="noStrike" cap="none" normalizeH="0" baseline="0" err="1">
                <a:ln>
                  <a:noFill/>
                </a:ln>
                <a:effectLst/>
                <a:latin typeface="Calibri"/>
                <a:ea typeface="Calibri"/>
                <a:cs typeface="Calibri"/>
              </a:rPr>
              <a:t>Gıda</a:t>
            </a:r>
            <a:r>
              <a:rPr kumimoji="0" lang="en-US" altLang="en-US" sz="3600" b="0" i="0" u="none" strike="noStrike" cap="none" normalizeH="0" baseline="0">
                <a:ln>
                  <a:noFill/>
                </a:ln>
                <a:effectLst/>
                <a:latin typeface="Calibri"/>
                <a:ea typeface="Calibri"/>
                <a:cs typeface="Calibri"/>
              </a:rPr>
              <a:t> </a:t>
            </a:r>
            <a:r>
              <a:rPr lang="en-US" altLang="en-US" err="1">
                <a:latin typeface="Calibri"/>
                <a:ea typeface="Calibri"/>
                <a:cs typeface="Calibri"/>
              </a:rPr>
              <a:t>İşletmenizi</a:t>
            </a:r>
            <a:r>
              <a:rPr kumimoji="0" lang="en-US" altLang="en-US" sz="3600" b="0" i="0" u="none" strike="noStrike" cap="none" normalizeH="0" baseline="0">
                <a:ln>
                  <a:noFill/>
                </a:ln>
                <a:effectLst/>
                <a:latin typeface="Calibri"/>
                <a:ea typeface="Calibri"/>
                <a:cs typeface="Calibri"/>
              </a:rPr>
              <a:t> </a:t>
            </a:r>
            <a:r>
              <a:rPr kumimoji="0" lang="en-US" altLang="en-US" sz="3600" b="0" i="0" u="none" strike="noStrike" cap="none" normalizeH="0" baseline="0" err="1">
                <a:ln>
                  <a:noFill/>
                </a:ln>
                <a:effectLst/>
                <a:latin typeface="Calibri"/>
                <a:ea typeface="Calibri"/>
                <a:cs typeface="Calibri"/>
              </a:rPr>
              <a:t>Pazarlama</a:t>
            </a:r>
            <a:r>
              <a:rPr kumimoji="0" lang="en-US" altLang="en-US" sz="3600" b="0" i="0" u="none" strike="noStrike" cap="none" normalizeH="0" baseline="0">
                <a:ln>
                  <a:noFill/>
                </a:ln>
                <a:effectLst/>
                <a:latin typeface="Calibri"/>
                <a:ea typeface="Calibri"/>
                <a:cs typeface="Calibri"/>
              </a:rPr>
              <a:t> </a:t>
            </a:r>
            <a:r>
              <a:rPr kumimoji="0" lang="en-US" altLang="en-US" sz="3600" b="0" i="0" u="none" strike="noStrike" cap="none" normalizeH="0" baseline="0" err="1">
                <a:ln>
                  <a:noFill/>
                </a:ln>
                <a:effectLst/>
                <a:latin typeface="Calibri"/>
                <a:ea typeface="Calibri"/>
                <a:cs typeface="Calibri"/>
              </a:rPr>
              <a:t>ve</a:t>
            </a:r>
            <a:r>
              <a:rPr kumimoji="0" lang="en-US" altLang="en-US" sz="3600" b="0" i="0" u="none" strike="noStrike" cap="none" normalizeH="0" baseline="0">
                <a:ln>
                  <a:noFill/>
                </a:ln>
                <a:effectLst/>
                <a:latin typeface="Calibri"/>
                <a:ea typeface="Calibri"/>
                <a:cs typeface="Calibri"/>
              </a:rPr>
              <a:t> </a:t>
            </a:r>
            <a:r>
              <a:rPr lang="en-US" altLang="en-US" err="1">
                <a:latin typeface="Calibri"/>
                <a:ea typeface="Calibri"/>
                <a:cs typeface="Calibri"/>
              </a:rPr>
              <a:t>Markalaşma</a:t>
            </a:r>
            <a:endParaRPr lang="en-US" err="1"/>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56</a:t>
            </a:fld>
            <a:endParaRPr lang="en-US" sz="900">
              <a:solidFill>
                <a:schemeClr val="tx1"/>
              </a:solidFill>
            </a:endParaRPr>
          </a:p>
        </p:txBody>
      </p:sp>
      <p:sp>
        <p:nvSpPr>
          <p:cNvPr id="6" name="Text Box 5">
            <a:extLst>
              <a:ext uri="{FF2B5EF4-FFF2-40B4-BE49-F238E27FC236}">
                <a16:creationId xmlns:a16="http://schemas.microsoft.com/office/drawing/2014/main" id="{8B9490C4-93FC-1B2E-95C8-CE7CDD8E18CE}"/>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4249918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0337CA03-CDA2-199C-FD9D-7F914DC8CE44}"/>
              </a:ext>
            </a:extLst>
          </p:cNvPr>
          <p:cNvSpPr/>
          <p:nvPr/>
        </p:nvSpPr>
        <p:spPr>
          <a:xfrm flipH="1">
            <a:off x="2754777" y="531806"/>
            <a:ext cx="4804898" cy="2973225"/>
          </a:xfrm>
          <a:custGeom>
            <a:avLst/>
            <a:gdLst>
              <a:gd name="connsiteX0" fmla="*/ 4348661 w 4804898"/>
              <a:gd name="connsiteY0" fmla="*/ 0 h 2973225"/>
              <a:gd name="connsiteX1" fmla="*/ 0 w 4804898"/>
              <a:gd name="connsiteY1" fmla="*/ 0 h 2973225"/>
              <a:gd name="connsiteX2" fmla="*/ 0 w 4804898"/>
              <a:gd name="connsiteY2" fmla="*/ 1146142 h 2973225"/>
              <a:gd name="connsiteX3" fmla="*/ 0 w 4804898"/>
              <a:gd name="connsiteY3" fmla="*/ 1827083 h 2973225"/>
              <a:gd name="connsiteX4" fmla="*/ 0 w 4804898"/>
              <a:gd name="connsiteY4" fmla="*/ 2973225 h 2973225"/>
              <a:gd name="connsiteX5" fmla="*/ 4804898 w 4804898"/>
              <a:gd name="connsiteY5" fmla="*/ 2973225 h 2973225"/>
              <a:gd name="connsiteX6" fmla="*/ 4804898 w 4804898"/>
              <a:gd name="connsiteY6" fmla="*/ 1827083 h 2973225"/>
              <a:gd name="connsiteX7" fmla="*/ 4804898 w 4804898"/>
              <a:gd name="connsiteY7" fmla="*/ 1482338 h 2973225"/>
              <a:gd name="connsiteX8" fmla="*/ 4804898 w 4804898"/>
              <a:gd name="connsiteY8" fmla="*/ 336196 h 2973225"/>
              <a:gd name="connsiteX9" fmla="*/ 4348661 w 4804898"/>
              <a:gd name="connsiteY9" fmla="*/ 0 h 297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2973225">
                <a:moveTo>
                  <a:pt x="4348661" y="0"/>
                </a:moveTo>
                <a:lnTo>
                  <a:pt x="0" y="0"/>
                </a:lnTo>
                <a:lnTo>
                  <a:pt x="0" y="1146142"/>
                </a:lnTo>
                <a:lnTo>
                  <a:pt x="0" y="1827083"/>
                </a:lnTo>
                <a:lnTo>
                  <a:pt x="0" y="2973225"/>
                </a:lnTo>
                <a:lnTo>
                  <a:pt x="4804898" y="2973225"/>
                </a:lnTo>
                <a:lnTo>
                  <a:pt x="4804898" y="1827083"/>
                </a:lnTo>
                <a:lnTo>
                  <a:pt x="4804898" y="1482338"/>
                </a:lnTo>
                <a:lnTo>
                  <a:pt x="4804898" y="336196"/>
                </a:lnTo>
                <a:cubicBezTo>
                  <a:pt x="4804898" y="150403"/>
                  <a:pt x="4600793" y="0"/>
                  <a:pt x="4348661" y="0"/>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8" name="Freeform 27">
            <a:extLst>
              <a:ext uri="{FF2B5EF4-FFF2-40B4-BE49-F238E27FC236}">
                <a16:creationId xmlns:a16="http://schemas.microsoft.com/office/drawing/2014/main" id="{B8B41D56-9978-5AE2-77CA-C77AEA32133E}"/>
              </a:ext>
            </a:extLst>
          </p:cNvPr>
          <p:cNvSpPr/>
          <p:nvPr/>
        </p:nvSpPr>
        <p:spPr>
          <a:xfrm flipH="1">
            <a:off x="-43732" y="2653691"/>
            <a:ext cx="7603407" cy="5431295"/>
          </a:xfrm>
          <a:custGeom>
            <a:avLst/>
            <a:gdLst>
              <a:gd name="connsiteX0" fmla="*/ 7207710 w 7559675"/>
              <a:gd name="connsiteY0" fmla="*/ 0 h 5400056"/>
              <a:gd name="connsiteX1" fmla="*/ 5650807 w 7559675"/>
              <a:gd name="connsiteY1" fmla="*/ 0 h 5400056"/>
              <a:gd name="connsiteX2" fmla="*/ 4911683 w 7559675"/>
              <a:gd name="connsiteY2" fmla="*/ 0 h 5400056"/>
              <a:gd name="connsiteX3" fmla="*/ 3852929 w 7559675"/>
              <a:gd name="connsiteY3" fmla="*/ 0 h 5400056"/>
              <a:gd name="connsiteX4" fmla="*/ 3354781 w 7559675"/>
              <a:gd name="connsiteY4" fmla="*/ 0 h 5400056"/>
              <a:gd name="connsiteX5" fmla="*/ 2296026 w 7559675"/>
              <a:gd name="connsiteY5" fmla="*/ 0 h 5400056"/>
              <a:gd name="connsiteX6" fmla="*/ 1556904 w 7559675"/>
              <a:gd name="connsiteY6" fmla="*/ 0 h 5400056"/>
              <a:gd name="connsiteX7" fmla="*/ 0 w 7559675"/>
              <a:gd name="connsiteY7" fmla="*/ 0 h 5400056"/>
              <a:gd name="connsiteX8" fmla="*/ 0 w 7559675"/>
              <a:gd name="connsiteY8" fmla="*/ 1950630 h 5400056"/>
              <a:gd name="connsiteX9" fmla="*/ 0 w 7559675"/>
              <a:gd name="connsiteY9" fmla="*/ 2895798 h 5400056"/>
              <a:gd name="connsiteX10" fmla="*/ 0 w 7559675"/>
              <a:gd name="connsiteY10" fmla="*/ 4846428 h 5400056"/>
              <a:gd name="connsiteX11" fmla="*/ 516832 w 7559675"/>
              <a:gd name="connsiteY11" fmla="*/ 5400056 h 5400056"/>
              <a:gd name="connsiteX12" fmla="*/ 2073735 w 7559675"/>
              <a:gd name="connsiteY12" fmla="*/ 5400056 h 5400056"/>
              <a:gd name="connsiteX13" fmla="*/ 2812858 w 7559675"/>
              <a:gd name="connsiteY13" fmla="*/ 5400056 h 5400056"/>
              <a:gd name="connsiteX14" fmla="*/ 3706746 w 7559675"/>
              <a:gd name="connsiteY14" fmla="*/ 5400056 h 5400056"/>
              <a:gd name="connsiteX15" fmla="*/ 4369762 w 7559675"/>
              <a:gd name="connsiteY15" fmla="*/ 5400056 h 5400056"/>
              <a:gd name="connsiteX16" fmla="*/ 5263649 w 7559675"/>
              <a:gd name="connsiteY16" fmla="*/ 5400056 h 5400056"/>
              <a:gd name="connsiteX17" fmla="*/ 6002772 w 7559675"/>
              <a:gd name="connsiteY17" fmla="*/ 5400056 h 5400056"/>
              <a:gd name="connsiteX18" fmla="*/ 7559675 w 7559675"/>
              <a:gd name="connsiteY18" fmla="*/ 5400056 h 5400056"/>
              <a:gd name="connsiteX19" fmla="*/ 7559675 w 7559675"/>
              <a:gd name="connsiteY19" fmla="*/ 3449426 h 5400056"/>
              <a:gd name="connsiteX20" fmla="*/ 7559675 w 7559675"/>
              <a:gd name="connsiteY20" fmla="*/ 2327654 h 5400056"/>
              <a:gd name="connsiteX21" fmla="*/ 7559675 w 7559675"/>
              <a:gd name="connsiteY21" fmla="*/ 377023 h 5400056"/>
              <a:gd name="connsiteX22" fmla="*/ 7207710 w 7559675"/>
              <a:gd name="connsiteY22" fmla="*/ 0 h 540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59675" h="5400056">
                <a:moveTo>
                  <a:pt x="7207710" y="0"/>
                </a:moveTo>
                <a:lnTo>
                  <a:pt x="5650807" y="0"/>
                </a:lnTo>
                <a:lnTo>
                  <a:pt x="4911683" y="0"/>
                </a:lnTo>
                <a:lnTo>
                  <a:pt x="3852929" y="0"/>
                </a:lnTo>
                <a:lnTo>
                  <a:pt x="3354781" y="0"/>
                </a:lnTo>
                <a:lnTo>
                  <a:pt x="2296026" y="0"/>
                </a:lnTo>
                <a:lnTo>
                  <a:pt x="1556904" y="0"/>
                </a:lnTo>
                <a:lnTo>
                  <a:pt x="0" y="0"/>
                </a:lnTo>
                <a:lnTo>
                  <a:pt x="0" y="1950630"/>
                </a:lnTo>
                <a:lnTo>
                  <a:pt x="0" y="2895798"/>
                </a:lnTo>
                <a:lnTo>
                  <a:pt x="0" y="4846428"/>
                </a:lnTo>
                <a:cubicBezTo>
                  <a:pt x="0" y="5152016"/>
                  <a:pt x="231557" y="5400056"/>
                  <a:pt x="516832" y="5400056"/>
                </a:cubicBezTo>
                <a:lnTo>
                  <a:pt x="2073735" y="5400056"/>
                </a:lnTo>
                <a:lnTo>
                  <a:pt x="2812858" y="5400056"/>
                </a:lnTo>
                <a:lnTo>
                  <a:pt x="3706746" y="5400056"/>
                </a:lnTo>
                <a:lnTo>
                  <a:pt x="4369762" y="5400056"/>
                </a:lnTo>
                <a:lnTo>
                  <a:pt x="5263649" y="5400056"/>
                </a:lnTo>
                <a:lnTo>
                  <a:pt x="6002772" y="5400056"/>
                </a:lnTo>
                <a:lnTo>
                  <a:pt x="7559675" y="5400056"/>
                </a:lnTo>
                <a:lnTo>
                  <a:pt x="7559675" y="3449426"/>
                </a:lnTo>
                <a:lnTo>
                  <a:pt x="7559675" y="2327654"/>
                </a:lnTo>
                <a:lnTo>
                  <a:pt x="7559675" y="377023"/>
                </a:lnTo>
                <a:cubicBezTo>
                  <a:pt x="7559675" y="168668"/>
                  <a:pt x="7402218" y="0"/>
                  <a:pt x="7207710" y="0"/>
                </a:cubicBez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2986105" y="1059097"/>
            <a:ext cx="4092291" cy="1343725"/>
          </a:xfrm>
        </p:spPr>
        <p:txBody>
          <a:bodyPr vert="horz" lIns="91440" tIns="45720" rIns="91440" bIns="45720" rtlCol="0" anchor="t">
            <a:noAutofit/>
          </a:bodyPr>
          <a:lstStyle/>
          <a:p>
            <a:pPr algn="l" rtl="0"/>
            <a:r>
              <a:rPr kumimoji="0" lang="en-US" altLang="en-US" sz="2800" b="0" i="0" u="none" strike="noStrike" cap="none" normalizeH="0" baseline="0" err="1">
                <a:ln>
                  <a:noFill/>
                </a:ln>
                <a:solidFill>
                  <a:schemeClr val="tx1"/>
                </a:solidFill>
                <a:effectLst/>
                <a:latin typeface="Calibri"/>
                <a:ea typeface="Calibri"/>
                <a:cs typeface="Calibri"/>
              </a:rPr>
              <a:t>Etik</a:t>
            </a:r>
            <a:r>
              <a:rPr kumimoji="0" lang="en-US" altLang="en-US" sz="2800" b="0" i="0" u="none" strike="noStrike" cap="none" normalizeH="0" baseline="0">
                <a:ln>
                  <a:noFill/>
                </a:ln>
                <a:solidFill>
                  <a:schemeClr val="tx1"/>
                </a:solidFill>
                <a:effectLst/>
                <a:latin typeface="Calibri"/>
                <a:ea typeface="Calibri"/>
                <a:cs typeface="Calibri"/>
              </a:rPr>
              <a:t> </a:t>
            </a:r>
            <a:r>
              <a:rPr kumimoji="0" lang="en-US" altLang="en-US" sz="2800" b="0" i="0" u="none" strike="noStrike" cap="none" normalizeH="0" baseline="0" err="1">
                <a:ln>
                  <a:noFill/>
                </a:ln>
                <a:solidFill>
                  <a:schemeClr val="tx1"/>
                </a:solidFill>
                <a:effectLst/>
                <a:latin typeface="Calibri"/>
                <a:ea typeface="Calibri"/>
                <a:cs typeface="Calibri"/>
              </a:rPr>
              <a:t>Gıda</a:t>
            </a:r>
            <a:r>
              <a:rPr kumimoji="0" lang="en-US" altLang="en-US" sz="2800" b="0" i="0" u="none" strike="noStrike" cap="none" normalizeH="0" baseline="0">
                <a:ln>
                  <a:noFill/>
                </a:ln>
                <a:solidFill>
                  <a:schemeClr val="tx1"/>
                </a:solidFill>
                <a:effectLst/>
                <a:latin typeface="Calibri"/>
                <a:ea typeface="Calibri"/>
                <a:cs typeface="Calibri"/>
              </a:rPr>
              <a:t> </a:t>
            </a:r>
            <a:r>
              <a:rPr lang="en-US" altLang="en-US" sz="2800" err="1">
                <a:solidFill>
                  <a:schemeClr val="tx1"/>
                </a:solidFill>
                <a:latin typeface="Calibri"/>
                <a:ea typeface="Calibri"/>
                <a:cs typeface="Calibri"/>
              </a:rPr>
              <a:t>İşletmenizi</a:t>
            </a:r>
            <a:r>
              <a:rPr kumimoji="0" lang="en-US" altLang="en-US" sz="2800" b="0" i="0" u="none" strike="noStrike" cap="none" normalizeH="0" baseline="0">
                <a:ln>
                  <a:noFill/>
                </a:ln>
                <a:solidFill>
                  <a:schemeClr val="tx1"/>
                </a:solidFill>
                <a:effectLst/>
                <a:latin typeface="Calibri"/>
                <a:ea typeface="Calibri"/>
                <a:cs typeface="Calibri"/>
              </a:rPr>
              <a:t> </a:t>
            </a:r>
            <a:r>
              <a:rPr kumimoji="0" lang="en-US" altLang="en-US" sz="2800" b="0" i="0" u="none" strike="noStrike" cap="none" normalizeH="0" baseline="0" err="1">
                <a:ln>
                  <a:noFill/>
                </a:ln>
                <a:solidFill>
                  <a:schemeClr val="tx1"/>
                </a:solidFill>
                <a:effectLst/>
                <a:latin typeface="Calibri"/>
                <a:ea typeface="Calibri"/>
                <a:cs typeface="Calibri"/>
              </a:rPr>
              <a:t>Pazarlama</a:t>
            </a:r>
            <a:r>
              <a:rPr kumimoji="0" lang="en-US" altLang="en-US" sz="2800" b="0" i="0" u="none" strike="noStrike" cap="none" normalizeH="0" baseline="0">
                <a:ln>
                  <a:noFill/>
                </a:ln>
                <a:solidFill>
                  <a:schemeClr val="tx1"/>
                </a:solidFill>
                <a:effectLst/>
                <a:latin typeface="Calibri"/>
                <a:ea typeface="Calibri"/>
                <a:cs typeface="Calibri"/>
              </a:rPr>
              <a:t> </a:t>
            </a:r>
            <a:r>
              <a:rPr kumimoji="0" lang="en-US" altLang="en-US" sz="2800" b="0" i="0" u="none" strike="noStrike" cap="none" normalizeH="0" baseline="0" err="1">
                <a:ln>
                  <a:noFill/>
                </a:ln>
                <a:solidFill>
                  <a:schemeClr val="tx1"/>
                </a:solidFill>
                <a:effectLst/>
                <a:latin typeface="Calibri"/>
                <a:ea typeface="Calibri"/>
                <a:cs typeface="Calibri"/>
              </a:rPr>
              <a:t>ve</a:t>
            </a:r>
            <a:r>
              <a:rPr kumimoji="0" lang="en-US" altLang="en-US" sz="2800" b="0" i="0" u="none" strike="noStrike" cap="none" normalizeH="0" baseline="0">
                <a:ln>
                  <a:noFill/>
                </a:ln>
                <a:solidFill>
                  <a:schemeClr val="tx1"/>
                </a:solidFill>
                <a:effectLst/>
                <a:latin typeface="Calibri"/>
                <a:ea typeface="Calibri"/>
                <a:cs typeface="Calibri"/>
              </a:rPr>
              <a:t> </a:t>
            </a:r>
            <a:r>
              <a:rPr lang="en-US" altLang="en-US" sz="2800" err="1">
                <a:solidFill>
                  <a:schemeClr val="tx1"/>
                </a:solidFill>
                <a:latin typeface="Calibri"/>
                <a:ea typeface="Calibri"/>
                <a:cs typeface="Calibri"/>
              </a:rPr>
              <a:t>Markalaşma</a:t>
            </a:r>
            <a:endParaRPr lang="en-US" altLang="en-US" sz="2800" b="0" i="0" u="none" strike="noStrike" cap="none" normalizeH="0" baseline="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l" rtl="0"/>
            <a:endParaRPr lang="en-US" sz="2800"/>
          </a:p>
        </p:txBody>
      </p:sp>
      <p:sp>
        <p:nvSpPr>
          <p:cNvPr id="7" name="Freeform 6">
            <a:extLst>
              <a:ext uri="{FF2B5EF4-FFF2-40B4-BE49-F238E27FC236}">
                <a16:creationId xmlns:a16="http://schemas.microsoft.com/office/drawing/2014/main" id="{BAE2D372-1F8C-61C7-A79C-BAEF2B4FB5D7}"/>
              </a:ext>
            </a:extLst>
          </p:cNvPr>
          <p:cNvSpPr/>
          <p:nvPr/>
        </p:nvSpPr>
        <p:spPr>
          <a:xfrm>
            <a:off x="1161217" y="2127803"/>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1059097"/>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a:solidFill>
                  <a:srgbClr val="F79037"/>
                </a:solidFill>
              </a:rPr>
              <a:t>09</a:t>
            </a:r>
            <a:endParaRPr lang="en-US" sz="8800">
              <a:solidFill>
                <a:srgbClr val="F79037"/>
              </a:solidFill>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57</a:t>
            </a:fld>
            <a:endParaRPr lang="en-US" sz="900">
              <a:solidFill>
                <a:schemeClr val="tx1"/>
              </a:solidFill>
            </a:endParaRPr>
          </a:p>
        </p:txBody>
      </p:sp>
      <p:grpSp>
        <p:nvGrpSpPr>
          <p:cNvPr id="29" name="Group 28">
            <a:extLst>
              <a:ext uri="{FF2B5EF4-FFF2-40B4-BE49-F238E27FC236}">
                <a16:creationId xmlns:a16="http://schemas.microsoft.com/office/drawing/2014/main" id="{A5396028-C19F-95F0-8352-E1CF5FCB0CF9}"/>
              </a:ext>
            </a:extLst>
          </p:cNvPr>
          <p:cNvGrpSpPr/>
          <p:nvPr/>
        </p:nvGrpSpPr>
        <p:grpSpPr>
          <a:xfrm>
            <a:off x="620148" y="6670785"/>
            <a:ext cx="4365665" cy="2828401"/>
            <a:chOff x="-2566" y="5164123"/>
            <a:chExt cx="4365665" cy="2828401"/>
          </a:xfrm>
        </p:grpSpPr>
        <p:sp>
          <p:nvSpPr>
            <p:cNvPr id="11" name="Freeform 10">
              <a:extLst>
                <a:ext uri="{FF2B5EF4-FFF2-40B4-BE49-F238E27FC236}">
                  <a16:creationId xmlns:a16="http://schemas.microsoft.com/office/drawing/2014/main" id="{01B24F74-CBE9-DE0D-3344-9555FCBA5BD3}"/>
                </a:ext>
              </a:extLst>
            </p:cNvPr>
            <p:cNvSpPr/>
            <p:nvPr/>
          </p:nvSpPr>
          <p:spPr>
            <a:xfrm rot="16200000">
              <a:off x="-184432" y="5345989"/>
              <a:ext cx="2828396" cy="2464663"/>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13" name="Freeform 12">
              <a:extLst>
                <a:ext uri="{FF2B5EF4-FFF2-40B4-BE49-F238E27FC236}">
                  <a16:creationId xmlns:a16="http://schemas.microsoft.com/office/drawing/2014/main" id="{F5BA644F-4056-AEE7-1A6F-02D838E4FBD3}"/>
                </a:ext>
              </a:extLst>
            </p:cNvPr>
            <p:cNvSpPr/>
            <p:nvPr/>
          </p:nvSpPr>
          <p:spPr>
            <a:xfrm rot="16200000">
              <a:off x="1716565" y="5345991"/>
              <a:ext cx="2828401" cy="2464666"/>
            </a:xfrm>
            <a:custGeom>
              <a:avLst/>
              <a:gdLst>
                <a:gd name="connsiteX0" fmla="*/ 4015636 w 4015636"/>
                <a:gd name="connsiteY0" fmla="*/ 252215 h 3499224"/>
                <a:gd name="connsiteX1" fmla="*/ 4015636 w 4015636"/>
                <a:gd name="connsiteY1" fmla="*/ 1443899 h 3499224"/>
                <a:gd name="connsiteX2" fmla="*/ 4015636 w 4015636"/>
                <a:gd name="connsiteY2" fmla="*/ 2307540 h 3499224"/>
                <a:gd name="connsiteX3" fmla="*/ 4015636 w 4015636"/>
                <a:gd name="connsiteY3" fmla="*/ 3499224 h 3499224"/>
                <a:gd name="connsiteX4" fmla="*/ 2479678 w 4015636"/>
                <a:gd name="connsiteY4" fmla="*/ 3499224 h 3499224"/>
                <a:gd name="connsiteX5" fmla="*/ 1881700 w 4015636"/>
                <a:gd name="connsiteY5" fmla="*/ 3499224 h 3499224"/>
                <a:gd name="connsiteX6" fmla="*/ 345742 w 4015636"/>
                <a:gd name="connsiteY6" fmla="*/ 3499224 h 3499224"/>
                <a:gd name="connsiteX7" fmla="*/ 0 w 4015636"/>
                <a:gd name="connsiteY7" fmla="*/ 3128867 h 3499224"/>
                <a:gd name="connsiteX8" fmla="*/ 0 w 4015636"/>
                <a:gd name="connsiteY8" fmla="*/ 1937183 h 3499224"/>
                <a:gd name="connsiteX9" fmla="*/ 0 w 4015636"/>
                <a:gd name="connsiteY9" fmla="*/ 1191684 h 3499224"/>
                <a:gd name="connsiteX10" fmla="*/ 0 w 4015636"/>
                <a:gd name="connsiteY10" fmla="*/ 0 h 3499224"/>
                <a:gd name="connsiteX11" fmla="*/ 1535958 w 4015636"/>
                <a:gd name="connsiteY11" fmla="*/ 0 h 3499224"/>
                <a:gd name="connsiteX12" fmla="*/ 2244226 w 4015636"/>
                <a:gd name="connsiteY12" fmla="*/ 0 h 3499224"/>
                <a:gd name="connsiteX13" fmla="*/ 3780184 w 4015636"/>
                <a:gd name="connsiteY13" fmla="*/ 0 h 3499224"/>
                <a:gd name="connsiteX14" fmla="*/ 4015636 w 4015636"/>
                <a:gd name="connsiteY14" fmla="*/ 252215 h 349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5636" h="3499224">
                  <a:moveTo>
                    <a:pt x="4015636" y="252215"/>
                  </a:moveTo>
                  <a:lnTo>
                    <a:pt x="4015636" y="1443899"/>
                  </a:lnTo>
                  <a:lnTo>
                    <a:pt x="4015636" y="2307540"/>
                  </a:lnTo>
                  <a:lnTo>
                    <a:pt x="4015636" y="3499224"/>
                  </a:lnTo>
                  <a:lnTo>
                    <a:pt x="2479678" y="3499224"/>
                  </a:lnTo>
                  <a:lnTo>
                    <a:pt x="1881700" y="3499224"/>
                  </a:lnTo>
                  <a:lnTo>
                    <a:pt x="345742" y="3499224"/>
                  </a:lnTo>
                  <a:cubicBezTo>
                    <a:pt x="154903" y="3499224"/>
                    <a:pt x="0" y="3333294"/>
                    <a:pt x="0" y="3128867"/>
                  </a:cubicBezTo>
                  <a:lnTo>
                    <a:pt x="0" y="1937183"/>
                  </a:lnTo>
                  <a:lnTo>
                    <a:pt x="0" y="1191684"/>
                  </a:lnTo>
                  <a:lnTo>
                    <a:pt x="0" y="0"/>
                  </a:lnTo>
                  <a:lnTo>
                    <a:pt x="1535958" y="0"/>
                  </a:lnTo>
                  <a:lnTo>
                    <a:pt x="2244226" y="0"/>
                  </a:lnTo>
                  <a:lnTo>
                    <a:pt x="3780184" y="0"/>
                  </a:lnTo>
                  <a:cubicBezTo>
                    <a:pt x="3910303" y="0"/>
                    <a:pt x="4015636" y="112833"/>
                    <a:pt x="4015636" y="252215"/>
                  </a:cubicBezTo>
                  <a:close/>
                </a:path>
              </a:pathLst>
            </a:custGeom>
            <a:solidFill>
              <a:srgbClr val="F79037"/>
            </a:solid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14" name="TextBox 13">
              <a:extLst>
                <a:ext uri="{FF2B5EF4-FFF2-40B4-BE49-F238E27FC236}">
                  <a16:creationId xmlns:a16="http://schemas.microsoft.com/office/drawing/2014/main" id="{760FA68C-E62A-B757-97DF-6DAC9BF9492A}"/>
                </a:ext>
              </a:extLst>
            </p:cNvPr>
            <p:cNvSpPr txBox="1"/>
            <p:nvPr/>
          </p:nvSpPr>
          <p:spPr>
            <a:xfrm>
              <a:off x="260790" y="5617029"/>
              <a:ext cx="4097687" cy="1708545"/>
            </a:xfrm>
            <a:prstGeom prst="rect">
              <a:avLst/>
            </a:prstGeom>
            <a:noFill/>
          </p:spPr>
          <p:txBody>
            <a:bodyPr wrap="square" lIns="91440" tIns="45720" rIns="91440" bIns="45720" anchor="t">
              <a:spAutoFit/>
            </a:bodyPr>
            <a:lstStyle/>
            <a:p>
              <a:pPr>
                <a:lnSpc>
                  <a:spcPts val="2100"/>
                </a:lnSpc>
              </a:pPr>
              <a:r>
                <a:rPr lang="en-IE" sz="2000">
                  <a:solidFill>
                    <a:schemeClr val="bg1"/>
                  </a:solidFill>
                  <a:effectLst/>
                  <a:latin typeface="Calibri"/>
                  <a:ea typeface="Calibri"/>
                  <a:cs typeface="Calibri"/>
                </a:rPr>
                <a:t>Bu</a:t>
              </a:r>
              <a:r>
                <a:rPr lang="en-IE" sz="2000">
                  <a:solidFill>
                    <a:schemeClr val="bg1"/>
                  </a:solidFill>
                  <a:latin typeface="Calibri"/>
                  <a:ea typeface="Calibri"/>
                  <a:cs typeface="Calibri"/>
                </a:rPr>
                <a:t> </a:t>
              </a:r>
              <a:r>
                <a:rPr lang="en-IE" sz="2000" err="1">
                  <a:solidFill>
                    <a:schemeClr val="bg1"/>
                  </a:solidFill>
                  <a:effectLst/>
                  <a:latin typeface="Calibri"/>
                  <a:ea typeface="Calibri"/>
                  <a:cs typeface="Calibri"/>
                </a:rPr>
                <a:t>bölümde</a:t>
              </a:r>
              <a:r>
                <a:rPr lang="en-IE" sz="2000">
                  <a:solidFill>
                    <a:schemeClr val="bg1"/>
                  </a:solidFill>
                  <a:effectLst/>
                  <a:latin typeface="Calibri"/>
                  <a:ea typeface="Calibri"/>
                  <a:cs typeface="Calibri"/>
                </a:rPr>
                <a:t>,</a:t>
              </a:r>
              <a:r>
                <a:rPr lang="en-IE" sz="2000">
                  <a:solidFill>
                    <a:schemeClr val="bg1"/>
                  </a:solidFill>
                  <a:latin typeface="Calibri"/>
                  <a:ea typeface="Calibri"/>
                  <a:cs typeface="Calibri"/>
                </a:rPr>
                <a:t> </a:t>
              </a:r>
              <a:r>
                <a:rPr lang="en-IE" sz="2000" b="1" err="1">
                  <a:solidFill>
                    <a:schemeClr val="bg1"/>
                  </a:solidFill>
                  <a:latin typeface="Calibri"/>
                  <a:ea typeface="Calibri"/>
                  <a:cs typeface="Calibri"/>
                </a:rPr>
                <a:t>etik</a:t>
              </a:r>
              <a:r>
                <a:rPr lang="en-IE" sz="2000" b="1">
                  <a:solidFill>
                    <a:schemeClr val="bg1"/>
                  </a:solidFill>
                  <a:latin typeface="Calibri"/>
                  <a:ea typeface="Calibri"/>
                  <a:cs typeface="Calibri"/>
                </a:rPr>
                <a:t> </a:t>
              </a:r>
              <a:r>
                <a:rPr lang="en-IE" sz="2000" b="1" err="1">
                  <a:solidFill>
                    <a:schemeClr val="bg1"/>
                  </a:solidFill>
                  <a:latin typeface="Calibri"/>
                  <a:ea typeface="Calibri"/>
                  <a:cs typeface="Calibri"/>
                </a:rPr>
                <a:t>gıda</a:t>
              </a:r>
              <a:r>
                <a:rPr lang="en-IE" sz="2000" b="1">
                  <a:solidFill>
                    <a:schemeClr val="bg1"/>
                  </a:solidFill>
                  <a:latin typeface="Calibri"/>
                  <a:ea typeface="Calibri"/>
                  <a:cs typeface="Calibri"/>
                </a:rPr>
                <a:t> </a:t>
              </a:r>
              <a:r>
                <a:rPr lang="en-IE" sz="2000" b="1" err="1">
                  <a:solidFill>
                    <a:schemeClr val="bg1"/>
                  </a:solidFill>
                  <a:latin typeface="Calibri"/>
                  <a:ea typeface="Calibri"/>
                  <a:cs typeface="Calibri"/>
                </a:rPr>
                <a:t>işletmeniz</a:t>
              </a:r>
              <a:r>
                <a:rPr lang="en-IE" sz="2000" b="1">
                  <a:solidFill>
                    <a:schemeClr val="bg1"/>
                  </a:solidFill>
                  <a:latin typeface="Calibri"/>
                  <a:ea typeface="Calibri"/>
                  <a:cs typeface="Calibri"/>
                </a:rPr>
                <a:t> </a:t>
              </a:r>
              <a:r>
                <a:rPr lang="en-IE" sz="2000" b="1" err="1">
                  <a:solidFill>
                    <a:schemeClr val="bg1"/>
                  </a:solidFill>
                  <a:latin typeface="Calibri"/>
                  <a:ea typeface="Calibri"/>
                  <a:cs typeface="Calibri"/>
                </a:rPr>
                <a:t>için</a:t>
              </a:r>
              <a:r>
                <a:rPr lang="en-IE" sz="2000" b="1">
                  <a:solidFill>
                    <a:schemeClr val="bg1"/>
                  </a:solidFill>
                  <a:latin typeface="Calibri"/>
                  <a:ea typeface="Calibri"/>
                  <a:cs typeface="Calibri"/>
                </a:rPr>
                <a:t> </a:t>
              </a:r>
              <a:r>
                <a:rPr lang="en-IE" sz="2000" b="1" err="1">
                  <a:solidFill>
                    <a:schemeClr val="bg1"/>
                  </a:solidFill>
                  <a:latin typeface="Calibri"/>
                  <a:ea typeface="Calibri"/>
                  <a:cs typeface="Calibri"/>
                </a:rPr>
                <a:t>pazarlama</a:t>
              </a:r>
              <a:r>
                <a:rPr lang="en-IE" sz="2000" b="1">
                  <a:solidFill>
                    <a:schemeClr val="bg1"/>
                  </a:solidFill>
                  <a:latin typeface="Calibri"/>
                  <a:ea typeface="Calibri"/>
                  <a:cs typeface="Calibri"/>
                </a:rPr>
                <a:t> </a:t>
              </a:r>
              <a:r>
                <a:rPr lang="en-IE" sz="2000" b="1" err="1">
                  <a:solidFill>
                    <a:schemeClr val="bg1"/>
                  </a:solidFill>
                  <a:latin typeface="Calibri"/>
                  <a:ea typeface="Calibri"/>
                  <a:cs typeface="Calibri"/>
                </a:rPr>
                <a:t>ve</a:t>
              </a:r>
              <a:r>
                <a:rPr lang="en-IE" sz="2000" b="1">
                  <a:solidFill>
                    <a:schemeClr val="bg1"/>
                  </a:solidFill>
                  <a:latin typeface="Calibri"/>
                  <a:ea typeface="Calibri"/>
                  <a:cs typeface="Calibri"/>
                </a:rPr>
                <a:t> </a:t>
              </a:r>
              <a:r>
                <a:rPr lang="en-IE" sz="2000" b="1" err="1">
                  <a:solidFill>
                    <a:schemeClr val="bg1"/>
                  </a:solidFill>
                  <a:latin typeface="Calibri"/>
                  <a:ea typeface="Calibri"/>
                  <a:cs typeface="Calibri"/>
                </a:rPr>
                <a:t>markalaşma</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sürecinin</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ayrıntılarına</a:t>
              </a:r>
              <a:r>
                <a:rPr lang="en-IE" sz="2000">
                  <a:solidFill>
                    <a:schemeClr val="bg1"/>
                  </a:solidFill>
                  <a:effectLst/>
                  <a:latin typeface="Calibri"/>
                  <a:ea typeface="Calibri"/>
                  <a:cs typeface="Calibri"/>
                </a:rPr>
                <a:t> </a:t>
              </a:r>
              <a:r>
                <a:rPr lang="en-IE" sz="2000" err="1">
                  <a:solidFill>
                    <a:schemeClr val="bg1"/>
                  </a:solidFill>
                  <a:effectLst/>
                  <a:latin typeface="Calibri"/>
                  <a:ea typeface="Calibri"/>
                  <a:cs typeface="Calibri"/>
                </a:rPr>
                <a:t>gireceğiz</a:t>
              </a:r>
              <a:r>
                <a:rPr lang="en-IE" sz="2000">
                  <a:solidFill>
                    <a:schemeClr val="bg1"/>
                  </a:solidFill>
                  <a:latin typeface="Calibri"/>
                  <a:ea typeface="Calibri"/>
                  <a:cs typeface="Calibri"/>
                </a:rPr>
                <a:t>.</a:t>
              </a:r>
              <a:r>
                <a:rPr lang="en-IE" sz="2000">
                  <a:solidFill>
                    <a:schemeClr val="bg1"/>
                  </a:solidFill>
                  <a:effectLst/>
                  <a:latin typeface="Calibri"/>
                  <a:ea typeface="Calibri"/>
                  <a:cs typeface="Calibri"/>
                </a:rPr>
                <a:t> </a:t>
              </a:r>
              <a:r>
                <a:rPr lang="en-IE" sz="2000" b="1" err="1">
                  <a:solidFill>
                    <a:schemeClr val="bg1"/>
                  </a:solidFill>
                  <a:latin typeface="Calibri"/>
                  <a:ea typeface="Calibri"/>
                  <a:cs typeface="Calibri"/>
                </a:rPr>
                <a:t>Etik</a:t>
              </a:r>
              <a:r>
                <a:rPr lang="en-IE" sz="2000" b="1">
                  <a:solidFill>
                    <a:schemeClr val="bg1"/>
                  </a:solidFill>
                  <a:effectLst/>
                  <a:latin typeface="Calibri"/>
                  <a:ea typeface="Calibri"/>
                  <a:cs typeface="Calibri"/>
                </a:rPr>
                <a:t> </a:t>
              </a:r>
              <a:r>
                <a:rPr lang="en-IE" sz="2000" b="1" err="1">
                  <a:solidFill>
                    <a:schemeClr val="bg1"/>
                  </a:solidFill>
                  <a:latin typeface="Calibri"/>
                  <a:ea typeface="Calibri"/>
                  <a:cs typeface="Calibri"/>
                </a:rPr>
                <a:t>taahhütlerinizi</a:t>
              </a:r>
              <a:r>
                <a:rPr lang="en-IE" sz="2000" b="1">
                  <a:solidFill>
                    <a:schemeClr val="bg1"/>
                  </a:solidFill>
                  <a:latin typeface="Calibri"/>
                  <a:ea typeface="Calibri"/>
                  <a:cs typeface="Calibri"/>
                </a:rPr>
                <a:t> </a:t>
              </a:r>
              <a:r>
                <a:rPr lang="en-IE" sz="2000" err="1">
                  <a:solidFill>
                    <a:schemeClr val="bg1"/>
                  </a:solidFill>
                  <a:latin typeface="Calibri"/>
                  <a:ea typeface="Calibri"/>
                  <a:cs typeface="Calibri"/>
                </a:rPr>
                <a:t>vurgulamak</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hedef</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kitlenizin</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ilgisine</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hitap</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ederken</a:t>
              </a:r>
              <a:r>
                <a:rPr lang="en-IE" sz="2000">
                  <a:solidFill>
                    <a:schemeClr val="bg1"/>
                  </a:solidFill>
                  <a:latin typeface="Calibri"/>
                  <a:ea typeface="Calibri"/>
                  <a:cs typeface="Calibri"/>
                </a:rPr>
                <a:t>, </a:t>
              </a:r>
              <a:r>
                <a:rPr lang="en-IE" sz="2000" err="1">
                  <a:solidFill>
                    <a:schemeClr val="bg1"/>
                  </a:solidFill>
                  <a:effectLst/>
                  <a:latin typeface="Calibri"/>
                  <a:ea typeface="Calibri"/>
                  <a:cs typeface="Calibri"/>
                </a:rPr>
                <a:t>ayırt</a:t>
              </a:r>
              <a:r>
                <a:rPr lang="en-IE" sz="2000">
                  <a:solidFill>
                    <a:schemeClr val="bg1"/>
                  </a:solidFill>
                  <a:effectLst/>
                  <a:latin typeface="Calibri"/>
                  <a:ea typeface="Calibri"/>
                  <a:cs typeface="Calibri"/>
                </a:rPr>
                <a:t> </a:t>
              </a:r>
              <a:r>
                <a:rPr lang="en-IE" sz="2000" err="1">
                  <a:solidFill>
                    <a:schemeClr val="bg1"/>
                  </a:solidFill>
                  <a:effectLst/>
                  <a:latin typeface="Calibri"/>
                  <a:ea typeface="Calibri"/>
                  <a:cs typeface="Calibri"/>
                </a:rPr>
                <a:t>edici</a:t>
              </a:r>
              <a:r>
                <a:rPr lang="en-IE" sz="2000">
                  <a:solidFill>
                    <a:schemeClr val="bg1"/>
                  </a:solidFill>
                  <a:effectLst/>
                  <a:latin typeface="Calibri"/>
                  <a:ea typeface="Calibri"/>
                  <a:cs typeface="Calibri"/>
                </a:rPr>
                <a:t> </a:t>
              </a:r>
              <a:r>
                <a:rPr lang="en-IE" sz="2000" err="1">
                  <a:solidFill>
                    <a:schemeClr val="bg1"/>
                  </a:solidFill>
                  <a:effectLst/>
                  <a:latin typeface="Calibri"/>
                  <a:ea typeface="Calibri"/>
                  <a:cs typeface="Calibri"/>
                </a:rPr>
                <a:t>bir</a:t>
              </a:r>
              <a:r>
                <a:rPr lang="en-IE" sz="2000">
                  <a:solidFill>
                    <a:schemeClr val="bg1"/>
                  </a:solidFill>
                  <a:effectLst/>
                  <a:latin typeface="Calibri"/>
                  <a:ea typeface="Calibri"/>
                  <a:cs typeface="Calibri"/>
                </a:rPr>
                <a:t> </a:t>
              </a:r>
              <a:r>
                <a:rPr lang="en-IE" sz="2000" err="1">
                  <a:solidFill>
                    <a:schemeClr val="bg1"/>
                  </a:solidFill>
                  <a:latin typeface="Calibri"/>
                  <a:ea typeface="Calibri"/>
                  <a:cs typeface="Calibri"/>
                </a:rPr>
                <a:t>yaklaşımı</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gerektirir</a:t>
              </a:r>
              <a:r>
                <a:rPr lang="en-IE" sz="2000">
                  <a:solidFill>
                    <a:schemeClr val="bg1"/>
                  </a:solidFill>
                  <a:effectLst/>
                  <a:latin typeface="Calibri"/>
                  <a:ea typeface="Calibri"/>
                  <a:cs typeface="Calibri"/>
                </a:rPr>
                <a:t>.</a:t>
              </a:r>
              <a:endParaRPr lang="en-US">
                <a:solidFill>
                  <a:schemeClr val="bg1"/>
                </a:solidFill>
              </a:endParaRPr>
            </a:p>
          </p:txBody>
        </p:sp>
      </p:grpSp>
      <p:sp>
        <p:nvSpPr>
          <p:cNvPr id="3" name="Text Box 5">
            <a:extLst>
              <a:ext uri="{FF2B5EF4-FFF2-40B4-BE49-F238E27FC236}">
                <a16:creationId xmlns:a16="http://schemas.microsoft.com/office/drawing/2014/main" id="{14FFA595-8703-978D-A9D4-AB817B8A6F0C}"/>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208890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099F53E-4155-7FC6-8C1F-F72F90C5F1E1}"/>
              </a:ext>
            </a:extLst>
          </p:cNvPr>
          <p:cNvPicPr>
            <a:picLocks/>
          </p:cNvPicPr>
          <p:nvPr/>
        </p:nvPicPr>
        <p:blipFill rotWithShape="1">
          <a:blip r:embed="rId2" cstate="screen">
            <a:extLst>
              <a:ext uri="{28A0092B-C50C-407E-A947-70E740481C1C}">
                <a14:useLocalDpi xmlns:a14="http://schemas.microsoft.com/office/drawing/2010/main"/>
              </a:ext>
            </a:extLst>
          </a:blip>
          <a:srcRect b="-1"/>
          <a:stretch/>
        </p:blipFill>
        <p:spPr>
          <a:xfrm>
            <a:off x="0" y="-94"/>
            <a:ext cx="7560000" cy="10692000"/>
          </a:xfrm>
          <a:prstGeom prst="rect">
            <a:avLst/>
          </a:prstGeom>
        </p:spPr>
      </p:pic>
      <p:sp>
        <p:nvSpPr>
          <p:cNvPr id="24" name="Rectangle 23">
            <a:extLst>
              <a:ext uri="{FF2B5EF4-FFF2-40B4-BE49-F238E27FC236}">
                <a16:creationId xmlns:a16="http://schemas.microsoft.com/office/drawing/2014/main" id="{7EB3385F-6D50-B3AC-7FF0-B443AA495D8A}"/>
              </a:ext>
            </a:extLst>
          </p:cNvPr>
          <p:cNvSpPr/>
          <p:nvPr/>
        </p:nvSpPr>
        <p:spPr>
          <a:xfrm>
            <a:off x="-34956" y="0"/>
            <a:ext cx="7594631" cy="996043"/>
          </a:xfrm>
          <a:prstGeom prst="rect">
            <a:avLst/>
          </a:pr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5" name="Rectangle 24">
            <a:extLst>
              <a:ext uri="{FF2B5EF4-FFF2-40B4-BE49-F238E27FC236}">
                <a16:creationId xmlns:a16="http://schemas.microsoft.com/office/drawing/2014/main" id="{82D35DDA-9D21-A79D-DD42-5F92C9F162D1}"/>
              </a:ext>
            </a:extLst>
          </p:cNvPr>
          <p:cNvSpPr/>
          <p:nvPr/>
        </p:nvSpPr>
        <p:spPr>
          <a:xfrm>
            <a:off x="733988" y="1918915"/>
            <a:ext cx="6063316" cy="27815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926722" y="2230981"/>
            <a:ext cx="5645274" cy="2617546"/>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tr-TR" sz="1150" b="1">
                <a:solidFill>
                  <a:srgbClr val="F79037"/>
                </a:solidFill>
                <a:latin typeface="Calibri"/>
                <a:ea typeface="Calibri"/>
                <a:cs typeface="Calibri"/>
              </a:rPr>
              <a:t>Marka Değerlerinizi Tanımlamak: </a:t>
            </a:r>
            <a:r>
              <a:rPr lang="tr-TR" sz="1150">
                <a:latin typeface="Calibri"/>
                <a:ea typeface="Calibri"/>
                <a:cs typeface="Calibri"/>
              </a:rPr>
              <a:t>İşletmenizi tanımlayan değerleri ve etik taahhütleri açıkça ifade edin. Bu değerler marka kimliğinizin temelini oluşturacak ve hedef kitlenizle nasıl iletişim kuracağınızı şekillendirecektir (</a:t>
            </a:r>
            <a:r>
              <a:rPr lang="tr-TR" sz="1150" err="1">
                <a:latin typeface="Calibri"/>
                <a:ea typeface="Calibri"/>
                <a:cs typeface="Calibri"/>
              </a:rPr>
              <a:t>Kotler</a:t>
            </a:r>
            <a:r>
              <a:rPr lang="tr-TR" sz="1150">
                <a:latin typeface="Calibri"/>
                <a:ea typeface="Calibri"/>
                <a:cs typeface="Calibri"/>
              </a:rPr>
              <a:t> 2016).</a:t>
            </a:r>
          </a:p>
          <a:p>
            <a:pPr algn="l" rtl="0">
              <a:lnSpc>
                <a:spcPts val="1320"/>
              </a:lnSpc>
            </a:pPr>
            <a:endParaRPr lang="tr-TR" sz="1150" b="1">
              <a:ea typeface="Calibri" panose="020F0502020204030204" pitchFamily="34" charset="0"/>
            </a:endParaRPr>
          </a:p>
          <a:p>
            <a:pPr algn="l">
              <a:lnSpc>
                <a:spcPts val="1320"/>
              </a:lnSpc>
            </a:pPr>
            <a:r>
              <a:rPr lang="tr-TR" sz="1150" b="1">
                <a:solidFill>
                  <a:srgbClr val="F79037"/>
                </a:solidFill>
                <a:latin typeface="Calibri"/>
                <a:ea typeface="Calibri"/>
                <a:cs typeface="Calibri"/>
              </a:rPr>
              <a:t>Görsel kimlik: </a:t>
            </a:r>
            <a:r>
              <a:rPr lang="tr-TR" sz="1150">
                <a:latin typeface="Calibri"/>
                <a:ea typeface="Calibri"/>
                <a:cs typeface="Calibri"/>
              </a:rPr>
              <a:t>Etik misyonunuzla uyumlu, görsel açıdan ilgi çekici bir marka kimliği geliştirin. Bu, ayırt edici bir logo tasarlamayı, uygun renk paletlerini, tipografiyi ve markanızın kişiliğini ve değerlerini aktaran görselleri seçmeyi içerir.</a:t>
            </a:r>
          </a:p>
          <a:p>
            <a:pPr algn="l" rtl="0">
              <a:lnSpc>
                <a:spcPts val="1320"/>
              </a:lnSpc>
            </a:pPr>
            <a:endParaRPr lang="tr-TR" sz="1150">
              <a:ea typeface="Calibri" panose="020F0502020204030204" pitchFamily="34" charset="0"/>
            </a:endParaRPr>
          </a:p>
          <a:p>
            <a:pPr algn="l">
              <a:lnSpc>
                <a:spcPts val="1320"/>
              </a:lnSpc>
            </a:pPr>
            <a:r>
              <a:rPr lang="tr-TR" sz="1150" b="1">
                <a:solidFill>
                  <a:srgbClr val="F79037"/>
                </a:solidFill>
                <a:latin typeface="Calibri"/>
                <a:ea typeface="Calibri"/>
                <a:cs typeface="Calibri"/>
              </a:rPr>
              <a:t>İlgi Çekici Bir Marka Hikayesi Hazırlamak: </a:t>
            </a:r>
            <a:r>
              <a:rPr lang="tr-TR" sz="1150">
                <a:latin typeface="Calibri"/>
                <a:ea typeface="Calibri"/>
                <a:cs typeface="Calibri"/>
              </a:rPr>
              <a:t>Marka hikayenizi hedef kitlenizde yankı uyandıracak ve etik yolculuğunuzu aktaracak şekilde anlatın. İşletmenizi yönlendiren tutkuyu, amacı ve değerleri vurgulayın. Tüketicilerle duygusal bir bağ oluşturmak için hikaye anlatma tekniklerini kullanın. Daha fazla ipucu ve teknik için </a:t>
            </a:r>
            <a:r>
              <a:rPr lang="tr-TR" sz="1150">
                <a:latin typeface="Calibri"/>
                <a:ea typeface="Calibri"/>
                <a:cs typeface="Calibri"/>
                <a:hlinkClick r:id="rId3"/>
              </a:rPr>
              <a:t>Çevrimiçi Kursumuzdaki Modül 5'e göz atın</a:t>
            </a:r>
            <a:r>
              <a:rPr lang="tr-TR" sz="1150">
                <a:latin typeface="Calibri"/>
                <a:ea typeface="Calibri"/>
                <a:cs typeface="Calibri"/>
              </a:rPr>
              <a:t>.</a:t>
            </a:r>
          </a:p>
          <a:p>
            <a:pPr algn="l" rtl="0">
              <a:lnSpc>
                <a:spcPts val="1320"/>
              </a:lnSpc>
            </a:pPr>
            <a:endParaRPr lang="tr-TR" sz="1150">
              <a:ea typeface="Calibri" panose="020F0502020204030204" pitchFamily="34" charset="0"/>
            </a:endParaRPr>
          </a:p>
        </p:txBody>
      </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bg1"/>
                </a:solidFill>
              </a:rPr>
              <a:pPr rtl="0"/>
              <a:t>58</a:t>
            </a:fld>
            <a:endParaRPr lang="en-US" sz="900">
              <a:solidFill>
                <a:schemeClr val="bg1"/>
              </a:solidFill>
            </a:endParaRPr>
          </a:p>
        </p:txBody>
      </p:sp>
      <p:sp>
        <p:nvSpPr>
          <p:cNvPr id="6" name="Freeform 5">
            <a:extLst>
              <a:ext uri="{FF2B5EF4-FFF2-40B4-BE49-F238E27FC236}">
                <a16:creationId xmlns:a16="http://schemas.microsoft.com/office/drawing/2014/main" id="{84DB5528-B3FF-FD82-B382-A08B76A7A336}"/>
              </a:ext>
            </a:extLst>
          </p:cNvPr>
          <p:cNvSpPr/>
          <p:nvPr/>
        </p:nvSpPr>
        <p:spPr>
          <a:xfrm>
            <a:off x="-22132" y="1531872"/>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0" name="Rectangle 19">
            <a:extLst>
              <a:ext uri="{FF2B5EF4-FFF2-40B4-BE49-F238E27FC236}">
                <a16:creationId xmlns:a16="http://schemas.microsoft.com/office/drawing/2014/main" id="{8AF77239-7A08-663B-E13E-505D15917129}"/>
              </a:ext>
            </a:extLst>
          </p:cNvPr>
          <p:cNvSpPr/>
          <p:nvPr/>
        </p:nvSpPr>
        <p:spPr>
          <a:xfrm>
            <a:off x="740239" y="5257272"/>
            <a:ext cx="6079197" cy="21048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Text Placeholder 4">
            <a:extLst>
              <a:ext uri="{FF2B5EF4-FFF2-40B4-BE49-F238E27FC236}">
                <a16:creationId xmlns:a16="http://schemas.microsoft.com/office/drawing/2014/main" id="{C1ADAE27-D8B5-B570-D7B3-88CA34238146}"/>
              </a:ext>
            </a:extLst>
          </p:cNvPr>
          <p:cNvSpPr txBox="1">
            <a:spLocks/>
          </p:cNvSpPr>
          <p:nvPr/>
        </p:nvSpPr>
        <p:spPr>
          <a:xfrm>
            <a:off x="948854" y="5569337"/>
            <a:ext cx="5645274" cy="226417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tr-TR" sz="1150" b="1">
                <a:solidFill>
                  <a:srgbClr val="F79037"/>
                </a:solidFill>
                <a:latin typeface="Calibri"/>
                <a:ea typeface="Calibri"/>
                <a:cs typeface="Calibri"/>
              </a:rPr>
              <a:t>Benzersiz Anlatımınızı Belirleme: </a:t>
            </a:r>
            <a:r>
              <a:rPr lang="tr-TR" sz="1150">
                <a:latin typeface="Calibri"/>
                <a:ea typeface="Calibri"/>
                <a:cs typeface="Calibri"/>
              </a:rPr>
              <a:t>Etik gıda işinizin sizi farklı kılan temel yönlerini belirleyin. Nasıl başladığınıza, sürdürülebilirliğe, adil ticarete veya diğer etik uygulamalara olan bağlılığınıza ve yaratmayı hedeflediğiniz olumlu etkiye ilişkin hikayenizi paylaşın.</a:t>
            </a:r>
          </a:p>
          <a:p>
            <a:pPr algn="l" rtl="0">
              <a:lnSpc>
                <a:spcPts val="1320"/>
              </a:lnSpc>
            </a:pPr>
            <a:endParaRPr lang="tr-TR" sz="1150">
              <a:ea typeface="Calibri" panose="020F0502020204030204" pitchFamily="34" charset="0"/>
            </a:endParaRPr>
          </a:p>
          <a:p>
            <a:pPr algn="l">
              <a:lnSpc>
                <a:spcPts val="1320"/>
              </a:lnSpc>
            </a:pPr>
            <a:r>
              <a:rPr lang="tr-TR" sz="1150" b="1">
                <a:solidFill>
                  <a:srgbClr val="F79037"/>
                </a:solidFill>
                <a:latin typeface="Calibri"/>
                <a:ea typeface="Calibri"/>
                <a:cs typeface="Calibri"/>
              </a:rPr>
              <a:t>İlgi Çekici İçerik Oluşturma: </a:t>
            </a:r>
            <a:r>
              <a:rPr lang="tr-TR" sz="1150">
                <a:latin typeface="Calibri"/>
                <a:ea typeface="Calibri"/>
                <a:cs typeface="Calibri"/>
              </a:rPr>
              <a:t>Etik yolculuğunuzu anlatan, kaynak bulma uygulamalarınızı sergileyen, tedarikçilerinizin ve ortaklarınızın hikayelerini öne çıkaran ve ürünlerinize gösterdiğiniz özen ve özveriyi aktaran ilgi çekici bir içerik oluşturun. Hedef kitlenizle etkileşime geçmek için yazılı içerik, videolar, sosyal medya gönderileri veya kişisel etkinlikler gibi çeşitli ortamları kullanın (</a:t>
            </a:r>
            <a:r>
              <a:rPr lang="tr-TR" sz="1150" err="1">
                <a:latin typeface="Calibri"/>
                <a:ea typeface="Calibri"/>
                <a:cs typeface="Calibri"/>
              </a:rPr>
              <a:t>Kotler</a:t>
            </a:r>
            <a:r>
              <a:rPr lang="tr-TR" sz="1150">
                <a:latin typeface="Calibri"/>
                <a:ea typeface="Calibri"/>
                <a:cs typeface="Calibri"/>
              </a:rPr>
              <a:t> 2016).</a:t>
            </a:r>
          </a:p>
          <a:p>
            <a:pPr algn="l" rtl="0">
              <a:lnSpc>
                <a:spcPts val="1320"/>
              </a:lnSpc>
            </a:pPr>
            <a:endParaRPr lang="tr-TR" sz="1150">
              <a:ea typeface="Calibri" panose="020F0502020204030204" pitchFamily="34" charset="0"/>
            </a:endParaRPr>
          </a:p>
          <a:p>
            <a:pPr algn="l" rtl="0">
              <a:lnSpc>
                <a:spcPts val="1320"/>
              </a:lnSpc>
            </a:pPr>
            <a:endParaRPr lang="tr-TR" sz="1150">
              <a:ea typeface="Calibri" panose="020F0502020204030204" pitchFamily="34" charset="0"/>
            </a:endParaRPr>
          </a:p>
        </p:txBody>
      </p:sp>
      <p:sp>
        <p:nvSpPr>
          <p:cNvPr id="50" name="Freeform 49">
            <a:extLst>
              <a:ext uri="{FF2B5EF4-FFF2-40B4-BE49-F238E27FC236}">
                <a16:creationId xmlns:a16="http://schemas.microsoft.com/office/drawing/2014/main" id="{5623A0E4-4758-D798-0CE3-49BF930D7EC9}"/>
              </a:ext>
            </a:extLst>
          </p:cNvPr>
          <p:cNvSpPr/>
          <p:nvPr/>
        </p:nvSpPr>
        <p:spPr>
          <a:xfrm flipH="1">
            <a:off x="3524394" y="4893592"/>
            <a:ext cx="4039196"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8" name="TextBox 27">
            <a:extLst>
              <a:ext uri="{FF2B5EF4-FFF2-40B4-BE49-F238E27FC236}">
                <a16:creationId xmlns:a16="http://schemas.microsoft.com/office/drawing/2014/main" id="{5037C195-712A-51EE-5053-84518C59FAAB}"/>
              </a:ext>
            </a:extLst>
          </p:cNvPr>
          <p:cNvSpPr txBox="1"/>
          <p:nvPr/>
        </p:nvSpPr>
        <p:spPr>
          <a:xfrm>
            <a:off x="3909079" y="5104881"/>
            <a:ext cx="3352865" cy="268663"/>
          </a:xfrm>
          <a:prstGeom prst="rect">
            <a:avLst/>
          </a:prstGeom>
          <a:noFill/>
        </p:spPr>
        <p:txBody>
          <a:bodyPr wrap="square" lIns="91440" tIns="45720" rIns="91440" bIns="45720" anchor="t">
            <a:spAutoFit/>
          </a:bodyPr>
          <a:lstStyle/>
          <a:p>
            <a:pPr>
              <a:lnSpc>
                <a:spcPts val="1220"/>
              </a:lnSpc>
            </a:pPr>
            <a:r>
              <a:rPr lang="en-IE" b="1" err="1">
                <a:solidFill>
                  <a:schemeClr val="bg1"/>
                </a:solidFill>
                <a:ea typeface="Calibri"/>
              </a:rPr>
              <a:t>Markanız</a:t>
            </a:r>
            <a:r>
              <a:rPr lang="en-IE" b="1">
                <a:solidFill>
                  <a:schemeClr val="bg1"/>
                </a:solidFill>
                <a:ea typeface="Calibri"/>
              </a:rPr>
              <a:t> </a:t>
            </a:r>
            <a:r>
              <a:rPr lang="en-IE" b="1" err="1">
                <a:solidFill>
                  <a:schemeClr val="bg1"/>
                </a:solidFill>
                <a:ea typeface="Calibri"/>
              </a:rPr>
              <a:t>için</a:t>
            </a:r>
            <a:r>
              <a:rPr lang="en-IE" b="1">
                <a:solidFill>
                  <a:schemeClr val="bg1"/>
                </a:solidFill>
                <a:ea typeface="Calibri"/>
              </a:rPr>
              <a:t> </a:t>
            </a:r>
            <a:r>
              <a:rPr lang="en-IE" b="1" err="1">
                <a:solidFill>
                  <a:schemeClr val="bg1"/>
                </a:solidFill>
                <a:ea typeface="Calibri"/>
              </a:rPr>
              <a:t>Hikaye</a:t>
            </a:r>
            <a:r>
              <a:rPr lang="en-IE" b="1">
                <a:solidFill>
                  <a:schemeClr val="bg1"/>
                </a:solidFill>
                <a:ea typeface="Calibri"/>
              </a:rPr>
              <a:t> </a:t>
            </a:r>
            <a:r>
              <a:rPr lang="en-IE" b="1" err="1">
                <a:solidFill>
                  <a:schemeClr val="bg1"/>
                </a:solidFill>
                <a:ea typeface="Calibri"/>
              </a:rPr>
              <a:t>Anlatımı</a:t>
            </a:r>
            <a:endParaRPr lang="en-IE" b="1" err="1">
              <a:solidFill>
                <a:schemeClr val="bg1"/>
              </a:solidFill>
              <a:ea typeface="Calibri"/>
              <a:cs typeface="Calibri"/>
            </a:endParaRPr>
          </a:p>
        </p:txBody>
      </p:sp>
      <p:sp>
        <p:nvSpPr>
          <p:cNvPr id="41" name="Rectangle 40">
            <a:extLst>
              <a:ext uri="{FF2B5EF4-FFF2-40B4-BE49-F238E27FC236}">
                <a16:creationId xmlns:a16="http://schemas.microsoft.com/office/drawing/2014/main" id="{07D10B14-C27F-4357-B90F-B85BFF92BA63}"/>
              </a:ext>
            </a:extLst>
          </p:cNvPr>
          <p:cNvSpPr/>
          <p:nvPr/>
        </p:nvSpPr>
        <p:spPr>
          <a:xfrm>
            <a:off x="718108" y="8048973"/>
            <a:ext cx="6079197" cy="20309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2" name="Text Placeholder 4">
            <a:extLst>
              <a:ext uri="{FF2B5EF4-FFF2-40B4-BE49-F238E27FC236}">
                <a16:creationId xmlns:a16="http://schemas.microsoft.com/office/drawing/2014/main" id="{1DE9C4F7-BF7D-C020-002E-BF381DE96AFE}"/>
              </a:ext>
            </a:extLst>
          </p:cNvPr>
          <p:cNvSpPr txBox="1">
            <a:spLocks/>
          </p:cNvSpPr>
          <p:nvPr/>
        </p:nvSpPr>
        <p:spPr>
          <a:xfrm>
            <a:off x="926723" y="8361040"/>
            <a:ext cx="5645274" cy="131359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tr-TR" sz="1150" b="1">
                <a:solidFill>
                  <a:srgbClr val="F79037"/>
                </a:solidFill>
                <a:latin typeface="Calibri"/>
                <a:ea typeface="Calibri"/>
                <a:cs typeface="Calibri"/>
              </a:rPr>
              <a:t>Kaynak Kullanımı ve Tedarik Zinciri Şeffaflığı: </a:t>
            </a:r>
            <a:r>
              <a:rPr lang="tr-TR" sz="1150">
                <a:latin typeface="Calibri"/>
                <a:ea typeface="Calibri"/>
                <a:cs typeface="Calibri"/>
              </a:rPr>
              <a:t>İçeriklerinizin menşei, uyduğunuz uygulamalar, standartlar, sahip olduğunuz sertifikalar veya etiketler hakkında ayrıntılı bilgi sağlayın. Etik kaynak kullanımı ve üretime olan bağlılığınızı gösteren hikayeleri ve görselleri paylaşın.</a:t>
            </a:r>
          </a:p>
          <a:p>
            <a:pPr algn="l" rtl="0">
              <a:lnSpc>
                <a:spcPts val="1320"/>
              </a:lnSpc>
            </a:pPr>
            <a:endParaRPr lang="tr-TR" sz="1150">
              <a:ea typeface="Calibri" panose="020F0502020204030204" pitchFamily="34" charset="0"/>
            </a:endParaRPr>
          </a:p>
          <a:p>
            <a:pPr algn="l">
              <a:lnSpc>
                <a:spcPts val="1320"/>
              </a:lnSpc>
            </a:pPr>
            <a:r>
              <a:rPr lang="tr-TR" sz="1150" b="1">
                <a:solidFill>
                  <a:srgbClr val="F79037"/>
                </a:solidFill>
                <a:latin typeface="Calibri"/>
                <a:ea typeface="Calibri"/>
                <a:cs typeface="Calibri"/>
              </a:rPr>
              <a:t>Operasyonel Şeffaflık: </a:t>
            </a:r>
            <a:r>
              <a:rPr lang="tr-TR" sz="1150">
                <a:latin typeface="Calibri"/>
                <a:ea typeface="Calibri"/>
                <a:cs typeface="Calibri"/>
              </a:rPr>
              <a:t>Üretim süreçleri, paketleme seçenekleri, atık yönetimi stratejileri ve topluluk girişimleri gibi operasyonlarınıza ilişkin perde arkası öngörülerini paylaşın. Karşılaştığınız zorluklar ve bunların üstesinden gelmek için attığınız adımlar hakkında açıkça iletişim kurun.</a:t>
            </a:r>
          </a:p>
          <a:p>
            <a:pPr algn="l" rtl="0">
              <a:lnSpc>
                <a:spcPts val="1320"/>
              </a:lnSpc>
            </a:pPr>
            <a:endParaRPr lang="tr-TR" sz="1150">
              <a:ea typeface="Calibri" panose="020F0502020204030204" pitchFamily="34" charset="0"/>
            </a:endParaRPr>
          </a:p>
        </p:txBody>
      </p:sp>
      <p:sp>
        <p:nvSpPr>
          <p:cNvPr id="43" name="Freeform 42">
            <a:extLst>
              <a:ext uri="{FF2B5EF4-FFF2-40B4-BE49-F238E27FC236}">
                <a16:creationId xmlns:a16="http://schemas.microsoft.com/office/drawing/2014/main" id="{EA07C553-45DB-F557-1724-21E05FD9A6F0}"/>
              </a:ext>
            </a:extLst>
          </p:cNvPr>
          <p:cNvSpPr/>
          <p:nvPr/>
        </p:nvSpPr>
        <p:spPr>
          <a:xfrm>
            <a:off x="-23529" y="7661931"/>
            <a:ext cx="2110851"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6" name="TextBox 45">
            <a:extLst>
              <a:ext uri="{FF2B5EF4-FFF2-40B4-BE49-F238E27FC236}">
                <a16:creationId xmlns:a16="http://schemas.microsoft.com/office/drawing/2014/main" id="{7E8C43DD-84C5-7C26-C7E0-33BDBC282230}"/>
              </a:ext>
            </a:extLst>
          </p:cNvPr>
          <p:cNvSpPr txBox="1"/>
          <p:nvPr/>
        </p:nvSpPr>
        <p:spPr>
          <a:xfrm>
            <a:off x="913276" y="7882731"/>
            <a:ext cx="5817704" cy="268663"/>
          </a:xfrm>
          <a:prstGeom prst="rect">
            <a:avLst/>
          </a:prstGeom>
          <a:noFill/>
        </p:spPr>
        <p:txBody>
          <a:bodyPr wrap="square">
            <a:spAutoFit/>
          </a:bodyPr>
          <a:lstStyle/>
          <a:p>
            <a:pPr algn="l" rtl="0">
              <a:lnSpc>
                <a:spcPts val="1220"/>
              </a:lnSpc>
            </a:pPr>
            <a:r>
              <a:rPr lang="en-IE" b="1">
                <a:solidFill>
                  <a:schemeClr val="bg1"/>
                </a:solidFill>
                <a:ea typeface="Calibri" panose="020F0502020204030204" pitchFamily="34" charset="0"/>
              </a:rPr>
              <a:t>Şeffaflık</a:t>
            </a:r>
          </a:p>
        </p:txBody>
      </p:sp>
      <p:sp>
        <p:nvSpPr>
          <p:cNvPr id="4" name="Freeform 3">
            <a:extLst>
              <a:ext uri="{FF2B5EF4-FFF2-40B4-BE49-F238E27FC236}">
                <a16:creationId xmlns:a16="http://schemas.microsoft.com/office/drawing/2014/main" id="{35DBF5D8-A6B3-0342-EEA8-158CE90C1EEB}"/>
              </a:ext>
            </a:extLst>
          </p:cNvPr>
          <p:cNvSpPr/>
          <p:nvPr/>
        </p:nvSpPr>
        <p:spPr>
          <a:xfrm>
            <a:off x="1197069" y="1531872"/>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 name="TextBox 4">
            <a:extLst>
              <a:ext uri="{FF2B5EF4-FFF2-40B4-BE49-F238E27FC236}">
                <a16:creationId xmlns:a16="http://schemas.microsoft.com/office/drawing/2014/main" id="{134358E9-8B0C-00C1-BEC5-24726256E950}"/>
              </a:ext>
            </a:extLst>
          </p:cNvPr>
          <p:cNvSpPr txBox="1"/>
          <p:nvPr/>
        </p:nvSpPr>
        <p:spPr>
          <a:xfrm>
            <a:off x="913275" y="1752672"/>
            <a:ext cx="5817704" cy="422552"/>
          </a:xfrm>
          <a:prstGeom prst="rect">
            <a:avLst/>
          </a:prstGeom>
          <a:noFill/>
        </p:spPr>
        <p:txBody>
          <a:bodyPr wrap="square">
            <a:spAutoFit/>
          </a:bodyPr>
          <a:lstStyle/>
          <a:p>
            <a:pPr algn="l" rtl="0">
              <a:lnSpc>
                <a:spcPts val="1220"/>
              </a:lnSpc>
            </a:pPr>
            <a:r>
              <a:rPr lang="en-IE" b="1">
                <a:solidFill>
                  <a:schemeClr val="bg1"/>
                </a:solidFill>
                <a:ea typeface="Calibri" panose="020F0502020204030204" pitchFamily="34" charset="0"/>
              </a:rPr>
              <a:t>Güçlü Bir Marka Kimliği Yaratmak</a:t>
            </a:r>
          </a:p>
          <a:p>
            <a:pPr algn="l" rtl="0">
              <a:lnSpc>
                <a:spcPts val="1220"/>
              </a:lnSpc>
            </a:pPr>
            <a:endParaRPr lang="en-IE" b="1">
              <a:solidFill>
                <a:schemeClr val="bg1"/>
              </a:solidFill>
              <a:ea typeface="Calibri" panose="020F0502020204030204" pitchFamily="34" charset="0"/>
            </a:endParaRPr>
          </a:p>
        </p:txBody>
      </p:sp>
      <p:grpSp>
        <p:nvGrpSpPr>
          <p:cNvPr id="12" name="Group 11">
            <a:extLst>
              <a:ext uri="{FF2B5EF4-FFF2-40B4-BE49-F238E27FC236}">
                <a16:creationId xmlns:a16="http://schemas.microsoft.com/office/drawing/2014/main" id="{E24DCC04-664D-4214-D51B-CB5681BDF0E2}"/>
              </a:ext>
            </a:extLst>
          </p:cNvPr>
          <p:cNvGrpSpPr/>
          <p:nvPr/>
        </p:nvGrpSpPr>
        <p:grpSpPr>
          <a:xfrm flipV="1">
            <a:off x="-34957" y="385706"/>
            <a:ext cx="498763" cy="104373"/>
            <a:chOff x="3931516" y="7479258"/>
            <a:chExt cx="497571" cy="104123"/>
          </a:xfrm>
          <a:solidFill>
            <a:schemeClr val="tx1"/>
          </a:solidFill>
        </p:grpSpPr>
        <p:cxnSp>
          <p:nvCxnSpPr>
            <p:cNvPr id="13" name="Straight Connector 12">
              <a:extLst>
                <a:ext uri="{FF2B5EF4-FFF2-40B4-BE49-F238E27FC236}">
                  <a16:creationId xmlns:a16="http://schemas.microsoft.com/office/drawing/2014/main" id="{BD616257-D64A-5A7B-06FE-C265920A3582}"/>
                </a:ext>
              </a:extLst>
            </p:cNvPr>
            <p:cNvCxnSpPr>
              <a:cxnSpLocks/>
            </p:cNvCxnSpPr>
            <p:nvPr/>
          </p:nvCxnSpPr>
          <p:spPr>
            <a:xfrm>
              <a:off x="3931516" y="7531319"/>
              <a:ext cx="430504"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B492FC0-9656-0282-F41C-4A280AFDFF45}"/>
                </a:ext>
              </a:extLst>
            </p:cNvPr>
            <p:cNvSpPr/>
            <p:nvPr/>
          </p:nvSpPr>
          <p:spPr>
            <a:xfrm>
              <a:off x="4324964" y="7479258"/>
              <a:ext cx="104123" cy="1041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2" name="TextBox 21">
            <a:extLst>
              <a:ext uri="{FF2B5EF4-FFF2-40B4-BE49-F238E27FC236}">
                <a16:creationId xmlns:a16="http://schemas.microsoft.com/office/drawing/2014/main" id="{4000E74F-78E7-648F-4CB8-AD1D01F54278}"/>
              </a:ext>
            </a:extLst>
          </p:cNvPr>
          <p:cNvSpPr txBox="1"/>
          <p:nvPr/>
        </p:nvSpPr>
        <p:spPr>
          <a:xfrm>
            <a:off x="471854" y="280130"/>
            <a:ext cx="5780378" cy="608885"/>
          </a:xfrm>
          <a:prstGeom prst="rect">
            <a:avLst/>
          </a:prstGeom>
          <a:noFill/>
        </p:spPr>
        <p:txBody>
          <a:bodyPr wrap="square" lIns="91440" tIns="45720" rIns="91440" bIns="45720" anchor="t">
            <a:spAutoFit/>
          </a:bodyPr>
          <a:lstStyle/>
          <a:p>
            <a:pPr>
              <a:lnSpc>
                <a:spcPts val="1960"/>
              </a:lnSpc>
            </a:pPr>
            <a:r>
              <a:rPr lang="en-IE" sz="2000" b="1">
                <a:solidFill>
                  <a:schemeClr val="bg1"/>
                </a:solidFill>
                <a:effectLst/>
                <a:latin typeface="Calibri"/>
                <a:ea typeface="Times New Roman" panose="02020603050405020304" pitchFamily="18" charset="0"/>
                <a:cs typeface="Calibri"/>
              </a:rPr>
              <a:t>Bu</a:t>
            </a:r>
            <a:r>
              <a:rPr lang="en-IE" sz="2000" b="1">
                <a:solidFill>
                  <a:schemeClr val="bg1"/>
                </a:solidFill>
                <a:latin typeface="Calibri"/>
                <a:ea typeface="Times New Roman" panose="02020603050405020304" pitchFamily="18" charset="0"/>
                <a:cs typeface="Calibri"/>
              </a:rPr>
              <a:t> </a:t>
            </a:r>
            <a:r>
              <a:rPr lang="en-IE" sz="2000" b="1" err="1">
                <a:solidFill>
                  <a:schemeClr val="bg1"/>
                </a:solidFill>
                <a:effectLst/>
                <a:latin typeface="Calibri"/>
                <a:ea typeface="Times New Roman" panose="02020603050405020304" pitchFamily="18" charset="0"/>
                <a:cs typeface="Calibri"/>
              </a:rPr>
              <a:t>bölümde</a:t>
            </a:r>
            <a:r>
              <a:rPr lang="en-IE" sz="2000" b="1">
                <a:solidFill>
                  <a:schemeClr val="bg1"/>
                </a:solidFill>
                <a:latin typeface="Calibri"/>
                <a:ea typeface="Times New Roman" panose="02020603050405020304" pitchFamily="18" charset="0"/>
                <a:cs typeface="Calibri"/>
              </a:rPr>
              <a:t> </a:t>
            </a:r>
            <a:r>
              <a:rPr lang="en-IE" sz="2000" b="1" err="1">
                <a:solidFill>
                  <a:schemeClr val="bg1"/>
                </a:solidFill>
                <a:effectLst/>
                <a:latin typeface="Calibri"/>
                <a:ea typeface="Times New Roman" panose="02020603050405020304" pitchFamily="18" charset="0"/>
                <a:cs typeface="Calibri"/>
              </a:rPr>
              <a:t>ele</a:t>
            </a:r>
            <a:r>
              <a:rPr lang="en-IE" sz="2000" b="1">
                <a:solidFill>
                  <a:schemeClr val="bg1"/>
                </a:solidFill>
                <a:latin typeface="Calibri"/>
                <a:ea typeface="Times New Roman" panose="02020603050405020304" pitchFamily="18" charset="0"/>
                <a:cs typeface="Calibri"/>
              </a:rPr>
              <a:t> </a:t>
            </a:r>
            <a:r>
              <a:rPr lang="en-IE" sz="2000" b="1" err="1">
                <a:solidFill>
                  <a:schemeClr val="bg1"/>
                </a:solidFill>
                <a:effectLst/>
                <a:latin typeface="Calibri"/>
                <a:ea typeface="Times New Roman" panose="02020603050405020304" pitchFamily="18" charset="0"/>
                <a:cs typeface="Calibri"/>
              </a:rPr>
              <a:t>alınan</a:t>
            </a:r>
            <a:r>
              <a:rPr lang="en-IE" sz="2000" b="1">
                <a:solidFill>
                  <a:schemeClr val="bg1"/>
                </a:solidFill>
                <a:latin typeface="Calibri"/>
                <a:ea typeface="Times New Roman" panose="02020603050405020304" pitchFamily="18" charset="0"/>
                <a:cs typeface="Calibri"/>
              </a:rPr>
              <a:t> </a:t>
            </a:r>
            <a:r>
              <a:rPr lang="en-IE" sz="2000" b="1" err="1">
                <a:solidFill>
                  <a:schemeClr val="bg1"/>
                </a:solidFill>
                <a:effectLst/>
                <a:latin typeface="Calibri"/>
                <a:ea typeface="Times New Roman" panose="02020603050405020304" pitchFamily="18" charset="0"/>
                <a:cs typeface="Calibri"/>
              </a:rPr>
              <a:t>temel</a:t>
            </a:r>
            <a:r>
              <a:rPr lang="en-IE" sz="2000" b="1">
                <a:solidFill>
                  <a:schemeClr val="bg1"/>
                </a:solidFill>
                <a:latin typeface="Calibri"/>
                <a:ea typeface="Times New Roman" panose="02020603050405020304" pitchFamily="18" charset="0"/>
                <a:cs typeface="Calibri"/>
              </a:rPr>
              <a:t> </a:t>
            </a:r>
            <a:r>
              <a:rPr lang="en-IE" sz="2000" b="1" err="1">
                <a:solidFill>
                  <a:schemeClr val="bg1"/>
                </a:solidFill>
                <a:effectLst/>
                <a:latin typeface="Calibri"/>
                <a:ea typeface="Times New Roman" panose="02020603050405020304" pitchFamily="18" charset="0"/>
                <a:cs typeface="Calibri"/>
              </a:rPr>
              <a:t>konulara</a:t>
            </a:r>
            <a:r>
              <a:rPr lang="en-IE" sz="2000" b="1">
                <a:solidFill>
                  <a:schemeClr val="bg1"/>
                </a:solidFill>
                <a:latin typeface="Calibri"/>
                <a:ea typeface="Times New Roman" panose="02020603050405020304" pitchFamily="18" charset="0"/>
                <a:cs typeface="Calibri"/>
              </a:rPr>
              <a:t> </a:t>
            </a:r>
            <a:r>
              <a:rPr lang="en-IE" sz="2000" b="1" err="1">
                <a:solidFill>
                  <a:schemeClr val="bg1"/>
                </a:solidFill>
                <a:effectLst/>
                <a:latin typeface="Calibri"/>
                <a:ea typeface="Times New Roman" panose="02020603050405020304" pitchFamily="18" charset="0"/>
                <a:cs typeface="Calibri"/>
              </a:rPr>
              <a:t>ilişkin</a:t>
            </a:r>
            <a:r>
              <a:rPr lang="en-IE" sz="2000" b="1">
                <a:solidFill>
                  <a:schemeClr val="bg1"/>
                </a:solidFill>
                <a:latin typeface="Calibri"/>
                <a:ea typeface="Times New Roman" panose="02020603050405020304" pitchFamily="18" charset="0"/>
                <a:cs typeface="Calibri"/>
              </a:rPr>
              <a:t> </a:t>
            </a:r>
            <a:r>
              <a:rPr lang="en-IE" sz="2000" b="1" err="1">
                <a:solidFill>
                  <a:schemeClr val="bg1"/>
                </a:solidFill>
                <a:effectLst/>
                <a:latin typeface="Calibri"/>
                <a:ea typeface="Times New Roman" panose="02020603050405020304" pitchFamily="18" charset="0"/>
                <a:cs typeface="Calibri"/>
              </a:rPr>
              <a:t>ayrıntılı</a:t>
            </a:r>
            <a:r>
              <a:rPr lang="en-IE" sz="2000" b="1">
                <a:solidFill>
                  <a:schemeClr val="bg1"/>
                </a:solidFill>
                <a:effectLst/>
                <a:latin typeface="Calibri"/>
                <a:ea typeface="Times New Roman" panose="02020603050405020304" pitchFamily="18" charset="0"/>
                <a:cs typeface="Calibri"/>
              </a:rPr>
              <a:t> </a:t>
            </a:r>
            <a:r>
              <a:rPr lang="en-IE" sz="2000" b="1" err="1">
                <a:solidFill>
                  <a:schemeClr val="bg1"/>
                </a:solidFill>
                <a:effectLst/>
                <a:latin typeface="Calibri"/>
                <a:ea typeface="Times New Roman" panose="02020603050405020304" pitchFamily="18" charset="0"/>
                <a:cs typeface="Calibri"/>
              </a:rPr>
              <a:t>açıklamayı</a:t>
            </a:r>
            <a:r>
              <a:rPr lang="en-IE" sz="2000" b="1">
                <a:solidFill>
                  <a:schemeClr val="bg1"/>
                </a:solidFill>
                <a:effectLst/>
                <a:latin typeface="Calibri"/>
                <a:ea typeface="Times New Roman" panose="02020603050405020304" pitchFamily="18" charset="0"/>
                <a:cs typeface="Calibri"/>
              </a:rPr>
              <a:t> </a:t>
            </a:r>
            <a:r>
              <a:rPr lang="en-IE" sz="2000" b="1" err="1">
                <a:solidFill>
                  <a:schemeClr val="bg1"/>
                </a:solidFill>
                <a:effectLst/>
                <a:latin typeface="Calibri"/>
                <a:ea typeface="Times New Roman" panose="02020603050405020304" pitchFamily="18" charset="0"/>
                <a:cs typeface="Calibri"/>
              </a:rPr>
              <a:t>burada</a:t>
            </a:r>
            <a:r>
              <a:rPr lang="en-IE" sz="2000" b="1">
                <a:solidFill>
                  <a:schemeClr val="bg1"/>
                </a:solidFill>
                <a:effectLst/>
                <a:latin typeface="Calibri"/>
                <a:ea typeface="Times New Roman" panose="02020603050405020304" pitchFamily="18" charset="0"/>
                <a:cs typeface="Calibri"/>
              </a:rPr>
              <a:t> </a:t>
            </a:r>
            <a:r>
              <a:rPr lang="en-IE" sz="2000" b="1" err="1">
                <a:solidFill>
                  <a:schemeClr val="bg1"/>
                </a:solidFill>
                <a:effectLst/>
                <a:latin typeface="Calibri"/>
                <a:ea typeface="Times New Roman" panose="02020603050405020304" pitchFamily="18" charset="0"/>
                <a:cs typeface="Calibri"/>
              </a:rPr>
              <a:t>bulabilirsiniz</a:t>
            </a:r>
            <a:r>
              <a:rPr lang="en-IE" sz="2000" b="1">
                <a:solidFill>
                  <a:schemeClr val="bg1"/>
                </a:solidFill>
                <a:effectLst/>
                <a:latin typeface="Calibri"/>
                <a:ea typeface="Times New Roman" panose="02020603050405020304" pitchFamily="18" charset="0"/>
                <a:cs typeface="Calibri"/>
              </a:rPr>
              <a:t>:</a:t>
            </a:r>
          </a:p>
        </p:txBody>
      </p:sp>
      <p:sp>
        <p:nvSpPr>
          <p:cNvPr id="8" name="Text Box 5">
            <a:extLst>
              <a:ext uri="{FF2B5EF4-FFF2-40B4-BE49-F238E27FC236}">
                <a16:creationId xmlns:a16="http://schemas.microsoft.com/office/drawing/2014/main" id="{92ACE92B-6DCF-513D-9863-8D1908093440}"/>
              </a:ext>
            </a:extLst>
          </p:cNvPr>
          <p:cNvSpPr txBox="1"/>
          <p:nvPr/>
        </p:nvSpPr>
        <p:spPr>
          <a:xfrm>
            <a:off x="4872381" y="10184971"/>
            <a:ext cx="1968786" cy="384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bg1"/>
                </a:solidFill>
                <a:effectLst/>
                <a:latin typeface="Calibri"/>
                <a:ea typeface="Open Sans"/>
                <a:cs typeface="Calibri"/>
              </a:rPr>
              <a:t>İnsanlar</a:t>
            </a:r>
            <a:r>
              <a:rPr lang="en-US" sz="900" b="1">
                <a:solidFill>
                  <a:schemeClr val="bg1"/>
                </a:solidFill>
                <a:latin typeface="Calibri"/>
                <a:ea typeface="Open Sans"/>
                <a:cs typeface="Calibri"/>
              </a:rPr>
              <a:t>, </a:t>
            </a:r>
            <a:r>
              <a:rPr lang="en-US" sz="900" b="1" i="0" err="1">
                <a:solidFill>
                  <a:schemeClr val="bg1"/>
                </a:solidFill>
                <a:effectLst/>
                <a:latin typeface="Calibri"/>
                <a:ea typeface="Open Sans"/>
                <a:cs typeface="Calibri"/>
              </a:rPr>
              <a:t>Gezegen</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ve</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Kârlılık</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için</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Gıda</a:t>
            </a:r>
            <a:endParaRPr lang="en-IE" sz="900" b="1" i="0">
              <a:solidFill>
                <a:schemeClr val="bg1"/>
              </a:solidFill>
              <a:latin typeface="Calibri"/>
              <a:ea typeface="Open Sans"/>
              <a:cs typeface="Calibri"/>
            </a:endParaRPr>
          </a:p>
        </p:txBody>
      </p:sp>
    </p:spTree>
    <p:extLst>
      <p:ext uri="{BB962C8B-B14F-4D97-AF65-F5344CB8AC3E}">
        <p14:creationId xmlns:p14="http://schemas.microsoft.com/office/powerpoint/2010/main" val="13669125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71A93C-CF68-75A8-E8DE-7AE593ACD7E1}"/>
              </a:ext>
            </a:extLst>
          </p:cNvPr>
          <p:cNvPicPr>
            <a:picLocks/>
          </p:cNvPicPr>
          <p:nvPr/>
        </p:nvPicPr>
        <p:blipFill rotWithShape="1">
          <a:blip r:embed="rId2" cstate="screen">
            <a:extLst>
              <a:ext uri="{28A0092B-C50C-407E-A947-70E740481C1C}">
                <a14:useLocalDpi xmlns:a14="http://schemas.microsoft.com/office/drawing/2010/main"/>
              </a:ext>
            </a:extLst>
          </a:blip>
          <a:srcRect b="-1"/>
          <a:stretch/>
        </p:blipFill>
        <p:spPr>
          <a:xfrm>
            <a:off x="0" y="-2802"/>
            <a:ext cx="7560000" cy="10692000"/>
          </a:xfrm>
          <a:prstGeom prst="rect">
            <a:avLst/>
          </a:prstGeom>
        </p:spPr>
      </p:pic>
      <p:sp>
        <p:nvSpPr>
          <p:cNvPr id="25" name="Rectangle 24">
            <a:extLst>
              <a:ext uri="{FF2B5EF4-FFF2-40B4-BE49-F238E27FC236}">
                <a16:creationId xmlns:a16="http://schemas.microsoft.com/office/drawing/2014/main" id="{82D35DDA-9D21-A79D-DD42-5F92C9F162D1}"/>
              </a:ext>
            </a:extLst>
          </p:cNvPr>
          <p:cNvSpPr/>
          <p:nvPr/>
        </p:nvSpPr>
        <p:spPr>
          <a:xfrm>
            <a:off x="740238" y="1444552"/>
            <a:ext cx="6079197" cy="43953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948853" y="1756618"/>
            <a:ext cx="5645274" cy="4039829"/>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tr-TR" sz="1150" b="1">
                <a:solidFill>
                  <a:srgbClr val="F79037"/>
                </a:solidFill>
                <a:latin typeface="Calibri"/>
                <a:ea typeface="Calibri"/>
                <a:cs typeface="Calibri"/>
              </a:rPr>
              <a:t>İçerik pazarlama: </a:t>
            </a:r>
            <a:r>
              <a:rPr lang="tr-TR" sz="1150">
                <a:latin typeface="Calibri"/>
                <a:ea typeface="Calibri"/>
                <a:cs typeface="Calibri"/>
              </a:rPr>
              <a:t>Hedef kitlenizi etik gıda uygulamaları, sürdürülebilirlik ve ilgili konular hakkında eğiten ve onların ilgisini çeken değerli ve bilgilendirici içerikler oluşturun. Uzmanlığınızı oluşturmak ve hedef pazarınızda güven oluşturmak için blog yazılarından, makalelerden, videolardan ve infografiklerden yararlanın (</a:t>
            </a:r>
            <a:r>
              <a:rPr lang="tr-TR" sz="1150" err="1">
                <a:solidFill>
                  <a:schemeClr val="tx1"/>
                </a:solidFill>
                <a:latin typeface="Calibri"/>
                <a:ea typeface="Calibri"/>
                <a:cs typeface="Calibri"/>
              </a:rPr>
              <a:t>Day</a:t>
            </a:r>
            <a:r>
              <a:rPr lang="tr-TR" sz="1150">
                <a:solidFill>
                  <a:schemeClr val="tx1"/>
                </a:solidFill>
                <a:latin typeface="Calibri"/>
                <a:ea typeface="Calibri"/>
                <a:cs typeface="Calibri"/>
              </a:rPr>
              <a:t> ve ark. 2004).</a:t>
            </a:r>
          </a:p>
          <a:p>
            <a:pPr algn="l" rtl="0">
              <a:lnSpc>
                <a:spcPts val="1320"/>
              </a:lnSpc>
            </a:pPr>
            <a:endParaRPr lang="tr-TR" sz="1150">
              <a:ea typeface="Calibri" panose="020F0502020204030204" pitchFamily="34" charset="0"/>
            </a:endParaRPr>
          </a:p>
          <a:p>
            <a:pPr algn="l">
              <a:lnSpc>
                <a:spcPts val="1320"/>
              </a:lnSpc>
            </a:pPr>
            <a:r>
              <a:rPr lang="tr-TR" sz="1150" b="1">
                <a:solidFill>
                  <a:srgbClr val="F79037"/>
                </a:solidFill>
                <a:latin typeface="Calibri"/>
                <a:ea typeface="Calibri"/>
                <a:cs typeface="Calibri"/>
              </a:rPr>
              <a:t>Sosyal medya pazarlamacılığı: </a:t>
            </a:r>
            <a:r>
              <a:rPr lang="tr-TR" sz="1150">
                <a:latin typeface="Calibri"/>
                <a:ea typeface="Calibri"/>
                <a:cs typeface="Calibri"/>
              </a:rPr>
              <a:t>Hedef kitlenizle bağlantı kurmak, marka hikayenizi paylaşmak ve etik gıda uygulamalarıyla ilgili tartışmalara katılmak için sosyal medya platformlarından yararlanın. Özgün ve sadık bir takipçi kitlesi oluşturmak için görsel olarak çekici içerik, kullanıcı tarafından oluşturulan içerik ve hikaye anlatımını kullanın.</a:t>
            </a:r>
          </a:p>
          <a:p>
            <a:pPr algn="l" rtl="0">
              <a:lnSpc>
                <a:spcPts val="1320"/>
              </a:lnSpc>
            </a:pPr>
            <a:endParaRPr lang="tr-TR" sz="1150">
              <a:ea typeface="Calibri" panose="020F0502020204030204" pitchFamily="34" charset="0"/>
            </a:endParaRPr>
          </a:p>
          <a:p>
            <a:pPr algn="l">
              <a:lnSpc>
                <a:spcPts val="1320"/>
              </a:lnSpc>
            </a:pPr>
            <a:r>
              <a:rPr lang="tr-TR" sz="1150" b="1">
                <a:solidFill>
                  <a:srgbClr val="F79037"/>
                </a:solidFill>
                <a:latin typeface="Calibri"/>
                <a:ea typeface="Calibri"/>
                <a:cs typeface="Calibri"/>
              </a:rPr>
              <a:t>Etkileyici Ortaklıklar: </a:t>
            </a:r>
            <a:r>
              <a:rPr lang="tr-TR" sz="1150">
                <a:latin typeface="Calibri"/>
                <a:ea typeface="Calibri"/>
                <a:cs typeface="Calibri"/>
              </a:rPr>
              <a:t>Etik değerlerinizle uyumlu ve ilgili bir kitleye sahip etkileyicilerle işbirliği yapın. Sürdürülebilirlik ve etik uygulamalar konusundaki tutkunuzu paylaşan etkileyicilerle (</a:t>
            </a:r>
            <a:r>
              <a:rPr lang="tr-TR" sz="1150" err="1">
                <a:latin typeface="Calibri"/>
                <a:ea typeface="Calibri"/>
                <a:cs typeface="Calibri"/>
              </a:rPr>
              <a:t>influencer</a:t>
            </a:r>
            <a:r>
              <a:rPr lang="tr-TR" sz="1150">
                <a:latin typeface="Calibri"/>
                <a:ea typeface="Calibri"/>
                <a:cs typeface="Calibri"/>
              </a:rPr>
              <a:t>) ortaklık kurmak, markanızın erişimini ve güvenilirliğini artırabilir.</a:t>
            </a:r>
          </a:p>
          <a:p>
            <a:pPr algn="l" rtl="0">
              <a:lnSpc>
                <a:spcPts val="1320"/>
              </a:lnSpc>
            </a:pPr>
            <a:endParaRPr lang="tr-TR" sz="1150">
              <a:ea typeface="Calibri" panose="020F0502020204030204" pitchFamily="34" charset="0"/>
            </a:endParaRPr>
          </a:p>
          <a:p>
            <a:pPr algn="l">
              <a:lnSpc>
                <a:spcPts val="1320"/>
              </a:lnSpc>
            </a:pPr>
            <a:r>
              <a:rPr lang="tr-TR" sz="1150" b="1">
                <a:solidFill>
                  <a:srgbClr val="F79037"/>
                </a:solidFill>
                <a:latin typeface="Calibri"/>
                <a:ea typeface="Calibri"/>
                <a:cs typeface="Calibri"/>
              </a:rPr>
              <a:t>Etkinlik Pazarlama ve Topluluk Desteği: </a:t>
            </a:r>
            <a:r>
              <a:rPr lang="tr-TR" sz="1150">
                <a:latin typeface="Calibri"/>
                <a:ea typeface="Calibri"/>
                <a:cs typeface="Calibri"/>
              </a:rPr>
              <a:t>Markanızın farkındalığını artırmak ve hedef kitlenizle etkileşim kurmak için ilgili sektör etkinliklerine, ticari fuarlara ve topluluk girişimlerine katılın. Sürdürülebilir gıda uygulamalarını teşvik eden veya yerel toplulukları destekleyen etkinliklere sponsor olun veya ev sahipliği yapın.</a:t>
            </a:r>
          </a:p>
          <a:p>
            <a:pPr algn="l" rtl="0">
              <a:lnSpc>
                <a:spcPts val="1320"/>
              </a:lnSpc>
            </a:pPr>
            <a:endParaRPr lang="tr-TR" sz="1150">
              <a:ea typeface="Calibri" panose="020F0502020204030204" pitchFamily="34" charset="0"/>
            </a:endParaRPr>
          </a:p>
          <a:p>
            <a:pPr algn="l">
              <a:lnSpc>
                <a:spcPts val="1320"/>
              </a:lnSpc>
            </a:pPr>
            <a:r>
              <a:rPr lang="tr-TR" sz="1150" b="1">
                <a:solidFill>
                  <a:srgbClr val="F79037"/>
                </a:solidFill>
                <a:latin typeface="Calibri"/>
                <a:ea typeface="Calibri"/>
                <a:cs typeface="Calibri"/>
              </a:rPr>
              <a:t>Sertifikalar ve Etiketler: </a:t>
            </a:r>
            <a:r>
              <a:rPr lang="tr-TR" sz="1150">
                <a:latin typeface="Calibri"/>
                <a:ea typeface="Calibri"/>
                <a:cs typeface="Calibri"/>
              </a:rPr>
              <a:t>Etik uygulamalarınızı doğrulayan ilgili sertifikaları ve etiketleri vurgulayın. Şeffaflığa ve sorumlu iş uygulamalarına olan bağlılığınızı sergileyerek bu sertifikaların anlamını ve önemini hedef kitlenize açıkça aktarın.</a:t>
            </a:r>
          </a:p>
          <a:p>
            <a:pPr algn="l" rtl="0">
              <a:lnSpc>
                <a:spcPts val="1320"/>
              </a:lnSpc>
            </a:pPr>
            <a:endParaRPr lang="tr-TR" sz="1150">
              <a:ea typeface="Calibri" panose="020F0502020204030204" pitchFamily="34" charset="0"/>
            </a:endParaRPr>
          </a:p>
          <a:p>
            <a:pPr algn="l">
              <a:lnSpc>
                <a:spcPts val="1320"/>
              </a:lnSpc>
            </a:pPr>
            <a:endParaRPr lang="tr-TR" sz="1150">
              <a:ea typeface="Calibri" panose="020F0502020204030204" pitchFamily="34" charset="0"/>
            </a:endParaRPr>
          </a:p>
          <a:p>
            <a:pPr algn="l" rtl="0">
              <a:lnSpc>
                <a:spcPts val="1320"/>
              </a:lnSpc>
            </a:pPr>
            <a:endParaRPr lang="tr-TR" sz="1150">
              <a:ea typeface="Calibri" panose="020F0502020204030204" pitchFamily="34" charset="0"/>
            </a:endParaRPr>
          </a:p>
        </p:txBody>
      </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bg1"/>
                </a:solidFill>
              </a:rPr>
              <a:pPr rtl="0"/>
              <a:t>59</a:t>
            </a:fld>
            <a:endParaRPr lang="en-US" sz="900">
              <a:solidFill>
                <a:schemeClr val="bg1"/>
              </a:solidFill>
            </a:endParaRPr>
          </a:p>
        </p:txBody>
      </p:sp>
      <p:sp>
        <p:nvSpPr>
          <p:cNvPr id="6" name="Freeform 5">
            <a:extLst>
              <a:ext uri="{FF2B5EF4-FFF2-40B4-BE49-F238E27FC236}">
                <a16:creationId xmlns:a16="http://schemas.microsoft.com/office/drawing/2014/main" id="{84DB5528-B3FF-FD82-B382-A08B76A7A336}"/>
              </a:ext>
            </a:extLst>
          </p:cNvPr>
          <p:cNvSpPr/>
          <p:nvPr/>
        </p:nvSpPr>
        <p:spPr>
          <a:xfrm>
            <a:off x="-1" y="1057509"/>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0" name="Rectangle 19">
            <a:extLst>
              <a:ext uri="{FF2B5EF4-FFF2-40B4-BE49-F238E27FC236}">
                <a16:creationId xmlns:a16="http://schemas.microsoft.com/office/drawing/2014/main" id="{8AF77239-7A08-663B-E13E-505D15917129}"/>
              </a:ext>
            </a:extLst>
          </p:cNvPr>
          <p:cNvSpPr/>
          <p:nvPr/>
        </p:nvSpPr>
        <p:spPr>
          <a:xfrm>
            <a:off x="740239" y="6680674"/>
            <a:ext cx="6065750" cy="1360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1" name="Text Placeholder 4">
            <a:extLst>
              <a:ext uri="{FF2B5EF4-FFF2-40B4-BE49-F238E27FC236}">
                <a16:creationId xmlns:a16="http://schemas.microsoft.com/office/drawing/2014/main" id="{C1ADAE27-D8B5-B570-D7B3-88CA34238146}"/>
              </a:ext>
            </a:extLst>
          </p:cNvPr>
          <p:cNvSpPr txBox="1">
            <a:spLocks/>
          </p:cNvSpPr>
          <p:nvPr/>
        </p:nvSpPr>
        <p:spPr>
          <a:xfrm>
            <a:off x="935406" y="6983086"/>
            <a:ext cx="5645273" cy="743073"/>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tr-TR" sz="1150" b="1">
                <a:solidFill>
                  <a:srgbClr val="F79037"/>
                </a:solidFill>
                <a:latin typeface="Calibri"/>
                <a:ea typeface="Calibri"/>
                <a:cs typeface="Calibri"/>
              </a:rPr>
              <a:t>Gerçek İlişkiler Kurmak</a:t>
            </a:r>
            <a:r>
              <a:rPr lang="tr-TR" sz="1150">
                <a:latin typeface="Calibri"/>
                <a:ea typeface="Calibri"/>
                <a:cs typeface="Calibri"/>
              </a:rPr>
              <a:t>: Sosyal medya, e-posta haber bültenleri veya mağaza içi deneyimler gibi çeşitli kanallar ve temas noktaları aracılığıyla müşterilerinizle etkileşim kurun. Sorularına, geri bildirimlerine ve incelemelerine hızlı ve samimi bir şekilde yanıt verin. Müşterilerinizin kendilerini değerli ve markanıza bağlı hissetmelerini sağlamak için iletişiminizi kişiselleştirin (</a:t>
            </a:r>
            <a:r>
              <a:rPr lang="tr-TR" sz="1150" err="1">
                <a:latin typeface="Calibri"/>
                <a:ea typeface="Calibri"/>
                <a:cs typeface="Calibri"/>
              </a:rPr>
              <a:t>Kotler</a:t>
            </a:r>
            <a:r>
              <a:rPr lang="tr-TR" sz="1150">
                <a:latin typeface="Calibri"/>
                <a:ea typeface="Calibri"/>
                <a:cs typeface="Calibri"/>
              </a:rPr>
              <a:t> 2016).</a:t>
            </a:r>
          </a:p>
          <a:p>
            <a:pPr algn="l" rtl="0">
              <a:lnSpc>
                <a:spcPts val="1320"/>
              </a:lnSpc>
            </a:pPr>
            <a:endParaRPr lang="tr-TR" sz="1150">
              <a:ea typeface="Calibri" panose="020F0502020204030204" pitchFamily="34" charset="0"/>
            </a:endParaRPr>
          </a:p>
          <a:p>
            <a:pPr algn="l" rtl="0">
              <a:lnSpc>
                <a:spcPts val="1320"/>
              </a:lnSpc>
            </a:pPr>
            <a:endParaRPr lang="tr-TR" sz="1150">
              <a:ea typeface="Calibri" panose="020F0502020204030204" pitchFamily="34" charset="0"/>
            </a:endParaRPr>
          </a:p>
        </p:txBody>
      </p:sp>
      <p:sp>
        <p:nvSpPr>
          <p:cNvPr id="50" name="Freeform 49">
            <a:extLst>
              <a:ext uri="{FF2B5EF4-FFF2-40B4-BE49-F238E27FC236}">
                <a16:creationId xmlns:a16="http://schemas.microsoft.com/office/drawing/2014/main" id="{5623A0E4-4758-D798-0CE3-49BF930D7EC9}"/>
              </a:ext>
            </a:extLst>
          </p:cNvPr>
          <p:cNvSpPr/>
          <p:nvPr/>
        </p:nvSpPr>
        <p:spPr>
          <a:xfrm flipH="1">
            <a:off x="5132627" y="6307341"/>
            <a:ext cx="2435195" cy="578026"/>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 name="Freeform 3">
            <a:extLst>
              <a:ext uri="{FF2B5EF4-FFF2-40B4-BE49-F238E27FC236}">
                <a16:creationId xmlns:a16="http://schemas.microsoft.com/office/drawing/2014/main" id="{35DBF5D8-A6B3-0342-EEA8-158CE90C1EEB}"/>
              </a:ext>
            </a:extLst>
          </p:cNvPr>
          <p:cNvSpPr/>
          <p:nvPr/>
        </p:nvSpPr>
        <p:spPr>
          <a:xfrm>
            <a:off x="1219200" y="1057509"/>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 name="TextBox 4">
            <a:extLst>
              <a:ext uri="{FF2B5EF4-FFF2-40B4-BE49-F238E27FC236}">
                <a16:creationId xmlns:a16="http://schemas.microsoft.com/office/drawing/2014/main" id="{134358E9-8B0C-00C1-BEC5-24726256E950}"/>
              </a:ext>
            </a:extLst>
          </p:cNvPr>
          <p:cNvSpPr txBox="1"/>
          <p:nvPr/>
        </p:nvSpPr>
        <p:spPr>
          <a:xfrm>
            <a:off x="662615" y="1251046"/>
            <a:ext cx="5817704" cy="268663"/>
          </a:xfrm>
          <a:prstGeom prst="rect">
            <a:avLst/>
          </a:prstGeom>
          <a:noFill/>
        </p:spPr>
        <p:txBody>
          <a:bodyPr wrap="square" lIns="91440" tIns="45720" rIns="91440" bIns="45720" anchor="t">
            <a:spAutoFit/>
          </a:bodyPr>
          <a:lstStyle/>
          <a:p>
            <a:pPr>
              <a:lnSpc>
                <a:spcPts val="1220"/>
              </a:lnSpc>
            </a:pPr>
            <a:r>
              <a:rPr lang="en-IE" b="1" err="1">
                <a:solidFill>
                  <a:schemeClr val="bg1"/>
                </a:solidFill>
                <a:ea typeface="Calibri"/>
              </a:rPr>
              <a:t>Pazarlama</a:t>
            </a:r>
            <a:r>
              <a:rPr lang="en-IE" b="1">
                <a:solidFill>
                  <a:schemeClr val="bg1"/>
                </a:solidFill>
                <a:ea typeface="Calibri"/>
              </a:rPr>
              <a:t> </a:t>
            </a:r>
            <a:r>
              <a:rPr lang="en-IE" b="1" err="1">
                <a:solidFill>
                  <a:schemeClr val="bg1"/>
                </a:solidFill>
                <a:ea typeface="Calibri"/>
              </a:rPr>
              <a:t>Stratejileri</a:t>
            </a:r>
            <a:endParaRPr lang="en-IE" b="1" err="1">
              <a:solidFill>
                <a:schemeClr val="bg1"/>
              </a:solidFill>
              <a:ea typeface="Calibri"/>
              <a:cs typeface="Calibri"/>
            </a:endParaRPr>
          </a:p>
        </p:txBody>
      </p:sp>
      <p:sp>
        <p:nvSpPr>
          <p:cNvPr id="2" name="Freeform 1">
            <a:extLst>
              <a:ext uri="{FF2B5EF4-FFF2-40B4-BE49-F238E27FC236}">
                <a16:creationId xmlns:a16="http://schemas.microsoft.com/office/drawing/2014/main" id="{5586E5C4-2D88-08A0-4C71-EDBC21FB67DA}"/>
              </a:ext>
            </a:extLst>
          </p:cNvPr>
          <p:cNvSpPr/>
          <p:nvPr/>
        </p:nvSpPr>
        <p:spPr>
          <a:xfrm flipH="1">
            <a:off x="3107387" y="6311807"/>
            <a:ext cx="3782684" cy="591663"/>
          </a:xfrm>
          <a:custGeom>
            <a:avLst/>
            <a:gdLst>
              <a:gd name="connsiteX0" fmla="*/ 3632175 w 3946431"/>
              <a:gd name="connsiteY0" fmla="*/ 0 h 578026"/>
              <a:gd name="connsiteX1" fmla="*/ 593566 w 3946431"/>
              <a:gd name="connsiteY1" fmla="*/ 0 h 578026"/>
              <a:gd name="connsiteX2" fmla="*/ 593566 w 3946431"/>
              <a:gd name="connsiteY2" fmla="*/ 2194 h 578026"/>
              <a:gd name="connsiteX3" fmla="*/ 0 w 3946431"/>
              <a:gd name="connsiteY3" fmla="*/ 2194 h 578026"/>
              <a:gd name="connsiteX4" fmla="*/ 0 w 3946431"/>
              <a:gd name="connsiteY4" fmla="*/ 578026 h 578026"/>
              <a:gd name="connsiteX5" fmla="*/ 2111015 w 3946431"/>
              <a:gd name="connsiteY5" fmla="*/ 578026 h 578026"/>
              <a:gd name="connsiteX6" fmla="*/ 2111015 w 3946431"/>
              <a:gd name="connsiteY6" fmla="*/ 578025 h 578026"/>
              <a:gd name="connsiteX7" fmla="*/ 2763709 w 3946431"/>
              <a:gd name="connsiteY7" fmla="*/ 578025 h 578026"/>
              <a:gd name="connsiteX8" fmla="*/ 2763709 w 3946431"/>
              <a:gd name="connsiteY8" fmla="*/ 575832 h 578026"/>
              <a:gd name="connsiteX9" fmla="*/ 3154598 w 3946431"/>
              <a:gd name="connsiteY9" fmla="*/ 575832 h 578026"/>
              <a:gd name="connsiteX10" fmla="*/ 3154598 w 3946431"/>
              <a:gd name="connsiteY10" fmla="*/ 575831 h 578026"/>
              <a:gd name="connsiteX11" fmla="*/ 3946431 w 3946431"/>
              <a:gd name="connsiteY11" fmla="*/ 575831 h 578026"/>
              <a:gd name="connsiteX12" fmla="*/ 3946431 w 3946431"/>
              <a:gd name="connsiteY12" fmla="*/ 311579 h 578026"/>
              <a:gd name="connsiteX13" fmla="*/ 3632175 w 3946431"/>
              <a:gd name="connsiteY13" fmla="*/ 0 h 57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46431" h="578026">
                <a:moveTo>
                  <a:pt x="3632175" y="0"/>
                </a:moveTo>
                <a:lnTo>
                  <a:pt x="593566" y="0"/>
                </a:lnTo>
                <a:lnTo>
                  <a:pt x="593566" y="2194"/>
                </a:lnTo>
                <a:lnTo>
                  <a:pt x="0" y="2194"/>
                </a:lnTo>
                <a:lnTo>
                  <a:pt x="0" y="578026"/>
                </a:lnTo>
                <a:lnTo>
                  <a:pt x="2111015" y="578026"/>
                </a:lnTo>
                <a:lnTo>
                  <a:pt x="2111015" y="578025"/>
                </a:lnTo>
                <a:lnTo>
                  <a:pt x="2763709" y="578025"/>
                </a:lnTo>
                <a:lnTo>
                  <a:pt x="2763709" y="575832"/>
                </a:lnTo>
                <a:lnTo>
                  <a:pt x="3154598" y="575832"/>
                </a:lnTo>
                <a:lnTo>
                  <a:pt x="3154598" y="575831"/>
                </a:lnTo>
                <a:lnTo>
                  <a:pt x="3946431" y="575831"/>
                </a:lnTo>
                <a:lnTo>
                  <a:pt x="3946431" y="311579"/>
                </a:lnTo>
                <a:cubicBezTo>
                  <a:pt x="3946431" y="140014"/>
                  <a:pt x="3805215" y="0"/>
                  <a:pt x="3632175" y="0"/>
                </a:cubicBez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7" name="TextBox 6">
            <a:extLst>
              <a:ext uri="{FF2B5EF4-FFF2-40B4-BE49-F238E27FC236}">
                <a16:creationId xmlns:a16="http://schemas.microsoft.com/office/drawing/2014/main" id="{B59E1D17-E30D-6104-3523-CD29DAFD03FE}"/>
              </a:ext>
            </a:extLst>
          </p:cNvPr>
          <p:cNvSpPr txBox="1"/>
          <p:nvPr/>
        </p:nvSpPr>
        <p:spPr>
          <a:xfrm>
            <a:off x="3924835" y="6526125"/>
            <a:ext cx="3032175" cy="268663"/>
          </a:xfrm>
          <a:prstGeom prst="rect">
            <a:avLst/>
          </a:prstGeom>
          <a:noFill/>
        </p:spPr>
        <p:txBody>
          <a:bodyPr wrap="square" lIns="91440" tIns="45720" rIns="91440" bIns="45720" anchor="t">
            <a:spAutoFit/>
          </a:bodyPr>
          <a:lstStyle/>
          <a:p>
            <a:pPr algn="l" rtl="0">
              <a:lnSpc>
                <a:spcPts val="1220"/>
              </a:lnSpc>
            </a:pPr>
            <a:r>
              <a:rPr lang="en-IE" b="1" err="1">
                <a:solidFill>
                  <a:schemeClr val="bg1"/>
                </a:solidFill>
                <a:ea typeface="Calibri" panose="020F0502020204030204" pitchFamily="34" charset="0"/>
              </a:rPr>
              <a:t>Müşteri</a:t>
            </a:r>
            <a:r>
              <a:rPr lang="en-IE" b="1">
                <a:solidFill>
                  <a:schemeClr val="bg1"/>
                </a:solidFill>
                <a:ea typeface="Calibri" panose="020F0502020204030204" pitchFamily="34" charset="0"/>
              </a:rPr>
              <a:t> </a:t>
            </a:r>
            <a:r>
              <a:rPr lang="en-IE" b="1" err="1">
                <a:solidFill>
                  <a:schemeClr val="bg1"/>
                </a:solidFill>
                <a:ea typeface="Calibri" panose="020F0502020204030204" pitchFamily="34" charset="0"/>
              </a:rPr>
              <a:t>Etkileşimi</a:t>
            </a:r>
            <a:r>
              <a:rPr lang="en-IE" b="1">
                <a:solidFill>
                  <a:schemeClr val="bg1"/>
                </a:solidFill>
                <a:ea typeface="Calibri" panose="020F0502020204030204" pitchFamily="34" charset="0"/>
              </a:rPr>
              <a:t> </a:t>
            </a:r>
            <a:r>
              <a:rPr lang="en-IE" b="1" err="1">
                <a:solidFill>
                  <a:schemeClr val="bg1"/>
                </a:solidFill>
                <a:ea typeface="Calibri" panose="020F0502020204030204" pitchFamily="34" charset="0"/>
              </a:rPr>
              <a:t>ve</a:t>
            </a:r>
            <a:r>
              <a:rPr lang="en-IE" b="1">
                <a:solidFill>
                  <a:schemeClr val="bg1"/>
                </a:solidFill>
                <a:ea typeface="Calibri" panose="020F0502020204030204" pitchFamily="34" charset="0"/>
              </a:rPr>
              <a:t> Sadakat</a:t>
            </a:r>
          </a:p>
        </p:txBody>
      </p:sp>
      <p:sp>
        <p:nvSpPr>
          <p:cNvPr id="3" name="Rectangle 2">
            <a:extLst>
              <a:ext uri="{FF2B5EF4-FFF2-40B4-BE49-F238E27FC236}">
                <a16:creationId xmlns:a16="http://schemas.microsoft.com/office/drawing/2014/main" id="{9DCE6C67-DAA4-1160-F9D1-C1DD1610B26B}"/>
              </a:ext>
            </a:extLst>
          </p:cNvPr>
          <p:cNvSpPr/>
          <p:nvPr/>
        </p:nvSpPr>
        <p:spPr>
          <a:xfrm>
            <a:off x="753685" y="8183877"/>
            <a:ext cx="6065750" cy="809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 Placeholder 4">
            <a:extLst>
              <a:ext uri="{FF2B5EF4-FFF2-40B4-BE49-F238E27FC236}">
                <a16:creationId xmlns:a16="http://schemas.microsoft.com/office/drawing/2014/main" id="{26BD7A1C-FB2D-4D04-4EEB-68A8BA37DF99}"/>
              </a:ext>
            </a:extLst>
          </p:cNvPr>
          <p:cNvSpPr txBox="1">
            <a:spLocks/>
          </p:cNvSpPr>
          <p:nvPr/>
        </p:nvSpPr>
        <p:spPr>
          <a:xfrm>
            <a:off x="866350" y="8281416"/>
            <a:ext cx="4246659" cy="426815"/>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lnSpc>
                <a:spcPts val="1320"/>
              </a:lnSpc>
            </a:pPr>
            <a:r>
              <a:rPr lang="en-IE" sz="1800" b="1">
                <a:solidFill>
                  <a:srgbClr val="F79037"/>
                </a:solidFill>
                <a:latin typeface="Calibri"/>
                <a:ea typeface="Calibri"/>
                <a:cs typeface="Calibri"/>
                <a:hlinkClick r:id="rId3">
                  <a:extLst>
                    <a:ext uri="{A12FA001-AC4F-418D-AE19-62706E023703}">
                      <ahyp:hlinkClr xmlns:ahyp="http://schemas.microsoft.com/office/drawing/2018/hyperlinkcolor" val="tx"/>
                    </a:ext>
                  </a:extLst>
                </a:hlinkClick>
              </a:rPr>
              <a:t>PAZARLAMA STRATEJİSİ ŞABLONU</a:t>
            </a:r>
            <a:r>
              <a:rPr lang="en-IE" sz="1800">
                <a:solidFill>
                  <a:srgbClr val="F79037"/>
                </a:solidFill>
                <a:latin typeface="Calibri"/>
                <a:ea typeface="Calibri"/>
                <a:cs typeface="Calibri"/>
                <a:hlinkClick r:id="rId3">
                  <a:extLst>
                    <a:ext uri="{A12FA001-AC4F-418D-AE19-62706E023703}">
                      <ahyp:hlinkClr xmlns:ahyp="http://schemas.microsoft.com/office/drawing/2018/hyperlinkcolor" val="tx"/>
                    </a:ext>
                  </a:extLst>
                </a:hlinkClick>
              </a:rPr>
              <a:t>:</a:t>
            </a:r>
          </a:p>
          <a:p>
            <a:pPr algn="l">
              <a:lnSpc>
                <a:spcPts val="1320"/>
              </a:lnSpc>
            </a:pPr>
            <a:r>
              <a:rPr lang="en-GB" sz="1150" err="1">
                <a:latin typeface="Calibri"/>
                <a:ea typeface="Calibri"/>
                <a:cs typeface="Calibri"/>
              </a:rPr>
              <a:t>Pazarlama</a:t>
            </a:r>
            <a:r>
              <a:rPr lang="en-GB" sz="1150">
                <a:latin typeface="Calibri"/>
                <a:ea typeface="Calibri"/>
                <a:cs typeface="Calibri"/>
              </a:rPr>
              <a:t> </a:t>
            </a:r>
            <a:r>
              <a:rPr lang="en-GB" sz="1150" err="1">
                <a:latin typeface="Calibri"/>
                <a:ea typeface="Calibri"/>
                <a:cs typeface="Calibri"/>
              </a:rPr>
              <a:t>stratejinizi</a:t>
            </a:r>
            <a:r>
              <a:rPr lang="en-GB" sz="1150">
                <a:latin typeface="Calibri"/>
                <a:ea typeface="Calibri"/>
                <a:cs typeface="Calibri"/>
              </a:rPr>
              <a:t> </a:t>
            </a:r>
            <a:r>
              <a:rPr lang="en-GB" sz="1150" err="1">
                <a:latin typeface="Calibri"/>
                <a:ea typeface="Calibri"/>
                <a:cs typeface="Calibri"/>
              </a:rPr>
              <a:t>geliştirmenize</a:t>
            </a:r>
            <a:r>
              <a:rPr lang="en-GB" sz="1150">
                <a:latin typeface="Calibri"/>
                <a:ea typeface="Calibri"/>
                <a:cs typeface="Calibri"/>
              </a:rPr>
              <a:t> </a:t>
            </a:r>
            <a:r>
              <a:rPr lang="en-GB" sz="1150" err="1">
                <a:latin typeface="Calibri"/>
                <a:ea typeface="Calibri"/>
                <a:cs typeface="Calibri"/>
              </a:rPr>
              <a:t>yardımcı</a:t>
            </a:r>
            <a:r>
              <a:rPr lang="en-GB" sz="1150">
                <a:latin typeface="Calibri"/>
                <a:ea typeface="Calibri"/>
                <a:cs typeface="Calibri"/>
              </a:rPr>
              <a:t> </a:t>
            </a:r>
            <a:r>
              <a:rPr lang="en-GB" sz="1150" err="1">
                <a:latin typeface="Calibri"/>
                <a:ea typeface="Calibri"/>
                <a:cs typeface="Calibri"/>
              </a:rPr>
              <a:t>olacak</a:t>
            </a:r>
            <a:r>
              <a:rPr lang="en-GB" sz="1150">
                <a:latin typeface="Calibri"/>
                <a:ea typeface="Calibri"/>
                <a:cs typeface="Calibri"/>
              </a:rPr>
              <a:t> </a:t>
            </a:r>
            <a:r>
              <a:rPr lang="en-GB" sz="1150" err="1">
                <a:latin typeface="Calibri"/>
                <a:ea typeface="Calibri"/>
                <a:cs typeface="Calibri"/>
              </a:rPr>
              <a:t>hedefler</a:t>
            </a:r>
            <a:r>
              <a:rPr lang="en-GB" sz="1150">
                <a:latin typeface="Calibri"/>
                <a:ea typeface="Calibri"/>
                <a:cs typeface="Calibri"/>
              </a:rPr>
              <a:t>, </a:t>
            </a:r>
            <a:r>
              <a:rPr lang="en-GB" sz="1150" err="1">
                <a:latin typeface="Calibri"/>
                <a:ea typeface="Calibri"/>
                <a:cs typeface="Calibri"/>
              </a:rPr>
              <a:t>pazar</a:t>
            </a:r>
            <a:r>
              <a:rPr lang="en-GB" sz="1150">
                <a:latin typeface="Calibri"/>
                <a:ea typeface="Calibri"/>
                <a:cs typeface="Calibri"/>
              </a:rPr>
              <a:t> </a:t>
            </a:r>
            <a:r>
              <a:rPr lang="en-GB" sz="1150" err="1">
                <a:latin typeface="Calibri"/>
                <a:ea typeface="Calibri"/>
                <a:cs typeface="Calibri"/>
              </a:rPr>
              <a:t>bölümleri</a:t>
            </a:r>
            <a:r>
              <a:rPr lang="en-GB" sz="1150">
                <a:latin typeface="Calibri"/>
                <a:ea typeface="Calibri"/>
                <a:cs typeface="Calibri"/>
              </a:rPr>
              <a:t>, </a:t>
            </a:r>
            <a:r>
              <a:rPr lang="en-GB" sz="1150" err="1">
                <a:latin typeface="Calibri"/>
                <a:ea typeface="Calibri"/>
                <a:cs typeface="Calibri"/>
              </a:rPr>
              <a:t>konumlandırma</a:t>
            </a:r>
            <a:r>
              <a:rPr lang="en-GB" sz="1150">
                <a:latin typeface="Calibri"/>
                <a:ea typeface="Calibri"/>
                <a:cs typeface="Calibri"/>
              </a:rPr>
              <a:t> </a:t>
            </a:r>
            <a:r>
              <a:rPr lang="en-GB" sz="1150" err="1">
                <a:latin typeface="Calibri"/>
                <a:ea typeface="Calibri"/>
                <a:cs typeface="Calibri"/>
              </a:rPr>
              <a:t>ve</a:t>
            </a:r>
            <a:r>
              <a:rPr lang="en-GB" sz="1150">
                <a:latin typeface="Calibri"/>
                <a:ea typeface="Calibri"/>
                <a:cs typeface="Calibri"/>
              </a:rPr>
              <a:t> </a:t>
            </a:r>
            <a:r>
              <a:rPr lang="en-GB" sz="1150" err="1">
                <a:latin typeface="Calibri"/>
                <a:ea typeface="Calibri"/>
                <a:cs typeface="Calibri"/>
              </a:rPr>
              <a:t>programlar</a:t>
            </a:r>
            <a:r>
              <a:rPr lang="en-GB" sz="1150">
                <a:latin typeface="Calibri"/>
                <a:ea typeface="Calibri"/>
                <a:cs typeface="Calibri"/>
              </a:rPr>
              <a:t> </a:t>
            </a:r>
            <a:r>
              <a:rPr lang="en-GB" sz="1150" err="1">
                <a:latin typeface="Calibri"/>
                <a:ea typeface="Calibri"/>
                <a:cs typeface="Calibri"/>
              </a:rPr>
              <a:t>için</a:t>
            </a:r>
            <a:r>
              <a:rPr lang="en-GB" sz="1150">
                <a:latin typeface="Calibri"/>
                <a:ea typeface="Calibri"/>
                <a:cs typeface="Calibri"/>
              </a:rPr>
              <a:t> </a:t>
            </a:r>
            <a:r>
              <a:rPr lang="en-GB" sz="1150" err="1">
                <a:latin typeface="Calibri"/>
                <a:ea typeface="Calibri"/>
                <a:cs typeface="Calibri"/>
              </a:rPr>
              <a:t>buraya</a:t>
            </a:r>
            <a:r>
              <a:rPr lang="en-GB" sz="1150">
                <a:latin typeface="Calibri"/>
                <a:ea typeface="Calibri"/>
                <a:cs typeface="Calibri"/>
              </a:rPr>
              <a:t> </a:t>
            </a:r>
            <a:r>
              <a:rPr lang="en-GB" sz="1150" err="1">
                <a:latin typeface="Calibri"/>
                <a:ea typeface="Calibri"/>
                <a:cs typeface="Calibri"/>
              </a:rPr>
              <a:t>bakın</a:t>
            </a:r>
            <a:r>
              <a:rPr lang="en-GB" sz="1150">
                <a:latin typeface="Calibri"/>
                <a:ea typeface="Calibri"/>
                <a:cs typeface="Calibri"/>
              </a:rPr>
              <a:t>.</a:t>
            </a:r>
          </a:p>
        </p:txBody>
      </p:sp>
      <p:grpSp>
        <p:nvGrpSpPr>
          <p:cNvPr id="9" name="Graphic 4">
            <a:extLst>
              <a:ext uri="{FF2B5EF4-FFF2-40B4-BE49-F238E27FC236}">
                <a16:creationId xmlns:a16="http://schemas.microsoft.com/office/drawing/2014/main" id="{F454C996-F146-888B-CD1B-E19E3A13A649}"/>
              </a:ext>
            </a:extLst>
          </p:cNvPr>
          <p:cNvGrpSpPr/>
          <p:nvPr/>
        </p:nvGrpSpPr>
        <p:grpSpPr>
          <a:xfrm rot="19088255">
            <a:off x="5363535" y="8259111"/>
            <a:ext cx="340780" cy="658854"/>
            <a:chOff x="9129274" y="2719113"/>
            <a:chExt cx="717139" cy="1386497"/>
          </a:xfrm>
          <a:solidFill>
            <a:srgbClr val="000000"/>
          </a:solidFill>
        </p:grpSpPr>
        <p:grpSp>
          <p:nvGrpSpPr>
            <p:cNvPr id="10" name="Graphic 4">
              <a:extLst>
                <a:ext uri="{FF2B5EF4-FFF2-40B4-BE49-F238E27FC236}">
                  <a16:creationId xmlns:a16="http://schemas.microsoft.com/office/drawing/2014/main" id="{09169F36-53FB-066F-31B4-C0AEBF677A5B}"/>
                </a:ext>
              </a:extLst>
            </p:cNvPr>
            <p:cNvGrpSpPr/>
            <p:nvPr/>
          </p:nvGrpSpPr>
          <p:grpSpPr>
            <a:xfrm>
              <a:off x="9159507" y="2719113"/>
              <a:ext cx="446280" cy="440141"/>
              <a:chOff x="9159507" y="2719113"/>
              <a:chExt cx="446280" cy="440141"/>
            </a:xfrm>
            <a:grpFill/>
          </p:grpSpPr>
          <p:sp>
            <p:nvSpPr>
              <p:cNvPr id="23" name="Freeform 44">
                <a:extLst>
                  <a:ext uri="{FF2B5EF4-FFF2-40B4-BE49-F238E27FC236}">
                    <a16:creationId xmlns:a16="http://schemas.microsoft.com/office/drawing/2014/main" id="{B027D5FE-39A5-F36C-CD04-C5D0623A3AB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24" name="Freeform 45">
                <a:extLst>
                  <a:ext uri="{FF2B5EF4-FFF2-40B4-BE49-F238E27FC236}">
                    <a16:creationId xmlns:a16="http://schemas.microsoft.com/office/drawing/2014/main" id="{B1DB453D-3A59-0D68-BA37-18DD9BD98E8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12" name="Graphic 4">
              <a:extLst>
                <a:ext uri="{FF2B5EF4-FFF2-40B4-BE49-F238E27FC236}">
                  <a16:creationId xmlns:a16="http://schemas.microsoft.com/office/drawing/2014/main" id="{7EA515A4-237D-1DE0-9CF2-35E3A6BC689B}"/>
                </a:ext>
              </a:extLst>
            </p:cNvPr>
            <p:cNvGrpSpPr/>
            <p:nvPr/>
          </p:nvGrpSpPr>
          <p:grpSpPr>
            <a:xfrm>
              <a:off x="9129274" y="2893887"/>
              <a:ext cx="717139" cy="1211724"/>
              <a:chOff x="9129274" y="2893887"/>
              <a:chExt cx="717139" cy="1211724"/>
            </a:xfrm>
            <a:grpFill/>
          </p:grpSpPr>
          <p:sp>
            <p:nvSpPr>
              <p:cNvPr id="13" name="Freeform 37">
                <a:extLst>
                  <a:ext uri="{FF2B5EF4-FFF2-40B4-BE49-F238E27FC236}">
                    <a16:creationId xmlns:a16="http://schemas.microsoft.com/office/drawing/2014/main" id="{46BF1941-DBA8-F9CE-A154-78EBED12228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14" name="Freeform 38">
                <a:extLst>
                  <a:ext uri="{FF2B5EF4-FFF2-40B4-BE49-F238E27FC236}">
                    <a16:creationId xmlns:a16="http://schemas.microsoft.com/office/drawing/2014/main" id="{4773EA8E-AFF9-4BD6-BE24-C773B2856B91}"/>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15" name="Freeform 39">
                <a:extLst>
                  <a:ext uri="{FF2B5EF4-FFF2-40B4-BE49-F238E27FC236}">
                    <a16:creationId xmlns:a16="http://schemas.microsoft.com/office/drawing/2014/main" id="{B0350AA2-974C-5A1A-509E-0932FCC5543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16" name="Freeform 40">
                <a:extLst>
                  <a:ext uri="{FF2B5EF4-FFF2-40B4-BE49-F238E27FC236}">
                    <a16:creationId xmlns:a16="http://schemas.microsoft.com/office/drawing/2014/main" id="{535459D6-F8BD-24B0-784F-B78498C60C29}"/>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17" name="Freeform 41">
                <a:extLst>
                  <a:ext uri="{FF2B5EF4-FFF2-40B4-BE49-F238E27FC236}">
                    <a16:creationId xmlns:a16="http://schemas.microsoft.com/office/drawing/2014/main" id="{FE3293F7-7770-145E-21A3-E077ED6D19E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18" name="Freeform 42">
                <a:extLst>
                  <a:ext uri="{FF2B5EF4-FFF2-40B4-BE49-F238E27FC236}">
                    <a16:creationId xmlns:a16="http://schemas.microsoft.com/office/drawing/2014/main" id="{AA5091D3-3424-C627-EDD3-F0B4ECB0FC10}"/>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22" name="Freeform 43">
                <a:extLst>
                  <a:ext uri="{FF2B5EF4-FFF2-40B4-BE49-F238E27FC236}">
                    <a16:creationId xmlns:a16="http://schemas.microsoft.com/office/drawing/2014/main" id="{073E2182-E707-3AE1-B6BC-5C48D93CF41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
        <p:nvSpPr>
          <p:cNvPr id="27" name="Text Box 5">
            <a:extLst>
              <a:ext uri="{FF2B5EF4-FFF2-40B4-BE49-F238E27FC236}">
                <a16:creationId xmlns:a16="http://schemas.microsoft.com/office/drawing/2014/main" id="{74EF1A47-FDCA-5432-3F55-87266D1E6D11}"/>
              </a:ext>
            </a:extLst>
          </p:cNvPr>
          <p:cNvSpPr txBox="1"/>
          <p:nvPr/>
        </p:nvSpPr>
        <p:spPr>
          <a:xfrm>
            <a:off x="4872381" y="10184971"/>
            <a:ext cx="1968786" cy="384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bg1"/>
                </a:solidFill>
                <a:effectLst/>
                <a:latin typeface="Calibri"/>
                <a:ea typeface="Open Sans"/>
                <a:cs typeface="Calibri"/>
              </a:rPr>
              <a:t>İnsanlar</a:t>
            </a:r>
            <a:r>
              <a:rPr lang="en-US" sz="900" b="1">
                <a:solidFill>
                  <a:schemeClr val="bg1"/>
                </a:solidFill>
                <a:latin typeface="Calibri"/>
                <a:ea typeface="Open Sans"/>
                <a:cs typeface="Calibri"/>
              </a:rPr>
              <a:t>, </a:t>
            </a:r>
            <a:r>
              <a:rPr lang="en-US" sz="900" b="1" i="0" err="1">
                <a:solidFill>
                  <a:schemeClr val="bg1"/>
                </a:solidFill>
                <a:effectLst/>
                <a:latin typeface="Calibri"/>
                <a:ea typeface="Open Sans"/>
                <a:cs typeface="Calibri"/>
              </a:rPr>
              <a:t>Gezegen</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ve</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Kârlılık</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için</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Gıda</a:t>
            </a:r>
            <a:endParaRPr lang="en-IE" sz="900" b="1" i="0">
              <a:solidFill>
                <a:schemeClr val="bg1"/>
              </a:solidFill>
              <a:latin typeface="Calibri"/>
              <a:ea typeface="Open Sans"/>
              <a:cs typeface="Calibri"/>
            </a:endParaRPr>
          </a:p>
        </p:txBody>
      </p:sp>
    </p:spTree>
    <p:extLst>
      <p:ext uri="{BB962C8B-B14F-4D97-AF65-F5344CB8AC3E}">
        <p14:creationId xmlns:p14="http://schemas.microsoft.com/office/powerpoint/2010/main" val="242573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AC1F934D-846A-9051-8366-BA5E02079525}"/>
              </a:ext>
            </a:extLst>
          </p:cNvPr>
          <p:cNvSpPr/>
          <p:nvPr/>
        </p:nvSpPr>
        <p:spPr>
          <a:xfrm flipH="1">
            <a:off x="2754777" y="441864"/>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 name="Text Placeholder 3">
            <a:extLst>
              <a:ext uri="{FF2B5EF4-FFF2-40B4-BE49-F238E27FC236}">
                <a16:creationId xmlns:a16="http://schemas.microsoft.com/office/drawing/2014/main" id="{576EF86D-1FEE-A8A0-30B9-B4FDAA205FAD}"/>
              </a:ext>
            </a:extLst>
          </p:cNvPr>
          <p:cNvSpPr>
            <a:spLocks noGrp="1"/>
          </p:cNvSpPr>
          <p:nvPr>
            <p:ph type="body" sz="quarter" idx="30"/>
          </p:nvPr>
        </p:nvSpPr>
        <p:spPr>
          <a:xfrm>
            <a:off x="2999190" y="840358"/>
            <a:ext cx="4095877" cy="946746"/>
          </a:xfrm>
        </p:spPr>
        <p:txBody>
          <a:bodyPr vert="horz" lIns="91440" tIns="45720" rIns="91440" bIns="45720" rtlCol="0" anchor="t">
            <a:noAutofit/>
          </a:bodyPr>
          <a:lstStyle/>
          <a:p>
            <a:r>
              <a:rPr lang="en-US" altLang="en-US" sz="2800" err="1">
                <a:solidFill>
                  <a:schemeClr val="tx1"/>
                </a:solidFill>
                <a:latin typeface="Calibri"/>
                <a:cs typeface="Calibri"/>
              </a:rPr>
              <a:t>Etik</a:t>
            </a:r>
            <a:r>
              <a:rPr lang="en-US" altLang="en-US" sz="2800">
                <a:solidFill>
                  <a:schemeClr val="tx1"/>
                </a:solidFill>
                <a:latin typeface="Calibri"/>
                <a:cs typeface="Calibri"/>
              </a:rPr>
              <a:t> </a:t>
            </a:r>
            <a:r>
              <a:rPr lang="en-US" altLang="en-US" sz="2800" err="1">
                <a:solidFill>
                  <a:schemeClr val="tx1"/>
                </a:solidFill>
                <a:latin typeface="Calibri"/>
                <a:cs typeface="Calibri"/>
              </a:rPr>
              <a:t>Gıda</a:t>
            </a:r>
            <a:r>
              <a:rPr lang="en-US" altLang="en-US" sz="2800">
                <a:solidFill>
                  <a:schemeClr val="tx1"/>
                </a:solidFill>
                <a:latin typeface="Calibri"/>
                <a:cs typeface="Calibri"/>
              </a:rPr>
              <a:t> </a:t>
            </a:r>
            <a:r>
              <a:rPr lang="en-US" altLang="en-US" sz="2800" err="1">
                <a:solidFill>
                  <a:schemeClr val="tx1"/>
                </a:solidFill>
                <a:latin typeface="Calibri"/>
                <a:cs typeface="Calibri"/>
              </a:rPr>
              <a:t>İşletmeciliğine</a:t>
            </a:r>
            <a:r>
              <a:rPr lang="en-US" altLang="en-US" sz="2800">
                <a:solidFill>
                  <a:schemeClr val="tx1"/>
                </a:solidFill>
                <a:latin typeface="Calibri"/>
                <a:cs typeface="Calibri"/>
              </a:rPr>
              <a:t> </a:t>
            </a:r>
            <a:r>
              <a:rPr lang="en-US" altLang="en-US" sz="2800" err="1">
                <a:solidFill>
                  <a:schemeClr val="tx1"/>
                </a:solidFill>
                <a:latin typeface="Calibri"/>
                <a:cs typeface="Calibri"/>
              </a:rPr>
              <a:t>Giriş</a:t>
            </a:r>
            <a:endParaRPr lang="en-US" sz="2800" err="1">
              <a:solidFill>
                <a:schemeClr val="tx1"/>
              </a:solidFill>
            </a:endParaRPr>
          </a:p>
        </p:txBody>
      </p:sp>
      <p:sp>
        <p:nvSpPr>
          <p:cNvPr id="7" name="Freeform 6">
            <a:extLst>
              <a:ext uri="{FF2B5EF4-FFF2-40B4-BE49-F238E27FC236}">
                <a16:creationId xmlns:a16="http://schemas.microsoft.com/office/drawing/2014/main" id="{BAE2D372-1F8C-61C7-A79C-BAEF2B4FB5D7}"/>
              </a:ext>
            </a:extLst>
          </p:cNvPr>
          <p:cNvSpPr/>
          <p:nvPr/>
        </p:nvSpPr>
        <p:spPr>
          <a:xfrm>
            <a:off x="1161217" y="1738924"/>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8" name="Text Placeholder 32">
            <a:extLst>
              <a:ext uri="{FF2B5EF4-FFF2-40B4-BE49-F238E27FC236}">
                <a16:creationId xmlns:a16="http://schemas.microsoft.com/office/drawing/2014/main" id="{B2E96398-55D0-1417-903A-5E736A16ACBA}"/>
              </a:ext>
            </a:extLst>
          </p:cNvPr>
          <p:cNvSpPr txBox="1">
            <a:spLocks/>
          </p:cNvSpPr>
          <p:nvPr/>
        </p:nvSpPr>
        <p:spPr>
          <a:xfrm>
            <a:off x="999054" y="670218"/>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a:solidFill>
                  <a:srgbClr val="F79037"/>
                </a:solidFill>
              </a:rPr>
              <a:t>01</a:t>
            </a:r>
            <a:endParaRPr lang="en-US" sz="8800">
              <a:solidFill>
                <a:srgbClr val="F79037"/>
              </a:solidFill>
            </a:endParaRPr>
          </a:p>
        </p:txBody>
      </p:sp>
      <p:sp>
        <p:nvSpPr>
          <p:cNvPr id="16" name="Text Placeholder 15">
            <a:extLst>
              <a:ext uri="{FF2B5EF4-FFF2-40B4-BE49-F238E27FC236}">
                <a16:creationId xmlns:a16="http://schemas.microsoft.com/office/drawing/2014/main" id="{E132529A-793C-7FF9-1D11-363B8119C6D5}"/>
              </a:ext>
            </a:extLst>
          </p:cNvPr>
          <p:cNvSpPr>
            <a:spLocks noGrp="1"/>
          </p:cNvSpPr>
          <p:nvPr>
            <p:ph type="body" sz="quarter" idx="32"/>
          </p:nvPr>
        </p:nvSpPr>
        <p:spPr>
          <a:xfrm>
            <a:off x="560167" y="8195720"/>
            <a:ext cx="6439339" cy="1494269"/>
          </a:xfrm>
        </p:spPr>
        <p:txBody>
          <a:bodyPr numCol="2"/>
          <a:lstStyle/>
          <a:p>
            <a:pPr algn="l">
              <a:lnSpc>
                <a:spcPts val="1320"/>
              </a:lnSpc>
            </a:pPr>
            <a:r>
              <a:rPr lang="tr-TR" sz="1150" b="1">
                <a:latin typeface="Calibri"/>
                <a:cs typeface="Calibri"/>
              </a:rPr>
              <a:t>Bu kılavuz, gıda endüstrisinin toplumumuzu, ekonomimizi ve çevremizi şekillendirmede önemli bir rol oynadığı anlayışıyla oluşturulmuştur. </a:t>
            </a:r>
            <a:r>
              <a:rPr lang="tr-TR" sz="1200">
                <a:solidFill>
                  <a:srgbClr val="0F0F0F"/>
                </a:solidFill>
                <a:latin typeface="Calibri"/>
                <a:cs typeface="Calibri"/>
              </a:rPr>
              <a:t>Bilinçli tüketicilerin artan talebini doğrultusunda, sürdürülebilir, sorumlu ve etik olarak üretilmiş gıda seçenekleri arayan tüketicileri göz önünde bulundurur.</a:t>
            </a:r>
            <a:endParaRPr lang="tr-TR" sz="1150">
              <a:latin typeface="Calibri"/>
              <a:cs typeface="Calibri"/>
            </a:endParaRPr>
          </a:p>
          <a:p>
            <a:pPr algn="l" rtl="0">
              <a:lnSpc>
                <a:spcPts val="1320"/>
              </a:lnSpc>
            </a:pPr>
            <a:endParaRPr lang="tr-TR" sz="1150"/>
          </a:p>
          <a:p>
            <a:pPr algn="l" rtl="0">
              <a:lnSpc>
                <a:spcPts val="1320"/>
              </a:lnSpc>
            </a:pPr>
            <a:endParaRPr lang="tr-TR" sz="1150"/>
          </a:p>
          <a:p>
            <a:pPr algn="l" rtl="0">
              <a:lnSpc>
                <a:spcPts val="1320"/>
              </a:lnSpc>
            </a:pPr>
            <a:endParaRPr lang="tr-TR" sz="1150"/>
          </a:p>
          <a:p>
            <a:pPr algn="l">
              <a:lnSpc>
                <a:spcPts val="1320"/>
              </a:lnSpc>
            </a:pPr>
            <a:r>
              <a:rPr lang="tr-TR" sz="1150">
                <a:latin typeface="Calibri"/>
                <a:cs typeface="Calibri"/>
              </a:rPr>
              <a:t>Bir gıda girişimcisi olarak, işiniz aracılığıyla dünya üzerinde olumlu bir etki yaratmak için eşsiz bir fırsata sahipsiniz. İster yeni bir girişime başlıyor olun, ister etik gıda sektöründe ürün/hizmet çeşitliliğini arttırın, bu kılavuz, paha biçilmez bilgiler, pratik rehberlik ve kanıtlanmış stratejiler sunarak, temel bir gıda işletmesi kurmanın karmaşıklıklarını aşmanıza yardımcı olacak, Avrupa genelinde başvurulacak rehberiniz olarak size hizmet edecektir. </a:t>
            </a:r>
          </a:p>
        </p:txBody>
      </p:sp>
      <p:sp>
        <p:nvSpPr>
          <p:cNvPr id="50" name="Freeform 49">
            <a:extLst>
              <a:ext uri="{FF2B5EF4-FFF2-40B4-BE49-F238E27FC236}">
                <a16:creationId xmlns:a16="http://schemas.microsoft.com/office/drawing/2014/main" id="{915C6AF2-5250-DF7E-8CF2-78DFD17F72F1}"/>
              </a:ext>
            </a:extLst>
          </p:cNvPr>
          <p:cNvSpPr/>
          <p:nvPr/>
        </p:nvSpPr>
        <p:spPr>
          <a:xfrm>
            <a:off x="0" y="1960837"/>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52" name="Freeform 51">
            <a:extLst>
              <a:ext uri="{FF2B5EF4-FFF2-40B4-BE49-F238E27FC236}">
                <a16:creationId xmlns:a16="http://schemas.microsoft.com/office/drawing/2014/main" id="{3A9F6315-5F1C-7AEA-D5F1-244E9EBA5A51}"/>
              </a:ext>
            </a:extLst>
          </p:cNvPr>
          <p:cNvSpPr/>
          <p:nvPr/>
        </p:nvSpPr>
        <p:spPr>
          <a:xfrm>
            <a:off x="469159" y="5345906"/>
            <a:ext cx="4312251" cy="2477987"/>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solidFill>
            <a:srgbClr val="F79037"/>
          </a:solid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53" name="TextBox 52">
            <a:extLst>
              <a:ext uri="{FF2B5EF4-FFF2-40B4-BE49-F238E27FC236}">
                <a16:creationId xmlns:a16="http://schemas.microsoft.com/office/drawing/2014/main" id="{274EC544-AD3B-A6BD-2EDE-DADDBD789797}"/>
              </a:ext>
            </a:extLst>
          </p:cNvPr>
          <p:cNvSpPr txBox="1"/>
          <p:nvPr/>
        </p:nvSpPr>
        <p:spPr>
          <a:xfrm>
            <a:off x="655727" y="5577124"/>
            <a:ext cx="4000939" cy="1938992"/>
          </a:xfrm>
          <a:prstGeom prst="rect">
            <a:avLst/>
          </a:prstGeom>
          <a:noFill/>
        </p:spPr>
        <p:txBody>
          <a:bodyPr wrap="square" lIns="91440" tIns="45720" rIns="91440" bIns="45720" anchor="t">
            <a:spAutoFit/>
          </a:bodyPr>
          <a:lstStyle/>
          <a:p>
            <a:r>
              <a:rPr lang="en-IE" sz="2000" b="1" err="1">
                <a:solidFill>
                  <a:schemeClr val="bg1"/>
                </a:solidFill>
                <a:latin typeface="Calibri"/>
                <a:ea typeface="Calibri" panose="020F0502020204030204" pitchFamily="34" charset="0"/>
                <a:cs typeface="Calibri"/>
              </a:rPr>
              <a:t>İnovatif</a:t>
            </a:r>
            <a:r>
              <a:rPr lang="en-IE" sz="2000" b="1">
                <a:solidFill>
                  <a:schemeClr val="bg1"/>
                </a:solidFill>
                <a:latin typeface="Calibri"/>
                <a:ea typeface="Calibri" panose="020F0502020204030204" pitchFamily="34" charset="0"/>
                <a:cs typeface="Calibri"/>
              </a:rPr>
              <a:t> </a:t>
            </a:r>
            <a:r>
              <a:rPr lang="en-IE" sz="2000" b="1" err="1">
                <a:solidFill>
                  <a:schemeClr val="bg1"/>
                </a:solidFill>
                <a:latin typeface="Calibri"/>
                <a:ea typeface="Calibri" panose="020F0502020204030204" pitchFamily="34" charset="0"/>
                <a:cs typeface="Calibri"/>
              </a:rPr>
              <a:t>Etik</a:t>
            </a:r>
            <a:r>
              <a:rPr lang="en-IE" sz="2000" b="1">
                <a:solidFill>
                  <a:schemeClr val="bg1"/>
                </a:solidFill>
                <a:latin typeface="Calibri"/>
                <a:ea typeface="Calibri" panose="020F0502020204030204" pitchFamily="34" charset="0"/>
                <a:cs typeface="Calibri"/>
              </a:rPr>
              <a:t> </a:t>
            </a:r>
            <a:r>
              <a:rPr lang="en-IE" sz="2000" b="1" err="1">
                <a:solidFill>
                  <a:schemeClr val="bg1"/>
                </a:solidFill>
                <a:latin typeface="Calibri"/>
                <a:ea typeface="Calibri" panose="020F0502020204030204" pitchFamily="34" charset="0"/>
                <a:cs typeface="Calibri"/>
              </a:rPr>
              <a:t>Gıda</a:t>
            </a:r>
            <a:r>
              <a:rPr lang="en-IE" sz="2000" b="1">
                <a:solidFill>
                  <a:schemeClr val="bg1"/>
                </a:solidFill>
                <a:latin typeface="Calibri"/>
                <a:ea typeface="Calibri" panose="020F0502020204030204" pitchFamily="34" charset="0"/>
                <a:cs typeface="Calibri"/>
              </a:rPr>
              <a:t> </a:t>
            </a:r>
            <a:r>
              <a:rPr lang="en-IE" sz="2000" b="1" err="1">
                <a:solidFill>
                  <a:schemeClr val="bg1"/>
                </a:solidFill>
                <a:latin typeface="Calibri"/>
                <a:ea typeface="Calibri" panose="020F0502020204030204" pitchFamily="34" charset="0"/>
                <a:cs typeface="Calibri"/>
              </a:rPr>
              <a:t>Girişimciliği</a:t>
            </a:r>
            <a:r>
              <a:rPr lang="en-IE" sz="2000" b="1">
                <a:solidFill>
                  <a:schemeClr val="bg1"/>
                </a:solidFill>
                <a:latin typeface="Calibri"/>
                <a:ea typeface="Calibri" panose="020F0502020204030204" pitchFamily="34" charset="0"/>
                <a:cs typeface="Calibri"/>
              </a:rPr>
              <a:t> </a:t>
            </a:r>
            <a:r>
              <a:rPr lang="en-IE" sz="2000" b="1" err="1">
                <a:solidFill>
                  <a:schemeClr val="bg1"/>
                </a:solidFill>
                <a:latin typeface="Calibri"/>
                <a:ea typeface="Calibri" panose="020F0502020204030204" pitchFamily="34" charset="0"/>
                <a:cs typeface="Calibri"/>
              </a:rPr>
              <a:t>Kılavuzu'na</a:t>
            </a:r>
            <a:r>
              <a:rPr lang="en-IE" sz="2000" b="1">
                <a:solidFill>
                  <a:schemeClr val="bg1"/>
                </a:solidFill>
                <a:latin typeface="Calibri"/>
                <a:ea typeface="Calibri" panose="020F0502020204030204" pitchFamily="34" charset="0"/>
                <a:cs typeface="Calibri"/>
              </a:rPr>
              <a:t> </a:t>
            </a:r>
            <a:r>
              <a:rPr lang="en-IE" sz="2000" err="1">
                <a:solidFill>
                  <a:schemeClr val="bg1"/>
                </a:solidFill>
                <a:latin typeface="Calibri"/>
                <a:ea typeface="Calibri" panose="020F0502020204030204" pitchFamily="34" charset="0"/>
                <a:cs typeface="Calibri"/>
              </a:rPr>
              <a:t>hoşgeldiniz</a:t>
            </a:r>
            <a:r>
              <a:rPr lang="en-IE" sz="2000">
                <a:solidFill>
                  <a:schemeClr val="bg1"/>
                </a:solidFill>
                <a:latin typeface="Calibri"/>
                <a:ea typeface="Calibri" panose="020F0502020204030204" pitchFamily="34" charset="0"/>
                <a:cs typeface="Calibri"/>
              </a:rPr>
              <a:t>. Bu, </a:t>
            </a:r>
            <a:r>
              <a:rPr lang="en-IE" sz="2000" err="1">
                <a:solidFill>
                  <a:schemeClr val="bg1"/>
                </a:solidFill>
                <a:effectLst/>
                <a:latin typeface="Calibri"/>
                <a:ea typeface="Calibri" panose="020F0502020204030204" pitchFamily="34" charset="0"/>
                <a:cs typeface="Calibri"/>
              </a:rPr>
              <a:t>gıda</a:t>
            </a:r>
            <a:r>
              <a:rPr lang="en-IE" sz="2000">
                <a:solidFill>
                  <a:schemeClr val="bg1"/>
                </a:solidFill>
                <a:effectLst/>
                <a:latin typeface="Calibri"/>
                <a:ea typeface="Calibri" panose="020F0502020204030204" pitchFamily="34" charset="0"/>
                <a:cs typeface="Calibri"/>
              </a:rPr>
              <a:t> </a:t>
            </a:r>
            <a:r>
              <a:rPr lang="en-IE" sz="2000" err="1">
                <a:solidFill>
                  <a:schemeClr val="bg1"/>
                </a:solidFill>
                <a:effectLst/>
                <a:latin typeface="Calibri"/>
                <a:ea typeface="Calibri" panose="020F0502020204030204" pitchFamily="34" charset="0"/>
                <a:cs typeface="Calibri"/>
              </a:rPr>
              <a:t>işletmeleri</a:t>
            </a:r>
            <a:r>
              <a:rPr lang="en-IE" sz="2000">
                <a:solidFill>
                  <a:schemeClr val="bg1"/>
                </a:solidFill>
                <a:effectLst/>
                <a:latin typeface="Calibri"/>
                <a:ea typeface="Calibri" panose="020F0502020204030204" pitchFamily="34" charset="0"/>
                <a:cs typeface="Calibri"/>
              </a:rPr>
              <a:t> </a:t>
            </a:r>
            <a:r>
              <a:rPr lang="en-IE" sz="2000" err="1">
                <a:solidFill>
                  <a:schemeClr val="bg1"/>
                </a:solidFill>
                <a:effectLst/>
                <a:latin typeface="Calibri"/>
                <a:ea typeface="Calibri" panose="020F0502020204030204" pitchFamily="34" charset="0"/>
                <a:cs typeface="Calibri"/>
              </a:rPr>
              <a:t>kurma</a:t>
            </a:r>
            <a:r>
              <a:rPr lang="en-IE" sz="2000">
                <a:solidFill>
                  <a:schemeClr val="bg1"/>
                </a:solidFill>
                <a:effectLst/>
                <a:latin typeface="Calibri"/>
                <a:ea typeface="Calibri" panose="020F0502020204030204" pitchFamily="34" charset="0"/>
                <a:cs typeface="Calibri"/>
              </a:rPr>
              <a:t> </a:t>
            </a:r>
            <a:r>
              <a:rPr lang="en-IE" sz="2000" err="1">
                <a:solidFill>
                  <a:schemeClr val="bg1"/>
                </a:solidFill>
                <a:effectLst/>
                <a:latin typeface="Calibri"/>
                <a:ea typeface="Calibri" panose="020F0502020204030204" pitchFamily="34" charset="0"/>
                <a:cs typeface="Calibri"/>
              </a:rPr>
              <a:t>ve</a:t>
            </a:r>
            <a:r>
              <a:rPr lang="en-IE" sz="2000">
                <a:solidFill>
                  <a:schemeClr val="bg1"/>
                </a:solidFill>
                <a:effectLst/>
                <a:latin typeface="Calibri"/>
                <a:ea typeface="Calibri" panose="020F0502020204030204" pitchFamily="34" charset="0"/>
                <a:cs typeface="Calibri"/>
              </a:rPr>
              <a:t> </a:t>
            </a:r>
            <a:r>
              <a:rPr lang="en-IE" sz="2000" err="1">
                <a:solidFill>
                  <a:schemeClr val="bg1"/>
                </a:solidFill>
                <a:effectLst/>
                <a:latin typeface="Calibri"/>
                <a:ea typeface="Calibri" panose="020F0502020204030204" pitchFamily="34" charset="0"/>
                <a:cs typeface="Calibri"/>
              </a:rPr>
              <a:t>büyütme</a:t>
            </a:r>
            <a:r>
              <a:rPr lang="en-IE" sz="2000">
                <a:solidFill>
                  <a:schemeClr val="bg1"/>
                </a:solidFill>
                <a:effectLst/>
                <a:latin typeface="Calibri"/>
                <a:ea typeface="Calibri" panose="020F0502020204030204" pitchFamily="34" charset="0"/>
                <a:cs typeface="Calibri"/>
              </a:rPr>
              <a:t> </a:t>
            </a:r>
            <a:r>
              <a:rPr lang="en-IE" sz="2000" err="1">
                <a:solidFill>
                  <a:schemeClr val="bg1"/>
                </a:solidFill>
                <a:effectLst/>
                <a:latin typeface="Calibri"/>
                <a:ea typeface="Calibri" panose="020F0502020204030204" pitchFamily="34" charset="0"/>
                <a:cs typeface="Calibri"/>
              </a:rPr>
              <a:t>konusunda</a:t>
            </a:r>
            <a:r>
              <a:rPr lang="en-IE" sz="2000">
                <a:solidFill>
                  <a:schemeClr val="bg1"/>
                </a:solidFill>
                <a:effectLst/>
                <a:latin typeface="Calibri"/>
                <a:ea typeface="Calibri" panose="020F0502020204030204" pitchFamily="34" charset="0"/>
                <a:cs typeface="Calibri"/>
              </a:rPr>
              <a:t> </a:t>
            </a:r>
            <a:r>
              <a:rPr lang="en-IE" sz="2000" err="1">
                <a:solidFill>
                  <a:schemeClr val="bg1"/>
                </a:solidFill>
                <a:effectLst/>
                <a:latin typeface="Calibri"/>
                <a:ea typeface="Calibri" panose="020F0502020204030204" pitchFamily="34" charset="0"/>
                <a:cs typeface="Calibri"/>
              </a:rPr>
              <a:t>tutkulu</a:t>
            </a:r>
            <a:r>
              <a:rPr lang="en-IE" sz="2000">
                <a:solidFill>
                  <a:schemeClr val="bg1"/>
                </a:solidFill>
                <a:effectLst/>
                <a:latin typeface="Calibri"/>
                <a:ea typeface="Calibri" panose="020F0502020204030204" pitchFamily="34" charset="0"/>
                <a:cs typeface="Calibri"/>
              </a:rPr>
              <a:t> </a:t>
            </a:r>
            <a:r>
              <a:rPr lang="en-IE" sz="2000" err="1">
                <a:solidFill>
                  <a:schemeClr val="bg1"/>
                </a:solidFill>
                <a:effectLst/>
                <a:latin typeface="Calibri"/>
                <a:ea typeface="Calibri" panose="020F0502020204030204" pitchFamily="34" charset="0"/>
                <a:cs typeface="Calibri"/>
              </a:rPr>
              <a:t>olan</a:t>
            </a:r>
            <a:r>
              <a:rPr lang="en-IE" sz="2000">
                <a:solidFill>
                  <a:schemeClr val="bg1"/>
                </a:solidFill>
                <a:effectLst/>
                <a:latin typeface="Calibri"/>
                <a:ea typeface="Calibri" panose="020F0502020204030204" pitchFamily="34" charset="0"/>
                <a:cs typeface="Calibri"/>
              </a:rPr>
              <a:t> </a:t>
            </a:r>
            <a:r>
              <a:rPr lang="en-IE" sz="2000" err="1">
                <a:solidFill>
                  <a:schemeClr val="bg1"/>
                </a:solidFill>
                <a:effectLst/>
                <a:latin typeface="Calibri"/>
                <a:ea typeface="Calibri" panose="020F0502020204030204" pitchFamily="34" charset="0"/>
                <a:cs typeface="Calibri"/>
              </a:rPr>
              <a:t>gıda</a:t>
            </a:r>
            <a:r>
              <a:rPr lang="en-IE" sz="2000">
                <a:solidFill>
                  <a:schemeClr val="bg1"/>
                </a:solidFill>
                <a:effectLst/>
                <a:latin typeface="Calibri"/>
                <a:ea typeface="Calibri" panose="020F0502020204030204" pitchFamily="34" charset="0"/>
                <a:cs typeface="Calibri"/>
              </a:rPr>
              <a:t> </a:t>
            </a:r>
            <a:r>
              <a:rPr lang="en-IE" sz="2000" err="1">
                <a:solidFill>
                  <a:schemeClr val="bg1"/>
                </a:solidFill>
                <a:effectLst/>
                <a:latin typeface="Calibri"/>
                <a:ea typeface="Calibri" panose="020F0502020204030204" pitchFamily="34" charset="0"/>
                <a:cs typeface="Calibri"/>
              </a:rPr>
              <a:t>girişimcileri</a:t>
            </a:r>
            <a:r>
              <a:rPr lang="en-IE" sz="2000">
                <a:solidFill>
                  <a:schemeClr val="bg1"/>
                </a:solidFill>
                <a:effectLst/>
                <a:latin typeface="Calibri"/>
                <a:ea typeface="Calibri" panose="020F0502020204030204" pitchFamily="34" charset="0"/>
                <a:cs typeface="Calibri"/>
              </a:rPr>
              <a:t> </a:t>
            </a:r>
            <a:r>
              <a:rPr lang="en-IE" sz="2000" err="1">
                <a:solidFill>
                  <a:schemeClr val="bg1"/>
                </a:solidFill>
                <a:effectLst/>
                <a:latin typeface="Calibri"/>
                <a:ea typeface="Calibri" panose="020F0502020204030204" pitchFamily="34" charset="0"/>
                <a:cs typeface="Calibri"/>
              </a:rPr>
              <a:t>için</a:t>
            </a:r>
            <a:r>
              <a:rPr lang="en-IE" sz="2000">
                <a:solidFill>
                  <a:schemeClr val="bg1"/>
                </a:solidFill>
                <a:effectLst/>
                <a:latin typeface="Calibri"/>
                <a:ea typeface="Calibri" panose="020F0502020204030204" pitchFamily="34" charset="0"/>
                <a:cs typeface="Calibri"/>
              </a:rPr>
              <a:t> </a:t>
            </a:r>
            <a:r>
              <a:rPr lang="en-IE" sz="2000" err="1">
                <a:solidFill>
                  <a:schemeClr val="bg1"/>
                </a:solidFill>
                <a:effectLst/>
                <a:latin typeface="Calibri"/>
                <a:ea typeface="Calibri" panose="020F0502020204030204" pitchFamily="34" charset="0"/>
                <a:cs typeface="Calibri"/>
              </a:rPr>
              <a:t>özel</a:t>
            </a:r>
            <a:r>
              <a:rPr lang="en-IE" sz="2000">
                <a:solidFill>
                  <a:schemeClr val="bg1"/>
                </a:solidFill>
                <a:effectLst/>
                <a:latin typeface="Calibri"/>
                <a:ea typeface="Calibri" panose="020F0502020204030204" pitchFamily="34" charset="0"/>
                <a:cs typeface="Calibri"/>
              </a:rPr>
              <a:t> </a:t>
            </a:r>
            <a:r>
              <a:rPr lang="en-IE" sz="2000" err="1">
                <a:solidFill>
                  <a:schemeClr val="bg1"/>
                </a:solidFill>
                <a:effectLst/>
                <a:latin typeface="Calibri"/>
                <a:ea typeface="Calibri" panose="020F0502020204030204" pitchFamily="34" charset="0"/>
                <a:cs typeface="Calibri"/>
              </a:rPr>
              <a:t>olarak</a:t>
            </a:r>
            <a:r>
              <a:rPr lang="en-IE" sz="2000">
                <a:solidFill>
                  <a:schemeClr val="bg1"/>
                </a:solidFill>
                <a:effectLst/>
                <a:latin typeface="Calibri"/>
                <a:ea typeface="Calibri" panose="020F0502020204030204" pitchFamily="34" charset="0"/>
                <a:cs typeface="Calibri"/>
              </a:rPr>
              <a:t> </a:t>
            </a:r>
            <a:r>
              <a:rPr lang="en-IE" sz="2000" err="1">
                <a:solidFill>
                  <a:schemeClr val="bg1"/>
                </a:solidFill>
                <a:effectLst/>
                <a:latin typeface="Calibri"/>
                <a:ea typeface="Calibri" panose="020F0502020204030204" pitchFamily="34" charset="0"/>
                <a:cs typeface="Calibri"/>
              </a:rPr>
              <a:t>tasarlanmış</a:t>
            </a:r>
            <a:r>
              <a:rPr lang="en-IE" sz="2000">
                <a:solidFill>
                  <a:schemeClr val="bg1"/>
                </a:solidFill>
                <a:effectLst/>
                <a:latin typeface="Calibri"/>
                <a:ea typeface="Calibri" panose="020F0502020204030204" pitchFamily="34" charset="0"/>
                <a:cs typeface="Calibri"/>
              </a:rPr>
              <a:t> </a:t>
            </a:r>
            <a:r>
              <a:rPr lang="en-IE" sz="2000" err="1">
                <a:solidFill>
                  <a:schemeClr val="bg1"/>
                </a:solidFill>
                <a:effectLst/>
                <a:latin typeface="Calibri"/>
                <a:ea typeface="Calibri" panose="020F0502020204030204" pitchFamily="34" charset="0"/>
                <a:cs typeface="Calibri"/>
              </a:rPr>
              <a:t>kapsamlı</a:t>
            </a:r>
            <a:r>
              <a:rPr lang="en-IE" sz="2000">
                <a:solidFill>
                  <a:schemeClr val="bg1"/>
                </a:solidFill>
                <a:effectLst/>
                <a:latin typeface="Calibri"/>
                <a:ea typeface="Calibri" panose="020F0502020204030204" pitchFamily="34" charset="0"/>
                <a:cs typeface="Calibri"/>
              </a:rPr>
              <a:t> </a:t>
            </a:r>
            <a:r>
              <a:rPr lang="en-IE" sz="2000" err="1">
                <a:solidFill>
                  <a:schemeClr val="bg1"/>
                </a:solidFill>
                <a:effectLst/>
                <a:latin typeface="Calibri"/>
                <a:ea typeface="Calibri" panose="020F0502020204030204" pitchFamily="34" charset="0"/>
                <a:cs typeface="Calibri"/>
              </a:rPr>
              <a:t>bir</a:t>
            </a:r>
            <a:r>
              <a:rPr lang="en-IE" sz="2000">
                <a:solidFill>
                  <a:schemeClr val="bg1"/>
                </a:solidFill>
                <a:effectLst/>
                <a:latin typeface="Calibri"/>
                <a:ea typeface="Calibri" panose="020F0502020204030204" pitchFamily="34" charset="0"/>
                <a:cs typeface="Calibri"/>
              </a:rPr>
              <a:t> </a:t>
            </a:r>
            <a:r>
              <a:rPr lang="en-IE" sz="2000" err="1">
                <a:solidFill>
                  <a:schemeClr val="bg1"/>
                </a:solidFill>
                <a:latin typeface="Calibri"/>
                <a:ea typeface="Calibri" panose="020F0502020204030204" pitchFamily="34" charset="0"/>
                <a:cs typeface="Calibri"/>
              </a:rPr>
              <a:t>kaynaktır</a:t>
            </a:r>
            <a:r>
              <a:rPr lang="en-IE" sz="2000">
                <a:solidFill>
                  <a:schemeClr val="bg1"/>
                </a:solidFill>
                <a:effectLst/>
                <a:latin typeface="Calibri"/>
                <a:ea typeface="Calibri" panose="020F0502020204030204" pitchFamily="34" charset="0"/>
                <a:cs typeface="Calibri"/>
              </a:rPr>
              <a:t>.</a:t>
            </a:r>
            <a:endParaRPr lang="en-US" sz="2000">
              <a:solidFill>
                <a:schemeClr val="bg1"/>
              </a:solidFill>
              <a:latin typeface="Calibri"/>
              <a:cs typeface="Calibri"/>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6</a:t>
            </a:fld>
            <a:endParaRPr lang="en-US" sz="900">
              <a:solidFill>
                <a:schemeClr val="tx1"/>
              </a:solidFill>
            </a:endParaRPr>
          </a:p>
        </p:txBody>
      </p:sp>
      <p:sp>
        <p:nvSpPr>
          <p:cNvPr id="3" name="Text Box 5">
            <a:extLst>
              <a:ext uri="{FF2B5EF4-FFF2-40B4-BE49-F238E27FC236}">
                <a16:creationId xmlns:a16="http://schemas.microsoft.com/office/drawing/2014/main" id="{378D3B3A-016E-D7D9-D241-C973C7225782}"/>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7560573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10</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a:lstStyle/>
          <a:p>
            <a:pPr algn="l" rtl="0"/>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Yasal ve Düzenleyici Hususlar</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60</a:t>
            </a:fld>
            <a:endParaRPr lang="en-US" sz="900">
              <a:solidFill>
                <a:schemeClr val="tx1"/>
              </a:solidFill>
            </a:endParaRPr>
          </a:p>
        </p:txBody>
      </p:sp>
      <p:sp>
        <p:nvSpPr>
          <p:cNvPr id="6" name="Text Box 5">
            <a:extLst>
              <a:ext uri="{FF2B5EF4-FFF2-40B4-BE49-F238E27FC236}">
                <a16:creationId xmlns:a16="http://schemas.microsoft.com/office/drawing/2014/main" id="{F331C7DC-507B-70C0-BF4A-66D9288B4367}"/>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1632818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9">
            <a:extLst>
              <a:ext uri="{FF2B5EF4-FFF2-40B4-BE49-F238E27FC236}">
                <a16:creationId xmlns:a16="http://schemas.microsoft.com/office/drawing/2014/main" id="{D47D8081-B155-005A-93BB-239BF81D9ED3}"/>
              </a:ext>
            </a:extLst>
          </p:cNvPr>
          <p:cNvSpPr/>
          <p:nvPr/>
        </p:nvSpPr>
        <p:spPr>
          <a:xfrm rot="5400000">
            <a:off x="-1607796" y="3529620"/>
            <a:ext cx="7559675" cy="4344083"/>
          </a:xfrm>
          <a:custGeom>
            <a:avLst/>
            <a:gdLst>
              <a:gd name="connsiteX0" fmla="*/ 0 w 7559675"/>
              <a:gd name="connsiteY0" fmla="*/ 0 h 4344083"/>
              <a:gd name="connsiteX1" fmla="*/ 2891533 w 7559675"/>
              <a:gd name="connsiteY1" fmla="*/ 0 h 4344083"/>
              <a:gd name="connsiteX2" fmla="*/ 4224890 w 7559675"/>
              <a:gd name="connsiteY2" fmla="*/ 0 h 4344083"/>
              <a:gd name="connsiteX3" fmla="*/ 7116423 w 7559675"/>
              <a:gd name="connsiteY3" fmla="*/ 0 h 4344083"/>
              <a:gd name="connsiteX4" fmla="*/ 7559675 w 7559675"/>
              <a:gd name="connsiteY4" fmla="*/ 474809 h 4344083"/>
              <a:gd name="connsiteX5" fmla="*/ 7559675 w 7559675"/>
              <a:gd name="connsiteY5" fmla="*/ 4344083 h 4344083"/>
              <a:gd name="connsiteX6" fmla="*/ 4668142 w 7559675"/>
              <a:gd name="connsiteY6" fmla="*/ 4344083 h 4344083"/>
              <a:gd name="connsiteX7" fmla="*/ 3542412 w 7559675"/>
              <a:gd name="connsiteY7" fmla="*/ 4344083 h 4344083"/>
              <a:gd name="connsiteX8" fmla="*/ 650879 w 7559675"/>
              <a:gd name="connsiteY8" fmla="*/ 4344083 h 4344083"/>
              <a:gd name="connsiteX9" fmla="*/ 0 w 7559675"/>
              <a:gd name="connsiteY9" fmla="*/ 3646864 h 4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344083">
                <a:moveTo>
                  <a:pt x="0" y="0"/>
                </a:moveTo>
                <a:lnTo>
                  <a:pt x="2891533" y="0"/>
                </a:lnTo>
                <a:lnTo>
                  <a:pt x="4224890" y="0"/>
                </a:lnTo>
                <a:lnTo>
                  <a:pt x="7116423" y="0"/>
                </a:lnTo>
                <a:cubicBezTo>
                  <a:pt x="7361379" y="0"/>
                  <a:pt x="7559675" y="212415"/>
                  <a:pt x="7559675" y="474809"/>
                </a:cubicBezTo>
                <a:lnTo>
                  <a:pt x="7559675" y="4344083"/>
                </a:lnTo>
                <a:lnTo>
                  <a:pt x="4668142" y="4344083"/>
                </a:lnTo>
                <a:lnTo>
                  <a:pt x="3542412" y="4344083"/>
                </a:lnTo>
                <a:lnTo>
                  <a:pt x="650879" y="4344083"/>
                </a:lnTo>
                <a:cubicBezTo>
                  <a:pt x="291614" y="4344083"/>
                  <a:pt x="0" y="4031709"/>
                  <a:pt x="0" y="3646864"/>
                </a:cubicBezTo>
                <a:close/>
              </a:path>
            </a:pathLst>
          </a:custGeom>
          <a:blipFill dpi="0" rotWithShape="0">
            <a:blip r:embed="rId2" cstate="email">
              <a:extLst>
                <a:ext uri="{28A0092B-C50C-407E-A947-70E740481C1C}">
                  <a14:useLocalDpi xmlns:a14="http://schemas.microsoft.com/office/drawing/2010/main"/>
                </a:ext>
              </a:extLst>
            </a:blip>
            <a:srcRect/>
            <a:stretch>
              <a:fillRect t="153"/>
            </a:stretch>
          </a:blipFill>
          <a:ln w="3598" cap="flat">
            <a:noFill/>
            <a:prstDash val="solid"/>
            <a:miter/>
          </a:ln>
        </p:spPr>
        <p:txBody>
          <a:bodyPr wrap="square"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0" i="0">
              <a:latin typeface="Calibri" panose="020F0502020204030204" pitchFamily="34" charset="0"/>
            </a:endParaRPr>
          </a:p>
        </p:txBody>
      </p:sp>
      <p:sp>
        <p:nvSpPr>
          <p:cNvPr id="16" name="Text Placeholder 15">
            <a:extLst>
              <a:ext uri="{FF2B5EF4-FFF2-40B4-BE49-F238E27FC236}">
                <a16:creationId xmlns:a16="http://schemas.microsoft.com/office/drawing/2014/main" id="{E132529A-793C-7FF9-1D11-363B8119C6D5}"/>
              </a:ext>
            </a:extLst>
          </p:cNvPr>
          <p:cNvSpPr>
            <a:spLocks noGrp="1"/>
          </p:cNvSpPr>
          <p:nvPr>
            <p:ph type="body" sz="quarter" idx="32"/>
          </p:nvPr>
        </p:nvSpPr>
        <p:spPr>
          <a:xfrm>
            <a:off x="4519715" y="7039086"/>
            <a:ext cx="2514591" cy="2515591"/>
          </a:xfrm>
        </p:spPr>
        <p:txBody>
          <a:bodyPr numCol="1"/>
          <a:lstStyle/>
          <a:p>
            <a:pPr>
              <a:lnSpc>
                <a:spcPts val="1320"/>
              </a:lnSpc>
            </a:pPr>
            <a:r>
              <a:rPr lang="tr-TR" sz="1150">
                <a:latin typeface="Calibri"/>
                <a:ea typeface="Calibri"/>
                <a:cs typeface="Calibri"/>
              </a:rPr>
              <a:t>Ayrıca işletmenizin uyumlu kalmasını sağlamak için gelişen politika ve düzenlemelere nasıl ayak uydurabileceğinizi de ele alacağız. Bu bölüm, etik gıda işletmelerinin işleyişini düzenleyen yasal ve düzenleyici yapıya derinlemesine bir bakış sunmaktadır. Bu yasaları anlamak yalnızca cezalardan kaçınmanıza yardımcı olmakla kalmayacak, aynı zamanda müşterileriniz ve paydaşlarınız gözünde güven oluşturmanıza da yardımcı olacaktır.</a:t>
            </a:r>
            <a:endParaRPr lang="en-US"/>
          </a:p>
          <a:p>
            <a:pPr algn="l" rtl="0">
              <a:lnSpc>
                <a:spcPts val="1320"/>
              </a:lnSpc>
            </a:pPr>
            <a:endParaRPr lang="tr-TR" sz="1150">
              <a:ea typeface="Calibri"/>
            </a:endParaRPr>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61</a:t>
            </a:fld>
            <a:endParaRPr lang="en-US" sz="900">
              <a:solidFill>
                <a:schemeClr val="tx1"/>
              </a:solidFill>
            </a:endParaRPr>
          </a:p>
        </p:txBody>
      </p:sp>
      <p:grpSp>
        <p:nvGrpSpPr>
          <p:cNvPr id="9" name="Group 8">
            <a:extLst>
              <a:ext uri="{FF2B5EF4-FFF2-40B4-BE49-F238E27FC236}">
                <a16:creationId xmlns:a16="http://schemas.microsoft.com/office/drawing/2014/main" id="{D47D7E66-3185-A347-4E96-2E99958CBA99}"/>
              </a:ext>
            </a:extLst>
          </p:cNvPr>
          <p:cNvGrpSpPr/>
          <p:nvPr/>
        </p:nvGrpSpPr>
        <p:grpSpPr>
          <a:xfrm>
            <a:off x="2906134" y="3982103"/>
            <a:ext cx="4329056" cy="2748669"/>
            <a:chOff x="141575" y="481772"/>
            <a:chExt cx="4412840" cy="2339889"/>
          </a:xfrm>
        </p:grpSpPr>
        <p:sp>
          <p:nvSpPr>
            <p:cNvPr id="2" name="Freeform 1">
              <a:extLst>
                <a:ext uri="{FF2B5EF4-FFF2-40B4-BE49-F238E27FC236}">
                  <a16:creationId xmlns:a16="http://schemas.microsoft.com/office/drawing/2014/main" id="{F57E95C6-3FD7-DE5E-8EAB-6F8FDEDC57D0}"/>
                </a:ext>
              </a:extLst>
            </p:cNvPr>
            <p:cNvSpPr/>
            <p:nvPr/>
          </p:nvSpPr>
          <p:spPr>
            <a:xfrm>
              <a:off x="14157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pPr algn="l" rtl="0"/>
              <a:endParaRPr lang="en-US" b="0" i="0">
                <a:latin typeface="Calibri" panose="020F0502020204030204" pitchFamily="34" charset="0"/>
              </a:endParaRPr>
            </a:p>
          </p:txBody>
        </p:sp>
        <p:sp>
          <p:nvSpPr>
            <p:cNvPr id="5" name="Freeform 4">
              <a:extLst>
                <a:ext uri="{FF2B5EF4-FFF2-40B4-BE49-F238E27FC236}">
                  <a16:creationId xmlns:a16="http://schemas.microsoft.com/office/drawing/2014/main" id="{FE1A39A2-6BB3-84B4-ECF8-1A22C510D950}"/>
                </a:ext>
              </a:extLst>
            </p:cNvPr>
            <p:cNvSpPr/>
            <p:nvPr/>
          </p:nvSpPr>
          <p:spPr>
            <a:xfrm>
              <a:off x="172333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F1A0C2"/>
            </a:solidFill>
            <a:ln w="3598" cap="flat">
              <a:noFill/>
              <a:prstDash val="solid"/>
              <a:miter/>
            </a:ln>
          </p:spPr>
          <p:txBody>
            <a:bodyPr rtlCol="0" anchor="ctr"/>
            <a:lstStyle/>
            <a:p>
              <a:pPr algn="l" rtl="0"/>
              <a:endParaRPr lang="en-US" b="0" i="0">
                <a:latin typeface="Calibri" panose="020F0502020204030204" pitchFamily="34" charset="0"/>
              </a:endParaRPr>
            </a:p>
          </p:txBody>
        </p:sp>
      </p:grpSp>
      <p:sp>
        <p:nvSpPr>
          <p:cNvPr id="6" name="TextBox 5">
            <a:extLst>
              <a:ext uri="{FF2B5EF4-FFF2-40B4-BE49-F238E27FC236}">
                <a16:creationId xmlns:a16="http://schemas.microsoft.com/office/drawing/2014/main" id="{C8013714-4CCB-B60B-04B8-01FD6ADFD51A}"/>
              </a:ext>
            </a:extLst>
          </p:cNvPr>
          <p:cNvSpPr txBox="1"/>
          <p:nvPr/>
        </p:nvSpPr>
        <p:spPr>
          <a:xfrm>
            <a:off x="3242018" y="4237409"/>
            <a:ext cx="3793528" cy="2246769"/>
          </a:xfrm>
          <a:prstGeom prst="rect">
            <a:avLst/>
          </a:prstGeom>
          <a:noFill/>
        </p:spPr>
        <p:txBody>
          <a:bodyPr wrap="square" lIns="91440" tIns="45720" rIns="91440" bIns="45720" anchor="t">
            <a:spAutoFit/>
          </a:bodyPr>
          <a:lstStyle/>
          <a:p>
            <a:r>
              <a:rPr lang="en-IE" sz="2000">
                <a:solidFill>
                  <a:schemeClr val="bg1"/>
                </a:solidFill>
                <a:effectLst/>
                <a:latin typeface="Calibri"/>
                <a:ea typeface="Calibri"/>
                <a:cs typeface="Calibri"/>
              </a:rPr>
              <a:t>Bu </a:t>
            </a:r>
            <a:r>
              <a:rPr lang="en-IE" sz="2000" err="1">
                <a:solidFill>
                  <a:schemeClr val="bg1"/>
                </a:solidFill>
                <a:latin typeface="Calibri"/>
                <a:ea typeface="Calibri"/>
                <a:cs typeface="Calibri"/>
              </a:rPr>
              <a:t>bölümde</a:t>
            </a:r>
            <a:r>
              <a:rPr lang="en-IE" sz="2000">
                <a:solidFill>
                  <a:schemeClr val="bg1"/>
                </a:solidFill>
                <a:latin typeface="Calibri"/>
                <a:ea typeface="Calibri"/>
                <a:cs typeface="Calibri"/>
              </a:rPr>
              <a:t>, </a:t>
            </a:r>
            <a:r>
              <a:rPr lang="en-IE" sz="2000" b="1" err="1">
                <a:solidFill>
                  <a:schemeClr val="bg1"/>
                </a:solidFill>
                <a:latin typeface="Calibri"/>
                <a:ea typeface="Calibri"/>
                <a:cs typeface="Calibri"/>
              </a:rPr>
              <a:t>gıda</a:t>
            </a:r>
            <a:r>
              <a:rPr lang="en-IE" sz="2000" b="1">
                <a:solidFill>
                  <a:schemeClr val="bg1"/>
                </a:solidFill>
                <a:effectLst/>
                <a:latin typeface="Calibri"/>
                <a:ea typeface="Calibri"/>
                <a:cs typeface="Calibri"/>
              </a:rPr>
              <a:t> </a:t>
            </a:r>
            <a:r>
              <a:rPr lang="en-IE" sz="2000" b="1" err="1">
                <a:solidFill>
                  <a:schemeClr val="bg1"/>
                </a:solidFill>
                <a:effectLst/>
                <a:latin typeface="Calibri"/>
                <a:ea typeface="Calibri"/>
                <a:cs typeface="Calibri"/>
              </a:rPr>
              <a:t>güvenliği</a:t>
            </a:r>
            <a:r>
              <a:rPr lang="en-IE" sz="2000" b="1">
                <a:solidFill>
                  <a:schemeClr val="bg1"/>
                </a:solidFill>
                <a:effectLst/>
                <a:latin typeface="Calibri"/>
                <a:ea typeface="Calibri"/>
                <a:cs typeface="Calibri"/>
              </a:rPr>
              <a:t> </a:t>
            </a:r>
            <a:r>
              <a:rPr lang="en-IE" sz="2000" b="1" err="1">
                <a:solidFill>
                  <a:schemeClr val="bg1"/>
                </a:solidFill>
                <a:effectLst/>
                <a:latin typeface="Calibri"/>
                <a:ea typeface="Calibri"/>
                <a:cs typeface="Calibri"/>
              </a:rPr>
              <a:t>düzenlemeleri</a:t>
            </a:r>
            <a:r>
              <a:rPr lang="en-IE" sz="2000" b="1">
                <a:solidFill>
                  <a:schemeClr val="bg1"/>
                </a:solidFill>
                <a:effectLst/>
                <a:latin typeface="Calibri"/>
                <a:ea typeface="Calibri"/>
                <a:cs typeface="Calibri"/>
              </a:rPr>
              <a:t>, </a:t>
            </a:r>
            <a:r>
              <a:rPr lang="en-IE" sz="2000" b="1" err="1">
                <a:solidFill>
                  <a:schemeClr val="bg1"/>
                </a:solidFill>
                <a:effectLst/>
                <a:latin typeface="Calibri"/>
                <a:ea typeface="Calibri"/>
                <a:cs typeface="Calibri"/>
              </a:rPr>
              <a:t>iş</a:t>
            </a:r>
            <a:r>
              <a:rPr lang="en-IE" sz="2000" b="1">
                <a:solidFill>
                  <a:schemeClr val="bg1"/>
                </a:solidFill>
                <a:effectLst/>
                <a:latin typeface="Calibri"/>
                <a:ea typeface="Calibri"/>
                <a:cs typeface="Calibri"/>
              </a:rPr>
              <a:t> </a:t>
            </a:r>
            <a:r>
              <a:rPr lang="en-IE" sz="2000" b="1" err="1">
                <a:solidFill>
                  <a:schemeClr val="bg1"/>
                </a:solidFill>
                <a:effectLst/>
                <a:latin typeface="Calibri"/>
                <a:ea typeface="Calibri"/>
                <a:cs typeface="Calibri"/>
              </a:rPr>
              <a:t>kanunları</a:t>
            </a:r>
            <a:r>
              <a:rPr lang="en-IE" sz="2000">
                <a:solidFill>
                  <a:schemeClr val="bg1"/>
                </a:solidFill>
                <a:effectLst/>
                <a:latin typeface="Calibri"/>
                <a:ea typeface="Calibri"/>
                <a:cs typeface="Calibri"/>
              </a:rPr>
              <a:t>, </a:t>
            </a:r>
            <a:r>
              <a:rPr lang="en-IE" sz="2000" err="1">
                <a:solidFill>
                  <a:schemeClr val="bg1"/>
                </a:solidFill>
                <a:latin typeface="Calibri"/>
                <a:ea typeface="Calibri"/>
                <a:cs typeface="Calibri"/>
              </a:rPr>
              <a:t>ve</a:t>
            </a:r>
            <a:r>
              <a:rPr lang="en-IE" sz="2000">
                <a:solidFill>
                  <a:schemeClr val="bg1"/>
                </a:solidFill>
                <a:latin typeface="Calibri"/>
                <a:ea typeface="Calibri"/>
                <a:cs typeface="Calibri"/>
              </a:rPr>
              <a:t> </a:t>
            </a:r>
            <a:r>
              <a:rPr lang="en-IE" sz="2000" b="1" err="1">
                <a:solidFill>
                  <a:schemeClr val="bg1"/>
                </a:solidFill>
                <a:latin typeface="Calibri"/>
                <a:ea typeface="Calibri"/>
                <a:cs typeface="Calibri"/>
              </a:rPr>
              <a:t>sertifika</a:t>
            </a:r>
            <a:r>
              <a:rPr lang="en-IE" sz="2000" b="1">
                <a:solidFill>
                  <a:schemeClr val="bg1"/>
                </a:solidFill>
                <a:effectLst/>
                <a:latin typeface="Calibri"/>
                <a:ea typeface="Calibri"/>
                <a:cs typeface="Calibri"/>
              </a:rPr>
              <a:t> </a:t>
            </a:r>
            <a:r>
              <a:rPr lang="en-IE" sz="2000" b="1" err="1">
                <a:solidFill>
                  <a:schemeClr val="bg1"/>
                </a:solidFill>
                <a:latin typeface="Calibri"/>
                <a:ea typeface="Calibri"/>
                <a:cs typeface="Calibri"/>
              </a:rPr>
              <a:t>gereksinimlerini</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içerecek</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şekilde</a:t>
            </a:r>
            <a:r>
              <a:rPr lang="en-IE" sz="2000">
                <a:solidFill>
                  <a:schemeClr val="bg1"/>
                </a:solidFill>
                <a:latin typeface="Calibri"/>
                <a:ea typeface="Calibri"/>
                <a:cs typeface="Calibri"/>
              </a:rPr>
              <a:t> </a:t>
            </a:r>
            <a:r>
              <a:rPr lang="en-IE" sz="2000" b="1" err="1">
                <a:solidFill>
                  <a:schemeClr val="bg1"/>
                </a:solidFill>
                <a:latin typeface="Calibri"/>
                <a:ea typeface="Calibri"/>
                <a:cs typeface="Calibri"/>
              </a:rPr>
              <a:t>e</a:t>
            </a:r>
            <a:r>
              <a:rPr lang="en-IE" sz="2000" b="1" err="1">
                <a:solidFill>
                  <a:schemeClr val="bg1"/>
                </a:solidFill>
                <a:ea typeface="+mn-lt"/>
                <a:cs typeface="+mn-lt"/>
              </a:rPr>
              <a:t>tik</a:t>
            </a:r>
            <a:r>
              <a:rPr lang="en-IE" sz="2000" b="1">
                <a:solidFill>
                  <a:schemeClr val="bg1"/>
                </a:solidFill>
                <a:ea typeface="+mn-lt"/>
                <a:cs typeface="+mn-lt"/>
              </a:rPr>
              <a:t> </a:t>
            </a:r>
            <a:r>
              <a:rPr lang="en-IE" sz="2000" b="1" err="1">
                <a:solidFill>
                  <a:schemeClr val="bg1"/>
                </a:solidFill>
                <a:ea typeface="+mn-lt"/>
                <a:cs typeface="+mn-lt"/>
              </a:rPr>
              <a:t>bir</a:t>
            </a:r>
            <a:r>
              <a:rPr lang="en-IE" sz="2000" b="1">
                <a:solidFill>
                  <a:schemeClr val="bg1"/>
                </a:solidFill>
                <a:ea typeface="+mn-lt"/>
                <a:cs typeface="+mn-lt"/>
              </a:rPr>
              <a:t> </a:t>
            </a:r>
            <a:r>
              <a:rPr lang="en-IE" sz="2000" b="1" err="1">
                <a:solidFill>
                  <a:schemeClr val="bg1"/>
                </a:solidFill>
                <a:ea typeface="+mn-lt"/>
                <a:cs typeface="+mn-lt"/>
              </a:rPr>
              <a:t>gıda</a:t>
            </a:r>
            <a:r>
              <a:rPr lang="en-IE" sz="2000" b="1">
                <a:solidFill>
                  <a:schemeClr val="bg1"/>
                </a:solidFill>
                <a:ea typeface="+mn-lt"/>
                <a:cs typeface="+mn-lt"/>
              </a:rPr>
              <a:t> </a:t>
            </a:r>
            <a:r>
              <a:rPr lang="en-IE" sz="2000" b="1" err="1">
                <a:solidFill>
                  <a:schemeClr val="bg1"/>
                </a:solidFill>
                <a:ea typeface="+mn-lt"/>
                <a:cs typeface="+mn-lt"/>
              </a:rPr>
              <a:t>işi</a:t>
            </a:r>
            <a:r>
              <a:rPr lang="en-IE" sz="2000" b="1">
                <a:solidFill>
                  <a:schemeClr val="bg1"/>
                </a:solidFill>
                <a:ea typeface="+mn-lt"/>
                <a:cs typeface="+mn-lt"/>
              </a:rPr>
              <a:t>  </a:t>
            </a:r>
            <a:r>
              <a:rPr lang="en-IE" sz="2000" b="1" err="1">
                <a:solidFill>
                  <a:schemeClr val="bg1"/>
                </a:solidFill>
                <a:ea typeface="+mn-lt"/>
                <a:cs typeface="+mn-lt"/>
              </a:rPr>
              <a:t>yürütmenin</a:t>
            </a:r>
            <a:r>
              <a:rPr lang="en-IE" sz="2000" b="1">
                <a:solidFill>
                  <a:schemeClr val="bg1"/>
                </a:solidFill>
                <a:ea typeface="+mn-lt"/>
                <a:cs typeface="+mn-lt"/>
              </a:rPr>
              <a:t> </a:t>
            </a:r>
            <a:r>
              <a:rPr lang="en-IE" sz="2000" b="1" err="1">
                <a:solidFill>
                  <a:schemeClr val="bg1"/>
                </a:solidFill>
                <a:ea typeface="+mn-lt"/>
                <a:cs typeface="+mn-lt"/>
              </a:rPr>
              <a:t>yasal</a:t>
            </a:r>
            <a:r>
              <a:rPr lang="en-IE" sz="2000" b="1">
                <a:solidFill>
                  <a:schemeClr val="bg1"/>
                </a:solidFill>
                <a:ea typeface="+mn-lt"/>
                <a:cs typeface="+mn-lt"/>
              </a:rPr>
              <a:t> </a:t>
            </a:r>
            <a:r>
              <a:rPr lang="en-IE" sz="2000" b="1" err="1">
                <a:solidFill>
                  <a:schemeClr val="bg1"/>
                </a:solidFill>
                <a:ea typeface="+mn-lt"/>
                <a:cs typeface="+mn-lt"/>
              </a:rPr>
              <a:t>boyutu</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üzerine</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kapsamlı</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bir</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bakış</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açısı</a:t>
            </a:r>
            <a:r>
              <a:rPr lang="en-IE" sz="2000">
                <a:solidFill>
                  <a:schemeClr val="bg1"/>
                </a:solidFill>
                <a:latin typeface="Calibri"/>
                <a:ea typeface="Calibri"/>
                <a:cs typeface="Calibri"/>
              </a:rPr>
              <a:t> </a:t>
            </a:r>
            <a:r>
              <a:rPr lang="en-IE" sz="2000" err="1">
                <a:solidFill>
                  <a:schemeClr val="bg1"/>
                </a:solidFill>
                <a:latin typeface="Calibri"/>
                <a:ea typeface="Calibri"/>
                <a:cs typeface="Calibri"/>
              </a:rPr>
              <a:t>sunulmaktadır</a:t>
            </a:r>
            <a:r>
              <a:rPr lang="en-IE" sz="2000">
                <a:solidFill>
                  <a:schemeClr val="bg1"/>
                </a:solidFill>
                <a:latin typeface="Calibri"/>
                <a:ea typeface="Calibri"/>
                <a:cs typeface="Calibri"/>
              </a:rPr>
              <a:t>.</a:t>
            </a:r>
            <a:endParaRPr lang="en-IE" sz="2000" b="1">
              <a:solidFill>
                <a:schemeClr val="bg1"/>
              </a:solidFill>
              <a:latin typeface="Calibri"/>
              <a:ea typeface="Calibri"/>
              <a:cs typeface="Calibri"/>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2754777" y="636339"/>
            <a:ext cx="4804898"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2903629" y="922453"/>
            <a:ext cx="4095877" cy="94674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rtl="0"/>
            <a:r>
              <a:rPr lang="en-US" altLang="en-US" sz="2800">
                <a:solidFill>
                  <a:schemeClr val="tx1"/>
                </a:solidFill>
                <a:ea typeface="Calibri" panose="020F0502020204030204" pitchFamily="34" charset="0"/>
              </a:rPr>
              <a:t>Yasal ve Düzenleyici Hususlar</a:t>
            </a:r>
          </a:p>
          <a:p>
            <a:pPr algn="l" rtl="0"/>
            <a:endParaRPr lang="en-US" sz="4000"/>
          </a:p>
        </p:txBody>
      </p:sp>
      <p:sp>
        <p:nvSpPr>
          <p:cNvPr id="14" name="Freeform 13">
            <a:extLst>
              <a:ext uri="{FF2B5EF4-FFF2-40B4-BE49-F238E27FC236}">
                <a16:creationId xmlns:a16="http://schemas.microsoft.com/office/drawing/2014/main" id="{BDFA17D0-507A-A790-779D-D67200156A67}"/>
              </a:ext>
            </a:extLst>
          </p:cNvPr>
          <p:cNvSpPr/>
          <p:nvPr/>
        </p:nvSpPr>
        <p:spPr>
          <a:xfrm>
            <a:off x="1161217" y="19333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15" name="Text Placeholder 32">
            <a:extLst>
              <a:ext uri="{FF2B5EF4-FFF2-40B4-BE49-F238E27FC236}">
                <a16:creationId xmlns:a16="http://schemas.microsoft.com/office/drawing/2014/main" id="{4DB6F697-D55E-16EC-2AD0-FA75BF3CDEFD}"/>
              </a:ext>
            </a:extLst>
          </p:cNvPr>
          <p:cNvSpPr txBox="1">
            <a:spLocks/>
          </p:cNvSpPr>
          <p:nvPr/>
        </p:nvSpPr>
        <p:spPr>
          <a:xfrm>
            <a:off x="950850" y="700124"/>
            <a:ext cx="1803927" cy="1423339"/>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a:solidFill>
                  <a:srgbClr val="F1A0C2"/>
                </a:solidFill>
              </a:rPr>
              <a:t>10</a:t>
            </a:r>
            <a:endParaRPr lang="en-US" sz="8800">
              <a:solidFill>
                <a:srgbClr val="F1A0C2"/>
              </a:solidFill>
            </a:endParaRPr>
          </a:p>
        </p:txBody>
      </p:sp>
      <p:sp>
        <p:nvSpPr>
          <p:cNvPr id="7" name="Text Box 5">
            <a:extLst>
              <a:ext uri="{FF2B5EF4-FFF2-40B4-BE49-F238E27FC236}">
                <a16:creationId xmlns:a16="http://schemas.microsoft.com/office/drawing/2014/main" id="{37D4AC80-543C-D36A-A10F-AB5CA2037BB1}"/>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7810130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698CA3-32F9-665A-8820-680AA342F14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6072"/>
            <a:ext cx="7559675" cy="2548044"/>
          </a:xfrm>
          <a:prstGeom prst="rect">
            <a:avLst/>
          </a:prstGeom>
        </p:spPr>
      </p:pic>
      <p:sp>
        <p:nvSpPr>
          <p:cNvPr id="102" name="Slide Number Placeholder 5">
            <a:extLst>
              <a:ext uri="{FF2B5EF4-FFF2-40B4-BE49-F238E27FC236}">
                <a16:creationId xmlns:a16="http://schemas.microsoft.com/office/drawing/2014/main" id="{65189862-D57B-62EA-D260-06A701DBAC48}"/>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62</a:t>
            </a:fld>
            <a:endParaRPr lang="en-US" sz="900">
              <a:solidFill>
                <a:schemeClr val="tx1"/>
              </a:solidFill>
            </a:endParaRPr>
          </a:p>
        </p:txBody>
      </p:sp>
      <p:sp>
        <p:nvSpPr>
          <p:cNvPr id="116" name="TextBox 115">
            <a:extLst>
              <a:ext uri="{FF2B5EF4-FFF2-40B4-BE49-F238E27FC236}">
                <a16:creationId xmlns:a16="http://schemas.microsoft.com/office/drawing/2014/main" id="{C36DDD62-F25A-8D7B-6FE4-7941D45AACB6}"/>
              </a:ext>
            </a:extLst>
          </p:cNvPr>
          <p:cNvSpPr txBox="1"/>
          <p:nvPr/>
        </p:nvSpPr>
        <p:spPr>
          <a:xfrm>
            <a:off x="1811619" y="2764264"/>
            <a:ext cx="5227570" cy="7201972"/>
          </a:xfrm>
          <a:prstGeom prst="rect">
            <a:avLst/>
          </a:prstGeom>
          <a:noFill/>
        </p:spPr>
        <p:txBody>
          <a:bodyPr wrap="square" lIns="91440" tIns="45720" rIns="91440" bIns="45720" anchor="t">
            <a:spAutoFit/>
          </a:bodyPr>
          <a:lstStyle/>
          <a:p>
            <a:pPr algn="l" rtl="0">
              <a:tabLst>
                <a:tab pos="177800" algn="l"/>
              </a:tabLst>
            </a:pPr>
            <a:r>
              <a:rPr lang="tr-TR" sz="1400" b="1">
                <a:highlight>
                  <a:srgbClr val="F1A0C2"/>
                </a:highlight>
                <a:latin typeface="Calibri"/>
                <a:ea typeface="Calibri"/>
                <a:cs typeface="Calibri"/>
              </a:rPr>
              <a:t>Gıda Güvenliği Düzenlemeleri:</a:t>
            </a:r>
            <a:r>
              <a:rPr lang="tr-TR" sz="1400" b="1">
                <a:latin typeface="Calibri"/>
                <a:ea typeface="Calibri"/>
                <a:cs typeface="Calibri"/>
              </a:rPr>
              <a:t> </a:t>
            </a:r>
            <a:r>
              <a:rPr lang="tr-TR" sz="1400">
                <a:latin typeface="Calibri"/>
                <a:ea typeface="Calibri"/>
                <a:cs typeface="Calibri"/>
              </a:rPr>
              <a:t>Gıda güvenliği düzenlemelerine uyum, herhangi bir gıda işletmesi için çok önemlidir. Hijyen standartları, gıda işleme ve depolama prosedürleri ve alerjen etiketleme gereklilikleri de dahil olmak üzere uymanız gereken belirli Avrupa gıda güvenliği düzenlemelerini ayrıntılı olarak ele alacağız.</a:t>
            </a:r>
          </a:p>
          <a:p>
            <a:pPr algn="l" rtl="0">
              <a:tabLst>
                <a:tab pos="177800" algn="l"/>
              </a:tabLst>
            </a:pPr>
            <a:endParaRPr lang="tr-TR" sz="1400">
              <a:latin typeface="Calibri" panose="020F0502020204030204" pitchFamily="34" charset="0"/>
              <a:ea typeface="Calibri"/>
              <a:cs typeface="Calibri" panose="020F0502020204030204" pitchFamily="34" charset="0"/>
            </a:endParaRPr>
          </a:p>
          <a:p>
            <a:pPr>
              <a:tabLst>
                <a:tab pos="177800" algn="l"/>
              </a:tabLst>
            </a:pPr>
            <a:r>
              <a:rPr lang="tr-TR" sz="1400" b="1">
                <a:highlight>
                  <a:srgbClr val="F1A0C2"/>
                </a:highlight>
                <a:latin typeface="Calibri"/>
                <a:ea typeface="Calibri"/>
                <a:cs typeface="Calibri"/>
              </a:rPr>
              <a:t>İş Gücü Kanunları:</a:t>
            </a:r>
            <a:r>
              <a:rPr lang="tr-TR" sz="1400" b="1">
                <a:latin typeface="Calibri"/>
                <a:ea typeface="Calibri"/>
                <a:cs typeface="Calibri"/>
              </a:rPr>
              <a:t> </a:t>
            </a:r>
            <a:r>
              <a:rPr lang="tr-TR" sz="1400">
                <a:latin typeface="Calibri"/>
                <a:ea typeface="Calibri"/>
                <a:cs typeface="Calibri"/>
              </a:rPr>
              <a:t>Asgari ücret düzenlemeleri, çalışma süresi direktifleri, ayrımcılık karşıtı yasalar ve sağlık ve güvenlik gereklilikleri de dahil olmak üzere işinizle ilgili yasaların</a:t>
            </a:r>
            <a:r>
              <a:rPr lang="tr-TR" sz="1400">
                <a:ea typeface="+mn-lt"/>
                <a:cs typeface="+mn-lt"/>
              </a:rPr>
              <a:t> başlıca ana hatlarını çizeceğiz</a:t>
            </a:r>
            <a:r>
              <a:rPr lang="tr-TR" sz="1400">
                <a:latin typeface="Calibri"/>
                <a:ea typeface="Calibri"/>
                <a:cs typeface="Calibri"/>
              </a:rPr>
              <a:t>. Çalışanlarınıza adil davranılmasını sağlamak yalnızca yasal bir zorunluluk değildir, aynı zamanda etik iş değerlerinizle de uyumludur.</a:t>
            </a:r>
          </a:p>
          <a:p>
            <a:pPr algn="l" rtl="0">
              <a:tabLst>
                <a:tab pos="177800" algn="l"/>
              </a:tabLst>
            </a:pPr>
            <a:endParaRPr lang="tr-TR" sz="1400">
              <a:latin typeface="Calibri" panose="020F0502020204030204" pitchFamily="34" charset="0"/>
              <a:ea typeface="Calibri"/>
              <a:cs typeface="Calibri" panose="020F0502020204030204" pitchFamily="34" charset="0"/>
            </a:endParaRPr>
          </a:p>
          <a:p>
            <a:pPr algn="l" rtl="0">
              <a:tabLst>
                <a:tab pos="177800" algn="l"/>
              </a:tabLst>
            </a:pPr>
            <a:r>
              <a:rPr lang="tr-TR" sz="1400" b="1">
                <a:highlight>
                  <a:srgbClr val="F1A0C2"/>
                </a:highlight>
                <a:latin typeface="Calibri"/>
                <a:ea typeface="Calibri"/>
                <a:cs typeface="Calibri"/>
              </a:rPr>
              <a:t>Sertifika Gereksinimleri:</a:t>
            </a:r>
            <a:r>
              <a:rPr lang="tr-TR" sz="1400" b="1">
                <a:latin typeface="Calibri"/>
                <a:ea typeface="Calibri"/>
                <a:cs typeface="Calibri"/>
              </a:rPr>
              <a:t> </a:t>
            </a:r>
            <a:r>
              <a:rPr lang="tr-TR" sz="1400">
                <a:latin typeface="Calibri"/>
                <a:ea typeface="Calibri"/>
                <a:cs typeface="Calibri"/>
              </a:rPr>
              <a:t>Organik, adil ticaret veya karbon nötr gibi sertifikalar işletmenizin güvenilirliğini artırabilir. Bu sertifikaları alma sürecini, karşılamanız gereken standartları ve zaman içinde sertifikanızı nasıl koruyacağınızı tartışacağız.</a:t>
            </a:r>
          </a:p>
          <a:p>
            <a:pPr algn="l" rtl="0">
              <a:tabLst>
                <a:tab pos="177800" algn="l"/>
              </a:tabLst>
            </a:pPr>
            <a:endParaRPr lang="tr-TR" sz="1400" b="1">
              <a:latin typeface="Calibri" panose="020F0502020204030204" pitchFamily="34" charset="0"/>
              <a:ea typeface="Calibri"/>
              <a:cs typeface="Calibri" panose="020F0502020204030204" pitchFamily="34" charset="0"/>
            </a:endParaRPr>
          </a:p>
          <a:p>
            <a:pPr>
              <a:tabLst>
                <a:tab pos="177800" algn="l"/>
              </a:tabLst>
            </a:pPr>
            <a:r>
              <a:rPr lang="tr-TR" sz="1400" b="1">
                <a:highlight>
                  <a:srgbClr val="F1A0C2"/>
                </a:highlight>
                <a:latin typeface="Calibri"/>
                <a:ea typeface="Calibri"/>
                <a:cs typeface="Calibri"/>
              </a:rPr>
              <a:t>Veri Koruma Kanunları:</a:t>
            </a:r>
            <a:r>
              <a:rPr lang="tr-TR" sz="1400" b="1">
                <a:latin typeface="Calibri"/>
                <a:ea typeface="Calibri"/>
                <a:cs typeface="Calibri"/>
              </a:rPr>
              <a:t> </a:t>
            </a:r>
            <a:r>
              <a:rPr lang="tr-TR" sz="1400">
                <a:latin typeface="Calibri"/>
                <a:ea typeface="Calibri"/>
                <a:cs typeface="Calibri"/>
              </a:rPr>
              <a:t>Dijital çağda, veri koruma yasaları giderek daha önemli hale geliyor. Müşteri verilerini toplama ve işleme yöntemlerinizin genel veri koruma yönetmeliğine  uygun olmasını nasıl sağlayacağınızı açıklayacağız.</a:t>
            </a:r>
          </a:p>
          <a:p>
            <a:pPr algn="l" rtl="0">
              <a:tabLst>
                <a:tab pos="177800" algn="l"/>
              </a:tabLst>
            </a:pPr>
            <a:endParaRPr lang="tr-TR" sz="1400">
              <a:latin typeface="Calibri" panose="020F0502020204030204" pitchFamily="34" charset="0"/>
              <a:ea typeface="Calibri"/>
              <a:cs typeface="Calibri" panose="020F0502020204030204" pitchFamily="34" charset="0"/>
            </a:endParaRPr>
          </a:p>
          <a:p>
            <a:pPr>
              <a:tabLst>
                <a:tab pos="177800" algn="l"/>
              </a:tabLst>
            </a:pPr>
            <a:r>
              <a:rPr lang="tr-TR" sz="1400" b="1">
                <a:highlight>
                  <a:srgbClr val="F1A0C2"/>
                </a:highlight>
                <a:latin typeface="Calibri"/>
                <a:ea typeface="Calibri"/>
                <a:cs typeface="Calibri"/>
              </a:rPr>
              <a:t>Çevre Kanunları:</a:t>
            </a:r>
            <a:r>
              <a:rPr lang="tr-TR" sz="1400" b="1">
                <a:latin typeface="Calibri"/>
                <a:ea typeface="Calibri"/>
                <a:cs typeface="Calibri"/>
              </a:rPr>
              <a:t> </a:t>
            </a:r>
            <a:r>
              <a:rPr lang="tr-TR" sz="1400">
                <a:latin typeface="Calibri"/>
                <a:ea typeface="Calibri"/>
                <a:cs typeface="Calibri"/>
              </a:rPr>
              <a:t>Etik bir gıda işletmesi olarak çevre yasa ve yönetmeliklerine uymak çok önemlidir. Atık yönetimi düzenlemelerini, paketleme düzenlemelerini, ilgili çevre kanunlarını ve diğer konuları tartışacağız. </a:t>
            </a:r>
          </a:p>
          <a:p>
            <a:pPr algn="l" rtl="0">
              <a:tabLst>
                <a:tab pos="177800" algn="l"/>
              </a:tabLst>
            </a:pPr>
            <a:endParaRPr lang="tr-TR" sz="1400">
              <a:latin typeface="Calibri" panose="020F0502020204030204" pitchFamily="34" charset="0"/>
              <a:ea typeface="Calibri"/>
              <a:cs typeface="Calibri" panose="020F0502020204030204" pitchFamily="34" charset="0"/>
            </a:endParaRPr>
          </a:p>
          <a:p>
            <a:pPr>
              <a:tabLst>
                <a:tab pos="177800" algn="l"/>
              </a:tabLst>
            </a:pPr>
            <a:r>
              <a:rPr lang="tr-TR" sz="1400" b="1">
                <a:highlight>
                  <a:srgbClr val="F1A0C2"/>
                </a:highlight>
                <a:latin typeface="Calibri"/>
                <a:ea typeface="Calibri"/>
                <a:cs typeface="Calibri"/>
              </a:rPr>
              <a:t>Güncel Kalmak:</a:t>
            </a:r>
            <a:r>
              <a:rPr lang="tr-TR" sz="1400" b="1">
                <a:latin typeface="Calibri"/>
                <a:ea typeface="Calibri"/>
                <a:cs typeface="Calibri"/>
              </a:rPr>
              <a:t> </a:t>
            </a:r>
            <a:r>
              <a:rPr lang="tr-TR" sz="1400">
                <a:latin typeface="Calibri"/>
                <a:ea typeface="Calibri"/>
                <a:cs typeface="Calibri"/>
              </a:rPr>
              <a:t>Yasalar ve düzenlemeler zamanla gelişir ve işinizi etkileyebilecek her türlü değişiklikten haberdar olmanız önemlidir. Güncel kalmak için yasal ve düzenleyici güncellemeler hakkında </a:t>
            </a:r>
            <a:r>
              <a:rPr lang="tr-TR" sz="1400">
                <a:ea typeface="+mn-lt"/>
                <a:cs typeface="+mn-lt"/>
              </a:rPr>
              <a:t>kaynakları ve stratejileri paylaşacağız.</a:t>
            </a:r>
          </a:p>
          <a:p>
            <a:pPr algn="l" rtl="0">
              <a:tabLst>
                <a:tab pos="177800" algn="l"/>
              </a:tabLst>
            </a:pPr>
            <a:endParaRPr lang="tr-TR" sz="1400">
              <a:latin typeface="Calibri" panose="020F0502020204030204" pitchFamily="34" charset="0"/>
              <a:ea typeface="Calibri"/>
              <a:cs typeface="Calibri" panose="020F0502020204030204" pitchFamily="34" charset="0"/>
            </a:endParaRPr>
          </a:p>
        </p:txBody>
      </p:sp>
      <p:grpSp>
        <p:nvGrpSpPr>
          <p:cNvPr id="4" name="Group 3">
            <a:extLst>
              <a:ext uri="{FF2B5EF4-FFF2-40B4-BE49-F238E27FC236}">
                <a16:creationId xmlns:a16="http://schemas.microsoft.com/office/drawing/2014/main" id="{5A2A8F79-701E-EE6D-DAC1-38473326A3B8}"/>
              </a:ext>
            </a:extLst>
          </p:cNvPr>
          <p:cNvGrpSpPr/>
          <p:nvPr/>
        </p:nvGrpSpPr>
        <p:grpSpPr>
          <a:xfrm>
            <a:off x="851526" y="5122158"/>
            <a:ext cx="1083246" cy="425244"/>
            <a:chOff x="590886" y="5139352"/>
            <a:chExt cx="1083246" cy="425244"/>
          </a:xfrm>
        </p:grpSpPr>
        <p:sp>
          <p:nvSpPr>
            <p:cNvPr id="125" name="Text Placeholder 3">
              <a:extLst>
                <a:ext uri="{FF2B5EF4-FFF2-40B4-BE49-F238E27FC236}">
                  <a16:creationId xmlns:a16="http://schemas.microsoft.com/office/drawing/2014/main" id="{50B93C24-3051-F27E-5980-BAF862E2CFC5}"/>
                </a:ext>
              </a:extLst>
            </p:cNvPr>
            <p:cNvSpPr txBox="1">
              <a:spLocks/>
            </p:cNvSpPr>
            <p:nvPr/>
          </p:nvSpPr>
          <p:spPr>
            <a:xfrm>
              <a:off x="107255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03</a:t>
              </a:r>
              <a:endParaRPr lang="en-US">
                <a:solidFill>
                  <a:srgbClr val="F1A0C2"/>
                </a:solidFill>
              </a:endParaRPr>
            </a:p>
          </p:txBody>
        </p:sp>
        <p:grpSp>
          <p:nvGrpSpPr>
            <p:cNvPr id="127" name="Group 126">
              <a:extLst>
                <a:ext uri="{FF2B5EF4-FFF2-40B4-BE49-F238E27FC236}">
                  <a16:creationId xmlns:a16="http://schemas.microsoft.com/office/drawing/2014/main" id="{D2FB60D8-9716-5E2D-32A6-53ADA78291A6}"/>
                </a:ext>
              </a:extLst>
            </p:cNvPr>
            <p:cNvGrpSpPr/>
            <p:nvPr/>
          </p:nvGrpSpPr>
          <p:grpSpPr>
            <a:xfrm>
              <a:off x="590886" y="5335749"/>
              <a:ext cx="497571" cy="104123"/>
              <a:chOff x="3931516" y="7479258"/>
              <a:chExt cx="497571" cy="104123"/>
            </a:xfrm>
            <a:solidFill>
              <a:schemeClr val="tx1"/>
            </a:solidFill>
          </p:grpSpPr>
          <p:cxnSp>
            <p:nvCxnSpPr>
              <p:cNvPr id="128" name="Straight Connector 127">
                <a:extLst>
                  <a:ext uri="{FF2B5EF4-FFF2-40B4-BE49-F238E27FC236}">
                    <a16:creationId xmlns:a16="http://schemas.microsoft.com/office/drawing/2014/main" id="{9A4F5E94-FD31-80DF-13E8-AE829B516788}"/>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43019712-4DD5-4596-C3D4-1C41A4B5FC3C}"/>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5" name="Group 4">
            <a:extLst>
              <a:ext uri="{FF2B5EF4-FFF2-40B4-BE49-F238E27FC236}">
                <a16:creationId xmlns:a16="http://schemas.microsoft.com/office/drawing/2014/main" id="{2664419C-6156-3CF6-7277-3F87F9BABB89}"/>
              </a:ext>
            </a:extLst>
          </p:cNvPr>
          <p:cNvGrpSpPr/>
          <p:nvPr/>
        </p:nvGrpSpPr>
        <p:grpSpPr>
          <a:xfrm>
            <a:off x="851526" y="3938902"/>
            <a:ext cx="1063708" cy="425244"/>
            <a:chOff x="590886" y="5139352"/>
            <a:chExt cx="1063708" cy="425244"/>
          </a:xfrm>
        </p:grpSpPr>
        <p:sp>
          <p:nvSpPr>
            <p:cNvPr id="25" name="Text Placeholder 3">
              <a:extLst>
                <a:ext uri="{FF2B5EF4-FFF2-40B4-BE49-F238E27FC236}">
                  <a16:creationId xmlns:a16="http://schemas.microsoft.com/office/drawing/2014/main" id="{31E9C2F0-D3B7-2C91-AAE4-9FAFBB112DF4}"/>
                </a:ext>
              </a:extLst>
            </p:cNvPr>
            <p:cNvSpPr txBox="1">
              <a:spLocks/>
            </p:cNvSpPr>
            <p:nvPr/>
          </p:nvSpPr>
          <p:spPr>
            <a:xfrm>
              <a:off x="1053018"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02</a:t>
              </a:r>
              <a:endParaRPr lang="en-US">
                <a:solidFill>
                  <a:srgbClr val="F1A0C2"/>
                </a:solidFill>
              </a:endParaRPr>
            </a:p>
          </p:txBody>
        </p:sp>
        <p:grpSp>
          <p:nvGrpSpPr>
            <p:cNvPr id="26" name="Group 25">
              <a:extLst>
                <a:ext uri="{FF2B5EF4-FFF2-40B4-BE49-F238E27FC236}">
                  <a16:creationId xmlns:a16="http://schemas.microsoft.com/office/drawing/2014/main" id="{93E7970D-C86A-E52C-FB0F-7D71612A5214}"/>
                </a:ext>
              </a:extLst>
            </p:cNvPr>
            <p:cNvGrpSpPr/>
            <p:nvPr/>
          </p:nvGrpSpPr>
          <p:grpSpPr>
            <a:xfrm>
              <a:off x="590886" y="5335749"/>
              <a:ext cx="497571" cy="104123"/>
              <a:chOff x="3931516" y="7479258"/>
              <a:chExt cx="497571" cy="104123"/>
            </a:xfrm>
            <a:solidFill>
              <a:schemeClr val="tx1"/>
            </a:solidFill>
          </p:grpSpPr>
          <p:cxnSp>
            <p:nvCxnSpPr>
              <p:cNvPr id="27" name="Straight Connector 26">
                <a:extLst>
                  <a:ext uri="{FF2B5EF4-FFF2-40B4-BE49-F238E27FC236}">
                    <a16:creationId xmlns:a16="http://schemas.microsoft.com/office/drawing/2014/main" id="{92BF7E9A-E6AE-BB30-9062-AA1468AD0AB3}"/>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690344E1-D069-CF27-61AB-8CAF82B0DB57}"/>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29" name="Group 28">
            <a:extLst>
              <a:ext uri="{FF2B5EF4-FFF2-40B4-BE49-F238E27FC236}">
                <a16:creationId xmlns:a16="http://schemas.microsoft.com/office/drawing/2014/main" id="{7355E8D7-03C5-C3BC-CFE8-C6E3DD6DBDEB}"/>
              </a:ext>
            </a:extLst>
          </p:cNvPr>
          <p:cNvGrpSpPr/>
          <p:nvPr/>
        </p:nvGrpSpPr>
        <p:grpSpPr>
          <a:xfrm>
            <a:off x="851526" y="2687353"/>
            <a:ext cx="1093015" cy="425244"/>
            <a:chOff x="590886" y="5139352"/>
            <a:chExt cx="1093015" cy="425244"/>
          </a:xfrm>
        </p:grpSpPr>
        <p:sp>
          <p:nvSpPr>
            <p:cNvPr id="30" name="Text Placeholder 3">
              <a:extLst>
                <a:ext uri="{FF2B5EF4-FFF2-40B4-BE49-F238E27FC236}">
                  <a16:creationId xmlns:a16="http://schemas.microsoft.com/office/drawing/2014/main" id="{7B29A334-5346-D112-2E36-42542E1BBC80}"/>
                </a:ext>
              </a:extLst>
            </p:cNvPr>
            <p:cNvSpPr txBox="1">
              <a:spLocks/>
            </p:cNvSpPr>
            <p:nvPr/>
          </p:nvSpPr>
          <p:spPr>
            <a:xfrm>
              <a:off x="1082325"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01</a:t>
              </a:r>
              <a:endParaRPr lang="en-US">
                <a:solidFill>
                  <a:srgbClr val="F1A0C2"/>
                </a:solidFill>
              </a:endParaRPr>
            </a:p>
          </p:txBody>
        </p:sp>
        <p:grpSp>
          <p:nvGrpSpPr>
            <p:cNvPr id="31" name="Group 30">
              <a:extLst>
                <a:ext uri="{FF2B5EF4-FFF2-40B4-BE49-F238E27FC236}">
                  <a16:creationId xmlns:a16="http://schemas.microsoft.com/office/drawing/2014/main" id="{DADC0BA8-A9E5-0157-F581-AA13758D05D4}"/>
                </a:ext>
              </a:extLst>
            </p:cNvPr>
            <p:cNvGrpSpPr/>
            <p:nvPr/>
          </p:nvGrpSpPr>
          <p:grpSpPr>
            <a:xfrm>
              <a:off x="590886" y="5335749"/>
              <a:ext cx="497571" cy="104123"/>
              <a:chOff x="3931516" y="7479258"/>
              <a:chExt cx="497571" cy="104123"/>
            </a:xfrm>
            <a:solidFill>
              <a:schemeClr val="tx1"/>
            </a:solidFill>
          </p:grpSpPr>
          <p:cxnSp>
            <p:nvCxnSpPr>
              <p:cNvPr id="32" name="Straight Connector 31">
                <a:extLst>
                  <a:ext uri="{FF2B5EF4-FFF2-40B4-BE49-F238E27FC236}">
                    <a16:creationId xmlns:a16="http://schemas.microsoft.com/office/drawing/2014/main" id="{FB9E2BEA-3845-7B3C-F6A0-C7D746EB696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405EC7C-E237-23EE-E8FA-E2322E95C76A}"/>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34" name="Group 33">
            <a:extLst>
              <a:ext uri="{FF2B5EF4-FFF2-40B4-BE49-F238E27FC236}">
                <a16:creationId xmlns:a16="http://schemas.microsoft.com/office/drawing/2014/main" id="{848EDCBE-3B92-A1EB-AECA-8F9253CE63A5}"/>
              </a:ext>
            </a:extLst>
          </p:cNvPr>
          <p:cNvGrpSpPr/>
          <p:nvPr/>
        </p:nvGrpSpPr>
        <p:grpSpPr>
          <a:xfrm>
            <a:off x="851526" y="6138895"/>
            <a:ext cx="1083246" cy="425244"/>
            <a:chOff x="590886" y="5139352"/>
            <a:chExt cx="1083246" cy="425244"/>
          </a:xfrm>
        </p:grpSpPr>
        <p:sp>
          <p:nvSpPr>
            <p:cNvPr id="35" name="Text Placeholder 3">
              <a:extLst>
                <a:ext uri="{FF2B5EF4-FFF2-40B4-BE49-F238E27FC236}">
                  <a16:creationId xmlns:a16="http://schemas.microsoft.com/office/drawing/2014/main" id="{9AC23261-B101-2A04-ADA8-B3799EE84867}"/>
                </a:ext>
              </a:extLst>
            </p:cNvPr>
            <p:cNvSpPr txBox="1">
              <a:spLocks/>
            </p:cNvSpPr>
            <p:nvPr/>
          </p:nvSpPr>
          <p:spPr>
            <a:xfrm>
              <a:off x="107255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04</a:t>
              </a:r>
              <a:endParaRPr lang="en-US">
                <a:solidFill>
                  <a:srgbClr val="F1A0C2"/>
                </a:solidFill>
              </a:endParaRPr>
            </a:p>
          </p:txBody>
        </p:sp>
        <p:grpSp>
          <p:nvGrpSpPr>
            <p:cNvPr id="36" name="Group 35">
              <a:extLst>
                <a:ext uri="{FF2B5EF4-FFF2-40B4-BE49-F238E27FC236}">
                  <a16:creationId xmlns:a16="http://schemas.microsoft.com/office/drawing/2014/main" id="{9057D79C-F2C5-9EBB-B3DF-5961F96AA93C}"/>
                </a:ext>
              </a:extLst>
            </p:cNvPr>
            <p:cNvGrpSpPr/>
            <p:nvPr/>
          </p:nvGrpSpPr>
          <p:grpSpPr>
            <a:xfrm>
              <a:off x="590886" y="5335749"/>
              <a:ext cx="497571" cy="104123"/>
              <a:chOff x="3931516" y="7479258"/>
              <a:chExt cx="497571" cy="104123"/>
            </a:xfrm>
            <a:solidFill>
              <a:schemeClr val="tx1"/>
            </a:solidFill>
          </p:grpSpPr>
          <p:cxnSp>
            <p:nvCxnSpPr>
              <p:cNvPr id="37" name="Straight Connector 36">
                <a:extLst>
                  <a:ext uri="{FF2B5EF4-FFF2-40B4-BE49-F238E27FC236}">
                    <a16:creationId xmlns:a16="http://schemas.microsoft.com/office/drawing/2014/main" id="{804504FC-A38C-C175-B921-D4A77CA864E9}"/>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E897ED8C-8C72-9C00-96FA-F573CB03F586}"/>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39" name="Group 38">
            <a:extLst>
              <a:ext uri="{FF2B5EF4-FFF2-40B4-BE49-F238E27FC236}">
                <a16:creationId xmlns:a16="http://schemas.microsoft.com/office/drawing/2014/main" id="{0CFBD696-CF7A-B35A-5176-B65BB1D2428B}"/>
              </a:ext>
            </a:extLst>
          </p:cNvPr>
          <p:cNvGrpSpPr/>
          <p:nvPr/>
        </p:nvGrpSpPr>
        <p:grpSpPr>
          <a:xfrm>
            <a:off x="851526" y="7200089"/>
            <a:ext cx="1083246" cy="425244"/>
            <a:chOff x="590886" y="5139352"/>
            <a:chExt cx="1083246" cy="425244"/>
          </a:xfrm>
        </p:grpSpPr>
        <p:sp>
          <p:nvSpPr>
            <p:cNvPr id="40" name="Text Placeholder 3">
              <a:extLst>
                <a:ext uri="{FF2B5EF4-FFF2-40B4-BE49-F238E27FC236}">
                  <a16:creationId xmlns:a16="http://schemas.microsoft.com/office/drawing/2014/main" id="{153FB150-276D-4ABC-E45C-63B57A1B1F00}"/>
                </a:ext>
              </a:extLst>
            </p:cNvPr>
            <p:cNvSpPr txBox="1">
              <a:spLocks/>
            </p:cNvSpPr>
            <p:nvPr/>
          </p:nvSpPr>
          <p:spPr>
            <a:xfrm>
              <a:off x="107255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05</a:t>
              </a:r>
              <a:endParaRPr lang="en-US">
                <a:solidFill>
                  <a:srgbClr val="F1A0C2"/>
                </a:solidFill>
              </a:endParaRPr>
            </a:p>
          </p:txBody>
        </p:sp>
        <p:grpSp>
          <p:nvGrpSpPr>
            <p:cNvPr id="41" name="Group 40">
              <a:extLst>
                <a:ext uri="{FF2B5EF4-FFF2-40B4-BE49-F238E27FC236}">
                  <a16:creationId xmlns:a16="http://schemas.microsoft.com/office/drawing/2014/main" id="{A709A07E-110B-DE86-D49A-57197843086A}"/>
                </a:ext>
              </a:extLst>
            </p:cNvPr>
            <p:cNvGrpSpPr/>
            <p:nvPr/>
          </p:nvGrpSpPr>
          <p:grpSpPr>
            <a:xfrm>
              <a:off x="590886" y="5335749"/>
              <a:ext cx="497571" cy="104123"/>
              <a:chOff x="3931516" y="7479258"/>
              <a:chExt cx="497571" cy="104123"/>
            </a:xfrm>
            <a:solidFill>
              <a:schemeClr val="tx1"/>
            </a:solidFill>
          </p:grpSpPr>
          <p:cxnSp>
            <p:nvCxnSpPr>
              <p:cNvPr id="42" name="Straight Connector 41">
                <a:extLst>
                  <a:ext uri="{FF2B5EF4-FFF2-40B4-BE49-F238E27FC236}">
                    <a16:creationId xmlns:a16="http://schemas.microsoft.com/office/drawing/2014/main" id="{34A7ED9E-62D2-AA46-EFC0-96FDC1BE85D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1BC5DD89-3B9E-F444-E593-05EF5A455B34}"/>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44" name="Group 43">
            <a:extLst>
              <a:ext uri="{FF2B5EF4-FFF2-40B4-BE49-F238E27FC236}">
                <a16:creationId xmlns:a16="http://schemas.microsoft.com/office/drawing/2014/main" id="{7CD87D3D-5474-0EC2-2D22-4844E33156EA}"/>
              </a:ext>
            </a:extLst>
          </p:cNvPr>
          <p:cNvGrpSpPr/>
          <p:nvPr/>
        </p:nvGrpSpPr>
        <p:grpSpPr>
          <a:xfrm>
            <a:off x="851526" y="8227787"/>
            <a:ext cx="1083246" cy="425244"/>
            <a:chOff x="590886" y="5139352"/>
            <a:chExt cx="1083246" cy="425244"/>
          </a:xfrm>
        </p:grpSpPr>
        <p:sp>
          <p:nvSpPr>
            <p:cNvPr id="45" name="Text Placeholder 3">
              <a:extLst>
                <a:ext uri="{FF2B5EF4-FFF2-40B4-BE49-F238E27FC236}">
                  <a16:creationId xmlns:a16="http://schemas.microsoft.com/office/drawing/2014/main" id="{B51A88B9-315A-72D5-D2DF-4492C1616A3C}"/>
                </a:ext>
              </a:extLst>
            </p:cNvPr>
            <p:cNvSpPr txBox="1">
              <a:spLocks/>
            </p:cNvSpPr>
            <p:nvPr/>
          </p:nvSpPr>
          <p:spPr>
            <a:xfrm>
              <a:off x="1072556" y="5139352"/>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1A0C2"/>
                  </a:solidFill>
                </a:rPr>
                <a:t>06</a:t>
              </a:r>
              <a:endParaRPr lang="en-US">
                <a:solidFill>
                  <a:srgbClr val="F1A0C2"/>
                </a:solidFill>
              </a:endParaRPr>
            </a:p>
          </p:txBody>
        </p:sp>
        <p:grpSp>
          <p:nvGrpSpPr>
            <p:cNvPr id="46" name="Group 45">
              <a:extLst>
                <a:ext uri="{FF2B5EF4-FFF2-40B4-BE49-F238E27FC236}">
                  <a16:creationId xmlns:a16="http://schemas.microsoft.com/office/drawing/2014/main" id="{868F13A0-A088-38DA-1F63-BC8330B6F8CD}"/>
                </a:ext>
              </a:extLst>
            </p:cNvPr>
            <p:cNvGrpSpPr/>
            <p:nvPr/>
          </p:nvGrpSpPr>
          <p:grpSpPr>
            <a:xfrm>
              <a:off x="590886" y="5335749"/>
              <a:ext cx="497571" cy="104123"/>
              <a:chOff x="3931516" y="7479258"/>
              <a:chExt cx="497571" cy="104123"/>
            </a:xfrm>
            <a:solidFill>
              <a:schemeClr val="tx1"/>
            </a:solidFill>
          </p:grpSpPr>
          <p:cxnSp>
            <p:nvCxnSpPr>
              <p:cNvPr id="47" name="Straight Connector 46">
                <a:extLst>
                  <a:ext uri="{FF2B5EF4-FFF2-40B4-BE49-F238E27FC236}">
                    <a16:creationId xmlns:a16="http://schemas.microsoft.com/office/drawing/2014/main" id="{831FFE34-9BD0-3F49-BEC7-AFDEB17B09D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3B45CD48-8658-2E29-5877-EEA3FD3D4180}"/>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sp>
        <p:nvSpPr>
          <p:cNvPr id="49" name="Rectangle 48">
            <a:extLst>
              <a:ext uri="{FF2B5EF4-FFF2-40B4-BE49-F238E27FC236}">
                <a16:creationId xmlns:a16="http://schemas.microsoft.com/office/drawing/2014/main" id="{80D6D27E-3866-4578-4AEF-105230A66BD9}"/>
              </a:ext>
            </a:extLst>
          </p:cNvPr>
          <p:cNvSpPr/>
          <p:nvPr/>
        </p:nvSpPr>
        <p:spPr>
          <a:xfrm>
            <a:off x="516394" y="2202873"/>
            <a:ext cx="565698" cy="7547919"/>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50" name="Group 49">
            <a:extLst>
              <a:ext uri="{FF2B5EF4-FFF2-40B4-BE49-F238E27FC236}">
                <a16:creationId xmlns:a16="http://schemas.microsoft.com/office/drawing/2014/main" id="{0D0F2446-E3BC-C1A4-23CB-999C4781C42B}"/>
              </a:ext>
            </a:extLst>
          </p:cNvPr>
          <p:cNvGrpSpPr/>
          <p:nvPr/>
        </p:nvGrpSpPr>
        <p:grpSpPr>
          <a:xfrm>
            <a:off x="631616" y="9300992"/>
            <a:ext cx="870324" cy="866284"/>
            <a:chOff x="3917171" y="3851610"/>
            <a:chExt cx="870324" cy="866284"/>
          </a:xfrm>
        </p:grpSpPr>
        <p:sp>
          <p:nvSpPr>
            <p:cNvPr id="51" name="Freeform 50">
              <a:extLst>
                <a:ext uri="{FF2B5EF4-FFF2-40B4-BE49-F238E27FC236}">
                  <a16:creationId xmlns:a16="http://schemas.microsoft.com/office/drawing/2014/main" id="{8DE87C5C-EC2A-D3C0-1EDA-1AE96AEF429F}"/>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F1A0C2"/>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52" name="Graphic 2">
              <a:extLst>
                <a:ext uri="{FF2B5EF4-FFF2-40B4-BE49-F238E27FC236}">
                  <a16:creationId xmlns:a16="http://schemas.microsoft.com/office/drawing/2014/main" id="{39F84215-BDF1-B87B-8FF3-48413558C82F}"/>
                </a:ext>
              </a:extLst>
            </p:cNvPr>
            <p:cNvGrpSpPr/>
            <p:nvPr/>
          </p:nvGrpSpPr>
          <p:grpSpPr>
            <a:xfrm>
              <a:off x="3917171" y="3851610"/>
              <a:ext cx="870324" cy="866284"/>
              <a:chOff x="3917171" y="3851610"/>
              <a:chExt cx="870324" cy="866284"/>
            </a:xfrm>
            <a:solidFill>
              <a:srgbClr val="010101"/>
            </a:solidFill>
          </p:grpSpPr>
          <p:sp>
            <p:nvSpPr>
              <p:cNvPr id="53" name="Freeform 52">
                <a:extLst>
                  <a:ext uri="{FF2B5EF4-FFF2-40B4-BE49-F238E27FC236}">
                    <a16:creationId xmlns:a16="http://schemas.microsoft.com/office/drawing/2014/main" id="{B6596879-A2CB-50AD-39DE-796D53BA45E6}"/>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070D73A5-6492-A8AD-915D-8711A6FAB4F4}"/>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1B80484A-87DF-4BC9-1047-229315A3307D}"/>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B77F127B-6BB1-1D58-4219-E0026D16CF4A}"/>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F060256C-E1BF-538A-9984-5941B5B75D29}"/>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7DD72C65-DE16-05C6-37D4-56C6F5599095}"/>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9D8B3F47-5D19-F712-87B5-20643D6B34E8}"/>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32104038-022D-7063-C64A-0083E1952CD7}"/>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5EAAAA24-3F14-68AC-A900-84F466AAAF90}"/>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2" name="Freeform 61">
                <a:extLst>
                  <a:ext uri="{FF2B5EF4-FFF2-40B4-BE49-F238E27FC236}">
                    <a16:creationId xmlns:a16="http://schemas.microsoft.com/office/drawing/2014/main" id="{B0D6E313-4DC6-051E-6A4A-B8BAE5DFC2C8}"/>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3" name="Freeform 62">
                <a:extLst>
                  <a:ext uri="{FF2B5EF4-FFF2-40B4-BE49-F238E27FC236}">
                    <a16:creationId xmlns:a16="http://schemas.microsoft.com/office/drawing/2014/main" id="{83B52CCF-6D1F-2B1C-7C2B-44E5785B0495}"/>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4" name="Freeform 63">
                <a:extLst>
                  <a:ext uri="{FF2B5EF4-FFF2-40B4-BE49-F238E27FC236}">
                    <a16:creationId xmlns:a16="http://schemas.microsoft.com/office/drawing/2014/main" id="{267AAC6D-0888-3947-F7B1-E1A4EEC7BB23}"/>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A43637A7-4513-F3A4-BCEC-FA7E8284552F}"/>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32405B3-F323-CB6D-80F3-DF5F6056BE4A}"/>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68A81A2D-35CC-2C70-E217-355D1F79A2D3}"/>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sp>
        <p:nvSpPr>
          <p:cNvPr id="6" name="Text Box 5">
            <a:extLst>
              <a:ext uri="{FF2B5EF4-FFF2-40B4-BE49-F238E27FC236}">
                <a16:creationId xmlns:a16="http://schemas.microsoft.com/office/drawing/2014/main" id="{C2CAA6D8-1566-C513-AA14-AE5130BB65DF}"/>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32025559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ADFDD9A-5DC6-43F5-507E-FCCE2C3C7AF0}"/>
              </a:ext>
            </a:extLst>
          </p:cNvPr>
          <p:cNvGrpSpPr/>
          <p:nvPr/>
        </p:nvGrpSpPr>
        <p:grpSpPr>
          <a:xfrm>
            <a:off x="2411349" y="6614389"/>
            <a:ext cx="5148326" cy="2175285"/>
            <a:chOff x="-181465" y="2435911"/>
            <a:chExt cx="5148326" cy="2175285"/>
          </a:xfrm>
        </p:grpSpPr>
        <p:grpSp>
          <p:nvGrpSpPr>
            <p:cNvPr id="20" name="Group 19">
              <a:extLst>
                <a:ext uri="{FF2B5EF4-FFF2-40B4-BE49-F238E27FC236}">
                  <a16:creationId xmlns:a16="http://schemas.microsoft.com/office/drawing/2014/main" id="{D5A660D7-A2C3-FF85-E980-87F169BD4A6B}"/>
                </a:ext>
              </a:extLst>
            </p:cNvPr>
            <p:cNvGrpSpPr/>
            <p:nvPr/>
          </p:nvGrpSpPr>
          <p:grpSpPr>
            <a:xfrm>
              <a:off x="-181465" y="2435911"/>
              <a:ext cx="5148326" cy="2175285"/>
              <a:chOff x="-146069" y="2496164"/>
              <a:chExt cx="5148326" cy="2175285"/>
            </a:xfrm>
          </p:grpSpPr>
          <p:cxnSp>
            <p:nvCxnSpPr>
              <p:cNvPr id="22" name="Straight Connector 21">
                <a:extLst>
                  <a:ext uri="{FF2B5EF4-FFF2-40B4-BE49-F238E27FC236}">
                    <a16:creationId xmlns:a16="http://schemas.microsoft.com/office/drawing/2014/main" id="{8A54BCBF-66EC-90E4-7354-CA8A4776F3D5}"/>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B7B2C6FB-F133-E768-C7A8-2EEEFE3326D5}"/>
                  </a:ext>
                </a:extLst>
              </p:cNvPr>
              <p:cNvSpPr/>
              <p:nvPr/>
            </p:nvSpPr>
            <p:spPr>
              <a:xfrm>
                <a:off x="-146069"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4" name="Text Placeholder 2">
                <a:extLst>
                  <a:ext uri="{FF2B5EF4-FFF2-40B4-BE49-F238E27FC236}">
                    <a16:creationId xmlns:a16="http://schemas.microsoft.com/office/drawing/2014/main" id="{92DEB1FF-B127-170E-1DEB-507DE4AD7DA5}"/>
                  </a:ext>
                </a:extLst>
              </p:cNvPr>
              <p:cNvSpPr txBox="1">
                <a:spLocks/>
              </p:cNvSpPr>
              <p:nvPr/>
            </p:nvSpPr>
            <p:spPr>
              <a:xfrm>
                <a:off x="567015" y="3039813"/>
                <a:ext cx="3885229" cy="163163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Organik, Adil Ticaret ve Diğer Sertifikalar: </a:t>
                </a:r>
                <a:r>
                  <a:rPr lang="tr-TR">
                    <a:solidFill>
                      <a:schemeClr val="tx1"/>
                    </a:solidFill>
                    <a:latin typeface="Calibri"/>
                    <a:ea typeface="Calibri"/>
                    <a:cs typeface="Calibri"/>
                  </a:rPr>
                  <a:t>Organik, adil ticaret veya karbon nötr sertifikaları gibi etik gıda işletmenizle ilgili sertifikaları keşfedin. Bu sertifikaların alınması ve sürdürülmesiyle ilgili gereksinimleri, standartları ve süreçleri anlayın. İşletmenizin güvenilirliğini artırmak için bu standartlarla uyumlu yöntemleri uygulayın (</a:t>
                </a:r>
                <a:r>
                  <a:rPr lang="tr-TR" err="1">
                    <a:solidFill>
                      <a:schemeClr val="tx1"/>
                    </a:solidFill>
                    <a:latin typeface="Calibri"/>
                    <a:ea typeface="Calibri"/>
                    <a:cs typeface="Calibri"/>
                  </a:rPr>
                  <a:t>Europa</a:t>
                </a:r>
                <a:r>
                  <a:rPr lang="tr-TR">
                    <a:solidFill>
                      <a:schemeClr val="tx1"/>
                    </a:solidFill>
                    <a:latin typeface="Calibri"/>
                    <a:ea typeface="Calibri"/>
                    <a:cs typeface="Calibri"/>
                  </a:rPr>
                  <a:t> 2020).</a:t>
                </a:r>
              </a:p>
              <a:p>
                <a:pPr algn="l" rtl="0">
                  <a:buClr>
                    <a:srgbClr val="F1A0C2"/>
                  </a:buClr>
                  <a:tabLst>
                    <a:tab pos="177800" algn="l"/>
                  </a:tabLst>
                </a:pPr>
                <a:endParaRPr lang="tr-TR">
                  <a:solidFill>
                    <a:schemeClr val="tx1"/>
                  </a:solidFill>
                  <a:ea typeface="Calibri"/>
                </a:endParaRPr>
              </a:p>
            </p:txBody>
          </p:sp>
        </p:grpSp>
        <p:sp>
          <p:nvSpPr>
            <p:cNvPr id="21" name="TextBox 20">
              <a:extLst>
                <a:ext uri="{FF2B5EF4-FFF2-40B4-BE49-F238E27FC236}">
                  <a16:creationId xmlns:a16="http://schemas.microsoft.com/office/drawing/2014/main" id="{42833AF7-08DA-0C68-35E4-6C41C349DF68}"/>
                </a:ext>
              </a:extLst>
            </p:cNvPr>
            <p:cNvSpPr txBox="1"/>
            <p:nvPr/>
          </p:nvSpPr>
          <p:spPr>
            <a:xfrm>
              <a:off x="508236" y="2485495"/>
              <a:ext cx="4322163"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Sertifika Gereksinimleri</a:t>
              </a:r>
            </a:p>
          </p:txBody>
        </p:sp>
      </p:gr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63</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2315518" y="737557"/>
            <a:ext cx="5244157" cy="2435474"/>
            <a:chOff x="-277296" y="2435911"/>
            <a:chExt cx="5244157" cy="2435474"/>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277296" y="2435911"/>
              <a:ext cx="5244157" cy="2435474"/>
              <a:chOff x="-241900" y="2496164"/>
              <a:chExt cx="5244157" cy="2435474"/>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241900"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67016" y="3030031"/>
                <a:ext cx="4126410" cy="1901607"/>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Avrupa Gıda Güvenliği Düzenlemeleri: </a:t>
                </a:r>
                <a:r>
                  <a:rPr lang="tr-TR">
                    <a:solidFill>
                      <a:schemeClr val="tx1"/>
                    </a:solidFill>
                    <a:latin typeface="Calibri"/>
                    <a:ea typeface="Calibri"/>
                    <a:cs typeface="Calibri"/>
                  </a:rPr>
                  <a:t>Avrupa'daki etik gıda işletmenizle ilgili spesifik gıda güvenliği düzenlemelerini keşfedin. Hijyen standartları, gıda işleme ve depolama prosedürleri, izlenebilirlik ve alerjen etiketlemesi gerekliliklerini anlayın. Ürünlerinizin güvenliğini ve kalitesini garanti etmek için işletmenizin bu düzenlemelere uygun olduğundan emin olun (</a:t>
                </a:r>
                <a:r>
                  <a:rPr lang="en-GB">
                    <a:solidFill>
                      <a:schemeClr val="tx1"/>
                    </a:solidFill>
                    <a:latin typeface="Calibri"/>
                    <a:ea typeface="Calibri"/>
                    <a:cs typeface="Calibri"/>
                  </a:rPr>
                  <a:t>European Commission</a:t>
                </a:r>
                <a:r>
                  <a:rPr lang="tr-TR">
                    <a:solidFill>
                      <a:schemeClr val="tx1"/>
                    </a:solidFill>
                    <a:latin typeface="Calibri"/>
                    <a:ea typeface="Calibri"/>
                    <a:cs typeface="Calibri"/>
                  </a:rPr>
                  <a:t> 2019).</a:t>
                </a: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Gıda Güvenliği Yönetmeliği</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141B03F5-CC12-2481-D970-6C12CC5D8BB5}"/>
              </a:ext>
            </a:extLst>
          </p:cNvPr>
          <p:cNvGrpSpPr/>
          <p:nvPr/>
        </p:nvGrpSpPr>
        <p:grpSpPr>
          <a:xfrm>
            <a:off x="1116805" y="2646158"/>
            <a:ext cx="6442870" cy="4522983"/>
            <a:chOff x="-1476009" y="2435911"/>
            <a:chExt cx="6442870" cy="4522983"/>
          </a:xfrm>
        </p:grpSpPr>
        <p:grpSp>
          <p:nvGrpSpPr>
            <p:cNvPr id="8" name="Group 7">
              <a:extLst>
                <a:ext uri="{FF2B5EF4-FFF2-40B4-BE49-F238E27FC236}">
                  <a16:creationId xmlns:a16="http://schemas.microsoft.com/office/drawing/2014/main" id="{9A6BE66C-FF17-164F-55A8-2E96B98FB8F6}"/>
                </a:ext>
              </a:extLst>
            </p:cNvPr>
            <p:cNvGrpSpPr/>
            <p:nvPr/>
          </p:nvGrpSpPr>
          <p:grpSpPr>
            <a:xfrm>
              <a:off x="-1476009" y="2435911"/>
              <a:ext cx="6442870" cy="4522983"/>
              <a:chOff x="-1440613" y="2496164"/>
              <a:chExt cx="6442870" cy="4522983"/>
            </a:xfrm>
          </p:grpSpPr>
          <p:cxnSp>
            <p:nvCxnSpPr>
              <p:cNvPr id="10" name="Straight Connector 9">
                <a:extLst>
                  <a:ext uri="{FF2B5EF4-FFF2-40B4-BE49-F238E27FC236}">
                    <a16:creationId xmlns:a16="http://schemas.microsoft.com/office/drawing/2014/main" id="{15FB7AB2-E8EA-D488-98FE-6B65D4F342C4}"/>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DD87C0CA-936D-7EC0-225F-BEBB98942D8E}"/>
                  </a:ext>
                </a:extLst>
              </p:cNvPr>
              <p:cNvSpPr/>
              <p:nvPr/>
            </p:nvSpPr>
            <p:spPr>
              <a:xfrm>
                <a:off x="-1440613"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2" name="Text Placeholder 2">
                <a:extLst>
                  <a:ext uri="{FF2B5EF4-FFF2-40B4-BE49-F238E27FC236}">
                    <a16:creationId xmlns:a16="http://schemas.microsoft.com/office/drawing/2014/main" id="{2C5B73EA-9BA0-8CEC-6FAA-2D5C5C2D04B1}"/>
                  </a:ext>
                </a:extLst>
              </p:cNvPr>
              <p:cNvSpPr txBox="1">
                <a:spLocks/>
              </p:cNvSpPr>
              <p:nvPr/>
            </p:nvSpPr>
            <p:spPr>
              <a:xfrm>
                <a:off x="567015" y="3030031"/>
                <a:ext cx="3885229" cy="398911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Asgari Ücret ve Çalışma Süresi Direktifleri: </a:t>
                </a:r>
                <a:r>
                  <a:rPr lang="tr-TR">
                    <a:solidFill>
                      <a:schemeClr val="tx1"/>
                    </a:solidFill>
                    <a:latin typeface="Calibri"/>
                    <a:ea typeface="Calibri"/>
                    <a:cs typeface="Calibri"/>
                  </a:rPr>
                  <a:t>Hedef ülkenizdeki asgari ücret düzenlemeleri ve çalışma süresi direktifleriyle tanışın ve bu alanda kendinizi geliştirin. Çalışan sözleşmeleri, çalışma saatleri, fazla mesai, molalar ve yıllık izinlere ilişkin yasal gereklilikleri anlayın. Bu yasalara uymanız, adil muameleye olan bağlılığınızı gösterir ve etik değerlerinizi destekler</a:t>
                </a: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Ayrımcılıkla Mücadele Yasaları: </a:t>
                </a:r>
                <a:r>
                  <a:rPr lang="tr-TR">
                    <a:solidFill>
                      <a:schemeClr val="tx1"/>
                    </a:solidFill>
                    <a:latin typeface="Calibri"/>
                    <a:ea typeface="Calibri"/>
                    <a:cs typeface="Calibri"/>
                  </a:rPr>
                  <a:t>Ayrımcılıkla mücadele yasalarını anlayın ve iş uygulamalarınızın bunlara uygun olmasını sağlayın. İşyerinde ırk, cinsiyet, yaş, engellilik veya cinsel eğilime dayalı ayrımcılığın her türlüsünü yasaklayın. İş gücünüzde çeşitliliği ve eşitliği teşvik edin (A</a:t>
                </a:r>
                <a:r>
                  <a:rPr lang="en-GB">
                    <a:solidFill>
                      <a:schemeClr val="tx1"/>
                    </a:solidFill>
                    <a:latin typeface="Calibri"/>
                    <a:ea typeface="Calibri"/>
                    <a:cs typeface="Calibri"/>
                  </a:rPr>
                  <a:t>EU Charter of Fundamental Rights </a:t>
                </a:r>
                <a:r>
                  <a:rPr lang="tr-TR">
                    <a:solidFill>
                      <a:schemeClr val="tx1"/>
                    </a:solidFill>
                    <a:latin typeface="Calibri"/>
                    <a:ea typeface="Calibri"/>
                    <a:cs typeface="Calibri"/>
                  </a:rPr>
                  <a:t>2023).</a:t>
                </a: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Sağlık ve Güvenlik Gereksinimleri: </a:t>
                </a:r>
                <a:r>
                  <a:rPr lang="tr-TR">
                    <a:solidFill>
                      <a:schemeClr val="tx1"/>
                    </a:solidFill>
                    <a:latin typeface="Calibri"/>
                    <a:ea typeface="Calibri"/>
                    <a:cs typeface="Calibri"/>
                  </a:rPr>
                  <a:t>Çalışanlarınıza güvenli bir çalışma ortamı yaratmak için sağlık ve güvenlik düzenlemelerine uyun. Gerekli güvenlik önlemlerini uygulayın, uygun eğitimi sağlayın ve güvenlik prosedürlerinin kayıtlarını tutun. Sağlık ve güvenlik protokollerinizi düzenli olarak değerlendirin ve güncelleyin.</a:t>
                </a:r>
              </a:p>
              <a:p>
                <a:pPr algn="l" rtl="0">
                  <a:buClr>
                    <a:srgbClr val="F1A0C2"/>
                  </a:buClr>
                  <a:tabLst>
                    <a:tab pos="177800" algn="l"/>
                  </a:tabLst>
                </a:pPr>
                <a:endParaRPr lang="tr-TR">
                  <a:solidFill>
                    <a:schemeClr val="tx1"/>
                  </a:solidFill>
                  <a:ea typeface="Calibri"/>
                </a:endParaRPr>
              </a:p>
            </p:txBody>
          </p:sp>
        </p:grpSp>
        <p:sp>
          <p:nvSpPr>
            <p:cNvPr id="9" name="TextBox 8">
              <a:extLst>
                <a:ext uri="{FF2B5EF4-FFF2-40B4-BE49-F238E27FC236}">
                  <a16:creationId xmlns:a16="http://schemas.microsoft.com/office/drawing/2014/main" id="{EFB40AB5-4FAE-3E5A-7987-52EFC19DDC51}"/>
                </a:ext>
              </a:extLst>
            </p:cNvPr>
            <p:cNvSpPr txBox="1"/>
            <p:nvPr/>
          </p:nvSpPr>
          <p:spPr>
            <a:xfrm>
              <a:off x="508236" y="2485495"/>
              <a:ext cx="4322163"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İş Kanunları</a:t>
              </a:r>
            </a:p>
          </p:txBody>
        </p:sp>
      </p:grpSp>
      <p:sp>
        <p:nvSpPr>
          <p:cNvPr id="13" name="Rectangle 12">
            <a:extLst>
              <a:ext uri="{FF2B5EF4-FFF2-40B4-BE49-F238E27FC236}">
                <a16:creationId xmlns:a16="http://schemas.microsoft.com/office/drawing/2014/main" id="{C77913F8-526A-2727-2E0D-FD369517C85C}"/>
              </a:ext>
            </a:extLst>
          </p:cNvPr>
          <p:cNvSpPr/>
          <p:nvPr/>
        </p:nvSpPr>
        <p:spPr>
          <a:xfrm>
            <a:off x="0" y="0"/>
            <a:ext cx="2841493" cy="5968538"/>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Text Placeholder 2">
            <a:extLst>
              <a:ext uri="{FF2B5EF4-FFF2-40B4-BE49-F238E27FC236}">
                <a16:creationId xmlns:a16="http://schemas.microsoft.com/office/drawing/2014/main" id="{10236A97-6CCE-96CB-0430-97B0D2F1364A}"/>
              </a:ext>
            </a:extLst>
          </p:cNvPr>
          <p:cNvSpPr txBox="1">
            <a:spLocks/>
          </p:cNvSpPr>
          <p:nvPr/>
        </p:nvSpPr>
        <p:spPr>
          <a:xfrm>
            <a:off x="308831" y="681644"/>
            <a:ext cx="2293705" cy="2706389"/>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F1A0C2"/>
              </a:buClr>
              <a:tabLst>
                <a:tab pos="177800" algn="l"/>
              </a:tabLst>
            </a:pPr>
            <a:r>
              <a:rPr lang="tr-TR" sz="1200">
                <a:solidFill>
                  <a:schemeClr val="tx1"/>
                </a:solidFill>
                <a:latin typeface="Calibri"/>
                <a:ea typeface="Calibri"/>
                <a:cs typeface="Calibri"/>
              </a:rPr>
              <a:t>Bu bölüm, gıda güvenliği düzenlemeleri de dahil olmak üzere, etik bir gıda işi yürütmenin yasal yönlerine ilişkin kapsamlı bir genel bakış sunmaktadır. Böylece iş gücü yasaları, sertifika gereklilikleri, veri koruma yasaları, çevre yasaları ve bu düzenlemelerle ilgili değişiklikler konusunda güncel kalabileceksiniz.</a:t>
            </a:r>
            <a:endParaRPr lang="en-US"/>
          </a:p>
          <a:p>
            <a:pPr algn="l" rtl="0">
              <a:buClr>
                <a:srgbClr val="F1A0C2"/>
              </a:buClr>
              <a:tabLst>
                <a:tab pos="177800" algn="l"/>
              </a:tabLst>
            </a:pPr>
            <a:endParaRPr lang="tr-TR" sz="1200">
              <a:solidFill>
                <a:schemeClr val="tx1"/>
              </a:solidFill>
              <a:ea typeface="Calibri"/>
            </a:endParaRPr>
          </a:p>
          <a:p>
            <a:pPr algn="l">
              <a:buClr>
                <a:srgbClr val="F1A0C2"/>
              </a:buClr>
              <a:tabLst>
                <a:tab pos="177800" algn="l"/>
              </a:tabLst>
            </a:pPr>
            <a:r>
              <a:rPr lang="tr-TR" sz="1200">
                <a:solidFill>
                  <a:schemeClr val="tx1"/>
                </a:solidFill>
                <a:latin typeface="Calibri"/>
                <a:ea typeface="Calibri"/>
                <a:cs typeface="Calibri"/>
              </a:rPr>
              <a:t>İşte </a:t>
            </a:r>
            <a:r>
              <a:rPr lang="tr-TR" sz="1200" b="1">
                <a:solidFill>
                  <a:schemeClr val="tx1"/>
                </a:solidFill>
                <a:latin typeface="Calibri"/>
                <a:ea typeface="Calibri"/>
                <a:cs typeface="Calibri"/>
              </a:rPr>
              <a:t>önemli konuların detaylı anlatıldığını</a:t>
            </a:r>
            <a:r>
              <a:rPr lang="tr-TR" sz="1200">
                <a:solidFill>
                  <a:schemeClr val="tx1"/>
                </a:solidFill>
                <a:latin typeface="Calibri"/>
                <a:ea typeface="Calibri"/>
                <a:cs typeface="Calibri"/>
              </a:rPr>
              <a:t> bu bölümde incelenen konular:</a:t>
            </a:r>
          </a:p>
          <a:p>
            <a:pPr algn="l" rtl="0">
              <a:buClr>
                <a:srgbClr val="F1A0C2"/>
              </a:buClr>
              <a:tabLst>
                <a:tab pos="177800" algn="l"/>
              </a:tabLst>
            </a:pPr>
            <a:endParaRPr lang="tr-TR" sz="1200">
              <a:solidFill>
                <a:schemeClr val="tx1"/>
              </a:solidFill>
              <a:ea typeface="Calibri"/>
            </a:endParaRPr>
          </a:p>
        </p:txBody>
      </p:sp>
      <p:sp>
        <p:nvSpPr>
          <p:cNvPr id="17" name="Freeform 16">
            <a:extLst>
              <a:ext uri="{FF2B5EF4-FFF2-40B4-BE49-F238E27FC236}">
                <a16:creationId xmlns:a16="http://schemas.microsoft.com/office/drawing/2014/main" id="{8DF6A30B-6606-A61D-586B-6103F983F17B}"/>
              </a:ext>
            </a:extLst>
          </p:cNvPr>
          <p:cNvSpPr/>
          <p:nvPr/>
        </p:nvSpPr>
        <p:spPr>
          <a:xfrm rot="5400000">
            <a:off x="-1573581" y="5539181"/>
            <a:ext cx="5984929" cy="2845220"/>
          </a:xfrm>
          <a:custGeom>
            <a:avLst/>
            <a:gdLst>
              <a:gd name="connsiteX0" fmla="*/ 0 w 5984929"/>
              <a:gd name="connsiteY0" fmla="*/ 2388566 h 2845220"/>
              <a:gd name="connsiteX1" fmla="*/ 0 w 5984929"/>
              <a:gd name="connsiteY1" fmla="*/ 0 h 2845220"/>
              <a:gd name="connsiteX2" fmla="*/ 1033611 w 5984929"/>
              <a:gd name="connsiteY2" fmla="*/ 0 h 2845220"/>
              <a:gd name="connsiteX3" fmla="*/ 1893851 w 5984929"/>
              <a:gd name="connsiteY3" fmla="*/ 0 h 2845220"/>
              <a:gd name="connsiteX4" fmla="*/ 2767153 w 5984929"/>
              <a:gd name="connsiteY4" fmla="*/ 0 h 2845220"/>
              <a:gd name="connsiteX5" fmla="*/ 2927462 w 5984929"/>
              <a:gd name="connsiteY5" fmla="*/ 0 h 2845220"/>
              <a:gd name="connsiteX6" fmla="*/ 3800764 w 5984929"/>
              <a:gd name="connsiteY6" fmla="*/ 0 h 2845220"/>
              <a:gd name="connsiteX7" fmla="*/ 4661003 w 5984929"/>
              <a:gd name="connsiteY7" fmla="*/ 0 h 2845220"/>
              <a:gd name="connsiteX8" fmla="*/ 5694615 w 5984929"/>
              <a:gd name="connsiteY8" fmla="*/ 0 h 2845220"/>
              <a:gd name="connsiteX9" fmla="*/ 5984929 w 5984929"/>
              <a:gd name="connsiteY9" fmla="*/ 310983 h 2845220"/>
              <a:gd name="connsiteX10" fmla="*/ 5984929 w 5984929"/>
              <a:gd name="connsiteY10" fmla="*/ 2845220 h 2845220"/>
              <a:gd name="connsiteX11" fmla="*/ 4951318 w 5984929"/>
              <a:gd name="connsiteY11" fmla="*/ 2845220 h 2845220"/>
              <a:gd name="connsiteX12" fmla="*/ 4091078 w 5984929"/>
              <a:gd name="connsiteY12" fmla="*/ 2845220 h 2845220"/>
              <a:gd name="connsiteX13" fmla="*/ 3353765 w 5984929"/>
              <a:gd name="connsiteY13" fmla="*/ 2845220 h 2845220"/>
              <a:gd name="connsiteX14" fmla="*/ 3057467 w 5984929"/>
              <a:gd name="connsiteY14" fmla="*/ 2845220 h 2845220"/>
              <a:gd name="connsiteX15" fmla="*/ 2320154 w 5984929"/>
              <a:gd name="connsiteY15" fmla="*/ 2845220 h 2845220"/>
              <a:gd name="connsiteX16" fmla="*/ 1459914 w 5984929"/>
              <a:gd name="connsiteY16" fmla="*/ 2845220 h 2845220"/>
              <a:gd name="connsiteX17" fmla="*/ 426303 w 5984929"/>
              <a:gd name="connsiteY17" fmla="*/ 2845220 h 2845220"/>
              <a:gd name="connsiteX18" fmla="*/ 0 w 5984929"/>
              <a:gd name="connsiteY18" fmla="*/ 2388566 h 284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84929" h="2845220">
                <a:moveTo>
                  <a:pt x="0" y="2388566"/>
                </a:moveTo>
                <a:lnTo>
                  <a:pt x="0" y="0"/>
                </a:lnTo>
                <a:lnTo>
                  <a:pt x="1033611" y="0"/>
                </a:lnTo>
                <a:lnTo>
                  <a:pt x="1893851" y="0"/>
                </a:lnTo>
                <a:lnTo>
                  <a:pt x="2767153" y="0"/>
                </a:lnTo>
                <a:lnTo>
                  <a:pt x="2927462" y="0"/>
                </a:lnTo>
                <a:lnTo>
                  <a:pt x="3800764" y="0"/>
                </a:lnTo>
                <a:lnTo>
                  <a:pt x="4661003" y="0"/>
                </a:lnTo>
                <a:lnTo>
                  <a:pt x="5694615" y="0"/>
                </a:lnTo>
                <a:cubicBezTo>
                  <a:pt x="5855052" y="0"/>
                  <a:pt x="5984929" y="139124"/>
                  <a:pt x="5984929" y="310983"/>
                </a:cubicBezTo>
                <a:lnTo>
                  <a:pt x="5984929" y="2845220"/>
                </a:lnTo>
                <a:lnTo>
                  <a:pt x="4951318" y="2845220"/>
                </a:lnTo>
                <a:lnTo>
                  <a:pt x="4091078" y="2845220"/>
                </a:lnTo>
                <a:lnTo>
                  <a:pt x="3353765" y="2845220"/>
                </a:lnTo>
                <a:lnTo>
                  <a:pt x="3057467" y="2845220"/>
                </a:lnTo>
                <a:lnTo>
                  <a:pt x="2320154" y="2845220"/>
                </a:lnTo>
                <a:lnTo>
                  <a:pt x="1459914" y="2845220"/>
                </a:lnTo>
                <a:lnTo>
                  <a:pt x="426303" y="2845220"/>
                </a:lnTo>
                <a:cubicBezTo>
                  <a:pt x="190997" y="2845220"/>
                  <a:pt x="0" y="2640626"/>
                  <a:pt x="0" y="2388566"/>
                </a:cubicBez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sp>
        <p:nvSpPr>
          <p:cNvPr id="3" name="Text Box 5">
            <a:extLst>
              <a:ext uri="{FF2B5EF4-FFF2-40B4-BE49-F238E27FC236}">
                <a16:creationId xmlns:a16="http://schemas.microsoft.com/office/drawing/2014/main" id="{148B3141-62B2-3B65-882A-3B5F832D7C5C}"/>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6186118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ADFDD9A-5DC6-43F5-507E-FCCE2C3C7AF0}"/>
              </a:ext>
            </a:extLst>
          </p:cNvPr>
          <p:cNvGrpSpPr/>
          <p:nvPr/>
        </p:nvGrpSpPr>
        <p:grpSpPr>
          <a:xfrm>
            <a:off x="1599695" y="4613978"/>
            <a:ext cx="5959980" cy="4522983"/>
            <a:chOff x="-993119" y="2435911"/>
            <a:chExt cx="5959980" cy="4522983"/>
          </a:xfrm>
        </p:grpSpPr>
        <p:grpSp>
          <p:nvGrpSpPr>
            <p:cNvPr id="20" name="Group 19">
              <a:extLst>
                <a:ext uri="{FF2B5EF4-FFF2-40B4-BE49-F238E27FC236}">
                  <a16:creationId xmlns:a16="http://schemas.microsoft.com/office/drawing/2014/main" id="{D5A660D7-A2C3-FF85-E980-87F169BD4A6B}"/>
                </a:ext>
              </a:extLst>
            </p:cNvPr>
            <p:cNvGrpSpPr/>
            <p:nvPr/>
          </p:nvGrpSpPr>
          <p:grpSpPr>
            <a:xfrm>
              <a:off x="-993119" y="2435911"/>
              <a:ext cx="5959980" cy="4522983"/>
              <a:chOff x="-957723" y="2496164"/>
              <a:chExt cx="5959980" cy="4522983"/>
            </a:xfrm>
          </p:grpSpPr>
          <p:cxnSp>
            <p:nvCxnSpPr>
              <p:cNvPr id="22" name="Straight Connector 21">
                <a:extLst>
                  <a:ext uri="{FF2B5EF4-FFF2-40B4-BE49-F238E27FC236}">
                    <a16:creationId xmlns:a16="http://schemas.microsoft.com/office/drawing/2014/main" id="{8A54BCBF-66EC-90E4-7354-CA8A4776F3D5}"/>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B7B2C6FB-F133-E768-C7A8-2EEEFE3326D5}"/>
                  </a:ext>
                </a:extLst>
              </p:cNvPr>
              <p:cNvSpPr/>
              <p:nvPr/>
            </p:nvSpPr>
            <p:spPr>
              <a:xfrm>
                <a:off x="-957723"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24" name="Text Placeholder 2">
                <a:extLst>
                  <a:ext uri="{FF2B5EF4-FFF2-40B4-BE49-F238E27FC236}">
                    <a16:creationId xmlns:a16="http://schemas.microsoft.com/office/drawing/2014/main" id="{92DEB1FF-B127-170E-1DEB-507DE4AD7DA5}"/>
                  </a:ext>
                </a:extLst>
              </p:cNvPr>
              <p:cNvSpPr txBox="1">
                <a:spLocks/>
              </p:cNvSpPr>
              <p:nvPr/>
            </p:nvSpPr>
            <p:spPr>
              <a:xfrm>
                <a:off x="567015" y="3030031"/>
                <a:ext cx="3885229" cy="3989116"/>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Yasal ve Mevzuat Değişikliklerinin Takibi: </a:t>
                </a:r>
                <a:r>
                  <a:rPr lang="tr-TR">
                    <a:solidFill>
                      <a:schemeClr val="tx1"/>
                    </a:solidFill>
                    <a:latin typeface="Calibri"/>
                    <a:ea typeface="Calibri"/>
                    <a:cs typeface="Calibri"/>
                  </a:rPr>
                  <a:t>Etik gıda işinizi etkileyen yasa ve düzenlemelerin değişimi hakkında bilgi sahibi olun. Güncellemeler için hükümet web sitelerini, sektör yayınlarını ve düzenleyici kurumları izleyin. Değişiklikler ve en iyi uygulamalar hakkında bilgi sahibi olmak için sektör dernekleri ve ağlarıyla etkileşime geçin.</a:t>
                </a:r>
              </a:p>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Yasal Tavsiye Almak: </a:t>
                </a:r>
                <a:r>
                  <a:rPr lang="tr-TR">
                    <a:solidFill>
                      <a:schemeClr val="tx1"/>
                    </a:solidFill>
                    <a:latin typeface="Calibri"/>
                    <a:ea typeface="Calibri"/>
                    <a:cs typeface="Calibri"/>
                  </a:rPr>
                  <a:t>Gıda hukuku veya iş hukuku alanında çalışan avukatlara ve hukuk uzmanlarına danışın ve onlardan düzenlemelere uyumunuzu sağlamak ve belirli yasal konularda rehberlik alabilmek için destek isteyin. Karmaşık düzenlemeleri anlamanıza yardımcı olabilirler ve etik gıda işletmeniz için özel tavsiyeler sağlayabilirler.</a:t>
                </a: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a:p>
                <a:pPr algn="l" rtl="0">
                  <a:buClr>
                    <a:srgbClr val="F1A0C2"/>
                  </a:buClr>
                  <a:tabLst>
                    <a:tab pos="177800" algn="l"/>
                  </a:tabLst>
                </a:pPr>
                <a:endParaRPr lang="tr-TR">
                  <a:solidFill>
                    <a:schemeClr val="tx1"/>
                  </a:solidFill>
                  <a:ea typeface="Calibri"/>
                </a:endParaRPr>
              </a:p>
            </p:txBody>
          </p:sp>
        </p:grpSp>
        <p:sp>
          <p:nvSpPr>
            <p:cNvPr id="21" name="TextBox 20">
              <a:extLst>
                <a:ext uri="{FF2B5EF4-FFF2-40B4-BE49-F238E27FC236}">
                  <a16:creationId xmlns:a16="http://schemas.microsoft.com/office/drawing/2014/main" id="{42833AF7-08DA-0C68-35E4-6C41C349DF68}"/>
                </a:ext>
              </a:extLst>
            </p:cNvPr>
            <p:cNvSpPr txBox="1"/>
            <p:nvPr/>
          </p:nvSpPr>
          <p:spPr>
            <a:xfrm>
              <a:off x="508236" y="2485495"/>
              <a:ext cx="4322163" cy="584775"/>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Güncel Kalmak</a:t>
              </a:r>
            </a:p>
            <a:p>
              <a:pPr algn="l" rtl="0"/>
              <a:endParaRPr lang="en-IE" sz="1600" b="1">
                <a:solidFill>
                  <a:schemeClr val="bg1"/>
                </a:solidFill>
                <a:effectLst/>
                <a:latin typeface="Calibri" panose="020F0502020204030204" pitchFamily="34" charset="0"/>
                <a:cs typeface="Calibri" panose="020F0502020204030204" pitchFamily="34" charset="0"/>
              </a:endParaRPr>
            </a:p>
          </p:txBody>
        </p:sp>
      </p:gr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64</a:t>
            </a:fld>
            <a:endParaRPr lang="en-US" sz="900">
              <a:solidFill>
                <a:schemeClr val="tx1"/>
              </a:solidFill>
            </a:endParaRPr>
          </a:p>
        </p:txBody>
      </p:sp>
      <p:grpSp>
        <p:nvGrpSpPr>
          <p:cNvPr id="34" name="Group 33">
            <a:extLst>
              <a:ext uri="{FF2B5EF4-FFF2-40B4-BE49-F238E27FC236}">
                <a16:creationId xmlns:a16="http://schemas.microsoft.com/office/drawing/2014/main" id="{2421280A-7C7B-107D-8CD6-15CEE46F7175}"/>
              </a:ext>
            </a:extLst>
          </p:cNvPr>
          <p:cNvGrpSpPr/>
          <p:nvPr/>
        </p:nvGrpSpPr>
        <p:grpSpPr>
          <a:xfrm>
            <a:off x="1856548" y="737557"/>
            <a:ext cx="5703127" cy="1704992"/>
            <a:chOff x="-736266" y="2435911"/>
            <a:chExt cx="5703127" cy="1704992"/>
          </a:xfrm>
        </p:grpSpPr>
        <p:grpSp>
          <p:nvGrpSpPr>
            <p:cNvPr id="35" name="Group 34">
              <a:extLst>
                <a:ext uri="{FF2B5EF4-FFF2-40B4-BE49-F238E27FC236}">
                  <a16:creationId xmlns:a16="http://schemas.microsoft.com/office/drawing/2014/main" id="{7E0EE8A5-B491-E482-52CF-31A644E68FE1}"/>
                </a:ext>
              </a:extLst>
            </p:cNvPr>
            <p:cNvGrpSpPr/>
            <p:nvPr/>
          </p:nvGrpSpPr>
          <p:grpSpPr>
            <a:xfrm>
              <a:off x="-736266" y="2435911"/>
              <a:ext cx="5703127" cy="1704992"/>
              <a:chOff x="-700870" y="2496164"/>
              <a:chExt cx="5703127" cy="1704992"/>
            </a:xfrm>
          </p:grpSpPr>
          <p:cxnSp>
            <p:nvCxnSpPr>
              <p:cNvPr id="38" name="Straight Connector 37">
                <a:extLst>
                  <a:ext uri="{FF2B5EF4-FFF2-40B4-BE49-F238E27FC236}">
                    <a16:creationId xmlns:a16="http://schemas.microsoft.com/office/drawing/2014/main" id="{A8916C56-FEC6-7534-E0C3-1AC77D0C9FE8}"/>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2CDD82F-9A5B-E0A8-65BF-1B88AB764797}"/>
                  </a:ext>
                </a:extLst>
              </p:cNvPr>
              <p:cNvSpPr/>
              <p:nvPr/>
            </p:nvSpPr>
            <p:spPr>
              <a:xfrm>
                <a:off x="-700870"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0" name="Text Placeholder 2">
                <a:extLst>
                  <a:ext uri="{FF2B5EF4-FFF2-40B4-BE49-F238E27FC236}">
                    <a16:creationId xmlns:a16="http://schemas.microsoft.com/office/drawing/2014/main" id="{5DDA91FE-18A1-33D0-3596-682C05AD4DCF}"/>
                  </a:ext>
                </a:extLst>
              </p:cNvPr>
              <p:cNvSpPr txBox="1">
                <a:spLocks/>
              </p:cNvSpPr>
              <p:nvPr/>
            </p:nvSpPr>
            <p:spPr>
              <a:xfrm>
                <a:off x="567016" y="2961631"/>
                <a:ext cx="4126410" cy="1239525"/>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Genel Veri Koruma Yönetmeliği: </a:t>
                </a:r>
                <a:r>
                  <a:rPr lang="tr-TR">
                    <a:solidFill>
                      <a:schemeClr val="tx1"/>
                    </a:solidFill>
                    <a:latin typeface="Calibri"/>
                    <a:ea typeface="Calibri"/>
                    <a:cs typeface="Calibri"/>
                  </a:rPr>
                  <a:t>Veri toplama ve işleme uygulamalarınızın, düzenlemelerine uygun olduğundan emin olun. Uygun veri koruma önlemlerini uygulayın, veri kullanımı için izin alın ve müşteri gizliliğini koruyun. Veri ihlaline müdahale için prosedürler oluşturun ve kişisel verilerin uygun şekilde kullanılmasını sağlayın (</a:t>
                </a:r>
                <a:r>
                  <a:rPr lang="en-GB">
                    <a:solidFill>
                      <a:schemeClr val="tx1"/>
                    </a:solidFill>
                    <a:latin typeface="Calibri"/>
                    <a:ea typeface="Calibri"/>
                    <a:cs typeface="Calibri"/>
                  </a:rPr>
                  <a:t>EU Charter of Fundamental Rights 2</a:t>
                </a:r>
                <a:r>
                  <a:rPr lang="tr-TR">
                    <a:solidFill>
                      <a:schemeClr val="tx1"/>
                    </a:solidFill>
                    <a:latin typeface="Calibri"/>
                    <a:ea typeface="Calibri"/>
                    <a:cs typeface="Calibri"/>
                  </a:rPr>
                  <a:t>020). Türkiye'de bu süreç 6698 </a:t>
                </a:r>
                <a:r>
                  <a:rPr lang="tr-TR" err="1">
                    <a:solidFill>
                      <a:schemeClr val="tx1"/>
                    </a:solidFill>
                    <a:latin typeface="Calibri"/>
                    <a:ea typeface="Calibri"/>
                    <a:cs typeface="Calibri"/>
                  </a:rPr>
                  <a:t>nolu</a:t>
                </a:r>
                <a:r>
                  <a:rPr lang="tr-TR">
                    <a:solidFill>
                      <a:schemeClr val="tx1"/>
                    </a:solidFill>
                    <a:latin typeface="Calibri"/>
                    <a:ea typeface="Calibri"/>
                    <a:cs typeface="Calibri"/>
                  </a:rPr>
                  <a:t> Kişisel Verilerin Korunması Kanunu (KVKK) ile düzenlenmektedir.</a:t>
                </a: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sp>
          <p:nvSpPr>
            <p:cNvPr id="37" name="TextBox 36">
              <a:extLst>
                <a:ext uri="{FF2B5EF4-FFF2-40B4-BE49-F238E27FC236}">
                  <a16:creationId xmlns:a16="http://schemas.microsoft.com/office/drawing/2014/main" id="{6CF27295-7373-2993-F7E9-9FCFE6A17079}"/>
                </a:ext>
              </a:extLst>
            </p:cNvPr>
            <p:cNvSpPr txBox="1"/>
            <p:nvPr/>
          </p:nvSpPr>
          <p:spPr>
            <a:xfrm>
              <a:off x="508236" y="2485495"/>
              <a:ext cx="4322163"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Veri Koruma Kanunları</a:t>
              </a:r>
            </a:p>
          </p:txBody>
        </p:sp>
      </p:grpSp>
      <p:grpSp>
        <p:nvGrpSpPr>
          <p:cNvPr id="7" name="Group 6">
            <a:extLst>
              <a:ext uri="{FF2B5EF4-FFF2-40B4-BE49-F238E27FC236}">
                <a16:creationId xmlns:a16="http://schemas.microsoft.com/office/drawing/2014/main" id="{141B03F5-CC12-2481-D970-6C12CC5D8BB5}"/>
              </a:ext>
            </a:extLst>
          </p:cNvPr>
          <p:cNvGrpSpPr/>
          <p:nvPr/>
        </p:nvGrpSpPr>
        <p:grpSpPr>
          <a:xfrm>
            <a:off x="1856544" y="2768841"/>
            <a:ext cx="5703131" cy="1908598"/>
            <a:chOff x="-736270" y="2435911"/>
            <a:chExt cx="5703131" cy="1908598"/>
          </a:xfrm>
        </p:grpSpPr>
        <p:grpSp>
          <p:nvGrpSpPr>
            <p:cNvPr id="8" name="Group 7">
              <a:extLst>
                <a:ext uri="{FF2B5EF4-FFF2-40B4-BE49-F238E27FC236}">
                  <a16:creationId xmlns:a16="http://schemas.microsoft.com/office/drawing/2014/main" id="{9A6BE66C-FF17-164F-55A8-2E96B98FB8F6}"/>
                </a:ext>
              </a:extLst>
            </p:cNvPr>
            <p:cNvGrpSpPr/>
            <p:nvPr/>
          </p:nvGrpSpPr>
          <p:grpSpPr>
            <a:xfrm>
              <a:off x="-736270" y="2435911"/>
              <a:ext cx="5703131" cy="1908598"/>
              <a:chOff x="-700874" y="2496164"/>
              <a:chExt cx="5703131" cy="1908598"/>
            </a:xfrm>
          </p:grpSpPr>
          <p:cxnSp>
            <p:nvCxnSpPr>
              <p:cNvPr id="10" name="Straight Connector 9">
                <a:extLst>
                  <a:ext uri="{FF2B5EF4-FFF2-40B4-BE49-F238E27FC236}">
                    <a16:creationId xmlns:a16="http://schemas.microsoft.com/office/drawing/2014/main" id="{15FB7AB2-E8EA-D488-98FE-6B65D4F342C4}"/>
                  </a:ext>
                </a:extLst>
              </p:cNvPr>
              <p:cNvCxnSpPr>
                <a:cxnSpLocks/>
              </p:cNvCxnSpPr>
              <p:nvPr/>
            </p:nvCxnSpPr>
            <p:spPr>
              <a:xfrm>
                <a:off x="60616" y="2915706"/>
                <a:ext cx="4941641" cy="0"/>
              </a:xfrm>
              <a:prstGeom prst="line">
                <a:avLst/>
              </a:prstGeom>
              <a:solidFill>
                <a:schemeClr val="tx1"/>
              </a:solidFill>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DD87C0CA-936D-7EC0-225F-BEBB98942D8E}"/>
                  </a:ext>
                </a:extLst>
              </p:cNvPr>
              <p:cNvSpPr/>
              <p:nvPr/>
            </p:nvSpPr>
            <p:spPr>
              <a:xfrm>
                <a:off x="-700874" y="2496164"/>
                <a:ext cx="3415454" cy="426338"/>
              </a:xfrm>
              <a:custGeom>
                <a:avLst/>
                <a:gdLst>
                  <a:gd name="connsiteX0" fmla="*/ 0 w 3415454"/>
                  <a:gd name="connsiteY0" fmla="*/ 0 h 426338"/>
                  <a:gd name="connsiteX1" fmla="*/ 212706 w 3415454"/>
                  <a:gd name="connsiteY1" fmla="*/ 0 h 426338"/>
                  <a:gd name="connsiteX2" fmla="*/ 720334 w 3415454"/>
                  <a:gd name="connsiteY2" fmla="*/ 0 h 426338"/>
                  <a:gd name="connsiteX3" fmla="*/ 933040 w 3415454"/>
                  <a:gd name="connsiteY3" fmla="*/ 0 h 426338"/>
                  <a:gd name="connsiteX4" fmla="*/ 2249743 w 3415454"/>
                  <a:gd name="connsiteY4" fmla="*/ 0 h 426338"/>
                  <a:gd name="connsiteX5" fmla="*/ 2462449 w 3415454"/>
                  <a:gd name="connsiteY5" fmla="*/ 0 h 426338"/>
                  <a:gd name="connsiteX6" fmla="*/ 2970077 w 3415454"/>
                  <a:gd name="connsiteY6" fmla="*/ 0 h 426338"/>
                  <a:gd name="connsiteX7" fmla="*/ 3182783 w 3415454"/>
                  <a:gd name="connsiteY7" fmla="*/ 0 h 426338"/>
                  <a:gd name="connsiteX8" fmla="*/ 3415454 w 3415454"/>
                  <a:gd name="connsiteY8" fmla="*/ 230689 h 426338"/>
                  <a:gd name="connsiteX9" fmla="*/ 3415454 w 3415454"/>
                  <a:gd name="connsiteY9" fmla="*/ 426337 h 426338"/>
                  <a:gd name="connsiteX10" fmla="*/ 3202748 w 3415454"/>
                  <a:gd name="connsiteY10" fmla="*/ 426337 h 426338"/>
                  <a:gd name="connsiteX11" fmla="*/ 2829192 w 3415454"/>
                  <a:gd name="connsiteY11" fmla="*/ 426337 h 426338"/>
                  <a:gd name="connsiteX12" fmla="*/ 2829192 w 3415454"/>
                  <a:gd name="connsiteY12" fmla="*/ 426338 h 426338"/>
                  <a:gd name="connsiteX13" fmla="*/ 2616486 w 3415454"/>
                  <a:gd name="connsiteY13" fmla="*/ 426338 h 426338"/>
                  <a:gd name="connsiteX14" fmla="*/ 2108858 w 3415454"/>
                  <a:gd name="connsiteY14" fmla="*/ 426338 h 426338"/>
                  <a:gd name="connsiteX15" fmla="*/ 1896152 w 3415454"/>
                  <a:gd name="connsiteY15" fmla="*/ 426338 h 426338"/>
                  <a:gd name="connsiteX16" fmla="*/ 933040 w 3415454"/>
                  <a:gd name="connsiteY16" fmla="*/ 426338 h 426338"/>
                  <a:gd name="connsiteX17" fmla="*/ 720334 w 3415454"/>
                  <a:gd name="connsiteY17" fmla="*/ 426338 h 426338"/>
                  <a:gd name="connsiteX18" fmla="*/ 212706 w 3415454"/>
                  <a:gd name="connsiteY18" fmla="*/ 426338 h 426338"/>
                  <a:gd name="connsiteX19" fmla="*/ 0 w 3415454"/>
                  <a:gd name="connsiteY19" fmla="*/ 426338 h 42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15454" h="426338">
                    <a:moveTo>
                      <a:pt x="0" y="0"/>
                    </a:moveTo>
                    <a:lnTo>
                      <a:pt x="212706" y="0"/>
                    </a:lnTo>
                    <a:lnTo>
                      <a:pt x="720334" y="0"/>
                    </a:lnTo>
                    <a:lnTo>
                      <a:pt x="933040" y="0"/>
                    </a:lnTo>
                    <a:lnTo>
                      <a:pt x="2249743" y="0"/>
                    </a:lnTo>
                    <a:lnTo>
                      <a:pt x="2462449" y="0"/>
                    </a:lnTo>
                    <a:lnTo>
                      <a:pt x="2970077" y="0"/>
                    </a:lnTo>
                    <a:lnTo>
                      <a:pt x="3182783" y="0"/>
                    </a:lnTo>
                    <a:cubicBezTo>
                      <a:pt x="3310900" y="0"/>
                      <a:pt x="3415454" y="103665"/>
                      <a:pt x="3415454" y="230689"/>
                    </a:cubicBezTo>
                    <a:lnTo>
                      <a:pt x="3415454" y="426337"/>
                    </a:lnTo>
                    <a:lnTo>
                      <a:pt x="3202748" y="426337"/>
                    </a:lnTo>
                    <a:lnTo>
                      <a:pt x="2829192" y="426337"/>
                    </a:lnTo>
                    <a:lnTo>
                      <a:pt x="2829192" y="426338"/>
                    </a:lnTo>
                    <a:lnTo>
                      <a:pt x="2616486" y="426338"/>
                    </a:lnTo>
                    <a:lnTo>
                      <a:pt x="2108858" y="426338"/>
                    </a:lnTo>
                    <a:lnTo>
                      <a:pt x="1896152" y="426338"/>
                    </a:lnTo>
                    <a:lnTo>
                      <a:pt x="933040" y="426338"/>
                    </a:lnTo>
                    <a:lnTo>
                      <a:pt x="720334" y="426338"/>
                    </a:lnTo>
                    <a:lnTo>
                      <a:pt x="212706" y="426338"/>
                    </a:lnTo>
                    <a:lnTo>
                      <a:pt x="0" y="426338"/>
                    </a:lnTo>
                    <a:close/>
                  </a:path>
                </a:pathLst>
              </a:cu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2" name="Text Placeholder 2">
                <a:extLst>
                  <a:ext uri="{FF2B5EF4-FFF2-40B4-BE49-F238E27FC236}">
                    <a16:creationId xmlns:a16="http://schemas.microsoft.com/office/drawing/2014/main" id="{2C5B73EA-9BA0-8CEC-6FAA-2D5C5C2D04B1}"/>
                  </a:ext>
                </a:extLst>
              </p:cNvPr>
              <p:cNvSpPr txBox="1">
                <a:spLocks/>
              </p:cNvSpPr>
              <p:nvPr/>
            </p:nvSpPr>
            <p:spPr>
              <a:xfrm>
                <a:off x="567015" y="3030031"/>
                <a:ext cx="3885229" cy="1374731"/>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chemeClr val="tx1"/>
                    </a:solidFill>
                    <a:latin typeface="Calibri"/>
                    <a:ea typeface="Calibri"/>
                    <a:cs typeface="Calibri"/>
                  </a:rPr>
                  <a:t>Atık Yönetimi ve Paketleme Yönetmeliği: </a:t>
                </a:r>
                <a:r>
                  <a:rPr lang="tr-TR">
                    <a:solidFill>
                      <a:schemeClr val="tx1"/>
                    </a:solidFill>
                    <a:latin typeface="Calibri"/>
                    <a:ea typeface="Calibri"/>
                    <a:cs typeface="Calibri"/>
                  </a:rPr>
                  <a:t>Uygun geri dönüşüm ve atık imha yöntemlerini uygulayarak atık yönetimi düzenlemelerine uyun. Sürdürülebilir ve geri dönüştürülebilir malzemelerin kullanılması gibi ambalaj düzenlemelerine uyun, böylece tedarik zinciriniz boyunca çevresel etkiyi azaltabilirsiniz.</a:t>
                </a:r>
              </a:p>
              <a:p>
                <a:pPr algn="l" rtl="0">
                  <a:buClr>
                    <a:srgbClr val="F1A0C2"/>
                  </a:buClr>
                  <a:tabLst>
                    <a:tab pos="177800" algn="l"/>
                  </a:tabLst>
                </a:pPr>
                <a:endParaRPr lang="tr-TR">
                  <a:solidFill>
                    <a:schemeClr val="tx1"/>
                  </a:solidFill>
                  <a:ea typeface="Calibri"/>
                </a:endParaRPr>
              </a:p>
              <a:p>
                <a:pPr algn="l" rtl="0">
                  <a:buClr>
                    <a:srgbClr val="F1A0C2"/>
                  </a:buClr>
                  <a:tabLst>
                    <a:tab pos="177800" algn="l"/>
                  </a:tabLst>
                </a:pPr>
                <a:endParaRPr lang="tr-TR">
                  <a:solidFill>
                    <a:schemeClr val="tx1"/>
                  </a:solidFill>
                  <a:ea typeface="Calibri"/>
                </a:endParaRPr>
              </a:p>
            </p:txBody>
          </p:sp>
        </p:grpSp>
        <p:sp>
          <p:nvSpPr>
            <p:cNvPr id="9" name="TextBox 8">
              <a:extLst>
                <a:ext uri="{FF2B5EF4-FFF2-40B4-BE49-F238E27FC236}">
                  <a16:creationId xmlns:a16="http://schemas.microsoft.com/office/drawing/2014/main" id="{EFB40AB5-4FAE-3E5A-7987-52EFC19DDC51}"/>
                </a:ext>
              </a:extLst>
            </p:cNvPr>
            <p:cNvSpPr txBox="1"/>
            <p:nvPr/>
          </p:nvSpPr>
          <p:spPr>
            <a:xfrm>
              <a:off x="508236" y="2485495"/>
              <a:ext cx="4322163" cy="338554"/>
            </a:xfrm>
            <a:prstGeom prst="rect">
              <a:avLst/>
            </a:prstGeom>
            <a:noFill/>
          </p:spPr>
          <p:txBody>
            <a:bodyPr wrap="square">
              <a:spAutoFit/>
            </a:bodyPr>
            <a:lstStyle/>
            <a:p>
              <a:pPr algn="l" rtl="0"/>
              <a:r>
                <a:rPr lang="en-IE" sz="1600" b="1">
                  <a:solidFill>
                    <a:schemeClr val="bg1"/>
                  </a:solidFill>
                  <a:effectLst/>
                  <a:latin typeface="Calibri" panose="020F0502020204030204" pitchFamily="34" charset="0"/>
                  <a:cs typeface="Calibri" panose="020F0502020204030204" pitchFamily="34" charset="0"/>
                </a:rPr>
                <a:t>Çevre Kanunları</a:t>
              </a:r>
            </a:p>
          </p:txBody>
        </p:sp>
      </p:grpSp>
      <p:sp>
        <p:nvSpPr>
          <p:cNvPr id="13" name="Rectangle 12">
            <a:extLst>
              <a:ext uri="{FF2B5EF4-FFF2-40B4-BE49-F238E27FC236}">
                <a16:creationId xmlns:a16="http://schemas.microsoft.com/office/drawing/2014/main" id="{C77913F8-526A-2727-2E0D-FD369517C85C}"/>
              </a:ext>
            </a:extLst>
          </p:cNvPr>
          <p:cNvSpPr/>
          <p:nvPr/>
        </p:nvSpPr>
        <p:spPr>
          <a:xfrm>
            <a:off x="0" y="0"/>
            <a:ext cx="2841493" cy="5968538"/>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Text Placeholder 2">
            <a:extLst>
              <a:ext uri="{FF2B5EF4-FFF2-40B4-BE49-F238E27FC236}">
                <a16:creationId xmlns:a16="http://schemas.microsoft.com/office/drawing/2014/main" id="{10236A97-6CCE-96CB-0430-97B0D2F1364A}"/>
              </a:ext>
            </a:extLst>
          </p:cNvPr>
          <p:cNvSpPr txBox="1">
            <a:spLocks/>
          </p:cNvSpPr>
          <p:nvPr/>
        </p:nvSpPr>
        <p:spPr>
          <a:xfrm>
            <a:off x="308831" y="681644"/>
            <a:ext cx="2293705" cy="2706389"/>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F1A0C2"/>
              </a:buClr>
              <a:tabLst>
                <a:tab pos="177800" algn="l"/>
              </a:tabLst>
            </a:pPr>
            <a:r>
              <a:rPr lang="en-US" sz="1200" err="1">
                <a:solidFill>
                  <a:schemeClr val="tx1"/>
                </a:solidFill>
                <a:latin typeface="Calibri"/>
                <a:ea typeface="Calibri"/>
                <a:cs typeface="Calibri"/>
              </a:rPr>
              <a:t>İşte</a:t>
            </a:r>
            <a:r>
              <a:rPr lang="en-US" sz="1200">
                <a:solidFill>
                  <a:schemeClr val="tx1"/>
                </a:solidFill>
                <a:latin typeface="Calibri"/>
                <a:ea typeface="Calibri"/>
                <a:cs typeface="Calibri"/>
              </a:rPr>
              <a:t> </a:t>
            </a:r>
            <a:r>
              <a:rPr lang="en-US" sz="1200" b="1" err="1">
                <a:solidFill>
                  <a:schemeClr val="tx1"/>
                </a:solidFill>
                <a:latin typeface="Calibri"/>
                <a:ea typeface="Calibri"/>
                <a:cs typeface="Calibri"/>
              </a:rPr>
              <a:t>önemli</a:t>
            </a:r>
            <a:r>
              <a:rPr lang="en-US" sz="1200" b="1">
                <a:solidFill>
                  <a:schemeClr val="tx1"/>
                </a:solidFill>
                <a:latin typeface="Calibri"/>
                <a:ea typeface="Calibri"/>
                <a:cs typeface="Calibri"/>
              </a:rPr>
              <a:t> </a:t>
            </a:r>
            <a:r>
              <a:rPr lang="en-US" sz="1200" b="1" err="1">
                <a:solidFill>
                  <a:schemeClr val="tx1"/>
                </a:solidFill>
                <a:latin typeface="Calibri"/>
                <a:ea typeface="Calibri"/>
                <a:cs typeface="Calibri"/>
              </a:rPr>
              <a:t>konuların</a:t>
            </a:r>
            <a:r>
              <a:rPr lang="en-US" sz="1200" b="1">
                <a:solidFill>
                  <a:schemeClr val="tx1"/>
                </a:solidFill>
                <a:latin typeface="Calibri"/>
                <a:ea typeface="Calibri"/>
                <a:cs typeface="Calibri"/>
              </a:rPr>
              <a:t> </a:t>
            </a:r>
            <a:r>
              <a:rPr lang="en-US" sz="1200" b="1" err="1">
                <a:solidFill>
                  <a:schemeClr val="tx1"/>
                </a:solidFill>
                <a:latin typeface="Calibri"/>
                <a:ea typeface="Calibri"/>
                <a:cs typeface="Calibri"/>
              </a:rPr>
              <a:t>detaylandırıldığı</a:t>
            </a:r>
            <a:r>
              <a:rPr lang="en-US" sz="1200">
                <a:solidFill>
                  <a:schemeClr val="tx1"/>
                </a:solidFill>
                <a:latin typeface="Calibri"/>
                <a:ea typeface="Calibri"/>
                <a:cs typeface="Calibri"/>
              </a:rPr>
              <a:t> </a:t>
            </a:r>
            <a:r>
              <a:rPr lang="en-US" sz="1200" err="1">
                <a:solidFill>
                  <a:schemeClr val="tx1"/>
                </a:solidFill>
                <a:latin typeface="Calibri"/>
                <a:ea typeface="Calibri"/>
                <a:cs typeface="Calibri"/>
              </a:rPr>
              <a:t>bölüm</a:t>
            </a:r>
            <a:r>
              <a:rPr lang="en-US" sz="1200">
                <a:solidFill>
                  <a:schemeClr val="tx1"/>
                </a:solidFill>
                <a:latin typeface="Calibri"/>
                <a:ea typeface="Calibri"/>
                <a:cs typeface="Calibri"/>
              </a:rPr>
              <a:t>:</a:t>
            </a:r>
          </a:p>
          <a:p>
            <a:pPr algn="l" rtl="0">
              <a:buClr>
                <a:srgbClr val="F1A0C2"/>
              </a:buClr>
              <a:tabLst>
                <a:tab pos="177800" algn="l"/>
              </a:tabLst>
            </a:pPr>
            <a:endParaRPr lang="en-US" sz="1200">
              <a:solidFill>
                <a:schemeClr val="tx1"/>
              </a:solidFill>
            </a:endParaRPr>
          </a:p>
        </p:txBody>
      </p:sp>
      <p:sp>
        <p:nvSpPr>
          <p:cNvPr id="17" name="Freeform 16">
            <a:extLst>
              <a:ext uri="{FF2B5EF4-FFF2-40B4-BE49-F238E27FC236}">
                <a16:creationId xmlns:a16="http://schemas.microsoft.com/office/drawing/2014/main" id="{8DF6A30B-6606-A61D-586B-6103F983F17B}"/>
              </a:ext>
            </a:extLst>
          </p:cNvPr>
          <p:cNvSpPr/>
          <p:nvPr/>
        </p:nvSpPr>
        <p:spPr>
          <a:xfrm rot="5400000">
            <a:off x="-1573581" y="5539181"/>
            <a:ext cx="5984929" cy="2845220"/>
          </a:xfrm>
          <a:custGeom>
            <a:avLst/>
            <a:gdLst>
              <a:gd name="connsiteX0" fmla="*/ 0 w 5984929"/>
              <a:gd name="connsiteY0" fmla="*/ 2388566 h 2845220"/>
              <a:gd name="connsiteX1" fmla="*/ 0 w 5984929"/>
              <a:gd name="connsiteY1" fmla="*/ 0 h 2845220"/>
              <a:gd name="connsiteX2" fmla="*/ 1033611 w 5984929"/>
              <a:gd name="connsiteY2" fmla="*/ 0 h 2845220"/>
              <a:gd name="connsiteX3" fmla="*/ 1893851 w 5984929"/>
              <a:gd name="connsiteY3" fmla="*/ 0 h 2845220"/>
              <a:gd name="connsiteX4" fmla="*/ 2767153 w 5984929"/>
              <a:gd name="connsiteY4" fmla="*/ 0 h 2845220"/>
              <a:gd name="connsiteX5" fmla="*/ 2927462 w 5984929"/>
              <a:gd name="connsiteY5" fmla="*/ 0 h 2845220"/>
              <a:gd name="connsiteX6" fmla="*/ 3800764 w 5984929"/>
              <a:gd name="connsiteY6" fmla="*/ 0 h 2845220"/>
              <a:gd name="connsiteX7" fmla="*/ 4661003 w 5984929"/>
              <a:gd name="connsiteY7" fmla="*/ 0 h 2845220"/>
              <a:gd name="connsiteX8" fmla="*/ 5694615 w 5984929"/>
              <a:gd name="connsiteY8" fmla="*/ 0 h 2845220"/>
              <a:gd name="connsiteX9" fmla="*/ 5984929 w 5984929"/>
              <a:gd name="connsiteY9" fmla="*/ 310983 h 2845220"/>
              <a:gd name="connsiteX10" fmla="*/ 5984929 w 5984929"/>
              <a:gd name="connsiteY10" fmla="*/ 2845220 h 2845220"/>
              <a:gd name="connsiteX11" fmla="*/ 4951318 w 5984929"/>
              <a:gd name="connsiteY11" fmla="*/ 2845220 h 2845220"/>
              <a:gd name="connsiteX12" fmla="*/ 4091078 w 5984929"/>
              <a:gd name="connsiteY12" fmla="*/ 2845220 h 2845220"/>
              <a:gd name="connsiteX13" fmla="*/ 3353765 w 5984929"/>
              <a:gd name="connsiteY13" fmla="*/ 2845220 h 2845220"/>
              <a:gd name="connsiteX14" fmla="*/ 3057467 w 5984929"/>
              <a:gd name="connsiteY14" fmla="*/ 2845220 h 2845220"/>
              <a:gd name="connsiteX15" fmla="*/ 2320154 w 5984929"/>
              <a:gd name="connsiteY15" fmla="*/ 2845220 h 2845220"/>
              <a:gd name="connsiteX16" fmla="*/ 1459914 w 5984929"/>
              <a:gd name="connsiteY16" fmla="*/ 2845220 h 2845220"/>
              <a:gd name="connsiteX17" fmla="*/ 426303 w 5984929"/>
              <a:gd name="connsiteY17" fmla="*/ 2845220 h 2845220"/>
              <a:gd name="connsiteX18" fmla="*/ 0 w 5984929"/>
              <a:gd name="connsiteY18" fmla="*/ 2388566 h 284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84929" h="2845220">
                <a:moveTo>
                  <a:pt x="0" y="2388566"/>
                </a:moveTo>
                <a:lnTo>
                  <a:pt x="0" y="0"/>
                </a:lnTo>
                <a:lnTo>
                  <a:pt x="1033611" y="0"/>
                </a:lnTo>
                <a:lnTo>
                  <a:pt x="1893851" y="0"/>
                </a:lnTo>
                <a:lnTo>
                  <a:pt x="2767153" y="0"/>
                </a:lnTo>
                <a:lnTo>
                  <a:pt x="2927462" y="0"/>
                </a:lnTo>
                <a:lnTo>
                  <a:pt x="3800764" y="0"/>
                </a:lnTo>
                <a:lnTo>
                  <a:pt x="4661003" y="0"/>
                </a:lnTo>
                <a:lnTo>
                  <a:pt x="5694615" y="0"/>
                </a:lnTo>
                <a:cubicBezTo>
                  <a:pt x="5855052" y="0"/>
                  <a:pt x="5984929" y="139124"/>
                  <a:pt x="5984929" y="310983"/>
                </a:cubicBezTo>
                <a:lnTo>
                  <a:pt x="5984929" y="2845220"/>
                </a:lnTo>
                <a:lnTo>
                  <a:pt x="4951318" y="2845220"/>
                </a:lnTo>
                <a:lnTo>
                  <a:pt x="4091078" y="2845220"/>
                </a:lnTo>
                <a:lnTo>
                  <a:pt x="3353765" y="2845220"/>
                </a:lnTo>
                <a:lnTo>
                  <a:pt x="3057467" y="2845220"/>
                </a:lnTo>
                <a:lnTo>
                  <a:pt x="2320154" y="2845220"/>
                </a:lnTo>
                <a:lnTo>
                  <a:pt x="1459914" y="2845220"/>
                </a:lnTo>
                <a:lnTo>
                  <a:pt x="426303" y="2845220"/>
                </a:lnTo>
                <a:cubicBezTo>
                  <a:pt x="190997" y="2845220"/>
                  <a:pt x="0" y="2640626"/>
                  <a:pt x="0" y="2388566"/>
                </a:cubicBezTo>
                <a:close/>
              </a:path>
            </a:pathLst>
          </a:custGeom>
          <a:blipFill dpi="0" rotWithShape="0">
            <a:blip r:embed="rId2" cstate="email">
              <a:extLst>
                <a:ext uri="{28A0092B-C50C-407E-A947-70E740481C1C}">
                  <a14:useLocalDpi xmlns:a14="http://schemas.microsoft.com/office/drawing/2010/main"/>
                </a:ext>
              </a:extLst>
            </a:blip>
            <a:srcRect/>
            <a:stretch>
              <a:fillRect/>
            </a:stretch>
          </a:blipFill>
          <a:ln w="3598" cap="flat">
            <a:noFill/>
            <a:prstDash val="solid"/>
            <a:miter/>
          </a:ln>
        </p:spPr>
        <p:txBody>
          <a:bodyPr wrap="square" rtlCol="0" anchor="ctr">
            <a:noAutofit/>
          </a:bodyPr>
          <a:lstStyle/>
          <a:p>
            <a:pPr algn="l" rtl="0"/>
            <a:endParaRPr lang="en-US" b="0" i="0">
              <a:latin typeface="Calibri" panose="020F0502020204030204" pitchFamily="34" charset="0"/>
            </a:endParaRPr>
          </a:p>
        </p:txBody>
      </p:sp>
      <p:grpSp>
        <p:nvGrpSpPr>
          <p:cNvPr id="2" name="Graphic 3">
            <a:extLst>
              <a:ext uri="{FF2B5EF4-FFF2-40B4-BE49-F238E27FC236}">
                <a16:creationId xmlns:a16="http://schemas.microsoft.com/office/drawing/2014/main" id="{614DB7AD-DAE9-8EA1-7721-DC29816D7BB3}"/>
              </a:ext>
            </a:extLst>
          </p:cNvPr>
          <p:cNvGrpSpPr/>
          <p:nvPr/>
        </p:nvGrpSpPr>
        <p:grpSpPr>
          <a:xfrm>
            <a:off x="5187639" y="7435153"/>
            <a:ext cx="1685449" cy="1701808"/>
            <a:chOff x="8626076" y="3737866"/>
            <a:chExt cx="1130020" cy="1140988"/>
          </a:xfrm>
        </p:grpSpPr>
        <p:grpSp>
          <p:nvGrpSpPr>
            <p:cNvPr id="3" name="Graphic 3">
              <a:extLst>
                <a:ext uri="{FF2B5EF4-FFF2-40B4-BE49-F238E27FC236}">
                  <a16:creationId xmlns:a16="http://schemas.microsoft.com/office/drawing/2014/main" id="{4C502AD0-4204-FEDC-27B7-4C80A5662F3C}"/>
                </a:ext>
              </a:extLst>
            </p:cNvPr>
            <p:cNvGrpSpPr/>
            <p:nvPr/>
          </p:nvGrpSpPr>
          <p:grpSpPr>
            <a:xfrm>
              <a:off x="8626076" y="4097168"/>
              <a:ext cx="907855" cy="521124"/>
              <a:chOff x="8626076" y="4097168"/>
              <a:chExt cx="907855" cy="521124"/>
            </a:xfrm>
            <a:solidFill>
              <a:srgbClr val="00BADE"/>
            </a:solidFill>
          </p:grpSpPr>
          <p:sp>
            <p:nvSpPr>
              <p:cNvPr id="27" name="Freeform 26">
                <a:extLst>
                  <a:ext uri="{FF2B5EF4-FFF2-40B4-BE49-F238E27FC236}">
                    <a16:creationId xmlns:a16="http://schemas.microsoft.com/office/drawing/2014/main" id="{76D990AE-7F36-6987-FF3B-8B34A38DA681}"/>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A0C2"/>
              </a:solidFill>
              <a:ln w="27426" cap="flat">
                <a:noFill/>
                <a:prstDash val="solid"/>
                <a:miter/>
              </a:ln>
            </p:spPr>
            <p:txBody>
              <a:bodyPr rtlCol="0" anchor="ctr"/>
              <a:lstStyle/>
              <a:p>
                <a:pPr algn="l" rtl="0"/>
                <a:endParaRPr lang="en-US"/>
              </a:p>
            </p:txBody>
          </p:sp>
          <p:sp>
            <p:nvSpPr>
              <p:cNvPr id="28" name="Freeform 27">
                <a:extLst>
                  <a:ext uri="{FF2B5EF4-FFF2-40B4-BE49-F238E27FC236}">
                    <a16:creationId xmlns:a16="http://schemas.microsoft.com/office/drawing/2014/main" id="{95F6FB2B-E5D0-CB62-A2D3-31491F1253F7}"/>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A0C2"/>
              </a:solidFill>
              <a:ln w="27426" cap="flat">
                <a:noFill/>
                <a:prstDash val="solid"/>
                <a:miter/>
              </a:ln>
            </p:spPr>
            <p:txBody>
              <a:bodyPr rtlCol="0" anchor="ctr"/>
              <a:lstStyle/>
              <a:p>
                <a:pPr algn="l" rtl="0"/>
                <a:endParaRPr lang="en-US"/>
              </a:p>
            </p:txBody>
          </p:sp>
        </p:grpSp>
        <p:sp>
          <p:nvSpPr>
            <p:cNvPr id="4" name="Freeform 3">
              <a:extLst>
                <a:ext uri="{FF2B5EF4-FFF2-40B4-BE49-F238E27FC236}">
                  <a16:creationId xmlns:a16="http://schemas.microsoft.com/office/drawing/2014/main" id="{FB84044C-9EAF-6438-6D56-A0240270DDB9}"/>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solidFill>
              <a:srgbClr val="000000"/>
            </a:solidFill>
            <a:ln w="27426" cap="flat">
              <a:noFill/>
              <a:prstDash val="solid"/>
              <a:miter/>
            </a:ln>
          </p:spPr>
          <p:txBody>
            <a:bodyPr rtlCol="0" anchor="ctr"/>
            <a:lstStyle/>
            <a:p>
              <a:pPr algn="l" rtl="0"/>
              <a:endParaRPr lang="en-US"/>
            </a:p>
          </p:txBody>
        </p:sp>
        <p:sp>
          <p:nvSpPr>
            <p:cNvPr id="5" name="Freeform 4">
              <a:extLst>
                <a:ext uri="{FF2B5EF4-FFF2-40B4-BE49-F238E27FC236}">
                  <a16:creationId xmlns:a16="http://schemas.microsoft.com/office/drawing/2014/main" id="{7F4F765C-DF8D-512D-E514-6C571817F48C}"/>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solidFill>
              <a:srgbClr val="000000"/>
            </a:solidFill>
            <a:ln w="27426" cap="flat">
              <a:noFill/>
              <a:prstDash val="solid"/>
              <a:miter/>
            </a:ln>
          </p:spPr>
          <p:txBody>
            <a:bodyPr rtlCol="0" anchor="ctr"/>
            <a:lstStyle/>
            <a:p>
              <a:pPr algn="l" rtl="0"/>
              <a:endParaRPr lang="en-US"/>
            </a:p>
          </p:txBody>
        </p:sp>
        <p:sp>
          <p:nvSpPr>
            <p:cNvPr id="6" name="Freeform 5">
              <a:extLst>
                <a:ext uri="{FF2B5EF4-FFF2-40B4-BE49-F238E27FC236}">
                  <a16:creationId xmlns:a16="http://schemas.microsoft.com/office/drawing/2014/main" id="{93D3EF1C-A56B-BD9F-66D4-3A5DBBED2332}"/>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solidFill>
              <a:srgbClr val="000000"/>
            </a:solidFill>
            <a:ln w="27426" cap="flat">
              <a:noFill/>
              <a:prstDash val="solid"/>
              <a:miter/>
            </a:ln>
          </p:spPr>
          <p:txBody>
            <a:bodyPr rtlCol="0" anchor="ctr"/>
            <a:lstStyle/>
            <a:p>
              <a:pPr algn="l" rtl="0"/>
              <a:endParaRPr lang="en-US"/>
            </a:p>
          </p:txBody>
        </p:sp>
        <p:sp>
          <p:nvSpPr>
            <p:cNvPr id="15" name="Freeform 14">
              <a:extLst>
                <a:ext uri="{FF2B5EF4-FFF2-40B4-BE49-F238E27FC236}">
                  <a16:creationId xmlns:a16="http://schemas.microsoft.com/office/drawing/2014/main" id="{A8BD1118-5F1F-01AB-E8A2-B3C5953965F7}"/>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solidFill>
              <a:srgbClr val="000000"/>
            </a:solidFill>
            <a:ln w="27426" cap="flat">
              <a:noFill/>
              <a:prstDash val="solid"/>
              <a:miter/>
            </a:ln>
          </p:spPr>
          <p:txBody>
            <a:bodyPr rtlCol="0" anchor="ctr"/>
            <a:lstStyle/>
            <a:p>
              <a:pPr algn="l" rtl="0"/>
              <a:endParaRPr lang="en-US"/>
            </a:p>
          </p:txBody>
        </p:sp>
        <p:sp>
          <p:nvSpPr>
            <p:cNvPr id="16" name="Freeform 15">
              <a:extLst>
                <a:ext uri="{FF2B5EF4-FFF2-40B4-BE49-F238E27FC236}">
                  <a16:creationId xmlns:a16="http://schemas.microsoft.com/office/drawing/2014/main" id="{B19840BE-3AD1-318F-D29D-2E906DA0FAE4}"/>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solidFill>
              <a:srgbClr val="000000"/>
            </a:solidFill>
            <a:ln w="27426" cap="flat">
              <a:noFill/>
              <a:prstDash val="solid"/>
              <a:miter/>
            </a:ln>
          </p:spPr>
          <p:txBody>
            <a:bodyPr rtlCol="0" anchor="ctr"/>
            <a:lstStyle/>
            <a:p>
              <a:pPr algn="l" rtl="0"/>
              <a:endParaRPr lang="en-US"/>
            </a:p>
          </p:txBody>
        </p:sp>
        <p:sp>
          <p:nvSpPr>
            <p:cNvPr id="18" name="Freeform 17">
              <a:extLst>
                <a:ext uri="{FF2B5EF4-FFF2-40B4-BE49-F238E27FC236}">
                  <a16:creationId xmlns:a16="http://schemas.microsoft.com/office/drawing/2014/main" id="{FA0E7E2E-5BEF-BC63-98CC-CDFA09FAFA8E}"/>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solidFill>
              <a:srgbClr val="000000"/>
            </a:solidFill>
            <a:ln w="27426" cap="flat">
              <a:noFill/>
              <a:prstDash val="solid"/>
              <a:miter/>
            </a:ln>
          </p:spPr>
          <p:txBody>
            <a:bodyPr rtlCol="0" anchor="ctr"/>
            <a:lstStyle/>
            <a:p>
              <a:pPr algn="l" rtl="0"/>
              <a:endParaRPr lang="en-US"/>
            </a:p>
          </p:txBody>
        </p:sp>
        <p:sp>
          <p:nvSpPr>
            <p:cNvPr id="25" name="Freeform 24">
              <a:extLst>
                <a:ext uri="{FF2B5EF4-FFF2-40B4-BE49-F238E27FC236}">
                  <a16:creationId xmlns:a16="http://schemas.microsoft.com/office/drawing/2014/main" id="{089E9683-AD3C-C736-69F4-6B9AD7DD315C}"/>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solidFill>
              <a:srgbClr val="000000"/>
            </a:solidFill>
            <a:ln w="27426"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B1746181-9DC8-94CB-A553-FD4F2E322EDB}"/>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solidFill>
              <a:srgbClr val="000000"/>
            </a:solidFill>
            <a:ln w="27426" cap="flat">
              <a:noFill/>
              <a:prstDash val="solid"/>
              <a:miter/>
            </a:ln>
          </p:spPr>
          <p:txBody>
            <a:bodyPr rtlCol="0" anchor="ctr"/>
            <a:lstStyle/>
            <a:p>
              <a:pPr algn="l" rtl="0"/>
              <a:endParaRPr lang="en-US"/>
            </a:p>
          </p:txBody>
        </p:sp>
      </p:grpSp>
      <p:sp>
        <p:nvSpPr>
          <p:cNvPr id="30" name="Text Box 5">
            <a:extLst>
              <a:ext uri="{FF2B5EF4-FFF2-40B4-BE49-F238E27FC236}">
                <a16:creationId xmlns:a16="http://schemas.microsoft.com/office/drawing/2014/main" id="{AE48D128-036C-B254-89BB-57C29865575A}"/>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42374940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11</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vert="horz" lIns="91440" tIns="45720" rIns="91440" bIns="45720" rtlCol="0" anchor="t">
            <a:noAutofit/>
          </a:bodyPr>
          <a:lstStyle/>
          <a:p>
            <a:pPr algn="l" rtl="0"/>
            <a:r>
              <a:rPr kumimoji="0" lang="en-US" altLang="en-US" sz="3600" b="0" i="0" u="none" strike="noStrike" cap="none" normalizeH="0" baseline="0" err="1">
                <a:ln>
                  <a:noFill/>
                </a:ln>
                <a:effectLst/>
                <a:latin typeface="Calibri"/>
                <a:ea typeface="Calibri"/>
                <a:cs typeface="Calibri"/>
              </a:rPr>
              <a:t>Sonuç</a:t>
            </a:r>
            <a:r>
              <a:rPr kumimoji="0" lang="en-US" altLang="en-US" sz="3600" b="0" i="0" u="none" strike="noStrike" cap="none" normalizeH="0" baseline="0">
                <a:ln>
                  <a:noFill/>
                </a:ln>
                <a:effectLst/>
                <a:latin typeface="Calibri"/>
                <a:ea typeface="Calibri"/>
                <a:cs typeface="Calibri"/>
              </a:rPr>
              <a:t> </a:t>
            </a:r>
            <a:r>
              <a:rPr kumimoji="0" lang="en-US" altLang="en-US" sz="3600" b="0" i="0" u="none" strike="noStrike" cap="none" normalizeH="0" baseline="0" err="1">
                <a:ln>
                  <a:noFill/>
                </a:ln>
                <a:effectLst/>
                <a:latin typeface="Calibri"/>
                <a:ea typeface="Calibri"/>
                <a:cs typeface="Calibri"/>
              </a:rPr>
              <a:t>ve</a:t>
            </a:r>
            <a:r>
              <a:rPr kumimoji="0" lang="en-US" altLang="en-US" sz="3600" b="0" i="0" u="none" strike="noStrike" cap="none" normalizeH="0" baseline="0">
                <a:ln>
                  <a:noFill/>
                </a:ln>
                <a:effectLst/>
                <a:latin typeface="Calibri"/>
                <a:ea typeface="Calibri"/>
                <a:cs typeface="Calibri"/>
              </a:rPr>
              <a:t> </a:t>
            </a:r>
            <a:r>
              <a:rPr lang="en-US" altLang="en-US" err="1">
                <a:latin typeface="Calibri"/>
                <a:ea typeface="Calibri"/>
                <a:cs typeface="Calibri"/>
              </a:rPr>
              <a:t>Gelecekteki</a:t>
            </a:r>
            <a:r>
              <a:rPr kumimoji="0" lang="en-US" altLang="en-US" sz="3600" b="0" i="0" u="none" strike="noStrike" cap="none" normalizeH="0" baseline="0">
                <a:ln>
                  <a:noFill/>
                </a:ln>
                <a:effectLst/>
                <a:latin typeface="Calibri"/>
                <a:ea typeface="Calibri"/>
                <a:cs typeface="Calibri"/>
              </a:rPr>
              <a:t> </a:t>
            </a:r>
            <a:r>
              <a:rPr lang="en-US" altLang="en-US" err="1">
                <a:latin typeface="Calibri"/>
                <a:ea typeface="Calibri"/>
                <a:cs typeface="Calibri"/>
              </a:rPr>
              <a:t>Yönelimler</a:t>
            </a:r>
            <a:endParaRPr lang="en-US" err="1"/>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algn="l" rtl="0"/>
            <a:fld id="{CB2079F2-58AF-ED44-82D7-E04B2F6FD686}" type="slidenum">
              <a:rPr lang="en-US" sz="900" smtClean="0">
                <a:solidFill>
                  <a:schemeClr val="tx1"/>
                </a:solidFill>
              </a:rPr>
              <a:pPr algn="l" rtl="0"/>
              <a:t>65</a:t>
            </a:fld>
            <a:endParaRPr lang="en-US" sz="900">
              <a:solidFill>
                <a:schemeClr val="tx1"/>
              </a:solidFill>
            </a:endParaRPr>
          </a:p>
        </p:txBody>
      </p:sp>
      <p:sp>
        <p:nvSpPr>
          <p:cNvPr id="6" name="Text Box 5">
            <a:extLst>
              <a:ext uri="{FF2B5EF4-FFF2-40B4-BE49-F238E27FC236}">
                <a16:creationId xmlns:a16="http://schemas.microsoft.com/office/drawing/2014/main" id="{9265856A-8367-8044-407F-72E573DF1129}"/>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5776555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unch of asparagus on a wood surface&#10;&#10;Description automatically generated">
            <a:extLst>
              <a:ext uri="{FF2B5EF4-FFF2-40B4-BE49-F238E27FC236}">
                <a16:creationId xmlns:a16="http://schemas.microsoft.com/office/drawing/2014/main" id="{4EEA4EA2-5676-468B-822C-2E7BA4981490}"/>
              </a:ext>
            </a:extLst>
          </p:cNvPr>
          <p:cNvPicPr>
            <a:picLocks noChangeAspect="1"/>
          </p:cNvPicPr>
          <p:nvPr/>
        </p:nvPicPr>
        <p:blipFill>
          <a:blip r:embed="rId2"/>
          <a:stretch>
            <a:fillRect/>
          </a:stretch>
        </p:blipFill>
        <p:spPr>
          <a:xfrm>
            <a:off x="1287" y="1055"/>
            <a:ext cx="7554112" cy="8247802"/>
          </a:xfrm>
          <a:prstGeom prst="rect">
            <a:avLst/>
          </a:prstGeom>
        </p:spPr>
      </p:pic>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66</a:t>
            </a:fld>
            <a:endParaRPr lang="en-US" sz="900">
              <a:solidFill>
                <a:schemeClr val="tx1"/>
              </a:solidFill>
            </a:endParaRPr>
          </a:p>
        </p:txBody>
      </p:sp>
      <p:sp>
        <p:nvSpPr>
          <p:cNvPr id="7" name="Freeform 6">
            <a:extLst>
              <a:ext uri="{FF2B5EF4-FFF2-40B4-BE49-F238E27FC236}">
                <a16:creationId xmlns:a16="http://schemas.microsoft.com/office/drawing/2014/main" id="{0893838D-BD64-27A2-B033-25B30A5B4681}"/>
              </a:ext>
            </a:extLst>
          </p:cNvPr>
          <p:cNvSpPr/>
          <p:nvPr/>
        </p:nvSpPr>
        <p:spPr>
          <a:xfrm rot="10800000" flipH="1">
            <a:off x="3413603" y="334411"/>
            <a:ext cx="4179000" cy="1965578"/>
          </a:xfrm>
          <a:custGeom>
            <a:avLst/>
            <a:gdLst>
              <a:gd name="connsiteX0" fmla="*/ 456237 w 4804898"/>
              <a:gd name="connsiteY0" fmla="*/ 1997431 h 1997431"/>
              <a:gd name="connsiteX1" fmla="*/ 4804898 w 4804898"/>
              <a:gd name="connsiteY1" fmla="*/ 1997431 h 1997431"/>
              <a:gd name="connsiteX2" fmla="*/ 4804898 w 4804898"/>
              <a:gd name="connsiteY2" fmla="*/ 851289 h 1997431"/>
              <a:gd name="connsiteX3" fmla="*/ 4804898 w 4804898"/>
              <a:gd name="connsiteY3" fmla="*/ 170348 h 1997431"/>
              <a:gd name="connsiteX4" fmla="*/ 4804898 w 4804898"/>
              <a:gd name="connsiteY4" fmla="*/ 0 h 1997431"/>
              <a:gd name="connsiteX5" fmla="*/ 0 w 4804898"/>
              <a:gd name="connsiteY5" fmla="*/ 0 h 1997431"/>
              <a:gd name="connsiteX6" fmla="*/ 0 w 4804898"/>
              <a:gd name="connsiteY6" fmla="*/ 170348 h 1997431"/>
              <a:gd name="connsiteX7" fmla="*/ 0 w 4804898"/>
              <a:gd name="connsiteY7" fmla="*/ 515093 h 1997431"/>
              <a:gd name="connsiteX8" fmla="*/ 0 w 4804898"/>
              <a:gd name="connsiteY8" fmla="*/ 1661235 h 1997431"/>
              <a:gd name="connsiteX9" fmla="*/ 456237 w 4804898"/>
              <a:gd name="connsiteY9" fmla="*/ 1997431 h 19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4898" h="1997431">
                <a:moveTo>
                  <a:pt x="456237" y="1997431"/>
                </a:moveTo>
                <a:lnTo>
                  <a:pt x="4804898" y="1997431"/>
                </a:lnTo>
                <a:lnTo>
                  <a:pt x="4804898" y="851289"/>
                </a:lnTo>
                <a:lnTo>
                  <a:pt x="4804898" y="170348"/>
                </a:lnTo>
                <a:lnTo>
                  <a:pt x="4804898" y="0"/>
                </a:lnTo>
                <a:lnTo>
                  <a:pt x="0" y="0"/>
                </a:lnTo>
                <a:lnTo>
                  <a:pt x="0" y="170348"/>
                </a:lnTo>
                <a:lnTo>
                  <a:pt x="0" y="515093"/>
                </a:lnTo>
                <a:lnTo>
                  <a:pt x="0" y="1661235"/>
                </a:lnTo>
                <a:cubicBezTo>
                  <a:pt x="0" y="1847028"/>
                  <a:pt x="204105" y="1997431"/>
                  <a:pt x="456237" y="1997431"/>
                </a:cubicBez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8" name="Text Placeholder 3">
            <a:extLst>
              <a:ext uri="{FF2B5EF4-FFF2-40B4-BE49-F238E27FC236}">
                <a16:creationId xmlns:a16="http://schemas.microsoft.com/office/drawing/2014/main" id="{65A04F45-3245-E84D-79D1-46C47617C05E}"/>
              </a:ext>
            </a:extLst>
          </p:cNvPr>
          <p:cNvSpPr txBox="1">
            <a:spLocks/>
          </p:cNvSpPr>
          <p:nvPr/>
        </p:nvSpPr>
        <p:spPr>
          <a:xfrm>
            <a:off x="3723925" y="655158"/>
            <a:ext cx="3514691" cy="1343725"/>
          </a:xfrm>
          <a:prstGeom prst="rect">
            <a:avLst/>
          </a:prstGeom>
        </p:spPr>
        <p:txBody>
          <a:bodyPr vert="horz" lIns="91440" tIns="45720" rIns="91440" bIns="45720" rtlCol="0" anchor="t">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altLang="en-US" sz="2800" err="1">
                <a:solidFill>
                  <a:schemeClr val="tx1"/>
                </a:solidFill>
                <a:latin typeface="Calibri"/>
                <a:ea typeface="Calibri"/>
                <a:cs typeface="Calibri"/>
              </a:rPr>
              <a:t>Sonuç</a:t>
            </a:r>
            <a:r>
              <a:rPr lang="en-US" altLang="en-US" sz="2800">
                <a:solidFill>
                  <a:schemeClr val="tx1"/>
                </a:solidFill>
                <a:latin typeface="Calibri"/>
                <a:ea typeface="Calibri"/>
                <a:cs typeface="Calibri"/>
              </a:rPr>
              <a:t> </a:t>
            </a:r>
            <a:r>
              <a:rPr lang="en-US" altLang="en-US" sz="2800" err="1">
                <a:solidFill>
                  <a:schemeClr val="tx1"/>
                </a:solidFill>
                <a:latin typeface="Calibri"/>
                <a:ea typeface="Calibri"/>
                <a:cs typeface="Calibri"/>
              </a:rPr>
              <a:t>ve</a:t>
            </a:r>
            <a:r>
              <a:rPr lang="en-US" altLang="en-US" sz="2800">
                <a:solidFill>
                  <a:schemeClr val="tx1"/>
                </a:solidFill>
                <a:latin typeface="Calibri"/>
                <a:ea typeface="Calibri"/>
                <a:cs typeface="Calibri"/>
              </a:rPr>
              <a:t> </a:t>
            </a:r>
            <a:r>
              <a:rPr lang="en-US" altLang="en-US" sz="2800" err="1">
                <a:solidFill>
                  <a:schemeClr val="tx1"/>
                </a:solidFill>
                <a:latin typeface="Calibri"/>
                <a:ea typeface="Calibri"/>
                <a:cs typeface="Calibri"/>
              </a:rPr>
              <a:t>Gelecekteki</a:t>
            </a:r>
            <a:r>
              <a:rPr lang="en-US" altLang="en-US" sz="2800">
                <a:solidFill>
                  <a:schemeClr val="tx1"/>
                </a:solidFill>
                <a:latin typeface="Calibri"/>
                <a:ea typeface="Calibri"/>
                <a:cs typeface="Calibri"/>
              </a:rPr>
              <a:t> </a:t>
            </a:r>
            <a:r>
              <a:rPr lang="en-US" altLang="en-US" sz="2800" err="1">
                <a:solidFill>
                  <a:schemeClr val="tx1"/>
                </a:solidFill>
                <a:latin typeface="Calibri"/>
                <a:ea typeface="Calibri"/>
                <a:cs typeface="Calibri"/>
              </a:rPr>
              <a:t>Yönelimler</a:t>
            </a:r>
          </a:p>
          <a:p>
            <a:pPr algn="l" rtl="0"/>
            <a:endParaRPr lang="en-US" sz="2800"/>
          </a:p>
        </p:txBody>
      </p:sp>
      <p:sp>
        <p:nvSpPr>
          <p:cNvPr id="9" name="Freeform 8">
            <a:extLst>
              <a:ext uri="{FF2B5EF4-FFF2-40B4-BE49-F238E27FC236}">
                <a16:creationId xmlns:a16="http://schemas.microsoft.com/office/drawing/2014/main" id="{8074EE9D-F326-C3D7-BE78-A9CCDAB780DA}"/>
              </a:ext>
            </a:extLst>
          </p:cNvPr>
          <p:cNvSpPr/>
          <p:nvPr/>
        </p:nvSpPr>
        <p:spPr>
          <a:xfrm>
            <a:off x="1175794" y="1692299"/>
            <a:ext cx="6372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10" name="Text Placeholder 32">
            <a:extLst>
              <a:ext uri="{FF2B5EF4-FFF2-40B4-BE49-F238E27FC236}">
                <a16:creationId xmlns:a16="http://schemas.microsoft.com/office/drawing/2014/main" id="{0B2AE1A7-1969-9A9E-6FA1-B6D055C75514}"/>
              </a:ext>
            </a:extLst>
          </p:cNvPr>
          <p:cNvSpPr txBox="1">
            <a:spLocks/>
          </p:cNvSpPr>
          <p:nvPr/>
        </p:nvSpPr>
        <p:spPr>
          <a:xfrm>
            <a:off x="956333" y="268091"/>
            <a:ext cx="1803927" cy="1423339"/>
          </a:xfrm>
          <a:prstGeom prst="rect">
            <a:avLst/>
          </a:prstGeom>
        </p:spPr>
        <p:txBody>
          <a:bodyPr lIns="91440" tIns="45720" rIns="91440" bIns="45720" anchor="t">
            <a:noAutofit/>
          </a:bodyPr>
          <a:lstStyle>
            <a:lvl1pPr marL="0" indent="0" algn="l" defTabSz="2073036" rtl="0" eaLnBrk="1" latinLnBrk="0" hangingPunct="1">
              <a:lnSpc>
                <a:spcPct val="100000"/>
              </a:lnSpc>
              <a:spcBef>
                <a:spcPts val="2267"/>
              </a:spcBef>
              <a:buFont typeface="Arial" panose="020B0604020202020204" pitchFamily="34" charset="0"/>
              <a:buNone/>
              <a:defRPr sz="7200" b="1" i="0" kern="1200">
                <a:solidFill>
                  <a:srgbClr val="81C34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3036"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r>
              <a:rPr lang="en-GB" sz="8800">
                <a:solidFill>
                  <a:schemeClr val="bg1"/>
                </a:solidFill>
                <a:latin typeface="Calibri"/>
                <a:ea typeface="Open Sans"/>
                <a:cs typeface="Calibri"/>
              </a:rPr>
              <a:t>11</a:t>
            </a:r>
            <a:endParaRPr lang="en-US" sz="8800">
              <a:solidFill>
                <a:schemeClr val="bg1"/>
              </a:solidFill>
              <a:latin typeface="Calibri"/>
              <a:ea typeface="Open Sans"/>
              <a:cs typeface="Calibri"/>
            </a:endParaRPr>
          </a:p>
        </p:txBody>
      </p:sp>
      <p:sp>
        <p:nvSpPr>
          <p:cNvPr id="28" name="Rectangle 27">
            <a:extLst>
              <a:ext uri="{FF2B5EF4-FFF2-40B4-BE49-F238E27FC236}">
                <a16:creationId xmlns:a16="http://schemas.microsoft.com/office/drawing/2014/main" id="{C8BFCC5D-44A8-9B96-2D02-11DC1450FEF1}"/>
              </a:ext>
            </a:extLst>
          </p:cNvPr>
          <p:cNvSpPr/>
          <p:nvPr/>
        </p:nvSpPr>
        <p:spPr>
          <a:xfrm>
            <a:off x="508468" y="4702402"/>
            <a:ext cx="6736501" cy="4841685"/>
          </a:xfrm>
          <a:prstGeom prst="rect">
            <a:avLst/>
          </a:prstGeom>
          <a:solidFill>
            <a:schemeClr val="bg1"/>
          </a:solidFill>
          <a:ln>
            <a:noFill/>
          </a:ln>
          <a:effectLst>
            <a:outerShdw blurRad="393439" dir="978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35" name="Graphic 4">
            <a:extLst>
              <a:ext uri="{FF2B5EF4-FFF2-40B4-BE49-F238E27FC236}">
                <a16:creationId xmlns:a16="http://schemas.microsoft.com/office/drawing/2014/main" id="{4F3380FC-635C-E061-3087-C2454354C61B}"/>
              </a:ext>
            </a:extLst>
          </p:cNvPr>
          <p:cNvGrpSpPr/>
          <p:nvPr/>
        </p:nvGrpSpPr>
        <p:grpSpPr>
          <a:xfrm rot="4165620">
            <a:off x="2409256" y="7851768"/>
            <a:ext cx="340780" cy="658854"/>
            <a:chOff x="9129274" y="2719113"/>
            <a:chExt cx="717139" cy="1386497"/>
          </a:xfrm>
          <a:solidFill>
            <a:srgbClr val="000000"/>
          </a:solidFill>
        </p:grpSpPr>
        <p:grpSp>
          <p:nvGrpSpPr>
            <p:cNvPr id="36" name="Graphic 4">
              <a:extLst>
                <a:ext uri="{FF2B5EF4-FFF2-40B4-BE49-F238E27FC236}">
                  <a16:creationId xmlns:a16="http://schemas.microsoft.com/office/drawing/2014/main" id="{6A800547-86AA-9594-7234-EAC2BE4FE0F8}"/>
                </a:ext>
              </a:extLst>
            </p:cNvPr>
            <p:cNvGrpSpPr/>
            <p:nvPr/>
          </p:nvGrpSpPr>
          <p:grpSpPr>
            <a:xfrm>
              <a:off x="9159507" y="2719113"/>
              <a:ext cx="446280" cy="440141"/>
              <a:chOff x="9159507" y="2719113"/>
              <a:chExt cx="446280" cy="440141"/>
            </a:xfrm>
            <a:grpFill/>
          </p:grpSpPr>
          <p:sp>
            <p:nvSpPr>
              <p:cNvPr id="45" name="Freeform 44">
                <a:extLst>
                  <a:ext uri="{FF2B5EF4-FFF2-40B4-BE49-F238E27FC236}">
                    <a16:creationId xmlns:a16="http://schemas.microsoft.com/office/drawing/2014/main" id="{1B1A3AD6-AE0E-9B94-4906-558581A4C57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B2DEDD"/>
              </a:solidFill>
              <a:ln w="12931" cap="flat">
                <a:noFill/>
                <a:prstDash val="solid"/>
                <a:miter/>
              </a:ln>
            </p:spPr>
            <p:txBody>
              <a:bodyPr rtlCol="0" anchor="ctr"/>
              <a:lstStyle/>
              <a:p>
                <a:pPr algn="l" rtl="0"/>
                <a:endParaRPr lang="en-US"/>
              </a:p>
            </p:txBody>
          </p:sp>
          <p:sp>
            <p:nvSpPr>
              <p:cNvPr id="46" name="Freeform 45">
                <a:extLst>
                  <a:ext uri="{FF2B5EF4-FFF2-40B4-BE49-F238E27FC236}">
                    <a16:creationId xmlns:a16="http://schemas.microsoft.com/office/drawing/2014/main" id="{B090B617-B1EF-58E0-4163-07A24A274ABE}"/>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B2DEDD"/>
              </a:solidFill>
              <a:ln w="12931" cap="flat">
                <a:noFill/>
                <a:prstDash val="solid"/>
                <a:miter/>
              </a:ln>
            </p:spPr>
            <p:txBody>
              <a:bodyPr rtlCol="0" anchor="ctr"/>
              <a:lstStyle/>
              <a:p>
                <a:pPr algn="l" rtl="0"/>
                <a:endParaRPr lang="en-US"/>
              </a:p>
            </p:txBody>
          </p:sp>
        </p:grpSp>
        <p:grpSp>
          <p:nvGrpSpPr>
            <p:cNvPr id="37" name="Graphic 4">
              <a:extLst>
                <a:ext uri="{FF2B5EF4-FFF2-40B4-BE49-F238E27FC236}">
                  <a16:creationId xmlns:a16="http://schemas.microsoft.com/office/drawing/2014/main" id="{5EBECCD0-67F1-B01A-32AF-73BB4CFE4AC3}"/>
                </a:ext>
              </a:extLst>
            </p:cNvPr>
            <p:cNvGrpSpPr/>
            <p:nvPr/>
          </p:nvGrpSpPr>
          <p:grpSpPr>
            <a:xfrm>
              <a:off x="9129274" y="2893887"/>
              <a:ext cx="717139" cy="1211724"/>
              <a:chOff x="9129274" y="2893887"/>
              <a:chExt cx="717139" cy="1211724"/>
            </a:xfrm>
            <a:grpFill/>
          </p:grpSpPr>
          <p:sp>
            <p:nvSpPr>
              <p:cNvPr id="38" name="Freeform 37">
                <a:extLst>
                  <a:ext uri="{FF2B5EF4-FFF2-40B4-BE49-F238E27FC236}">
                    <a16:creationId xmlns:a16="http://schemas.microsoft.com/office/drawing/2014/main" id="{1D7942BE-5335-8993-2B24-7853FE80CFA2}"/>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pPr algn="l" rtl="0"/>
                <a:endParaRPr lang="en-US"/>
              </a:p>
            </p:txBody>
          </p:sp>
          <p:sp>
            <p:nvSpPr>
              <p:cNvPr id="39" name="Freeform 38">
                <a:extLst>
                  <a:ext uri="{FF2B5EF4-FFF2-40B4-BE49-F238E27FC236}">
                    <a16:creationId xmlns:a16="http://schemas.microsoft.com/office/drawing/2014/main" id="{A0A2F413-96B9-4FE1-64FE-18D8EBF2325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pPr algn="l" rtl="0"/>
                <a:endParaRPr lang="en-US"/>
              </a:p>
            </p:txBody>
          </p:sp>
          <p:sp>
            <p:nvSpPr>
              <p:cNvPr id="40" name="Freeform 39">
                <a:extLst>
                  <a:ext uri="{FF2B5EF4-FFF2-40B4-BE49-F238E27FC236}">
                    <a16:creationId xmlns:a16="http://schemas.microsoft.com/office/drawing/2014/main" id="{860BD19E-9FD3-8E7B-4948-9BF5C99C3754}"/>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pPr algn="l" rtl="0"/>
                <a:endParaRPr lang="en-US"/>
              </a:p>
            </p:txBody>
          </p:sp>
          <p:sp>
            <p:nvSpPr>
              <p:cNvPr id="41" name="Freeform 40">
                <a:extLst>
                  <a:ext uri="{FF2B5EF4-FFF2-40B4-BE49-F238E27FC236}">
                    <a16:creationId xmlns:a16="http://schemas.microsoft.com/office/drawing/2014/main" id="{6BB69BE0-D3F6-4680-C961-9180E351CC2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pPr algn="l" rtl="0"/>
                <a:endParaRPr lang="en-US"/>
              </a:p>
            </p:txBody>
          </p:sp>
          <p:sp>
            <p:nvSpPr>
              <p:cNvPr id="42" name="Freeform 41">
                <a:extLst>
                  <a:ext uri="{FF2B5EF4-FFF2-40B4-BE49-F238E27FC236}">
                    <a16:creationId xmlns:a16="http://schemas.microsoft.com/office/drawing/2014/main" id="{2287B5C1-A4F5-6AD8-8BD5-BACE49C5DEA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pPr algn="l" rtl="0"/>
                <a:endParaRPr lang="en-US"/>
              </a:p>
            </p:txBody>
          </p:sp>
          <p:sp>
            <p:nvSpPr>
              <p:cNvPr id="43" name="Freeform 42">
                <a:extLst>
                  <a:ext uri="{FF2B5EF4-FFF2-40B4-BE49-F238E27FC236}">
                    <a16:creationId xmlns:a16="http://schemas.microsoft.com/office/drawing/2014/main" id="{8E328866-0994-A5ED-F8FB-E1BF06AA4B7D}"/>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pPr algn="l" rtl="0"/>
                <a:endParaRPr lang="en-US"/>
              </a:p>
            </p:txBody>
          </p:sp>
          <p:sp>
            <p:nvSpPr>
              <p:cNvPr id="44" name="Freeform 43">
                <a:extLst>
                  <a:ext uri="{FF2B5EF4-FFF2-40B4-BE49-F238E27FC236}">
                    <a16:creationId xmlns:a16="http://schemas.microsoft.com/office/drawing/2014/main" id="{06531436-0164-EF1D-50B5-EDBA9B579A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pPr algn="l" rtl="0"/>
                <a:endParaRPr lang="en-US"/>
              </a:p>
            </p:txBody>
          </p:sp>
        </p:grpSp>
      </p:grpSp>
      <p:sp>
        <p:nvSpPr>
          <p:cNvPr id="245" name="Freeform 244">
            <a:extLst>
              <a:ext uri="{FF2B5EF4-FFF2-40B4-BE49-F238E27FC236}">
                <a16:creationId xmlns:a16="http://schemas.microsoft.com/office/drawing/2014/main" id="{7C07BD85-FC54-BBAC-90D5-4BA59E7D2369}"/>
              </a:ext>
            </a:extLst>
          </p:cNvPr>
          <p:cNvSpPr/>
          <p:nvPr/>
        </p:nvSpPr>
        <p:spPr>
          <a:xfrm flipH="1">
            <a:off x="-3547" y="4422047"/>
            <a:ext cx="2883555" cy="3303345"/>
          </a:xfrm>
          <a:custGeom>
            <a:avLst/>
            <a:gdLst>
              <a:gd name="connsiteX0" fmla="*/ 2883555 w 2883555"/>
              <a:gd name="connsiteY0" fmla="*/ 0 h 3303345"/>
              <a:gd name="connsiteX1" fmla="*/ 781133 w 2883555"/>
              <a:gd name="connsiteY1" fmla="*/ 0 h 3303345"/>
              <a:gd name="connsiteX2" fmla="*/ 0 w 2883555"/>
              <a:gd name="connsiteY2" fmla="*/ 0 h 3303345"/>
              <a:gd name="connsiteX3" fmla="*/ 0 w 2883555"/>
              <a:gd name="connsiteY3" fmla="*/ 376174 h 3303345"/>
              <a:gd name="connsiteX4" fmla="*/ 0 w 2883555"/>
              <a:gd name="connsiteY4" fmla="*/ 928491 h 3303345"/>
              <a:gd name="connsiteX5" fmla="*/ 0 w 2883555"/>
              <a:gd name="connsiteY5" fmla="*/ 2764725 h 3303345"/>
              <a:gd name="connsiteX6" fmla="*/ 730939 w 2883555"/>
              <a:gd name="connsiteY6" fmla="*/ 3303345 h 3303345"/>
              <a:gd name="connsiteX7" fmla="*/ 1512070 w 2883555"/>
              <a:gd name="connsiteY7" fmla="*/ 3303345 h 3303345"/>
              <a:gd name="connsiteX8" fmla="*/ 2883555 w 2883555"/>
              <a:gd name="connsiteY8" fmla="*/ 3303345 h 3303345"/>
              <a:gd name="connsiteX9" fmla="*/ 2883555 w 2883555"/>
              <a:gd name="connsiteY9" fmla="*/ 0 h 330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3555" h="3303345">
                <a:moveTo>
                  <a:pt x="2883555" y="0"/>
                </a:moveTo>
                <a:lnTo>
                  <a:pt x="781133" y="0"/>
                </a:lnTo>
                <a:lnTo>
                  <a:pt x="0" y="0"/>
                </a:lnTo>
                <a:lnTo>
                  <a:pt x="0" y="376174"/>
                </a:lnTo>
                <a:lnTo>
                  <a:pt x="0" y="928491"/>
                </a:lnTo>
                <a:lnTo>
                  <a:pt x="0" y="2764725"/>
                </a:lnTo>
                <a:cubicBezTo>
                  <a:pt x="0" y="3062383"/>
                  <a:pt x="326996" y="3303345"/>
                  <a:pt x="730939" y="3303345"/>
                </a:cubicBezTo>
                <a:lnTo>
                  <a:pt x="1512070" y="3303345"/>
                </a:lnTo>
                <a:lnTo>
                  <a:pt x="2883555" y="3303345"/>
                </a:lnTo>
                <a:lnTo>
                  <a:pt x="2883555"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cxnSp>
        <p:nvCxnSpPr>
          <p:cNvPr id="4" name="Straight Connector 3">
            <a:extLst>
              <a:ext uri="{FF2B5EF4-FFF2-40B4-BE49-F238E27FC236}">
                <a16:creationId xmlns:a16="http://schemas.microsoft.com/office/drawing/2014/main" id="{80B34E4A-A3F0-C58C-A165-D85E2FBB6FB5}"/>
              </a:ext>
            </a:extLst>
          </p:cNvPr>
          <p:cNvCxnSpPr>
            <a:cxnSpLocks/>
          </p:cNvCxnSpPr>
          <p:nvPr/>
        </p:nvCxnSpPr>
        <p:spPr>
          <a:xfrm>
            <a:off x="-32643" y="5128573"/>
            <a:ext cx="3399841"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522" name="Group 521">
            <a:extLst>
              <a:ext uri="{FF2B5EF4-FFF2-40B4-BE49-F238E27FC236}">
                <a16:creationId xmlns:a16="http://schemas.microsoft.com/office/drawing/2014/main" id="{E9B40731-21AA-F2DD-167F-1EC246B39341}"/>
              </a:ext>
            </a:extLst>
          </p:cNvPr>
          <p:cNvGrpSpPr/>
          <p:nvPr/>
        </p:nvGrpSpPr>
        <p:grpSpPr>
          <a:xfrm>
            <a:off x="3945749" y="5916584"/>
            <a:ext cx="541864" cy="541718"/>
            <a:chOff x="8242308" y="4543504"/>
            <a:chExt cx="1008541" cy="1008269"/>
          </a:xfrm>
        </p:grpSpPr>
        <p:sp>
          <p:nvSpPr>
            <p:cNvPr id="523" name="Freeform 522">
              <a:extLst>
                <a:ext uri="{FF2B5EF4-FFF2-40B4-BE49-F238E27FC236}">
                  <a16:creationId xmlns:a16="http://schemas.microsoft.com/office/drawing/2014/main" id="{AAE666CE-880C-B11B-605B-C44A4E9F9F21}"/>
                </a:ext>
              </a:extLst>
            </p:cNvPr>
            <p:cNvSpPr/>
            <p:nvPr/>
          </p:nvSpPr>
          <p:spPr>
            <a:xfrm>
              <a:off x="8242308" y="4543504"/>
              <a:ext cx="1008541" cy="1008269"/>
            </a:xfrm>
            <a:custGeom>
              <a:avLst/>
              <a:gdLst>
                <a:gd name="connsiteX0" fmla="*/ 92873 w 1008541"/>
                <a:gd name="connsiteY0" fmla="*/ 366995 h 1008269"/>
                <a:gd name="connsiteX1" fmla="*/ 75493 w 1008541"/>
                <a:gd name="connsiteY1" fmla="*/ 202740 h 1008269"/>
                <a:gd name="connsiteX2" fmla="*/ 231097 w 1008541"/>
                <a:gd name="connsiteY2" fmla="*/ 185636 h 1008269"/>
                <a:gd name="connsiteX3" fmla="*/ 243317 w 1008541"/>
                <a:gd name="connsiteY3" fmla="*/ 357221 h 1008269"/>
                <a:gd name="connsiteX4" fmla="*/ 306591 w 1008541"/>
                <a:gd name="connsiteY4" fmla="*/ 343647 h 1008269"/>
                <a:gd name="connsiteX5" fmla="*/ 391589 w 1008541"/>
                <a:gd name="connsiteY5" fmla="*/ 279302 h 1008269"/>
                <a:gd name="connsiteX6" fmla="*/ 422275 w 1008541"/>
                <a:gd name="connsiteY6" fmla="*/ 259483 h 1008269"/>
                <a:gd name="connsiteX7" fmla="*/ 422275 w 1008541"/>
                <a:gd name="connsiteY7" fmla="*/ 241021 h 1008269"/>
                <a:gd name="connsiteX8" fmla="*/ 431508 w 1008541"/>
                <a:gd name="connsiteY8" fmla="*/ 228804 h 1008269"/>
                <a:gd name="connsiteX9" fmla="*/ 459207 w 1008541"/>
                <a:gd name="connsiteY9" fmla="*/ 222016 h 1008269"/>
                <a:gd name="connsiteX10" fmla="*/ 467082 w 1008541"/>
                <a:gd name="connsiteY10" fmla="*/ 214686 h 1008269"/>
                <a:gd name="connsiteX11" fmla="*/ 484462 w 1008541"/>
                <a:gd name="connsiteY11" fmla="*/ 172604 h 1008269"/>
                <a:gd name="connsiteX12" fmla="*/ 483919 w 1008541"/>
                <a:gd name="connsiteY12" fmla="*/ 160930 h 1008269"/>
                <a:gd name="connsiteX13" fmla="*/ 465453 w 1008541"/>
                <a:gd name="connsiteY13" fmla="*/ 130250 h 1008269"/>
                <a:gd name="connsiteX14" fmla="*/ 552895 w 1008541"/>
                <a:gd name="connsiteY14" fmla="*/ 42829 h 1008269"/>
                <a:gd name="connsiteX15" fmla="*/ 583853 w 1008541"/>
                <a:gd name="connsiteY15" fmla="*/ 61290 h 1008269"/>
                <a:gd name="connsiteX16" fmla="*/ 595530 w 1008541"/>
                <a:gd name="connsiteY16" fmla="*/ 61833 h 1008269"/>
                <a:gd name="connsiteX17" fmla="*/ 636535 w 1008541"/>
                <a:gd name="connsiteY17" fmla="*/ 44729 h 1008269"/>
                <a:gd name="connsiteX18" fmla="*/ 644953 w 1008541"/>
                <a:gd name="connsiteY18" fmla="*/ 35498 h 1008269"/>
                <a:gd name="connsiteX19" fmla="*/ 652557 w 1008541"/>
                <a:gd name="connsiteY19" fmla="*/ 5905 h 1008269"/>
                <a:gd name="connsiteX20" fmla="*/ 659889 w 1008541"/>
                <a:gd name="connsiteY20" fmla="*/ 204 h 1008269"/>
                <a:gd name="connsiteX21" fmla="*/ 770685 w 1008541"/>
                <a:gd name="connsiteY21" fmla="*/ 204 h 1008269"/>
                <a:gd name="connsiteX22" fmla="*/ 778289 w 1008541"/>
                <a:gd name="connsiteY22" fmla="*/ 6448 h 1008269"/>
                <a:gd name="connsiteX23" fmla="*/ 787794 w 1008541"/>
                <a:gd name="connsiteY23" fmla="*/ 40114 h 1008269"/>
                <a:gd name="connsiteX24" fmla="*/ 819295 w 1008541"/>
                <a:gd name="connsiteY24" fmla="*/ 54503 h 1008269"/>
                <a:gd name="connsiteX25" fmla="*/ 864373 w 1008541"/>
                <a:gd name="connsiteY25" fmla="*/ 50973 h 1008269"/>
                <a:gd name="connsiteX26" fmla="*/ 877137 w 1008541"/>
                <a:gd name="connsiteY26" fmla="*/ 43100 h 1008269"/>
                <a:gd name="connsiteX27" fmla="*/ 964850 w 1008541"/>
                <a:gd name="connsiteY27" fmla="*/ 131065 h 1008269"/>
                <a:gd name="connsiteX28" fmla="*/ 946656 w 1008541"/>
                <a:gd name="connsiteY28" fmla="*/ 161201 h 1008269"/>
                <a:gd name="connsiteX29" fmla="*/ 946113 w 1008541"/>
                <a:gd name="connsiteY29" fmla="*/ 172061 h 1008269"/>
                <a:gd name="connsiteX30" fmla="*/ 963764 w 1008541"/>
                <a:gd name="connsiteY30" fmla="*/ 214143 h 1008269"/>
                <a:gd name="connsiteX31" fmla="*/ 972454 w 1008541"/>
                <a:gd name="connsiteY31" fmla="*/ 222016 h 1008269"/>
                <a:gd name="connsiteX32" fmla="*/ 1001782 w 1008541"/>
                <a:gd name="connsiteY32" fmla="*/ 229618 h 1008269"/>
                <a:gd name="connsiteX33" fmla="*/ 1008300 w 1008541"/>
                <a:gd name="connsiteY33" fmla="*/ 237492 h 1008269"/>
                <a:gd name="connsiteX34" fmla="*/ 1008300 w 1008541"/>
                <a:gd name="connsiteY34" fmla="*/ 241564 h 1008269"/>
                <a:gd name="connsiteX35" fmla="*/ 1008300 w 1008541"/>
                <a:gd name="connsiteY35" fmla="*/ 997682 h 1008269"/>
                <a:gd name="connsiteX36" fmla="*/ 1008300 w 1008541"/>
                <a:gd name="connsiteY36" fmla="*/ 1008270 h 1008269"/>
                <a:gd name="connsiteX37" fmla="*/ 997166 w 1008541"/>
                <a:gd name="connsiteY37" fmla="*/ 1008270 h 1008269"/>
                <a:gd name="connsiteX38" fmla="*/ 70062 w 1008541"/>
                <a:gd name="connsiteY38" fmla="*/ 1008270 h 1008269"/>
                <a:gd name="connsiteX39" fmla="*/ 0 w 1008541"/>
                <a:gd name="connsiteY39" fmla="*/ 937681 h 1008269"/>
                <a:gd name="connsiteX40" fmla="*/ 0 w 1008541"/>
                <a:gd name="connsiteY40" fmla="*/ 510888 h 1008269"/>
                <a:gd name="connsiteX41" fmla="*/ 90158 w 1008541"/>
                <a:gd name="connsiteY41" fmla="*/ 369439 h 1008269"/>
                <a:gd name="connsiteX42" fmla="*/ 92873 w 1008541"/>
                <a:gd name="connsiteY42" fmla="*/ 366995 h 1008269"/>
                <a:gd name="connsiteX43" fmla="*/ 120844 w 1008541"/>
                <a:gd name="connsiteY43" fmla="*/ 974876 h 1008269"/>
                <a:gd name="connsiteX44" fmla="*/ 974898 w 1008541"/>
                <a:gd name="connsiteY44" fmla="*/ 974876 h 1008269"/>
                <a:gd name="connsiteX45" fmla="*/ 974898 w 1008541"/>
                <a:gd name="connsiteY45" fmla="*/ 362923 h 1008269"/>
                <a:gd name="connsiteX46" fmla="*/ 972454 w 1008541"/>
                <a:gd name="connsiteY46" fmla="*/ 361022 h 1008269"/>
                <a:gd name="connsiteX47" fmla="*/ 963221 w 1008541"/>
                <a:gd name="connsiteY47" fmla="*/ 371611 h 1008269"/>
                <a:gd name="connsiteX48" fmla="*/ 946113 w 1008541"/>
                <a:gd name="connsiteY48" fmla="*/ 412607 h 1008269"/>
                <a:gd name="connsiteX49" fmla="*/ 946656 w 1008541"/>
                <a:gd name="connsiteY49" fmla="*/ 424281 h 1008269"/>
                <a:gd name="connsiteX50" fmla="*/ 965122 w 1008541"/>
                <a:gd name="connsiteY50" fmla="*/ 454689 h 1008269"/>
                <a:gd name="connsiteX51" fmla="*/ 877408 w 1008541"/>
                <a:gd name="connsiteY51" fmla="*/ 542382 h 1008269"/>
                <a:gd name="connsiteX52" fmla="*/ 846994 w 1008541"/>
                <a:gd name="connsiteY52" fmla="*/ 523920 h 1008269"/>
                <a:gd name="connsiteX53" fmla="*/ 835316 w 1008541"/>
                <a:gd name="connsiteY53" fmla="*/ 523377 h 1008269"/>
                <a:gd name="connsiteX54" fmla="*/ 794311 w 1008541"/>
                <a:gd name="connsiteY54" fmla="*/ 540753 h 1008269"/>
                <a:gd name="connsiteX55" fmla="*/ 785893 w 1008541"/>
                <a:gd name="connsiteY55" fmla="*/ 549984 h 1008269"/>
                <a:gd name="connsiteX56" fmla="*/ 778289 w 1008541"/>
                <a:gd name="connsiteY56" fmla="*/ 579577 h 1008269"/>
                <a:gd name="connsiteX57" fmla="*/ 771229 w 1008541"/>
                <a:gd name="connsiteY57" fmla="*/ 585278 h 1008269"/>
                <a:gd name="connsiteX58" fmla="*/ 660432 w 1008541"/>
                <a:gd name="connsiteY58" fmla="*/ 585278 h 1008269"/>
                <a:gd name="connsiteX59" fmla="*/ 652829 w 1008541"/>
                <a:gd name="connsiteY59" fmla="*/ 579034 h 1008269"/>
                <a:gd name="connsiteX60" fmla="*/ 647126 w 1008541"/>
                <a:gd name="connsiteY60" fmla="*/ 557857 h 1008269"/>
                <a:gd name="connsiteX61" fmla="*/ 643324 w 1008541"/>
                <a:gd name="connsiteY61" fmla="*/ 559486 h 1008269"/>
                <a:gd name="connsiteX62" fmla="*/ 330759 w 1008541"/>
                <a:gd name="connsiteY62" fmla="*/ 777226 h 1008269"/>
                <a:gd name="connsiteX63" fmla="*/ 325600 w 1008541"/>
                <a:gd name="connsiteY63" fmla="*/ 787000 h 1008269"/>
                <a:gd name="connsiteX64" fmla="*/ 325328 w 1008541"/>
                <a:gd name="connsiteY64" fmla="*/ 815507 h 1008269"/>
                <a:gd name="connsiteX65" fmla="*/ 246847 w 1008541"/>
                <a:gd name="connsiteY65" fmla="*/ 876594 h 1008269"/>
                <a:gd name="connsiteX66" fmla="*/ 210730 w 1008541"/>
                <a:gd name="connsiteY66" fmla="*/ 860576 h 1008269"/>
                <a:gd name="connsiteX67" fmla="*/ 134422 w 1008541"/>
                <a:gd name="connsiteY67" fmla="*/ 914061 h 1008269"/>
                <a:gd name="connsiteX68" fmla="*/ 130348 w 1008541"/>
                <a:gd name="connsiteY68" fmla="*/ 924378 h 1008269"/>
                <a:gd name="connsiteX69" fmla="*/ 120844 w 1008541"/>
                <a:gd name="connsiteY69" fmla="*/ 974876 h 1008269"/>
                <a:gd name="connsiteX70" fmla="*/ 178958 w 1008541"/>
                <a:gd name="connsiteY70" fmla="*/ 438942 h 1008269"/>
                <a:gd name="connsiteX71" fmla="*/ 190363 w 1008541"/>
                <a:gd name="connsiteY71" fmla="*/ 438942 h 1008269"/>
                <a:gd name="connsiteX72" fmla="*/ 306319 w 1008541"/>
                <a:gd name="connsiteY72" fmla="*/ 438942 h 1008269"/>
                <a:gd name="connsiteX73" fmla="*/ 350583 w 1008541"/>
                <a:gd name="connsiteY73" fmla="*/ 426453 h 1008269"/>
                <a:gd name="connsiteX74" fmla="*/ 462194 w 1008541"/>
                <a:gd name="connsiteY74" fmla="*/ 340117 h 1008269"/>
                <a:gd name="connsiteX75" fmla="*/ 469798 w 1008541"/>
                <a:gd name="connsiteY75" fmla="*/ 311610 h 1008269"/>
                <a:gd name="connsiteX76" fmla="*/ 445629 w 1008541"/>
                <a:gd name="connsiteY76" fmla="*/ 292877 h 1008269"/>
                <a:gd name="connsiteX77" fmla="*/ 416300 w 1008541"/>
                <a:gd name="connsiteY77" fmla="*/ 301293 h 1008269"/>
                <a:gd name="connsiteX78" fmla="*/ 313923 w 1008541"/>
                <a:gd name="connsiteY78" fmla="*/ 378127 h 1008269"/>
                <a:gd name="connsiteX79" fmla="*/ 277262 w 1008541"/>
                <a:gd name="connsiteY79" fmla="*/ 390344 h 1008269"/>
                <a:gd name="connsiteX80" fmla="*/ 149358 w 1008541"/>
                <a:gd name="connsiteY80" fmla="*/ 390344 h 1008269"/>
                <a:gd name="connsiteX81" fmla="*/ 32316 w 1008541"/>
                <a:gd name="connsiteY81" fmla="*/ 507087 h 1008269"/>
                <a:gd name="connsiteX82" fmla="*/ 32316 w 1008541"/>
                <a:gd name="connsiteY82" fmla="*/ 631161 h 1008269"/>
                <a:gd name="connsiteX83" fmla="*/ 84455 w 1008541"/>
                <a:gd name="connsiteY83" fmla="*/ 683289 h 1008269"/>
                <a:gd name="connsiteX84" fmla="*/ 191178 w 1008541"/>
                <a:gd name="connsiteY84" fmla="*/ 683289 h 1008269"/>
                <a:gd name="connsiteX85" fmla="*/ 227567 w 1008541"/>
                <a:gd name="connsiteY85" fmla="*/ 719941 h 1008269"/>
                <a:gd name="connsiteX86" fmla="*/ 227567 w 1008541"/>
                <a:gd name="connsiteY86" fmla="*/ 813335 h 1008269"/>
                <a:gd name="connsiteX87" fmla="*/ 259611 w 1008541"/>
                <a:gd name="connsiteY87" fmla="*/ 845915 h 1008269"/>
                <a:gd name="connsiteX88" fmla="*/ 292198 w 1008541"/>
                <a:gd name="connsiteY88" fmla="*/ 813878 h 1008269"/>
                <a:gd name="connsiteX89" fmla="*/ 292198 w 1008541"/>
                <a:gd name="connsiteY89" fmla="*/ 665641 h 1008269"/>
                <a:gd name="connsiteX90" fmla="*/ 244675 w 1008541"/>
                <a:gd name="connsiteY90" fmla="*/ 618401 h 1008269"/>
                <a:gd name="connsiteX91" fmla="*/ 187648 w 1008541"/>
                <a:gd name="connsiteY91" fmla="*/ 618401 h 1008269"/>
                <a:gd name="connsiteX92" fmla="*/ 178958 w 1008541"/>
                <a:gd name="connsiteY92" fmla="*/ 617858 h 1008269"/>
                <a:gd name="connsiteX93" fmla="*/ 178958 w 1008541"/>
                <a:gd name="connsiteY93" fmla="*/ 438942 h 1008269"/>
                <a:gd name="connsiteX94" fmla="*/ 324785 w 1008541"/>
                <a:gd name="connsiteY94" fmla="*/ 740846 h 1008269"/>
                <a:gd name="connsiteX95" fmla="*/ 620513 w 1008541"/>
                <a:gd name="connsiteY95" fmla="*/ 535052 h 1008269"/>
                <a:gd name="connsiteX96" fmla="*/ 594715 w 1008541"/>
                <a:gd name="connsiteY96" fmla="*/ 523106 h 1008269"/>
                <a:gd name="connsiteX97" fmla="*/ 583853 w 1008541"/>
                <a:gd name="connsiteY97" fmla="*/ 523649 h 1008269"/>
                <a:gd name="connsiteX98" fmla="*/ 553710 w 1008541"/>
                <a:gd name="connsiteY98" fmla="*/ 542111 h 1008269"/>
                <a:gd name="connsiteX99" fmla="*/ 465724 w 1008541"/>
                <a:gd name="connsiteY99" fmla="*/ 454417 h 1008269"/>
                <a:gd name="connsiteX100" fmla="*/ 484190 w 1008541"/>
                <a:gd name="connsiteY100" fmla="*/ 424281 h 1008269"/>
                <a:gd name="connsiteX101" fmla="*/ 486363 w 1008541"/>
                <a:gd name="connsiteY101" fmla="*/ 416951 h 1008269"/>
                <a:gd name="connsiteX102" fmla="*/ 468168 w 1008541"/>
                <a:gd name="connsiteY102" fmla="*/ 377041 h 1008269"/>
                <a:gd name="connsiteX103" fmla="*/ 380998 w 1008541"/>
                <a:gd name="connsiteY103" fmla="*/ 444915 h 1008269"/>
                <a:gd name="connsiteX104" fmla="*/ 310935 w 1008541"/>
                <a:gd name="connsiteY104" fmla="*/ 471521 h 1008269"/>
                <a:gd name="connsiteX105" fmla="*/ 268301 w 1008541"/>
                <a:gd name="connsiteY105" fmla="*/ 471793 h 1008269"/>
                <a:gd name="connsiteX106" fmla="*/ 211545 w 1008541"/>
                <a:gd name="connsiteY106" fmla="*/ 471793 h 1008269"/>
                <a:gd name="connsiteX107" fmla="*/ 211545 w 1008541"/>
                <a:gd name="connsiteY107" fmla="*/ 585550 h 1008269"/>
                <a:gd name="connsiteX108" fmla="*/ 223222 w 1008541"/>
                <a:gd name="connsiteY108" fmla="*/ 585550 h 1008269"/>
                <a:gd name="connsiteX109" fmla="*/ 325057 w 1008541"/>
                <a:gd name="connsiteY109" fmla="*/ 687633 h 1008269"/>
                <a:gd name="connsiteX110" fmla="*/ 324785 w 1008541"/>
                <a:gd name="connsiteY110" fmla="*/ 740846 h 1008269"/>
                <a:gd name="connsiteX111" fmla="*/ 454590 w 1008541"/>
                <a:gd name="connsiteY111" fmla="*/ 257039 h 1008269"/>
                <a:gd name="connsiteX112" fmla="*/ 454590 w 1008541"/>
                <a:gd name="connsiteY112" fmla="*/ 259754 h 1008269"/>
                <a:gd name="connsiteX113" fmla="*/ 460293 w 1008541"/>
                <a:gd name="connsiteY113" fmla="*/ 262469 h 1008269"/>
                <a:gd name="connsiteX114" fmla="*/ 497768 w 1008541"/>
                <a:gd name="connsiteY114" fmla="*/ 345547 h 1008269"/>
                <a:gd name="connsiteX115" fmla="*/ 497225 w 1008541"/>
                <a:gd name="connsiteY115" fmla="*/ 355864 h 1008269"/>
                <a:gd name="connsiteX116" fmla="*/ 520036 w 1008541"/>
                <a:gd name="connsiteY116" fmla="*/ 408806 h 1008269"/>
                <a:gd name="connsiteX117" fmla="*/ 519221 w 1008541"/>
                <a:gd name="connsiteY117" fmla="*/ 429439 h 1008269"/>
                <a:gd name="connsiteX118" fmla="*/ 506458 w 1008541"/>
                <a:gd name="connsiteY118" fmla="*/ 449530 h 1008269"/>
                <a:gd name="connsiteX119" fmla="*/ 557511 w 1008541"/>
                <a:gd name="connsiteY119" fmla="*/ 500843 h 1008269"/>
                <a:gd name="connsiteX120" fmla="*/ 582766 w 1008541"/>
                <a:gd name="connsiteY120" fmla="*/ 485639 h 1008269"/>
                <a:gd name="connsiteX121" fmla="*/ 594172 w 1008541"/>
                <a:gd name="connsiteY121" fmla="*/ 485639 h 1008269"/>
                <a:gd name="connsiteX122" fmla="*/ 663419 w 1008541"/>
                <a:gd name="connsiteY122" fmla="*/ 514146 h 1008269"/>
                <a:gd name="connsiteX123" fmla="*/ 671566 w 1008541"/>
                <a:gd name="connsiteY123" fmla="*/ 522563 h 1008269"/>
                <a:gd name="connsiteX124" fmla="*/ 678898 w 1008541"/>
                <a:gd name="connsiteY124" fmla="*/ 552156 h 1008269"/>
                <a:gd name="connsiteX125" fmla="*/ 750862 w 1008541"/>
                <a:gd name="connsiteY125" fmla="*/ 552156 h 1008269"/>
                <a:gd name="connsiteX126" fmla="*/ 758194 w 1008541"/>
                <a:gd name="connsiteY126" fmla="*/ 522563 h 1008269"/>
                <a:gd name="connsiteX127" fmla="*/ 766340 w 1008541"/>
                <a:gd name="connsiteY127" fmla="*/ 514418 h 1008269"/>
                <a:gd name="connsiteX128" fmla="*/ 835588 w 1008541"/>
                <a:gd name="connsiteY128" fmla="*/ 485911 h 1008269"/>
                <a:gd name="connsiteX129" fmla="*/ 846994 w 1008541"/>
                <a:gd name="connsiteY129" fmla="*/ 485911 h 1008269"/>
                <a:gd name="connsiteX130" fmla="*/ 871434 w 1008541"/>
                <a:gd name="connsiteY130" fmla="*/ 500572 h 1008269"/>
                <a:gd name="connsiteX131" fmla="*/ 923302 w 1008541"/>
                <a:gd name="connsiteY131" fmla="*/ 449259 h 1008269"/>
                <a:gd name="connsiteX132" fmla="*/ 908638 w 1008541"/>
                <a:gd name="connsiteY132" fmla="*/ 425910 h 1008269"/>
                <a:gd name="connsiteX133" fmla="*/ 908094 w 1008541"/>
                <a:gd name="connsiteY133" fmla="*/ 412335 h 1008269"/>
                <a:gd name="connsiteX134" fmla="*/ 936880 w 1008541"/>
                <a:gd name="connsiteY134" fmla="*/ 344461 h 1008269"/>
                <a:gd name="connsiteX135" fmla="*/ 945841 w 1008541"/>
                <a:gd name="connsiteY135" fmla="*/ 335773 h 1008269"/>
                <a:gd name="connsiteX136" fmla="*/ 974626 w 1008541"/>
                <a:gd name="connsiteY136" fmla="*/ 328714 h 1008269"/>
                <a:gd name="connsiteX137" fmla="*/ 974626 w 1008541"/>
                <a:gd name="connsiteY137" fmla="*/ 256768 h 1008269"/>
                <a:gd name="connsiteX138" fmla="*/ 945570 w 1008541"/>
                <a:gd name="connsiteY138" fmla="*/ 249709 h 1008269"/>
                <a:gd name="connsiteX139" fmla="*/ 936880 w 1008541"/>
                <a:gd name="connsiteY139" fmla="*/ 241835 h 1008269"/>
                <a:gd name="connsiteX140" fmla="*/ 907823 w 1008541"/>
                <a:gd name="connsiteY140" fmla="*/ 171789 h 1008269"/>
                <a:gd name="connsiteX141" fmla="*/ 908366 w 1008541"/>
                <a:gd name="connsiteY141" fmla="*/ 160387 h 1008269"/>
                <a:gd name="connsiteX142" fmla="*/ 923030 w 1008541"/>
                <a:gd name="connsiteY142" fmla="*/ 135952 h 1008269"/>
                <a:gd name="connsiteX143" fmla="*/ 871706 w 1008541"/>
                <a:gd name="connsiteY143" fmla="*/ 84368 h 1008269"/>
                <a:gd name="connsiteX144" fmla="*/ 848623 w 1008541"/>
                <a:gd name="connsiteY144" fmla="*/ 98757 h 1008269"/>
                <a:gd name="connsiteX145" fmla="*/ 833959 w 1008541"/>
                <a:gd name="connsiteY145" fmla="*/ 99300 h 1008269"/>
                <a:gd name="connsiteX146" fmla="*/ 766884 w 1008541"/>
                <a:gd name="connsiteY146" fmla="*/ 71336 h 1008269"/>
                <a:gd name="connsiteX147" fmla="*/ 757379 w 1008541"/>
                <a:gd name="connsiteY147" fmla="*/ 61290 h 1008269"/>
                <a:gd name="connsiteX148" fmla="*/ 750590 w 1008541"/>
                <a:gd name="connsiteY148" fmla="*/ 32783 h 1008269"/>
                <a:gd name="connsiteX149" fmla="*/ 678627 w 1008541"/>
                <a:gd name="connsiteY149" fmla="*/ 32783 h 1008269"/>
                <a:gd name="connsiteX150" fmla="*/ 671566 w 1008541"/>
                <a:gd name="connsiteY150" fmla="*/ 61562 h 1008269"/>
                <a:gd name="connsiteX151" fmla="*/ 663148 w 1008541"/>
                <a:gd name="connsiteY151" fmla="*/ 70793 h 1008269"/>
                <a:gd name="connsiteX152" fmla="*/ 594172 w 1008541"/>
                <a:gd name="connsiteY152" fmla="*/ 99571 h 1008269"/>
                <a:gd name="connsiteX153" fmla="*/ 582766 w 1008541"/>
                <a:gd name="connsiteY153" fmla="*/ 99300 h 1008269"/>
                <a:gd name="connsiteX154" fmla="*/ 558598 w 1008541"/>
                <a:gd name="connsiteY154" fmla="*/ 84639 h 1008269"/>
                <a:gd name="connsiteX155" fmla="*/ 507001 w 1008541"/>
                <a:gd name="connsiteY155" fmla="*/ 136223 h 1008269"/>
                <a:gd name="connsiteX156" fmla="*/ 520851 w 1008541"/>
                <a:gd name="connsiteY156" fmla="*/ 158486 h 1008269"/>
                <a:gd name="connsiteX157" fmla="*/ 521394 w 1008541"/>
                <a:gd name="connsiteY157" fmla="*/ 173961 h 1008269"/>
                <a:gd name="connsiteX158" fmla="*/ 493966 w 1008541"/>
                <a:gd name="connsiteY158" fmla="*/ 240206 h 1008269"/>
                <a:gd name="connsiteX159" fmla="*/ 483376 w 1008541"/>
                <a:gd name="connsiteY159" fmla="*/ 250252 h 1008269"/>
                <a:gd name="connsiteX160" fmla="*/ 454590 w 1008541"/>
                <a:gd name="connsiteY160" fmla="*/ 257039 h 1008269"/>
                <a:gd name="connsiteX161" fmla="*/ 162936 w 1008541"/>
                <a:gd name="connsiteY161" fmla="*/ 195138 h 1008269"/>
                <a:gd name="connsiteX162" fmla="*/ 80925 w 1008541"/>
                <a:gd name="connsiteY162" fmla="*/ 276044 h 1008269"/>
                <a:gd name="connsiteX163" fmla="*/ 161035 w 1008541"/>
                <a:gd name="connsiteY163" fmla="*/ 357764 h 1008269"/>
                <a:gd name="connsiteX164" fmla="*/ 243589 w 1008541"/>
                <a:gd name="connsiteY164" fmla="*/ 277401 h 1008269"/>
                <a:gd name="connsiteX165" fmla="*/ 162936 w 1008541"/>
                <a:gd name="connsiteY165" fmla="*/ 195138 h 1008269"/>
                <a:gd name="connsiteX166" fmla="*/ 33402 w 1008541"/>
                <a:gd name="connsiteY166" fmla="*/ 699850 h 1008269"/>
                <a:gd name="connsiteX167" fmla="*/ 32316 w 1008541"/>
                <a:gd name="connsiteY167" fmla="*/ 702836 h 1008269"/>
                <a:gd name="connsiteX168" fmla="*/ 32587 w 1008541"/>
                <a:gd name="connsiteY168" fmla="*/ 944740 h 1008269"/>
                <a:gd name="connsiteX169" fmla="*/ 39105 w 1008541"/>
                <a:gd name="connsiteY169" fmla="*/ 962387 h 1008269"/>
                <a:gd name="connsiteX170" fmla="*/ 74950 w 1008541"/>
                <a:gd name="connsiteY170" fmla="*/ 974061 h 1008269"/>
                <a:gd name="connsiteX171" fmla="*/ 97218 w 1008541"/>
                <a:gd name="connsiteY171" fmla="*/ 941210 h 1008269"/>
                <a:gd name="connsiteX172" fmla="*/ 97218 w 1008541"/>
                <a:gd name="connsiteY172" fmla="*/ 722656 h 1008269"/>
                <a:gd name="connsiteX173" fmla="*/ 96404 w 1008541"/>
                <a:gd name="connsiteY173" fmla="*/ 715325 h 1008269"/>
                <a:gd name="connsiteX174" fmla="*/ 33402 w 1008541"/>
                <a:gd name="connsiteY174" fmla="*/ 699850 h 1008269"/>
                <a:gd name="connsiteX175" fmla="*/ 130077 w 1008541"/>
                <a:gd name="connsiteY175" fmla="*/ 876323 h 1008269"/>
                <a:gd name="connsiteX176" fmla="*/ 192264 w 1008541"/>
                <a:gd name="connsiteY176" fmla="*/ 832612 h 1008269"/>
                <a:gd name="connsiteX177" fmla="*/ 196066 w 1008541"/>
                <a:gd name="connsiteY177" fmla="*/ 825553 h 1008269"/>
                <a:gd name="connsiteX178" fmla="*/ 194708 w 1008541"/>
                <a:gd name="connsiteY178" fmla="*/ 772068 h 1008269"/>
                <a:gd name="connsiteX179" fmla="*/ 194708 w 1008541"/>
                <a:gd name="connsiteY179" fmla="*/ 716140 h 1008269"/>
                <a:gd name="connsiteX180" fmla="*/ 130077 w 1008541"/>
                <a:gd name="connsiteY180" fmla="*/ 716140 h 1008269"/>
                <a:gd name="connsiteX181" fmla="*/ 130077 w 1008541"/>
                <a:gd name="connsiteY181" fmla="*/ 876323 h 10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008541" h="1008269">
                  <a:moveTo>
                    <a:pt x="92873" y="366995"/>
                  </a:moveTo>
                  <a:cubicBezTo>
                    <a:pt x="34488" y="317854"/>
                    <a:pt x="39105" y="245365"/>
                    <a:pt x="75493" y="202740"/>
                  </a:cubicBezTo>
                  <a:cubicBezTo>
                    <a:pt x="115141" y="156586"/>
                    <a:pt x="183031" y="149527"/>
                    <a:pt x="231097" y="185636"/>
                  </a:cubicBezTo>
                  <a:cubicBezTo>
                    <a:pt x="272646" y="216858"/>
                    <a:pt x="300616" y="291248"/>
                    <a:pt x="243317" y="357221"/>
                  </a:cubicBezTo>
                  <a:cubicBezTo>
                    <a:pt x="265857" y="357493"/>
                    <a:pt x="287038" y="360479"/>
                    <a:pt x="306591" y="343647"/>
                  </a:cubicBezTo>
                  <a:cubicBezTo>
                    <a:pt x="333475" y="320298"/>
                    <a:pt x="363075" y="300479"/>
                    <a:pt x="391589" y="279302"/>
                  </a:cubicBezTo>
                  <a:cubicBezTo>
                    <a:pt x="400822" y="272515"/>
                    <a:pt x="410869" y="266813"/>
                    <a:pt x="422275" y="259483"/>
                  </a:cubicBezTo>
                  <a:cubicBezTo>
                    <a:pt x="422275" y="254867"/>
                    <a:pt x="422546" y="247808"/>
                    <a:pt x="422275" y="241021"/>
                  </a:cubicBezTo>
                  <a:cubicBezTo>
                    <a:pt x="421732" y="233962"/>
                    <a:pt x="423089" y="229890"/>
                    <a:pt x="431508" y="228804"/>
                  </a:cubicBezTo>
                  <a:cubicBezTo>
                    <a:pt x="440741" y="227718"/>
                    <a:pt x="449974" y="225003"/>
                    <a:pt x="459207" y="222016"/>
                  </a:cubicBezTo>
                  <a:cubicBezTo>
                    <a:pt x="462466" y="220930"/>
                    <a:pt x="465724" y="217672"/>
                    <a:pt x="467082" y="214686"/>
                  </a:cubicBezTo>
                  <a:cubicBezTo>
                    <a:pt x="473328" y="200839"/>
                    <a:pt x="479302" y="186722"/>
                    <a:pt x="484462" y="172604"/>
                  </a:cubicBezTo>
                  <a:cubicBezTo>
                    <a:pt x="485820" y="169346"/>
                    <a:pt x="485548" y="164187"/>
                    <a:pt x="483919" y="160930"/>
                  </a:cubicBezTo>
                  <a:cubicBezTo>
                    <a:pt x="478216" y="150341"/>
                    <a:pt x="471427" y="140024"/>
                    <a:pt x="465453" y="130250"/>
                  </a:cubicBezTo>
                  <a:cubicBezTo>
                    <a:pt x="494510" y="100929"/>
                    <a:pt x="523295" y="72422"/>
                    <a:pt x="552895" y="42829"/>
                  </a:cubicBezTo>
                  <a:cubicBezTo>
                    <a:pt x="562399" y="48801"/>
                    <a:pt x="572719" y="55589"/>
                    <a:pt x="583853" y="61290"/>
                  </a:cubicBezTo>
                  <a:cubicBezTo>
                    <a:pt x="587111" y="62919"/>
                    <a:pt x="591999" y="63191"/>
                    <a:pt x="595530" y="61833"/>
                  </a:cubicBezTo>
                  <a:cubicBezTo>
                    <a:pt x="609379" y="56675"/>
                    <a:pt x="623229" y="50973"/>
                    <a:pt x="636535" y="44729"/>
                  </a:cubicBezTo>
                  <a:cubicBezTo>
                    <a:pt x="640065" y="43100"/>
                    <a:pt x="643867" y="39028"/>
                    <a:pt x="644953" y="35498"/>
                  </a:cubicBezTo>
                  <a:cubicBezTo>
                    <a:pt x="648212" y="25996"/>
                    <a:pt x="649570" y="15679"/>
                    <a:pt x="652557" y="5905"/>
                  </a:cubicBezTo>
                  <a:cubicBezTo>
                    <a:pt x="653372" y="3462"/>
                    <a:pt x="657174" y="204"/>
                    <a:pt x="659889" y="204"/>
                  </a:cubicBezTo>
                  <a:cubicBezTo>
                    <a:pt x="696821" y="-68"/>
                    <a:pt x="733753" y="-68"/>
                    <a:pt x="770685" y="204"/>
                  </a:cubicBezTo>
                  <a:cubicBezTo>
                    <a:pt x="773401" y="204"/>
                    <a:pt x="777474" y="3733"/>
                    <a:pt x="778289" y="6448"/>
                  </a:cubicBezTo>
                  <a:cubicBezTo>
                    <a:pt x="781819" y="17851"/>
                    <a:pt x="781005" y="31969"/>
                    <a:pt x="787794" y="40114"/>
                  </a:cubicBezTo>
                  <a:cubicBezTo>
                    <a:pt x="794583" y="47987"/>
                    <a:pt x="809518" y="48258"/>
                    <a:pt x="819295" y="54503"/>
                  </a:cubicBezTo>
                  <a:cubicBezTo>
                    <a:pt x="835860" y="65363"/>
                    <a:pt x="849981" y="63462"/>
                    <a:pt x="864373" y="50973"/>
                  </a:cubicBezTo>
                  <a:cubicBezTo>
                    <a:pt x="868447" y="47444"/>
                    <a:pt x="873606" y="45272"/>
                    <a:pt x="877137" y="43100"/>
                  </a:cubicBezTo>
                  <a:cubicBezTo>
                    <a:pt x="906465" y="72422"/>
                    <a:pt x="935250" y="101200"/>
                    <a:pt x="964850" y="131065"/>
                  </a:cubicBezTo>
                  <a:cubicBezTo>
                    <a:pt x="959419" y="139753"/>
                    <a:pt x="952630" y="150341"/>
                    <a:pt x="946656" y="161201"/>
                  </a:cubicBezTo>
                  <a:cubicBezTo>
                    <a:pt x="945027" y="164187"/>
                    <a:pt x="945027" y="168803"/>
                    <a:pt x="946113" y="172061"/>
                  </a:cubicBezTo>
                  <a:cubicBezTo>
                    <a:pt x="951544" y="186179"/>
                    <a:pt x="957247" y="200297"/>
                    <a:pt x="963764" y="214143"/>
                  </a:cubicBezTo>
                  <a:cubicBezTo>
                    <a:pt x="965393" y="217401"/>
                    <a:pt x="968924" y="220930"/>
                    <a:pt x="972454" y="222016"/>
                  </a:cubicBezTo>
                  <a:cubicBezTo>
                    <a:pt x="982230" y="225003"/>
                    <a:pt x="992278" y="226632"/>
                    <a:pt x="1001782" y="229618"/>
                  </a:cubicBezTo>
                  <a:cubicBezTo>
                    <a:pt x="1004498" y="230433"/>
                    <a:pt x="1006399" y="234505"/>
                    <a:pt x="1008300" y="237492"/>
                  </a:cubicBezTo>
                  <a:cubicBezTo>
                    <a:pt x="1008843" y="238306"/>
                    <a:pt x="1008300" y="240206"/>
                    <a:pt x="1008300" y="241564"/>
                  </a:cubicBezTo>
                  <a:cubicBezTo>
                    <a:pt x="1008300" y="493513"/>
                    <a:pt x="1008300" y="745733"/>
                    <a:pt x="1008300" y="997682"/>
                  </a:cubicBezTo>
                  <a:cubicBezTo>
                    <a:pt x="1008300" y="1000668"/>
                    <a:pt x="1008300" y="1003655"/>
                    <a:pt x="1008300" y="1008270"/>
                  </a:cubicBezTo>
                  <a:cubicBezTo>
                    <a:pt x="1004226" y="1008270"/>
                    <a:pt x="1000696" y="1008270"/>
                    <a:pt x="997166" y="1008270"/>
                  </a:cubicBezTo>
                  <a:cubicBezTo>
                    <a:pt x="688131" y="1008270"/>
                    <a:pt x="379097" y="1008270"/>
                    <a:pt x="70062" y="1008270"/>
                  </a:cubicBezTo>
                  <a:cubicBezTo>
                    <a:pt x="26884" y="1008270"/>
                    <a:pt x="0" y="981120"/>
                    <a:pt x="0" y="937681"/>
                  </a:cubicBezTo>
                  <a:cubicBezTo>
                    <a:pt x="0" y="795417"/>
                    <a:pt x="0" y="653153"/>
                    <a:pt x="0" y="510888"/>
                  </a:cubicBezTo>
                  <a:cubicBezTo>
                    <a:pt x="0" y="444643"/>
                    <a:pt x="29872" y="397131"/>
                    <a:pt x="90158" y="369439"/>
                  </a:cubicBezTo>
                  <a:cubicBezTo>
                    <a:pt x="90701" y="368896"/>
                    <a:pt x="91515" y="368081"/>
                    <a:pt x="92873" y="366995"/>
                  </a:cubicBezTo>
                  <a:close/>
                  <a:moveTo>
                    <a:pt x="120844" y="974876"/>
                  </a:moveTo>
                  <a:cubicBezTo>
                    <a:pt x="406524" y="974876"/>
                    <a:pt x="690847" y="974876"/>
                    <a:pt x="974898" y="974876"/>
                  </a:cubicBezTo>
                  <a:cubicBezTo>
                    <a:pt x="974898" y="770439"/>
                    <a:pt x="974898" y="566545"/>
                    <a:pt x="974898" y="362923"/>
                  </a:cubicBezTo>
                  <a:cubicBezTo>
                    <a:pt x="974083" y="362380"/>
                    <a:pt x="973269" y="361565"/>
                    <a:pt x="972454" y="361022"/>
                  </a:cubicBezTo>
                  <a:cubicBezTo>
                    <a:pt x="969467" y="364552"/>
                    <a:pt x="965122" y="367538"/>
                    <a:pt x="963221" y="371611"/>
                  </a:cubicBezTo>
                  <a:cubicBezTo>
                    <a:pt x="956975" y="385186"/>
                    <a:pt x="951272" y="398760"/>
                    <a:pt x="946113" y="412607"/>
                  </a:cubicBezTo>
                  <a:cubicBezTo>
                    <a:pt x="944755" y="416136"/>
                    <a:pt x="945027" y="421023"/>
                    <a:pt x="946656" y="424281"/>
                  </a:cubicBezTo>
                  <a:cubicBezTo>
                    <a:pt x="952359" y="434869"/>
                    <a:pt x="959148" y="445186"/>
                    <a:pt x="965122" y="454689"/>
                  </a:cubicBezTo>
                  <a:cubicBezTo>
                    <a:pt x="935793" y="484010"/>
                    <a:pt x="906737" y="513060"/>
                    <a:pt x="877408" y="542382"/>
                  </a:cubicBezTo>
                  <a:cubicBezTo>
                    <a:pt x="867904" y="536409"/>
                    <a:pt x="857856" y="529893"/>
                    <a:pt x="846994" y="523920"/>
                  </a:cubicBezTo>
                  <a:cubicBezTo>
                    <a:pt x="843735" y="522291"/>
                    <a:pt x="838847" y="522020"/>
                    <a:pt x="835316" y="523377"/>
                  </a:cubicBezTo>
                  <a:cubicBezTo>
                    <a:pt x="821467" y="528536"/>
                    <a:pt x="807617" y="534237"/>
                    <a:pt x="794311" y="540753"/>
                  </a:cubicBezTo>
                  <a:cubicBezTo>
                    <a:pt x="790781" y="542382"/>
                    <a:pt x="786979" y="546183"/>
                    <a:pt x="785893" y="549984"/>
                  </a:cubicBezTo>
                  <a:cubicBezTo>
                    <a:pt x="782634" y="559486"/>
                    <a:pt x="781276" y="569803"/>
                    <a:pt x="778289" y="579577"/>
                  </a:cubicBezTo>
                  <a:cubicBezTo>
                    <a:pt x="777474" y="582021"/>
                    <a:pt x="773673" y="585278"/>
                    <a:pt x="771229" y="585278"/>
                  </a:cubicBezTo>
                  <a:cubicBezTo>
                    <a:pt x="734296" y="585550"/>
                    <a:pt x="697364" y="585550"/>
                    <a:pt x="660432" y="585278"/>
                  </a:cubicBezTo>
                  <a:cubicBezTo>
                    <a:pt x="657717" y="585278"/>
                    <a:pt x="653643" y="581749"/>
                    <a:pt x="652829" y="579034"/>
                  </a:cubicBezTo>
                  <a:cubicBezTo>
                    <a:pt x="650113" y="572247"/>
                    <a:pt x="649027" y="564916"/>
                    <a:pt x="647126" y="557857"/>
                  </a:cubicBezTo>
                  <a:cubicBezTo>
                    <a:pt x="645225" y="558672"/>
                    <a:pt x="644139" y="558943"/>
                    <a:pt x="643324" y="559486"/>
                  </a:cubicBezTo>
                  <a:cubicBezTo>
                    <a:pt x="539045" y="631976"/>
                    <a:pt x="434767" y="704465"/>
                    <a:pt x="330759" y="777226"/>
                  </a:cubicBezTo>
                  <a:cubicBezTo>
                    <a:pt x="328044" y="779127"/>
                    <a:pt x="325871" y="783471"/>
                    <a:pt x="325600" y="787000"/>
                  </a:cubicBezTo>
                  <a:cubicBezTo>
                    <a:pt x="324785" y="796503"/>
                    <a:pt x="325600" y="806005"/>
                    <a:pt x="325328" y="815507"/>
                  </a:cubicBezTo>
                  <a:cubicBezTo>
                    <a:pt x="323970" y="855960"/>
                    <a:pt x="286224" y="886097"/>
                    <a:pt x="246847" y="876594"/>
                  </a:cubicBezTo>
                  <a:cubicBezTo>
                    <a:pt x="234627" y="873608"/>
                    <a:pt x="223765" y="866549"/>
                    <a:pt x="210730" y="860576"/>
                  </a:cubicBezTo>
                  <a:cubicBezTo>
                    <a:pt x="186561" y="877409"/>
                    <a:pt x="160220" y="895599"/>
                    <a:pt x="134422" y="914061"/>
                  </a:cubicBezTo>
                  <a:cubicBezTo>
                    <a:pt x="131978" y="915961"/>
                    <a:pt x="130348" y="920848"/>
                    <a:pt x="130348" y="924378"/>
                  </a:cubicBezTo>
                  <a:cubicBezTo>
                    <a:pt x="129805" y="941210"/>
                    <a:pt x="130620" y="958586"/>
                    <a:pt x="120844" y="974876"/>
                  </a:cubicBezTo>
                  <a:close/>
                  <a:moveTo>
                    <a:pt x="178958" y="438942"/>
                  </a:moveTo>
                  <a:cubicBezTo>
                    <a:pt x="183031" y="438942"/>
                    <a:pt x="186561" y="438942"/>
                    <a:pt x="190363" y="438942"/>
                  </a:cubicBezTo>
                  <a:cubicBezTo>
                    <a:pt x="228925" y="438942"/>
                    <a:pt x="267486" y="438942"/>
                    <a:pt x="306319" y="438942"/>
                  </a:cubicBezTo>
                  <a:cubicBezTo>
                    <a:pt x="322341" y="438942"/>
                    <a:pt x="337820" y="435955"/>
                    <a:pt x="350583" y="426453"/>
                  </a:cubicBezTo>
                  <a:cubicBezTo>
                    <a:pt x="388330" y="398217"/>
                    <a:pt x="425262" y="369167"/>
                    <a:pt x="462194" y="340117"/>
                  </a:cubicBezTo>
                  <a:cubicBezTo>
                    <a:pt x="471155" y="333058"/>
                    <a:pt x="473599" y="322741"/>
                    <a:pt x="469798" y="311610"/>
                  </a:cubicBezTo>
                  <a:cubicBezTo>
                    <a:pt x="465996" y="300207"/>
                    <a:pt x="457577" y="293963"/>
                    <a:pt x="445629" y="292877"/>
                  </a:cubicBezTo>
                  <a:cubicBezTo>
                    <a:pt x="434767" y="291519"/>
                    <a:pt x="425262" y="294506"/>
                    <a:pt x="416300" y="301293"/>
                  </a:cubicBezTo>
                  <a:cubicBezTo>
                    <a:pt x="382356" y="327085"/>
                    <a:pt x="348139" y="352335"/>
                    <a:pt x="313923" y="378127"/>
                  </a:cubicBezTo>
                  <a:cubicBezTo>
                    <a:pt x="303060" y="386543"/>
                    <a:pt x="291112" y="390344"/>
                    <a:pt x="277262" y="390344"/>
                  </a:cubicBezTo>
                  <a:cubicBezTo>
                    <a:pt x="234627" y="390073"/>
                    <a:pt x="191992" y="390073"/>
                    <a:pt x="149358" y="390344"/>
                  </a:cubicBezTo>
                  <a:cubicBezTo>
                    <a:pt x="82011" y="390616"/>
                    <a:pt x="32587" y="439756"/>
                    <a:pt x="32316" y="507087"/>
                  </a:cubicBezTo>
                  <a:cubicBezTo>
                    <a:pt x="32044" y="548355"/>
                    <a:pt x="32316" y="589622"/>
                    <a:pt x="32316" y="631161"/>
                  </a:cubicBezTo>
                  <a:cubicBezTo>
                    <a:pt x="32316" y="662926"/>
                    <a:pt x="52683" y="683289"/>
                    <a:pt x="84455" y="683289"/>
                  </a:cubicBezTo>
                  <a:cubicBezTo>
                    <a:pt x="120029" y="683289"/>
                    <a:pt x="155604" y="683289"/>
                    <a:pt x="191178" y="683289"/>
                  </a:cubicBezTo>
                  <a:cubicBezTo>
                    <a:pt x="214532" y="683289"/>
                    <a:pt x="227567" y="696321"/>
                    <a:pt x="227567" y="719941"/>
                  </a:cubicBezTo>
                  <a:cubicBezTo>
                    <a:pt x="227567" y="751163"/>
                    <a:pt x="227295" y="782385"/>
                    <a:pt x="227567" y="813335"/>
                  </a:cubicBezTo>
                  <a:cubicBezTo>
                    <a:pt x="227838" y="831797"/>
                    <a:pt x="241959" y="845644"/>
                    <a:pt x="259611" y="845915"/>
                  </a:cubicBezTo>
                  <a:cubicBezTo>
                    <a:pt x="277262" y="846187"/>
                    <a:pt x="292198" y="832069"/>
                    <a:pt x="292198" y="813878"/>
                  </a:cubicBezTo>
                  <a:cubicBezTo>
                    <a:pt x="292469" y="764466"/>
                    <a:pt x="292741" y="715054"/>
                    <a:pt x="292198" y="665641"/>
                  </a:cubicBezTo>
                  <a:cubicBezTo>
                    <a:pt x="291926" y="639578"/>
                    <a:pt x="270745" y="618944"/>
                    <a:pt x="244675" y="618401"/>
                  </a:cubicBezTo>
                  <a:cubicBezTo>
                    <a:pt x="225666" y="618130"/>
                    <a:pt x="206657" y="618401"/>
                    <a:pt x="187648" y="618401"/>
                  </a:cubicBezTo>
                  <a:cubicBezTo>
                    <a:pt x="184660" y="618401"/>
                    <a:pt x="181945" y="618130"/>
                    <a:pt x="178958" y="617858"/>
                  </a:cubicBezTo>
                  <a:cubicBezTo>
                    <a:pt x="178958" y="557586"/>
                    <a:pt x="178958" y="498943"/>
                    <a:pt x="178958" y="438942"/>
                  </a:cubicBezTo>
                  <a:close/>
                  <a:moveTo>
                    <a:pt x="324785" y="740846"/>
                  </a:moveTo>
                  <a:cubicBezTo>
                    <a:pt x="424176" y="671614"/>
                    <a:pt x="521665" y="603740"/>
                    <a:pt x="620513" y="535052"/>
                  </a:cubicBezTo>
                  <a:cubicBezTo>
                    <a:pt x="611009" y="530708"/>
                    <a:pt x="603133" y="526364"/>
                    <a:pt x="594715" y="523106"/>
                  </a:cubicBezTo>
                  <a:cubicBezTo>
                    <a:pt x="591456" y="522020"/>
                    <a:pt x="586840" y="522020"/>
                    <a:pt x="583853" y="523649"/>
                  </a:cubicBezTo>
                  <a:cubicBezTo>
                    <a:pt x="572990" y="529622"/>
                    <a:pt x="562399" y="536409"/>
                    <a:pt x="553710" y="542111"/>
                  </a:cubicBezTo>
                  <a:cubicBezTo>
                    <a:pt x="523838" y="512517"/>
                    <a:pt x="495053" y="483467"/>
                    <a:pt x="465724" y="454417"/>
                  </a:cubicBezTo>
                  <a:cubicBezTo>
                    <a:pt x="471699" y="444915"/>
                    <a:pt x="477944" y="434598"/>
                    <a:pt x="484190" y="424281"/>
                  </a:cubicBezTo>
                  <a:cubicBezTo>
                    <a:pt x="485548" y="422109"/>
                    <a:pt x="487177" y="418851"/>
                    <a:pt x="486363" y="416951"/>
                  </a:cubicBezTo>
                  <a:cubicBezTo>
                    <a:pt x="480660" y="403647"/>
                    <a:pt x="474414" y="390887"/>
                    <a:pt x="468168" y="377041"/>
                  </a:cubicBezTo>
                  <a:cubicBezTo>
                    <a:pt x="438568" y="400118"/>
                    <a:pt x="409783" y="422381"/>
                    <a:pt x="380998" y="444915"/>
                  </a:cubicBezTo>
                  <a:cubicBezTo>
                    <a:pt x="360359" y="461205"/>
                    <a:pt x="337277" y="470707"/>
                    <a:pt x="310935" y="471521"/>
                  </a:cubicBezTo>
                  <a:cubicBezTo>
                    <a:pt x="296814" y="472064"/>
                    <a:pt x="282422" y="471793"/>
                    <a:pt x="268301" y="471793"/>
                  </a:cubicBezTo>
                  <a:cubicBezTo>
                    <a:pt x="249563" y="471793"/>
                    <a:pt x="230554" y="471793"/>
                    <a:pt x="211545" y="471793"/>
                  </a:cubicBezTo>
                  <a:cubicBezTo>
                    <a:pt x="211545" y="510345"/>
                    <a:pt x="211545" y="547540"/>
                    <a:pt x="211545" y="585550"/>
                  </a:cubicBezTo>
                  <a:cubicBezTo>
                    <a:pt x="215890" y="585550"/>
                    <a:pt x="219691" y="585821"/>
                    <a:pt x="223222" y="585550"/>
                  </a:cubicBezTo>
                  <a:cubicBezTo>
                    <a:pt x="288668" y="579306"/>
                    <a:pt x="330759" y="620302"/>
                    <a:pt x="325057" y="687633"/>
                  </a:cubicBezTo>
                  <a:cubicBezTo>
                    <a:pt x="323699" y="704465"/>
                    <a:pt x="324785" y="721841"/>
                    <a:pt x="324785" y="740846"/>
                  </a:cubicBezTo>
                  <a:close/>
                  <a:moveTo>
                    <a:pt x="454590" y="257039"/>
                  </a:moveTo>
                  <a:cubicBezTo>
                    <a:pt x="454590" y="257854"/>
                    <a:pt x="454590" y="258940"/>
                    <a:pt x="454590" y="259754"/>
                  </a:cubicBezTo>
                  <a:cubicBezTo>
                    <a:pt x="456491" y="260569"/>
                    <a:pt x="458392" y="261655"/>
                    <a:pt x="460293" y="262469"/>
                  </a:cubicBezTo>
                  <a:cubicBezTo>
                    <a:pt x="497225" y="275501"/>
                    <a:pt x="512432" y="309438"/>
                    <a:pt x="497768" y="345547"/>
                  </a:cubicBezTo>
                  <a:cubicBezTo>
                    <a:pt x="496410" y="348534"/>
                    <a:pt x="495867" y="352878"/>
                    <a:pt x="497225" y="355864"/>
                  </a:cubicBezTo>
                  <a:cubicBezTo>
                    <a:pt x="504286" y="373783"/>
                    <a:pt x="511346" y="391702"/>
                    <a:pt x="520036" y="408806"/>
                  </a:cubicBezTo>
                  <a:cubicBezTo>
                    <a:pt x="524381" y="416951"/>
                    <a:pt x="524653" y="422381"/>
                    <a:pt x="519221" y="429439"/>
                  </a:cubicBezTo>
                  <a:cubicBezTo>
                    <a:pt x="514333" y="436227"/>
                    <a:pt x="510260" y="443557"/>
                    <a:pt x="506458" y="449530"/>
                  </a:cubicBezTo>
                  <a:cubicBezTo>
                    <a:pt x="523838" y="466906"/>
                    <a:pt x="540403" y="483739"/>
                    <a:pt x="557511" y="500843"/>
                  </a:cubicBezTo>
                  <a:cubicBezTo>
                    <a:pt x="565387" y="495956"/>
                    <a:pt x="573805" y="490255"/>
                    <a:pt x="582766" y="485639"/>
                  </a:cubicBezTo>
                  <a:cubicBezTo>
                    <a:pt x="585753" y="484010"/>
                    <a:pt x="591456" y="484010"/>
                    <a:pt x="594172" y="485639"/>
                  </a:cubicBezTo>
                  <a:cubicBezTo>
                    <a:pt x="615897" y="498400"/>
                    <a:pt x="638979" y="507902"/>
                    <a:pt x="663419" y="514146"/>
                  </a:cubicBezTo>
                  <a:cubicBezTo>
                    <a:pt x="666678" y="514961"/>
                    <a:pt x="670480" y="519033"/>
                    <a:pt x="671566" y="522563"/>
                  </a:cubicBezTo>
                  <a:cubicBezTo>
                    <a:pt x="674553" y="532065"/>
                    <a:pt x="676454" y="542111"/>
                    <a:pt x="678898" y="552156"/>
                  </a:cubicBezTo>
                  <a:cubicBezTo>
                    <a:pt x="703067" y="552156"/>
                    <a:pt x="726693" y="552156"/>
                    <a:pt x="750862" y="552156"/>
                  </a:cubicBezTo>
                  <a:cubicBezTo>
                    <a:pt x="753306" y="542111"/>
                    <a:pt x="754935" y="532065"/>
                    <a:pt x="758194" y="522563"/>
                  </a:cubicBezTo>
                  <a:cubicBezTo>
                    <a:pt x="759280" y="519305"/>
                    <a:pt x="763082" y="515232"/>
                    <a:pt x="766340" y="514418"/>
                  </a:cubicBezTo>
                  <a:cubicBezTo>
                    <a:pt x="790781" y="508173"/>
                    <a:pt x="813863" y="498671"/>
                    <a:pt x="835588" y="485911"/>
                  </a:cubicBezTo>
                  <a:cubicBezTo>
                    <a:pt x="838575" y="484282"/>
                    <a:pt x="844006" y="484282"/>
                    <a:pt x="846994" y="485911"/>
                  </a:cubicBezTo>
                  <a:cubicBezTo>
                    <a:pt x="855955" y="490526"/>
                    <a:pt x="864373" y="496228"/>
                    <a:pt x="871434" y="500572"/>
                  </a:cubicBezTo>
                  <a:cubicBezTo>
                    <a:pt x="889085" y="483196"/>
                    <a:pt x="905922" y="466363"/>
                    <a:pt x="923302" y="449259"/>
                  </a:cubicBezTo>
                  <a:cubicBezTo>
                    <a:pt x="918685" y="441928"/>
                    <a:pt x="914069" y="433783"/>
                    <a:pt x="908638" y="425910"/>
                  </a:cubicBezTo>
                  <a:cubicBezTo>
                    <a:pt x="905379" y="421295"/>
                    <a:pt x="905650" y="417494"/>
                    <a:pt x="908094" y="412335"/>
                  </a:cubicBezTo>
                  <a:cubicBezTo>
                    <a:pt x="918142" y="389801"/>
                    <a:pt x="926832" y="366995"/>
                    <a:pt x="936880" y="344461"/>
                  </a:cubicBezTo>
                  <a:cubicBezTo>
                    <a:pt x="938509" y="340932"/>
                    <a:pt x="942311" y="337131"/>
                    <a:pt x="945841" y="335773"/>
                  </a:cubicBezTo>
                  <a:cubicBezTo>
                    <a:pt x="955346" y="332515"/>
                    <a:pt x="965122" y="330886"/>
                    <a:pt x="974626" y="328714"/>
                  </a:cubicBezTo>
                  <a:cubicBezTo>
                    <a:pt x="974626" y="304008"/>
                    <a:pt x="974626" y="280388"/>
                    <a:pt x="974626" y="256768"/>
                  </a:cubicBezTo>
                  <a:cubicBezTo>
                    <a:pt x="964579" y="254324"/>
                    <a:pt x="954803" y="252695"/>
                    <a:pt x="945570" y="249709"/>
                  </a:cubicBezTo>
                  <a:cubicBezTo>
                    <a:pt x="942039" y="248623"/>
                    <a:pt x="937694" y="245093"/>
                    <a:pt x="936880" y="241835"/>
                  </a:cubicBezTo>
                  <a:cubicBezTo>
                    <a:pt x="930634" y="217129"/>
                    <a:pt x="920858" y="193781"/>
                    <a:pt x="907823" y="171789"/>
                  </a:cubicBezTo>
                  <a:cubicBezTo>
                    <a:pt x="906193" y="169074"/>
                    <a:pt x="906737" y="163373"/>
                    <a:pt x="908366" y="160387"/>
                  </a:cubicBezTo>
                  <a:cubicBezTo>
                    <a:pt x="912982" y="151427"/>
                    <a:pt x="918685" y="143011"/>
                    <a:pt x="923030" y="135952"/>
                  </a:cubicBezTo>
                  <a:cubicBezTo>
                    <a:pt x="905379" y="118305"/>
                    <a:pt x="888814" y="101743"/>
                    <a:pt x="871706" y="84368"/>
                  </a:cubicBezTo>
                  <a:cubicBezTo>
                    <a:pt x="864645" y="88711"/>
                    <a:pt x="856227" y="93327"/>
                    <a:pt x="848623" y="98757"/>
                  </a:cubicBezTo>
                  <a:cubicBezTo>
                    <a:pt x="843463" y="102286"/>
                    <a:pt x="839661" y="101743"/>
                    <a:pt x="833959" y="99300"/>
                  </a:cubicBezTo>
                  <a:cubicBezTo>
                    <a:pt x="811962" y="89526"/>
                    <a:pt x="789423" y="80024"/>
                    <a:pt x="766884" y="71336"/>
                  </a:cubicBezTo>
                  <a:cubicBezTo>
                    <a:pt x="761181" y="69164"/>
                    <a:pt x="758465" y="66992"/>
                    <a:pt x="757379" y="61290"/>
                  </a:cubicBezTo>
                  <a:cubicBezTo>
                    <a:pt x="755478" y="51788"/>
                    <a:pt x="753034" y="42286"/>
                    <a:pt x="750590" y="32783"/>
                  </a:cubicBezTo>
                  <a:cubicBezTo>
                    <a:pt x="726421" y="32783"/>
                    <a:pt x="702796" y="32783"/>
                    <a:pt x="678627" y="32783"/>
                  </a:cubicBezTo>
                  <a:cubicBezTo>
                    <a:pt x="676183" y="42557"/>
                    <a:pt x="674553" y="52331"/>
                    <a:pt x="671566" y="61562"/>
                  </a:cubicBezTo>
                  <a:cubicBezTo>
                    <a:pt x="670208" y="65091"/>
                    <a:pt x="666678" y="69707"/>
                    <a:pt x="663148" y="70793"/>
                  </a:cubicBezTo>
                  <a:cubicBezTo>
                    <a:pt x="638708" y="77037"/>
                    <a:pt x="615897" y="86811"/>
                    <a:pt x="594172" y="99571"/>
                  </a:cubicBezTo>
                  <a:cubicBezTo>
                    <a:pt x="591185" y="101200"/>
                    <a:pt x="585753" y="100929"/>
                    <a:pt x="582766" y="99300"/>
                  </a:cubicBezTo>
                  <a:cubicBezTo>
                    <a:pt x="573805" y="94684"/>
                    <a:pt x="565387" y="88983"/>
                    <a:pt x="558598" y="84639"/>
                  </a:cubicBezTo>
                  <a:cubicBezTo>
                    <a:pt x="540946" y="102286"/>
                    <a:pt x="524110" y="119119"/>
                    <a:pt x="507001" y="136223"/>
                  </a:cubicBezTo>
                  <a:cubicBezTo>
                    <a:pt x="511075" y="143011"/>
                    <a:pt x="515691" y="150884"/>
                    <a:pt x="520851" y="158486"/>
                  </a:cubicBezTo>
                  <a:cubicBezTo>
                    <a:pt x="524653" y="163916"/>
                    <a:pt x="524110" y="167988"/>
                    <a:pt x="521394" y="173961"/>
                  </a:cubicBezTo>
                  <a:cubicBezTo>
                    <a:pt x="511618" y="195681"/>
                    <a:pt x="502385" y="217944"/>
                    <a:pt x="493966" y="240206"/>
                  </a:cubicBezTo>
                  <a:cubicBezTo>
                    <a:pt x="491794" y="246179"/>
                    <a:pt x="489350" y="249166"/>
                    <a:pt x="483376" y="250252"/>
                  </a:cubicBezTo>
                  <a:cubicBezTo>
                    <a:pt x="473871" y="252152"/>
                    <a:pt x="464366" y="254596"/>
                    <a:pt x="454590" y="257039"/>
                  </a:cubicBezTo>
                  <a:close/>
                  <a:moveTo>
                    <a:pt x="162936" y="195138"/>
                  </a:moveTo>
                  <a:cubicBezTo>
                    <a:pt x="118128" y="194867"/>
                    <a:pt x="81196" y="231247"/>
                    <a:pt x="80925" y="276044"/>
                  </a:cubicBezTo>
                  <a:cubicBezTo>
                    <a:pt x="80653" y="320298"/>
                    <a:pt x="116771" y="357221"/>
                    <a:pt x="161035" y="357764"/>
                  </a:cubicBezTo>
                  <a:cubicBezTo>
                    <a:pt x="206114" y="358307"/>
                    <a:pt x="243046" y="322198"/>
                    <a:pt x="243589" y="277401"/>
                  </a:cubicBezTo>
                  <a:cubicBezTo>
                    <a:pt x="243860" y="232333"/>
                    <a:pt x="207743" y="195410"/>
                    <a:pt x="162936" y="195138"/>
                  </a:cubicBezTo>
                  <a:close/>
                  <a:moveTo>
                    <a:pt x="33402" y="699850"/>
                  </a:moveTo>
                  <a:cubicBezTo>
                    <a:pt x="32587" y="701750"/>
                    <a:pt x="32316" y="702293"/>
                    <a:pt x="32316" y="702836"/>
                  </a:cubicBezTo>
                  <a:cubicBezTo>
                    <a:pt x="32316" y="783471"/>
                    <a:pt x="32044" y="864105"/>
                    <a:pt x="32587" y="944740"/>
                  </a:cubicBezTo>
                  <a:cubicBezTo>
                    <a:pt x="32587" y="950713"/>
                    <a:pt x="35574" y="957229"/>
                    <a:pt x="39105" y="962387"/>
                  </a:cubicBezTo>
                  <a:cubicBezTo>
                    <a:pt x="47251" y="974333"/>
                    <a:pt x="61644" y="978405"/>
                    <a:pt x="74950" y="974061"/>
                  </a:cubicBezTo>
                  <a:cubicBezTo>
                    <a:pt x="89071" y="969446"/>
                    <a:pt x="97218" y="957500"/>
                    <a:pt x="97218" y="941210"/>
                  </a:cubicBezTo>
                  <a:cubicBezTo>
                    <a:pt x="97218" y="868449"/>
                    <a:pt x="97218" y="795417"/>
                    <a:pt x="97218" y="722656"/>
                  </a:cubicBezTo>
                  <a:cubicBezTo>
                    <a:pt x="97218" y="720484"/>
                    <a:pt x="96675" y="718312"/>
                    <a:pt x="96404" y="715325"/>
                  </a:cubicBezTo>
                  <a:cubicBezTo>
                    <a:pt x="73593" y="716954"/>
                    <a:pt x="52411" y="713696"/>
                    <a:pt x="33402" y="699850"/>
                  </a:cubicBezTo>
                  <a:close/>
                  <a:moveTo>
                    <a:pt x="130077" y="876323"/>
                  </a:moveTo>
                  <a:cubicBezTo>
                    <a:pt x="151802" y="861119"/>
                    <a:pt x="172169" y="847001"/>
                    <a:pt x="192264" y="832612"/>
                  </a:cubicBezTo>
                  <a:cubicBezTo>
                    <a:pt x="194165" y="831254"/>
                    <a:pt x="196066" y="827996"/>
                    <a:pt x="196066" y="825553"/>
                  </a:cubicBezTo>
                  <a:cubicBezTo>
                    <a:pt x="195794" y="807634"/>
                    <a:pt x="194980" y="789715"/>
                    <a:pt x="194708" y="772068"/>
                  </a:cubicBezTo>
                  <a:cubicBezTo>
                    <a:pt x="194436" y="753606"/>
                    <a:pt x="194708" y="735145"/>
                    <a:pt x="194708" y="716140"/>
                  </a:cubicBezTo>
                  <a:cubicBezTo>
                    <a:pt x="172440" y="716140"/>
                    <a:pt x="151530" y="716140"/>
                    <a:pt x="130077" y="716140"/>
                  </a:cubicBezTo>
                  <a:cubicBezTo>
                    <a:pt x="130077" y="769353"/>
                    <a:pt x="130077" y="821752"/>
                    <a:pt x="130077" y="876323"/>
                  </a:cubicBezTo>
                  <a:close/>
                </a:path>
              </a:pathLst>
            </a:custGeom>
            <a:solidFill>
              <a:srgbClr val="000000"/>
            </a:solidFill>
            <a:ln w="2705" cap="flat">
              <a:noFill/>
              <a:prstDash val="solid"/>
              <a:miter/>
            </a:ln>
          </p:spPr>
          <p:txBody>
            <a:bodyPr rtlCol="0" anchor="ctr"/>
            <a:lstStyle/>
            <a:p>
              <a:pPr algn="l" rtl="0"/>
              <a:endParaRPr lang="en-US"/>
            </a:p>
          </p:txBody>
        </p:sp>
        <p:sp>
          <p:nvSpPr>
            <p:cNvPr id="524" name="Freeform 523">
              <a:extLst>
                <a:ext uri="{FF2B5EF4-FFF2-40B4-BE49-F238E27FC236}">
                  <a16:creationId xmlns:a16="http://schemas.microsoft.com/office/drawing/2014/main" id="{8CD5F780-602C-E806-4CB1-3A6A56A41D85}"/>
                </a:ext>
              </a:extLst>
            </p:cNvPr>
            <p:cNvSpPr/>
            <p:nvPr/>
          </p:nvSpPr>
          <p:spPr>
            <a:xfrm>
              <a:off x="8655892" y="5148059"/>
              <a:ext cx="240058" cy="180816"/>
            </a:xfrm>
            <a:custGeom>
              <a:avLst/>
              <a:gdLst>
                <a:gd name="connsiteX0" fmla="*/ 18738 w 240058"/>
                <a:gd name="connsiteY0" fmla="*/ 180817 h 180816"/>
                <a:gd name="connsiteX1" fmla="*/ 0 w 240058"/>
                <a:gd name="connsiteY1" fmla="*/ 154210 h 180816"/>
                <a:gd name="connsiteX2" fmla="*/ 221321 w 240058"/>
                <a:gd name="connsiteY2" fmla="*/ 0 h 180816"/>
                <a:gd name="connsiteX3" fmla="*/ 240058 w 240058"/>
                <a:gd name="connsiteY3" fmla="*/ 26607 h 180816"/>
                <a:gd name="connsiteX4" fmla="*/ 18738 w 240058"/>
                <a:gd name="connsiteY4" fmla="*/ 180817 h 18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58" h="180816">
                  <a:moveTo>
                    <a:pt x="18738" y="180817"/>
                  </a:moveTo>
                  <a:cubicBezTo>
                    <a:pt x="12492" y="171586"/>
                    <a:pt x="6517" y="163169"/>
                    <a:pt x="0" y="154210"/>
                  </a:cubicBezTo>
                  <a:cubicBezTo>
                    <a:pt x="73864" y="102897"/>
                    <a:pt x="146914" y="51856"/>
                    <a:pt x="221321" y="0"/>
                  </a:cubicBezTo>
                  <a:cubicBezTo>
                    <a:pt x="227567" y="8688"/>
                    <a:pt x="233269" y="17104"/>
                    <a:pt x="240058" y="26607"/>
                  </a:cubicBezTo>
                  <a:cubicBezTo>
                    <a:pt x="166194" y="78191"/>
                    <a:pt x="92873" y="129232"/>
                    <a:pt x="18738" y="180817"/>
                  </a:cubicBezTo>
                  <a:close/>
                </a:path>
              </a:pathLst>
            </a:custGeom>
            <a:solidFill>
              <a:srgbClr val="000000"/>
            </a:solidFill>
            <a:ln w="2705" cap="flat">
              <a:noFill/>
              <a:prstDash val="solid"/>
              <a:miter/>
            </a:ln>
          </p:spPr>
          <p:txBody>
            <a:bodyPr rtlCol="0" anchor="ctr"/>
            <a:lstStyle/>
            <a:p>
              <a:pPr algn="l" rtl="0"/>
              <a:endParaRPr lang="en-US"/>
            </a:p>
          </p:txBody>
        </p:sp>
        <p:sp>
          <p:nvSpPr>
            <p:cNvPr id="525" name="Freeform 524">
              <a:extLst>
                <a:ext uri="{FF2B5EF4-FFF2-40B4-BE49-F238E27FC236}">
                  <a16:creationId xmlns:a16="http://schemas.microsoft.com/office/drawing/2014/main" id="{66E27CD9-7212-E812-D08D-19EF55683F5F}"/>
                </a:ext>
              </a:extLst>
            </p:cNvPr>
            <p:cNvSpPr/>
            <p:nvPr/>
          </p:nvSpPr>
          <p:spPr>
            <a:xfrm>
              <a:off x="9153389" y="5324531"/>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131"/>
                    <a:pt x="0" y="0"/>
                  </a:cubicBezTo>
                  <a:close/>
                </a:path>
              </a:pathLst>
            </a:custGeom>
            <a:solidFill>
              <a:srgbClr val="000000"/>
            </a:solidFill>
            <a:ln w="2705" cap="flat">
              <a:noFill/>
              <a:prstDash val="solid"/>
              <a:miter/>
            </a:ln>
          </p:spPr>
          <p:txBody>
            <a:bodyPr rtlCol="0" anchor="ctr"/>
            <a:lstStyle/>
            <a:p>
              <a:pPr algn="l" rtl="0"/>
              <a:endParaRPr lang="en-US"/>
            </a:p>
          </p:txBody>
        </p:sp>
        <p:sp>
          <p:nvSpPr>
            <p:cNvPr id="526" name="Freeform 525">
              <a:extLst>
                <a:ext uri="{FF2B5EF4-FFF2-40B4-BE49-F238E27FC236}">
                  <a16:creationId xmlns:a16="http://schemas.microsoft.com/office/drawing/2014/main" id="{1C541B1F-E10A-EC7C-5901-B7D309D98D7F}"/>
                </a:ext>
              </a:extLst>
            </p:cNvPr>
            <p:cNvSpPr/>
            <p:nvPr/>
          </p:nvSpPr>
          <p:spPr>
            <a:xfrm>
              <a:off x="9153118" y="5389419"/>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591" y="0"/>
                    <a:pt x="20639" y="0"/>
                    <a:pt x="31229" y="0"/>
                  </a:cubicBezTo>
                  <a:cubicBezTo>
                    <a:pt x="31229" y="10317"/>
                    <a:pt x="31229" y="20634"/>
                    <a:pt x="31229" y="31494"/>
                  </a:cubicBezTo>
                  <a:cubicBezTo>
                    <a:pt x="20910" y="31494"/>
                    <a:pt x="10591" y="31494"/>
                    <a:pt x="0" y="31494"/>
                  </a:cubicBezTo>
                  <a:cubicBezTo>
                    <a:pt x="0" y="21177"/>
                    <a:pt x="0" y="11403"/>
                    <a:pt x="0" y="0"/>
                  </a:cubicBezTo>
                  <a:close/>
                </a:path>
              </a:pathLst>
            </a:custGeom>
            <a:solidFill>
              <a:srgbClr val="000000"/>
            </a:solidFill>
            <a:ln w="2705" cap="flat">
              <a:noFill/>
              <a:prstDash val="solid"/>
              <a:miter/>
            </a:ln>
          </p:spPr>
          <p:txBody>
            <a:bodyPr rtlCol="0" anchor="ctr"/>
            <a:lstStyle/>
            <a:p>
              <a:pPr algn="l" rtl="0"/>
              <a:endParaRPr lang="en-US"/>
            </a:p>
          </p:txBody>
        </p:sp>
        <p:sp>
          <p:nvSpPr>
            <p:cNvPr id="527" name="Freeform 526">
              <a:extLst>
                <a:ext uri="{FF2B5EF4-FFF2-40B4-BE49-F238E27FC236}">
                  <a16:creationId xmlns:a16="http://schemas.microsoft.com/office/drawing/2014/main" id="{E43F4F6B-0490-1B5C-0A48-40C8E832290A}"/>
                </a:ext>
              </a:extLst>
            </p:cNvPr>
            <p:cNvSpPr/>
            <p:nvPr/>
          </p:nvSpPr>
          <p:spPr>
            <a:xfrm>
              <a:off x="8404972" y="5454578"/>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403"/>
                    <a:pt x="0" y="0"/>
                  </a:cubicBezTo>
                  <a:close/>
                </a:path>
              </a:pathLst>
            </a:custGeom>
            <a:solidFill>
              <a:srgbClr val="000000"/>
            </a:solidFill>
            <a:ln w="2705" cap="flat">
              <a:noFill/>
              <a:prstDash val="solid"/>
              <a:miter/>
            </a:ln>
          </p:spPr>
          <p:txBody>
            <a:bodyPr rtlCol="0" anchor="ctr"/>
            <a:lstStyle/>
            <a:p>
              <a:pPr algn="l" rtl="0"/>
              <a:endParaRPr lang="en-US"/>
            </a:p>
          </p:txBody>
        </p:sp>
        <p:sp>
          <p:nvSpPr>
            <p:cNvPr id="528" name="Freeform 527">
              <a:extLst>
                <a:ext uri="{FF2B5EF4-FFF2-40B4-BE49-F238E27FC236}">
                  <a16:creationId xmlns:a16="http://schemas.microsoft.com/office/drawing/2014/main" id="{15642F80-87B9-0A73-6E74-DF50E7E2BE50}"/>
                </a:ext>
              </a:extLst>
            </p:cNvPr>
            <p:cNvSpPr/>
            <p:nvPr/>
          </p:nvSpPr>
          <p:spPr>
            <a:xfrm>
              <a:off x="8469874"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405" y="31222"/>
                    <a:pt x="0" y="31222"/>
                  </a:cubicBezTo>
                  <a:close/>
                </a:path>
              </a:pathLst>
            </a:custGeom>
            <a:solidFill>
              <a:srgbClr val="000000"/>
            </a:solidFill>
            <a:ln w="2705" cap="flat">
              <a:noFill/>
              <a:prstDash val="solid"/>
              <a:miter/>
            </a:ln>
          </p:spPr>
          <p:txBody>
            <a:bodyPr rtlCol="0" anchor="ctr"/>
            <a:lstStyle/>
            <a:p>
              <a:pPr algn="l" rtl="0"/>
              <a:endParaRPr lang="en-US"/>
            </a:p>
          </p:txBody>
        </p:sp>
        <p:sp>
          <p:nvSpPr>
            <p:cNvPr id="529" name="Freeform 528">
              <a:extLst>
                <a:ext uri="{FF2B5EF4-FFF2-40B4-BE49-F238E27FC236}">
                  <a16:creationId xmlns:a16="http://schemas.microsoft.com/office/drawing/2014/main" id="{FD581F89-FF3C-136B-0716-D711D834B2DF}"/>
                </a:ext>
              </a:extLst>
            </p:cNvPr>
            <p:cNvSpPr/>
            <p:nvPr/>
          </p:nvSpPr>
          <p:spPr>
            <a:xfrm>
              <a:off x="8535049"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134" y="31222"/>
                    <a:pt x="0" y="31222"/>
                  </a:cubicBezTo>
                  <a:close/>
                </a:path>
              </a:pathLst>
            </a:custGeom>
            <a:solidFill>
              <a:srgbClr val="000000"/>
            </a:solidFill>
            <a:ln w="2705" cap="flat">
              <a:noFill/>
              <a:prstDash val="solid"/>
              <a:miter/>
            </a:ln>
          </p:spPr>
          <p:txBody>
            <a:bodyPr rtlCol="0" anchor="ctr"/>
            <a:lstStyle/>
            <a:p>
              <a:pPr algn="l" rtl="0"/>
              <a:endParaRPr lang="en-US"/>
            </a:p>
          </p:txBody>
        </p:sp>
        <p:sp>
          <p:nvSpPr>
            <p:cNvPr id="530" name="Freeform 529">
              <a:extLst>
                <a:ext uri="{FF2B5EF4-FFF2-40B4-BE49-F238E27FC236}">
                  <a16:creationId xmlns:a16="http://schemas.microsoft.com/office/drawing/2014/main" id="{C8059B9D-B2E0-E964-B7B7-BBD3737FF186}"/>
                </a:ext>
              </a:extLst>
            </p:cNvPr>
            <p:cNvSpPr/>
            <p:nvPr/>
          </p:nvSpPr>
          <p:spPr>
            <a:xfrm>
              <a:off x="9153389" y="5454849"/>
              <a:ext cx="31500" cy="30950"/>
            </a:xfrm>
            <a:custGeom>
              <a:avLst/>
              <a:gdLst>
                <a:gd name="connsiteX0" fmla="*/ 31501 w 31500"/>
                <a:gd name="connsiteY0" fmla="*/ 0 h 30950"/>
                <a:gd name="connsiteX1" fmla="*/ 31501 w 31500"/>
                <a:gd name="connsiteY1" fmla="*/ 30951 h 30950"/>
                <a:gd name="connsiteX2" fmla="*/ 0 w 31500"/>
                <a:gd name="connsiteY2" fmla="*/ 30951 h 30950"/>
                <a:gd name="connsiteX3" fmla="*/ 0 w 31500"/>
                <a:gd name="connsiteY3" fmla="*/ 0 h 30950"/>
                <a:gd name="connsiteX4" fmla="*/ 31501 w 31500"/>
                <a:gd name="connsiteY4" fmla="*/ 0 h 3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0950">
                  <a:moveTo>
                    <a:pt x="31501" y="0"/>
                  </a:moveTo>
                  <a:cubicBezTo>
                    <a:pt x="31501" y="10317"/>
                    <a:pt x="31501" y="20362"/>
                    <a:pt x="31501" y="30951"/>
                  </a:cubicBezTo>
                  <a:cubicBezTo>
                    <a:pt x="20910" y="30951"/>
                    <a:pt x="10591" y="30951"/>
                    <a:pt x="0" y="30951"/>
                  </a:cubicBezTo>
                  <a:cubicBezTo>
                    <a:pt x="0" y="20634"/>
                    <a:pt x="0" y="10588"/>
                    <a:pt x="0" y="0"/>
                  </a:cubicBezTo>
                  <a:cubicBezTo>
                    <a:pt x="9776" y="0"/>
                    <a:pt x="20095" y="0"/>
                    <a:pt x="31501" y="0"/>
                  </a:cubicBezTo>
                  <a:close/>
                </a:path>
              </a:pathLst>
            </a:custGeom>
            <a:solidFill>
              <a:srgbClr val="000000"/>
            </a:solidFill>
            <a:ln w="2705" cap="flat">
              <a:noFill/>
              <a:prstDash val="solid"/>
              <a:miter/>
            </a:ln>
          </p:spPr>
          <p:txBody>
            <a:bodyPr rtlCol="0" anchor="ctr"/>
            <a:lstStyle/>
            <a:p>
              <a:pPr algn="l" rtl="0"/>
              <a:endParaRPr lang="en-US"/>
            </a:p>
          </p:txBody>
        </p:sp>
        <p:sp>
          <p:nvSpPr>
            <p:cNvPr id="531" name="Freeform 530">
              <a:extLst>
                <a:ext uri="{FF2B5EF4-FFF2-40B4-BE49-F238E27FC236}">
                  <a16:creationId xmlns:a16="http://schemas.microsoft.com/office/drawing/2014/main" id="{20B6BE81-73F3-38C4-3C8D-9C7D66049911}"/>
                </a:ext>
              </a:extLst>
            </p:cNvPr>
            <p:cNvSpPr/>
            <p:nvPr/>
          </p:nvSpPr>
          <p:spPr>
            <a:xfrm>
              <a:off x="8596964" y="5325074"/>
              <a:ext cx="45078" cy="45068"/>
            </a:xfrm>
            <a:custGeom>
              <a:avLst/>
              <a:gdLst>
                <a:gd name="connsiteX0" fmla="*/ 26613 w 45078"/>
                <a:gd name="connsiteY0" fmla="*/ 0 h 45068"/>
                <a:gd name="connsiteX1" fmla="*/ 45079 w 45078"/>
                <a:gd name="connsiteY1" fmla="*/ 26607 h 45068"/>
                <a:gd name="connsiteX2" fmla="*/ 18738 w 45078"/>
                <a:gd name="connsiteY2" fmla="*/ 45068 h 45068"/>
                <a:gd name="connsiteX3" fmla="*/ 0 w 45078"/>
                <a:gd name="connsiteY3" fmla="*/ 18462 h 45068"/>
                <a:gd name="connsiteX4" fmla="*/ 26613 w 45078"/>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8" h="45068">
                  <a:moveTo>
                    <a:pt x="26613" y="0"/>
                  </a:moveTo>
                  <a:cubicBezTo>
                    <a:pt x="32859" y="9231"/>
                    <a:pt x="38833" y="17376"/>
                    <a:pt x="45079" y="26607"/>
                  </a:cubicBezTo>
                  <a:cubicBezTo>
                    <a:pt x="36389" y="32851"/>
                    <a:pt x="27971" y="38552"/>
                    <a:pt x="18738" y="45068"/>
                  </a:cubicBezTo>
                  <a:cubicBezTo>
                    <a:pt x="12220" y="35837"/>
                    <a:pt x="6517" y="27421"/>
                    <a:pt x="0" y="18462"/>
                  </a:cubicBezTo>
                  <a:cubicBezTo>
                    <a:pt x="8961" y="12217"/>
                    <a:pt x="17108" y="6516"/>
                    <a:pt x="26613" y="0"/>
                  </a:cubicBezTo>
                  <a:close/>
                </a:path>
              </a:pathLst>
            </a:custGeom>
            <a:solidFill>
              <a:srgbClr val="000000"/>
            </a:solidFill>
            <a:ln w="2705" cap="flat">
              <a:noFill/>
              <a:prstDash val="solid"/>
              <a:miter/>
            </a:ln>
          </p:spPr>
          <p:txBody>
            <a:bodyPr rtlCol="0" anchor="ctr"/>
            <a:lstStyle/>
            <a:p>
              <a:pPr algn="l" rtl="0"/>
              <a:endParaRPr lang="en-US"/>
            </a:p>
          </p:txBody>
        </p:sp>
        <p:sp>
          <p:nvSpPr>
            <p:cNvPr id="532" name="Freeform 531">
              <a:extLst>
                <a:ext uri="{FF2B5EF4-FFF2-40B4-BE49-F238E27FC236}">
                  <a16:creationId xmlns:a16="http://schemas.microsoft.com/office/drawing/2014/main" id="{A35CEF31-52CF-7D12-85AA-6984D33BAAC2}"/>
                </a:ext>
              </a:extLst>
            </p:cNvPr>
            <p:cNvSpPr/>
            <p:nvPr/>
          </p:nvSpPr>
          <p:spPr>
            <a:xfrm>
              <a:off x="8762343" y="4640903"/>
              <a:ext cx="390232" cy="390140"/>
            </a:xfrm>
            <a:custGeom>
              <a:avLst/>
              <a:gdLst>
                <a:gd name="connsiteX0" fmla="*/ 195523 w 390232"/>
                <a:gd name="connsiteY0" fmla="*/ 0 h 390140"/>
                <a:gd name="connsiteX1" fmla="*/ 390231 w 390232"/>
                <a:gd name="connsiteY1" fmla="*/ 195477 h 390140"/>
                <a:gd name="connsiteX2" fmla="*/ 194709 w 390232"/>
                <a:gd name="connsiteY2" fmla="*/ 390140 h 390140"/>
                <a:gd name="connsiteX3" fmla="*/ 1 w 390232"/>
                <a:gd name="connsiteY3" fmla="*/ 194663 h 390140"/>
                <a:gd name="connsiteX4" fmla="*/ 195523 w 390232"/>
                <a:gd name="connsiteY4" fmla="*/ 0 h 390140"/>
                <a:gd name="connsiteX5" fmla="*/ 194980 w 390232"/>
                <a:gd name="connsiteY5" fmla="*/ 32580 h 390140"/>
                <a:gd name="connsiteX6" fmla="*/ 32588 w 390232"/>
                <a:gd name="connsiteY6" fmla="*/ 194663 h 390140"/>
                <a:gd name="connsiteX7" fmla="*/ 195252 w 390232"/>
                <a:gd name="connsiteY7" fmla="*/ 357832 h 390140"/>
                <a:gd name="connsiteX8" fmla="*/ 357916 w 390232"/>
                <a:gd name="connsiteY8" fmla="*/ 195477 h 390140"/>
                <a:gd name="connsiteX9" fmla="*/ 194980 w 390232"/>
                <a:gd name="connsiteY9" fmla="*/ 32580 h 39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232" h="390140">
                  <a:moveTo>
                    <a:pt x="195523" y="0"/>
                  </a:moveTo>
                  <a:cubicBezTo>
                    <a:pt x="303061" y="271"/>
                    <a:pt x="390503" y="87965"/>
                    <a:pt x="390231" y="195477"/>
                  </a:cubicBezTo>
                  <a:cubicBezTo>
                    <a:pt x="389960" y="302990"/>
                    <a:pt x="302246" y="390412"/>
                    <a:pt x="194709" y="390140"/>
                  </a:cubicBezTo>
                  <a:cubicBezTo>
                    <a:pt x="87171" y="389869"/>
                    <a:pt x="-271" y="302176"/>
                    <a:pt x="1" y="194663"/>
                  </a:cubicBezTo>
                  <a:cubicBezTo>
                    <a:pt x="272" y="87422"/>
                    <a:pt x="87986" y="0"/>
                    <a:pt x="195523" y="0"/>
                  </a:cubicBezTo>
                  <a:close/>
                  <a:moveTo>
                    <a:pt x="194980" y="32580"/>
                  </a:moveTo>
                  <a:cubicBezTo>
                    <a:pt x="105637" y="32580"/>
                    <a:pt x="32588" y="105341"/>
                    <a:pt x="32588" y="194663"/>
                  </a:cubicBezTo>
                  <a:cubicBezTo>
                    <a:pt x="32316" y="284528"/>
                    <a:pt x="105637" y="357832"/>
                    <a:pt x="195252" y="357832"/>
                  </a:cubicBezTo>
                  <a:cubicBezTo>
                    <a:pt x="284595" y="357832"/>
                    <a:pt x="357644" y="284800"/>
                    <a:pt x="357916" y="195477"/>
                  </a:cubicBezTo>
                  <a:cubicBezTo>
                    <a:pt x="357916" y="105884"/>
                    <a:pt x="284866" y="32580"/>
                    <a:pt x="194980" y="32580"/>
                  </a:cubicBezTo>
                  <a:close/>
                </a:path>
              </a:pathLst>
            </a:custGeom>
            <a:solidFill>
              <a:srgbClr val="000000"/>
            </a:solidFill>
            <a:ln w="2705" cap="flat">
              <a:noFill/>
              <a:prstDash val="solid"/>
              <a:miter/>
            </a:ln>
          </p:spPr>
          <p:txBody>
            <a:bodyPr rtlCol="0" anchor="ctr"/>
            <a:lstStyle/>
            <a:p>
              <a:pPr algn="l" rtl="0"/>
              <a:endParaRPr lang="en-US"/>
            </a:p>
          </p:txBody>
        </p:sp>
        <p:grpSp>
          <p:nvGrpSpPr>
            <p:cNvPr id="533" name="Graphic 2">
              <a:extLst>
                <a:ext uri="{FF2B5EF4-FFF2-40B4-BE49-F238E27FC236}">
                  <a16:creationId xmlns:a16="http://schemas.microsoft.com/office/drawing/2014/main" id="{3841D108-FC58-EC1D-FAA3-9BFEA2336DD4}"/>
                </a:ext>
              </a:extLst>
            </p:cNvPr>
            <p:cNvGrpSpPr/>
            <p:nvPr/>
          </p:nvGrpSpPr>
          <p:grpSpPr>
            <a:xfrm>
              <a:off x="8696898" y="4576287"/>
              <a:ext cx="520036" cy="519372"/>
              <a:chOff x="4594347" y="2258759"/>
              <a:chExt cx="520036" cy="519372"/>
            </a:xfrm>
            <a:solidFill>
              <a:srgbClr val="00BADE"/>
            </a:solidFill>
          </p:grpSpPr>
          <p:sp>
            <p:nvSpPr>
              <p:cNvPr id="535" name="Freeform 534">
                <a:extLst>
                  <a:ext uri="{FF2B5EF4-FFF2-40B4-BE49-F238E27FC236}">
                    <a16:creationId xmlns:a16="http://schemas.microsoft.com/office/drawing/2014/main" id="{DE861A04-3AC9-7635-1617-ED2B419DDFA9}"/>
                  </a:ext>
                </a:extLst>
              </p:cNvPr>
              <p:cNvSpPr/>
              <p:nvPr/>
            </p:nvSpPr>
            <p:spPr>
              <a:xfrm>
                <a:off x="4594347" y="2258759"/>
                <a:ext cx="520036" cy="519372"/>
              </a:xfrm>
              <a:custGeom>
                <a:avLst/>
                <a:gdLst>
                  <a:gd name="connsiteX0" fmla="*/ 0 w 520036"/>
                  <a:gd name="connsiteY0" fmla="*/ 224256 h 519372"/>
                  <a:gd name="connsiteX1" fmla="*/ 28785 w 520036"/>
                  <a:gd name="connsiteY1" fmla="*/ 217469 h 519372"/>
                  <a:gd name="connsiteX2" fmla="*/ 39376 w 520036"/>
                  <a:gd name="connsiteY2" fmla="*/ 207423 h 519372"/>
                  <a:gd name="connsiteX3" fmla="*/ 66804 w 520036"/>
                  <a:gd name="connsiteY3" fmla="*/ 141178 h 519372"/>
                  <a:gd name="connsiteX4" fmla="*/ 66260 w 520036"/>
                  <a:gd name="connsiteY4" fmla="*/ 125703 h 519372"/>
                  <a:gd name="connsiteX5" fmla="*/ 52411 w 520036"/>
                  <a:gd name="connsiteY5" fmla="*/ 103440 h 519372"/>
                  <a:gd name="connsiteX6" fmla="*/ 104007 w 520036"/>
                  <a:gd name="connsiteY6" fmla="*/ 51856 h 519372"/>
                  <a:gd name="connsiteX7" fmla="*/ 128176 w 520036"/>
                  <a:gd name="connsiteY7" fmla="*/ 66517 h 519372"/>
                  <a:gd name="connsiteX8" fmla="*/ 139581 w 520036"/>
                  <a:gd name="connsiteY8" fmla="*/ 66788 h 519372"/>
                  <a:gd name="connsiteX9" fmla="*/ 208558 w 520036"/>
                  <a:gd name="connsiteY9" fmla="*/ 38010 h 519372"/>
                  <a:gd name="connsiteX10" fmla="*/ 216976 w 520036"/>
                  <a:gd name="connsiteY10" fmla="*/ 28779 h 519372"/>
                  <a:gd name="connsiteX11" fmla="*/ 224036 w 520036"/>
                  <a:gd name="connsiteY11" fmla="*/ 0 h 519372"/>
                  <a:gd name="connsiteX12" fmla="*/ 296000 w 520036"/>
                  <a:gd name="connsiteY12" fmla="*/ 0 h 519372"/>
                  <a:gd name="connsiteX13" fmla="*/ 302789 w 520036"/>
                  <a:gd name="connsiteY13" fmla="*/ 28507 h 519372"/>
                  <a:gd name="connsiteX14" fmla="*/ 312293 w 520036"/>
                  <a:gd name="connsiteY14" fmla="*/ 38552 h 519372"/>
                  <a:gd name="connsiteX15" fmla="*/ 379368 w 520036"/>
                  <a:gd name="connsiteY15" fmla="*/ 66517 h 519372"/>
                  <a:gd name="connsiteX16" fmla="*/ 394033 w 520036"/>
                  <a:gd name="connsiteY16" fmla="*/ 65974 h 519372"/>
                  <a:gd name="connsiteX17" fmla="*/ 417115 w 520036"/>
                  <a:gd name="connsiteY17" fmla="*/ 51584 h 519372"/>
                  <a:gd name="connsiteX18" fmla="*/ 468440 w 520036"/>
                  <a:gd name="connsiteY18" fmla="*/ 103169 h 519372"/>
                  <a:gd name="connsiteX19" fmla="*/ 453776 w 520036"/>
                  <a:gd name="connsiteY19" fmla="*/ 127603 h 519372"/>
                  <a:gd name="connsiteX20" fmla="*/ 453233 w 520036"/>
                  <a:gd name="connsiteY20" fmla="*/ 139006 h 519372"/>
                  <a:gd name="connsiteX21" fmla="*/ 482289 w 520036"/>
                  <a:gd name="connsiteY21" fmla="*/ 209052 h 519372"/>
                  <a:gd name="connsiteX22" fmla="*/ 490979 w 520036"/>
                  <a:gd name="connsiteY22" fmla="*/ 216926 h 519372"/>
                  <a:gd name="connsiteX23" fmla="*/ 520036 w 520036"/>
                  <a:gd name="connsiteY23" fmla="*/ 223985 h 519372"/>
                  <a:gd name="connsiteX24" fmla="*/ 520036 w 520036"/>
                  <a:gd name="connsiteY24" fmla="*/ 295931 h 519372"/>
                  <a:gd name="connsiteX25" fmla="*/ 491251 w 520036"/>
                  <a:gd name="connsiteY25" fmla="*/ 302990 h 519372"/>
                  <a:gd name="connsiteX26" fmla="*/ 482289 w 520036"/>
                  <a:gd name="connsiteY26" fmla="*/ 311678 h 519372"/>
                  <a:gd name="connsiteX27" fmla="*/ 453504 w 520036"/>
                  <a:gd name="connsiteY27" fmla="*/ 379552 h 519372"/>
                  <a:gd name="connsiteX28" fmla="*/ 454047 w 520036"/>
                  <a:gd name="connsiteY28" fmla="*/ 393127 h 519372"/>
                  <a:gd name="connsiteX29" fmla="*/ 468711 w 520036"/>
                  <a:gd name="connsiteY29" fmla="*/ 416476 h 519372"/>
                  <a:gd name="connsiteX30" fmla="*/ 416844 w 520036"/>
                  <a:gd name="connsiteY30" fmla="*/ 467788 h 519372"/>
                  <a:gd name="connsiteX31" fmla="*/ 392403 w 520036"/>
                  <a:gd name="connsiteY31" fmla="*/ 453128 h 519372"/>
                  <a:gd name="connsiteX32" fmla="*/ 380998 w 520036"/>
                  <a:gd name="connsiteY32" fmla="*/ 453128 h 519372"/>
                  <a:gd name="connsiteX33" fmla="*/ 311750 w 520036"/>
                  <a:gd name="connsiteY33" fmla="*/ 481635 h 519372"/>
                  <a:gd name="connsiteX34" fmla="*/ 303603 w 520036"/>
                  <a:gd name="connsiteY34" fmla="*/ 489780 h 519372"/>
                  <a:gd name="connsiteX35" fmla="*/ 296271 w 520036"/>
                  <a:gd name="connsiteY35" fmla="*/ 519373 h 519372"/>
                  <a:gd name="connsiteX36" fmla="*/ 224308 w 520036"/>
                  <a:gd name="connsiteY36" fmla="*/ 519373 h 519372"/>
                  <a:gd name="connsiteX37" fmla="*/ 216976 w 520036"/>
                  <a:gd name="connsiteY37" fmla="*/ 489780 h 519372"/>
                  <a:gd name="connsiteX38" fmla="*/ 208829 w 520036"/>
                  <a:gd name="connsiteY38" fmla="*/ 481363 h 519372"/>
                  <a:gd name="connsiteX39" fmla="*/ 139581 w 520036"/>
                  <a:gd name="connsiteY39" fmla="*/ 452856 h 519372"/>
                  <a:gd name="connsiteX40" fmla="*/ 128176 w 520036"/>
                  <a:gd name="connsiteY40" fmla="*/ 452856 h 519372"/>
                  <a:gd name="connsiteX41" fmla="*/ 102921 w 520036"/>
                  <a:gd name="connsiteY41" fmla="*/ 468060 h 519372"/>
                  <a:gd name="connsiteX42" fmla="*/ 51868 w 520036"/>
                  <a:gd name="connsiteY42" fmla="*/ 416747 h 519372"/>
                  <a:gd name="connsiteX43" fmla="*/ 64631 w 520036"/>
                  <a:gd name="connsiteY43" fmla="*/ 396656 h 519372"/>
                  <a:gd name="connsiteX44" fmla="*/ 65446 w 520036"/>
                  <a:gd name="connsiteY44" fmla="*/ 376023 h 519372"/>
                  <a:gd name="connsiteX45" fmla="*/ 42635 w 520036"/>
                  <a:gd name="connsiteY45" fmla="*/ 323081 h 519372"/>
                  <a:gd name="connsiteX46" fmla="*/ 43178 w 520036"/>
                  <a:gd name="connsiteY46" fmla="*/ 312764 h 519372"/>
                  <a:gd name="connsiteX47" fmla="*/ 5703 w 520036"/>
                  <a:gd name="connsiteY47" fmla="*/ 229686 h 519372"/>
                  <a:gd name="connsiteX48" fmla="*/ 0 w 520036"/>
                  <a:gd name="connsiteY48" fmla="*/ 226971 h 519372"/>
                  <a:gd name="connsiteX49" fmla="*/ 0 w 520036"/>
                  <a:gd name="connsiteY49" fmla="*/ 224256 h 519372"/>
                  <a:gd name="connsiteX50" fmla="*/ 260969 w 520036"/>
                  <a:gd name="connsiteY50" fmla="*/ 64616 h 519372"/>
                  <a:gd name="connsiteX51" fmla="*/ 65446 w 520036"/>
                  <a:gd name="connsiteY51" fmla="*/ 259279 h 519372"/>
                  <a:gd name="connsiteX52" fmla="*/ 260154 w 520036"/>
                  <a:gd name="connsiteY52" fmla="*/ 454757 h 519372"/>
                  <a:gd name="connsiteX53" fmla="*/ 455677 w 520036"/>
                  <a:gd name="connsiteY53" fmla="*/ 260094 h 519372"/>
                  <a:gd name="connsiteX54" fmla="*/ 260969 w 520036"/>
                  <a:gd name="connsiteY54" fmla="*/ 64616 h 51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20036" h="519372">
                    <a:moveTo>
                      <a:pt x="0" y="224256"/>
                    </a:moveTo>
                    <a:cubicBezTo>
                      <a:pt x="9505" y="221813"/>
                      <a:pt x="19009" y="219369"/>
                      <a:pt x="28785" y="217469"/>
                    </a:cubicBezTo>
                    <a:cubicBezTo>
                      <a:pt x="34760" y="216383"/>
                      <a:pt x="37204" y="213396"/>
                      <a:pt x="39376" y="207423"/>
                    </a:cubicBezTo>
                    <a:cubicBezTo>
                      <a:pt x="47794" y="185161"/>
                      <a:pt x="57027" y="162898"/>
                      <a:pt x="66804" y="141178"/>
                    </a:cubicBezTo>
                    <a:cubicBezTo>
                      <a:pt x="69519" y="135205"/>
                      <a:pt x="70062" y="131133"/>
                      <a:pt x="66260" y="125703"/>
                    </a:cubicBezTo>
                    <a:cubicBezTo>
                      <a:pt x="61101" y="118372"/>
                      <a:pt x="56484" y="110228"/>
                      <a:pt x="52411" y="103440"/>
                    </a:cubicBezTo>
                    <a:cubicBezTo>
                      <a:pt x="69519" y="86336"/>
                      <a:pt x="86356" y="69503"/>
                      <a:pt x="104007" y="51856"/>
                    </a:cubicBezTo>
                    <a:cubicBezTo>
                      <a:pt x="110796" y="56200"/>
                      <a:pt x="119215" y="61901"/>
                      <a:pt x="128176" y="66517"/>
                    </a:cubicBezTo>
                    <a:cubicBezTo>
                      <a:pt x="131163" y="68146"/>
                      <a:pt x="136866" y="68417"/>
                      <a:pt x="139581" y="66788"/>
                    </a:cubicBezTo>
                    <a:cubicBezTo>
                      <a:pt x="161306" y="54028"/>
                      <a:pt x="184389" y="44525"/>
                      <a:pt x="208558" y="38010"/>
                    </a:cubicBezTo>
                    <a:cubicBezTo>
                      <a:pt x="212088" y="37195"/>
                      <a:pt x="215890" y="32580"/>
                      <a:pt x="216976" y="28779"/>
                    </a:cubicBezTo>
                    <a:cubicBezTo>
                      <a:pt x="219963" y="19548"/>
                      <a:pt x="221864" y="9774"/>
                      <a:pt x="224036" y="0"/>
                    </a:cubicBezTo>
                    <a:cubicBezTo>
                      <a:pt x="247934" y="0"/>
                      <a:pt x="271559" y="0"/>
                      <a:pt x="296000" y="0"/>
                    </a:cubicBezTo>
                    <a:cubicBezTo>
                      <a:pt x="298172" y="9502"/>
                      <a:pt x="300888" y="19005"/>
                      <a:pt x="302789" y="28507"/>
                    </a:cubicBezTo>
                    <a:cubicBezTo>
                      <a:pt x="303875" y="34209"/>
                      <a:pt x="306590" y="36381"/>
                      <a:pt x="312293" y="38552"/>
                    </a:cubicBezTo>
                    <a:cubicBezTo>
                      <a:pt x="334833" y="47240"/>
                      <a:pt x="357372" y="56471"/>
                      <a:pt x="379368" y="66517"/>
                    </a:cubicBezTo>
                    <a:cubicBezTo>
                      <a:pt x="385071" y="68960"/>
                      <a:pt x="388873" y="69775"/>
                      <a:pt x="394033" y="65974"/>
                    </a:cubicBezTo>
                    <a:cubicBezTo>
                      <a:pt x="401636" y="60544"/>
                      <a:pt x="410055" y="55928"/>
                      <a:pt x="417115" y="51584"/>
                    </a:cubicBezTo>
                    <a:cubicBezTo>
                      <a:pt x="434223" y="68689"/>
                      <a:pt x="450788" y="85521"/>
                      <a:pt x="468440" y="103169"/>
                    </a:cubicBezTo>
                    <a:cubicBezTo>
                      <a:pt x="464095" y="110228"/>
                      <a:pt x="458392" y="118644"/>
                      <a:pt x="453776" y="127603"/>
                    </a:cubicBezTo>
                    <a:cubicBezTo>
                      <a:pt x="452146" y="130861"/>
                      <a:pt x="451603" y="136291"/>
                      <a:pt x="453233" y="139006"/>
                    </a:cubicBezTo>
                    <a:cubicBezTo>
                      <a:pt x="466267" y="160997"/>
                      <a:pt x="476043" y="184346"/>
                      <a:pt x="482289" y="209052"/>
                    </a:cubicBezTo>
                    <a:cubicBezTo>
                      <a:pt x="483104" y="212310"/>
                      <a:pt x="487449" y="215840"/>
                      <a:pt x="490979" y="216926"/>
                    </a:cubicBezTo>
                    <a:cubicBezTo>
                      <a:pt x="500212" y="219912"/>
                      <a:pt x="509988" y="221541"/>
                      <a:pt x="520036" y="223985"/>
                    </a:cubicBezTo>
                    <a:cubicBezTo>
                      <a:pt x="520036" y="247605"/>
                      <a:pt x="520036" y="271225"/>
                      <a:pt x="520036" y="295931"/>
                    </a:cubicBezTo>
                    <a:cubicBezTo>
                      <a:pt x="510532" y="298103"/>
                      <a:pt x="500755" y="300004"/>
                      <a:pt x="491251" y="302990"/>
                    </a:cubicBezTo>
                    <a:cubicBezTo>
                      <a:pt x="487721" y="304076"/>
                      <a:pt x="483919" y="308148"/>
                      <a:pt x="482289" y="311678"/>
                    </a:cubicBezTo>
                    <a:cubicBezTo>
                      <a:pt x="472513" y="334212"/>
                      <a:pt x="463552" y="357289"/>
                      <a:pt x="453504" y="379552"/>
                    </a:cubicBezTo>
                    <a:cubicBezTo>
                      <a:pt x="451060" y="384982"/>
                      <a:pt x="450788" y="388511"/>
                      <a:pt x="454047" y="393127"/>
                    </a:cubicBezTo>
                    <a:cubicBezTo>
                      <a:pt x="459478" y="401000"/>
                      <a:pt x="464095" y="409145"/>
                      <a:pt x="468711" y="416476"/>
                    </a:cubicBezTo>
                    <a:cubicBezTo>
                      <a:pt x="451603" y="433580"/>
                      <a:pt x="434495" y="450413"/>
                      <a:pt x="416844" y="467788"/>
                    </a:cubicBezTo>
                    <a:cubicBezTo>
                      <a:pt x="409783" y="463444"/>
                      <a:pt x="401365" y="457471"/>
                      <a:pt x="392403" y="453128"/>
                    </a:cubicBezTo>
                    <a:cubicBezTo>
                      <a:pt x="389416" y="451499"/>
                      <a:pt x="383713" y="451499"/>
                      <a:pt x="380998" y="453128"/>
                    </a:cubicBezTo>
                    <a:cubicBezTo>
                      <a:pt x="359273" y="465888"/>
                      <a:pt x="336190" y="475390"/>
                      <a:pt x="311750" y="481635"/>
                    </a:cubicBezTo>
                    <a:cubicBezTo>
                      <a:pt x="308491" y="482449"/>
                      <a:pt x="304690" y="486522"/>
                      <a:pt x="303603" y="489780"/>
                    </a:cubicBezTo>
                    <a:cubicBezTo>
                      <a:pt x="300616" y="499282"/>
                      <a:pt x="298715" y="509327"/>
                      <a:pt x="296271" y="519373"/>
                    </a:cubicBezTo>
                    <a:cubicBezTo>
                      <a:pt x="272102" y="519373"/>
                      <a:pt x="248477" y="519373"/>
                      <a:pt x="224308" y="519373"/>
                    </a:cubicBezTo>
                    <a:cubicBezTo>
                      <a:pt x="221864" y="509327"/>
                      <a:pt x="220235" y="499282"/>
                      <a:pt x="216976" y="489780"/>
                    </a:cubicBezTo>
                    <a:cubicBezTo>
                      <a:pt x="215890" y="486522"/>
                      <a:pt x="212088" y="482449"/>
                      <a:pt x="208829" y="481363"/>
                    </a:cubicBezTo>
                    <a:cubicBezTo>
                      <a:pt x="184389" y="475119"/>
                      <a:pt x="161306" y="465616"/>
                      <a:pt x="139581" y="452856"/>
                    </a:cubicBezTo>
                    <a:cubicBezTo>
                      <a:pt x="136594" y="451227"/>
                      <a:pt x="131163" y="451227"/>
                      <a:pt x="128176" y="452856"/>
                    </a:cubicBezTo>
                    <a:cubicBezTo>
                      <a:pt x="119215" y="457471"/>
                      <a:pt x="110796" y="463173"/>
                      <a:pt x="102921" y="468060"/>
                    </a:cubicBezTo>
                    <a:cubicBezTo>
                      <a:pt x="85813" y="450956"/>
                      <a:pt x="69248" y="434123"/>
                      <a:pt x="51868" y="416747"/>
                    </a:cubicBezTo>
                    <a:cubicBezTo>
                      <a:pt x="55670" y="410774"/>
                      <a:pt x="59471" y="403172"/>
                      <a:pt x="64631" y="396656"/>
                    </a:cubicBezTo>
                    <a:cubicBezTo>
                      <a:pt x="69791" y="389597"/>
                      <a:pt x="69791" y="384167"/>
                      <a:pt x="65446" y="376023"/>
                    </a:cubicBezTo>
                    <a:cubicBezTo>
                      <a:pt x="56484" y="359190"/>
                      <a:pt x="49695" y="341000"/>
                      <a:pt x="42635" y="323081"/>
                    </a:cubicBezTo>
                    <a:cubicBezTo>
                      <a:pt x="41549" y="320094"/>
                      <a:pt x="41820" y="315750"/>
                      <a:pt x="43178" y="312764"/>
                    </a:cubicBezTo>
                    <a:cubicBezTo>
                      <a:pt x="57842" y="276926"/>
                      <a:pt x="42635" y="242718"/>
                      <a:pt x="5703" y="229686"/>
                    </a:cubicBezTo>
                    <a:cubicBezTo>
                      <a:pt x="3802" y="228872"/>
                      <a:pt x="1901" y="227786"/>
                      <a:pt x="0" y="226971"/>
                    </a:cubicBezTo>
                    <a:cubicBezTo>
                      <a:pt x="272" y="226157"/>
                      <a:pt x="272" y="225071"/>
                      <a:pt x="0" y="224256"/>
                    </a:cubicBezTo>
                    <a:close/>
                    <a:moveTo>
                      <a:pt x="260969" y="64616"/>
                    </a:moveTo>
                    <a:cubicBezTo>
                      <a:pt x="153431" y="64345"/>
                      <a:pt x="65446" y="151766"/>
                      <a:pt x="65446" y="259279"/>
                    </a:cubicBezTo>
                    <a:cubicBezTo>
                      <a:pt x="65174" y="366792"/>
                      <a:pt x="152616" y="454757"/>
                      <a:pt x="260154" y="454757"/>
                    </a:cubicBezTo>
                    <a:cubicBezTo>
                      <a:pt x="367691" y="455028"/>
                      <a:pt x="455677" y="367606"/>
                      <a:pt x="455677" y="260094"/>
                    </a:cubicBezTo>
                    <a:cubicBezTo>
                      <a:pt x="455948" y="152581"/>
                      <a:pt x="368506" y="64888"/>
                      <a:pt x="260969" y="64616"/>
                    </a:cubicBezTo>
                    <a:close/>
                  </a:path>
                </a:pathLst>
              </a:custGeom>
              <a:solidFill>
                <a:srgbClr val="F79037"/>
              </a:solidFill>
              <a:ln w="2705" cap="flat">
                <a:noFill/>
                <a:prstDash val="solid"/>
                <a:miter/>
              </a:ln>
            </p:spPr>
            <p:txBody>
              <a:bodyPr rtlCol="0" anchor="ctr"/>
              <a:lstStyle/>
              <a:p>
                <a:pPr algn="l" rtl="0"/>
                <a:endParaRPr lang="en-US"/>
              </a:p>
            </p:txBody>
          </p:sp>
          <p:sp>
            <p:nvSpPr>
              <p:cNvPr id="536" name="Freeform 535">
                <a:extLst>
                  <a:ext uri="{FF2B5EF4-FFF2-40B4-BE49-F238E27FC236}">
                    <a16:creationId xmlns:a16="http://schemas.microsoft.com/office/drawing/2014/main" id="{0D4F79FD-13C2-65B0-9AC1-447533051AFB}"/>
                  </a:ext>
                </a:extLst>
              </p:cNvPr>
              <p:cNvSpPr/>
              <p:nvPr/>
            </p:nvSpPr>
            <p:spPr>
              <a:xfrm>
                <a:off x="4692108" y="2355955"/>
                <a:ext cx="325329" cy="325252"/>
              </a:xfrm>
              <a:custGeom>
                <a:avLst/>
                <a:gdLst>
                  <a:gd name="connsiteX0" fmla="*/ 162665 w 325329"/>
                  <a:gd name="connsiteY0" fmla="*/ 0 h 325252"/>
                  <a:gd name="connsiteX1" fmla="*/ 325329 w 325329"/>
                  <a:gd name="connsiteY1" fmla="*/ 162898 h 325252"/>
                  <a:gd name="connsiteX2" fmla="*/ 162665 w 325329"/>
                  <a:gd name="connsiteY2" fmla="*/ 325253 h 325252"/>
                  <a:gd name="connsiteX3" fmla="*/ 1 w 325329"/>
                  <a:gd name="connsiteY3" fmla="*/ 162083 h 325252"/>
                  <a:gd name="connsiteX4" fmla="*/ 162665 w 325329"/>
                  <a:gd name="connsiteY4" fmla="*/ 0 h 325252"/>
                  <a:gd name="connsiteX5" fmla="*/ 260426 w 325329"/>
                  <a:gd name="connsiteY5" fmla="*/ 162626 h 325252"/>
                  <a:gd name="connsiteX6" fmla="*/ 162936 w 325329"/>
                  <a:gd name="connsiteY6" fmla="*/ 64888 h 325252"/>
                  <a:gd name="connsiteX7" fmla="*/ 65175 w 325329"/>
                  <a:gd name="connsiteY7" fmla="*/ 162355 h 325252"/>
                  <a:gd name="connsiteX8" fmla="*/ 162665 w 325329"/>
                  <a:gd name="connsiteY8" fmla="*/ 260094 h 325252"/>
                  <a:gd name="connsiteX9" fmla="*/ 260426 w 325329"/>
                  <a:gd name="connsiteY9" fmla="*/ 162626 h 32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329" h="325252">
                    <a:moveTo>
                      <a:pt x="162665" y="0"/>
                    </a:moveTo>
                    <a:cubicBezTo>
                      <a:pt x="252551" y="0"/>
                      <a:pt x="325600" y="73033"/>
                      <a:pt x="325329" y="162898"/>
                    </a:cubicBezTo>
                    <a:cubicBezTo>
                      <a:pt x="325057" y="252220"/>
                      <a:pt x="252008" y="324981"/>
                      <a:pt x="162665" y="325253"/>
                    </a:cubicBezTo>
                    <a:cubicBezTo>
                      <a:pt x="72779" y="325253"/>
                      <a:pt x="-271" y="251949"/>
                      <a:pt x="1" y="162083"/>
                    </a:cubicBezTo>
                    <a:cubicBezTo>
                      <a:pt x="272" y="73033"/>
                      <a:pt x="73322" y="0"/>
                      <a:pt x="162665" y="0"/>
                    </a:cubicBezTo>
                    <a:close/>
                    <a:moveTo>
                      <a:pt x="260426" y="162626"/>
                    </a:moveTo>
                    <a:cubicBezTo>
                      <a:pt x="260426" y="108870"/>
                      <a:pt x="216705" y="65159"/>
                      <a:pt x="162936" y="64888"/>
                    </a:cubicBezTo>
                    <a:cubicBezTo>
                      <a:pt x="109168" y="64888"/>
                      <a:pt x="65447" y="108599"/>
                      <a:pt x="65175" y="162355"/>
                    </a:cubicBezTo>
                    <a:cubicBezTo>
                      <a:pt x="65175" y="216111"/>
                      <a:pt x="109168" y="260094"/>
                      <a:pt x="162665" y="260094"/>
                    </a:cubicBezTo>
                    <a:cubicBezTo>
                      <a:pt x="216433" y="260365"/>
                      <a:pt x="260426" y="216383"/>
                      <a:pt x="260426" y="162626"/>
                    </a:cubicBezTo>
                    <a:close/>
                  </a:path>
                </a:pathLst>
              </a:custGeom>
              <a:solidFill>
                <a:srgbClr val="F79037"/>
              </a:solidFill>
              <a:ln w="2705" cap="flat">
                <a:noFill/>
                <a:prstDash val="solid"/>
                <a:miter/>
              </a:ln>
            </p:spPr>
            <p:txBody>
              <a:bodyPr rtlCol="0" anchor="ctr"/>
              <a:lstStyle/>
              <a:p>
                <a:pPr algn="l" rtl="0"/>
                <a:endParaRPr lang="en-US"/>
              </a:p>
            </p:txBody>
          </p:sp>
        </p:grpSp>
        <p:sp>
          <p:nvSpPr>
            <p:cNvPr id="534" name="Freeform 533">
              <a:extLst>
                <a:ext uri="{FF2B5EF4-FFF2-40B4-BE49-F238E27FC236}">
                  <a16:creationId xmlns:a16="http://schemas.microsoft.com/office/drawing/2014/main" id="{488BC554-186A-3CF2-1EF5-EF8377BDA9B6}"/>
                </a:ext>
              </a:extLst>
            </p:cNvPr>
            <p:cNvSpPr/>
            <p:nvPr/>
          </p:nvSpPr>
          <p:spPr>
            <a:xfrm>
              <a:off x="8859834" y="4738370"/>
              <a:ext cx="195251" cy="195205"/>
            </a:xfrm>
            <a:custGeom>
              <a:avLst/>
              <a:gdLst>
                <a:gd name="connsiteX0" fmla="*/ 195251 w 195251"/>
                <a:gd name="connsiteY0" fmla="*/ 97739 h 195205"/>
                <a:gd name="connsiteX1" fmla="*/ 97490 w 195251"/>
                <a:gd name="connsiteY1" fmla="*/ 195206 h 195205"/>
                <a:gd name="connsiteX2" fmla="*/ 0 w 195251"/>
                <a:gd name="connsiteY2" fmla="*/ 97467 h 195205"/>
                <a:gd name="connsiteX3" fmla="*/ 97761 w 195251"/>
                <a:gd name="connsiteY3" fmla="*/ 0 h 195205"/>
                <a:gd name="connsiteX4" fmla="*/ 195251 w 195251"/>
                <a:gd name="connsiteY4" fmla="*/ 97739 h 195205"/>
                <a:gd name="connsiteX5" fmla="*/ 162664 w 195251"/>
                <a:gd name="connsiteY5" fmla="*/ 98010 h 195205"/>
                <a:gd name="connsiteX6" fmla="*/ 97490 w 195251"/>
                <a:gd name="connsiteY6" fmla="*/ 32851 h 195205"/>
                <a:gd name="connsiteX7" fmla="*/ 32587 w 195251"/>
                <a:gd name="connsiteY7" fmla="*/ 97196 h 195205"/>
                <a:gd name="connsiteX8" fmla="*/ 97218 w 195251"/>
                <a:gd name="connsiteY8" fmla="*/ 162898 h 195205"/>
                <a:gd name="connsiteX9" fmla="*/ 162664 w 195251"/>
                <a:gd name="connsiteY9" fmla="*/ 98010 h 19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51" h="195205">
                  <a:moveTo>
                    <a:pt x="195251" y="97739"/>
                  </a:moveTo>
                  <a:cubicBezTo>
                    <a:pt x="195251" y="151495"/>
                    <a:pt x="151259" y="195206"/>
                    <a:pt x="97490" y="195206"/>
                  </a:cubicBezTo>
                  <a:cubicBezTo>
                    <a:pt x="43993" y="195206"/>
                    <a:pt x="0" y="151224"/>
                    <a:pt x="0" y="97467"/>
                  </a:cubicBezTo>
                  <a:cubicBezTo>
                    <a:pt x="0" y="43711"/>
                    <a:pt x="43993" y="0"/>
                    <a:pt x="97761" y="0"/>
                  </a:cubicBezTo>
                  <a:cubicBezTo>
                    <a:pt x="151530" y="272"/>
                    <a:pt x="195251" y="44254"/>
                    <a:pt x="195251" y="97739"/>
                  </a:cubicBezTo>
                  <a:close/>
                  <a:moveTo>
                    <a:pt x="162664" y="98010"/>
                  </a:moveTo>
                  <a:cubicBezTo>
                    <a:pt x="162664" y="62173"/>
                    <a:pt x="133336" y="32851"/>
                    <a:pt x="97490" y="32851"/>
                  </a:cubicBezTo>
                  <a:cubicBezTo>
                    <a:pt x="61915" y="32851"/>
                    <a:pt x="32859" y="61901"/>
                    <a:pt x="32587" y="97196"/>
                  </a:cubicBezTo>
                  <a:cubicBezTo>
                    <a:pt x="32316" y="133033"/>
                    <a:pt x="61372" y="162626"/>
                    <a:pt x="97218" y="162898"/>
                  </a:cubicBezTo>
                  <a:cubicBezTo>
                    <a:pt x="133336" y="162898"/>
                    <a:pt x="162664" y="133848"/>
                    <a:pt x="162664" y="98010"/>
                  </a:cubicBezTo>
                  <a:close/>
                </a:path>
              </a:pathLst>
            </a:custGeom>
            <a:solidFill>
              <a:srgbClr val="000000"/>
            </a:solidFill>
            <a:ln w="2705" cap="flat">
              <a:noFill/>
              <a:prstDash val="solid"/>
              <a:miter/>
            </a:ln>
          </p:spPr>
          <p:txBody>
            <a:bodyPr rtlCol="0" anchor="ctr"/>
            <a:lstStyle/>
            <a:p>
              <a:pPr algn="l" rtl="0"/>
              <a:endParaRPr lang="en-US"/>
            </a:p>
          </p:txBody>
        </p:sp>
      </p:grpSp>
      <p:grpSp>
        <p:nvGrpSpPr>
          <p:cNvPr id="537" name="Group 536">
            <a:extLst>
              <a:ext uri="{FF2B5EF4-FFF2-40B4-BE49-F238E27FC236}">
                <a16:creationId xmlns:a16="http://schemas.microsoft.com/office/drawing/2014/main" id="{B596FA65-2968-7EA8-E513-75E3CC7A6413}"/>
              </a:ext>
            </a:extLst>
          </p:cNvPr>
          <p:cNvGrpSpPr/>
          <p:nvPr/>
        </p:nvGrpSpPr>
        <p:grpSpPr>
          <a:xfrm>
            <a:off x="3985426" y="5078281"/>
            <a:ext cx="601576" cy="612554"/>
            <a:chOff x="11798823" y="4367300"/>
            <a:chExt cx="1220032" cy="1242297"/>
          </a:xfrm>
        </p:grpSpPr>
        <p:grpSp>
          <p:nvGrpSpPr>
            <p:cNvPr id="538" name="Graphic 303">
              <a:extLst>
                <a:ext uri="{FF2B5EF4-FFF2-40B4-BE49-F238E27FC236}">
                  <a16:creationId xmlns:a16="http://schemas.microsoft.com/office/drawing/2014/main" id="{576EA805-F18E-1574-9D08-F6695699E0FA}"/>
                </a:ext>
              </a:extLst>
            </p:cNvPr>
            <p:cNvGrpSpPr/>
            <p:nvPr/>
          </p:nvGrpSpPr>
          <p:grpSpPr>
            <a:xfrm>
              <a:off x="11997137" y="4405884"/>
              <a:ext cx="982858" cy="1164978"/>
              <a:chOff x="8477971" y="2116696"/>
              <a:chExt cx="982858" cy="1164978"/>
            </a:xfrm>
            <a:solidFill>
              <a:srgbClr val="FFFFFF"/>
            </a:solidFill>
          </p:grpSpPr>
          <p:sp>
            <p:nvSpPr>
              <p:cNvPr id="544" name="Freeform 543">
                <a:extLst>
                  <a:ext uri="{FF2B5EF4-FFF2-40B4-BE49-F238E27FC236}">
                    <a16:creationId xmlns:a16="http://schemas.microsoft.com/office/drawing/2014/main" id="{D954DDC8-E425-B3AF-4FF9-ADFD12A66C39}"/>
                  </a:ext>
                </a:extLst>
              </p:cNvPr>
              <p:cNvSpPr/>
              <p:nvPr/>
            </p:nvSpPr>
            <p:spPr>
              <a:xfrm>
                <a:off x="8477971" y="2116696"/>
                <a:ext cx="378568" cy="223600"/>
              </a:xfrm>
              <a:custGeom>
                <a:avLst/>
                <a:gdLst>
                  <a:gd name="connsiteX0" fmla="*/ 378569 w 378568"/>
                  <a:gd name="connsiteY0" fmla="*/ 93540 h 223600"/>
                  <a:gd name="connsiteX1" fmla="*/ 378569 w 378568"/>
                  <a:gd name="connsiteY1" fmla="*/ 223601 h 223600"/>
                  <a:gd name="connsiteX2" fmla="*/ 0 w 378568"/>
                  <a:gd name="connsiteY2" fmla="*/ 223601 h 223600"/>
                  <a:gd name="connsiteX3" fmla="*/ 0 w 378568"/>
                  <a:gd name="connsiteY3" fmla="*/ 91534 h 223600"/>
                  <a:gd name="connsiteX4" fmla="*/ 26085 w 378568"/>
                  <a:gd name="connsiteY4" fmla="*/ 91534 h 223600"/>
                  <a:gd name="connsiteX5" fmla="*/ 91298 w 378568"/>
                  <a:gd name="connsiteY5" fmla="*/ 91534 h 223600"/>
                  <a:gd name="connsiteX6" fmla="*/ 117049 w 378568"/>
                  <a:gd name="connsiteY6" fmla="*/ 67795 h 223600"/>
                  <a:gd name="connsiteX7" fmla="*/ 184602 w 378568"/>
                  <a:gd name="connsiteY7" fmla="*/ 257 h 223600"/>
                  <a:gd name="connsiteX8" fmla="*/ 258176 w 378568"/>
                  <a:gd name="connsiteY8" fmla="*/ 54087 h 223600"/>
                  <a:gd name="connsiteX9" fmla="*/ 260517 w 378568"/>
                  <a:gd name="connsiteY9" fmla="*/ 70136 h 223600"/>
                  <a:gd name="connsiteX10" fmla="*/ 283926 w 378568"/>
                  <a:gd name="connsiteY10" fmla="*/ 91534 h 223600"/>
                  <a:gd name="connsiteX11" fmla="*/ 364188 w 378568"/>
                  <a:gd name="connsiteY11" fmla="*/ 92871 h 223600"/>
                  <a:gd name="connsiteX12" fmla="*/ 378569 w 378568"/>
                  <a:gd name="connsiteY12" fmla="*/ 93540 h 223600"/>
                  <a:gd name="connsiteX13" fmla="*/ 310012 w 378568"/>
                  <a:gd name="connsiteY13" fmla="*/ 176124 h 223600"/>
                  <a:gd name="connsiteX14" fmla="*/ 310012 w 378568"/>
                  <a:gd name="connsiteY14" fmla="*/ 137674 h 223600"/>
                  <a:gd name="connsiteX15" fmla="*/ 277907 w 378568"/>
                  <a:gd name="connsiteY15" fmla="*/ 138008 h 223600"/>
                  <a:gd name="connsiteX16" fmla="*/ 270549 w 378568"/>
                  <a:gd name="connsiteY16" fmla="*/ 144695 h 223600"/>
                  <a:gd name="connsiteX17" fmla="*/ 270215 w 378568"/>
                  <a:gd name="connsiteY17" fmla="*/ 176124 h 223600"/>
                  <a:gd name="connsiteX18" fmla="*/ 310012 w 378568"/>
                  <a:gd name="connsiteY18" fmla="*/ 176124 h 223600"/>
                  <a:gd name="connsiteX19" fmla="*/ 207343 w 378568"/>
                  <a:gd name="connsiteY19" fmla="*/ 139345 h 223600"/>
                  <a:gd name="connsiteX20" fmla="*/ 167212 w 378568"/>
                  <a:gd name="connsiteY20" fmla="*/ 171108 h 223600"/>
                  <a:gd name="connsiteX21" fmla="*/ 168216 w 378568"/>
                  <a:gd name="connsiteY21" fmla="*/ 176124 h 223600"/>
                  <a:gd name="connsiteX22" fmla="*/ 207343 w 378568"/>
                  <a:gd name="connsiteY22" fmla="*/ 176124 h 223600"/>
                  <a:gd name="connsiteX23" fmla="*/ 207343 w 378568"/>
                  <a:gd name="connsiteY23" fmla="*/ 139345 h 223600"/>
                  <a:gd name="connsiteX24" fmla="*/ 64544 w 378568"/>
                  <a:gd name="connsiteY24" fmla="*/ 176124 h 223600"/>
                  <a:gd name="connsiteX25" fmla="*/ 104006 w 378568"/>
                  <a:gd name="connsiteY25" fmla="*/ 176124 h 223600"/>
                  <a:gd name="connsiteX26" fmla="*/ 104006 w 378568"/>
                  <a:gd name="connsiteY26" fmla="*/ 138677 h 223600"/>
                  <a:gd name="connsiteX27" fmla="*/ 64544 w 378568"/>
                  <a:gd name="connsiteY27" fmla="*/ 138677 h 223600"/>
                  <a:gd name="connsiteX28" fmla="*/ 64544 w 378568"/>
                  <a:gd name="connsiteY28" fmla="*/ 176124 h 2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568" h="223600">
                    <a:moveTo>
                      <a:pt x="378569" y="93540"/>
                    </a:moveTo>
                    <a:cubicBezTo>
                      <a:pt x="378569" y="137674"/>
                      <a:pt x="378569" y="180470"/>
                      <a:pt x="378569" y="223601"/>
                    </a:cubicBezTo>
                    <a:cubicBezTo>
                      <a:pt x="252156" y="223601"/>
                      <a:pt x="126412" y="223601"/>
                      <a:pt x="0" y="223601"/>
                    </a:cubicBezTo>
                    <a:cubicBezTo>
                      <a:pt x="0" y="179133"/>
                      <a:pt x="0" y="136002"/>
                      <a:pt x="0" y="91534"/>
                    </a:cubicBezTo>
                    <a:cubicBezTo>
                      <a:pt x="9698" y="91534"/>
                      <a:pt x="17725" y="91534"/>
                      <a:pt x="26085" y="91534"/>
                    </a:cubicBezTo>
                    <a:cubicBezTo>
                      <a:pt x="47823" y="91534"/>
                      <a:pt x="69560" y="91534"/>
                      <a:pt x="91298" y="91534"/>
                    </a:cubicBezTo>
                    <a:cubicBezTo>
                      <a:pt x="110360" y="91534"/>
                      <a:pt x="115376" y="86853"/>
                      <a:pt x="117049" y="67795"/>
                    </a:cubicBezTo>
                    <a:cubicBezTo>
                      <a:pt x="120058" y="31686"/>
                      <a:pt x="148150" y="3601"/>
                      <a:pt x="184602" y="257"/>
                    </a:cubicBezTo>
                    <a:cubicBezTo>
                      <a:pt x="216707" y="-2752"/>
                      <a:pt x="249481" y="20987"/>
                      <a:pt x="258176" y="54087"/>
                    </a:cubicBezTo>
                    <a:cubicBezTo>
                      <a:pt x="259513" y="59437"/>
                      <a:pt x="259848" y="64786"/>
                      <a:pt x="260517" y="70136"/>
                    </a:cubicBezTo>
                    <a:cubicBezTo>
                      <a:pt x="262523" y="85850"/>
                      <a:pt x="267874" y="91200"/>
                      <a:pt x="283926" y="91534"/>
                    </a:cubicBezTo>
                    <a:cubicBezTo>
                      <a:pt x="310680" y="92203"/>
                      <a:pt x="337434" y="92203"/>
                      <a:pt x="364188" y="92871"/>
                    </a:cubicBezTo>
                    <a:cubicBezTo>
                      <a:pt x="368536" y="92871"/>
                      <a:pt x="372883" y="93206"/>
                      <a:pt x="378569" y="93540"/>
                    </a:cubicBezTo>
                    <a:close/>
                    <a:moveTo>
                      <a:pt x="310012" y="176124"/>
                    </a:moveTo>
                    <a:cubicBezTo>
                      <a:pt x="310012" y="162750"/>
                      <a:pt x="310012" y="150379"/>
                      <a:pt x="310012" y="137674"/>
                    </a:cubicBezTo>
                    <a:cubicBezTo>
                      <a:pt x="298307" y="137674"/>
                      <a:pt x="287940" y="137339"/>
                      <a:pt x="277907" y="138008"/>
                    </a:cubicBezTo>
                    <a:cubicBezTo>
                      <a:pt x="275231" y="138342"/>
                      <a:pt x="270884" y="142355"/>
                      <a:pt x="270549" y="144695"/>
                    </a:cubicBezTo>
                    <a:cubicBezTo>
                      <a:pt x="269546" y="154725"/>
                      <a:pt x="270215" y="165090"/>
                      <a:pt x="270215" y="176124"/>
                    </a:cubicBezTo>
                    <a:cubicBezTo>
                      <a:pt x="284261" y="176124"/>
                      <a:pt x="296969" y="176124"/>
                      <a:pt x="310012" y="176124"/>
                    </a:cubicBezTo>
                    <a:close/>
                    <a:moveTo>
                      <a:pt x="207343" y="139345"/>
                    </a:moveTo>
                    <a:cubicBezTo>
                      <a:pt x="169219" y="132659"/>
                      <a:pt x="165875" y="135333"/>
                      <a:pt x="167212" y="171108"/>
                    </a:cubicBezTo>
                    <a:cubicBezTo>
                      <a:pt x="167212" y="172780"/>
                      <a:pt x="167881" y="174118"/>
                      <a:pt x="168216" y="176124"/>
                    </a:cubicBezTo>
                    <a:cubicBezTo>
                      <a:pt x="181258" y="176124"/>
                      <a:pt x="193966" y="176124"/>
                      <a:pt x="207343" y="176124"/>
                    </a:cubicBezTo>
                    <a:cubicBezTo>
                      <a:pt x="207343" y="163418"/>
                      <a:pt x="207343" y="151382"/>
                      <a:pt x="207343" y="139345"/>
                    </a:cubicBezTo>
                    <a:close/>
                    <a:moveTo>
                      <a:pt x="64544" y="176124"/>
                    </a:moveTo>
                    <a:cubicBezTo>
                      <a:pt x="78255" y="176124"/>
                      <a:pt x="90963" y="176124"/>
                      <a:pt x="104006" y="176124"/>
                    </a:cubicBezTo>
                    <a:cubicBezTo>
                      <a:pt x="104006" y="163084"/>
                      <a:pt x="104006" y="151048"/>
                      <a:pt x="104006" y="138677"/>
                    </a:cubicBezTo>
                    <a:cubicBezTo>
                      <a:pt x="90295" y="138677"/>
                      <a:pt x="77586" y="138677"/>
                      <a:pt x="64544" y="138677"/>
                    </a:cubicBezTo>
                    <a:cubicBezTo>
                      <a:pt x="64544" y="151382"/>
                      <a:pt x="64544" y="163084"/>
                      <a:pt x="64544" y="176124"/>
                    </a:cubicBezTo>
                    <a:close/>
                  </a:path>
                </a:pathLst>
              </a:custGeom>
              <a:solidFill>
                <a:srgbClr val="F79037"/>
              </a:solidFill>
              <a:ln w="3330" cap="flat">
                <a:noFill/>
                <a:prstDash val="solid"/>
                <a:miter/>
              </a:ln>
            </p:spPr>
            <p:txBody>
              <a:bodyPr rtlCol="0" anchor="ctr"/>
              <a:lstStyle/>
              <a:p>
                <a:pPr algn="l" rtl="0"/>
                <a:endParaRPr lang="en-US"/>
              </a:p>
            </p:txBody>
          </p:sp>
          <p:sp>
            <p:nvSpPr>
              <p:cNvPr id="545" name="Freeform 544">
                <a:extLst>
                  <a:ext uri="{FF2B5EF4-FFF2-40B4-BE49-F238E27FC236}">
                    <a16:creationId xmlns:a16="http://schemas.microsoft.com/office/drawing/2014/main" id="{72AE8258-0310-74F6-3764-B0A8AAD045D4}"/>
                  </a:ext>
                </a:extLst>
              </p:cNvPr>
              <p:cNvSpPr/>
              <p:nvPr/>
            </p:nvSpPr>
            <p:spPr>
              <a:xfrm>
                <a:off x="9236112" y="3056134"/>
                <a:ext cx="224717" cy="225540"/>
              </a:xfrm>
              <a:custGeom>
                <a:avLst/>
                <a:gdLst>
                  <a:gd name="connsiteX0" fmla="*/ 0 w 224717"/>
                  <a:gd name="connsiteY0" fmla="*/ 43131 h 225540"/>
                  <a:gd name="connsiteX1" fmla="*/ 7023 w 224717"/>
                  <a:gd name="connsiteY1" fmla="*/ 35775 h 225540"/>
                  <a:gd name="connsiteX2" fmla="*/ 42472 w 224717"/>
                  <a:gd name="connsiteY2" fmla="*/ 0 h 225540"/>
                  <a:gd name="connsiteX3" fmla="*/ 91632 w 224717"/>
                  <a:gd name="connsiteY3" fmla="*/ 36109 h 225540"/>
                  <a:gd name="connsiteX4" fmla="*/ 195304 w 224717"/>
                  <a:gd name="connsiteY4" fmla="*/ 128055 h 225540"/>
                  <a:gd name="connsiteX5" fmla="*/ 220051 w 224717"/>
                  <a:gd name="connsiteY5" fmla="*/ 162158 h 225540"/>
                  <a:gd name="connsiteX6" fmla="*/ 217710 w 224717"/>
                  <a:gd name="connsiteY6" fmla="*/ 194590 h 225540"/>
                  <a:gd name="connsiteX7" fmla="*/ 137449 w 224717"/>
                  <a:gd name="connsiteY7" fmla="*/ 205289 h 225540"/>
                  <a:gd name="connsiteX8" fmla="*/ 17390 w 224717"/>
                  <a:gd name="connsiteY8" fmla="*/ 68541 h 225540"/>
                  <a:gd name="connsiteX9" fmla="*/ 0 w 224717"/>
                  <a:gd name="connsiteY9" fmla="*/ 43131 h 2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17" h="225540">
                    <a:moveTo>
                      <a:pt x="0" y="43131"/>
                    </a:moveTo>
                    <a:cubicBezTo>
                      <a:pt x="3010" y="40122"/>
                      <a:pt x="5016" y="37781"/>
                      <a:pt x="7023" y="35775"/>
                    </a:cubicBezTo>
                    <a:cubicBezTo>
                      <a:pt x="18393" y="24073"/>
                      <a:pt x="29764" y="12705"/>
                      <a:pt x="42472" y="0"/>
                    </a:cubicBezTo>
                    <a:cubicBezTo>
                      <a:pt x="59193" y="12371"/>
                      <a:pt x="76249" y="23070"/>
                      <a:pt x="91632" y="36109"/>
                    </a:cubicBezTo>
                    <a:cubicBezTo>
                      <a:pt x="126747" y="66201"/>
                      <a:pt x="161527" y="96626"/>
                      <a:pt x="195304" y="128055"/>
                    </a:cubicBezTo>
                    <a:cubicBezTo>
                      <a:pt x="205337" y="137417"/>
                      <a:pt x="212360" y="150456"/>
                      <a:pt x="220051" y="162158"/>
                    </a:cubicBezTo>
                    <a:cubicBezTo>
                      <a:pt x="227074" y="173192"/>
                      <a:pt x="226071" y="184225"/>
                      <a:pt x="217710" y="194590"/>
                    </a:cubicBezTo>
                    <a:cubicBezTo>
                      <a:pt x="184937" y="234043"/>
                      <a:pt x="173566" y="233708"/>
                      <a:pt x="137449" y="205289"/>
                    </a:cubicBezTo>
                    <a:cubicBezTo>
                      <a:pt x="89291" y="167174"/>
                      <a:pt x="52839" y="118024"/>
                      <a:pt x="17390" y="68541"/>
                    </a:cubicBezTo>
                    <a:cubicBezTo>
                      <a:pt x="11370" y="60517"/>
                      <a:pt x="6020" y="52158"/>
                      <a:pt x="0" y="43131"/>
                    </a:cubicBezTo>
                    <a:close/>
                  </a:path>
                </a:pathLst>
              </a:custGeom>
              <a:solidFill>
                <a:srgbClr val="F79037"/>
              </a:solidFill>
              <a:ln w="3330" cap="flat">
                <a:noFill/>
                <a:prstDash val="solid"/>
                <a:miter/>
              </a:ln>
            </p:spPr>
            <p:txBody>
              <a:bodyPr rtlCol="0" anchor="ctr"/>
              <a:lstStyle/>
              <a:p>
                <a:pPr algn="l" rtl="0"/>
                <a:endParaRPr lang="en-US"/>
              </a:p>
            </p:txBody>
          </p:sp>
        </p:grpSp>
        <p:grpSp>
          <p:nvGrpSpPr>
            <p:cNvPr id="539" name="Graphic 303">
              <a:extLst>
                <a:ext uri="{FF2B5EF4-FFF2-40B4-BE49-F238E27FC236}">
                  <a16:creationId xmlns:a16="http://schemas.microsoft.com/office/drawing/2014/main" id="{B997EDFE-63CD-8EAD-0FE7-FC5A7CBB58E0}"/>
                </a:ext>
              </a:extLst>
            </p:cNvPr>
            <p:cNvGrpSpPr/>
            <p:nvPr/>
          </p:nvGrpSpPr>
          <p:grpSpPr>
            <a:xfrm>
              <a:off x="11798823" y="4367300"/>
              <a:ext cx="1220032" cy="1242297"/>
              <a:chOff x="8279657" y="2078112"/>
              <a:chExt cx="1220032" cy="1242297"/>
            </a:xfrm>
            <a:solidFill>
              <a:srgbClr val="000000"/>
            </a:solidFill>
          </p:grpSpPr>
          <p:sp>
            <p:nvSpPr>
              <p:cNvPr id="540" name="Freeform 539">
                <a:extLst>
                  <a:ext uri="{FF2B5EF4-FFF2-40B4-BE49-F238E27FC236}">
                    <a16:creationId xmlns:a16="http://schemas.microsoft.com/office/drawing/2014/main" id="{13970DC4-B766-D32C-531A-8DFF5FFE9B6F}"/>
                  </a:ext>
                </a:extLst>
              </p:cNvPr>
              <p:cNvSpPr/>
              <p:nvPr/>
            </p:nvSpPr>
            <p:spPr>
              <a:xfrm>
                <a:off x="8279657" y="2078112"/>
                <a:ext cx="1220032" cy="1242297"/>
              </a:xfrm>
              <a:custGeom>
                <a:avLst/>
                <a:gdLst>
                  <a:gd name="connsiteX0" fmla="*/ 157514 w 1220032"/>
                  <a:gd name="connsiteY0" fmla="*/ 178265 h 1242297"/>
                  <a:gd name="connsiteX1" fmla="*/ 157514 w 1220032"/>
                  <a:gd name="connsiteY1" fmla="*/ 136137 h 1242297"/>
                  <a:gd name="connsiteX2" fmla="*/ 202661 w 1220032"/>
                  <a:gd name="connsiteY2" fmla="*/ 90666 h 1242297"/>
                  <a:gd name="connsiteX3" fmla="*/ 266536 w 1220032"/>
                  <a:gd name="connsiteY3" fmla="*/ 91000 h 1242297"/>
                  <a:gd name="connsiteX4" fmla="*/ 280917 w 1220032"/>
                  <a:gd name="connsiteY4" fmla="*/ 80301 h 1242297"/>
                  <a:gd name="connsiteX5" fmla="*/ 369205 w 1220032"/>
                  <a:gd name="connsiteY5" fmla="*/ 1729 h 1242297"/>
                  <a:gd name="connsiteX6" fmla="*/ 474548 w 1220032"/>
                  <a:gd name="connsiteY6" fmla="*/ 44526 h 1242297"/>
                  <a:gd name="connsiteX7" fmla="*/ 491270 w 1220032"/>
                  <a:gd name="connsiteY7" fmla="*/ 80301 h 1242297"/>
                  <a:gd name="connsiteX8" fmla="*/ 503309 w 1220032"/>
                  <a:gd name="connsiteY8" fmla="*/ 89328 h 1242297"/>
                  <a:gd name="connsiteX9" fmla="*/ 568522 w 1220032"/>
                  <a:gd name="connsiteY9" fmla="*/ 89328 h 1242297"/>
                  <a:gd name="connsiteX10" fmla="*/ 614338 w 1220032"/>
                  <a:gd name="connsiteY10" fmla="*/ 135134 h 1242297"/>
                  <a:gd name="connsiteX11" fmla="*/ 614338 w 1220032"/>
                  <a:gd name="connsiteY11" fmla="*/ 178265 h 1242297"/>
                  <a:gd name="connsiteX12" fmla="*/ 628049 w 1220032"/>
                  <a:gd name="connsiteY12" fmla="*/ 178265 h 1242297"/>
                  <a:gd name="connsiteX13" fmla="*/ 745767 w 1220032"/>
                  <a:gd name="connsiteY13" fmla="*/ 178265 h 1242297"/>
                  <a:gd name="connsiteX14" fmla="*/ 771183 w 1220032"/>
                  <a:gd name="connsiteY14" fmla="*/ 203341 h 1242297"/>
                  <a:gd name="connsiteX15" fmla="*/ 770849 w 1220032"/>
                  <a:gd name="connsiteY15" fmla="*/ 377201 h 1242297"/>
                  <a:gd name="connsiteX16" fmla="*/ 784560 w 1220032"/>
                  <a:gd name="connsiteY16" fmla="*/ 396259 h 1242297"/>
                  <a:gd name="connsiteX17" fmla="*/ 1009293 w 1220032"/>
                  <a:gd name="connsiteY17" fmla="*/ 745317 h 1242297"/>
                  <a:gd name="connsiteX18" fmla="*/ 933379 w 1220032"/>
                  <a:gd name="connsiteY18" fmla="*/ 920515 h 1242297"/>
                  <a:gd name="connsiteX19" fmla="*/ 929700 w 1220032"/>
                  <a:gd name="connsiteY19" fmla="*/ 925530 h 1242297"/>
                  <a:gd name="connsiteX20" fmla="*/ 964815 w 1220032"/>
                  <a:gd name="connsiteY20" fmla="*/ 958965 h 1242297"/>
                  <a:gd name="connsiteX21" fmla="*/ 979864 w 1220032"/>
                  <a:gd name="connsiteY21" fmla="*/ 940910 h 1242297"/>
                  <a:gd name="connsiteX22" fmla="*/ 1006952 w 1220032"/>
                  <a:gd name="connsiteY22" fmla="*/ 937567 h 1242297"/>
                  <a:gd name="connsiteX23" fmla="*/ 1175502 w 1220032"/>
                  <a:gd name="connsiteY23" fmla="*/ 1074315 h 1242297"/>
                  <a:gd name="connsiteX24" fmla="*/ 1213627 w 1220032"/>
                  <a:gd name="connsiteY24" fmla="*/ 1130819 h 1242297"/>
                  <a:gd name="connsiteX25" fmla="*/ 1210282 w 1220032"/>
                  <a:gd name="connsiteY25" fmla="*/ 1186655 h 1242297"/>
                  <a:gd name="connsiteX26" fmla="*/ 1163797 w 1220032"/>
                  <a:gd name="connsiteY26" fmla="*/ 1232795 h 1242297"/>
                  <a:gd name="connsiteX27" fmla="*/ 1109955 w 1220032"/>
                  <a:gd name="connsiteY27" fmla="*/ 1236139 h 1242297"/>
                  <a:gd name="connsiteX28" fmla="*/ 1050428 w 1220032"/>
                  <a:gd name="connsiteY28" fmla="*/ 1195683 h 1242297"/>
                  <a:gd name="connsiteX29" fmla="*/ 916323 w 1220032"/>
                  <a:gd name="connsiteY29" fmla="*/ 1029847 h 1242297"/>
                  <a:gd name="connsiteX30" fmla="*/ 919668 w 1220032"/>
                  <a:gd name="connsiteY30" fmla="*/ 1000758 h 1242297"/>
                  <a:gd name="connsiteX31" fmla="*/ 935720 w 1220032"/>
                  <a:gd name="connsiteY31" fmla="*/ 986047 h 1242297"/>
                  <a:gd name="connsiteX32" fmla="*/ 903950 w 1220032"/>
                  <a:gd name="connsiteY32" fmla="*/ 955287 h 1242297"/>
                  <a:gd name="connsiteX33" fmla="*/ 815996 w 1220032"/>
                  <a:gd name="connsiteY33" fmla="*/ 1006777 h 1242297"/>
                  <a:gd name="connsiteX34" fmla="*/ 784560 w 1220032"/>
                  <a:gd name="connsiteY34" fmla="*/ 1018479 h 1242297"/>
                  <a:gd name="connsiteX35" fmla="*/ 772855 w 1220032"/>
                  <a:gd name="connsiteY35" fmla="*/ 1034193 h 1242297"/>
                  <a:gd name="connsiteX36" fmla="*/ 773190 w 1220032"/>
                  <a:gd name="connsiteY36" fmla="*/ 1195683 h 1242297"/>
                  <a:gd name="connsiteX37" fmla="*/ 746770 w 1220032"/>
                  <a:gd name="connsiteY37" fmla="*/ 1222430 h 1242297"/>
                  <a:gd name="connsiteX38" fmla="*/ 27088 w 1220032"/>
                  <a:gd name="connsiteY38" fmla="*/ 1222430 h 1242297"/>
                  <a:gd name="connsiteX39" fmla="*/ 0 w 1220032"/>
                  <a:gd name="connsiteY39" fmla="*/ 1195014 h 1242297"/>
                  <a:gd name="connsiteX40" fmla="*/ 0 w 1220032"/>
                  <a:gd name="connsiteY40" fmla="*/ 205347 h 1242297"/>
                  <a:gd name="connsiteX41" fmla="*/ 27423 w 1220032"/>
                  <a:gd name="connsiteY41" fmla="*/ 177930 h 1242297"/>
                  <a:gd name="connsiteX42" fmla="*/ 142465 w 1220032"/>
                  <a:gd name="connsiteY42" fmla="*/ 177930 h 1242297"/>
                  <a:gd name="connsiteX43" fmla="*/ 157514 w 1220032"/>
                  <a:gd name="connsiteY43" fmla="*/ 178265 h 1242297"/>
                  <a:gd name="connsiteX44" fmla="*/ 39797 w 1220032"/>
                  <a:gd name="connsiteY44" fmla="*/ 1183646 h 1242297"/>
                  <a:gd name="connsiteX45" fmla="*/ 735400 w 1220032"/>
                  <a:gd name="connsiteY45" fmla="*/ 1183646 h 1242297"/>
                  <a:gd name="connsiteX46" fmla="*/ 735400 w 1220032"/>
                  <a:gd name="connsiteY46" fmla="*/ 1033190 h 1242297"/>
                  <a:gd name="connsiteX47" fmla="*/ 642095 w 1220032"/>
                  <a:gd name="connsiteY47" fmla="*/ 1032521 h 1242297"/>
                  <a:gd name="connsiteX48" fmla="*/ 443447 w 1220032"/>
                  <a:gd name="connsiteY48" fmla="*/ 928874 h 1242297"/>
                  <a:gd name="connsiteX49" fmla="*/ 433414 w 1220032"/>
                  <a:gd name="connsiteY49" fmla="*/ 924193 h 1242297"/>
                  <a:gd name="connsiteX50" fmla="*/ 362516 w 1220032"/>
                  <a:gd name="connsiteY50" fmla="*/ 952947 h 1242297"/>
                  <a:gd name="connsiteX51" fmla="*/ 302989 w 1220032"/>
                  <a:gd name="connsiteY51" fmla="*/ 1045561 h 1242297"/>
                  <a:gd name="connsiteX52" fmla="*/ 209684 w 1220032"/>
                  <a:gd name="connsiteY52" fmla="*/ 1004436 h 1242297"/>
                  <a:gd name="connsiteX53" fmla="*/ 246471 w 1220032"/>
                  <a:gd name="connsiteY53" fmla="*/ 891761 h 1242297"/>
                  <a:gd name="connsiteX54" fmla="*/ 173232 w 1220032"/>
                  <a:gd name="connsiteY54" fmla="*/ 551062 h 1242297"/>
                  <a:gd name="connsiteX55" fmla="*/ 161193 w 1220032"/>
                  <a:gd name="connsiteY55" fmla="*/ 540362 h 1242297"/>
                  <a:gd name="connsiteX56" fmla="*/ 95645 w 1220032"/>
                  <a:gd name="connsiteY56" fmla="*/ 441730 h 1242297"/>
                  <a:gd name="connsiteX57" fmla="*/ 170891 w 1220032"/>
                  <a:gd name="connsiteY57" fmla="*/ 378539 h 1242297"/>
                  <a:gd name="connsiteX58" fmla="*/ 252491 w 1220032"/>
                  <a:gd name="connsiteY58" fmla="*/ 434709 h 1242297"/>
                  <a:gd name="connsiteX59" fmla="*/ 219717 w 1220032"/>
                  <a:gd name="connsiteY59" fmla="*/ 527657 h 1242297"/>
                  <a:gd name="connsiteX60" fmla="*/ 212360 w 1220032"/>
                  <a:gd name="connsiteY60" fmla="*/ 545712 h 1242297"/>
                  <a:gd name="connsiteX61" fmla="*/ 227409 w 1220032"/>
                  <a:gd name="connsiteY61" fmla="*/ 617931 h 1242297"/>
                  <a:gd name="connsiteX62" fmla="*/ 280582 w 1220032"/>
                  <a:gd name="connsiteY62" fmla="*/ 876047 h 1242297"/>
                  <a:gd name="connsiteX63" fmla="*/ 288943 w 1220032"/>
                  <a:gd name="connsiteY63" fmla="*/ 885743 h 1242297"/>
                  <a:gd name="connsiteX64" fmla="*/ 340779 w 1220032"/>
                  <a:gd name="connsiteY64" fmla="*/ 913494 h 1242297"/>
                  <a:gd name="connsiteX65" fmla="*/ 350477 w 1220032"/>
                  <a:gd name="connsiteY65" fmla="*/ 915500 h 1242297"/>
                  <a:gd name="connsiteX66" fmla="*/ 409001 w 1220032"/>
                  <a:gd name="connsiteY66" fmla="*/ 891427 h 1242297"/>
                  <a:gd name="connsiteX67" fmla="*/ 406995 w 1220032"/>
                  <a:gd name="connsiteY67" fmla="*/ 530332 h 1242297"/>
                  <a:gd name="connsiteX68" fmla="*/ 734062 w 1220032"/>
                  <a:gd name="connsiteY68" fmla="*/ 379207 h 1242297"/>
                  <a:gd name="connsiteX69" fmla="*/ 734062 w 1220032"/>
                  <a:gd name="connsiteY69" fmla="*/ 215377 h 1242297"/>
                  <a:gd name="connsiteX70" fmla="*/ 623033 w 1220032"/>
                  <a:gd name="connsiteY70" fmla="*/ 215377 h 1242297"/>
                  <a:gd name="connsiteX71" fmla="*/ 616010 w 1220032"/>
                  <a:gd name="connsiteY71" fmla="*/ 216380 h 1242297"/>
                  <a:gd name="connsiteX72" fmla="*/ 616010 w 1220032"/>
                  <a:gd name="connsiteY72" fmla="*/ 256502 h 1242297"/>
                  <a:gd name="connsiteX73" fmla="*/ 569525 w 1220032"/>
                  <a:gd name="connsiteY73" fmla="*/ 302642 h 1242297"/>
                  <a:gd name="connsiteX74" fmla="*/ 203999 w 1220032"/>
                  <a:gd name="connsiteY74" fmla="*/ 302642 h 1242297"/>
                  <a:gd name="connsiteX75" fmla="*/ 157848 w 1220032"/>
                  <a:gd name="connsiteY75" fmla="*/ 255833 h 1242297"/>
                  <a:gd name="connsiteX76" fmla="*/ 157848 w 1220032"/>
                  <a:gd name="connsiteY76" fmla="*/ 216046 h 1242297"/>
                  <a:gd name="connsiteX77" fmla="*/ 40131 w 1220032"/>
                  <a:gd name="connsiteY77" fmla="*/ 216046 h 1242297"/>
                  <a:gd name="connsiteX78" fmla="*/ 39797 w 1220032"/>
                  <a:gd name="connsiteY78" fmla="*/ 1183646 h 1242297"/>
                  <a:gd name="connsiteX79" fmla="*/ 474214 w 1220032"/>
                  <a:gd name="connsiteY79" fmla="*/ 906807 h 1242297"/>
                  <a:gd name="connsiteX80" fmla="*/ 868166 w 1220032"/>
                  <a:gd name="connsiteY80" fmla="*/ 932217 h 1242297"/>
                  <a:gd name="connsiteX81" fmla="*/ 903281 w 1220032"/>
                  <a:gd name="connsiteY81" fmla="*/ 514283 h 1242297"/>
                  <a:gd name="connsiteX82" fmla="*/ 492942 w 1220032"/>
                  <a:gd name="connsiteY82" fmla="*/ 489207 h 1242297"/>
                  <a:gd name="connsiteX83" fmla="*/ 449801 w 1220032"/>
                  <a:gd name="connsiteY83" fmla="*/ 875378 h 1242297"/>
                  <a:gd name="connsiteX84" fmla="*/ 539427 w 1220032"/>
                  <a:gd name="connsiteY84" fmla="*/ 837263 h 1242297"/>
                  <a:gd name="connsiteX85" fmla="*/ 641761 w 1220032"/>
                  <a:gd name="connsiteY85" fmla="*/ 744983 h 1242297"/>
                  <a:gd name="connsiteX86" fmla="*/ 652128 w 1220032"/>
                  <a:gd name="connsiteY86" fmla="*/ 742642 h 1242297"/>
                  <a:gd name="connsiteX87" fmla="*/ 714665 w 1220032"/>
                  <a:gd name="connsiteY87" fmla="*/ 651031 h 1242297"/>
                  <a:gd name="connsiteX88" fmla="*/ 708311 w 1220032"/>
                  <a:gd name="connsiteY88" fmla="*/ 642338 h 1242297"/>
                  <a:gd name="connsiteX89" fmla="*/ 715669 w 1220032"/>
                  <a:gd name="connsiteY89" fmla="*/ 541031 h 1242297"/>
                  <a:gd name="connsiteX90" fmla="*/ 815327 w 1220032"/>
                  <a:gd name="connsiteY90" fmla="*/ 525651 h 1242297"/>
                  <a:gd name="connsiteX91" fmla="*/ 853451 w 1220032"/>
                  <a:gd name="connsiteY91" fmla="*/ 618934 h 1242297"/>
                  <a:gd name="connsiteX92" fmla="*/ 770180 w 1220032"/>
                  <a:gd name="connsiteY92" fmla="*/ 676442 h 1242297"/>
                  <a:gd name="connsiteX93" fmla="*/ 728377 w 1220032"/>
                  <a:gd name="connsiteY93" fmla="*/ 698174 h 1242297"/>
                  <a:gd name="connsiteX94" fmla="*/ 725701 w 1220032"/>
                  <a:gd name="connsiteY94" fmla="*/ 702186 h 1242297"/>
                  <a:gd name="connsiteX95" fmla="*/ 680554 w 1220032"/>
                  <a:gd name="connsiteY95" fmla="*/ 768721 h 1242297"/>
                  <a:gd name="connsiteX96" fmla="*/ 673865 w 1220032"/>
                  <a:gd name="connsiteY96" fmla="*/ 884406 h 1242297"/>
                  <a:gd name="connsiteX97" fmla="*/ 555145 w 1220032"/>
                  <a:gd name="connsiteY97" fmla="*/ 872369 h 1242297"/>
                  <a:gd name="connsiteX98" fmla="*/ 474214 w 1220032"/>
                  <a:gd name="connsiteY98" fmla="*/ 906807 h 1242297"/>
                  <a:gd name="connsiteX99" fmla="*/ 576882 w 1220032"/>
                  <a:gd name="connsiteY99" fmla="*/ 132125 h 1242297"/>
                  <a:gd name="connsiteX100" fmla="*/ 562168 w 1220032"/>
                  <a:gd name="connsiteY100" fmla="*/ 131122 h 1242297"/>
                  <a:gd name="connsiteX101" fmla="*/ 481906 w 1220032"/>
                  <a:gd name="connsiteY101" fmla="*/ 129784 h 1242297"/>
                  <a:gd name="connsiteX102" fmla="*/ 458496 w 1220032"/>
                  <a:gd name="connsiteY102" fmla="*/ 108386 h 1242297"/>
                  <a:gd name="connsiteX103" fmla="*/ 456155 w 1220032"/>
                  <a:gd name="connsiteY103" fmla="*/ 92337 h 1242297"/>
                  <a:gd name="connsiteX104" fmla="*/ 382582 w 1220032"/>
                  <a:gd name="connsiteY104" fmla="*/ 38508 h 1242297"/>
                  <a:gd name="connsiteX105" fmla="*/ 315028 w 1220032"/>
                  <a:gd name="connsiteY105" fmla="*/ 106046 h 1242297"/>
                  <a:gd name="connsiteX106" fmla="*/ 289277 w 1220032"/>
                  <a:gd name="connsiteY106" fmla="*/ 129784 h 1242297"/>
                  <a:gd name="connsiteX107" fmla="*/ 224064 w 1220032"/>
                  <a:gd name="connsiteY107" fmla="*/ 129784 h 1242297"/>
                  <a:gd name="connsiteX108" fmla="*/ 197979 w 1220032"/>
                  <a:gd name="connsiteY108" fmla="*/ 129784 h 1242297"/>
                  <a:gd name="connsiteX109" fmla="*/ 197979 w 1220032"/>
                  <a:gd name="connsiteY109" fmla="*/ 261851 h 1242297"/>
                  <a:gd name="connsiteX110" fmla="*/ 576548 w 1220032"/>
                  <a:gd name="connsiteY110" fmla="*/ 261851 h 1242297"/>
                  <a:gd name="connsiteX111" fmla="*/ 576882 w 1220032"/>
                  <a:gd name="connsiteY111" fmla="*/ 132125 h 1242297"/>
                  <a:gd name="connsiteX112" fmla="*/ 956454 w 1220032"/>
                  <a:gd name="connsiteY112" fmla="*/ 1021153 h 1242297"/>
                  <a:gd name="connsiteX113" fmla="*/ 973844 w 1220032"/>
                  <a:gd name="connsiteY113" fmla="*/ 1046564 h 1242297"/>
                  <a:gd name="connsiteX114" fmla="*/ 1093903 w 1220032"/>
                  <a:gd name="connsiteY114" fmla="*/ 1183312 h 1242297"/>
                  <a:gd name="connsiteX115" fmla="*/ 1174165 w 1220032"/>
                  <a:gd name="connsiteY115" fmla="*/ 1172613 h 1242297"/>
                  <a:gd name="connsiteX116" fmla="*/ 1176506 w 1220032"/>
                  <a:gd name="connsiteY116" fmla="*/ 1140181 h 1242297"/>
                  <a:gd name="connsiteX117" fmla="*/ 1151758 w 1220032"/>
                  <a:gd name="connsiteY117" fmla="*/ 1106078 h 1242297"/>
                  <a:gd name="connsiteX118" fmla="*/ 1048087 w 1220032"/>
                  <a:gd name="connsiteY118" fmla="*/ 1014132 h 1242297"/>
                  <a:gd name="connsiteX119" fmla="*/ 998926 w 1220032"/>
                  <a:gd name="connsiteY119" fmla="*/ 978023 h 1242297"/>
                  <a:gd name="connsiteX120" fmla="*/ 963477 w 1220032"/>
                  <a:gd name="connsiteY120" fmla="*/ 1013798 h 1242297"/>
                  <a:gd name="connsiteX121" fmla="*/ 956454 w 1220032"/>
                  <a:gd name="connsiteY121" fmla="*/ 1021153 h 1242297"/>
                  <a:gd name="connsiteX122" fmla="*/ 577551 w 1220032"/>
                  <a:gd name="connsiteY122" fmla="*/ 822217 h 1242297"/>
                  <a:gd name="connsiteX123" fmla="*/ 619354 w 1220032"/>
                  <a:gd name="connsiteY123" fmla="*/ 865682 h 1242297"/>
                  <a:gd name="connsiteX124" fmla="*/ 662830 w 1220032"/>
                  <a:gd name="connsiteY124" fmla="*/ 823220 h 1242297"/>
                  <a:gd name="connsiteX125" fmla="*/ 620023 w 1220032"/>
                  <a:gd name="connsiteY125" fmla="*/ 780424 h 1242297"/>
                  <a:gd name="connsiteX126" fmla="*/ 577551 w 1220032"/>
                  <a:gd name="connsiteY126" fmla="*/ 822217 h 1242297"/>
                  <a:gd name="connsiteX127" fmla="*/ 775865 w 1220032"/>
                  <a:gd name="connsiteY127" fmla="*/ 553402 h 1242297"/>
                  <a:gd name="connsiteX128" fmla="*/ 733059 w 1220032"/>
                  <a:gd name="connsiteY128" fmla="*/ 594861 h 1242297"/>
                  <a:gd name="connsiteX129" fmla="*/ 775196 w 1220032"/>
                  <a:gd name="connsiteY129" fmla="*/ 638660 h 1242297"/>
                  <a:gd name="connsiteX130" fmla="*/ 818337 w 1220032"/>
                  <a:gd name="connsiteY130" fmla="*/ 595530 h 1242297"/>
                  <a:gd name="connsiteX131" fmla="*/ 775865 w 1220032"/>
                  <a:gd name="connsiteY131" fmla="*/ 553402 h 1242297"/>
                  <a:gd name="connsiteX132" fmla="*/ 136780 w 1220032"/>
                  <a:gd name="connsiteY132" fmla="*/ 460119 h 1242297"/>
                  <a:gd name="connsiteX133" fmla="*/ 181258 w 1220032"/>
                  <a:gd name="connsiteY133" fmla="*/ 502916 h 1242297"/>
                  <a:gd name="connsiteX134" fmla="*/ 222058 w 1220032"/>
                  <a:gd name="connsiteY134" fmla="*/ 458447 h 1242297"/>
                  <a:gd name="connsiteX135" fmla="*/ 179920 w 1220032"/>
                  <a:gd name="connsiteY135" fmla="*/ 417323 h 1242297"/>
                  <a:gd name="connsiteX136" fmla="*/ 136780 w 1220032"/>
                  <a:gd name="connsiteY136" fmla="*/ 460119 h 1242297"/>
                  <a:gd name="connsiteX137" fmla="*/ 279913 w 1220032"/>
                  <a:gd name="connsiteY137" fmla="*/ 1007111 h 1242297"/>
                  <a:gd name="connsiteX138" fmla="*/ 322720 w 1220032"/>
                  <a:gd name="connsiteY138" fmla="*/ 965652 h 1242297"/>
                  <a:gd name="connsiteX139" fmla="*/ 280248 w 1220032"/>
                  <a:gd name="connsiteY139" fmla="*/ 923859 h 1242297"/>
                  <a:gd name="connsiteX140" fmla="*/ 237441 w 1220032"/>
                  <a:gd name="connsiteY140" fmla="*/ 963980 h 1242297"/>
                  <a:gd name="connsiteX141" fmla="*/ 279913 w 1220032"/>
                  <a:gd name="connsiteY141" fmla="*/ 1007111 h 124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20032" h="1242297">
                    <a:moveTo>
                      <a:pt x="157514" y="178265"/>
                    </a:moveTo>
                    <a:cubicBezTo>
                      <a:pt x="157514" y="163553"/>
                      <a:pt x="157514" y="149845"/>
                      <a:pt x="157514" y="136137"/>
                    </a:cubicBezTo>
                    <a:cubicBezTo>
                      <a:pt x="157848" y="107717"/>
                      <a:pt x="174570" y="91000"/>
                      <a:pt x="202661" y="90666"/>
                    </a:cubicBezTo>
                    <a:cubicBezTo>
                      <a:pt x="224064" y="90331"/>
                      <a:pt x="245133" y="90331"/>
                      <a:pt x="266536" y="91000"/>
                    </a:cubicBezTo>
                    <a:cubicBezTo>
                      <a:pt x="275231" y="91334"/>
                      <a:pt x="278241" y="88660"/>
                      <a:pt x="280917" y="80301"/>
                    </a:cubicBezTo>
                    <a:cubicBezTo>
                      <a:pt x="294294" y="36501"/>
                      <a:pt x="324057" y="9085"/>
                      <a:pt x="369205" y="1729"/>
                    </a:cubicBezTo>
                    <a:cubicBezTo>
                      <a:pt x="412011" y="-5292"/>
                      <a:pt x="448463" y="9085"/>
                      <a:pt x="474548" y="44526"/>
                    </a:cubicBezTo>
                    <a:cubicBezTo>
                      <a:pt x="482240" y="54891"/>
                      <a:pt x="487257" y="67930"/>
                      <a:pt x="491270" y="80301"/>
                    </a:cubicBezTo>
                    <a:cubicBezTo>
                      <a:pt x="493611" y="87322"/>
                      <a:pt x="496286" y="89328"/>
                      <a:pt x="503309" y="89328"/>
                    </a:cubicBezTo>
                    <a:cubicBezTo>
                      <a:pt x="525047" y="88994"/>
                      <a:pt x="546784" y="88994"/>
                      <a:pt x="568522" y="89328"/>
                    </a:cubicBezTo>
                    <a:cubicBezTo>
                      <a:pt x="597951" y="89663"/>
                      <a:pt x="614004" y="105711"/>
                      <a:pt x="614338" y="135134"/>
                    </a:cubicBezTo>
                    <a:cubicBezTo>
                      <a:pt x="614338" y="148842"/>
                      <a:pt x="614338" y="162550"/>
                      <a:pt x="614338" y="178265"/>
                    </a:cubicBezTo>
                    <a:cubicBezTo>
                      <a:pt x="619354" y="178265"/>
                      <a:pt x="623702" y="178265"/>
                      <a:pt x="628049" y="178265"/>
                    </a:cubicBezTo>
                    <a:cubicBezTo>
                      <a:pt x="667177" y="178265"/>
                      <a:pt x="706639" y="178265"/>
                      <a:pt x="745767" y="178265"/>
                    </a:cubicBezTo>
                    <a:cubicBezTo>
                      <a:pt x="765498" y="178265"/>
                      <a:pt x="771183" y="183949"/>
                      <a:pt x="771183" y="203341"/>
                    </a:cubicBezTo>
                    <a:cubicBezTo>
                      <a:pt x="771183" y="261183"/>
                      <a:pt x="771517" y="319359"/>
                      <a:pt x="770849" y="377201"/>
                    </a:cubicBezTo>
                    <a:cubicBezTo>
                      <a:pt x="770849" y="388235"/>
                      <a:pt x="773524" y="392915"/>
                      <a:pt x="784560" y="396259"/>
                    </a:cubicBezTo>
                    <a:cubicBezTo>
                      <a:pt x="930369" y="439390"/>
                      <a:pt x="1029693" y="595195"/>
                      <a:pt x="1009293" y="745317"/>
                    </a:cubicBezTo>
                    <a:cubicBezTo>
                      <a:pt x="1000264" y="811184"/>
                      <a:pt x="975851" y="869694"/>
                      <a:pt x="933379" y="920515"/>
                    </a:cubicBezTo>
                    <a:cubicBezTo>
                      <a:pt x="932041" y="922187"/>
                      <a:pt x="931038" y="923859"/>
                      <a:pt x="929700" y="925530"/>
                    </a:cubicBezTo>
                    <a:cubicBezTo>
                      <a:pt x="940736" y="936229"/>
                      <a:pt x="951772" y="946260"/>
                      <a:pt x="964815" y="958965"/>
                    </a:cubicBezTo>
                    <a:cubicBezTo>
                      <a:pt x="969162" y="953615"/>
                      <a:pt x="973844" y="946928"/>
                      <a:pt x="979864" y="940910"/>
                    </a:cubicBezTo>
                    <a:cubicBezTo>
                      <a:pt x="987890" y="933220"/>
                      <a:pt x="996920" y="930880"/>
                      <a:pt x="1006952" y="937567"/>
                    </a:cubicBezTo>
                    <a:cubicBezTo>
                      <a:pt x="1067818" y="977354"/>
                      <a:pt x="1127011" y="1019482"/>
                      <a:pt x="1175502" y="1074315"/>
                    </a:cubicBezTo>
                    <a:cubicBezTo>
                      <a:pt x="1190551" y="1091032"/>
                      <a:pt x="1202591" y="1111093"/>
                      <a:pt x="1213627" y="1130819"/>
                    </a:cubicBezTo>
                    <a:cubicBezTo>
                      <a:pt x="1223994" y="1149208"/>
                      <a:pt x="1220984" y="1168601"/>
                      <a:pt x="1210282" y="1186655"/>
                    </a:cubicBezTo>
                    <a:cubicBezTo>
                      <a:pt x="1198578" y="1206047"/>
                      <a:pt x="1183194" y="1221427"/>
                      <a:pt x="1163797" y="1232795"/>
                    </a:cubicBezTo>
                    <a:cubicBezTo>
                      <a:pt x="1146407" y="1243160"/>
                      <a:pt x="1127680" y="1246169"/>
                      <a:pt x="1109955" y="1236139"/>
                    </a:cubicBezTo>
                    <a:cubicBezTo>
                      <a:pt x="1089221" y="1224436"/>
                      <a:pt x="1068152" y="1211731"/>
                      <a:pt x="1050428" y="1195683"/>
                    </a:cubicBezTo>
                    <a:cubicBezTo>
                      <a:pt x="996920" y="1147871"/>
                      <a:pt x="955451" y="1089695"/>
                      <a:pt x="916323" y="1029847"/>
                    </a:cubicBezTo>
                    <a:cubicBezTo>
                      <a:pt x="909300" y="1019147"/>
                      <a:pt x="910304" y="1009451"/>
                      <a:pt x="919668" y="1000758"/>
                    </a:cubicBezTo>
                    <a:cubicBezTo>
                      <a:pt x="925018" y="995409"/>
                      <a:pt x="930703" y="990728"/>
                      <a:pt x="935720" y="986047"/>
                    </a:cubicBezTo>
                    <a:cubicBezTo>
                      <a:pt x="923681" y="974679"/>
                      <a:pt x="912979" y="963980"/>
                      <a:pt x="903950" y="955287"/>
                    </a:cubicBezTo>
                    <a:cubicBezTo>
                      <a:pt x="875523" y="972004"/>
                      <a:pt x="846094" y="990059"/>
                      <a:pt x="815996" y="1006777"/>
                    </a:cubicBezTo>
                    <a:cubicBezTo>
                      <a:pt x="806298" y="1012126"/>
                      <a:pt x="795262" y="1015470"/>
                      <a:pt x="784560" y="1018479"/>
                    </a:cubicBezTo>
                    <a:cubicBezTo>
                      <a:pt x="775865" y="1020819"/>
                      <a:pt x="772855" y="1024831"/>
                      <a:pt x="772855" y="1034193"/>
                    </a:cubicBezTo>
                    <a:cubicBezTo>
                      <a:pt x="773190" y="1088023"/>
                      <a:pt x="773190" y="1141853"/>
                      <a:pt x="773190" y="1195683"/>
                    </a:cubicBezTo>
                    <a:cubicBezTo>
                      <a:pt x="773190" y="1217415"/>
                      <a:pt x="768173" y="1222430"/>
                      <a:pt x="746770" y="1222430"/>
                    </a:cubicBezTo>
                    <a:cubicBezTo>
                      <a:pt x="506988" y="1222430"/>
                      <a:pt x="266871" y="1222430"/>
                      <a:pt x="27088" y="1222430"/>
                    </a:cubicBezTo>
                    <a:cubicBezTo>
                      <a:pt x="5016" y="1222430"/>
                      <a:pt x="0" y="1217415"/>
                      <a:pt x="0" y="1195014"/>
                    </a:cubicBezTo>
                    <a:cubicBezTo>
                      <a:pt x="0" y="865013"/>
                      <a:pt x="0" y="535013"/>
                      <a:pt x="0" y="205347"/>
                    </a:cubicBezTo>
                    <a:cubicBezTo>
                      <a:pt x="0" y="183280"/>
                      <a:pt x="5351" y="177930"/>
                      <a:pt x="27423" y="177930"/>
                    </a:cubicBezTo>
                    <a:cubicBezTo>
                      <a:pt x="65882" y="177930"/>
                      <a:pt x="104340" y="177930"/>
                      <a:pt x="142465" y="177930"/>
                    </a:cubicBezTo>
                    <a:cubicBezTo>
                      <a:pt x="147147" y="178265"/>
                      <a:pt x="151829" y="178265"/>
                      <a:pt x="157514" y="178265"/>
                    </a:cubicBezTo>
                    <a:close/>
                    <a:moveTo>
                      <a:pt x="39797" y="1183646"/>
                    </a:moveTo>
                    <a:cubicBezTo>
                      <a:pt x="272222" y="1183646"/>
                      <a:pt x="503643" y="1183646"/>
                      <a:pt x="735400" y="1183646"/>
                    </a:cubicBezTo>
                    <a:cubicBezTo>
                      <a:pt x="735400" y="1133160"/>
                      <a:pt x="735400" y="1083676"/>
                      <a:pt x="735400" y="1033190"/>
                    </a:cubicBezTo>
                    <a:cubicBezTo>
                      <a:pt x="703629" y="1033190"/>
                      <a:pt x="672193" y="1036534"/>
                      <a:pt x="642095" y="1032521"/>
                    </a:cubicBezTo>
                    <a:cubicBezTo>
                      <a:pt x="563505" y="1022491"/>
                      <a:pt x="497289" y="987719"/>
                      <a:pt x="443447" y="928874"/>
                    </a:cubicBezTo>
                    <a:cubicBezTo>
                      <a:pt x="441106" y="926199"/>
                      <a:pt x="436090" y="923190"/>
                      <a:pt x="433414" y="924193"/>
                    </a:cubicBezTo>
                    <a:cubicBezTo>
                      <a:pt x="409336" y="933220"/>
                      <a:pt x="385926" y="943251"/>
                      <a:pt x="362516" y="952947"/>
                    </a:cubicBezTo>
                    <a:cubicBezTo>
                      <a:pt x="365192" y="1000090"/>
                      <a:pt x="342785" y="1034527"/>
                      <a:pt x="302989" y="1045561"/>
                    </a:cubicBezTo>
                    <a:cubicBezTo>
                      <a:pt x="266871" y="1055591"/>
                      <a:pt x="227409" y="1038205"/>
                      <a:pt x="209684" y="1004436"/>
                    </a:cubicBezTo>
                    <a:cubicBezTo>
                      <a:pt x="188950" y="965317"/>
                      <a:pt x="200655" y="929543"/>
                      <a:pt x="246471" y="891761"/>
                    </a:cubicBezTo>
                    <a:cubicBezTo>
                      <a:pt x="222058" y="778418"/>
                      <a:pt x="197645" y="664740"/>
                      <a:pt x="173232" y="551062"/>
                    </a:cubicBezTo>
                    <a:cubicBezTo>
                      <a:pt x="171560" y="543706"/>
                      <a:pt x="168550" y="541700"/>
                      <a:pt x="161193" y="540362"/>
                    </a:cubicBezTo>
                    <a:cubicBezTo>
                      <a:pt x="114708" y="531669"/>
                      <a:pt x="84609" y="486198"/>
                      <a:pt x="95645" y="441730"/>
                    </a:cubicBezTo>
                    <a:cubicBezTo>
                      <a:pt x="104340" y="406289"/>
                      <a:pt x="135108" y="380210"/>
                      <a:pt x="170891" y="378539"/>
                    </a:cubicBezTo>
                    <a:cubicBezTo>
                      <a:pt x="207678" y="376867"/>
                      <a:pt x="240786" y="399602"/>
                      <a:pt x="252491" y="434709"/>
                    </a:cubicBezTo>
                    <a:cubicBezTo>
                      <a:pt x="264195" y="469815"/>
                      <a:pt x="251487" y="507262"/>
                      <a:pt x="219717" y="527657"/>
                    </a:cubicBezTo>
                    <a:cubicBezTo>
                      <a:pt x="212025" y="532673"/>
                      <a:pt x="210353" y="537353"/>
                      <a:pt x="212360" y="545712"/>
                    </a:cubicBezTo>
                    <a:cubicBezTo>
                      <a:pt x="217710" y="569785"/>
                      <a:pt x="222392" y="593858"/>
                      <a:pt x="227409" y="617931"/>
                    </a:cubicBezTo>
                    <a:cubicBezTo>
                      <a:pt x="245133" y="704193"/>
                      <a:pt x="262523" y="790120"/>
                      <a:pt x="280582" y="876047"/>
                    </a:cubicBezTo>
                    <a:cubicBezTo>
                      <a:pt x="281251" y="879725"/>
                      <a:pt x="285599" y="885074"/>
                      <a:pt x="288943" y="885743"/>
                    </a:cubicBezTo>
                    <a:cubicBezTo>
                      <a:pt x="309343" y="889421"/>
                      <a:pt x="326733" y="897780"/>
                      <a:pt x="340779" y="913494"/>
                    </a:cubicBezTo>
                    <a:cubicBezTo>
                      <a:pt x="342785" y="915500"/>
                      <a:pt x="347802" y="916503"/>
                      <a:pt x="350477" y="915500"/>
                    </a:cubicBezTo>
                    <a:cubicBezTo>
                      <a:pt x="370208" y="907810"/>
                      <a:pt x="389605" y="899451"/>
                      <a:pt x="409001" y="891427"/>
                    </a:cubicBezTo>
                    <a:cubicBezTo>
                      <a:pt x="338772" y="770728"/>
                      <a:pt x="332084" y="648691"/>
                      <a:pt x="406995" y="530332"/>
                    </a:cubicBezTo>
                    <a:cubicBezTo>
                      <a:pt x="481906" y="411639"/>
                      <a:pt x="595276" y="365833"/>
                      <a:pt x="734062" y="379207"/>
                    </a:cubicBezTo>
                    <a:cubicBezTo>
                      <a:pt x="734062" y="324374"/>
                      <a:pt x="734062" y="270210"/>
                      <a:pt x="734062" y="215377"/>
                    </a:cubicBezTo>
                    <a:cubicBezTo>
                      <a:pt x="696606" y="215377"/>
                      <a:pt x="659820" y="215377"/>
                      <a:pt x="623033" y="215377"/>
                    </a:cubicBezTo>
                    <a:cubicBezTo>
                      <a:pt x="621026" y="215377"/>
                      <a:pt x="619020" y="216046"/>
                      <a:pt x="616010" y="216380"/>
                    </a:cubicBezTo>
                    <a:cubicBezTo>
                      <a:pt x="616010" y="230088"/>
                      <a:pt x="616010" y="243462"/>
                      <a:pt x="616010" y="256502"/>
                    </a:cubicBezTo>
                    <a:cubicBezTo>
                      <a:pt x="615676" y="286593"/>
                      <a:pt x="599623" y="302642"/>
                      <a:pt x="569525" y="302642"/>
                    </a:cubicBezTo>
                    <a:cubicBezTo>
                      <a:pt x="447794" y="302642"/>
                      <a:pt x="325729" y="302642"/>
                      <a:pt x="203999" y="302642"/>
                    </a:cubicBezTo>
                    <a:cubicBezTo>
                      <a:pt x="174235" y="302642"/>
                      <a:pt x="157848" y="285924"/>
                      <a:pt x="157848" y="255833"/>
                    </a:cubicBezTo>
                    <a:cubicBezTo>
                      <a:pt x="157848" y="242794"/>
                      <a:pt x="157848" y="229420"/>
                      <a:pt x="157848" y="216046"/>
                    </a:cubicBezTo>
                    <a:cubicBezTo>
                      <a:pt x="117717" y="216046"/>
                      <a:pt x="79259" y="216046"/>
                      <a:pt x="40131" y="216046"/>
                    </a:cubicBezTo>
                    <a:cubicBezTo>
                      <a:pt x="39797" y="539025"/>
                      <a:pt x="39797" y="860667"/>
                      <a:pt x="39797" y="1183646"/>
                    </a:cubicBezTo>
                    <a:close/>
                    <a:moveTo>
                      <a:pt x="474214" y="906807"/>
                    </a:moveTo>
                    <a:cubicBezTo>
                      <a:pt x="564509" y="1005774"/>
                      <a:pt x="740081" y="1035865"/>
                      <a:pt x="868166" y="932217"/>
                    </a:cubicBezTo>
                    <a:cubicBezTo>
                      <a:pt x="994579" y="829573"/>
                      <a:pt x="1011634" y="639664"/>
                      <a:pt x="903281" y="514283"/>
                    </a:cubicBezTo>
                    <a:cubicBezTo>
                      <a:pt x="802619" y="397262"/>
                      <a:pt x="616010" y="380210"/>
                      <a:pt x="492942" y="489207"/>
                    </a:cubicBezTo>
                    <a:cubicBezTo>
                      <a:pt x="367533" y="600211"/>
                      <a:pt x="371880" y="775743"/>
                      <a:pt x="449801" y="875378"/>
                    </a:cubicBezTo>
                    <a:cubicBezTo>
                      <a:pt x="479565" y="862673"/>
                      <a:pt x="509663" y="849968"/>
                      <a:pt x="539427" y="837263"/>
                    </a:cubicBezTo>
                    <a:cubicBezTo>
                      <a:pt x="531735" y="776077"/>
                      <a:pt x="582902" y="730940"/>
                      <a:pt x="641761" y="744983"/>
                    </a:cubicBezTo>
                    <a:cubicBezTo>
                      <a:pt x="644770" y="745652"/>
                      <a:pt x="650456" y="744649"/>
                      <a:pt x="652128" y="742642"/>
                    </a:cubicBezTo>
                    <a:cubicBezTo>
                      <a:pt x="673197" y="712217"/>
                      <a:pt x="693931" y="681457"/>
                      <a:pt x="714665" y="651031"/>
                    </a:cubicBezTo>
                    <a:cubicBezTo>
                      <a:pt x="712324" y="647688"/>
                      <a:pt x="710318" y="645013"/>
                      <a:pt x="708311" y="642338"/>
                    </a:cubicBezTo>
                    <a:cubicBezTo>
                      <a:pt x="686239" y="610241"/>
                      <a:pt x="689249" y="569451"/>
                      <a:pt x="715669" y="541031"/>
                    </a:cubicBezTo>
                    <a:cubicBezTo>
                      <a:pt x="741419" y="513280"/>
                      <a:pt x="782553" y="506928"/>
                      <a:pt x="815327" y="525651"/>
                    </a:cubicBezTo>
                    <a:cubicBezTo>
                      <a:pt x="848101" y="544375"/>
                      <a:pt x="863819" y="583159"/>
                      <a:pt x="853451" y="618934"/>
                    </a:cubicBezTo>
                    <a:cubicBezTo>
                      <a:pt x="842750" y="655712"/>
                      <a:pt x="807635" y="682794"/>
                      <a:pt x="770180" y="676442"/>
                    </a:cubicBezTo>
                    <a:cubicBezTo>
                      <a:pt x="747104" y="672430"/>
                      <a:pt x="737072" y="680788"/>
                      <a:pt x="728377" y="698174"/>
                    </a:cubicBezTo>
                    <a:cubicBezTo>
                      <a:pt x="727708" y="699512"/>
                      <a:pt x="726705" y="700849"/>
                      <a:pt x="725701" y="702186"/>
                    </a:cubicBezTo>
                    <a:cubicBezTo>
                      <a:pt x="710652" y="724588"/>
                      <a:pt x="695269" y="746655"/>
                      <a:pt x="680554" y="768721"/>
                    </a:cubicBezTo>
                    <a:cubicBezTo>
                      <a:pt x="716003" y="812187"/>
                      <a:pt x="701288" y="860667"/>
                      <a:pt x="673865" y="884406"/>
                    </a:cubicBezTo>
                    <a:cubicBezTo>
                      <a:pt x="638751" y="914831"/>
                      <a:pt x="596613" y="910819"/>
                      <a:pt x="555145" y="872369"/>
                    </a:cubicBezTo>
                    <a:cubicBezTo>
                      <a:pt x="528725" y="883402"/>
                      <a:pt x="502306" y="894770"/>
                      <a:pt x="474214" y="906807"/>
                    </a:cubicBezTo>
                    <a:close/>
                    <a:moveTo>
                      <a:pt x="576882" y="132125"/>
                    </a:moveTo>
                    <a:cubicBezTo>
                      <a:pt x="571197" y="131790"/>
                      <a:pt x="566850" y="131456"/>
                      <a:pt x="562168" y="131122"/>
                    </a:cubicBezTo>
                    <a:cubicBezTo>
                      <a:pt x="535414" y="130787"/>
                      <a:pt x="508660" y="130453"/>
                      <a:pt x="481906" y="129784"/>
                    </a:cubicBezTo>
                    <a:cubicBezTo>
                      <a:pt x="465853" y="129450"/>
                      <a:pt x="460503" y="124100"/>
                      <a:pt x="458496" y="108386"/>
                    </a:cubicBezTo>
                    <a:cubicBezTo>
                      <a:pt x="457827" y="103037"/>
                      <a:pt x="457493" y="97687"/>
                      <a:pt x="456155" y="92337"/>
                    </a:cubicBezTo>
                    <a:cubicBezTo>
                      <a:pt x="447126" y="59237"/>
                      <a:pt x="414686" y="35498"/>
                      <a:pt x="382582" y="38508"/>
                    </a:cubicBezTo>
                    <a:cubicBezTo>
                      <a:pt x="346464" y="41851"/>
                      <a:pt x="318372" y="69936"/>
                      <a:pt x="315028" y="106046"/>
                    </a:cubicBezTo>
                    <a:cubicBezTo>
                      <a:pt x="313356" y="125103"/>
                      <a:pt x="308339" y="129784"/>
                      <a:pt x="289277" y="129784"/>
                    </a:cubicBezTo>
                    <a:cubicBezTo>
                      <a:pt x="267540" y="129784"/>
                      <a:pt x="245802" y="129784"/>
                      <a:pt x="224064" y="129784"/>
                    </a:cubicBezTo>
                    <a:cubicBezTo>
                      <a:pt x="215704" y="129784"/>
                      <a:pt x="207678" y="129784"/>
                      <a:pt x="197979" y="129784"/>
                    </a:cubicBezTo>
                    <a:cubicBezTo>
                      <a:pt x="197979" y="174587"/>
                      <a:pt x="197979" y="217383"/>
                      <a:pt x="197979" y="261851"/>
                    </a:cubicBezTo>
                    <a:cubicBezTo>
                      <a:pt x="324392" y="261851"/>
                      <a:pt x="450135" y="261851"/>
                      <a:pt x="576548" y="261851"/>
                    </a:cubicBezTo>
                    <a:cubicBezTo>
                      <a:pt x="576882" y="219389"/>
                      <a:pt x="576882" y="176593"/>
                      <a:pt x="576882" y="132125"/>
                    </a:cubicBezTo>
                    <a:close/>
                    <a:moveTo>
                      <a:pt x="956454" y="1021153"/>
                    </a:moveTo>
                    <a:cubicBezTo>
                      <a:pt x="962474" y="1030181"/>
                      <a:pt x="968159" y="1038540"/>
                      <a:pt x="973844" y="1046564"/>
                    </a:cubicBezTo>
                    <a:cubicBezTo>
                      <a:pt x="1009628" y="1096047"/>
                      <a:pt x="1045746" y="1145196"/>
                      <a:pt x="1093903" y="1183312"/>
                    </a:cubicBezTo>
                    <a:cubicBezTo>
                      <a:pt x="1130021" y="1211731"/>
                      <a:pt x="1141057" y="1212066"/>
                      <a:pt x="1174165" y="1172613"/>
                    </a:cubicBezTo>
                    <a:cubicBezTo>
                      <a:pt x="1182860" y="1162248"/>
                      <a:pt x="1183528" y="1151215"/>
                      <a:pt x="1176506" y="1140181"/>
                    </a:cubicBezTo>
                    <a:cubicBezTo>
                      <a:pt x="1168814" y="1128479"/>
                      <a:pt x="1161791" y="1115439"/>
                      <a:pt x="1151758" y="1106078"/>
                    </a:cubicBezTo>
                    <a:cubicBezTo>
                      <a:pt x="1117981" y="1074649"/>
                      <a:pt x="1083201" y="1044223"/>
                      <a:pt x="1048087" y="1014132"/>
                    </a:cubicBezTo>
                    <a:cubicBezTo>
                      <a:pt x="1032703" y="1001093"/>
                      <a:pt x="1015647" y="990059"/>
                      <a:pt x="998926" y="978023"/>
                    </a:cubicBezTo>
                    <a:cubicBezTo>
                      <a:pt x="986218" y="990728"/>
                      <a:pt x="974848" y="1002430"/>
                      <a:pt x="963477" y="1013798"/>
                    </a:cubicBezTo>
                    <a:cubicBezTo>
                      <a:pt x="961136" y="1016138"/>
                      <a:pt x="959130" y="1018144"/>
                      <a:pt x="956454" y="1021153"/>
                    </a:cubicBezTo>
                    <a:close/>
                    <a:moveTo>
                      <a:pt x="577551" y="822217"/>
                    </a:moveTo>
                    <a:cubicBezTo>
                      <a:pt x="577551" y="846624"/>
                      <a:pt x="595276" y="865348"/>
                      <a:pt x="619354" y="865682"/>
                    </a:cubicBezTo>
                    <a:cubicBezTo>
                      <a:pt x="642430" y="866016"/>
                      <a:pt x="662495" y="846290"/>
                      <a:pt x="662830" y="823220"/>
                    </a:cubicBezTo>
                    <a:cubicBezTo>
                      <a:pt x="663164" y="799816"/>
                      <a:pt x="643767" y="780424"/>
                      <a:pt x="620023" y="780424"/>
                    </a:cubicBezTo>
                    <a:cubicBezTo>
                      <a:pt x="596613" y="780758"/>
                      <a:pt x="577551" y="799481"/>
                      <a:pt x="577551" y="822217"/>
                    </a:cubicBezTo>
                    <a:close/>
                    <a:moveTo>
                      <a:pt x="775865" y="553402"/>
                    </a:moveTo>
                    <a:cubicBezTo>
                      <a:pt x="752455" y="553402"/>
                      <a:pt x="733393" y="571791"/>
                      <a:pt x="733059" y="594861"/>
                    </a:cubicBezTo>
                    <a:cubicBezTo>
                      <a:pt x="732724" y="618600"/>
                      <a:pt x="751786" y="638326"/>
                      <a:pt x="775196" y="638660"/>
                    </a:cubicBezTo>
                    <a:cubicBezTo>
                      <a:pt x="798606" y="638995"/>
                      <a:pt x="818337" y="618934"/>
                      <a:pt x="818337" y="595530"/>
                    </a:cubicBezTo>
                    <a:cubicBezTo>
                      <a:pt x="818002" y="572460"/>
                      <a:pt x="798940" y="553402"/>
                      <a:pt x="775865" y="553402"/>
                    </a:cubicBezTo>
                    <a:close/>
                    <a:moveTo>
                      <a:pt x="136780" y="460119"/>
                    </a:moveTo>
                    <a:cubicBezTo>
                      <a:pt x="136780" y="484192"/>
                      <a:pt x="156511" y="502916"/>
                      <a:pt x="181258" y="502916"/>
                    </a:cubicBezTo>
                    <a:cubicBezTo>
                      <a:pt x="202661" y="502916"/>
                      <a:pt x="222058" y="481517"/>
                      <a:pt x="222058" y="458447"/>
                    </a:cubicBezTo>
                    <a:cubicBezTo>
                      <a:pt x="222058" y="436715"/>
                      <a:pt x="202327" y="417657"/>
                      <a:pt x="179920" y="417323"/>
                    </a:cubicBezTo>
                    <a:cubicBezTo>
                      <a:pt x="155842" y="417323"/>
                      <a:pt x="136445" y="436381"/>
                      <a:pt x="136780" y="460119"/>
                    </a:cubicBezTo>
                    <a:close/>
                    <a:moveTo>
                      <a:pt x="279913" y="1007111"/>
                    </a:moveTo>
                    <a:cubicBezTo>
                      <a:pt x="303323" y="1007111"/>
                      <a:pt x="322720" y="988388"/>
                      <a:pt x="322720" y="965652"/>
                    </a:cubicBezTo>
                    <a:cubicBezTo>
                      <a:pt x="322720" y="942248"/>
                      <a:pt x="303992" y="924193"/>
                      <a:pt x="280248" y="923859"/>
                    </a:cubicBezTo>
                    <a:cubicBezTo>
                      <a:pt x="256838" y="923859"/>
                      <a:pt x="238110" y="941579"/>
                      <a:pt x="237441" y="963980"/>
                    </a:cubicBezTo>
                    <a:cubicBezTo>
                      <a:pt x="236773" y="987385"/>
                      <a:pt x="256169" y="1007111"/>
                      <a:pt x="279913" y="1007111"/>
                    </a:cubicBezTo>
                    <a:close/>
                  </a:path>
                </a:pathLst>
              </a:custGeom>
              <a:solidFill>
                <a:srgbClr val="000000"/>
              </a:solidFill>
              <a:ln w="3330" cap="flat">
                <a:noFill/>
                <a:prstDash val="solid"/>
                <a:miter/>
              </a:ln>
            </p:spPr>
            <p:txBody>
              <a:bodyPr rtlCol="0" anchor="ctr"/>
              <a:lstStyle/>
              <a:p>
                <a:pPr algn="l" rtl="0"/>
                <a:endParaRPr lang="en-US"/>
              </a:p>
            </p:txBody>
          </p:sp>
          <p:sp>
            <p:nvSpPr>
              <p:cNvPr id="541" name="Freeform 540">
                <a:extLst>
                  <a:ext uri="{FF2B5EF4-FFF2-40B4-BE49-F238E27FC236}">
                    <a16:creationId xmlns:a16="http://schemas.microsoft.com/office/drawing/2014/main" id="{B3F84B06-A14D-ED02-85E9-208D7B6ACC59}"/>
                  </a:ext>
                </a:extLst>
              </p:cNvPr>
              <p:cNvSpPr/>
              <p:nvPr/>
            </p:nvSpPr>
            <p:spPr>
              <a:xfrm>
                <a:off x="8748103" y="2254287"/>
                <a:ext cx="39880" cy="38533"/>
              </a:xfrm>
              <a:custGeom>
                <a:avLst/>
                <a:gdLst>
                  <a:gd name="connsiteX0" fmla="*/ 39880 w 39880"/>
                  <a:gd name="connsiteY0" fmla="*/ 38534 h 38533"/>
                  <a:gd name="connsiteX1" fmla="*/ 84 w 39880"/>
                  <a:gd name="connsiteY1" fmla="*/ 38534 h 38533"/>
                  <a:gd name="connsiteX2" fmla="*/ 418 w 39880"/>
                  <a:gd name="connsiteY2" fmla="*/ 7105 h 38533"/>
                  <a:gd name="connsiteX3" fmla="*/ 7775 w 39880"/>
                  <a:gd name="connsiteY3" fmla="*/ 418 h 38533"/>
                  <a:gd name="connsiteX4" fmla="*/ 39880 w 39880"/>
                  <a:gd name="connsiteY4" fmla="*/ 84 h 38533"/>
                  <a:gd name="connsiteX5" fmla="*/ 39880 w 39880"/>
                  <a:gd name="connsiteY5" fmla="*/ 38534 h 3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80" h="38533">
                    <a:moveTo>
                      <a:pt x="39880" y="38534"/>
                    </a:moveTo>
                    <a:cubicBezTo>
                      <a:pt x="26838" y="38534"/>
                      <a:pt x="14129" y="38534"/>
                      <a:pt x="84" y="38534"/>
                    </a:cubicBezTo>
                    <a:cubicBezTo>
                      <a:pt x="84" y="27500"/>
                      <a:pt x="-251" y="17470"/>
                      <a:pt x="418" y="7105"/>
                    </a:cubicBezTo>
                    <a:cubicBezTo>
                      <a:pt x="752" y="4430"/>
                      <a:pt x="5100" y="418"/>
                      <a:pt x="7775" y="418"/>
                    </a:cubicBezTo>
                    <a:cubicBezTo>
                      <a:pt x="18143" y="-251"/>
                      <a:pt x="28510" y="84"/>
                      <a:pt x="39880" y="84"/>
                    </a:cubicBezTo>
                    <a:cubicBezTo>
                      <a:pt x="39880" y="12789"/>
                      <a:pt x="39880" y="25160"/>
                      <a:pt x="39880" y="38534"/>
                    </a:cubicBezTo>
                    <a:close/>
                  </a:path>
                </a:pathLst>
              </a:custGeom>
              <a:solidFill>
                <a:srgbClr val="000000"/>
              </a:solidFill>
              <a:ln w="3330" cap="flat">
                <a:noFill/>
                <a:prstDash val="solid"/>
                <a:miter/>
              </a:ln>
            </p:spPr>
            <p:txBody>
              <a:bodyPr rtlCol="0" anchor="ctr"/>
              <a:lstStyle/>
              <a:p>
                <a:pPr algn="l" rtl="0"/>
                <a:endParaRPr lang="en-US"/>
              </a:p>
            </p:txBody>
          </p:sp>
          <p:sp>
            <p:nvSpPr>
              <p:cNvPr id="542" name="Freeform 541">
                <a:extLst>
                  <a:ext uri="{FF2B5EF4-FFF2-40B4-BE49-F238E27FC236}">
                    <a16:creationId xmlns:a16="http://schemas.microsoft.com/office/drawing/2014/main" id="{17603421-AC01-F404-BF0C-8E9E6169F6A8}"/>
                  </a:ext>
                </a:extLst>
              </p:cNvPr>
              <p:cNvSpPr/>
              <p:nvPr/>
            </p:nvSpPr>
            <p:spPr>
              <a:xfrm>
                <a:off x="8644952" y="2253002"/>
                <a:ext cx="40362" cy="40152"/>
              </a:xfrm>
              <a:custGeom>
                <a:avLst/>
                <a:gdLst>
                  <a:gd name="connsiteX0" fmla="*/ 40363 w 40362"/>
                  <a:gd name="connsiteY0" fmla="*/ 3040 h 40152"/>
                  <a:gd name="connsiteX1" fmla="*/ 40363 w 40362"/>
                  <a:gd name="connsiteY1" fmla="*/ 40152 h 40152"/>
                  <a:gd name="connsiteX2" fmla="*/ 1235 w 40362"/>
                  <a:gd name="connsiteY2" fmla="*/ 40152 h 40152"/>
                  <a:gd name="connsiteX3" fmla="*/ 232 w 40362"/>
                  <a:gd name="connsiteY3" fmla="*/ 35137 h 40152"/>
                  <a:gd name="connsiteX4" fmla="*/ 40363 w 40362"/>
                  <a:gd name="connsiteY4" fmla="*/ 3040 h 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2" h="40152">
                    <a:moveTo>
                      <a:pt x="40363" y="3040"/>
                    </a:moveTo>
                    <a:cubicBezTo>
                      <a:pt x="40363" y="15076"/>
                      <a:pt x="40363" y="27113"/>
                      <a:pt x="40363" y="40152"/>
                    </a:cubicBezTo>
                    <a:cubicBezTo>
                      <a:pt x="26986" y="40152"/>
                      <a:pt x="14278" y="40152"/>
                      <a:pt x="1235" y="40152"/>
                    </a:cubicBezTo>
                    <a:cubicBezTo>
                      <a:pt x="901" y="38146"/>
                      <a:pt x="232" y="36474"/>
                      <a:pt x="232" y="35137"/>
                    </a:cubicBezTo>
                    <a:cubicBezTo>
                      <a:pt x="-1106" y="-972"/>
                      <a:pt x="2238" y="-3982"/>
                      <a:pt x="40363" y="3040"/>
                    </a:cubicBezTo>
                    <a:close/>
                  </a:path>
                </a:pathLst>
              </a:custGeom>
              <a:solidFill>
                <a:srgbClr val="000000"/>
              </a:solidFill>
              <a:ln w="3330" cap="flat">
                <a:noFill/>
                <a:prstDash val="solid"/>
                <a:miter/>
              </a:ln>
            </p:spPr>
            <p:txBody>
              <a:bodyPr rtlCol="0" anchor="ctr"/>
              <a:lstStyle/>
              <a:p>
                <a:pPr algn="l" rtl="0"/>
                <a:endParaRPr lang="en-US"/>
              </a:p>
            </p:txBody>
          </p:sp>
          <p:sp>
            <p:nvSpPr>
              <p:cNvPr id="543" name="Freeform 542">
                <a:extLst>
                  <a:ext uri="{FF2B5EF4-FFF2-40B4-BE49-F238E27FC236}">
                    <a16:creationId xmlns:a16="http://schemas.microsoft.com/office/drawing/2014/main" id="{0D181C79-E1C8-5C5A-8B62-AF6624101F8C}"/>
                  </a:ext>
                </a:extLst>
              </p:cNvPr>
              <p:cNvSpPr/>
              <p:nvPr/>
            </p:nvSpPr>
            <p:spPr>
              <a:xfrm>
                <a:off x="8542515" y="2255373"/>
                <a:ext cx="39462" cy="37446"/>
              </a:xfrm>
              <a:custGeom>
                <a:avLst/>
                <a:gdLst>
                  <a:gd name="connsiteX0" fmla="*/ 0 w 39462"/>
                  <a:gd name="connsiteY0" fmla="*/ 37447 h 37446"/>
                  <a:gd name="connsiteX1" fmla="*/ 0 w 39462"/>
                  <a:gd name="connsiteY1" fmla="*/ 0 h 37446"/>
                  <a:gd name="connsiteX2" fmla="*/ 39462 w 39462"/>
                  <a:gd name="connsiteY2" fmla="*/ 0 h 37446"/>
                  <a:gd name="connsiteX3" fmla="*/ 39462 w 39462"/>
                  <a:gd name="connsiteY3" fmla="*/ 37447 h 37446"/>
                  <a:gd name="connsiteX4" fmla="*/ 0 w 39462"/>
                  <a:gd name="connsiteY4" fmla="*/ 37447 h 3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62" h="37446">
                    <a:moveTo>
                      <a:pt x="0" y="37447"/>
                    </a:moveTo>
                    <a:cubicBezTo>
                      <a:pt x="0" y="24407"/>
                      <a:pt x="0" y="12705"/>
                      <a:pt x="0" y="0"/>
                    </a:cubicBezTo>
                    <a:cubicBezTo>
                      <a:pt x="13043" y="0"/>
                      <a:pt x="25751" y="0"/>
                      <a:pt x="39462" y="0"/>
                    </a:cubicBezTo>
                    <a:cubicBezTo>
                      <a:pt x="39462" y="12371"/>
                      <a:pt x="39462" y="24407"/>
                      <a:pt x="39462" y="37447"/>
                    </a:cubicBezTo>
                    <a:cubicBezTo>
                      <a:pt x="26420" y="37447"/>
                      <a:pt x="13711" y="37447"/>
                      <a:pt x="0" y="37447"/>
                    </a:cubicBezTo>
                    <a:close/>
                  </a:path>
                </a:pathLst>
              </a:custGeom>
              <a:solidFill>
                <a:srgbClr val="000000"/>
              </a:solidFill>
              <a:ln w="3330" cap="flat">
                <a:noFill/>
                <a:prstDash val="solid"/>
                <a:miter/>
              </a:ln>
            </p:spPr>
            <p:txBody>
              <a:bodyPr rtlCol="0" anchor="ctr"/>
              <a:lstStyle/>
              <a:p>
                <a:pPr algn="l" rtl="0"/>
                <a:endParaRPr lang="en-US"/>
              </a:p>
            </p:txBody>
          </p:sp>
        </p:grpSp>
      </p:grpSp>
      <p:grpSp>
        <p:nvGrpSpPr>
          <p:cNvPr id="546" name="Graphic 3">
            <a:extLst>
              <a:ext uri="{FF2B5EF4-FFF2-40B4-BE49-F238E27FC236}">
                <a16:creationId xmlns:a16="http://schemas.microsoft.com/office/drawing/2014/main" id="{7B5C564B-32F3-9D0B-8790-C366CC0D3528}"/>
              </a:ext>
            </a:extLst>
          </p:cNvPr>
          <p:cNvGrpSpPr/>
          <p:nvPr/>
        </p:nvGrpSpPr>
        <p:grpSpPr>
          <a:xfrm>
            <a:off x="3941490" y="6694415"/>
            <a:ext cx="573237" cy="537870"/>
            <a:chOff x="6615628" y="2116894"/>
            <a:chExt cx="1066935" cy="1001108"/>
          </a:xfrm>
        </p:grpSpPr>
        <p:sp>
          <p:nvSpPr>
            <p:cNvPr id="547" name="Freeform 546">
              <a:extLst>
                <a:ext uri="{FF2B5EF4-FFF2-40B4-BE49-F238E27FC236}">
                  <a16:creationId xmlns:a16="http://schemas.microsoft.com/office/drawing/2014/main" id="{07A88205-4F83-A1EA-F67B-E26BACBE37CF}"/>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79037"/>
            </a:solidFill>
            <a:ln w="27426" cap="flat">
              <a:noFill/>
              <a:prstDash val="solid"/>
              <a:miter/>
            </a:ln>
          </p:spPr>
          <p:txBody>
            <a:bodyPr rtlCol="0" anchor="ctr"/>
            <a:lstStyle/>
            <a:p>
              <a:pPr algn="l" rtl="0"/>
              <a:endParaRPr lang="en-US"/>
            </a:p>
          </p:txBody>
        </p:sp>
        <p:grpSp>
          <p:nvGrpSpPr>
            <p:cNvPr id="548" name="Graphic 3">
              <a:extLst>
                <a:ext uri="{FF2B5EF4-FFF2-40B4-BE49-F238E27FC236}">
                  <a16:creationId xmlns:a16="http://schemas.microsoft.com/office/drawing/2014/main" id="{C1638A9B-603C-AD9A-6181-CF81ACDAC7E1}"/>
                </a:ext>
              </a:extLst>
            </p:cNvPr>
            <p:cNvGrpSpPr/>
            <p:nvPr/>
          </p:nvGrpSpPr>
          <p:grpSpPr>
            <a:xfrm>
              <a:off x="6615628" y="2116894"/>
              <a:ext cx="1066935" cy="1001108"/>
              <a:chOff x="6615628" y="2116894"/>
              <a:chExt cx="1066935" cy="1001108"/>
            </a:xfrm>
            <a:solidFill>
              <a:srgbClr val="000000"/>
            </a:solidFill>
          </p:grpSpPr>
          <p:sp>
            <p:nvSpPr>
              <p:cNvPr id="549" name="Freeform 548">
                <a:extLst>
                  <a:ext uri="{FF2B5EF4-FFF2-40B4-BE49-F238E27FC236}">
                    <a16:creationId xmlns:a16="http://schemas.microsoft.com/office/drawing/2014/main" id="{D65F2891-055D-C4B4-10B2-FAE5B6622720}"/>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000000"/>
              </a:solidFill>
              <a:ln w="27426" cap="flat">
                <a:noFill/>
                <a:prstDash val="solid"/>
                <a:miter/>
              </a:ln>
            </p:spPr>
            <p:txBody>
              <a:bodyPr rtlCol="0" anchor="ctr"/>
              <a:lstStyle/>
              <a:p>
                <a:pPr algn="l" rtl="0"/>
                <a:endParaRPr lang="en-US"/>
              </a:p>
            </p:txBody>
          </p:sp>
          <p:sp>
            <p:nvSpPr>
              <p:cNvPr id="550" name="Freeform 549">
                <a:extLst>
                  <a:ext uri="{FF2B5EF4-FFF2-40B4-BE49-F238E27FC236}">
                    <a16:creationId xmlns:a16="http://schemas.microsoft.com/office/drawing/2014/main" id="{CECD13AC-B9CD-12EE-E443-F49B06205BD9}"/>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000000"/>
              </a:solidFill>
              <a:ln w="27426" cap="flat">
                <a:noFill/>
                <a:prstDash val="solid"/>
                <a:miter/>
              </a:ln>
            </p:spPr>
            <p:txBody>
              <a:bodyPr rtlCol="0" anchor="ctr"/>
              <a:lstStyle/>
              <a:p>
                <a:pPr algn="l" rtl="0"/>
                <a:endParaRPr lang="en-US"/>
              </a:p>
            </p:txBody>
          </p:sp>
          <p:sp>
            <p:nvSpPr>
              <p:cNvPr id="551" name="Freeform 550">
                <a:extLst>
                  <a:ext uri="{FF2B5EF4-FFF2-40B4-BE49-F238E27FC236}">
                    <a16:creationId xmlns:a16="http://schemas.microsoft.com/office/drawing/2014/main" id="{909ADEED-519E-F678-B6AA-06D01BBE24D1}"/>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000000"/>
              </a:solidFill>
              <a:ln w="27426" cap="flat">
                <a:noFill/>
                <a:prstDash val="solid"/>
                <a:miter/>
              </a:ln>
            </p:spPr>
            <p:txBody>
              <a:bodyPr rtlCol="0" anchor="ctr"/>
              <a:lstStyle/>
              <a:p>
                <a:pPr algn="l" rtl="0"/>
                <a:endParaRPr lang="en-US"/>
              </a:p>
            </p:txBody>
          </p:sp>
          <p:sp>
            <p:nvSpPr>
              <p:cNvPr id="552" name="Freeform 551">
                <a:extLst>
                  <a:ext uri="{FF2B5EF4-FFF2-40B4-BE49-F238E27FC236}">
                    <a16:creationId xmlns:a16="http://schemas.microsoft.com/office/drawing/2014/main" id="{3E3306A1-FFB4-B6EC-0D02-CE21B3DF7B71}"/>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000000"/>
              </a:solidFill>
              <a:ln w="27426" cap="flat">
                <a:noFill/>
                <a:prstDash val="solid"/>
                <a:miter/>
              </a:ln>
            </p:spPr>
            <p:txBody>
              <a:bodyPr rtlCol="0" anchor="ctr"/>
              <a:lstStyle/>
              <a:p>
                <a:pPr algn="l" rtl="0"/>
                <a:endParaRPr lang="en-US"/>
              </a:p>
            </p:txBody>
          </p:sp>
          <p:sp>
            <p:nvSpPr>
              <p:cNvPr id="553" name="Freeform 552">
                <a:extLst>
                  <a:ext uri="{FF2B5EF4-FFF2-40B4-BE49-F238E27FC236}">
                    <a16:creationId xmlns:a16="http://schemas.microsoft.com/office/drawing/2014/main" id="{A840EBA7-6557-8D51-12FD-5132B46D57A9}"/>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000000"/>
              </a:solidFill>
              <a:ln w="27426" cap="flat">
                <a:noFill/>
                <a:prstDash val="solid"/>
                <a:miter/>
              </a:ln>
            </p:spPr>
            <p:txBody>
              <a:bodyPr rtlCol="0" anchor="ctr"/>
              <a:lstStyle/>
              <a:p>
                <a:pPr algn="l" rtl="0"/>
                <a:endParaRPr lang="en-US"/>
              </a:p>
            </p:txBody>
          </p:sp>
          <p:sp>
            <p:nvSpPr>
              <p:cNvPr id="554" name="Freeform 553">
                <a:extLst>
                  <a:ext uri="{FF2B5EF4-FFF2-40B4-BE49-F238E27FC236}">
                    <a16:creationId xmlns:a16="http://schemas.microsoft.com/office/drawing/2014/main" id="{9E6F5EAD-A32F-D571-3A30-9987F18E8C16}"/>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000000"/>
              </a:solidFill>
              <a:ln w="27426" cap="flat">
                <a:noFill/>
                <a:prstDash val="solid"/>
                <a:miter/>
              </a:ln>
            </p:spPr>
            <p:txBody>
              <a:bodyPr rtlCol="0" anchor="ctr"/>
              <a:lstStyle/>
              <a:p>
                <a:pPr algn="l" rtl="0"/>
                <a:endParaRPr lang="en-US"/>
              </a:p>
            </p:txBody>
          </p:sp>
          <p:sp>
            <p:nvSpPr>
              <p:cNvPr id="555" name="Freeform 554">
                <a:extLst>
                  <a:ext uri="{FF2B5EF4-FFF2-40B4-BE49-F238E27FC236}">
                    <a16:creationId xmlns:a16="http://schemas.microsoft.com/office/drawing/2014/main" id="{18DE74EC-128B-6231-D9E5-5FB8593FF3D8}"/>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000000"/>
              </a:solidFill>
              <a:ln w="27426" cap="flat">
                <a:noFill/>
                <a:prstDash val="solid"/>
                <a:miter/>
              </a:ln>
            </p:spPr>
            <p:txBody>
              <a:bodyPr rtlCol="0" anchor="ctr"/>
              <a:lstStyle/>
              <a:p>
                <a:pPr algn="l" rtl="0"/>
                <a:endParaRPr lang="en-US"/>
              </a:p>
            </p:txBody>
          </p:sp>
          <p:sp>
            <p:nvSpPr>
              <p:cNvPr id="556" name="Freeform 555">
                <a:extLst>
                  <a:ext uri="{FF2B5EF4-FFF2-40B4-BE49-F238E27FC236}">
                    <a16:creationId xmlns:a16="http://schemas.microsoft.com/office/drawing/2014/main" id="{B5DBF5BC-BD04-10B1-BEB7-931C923BB351}"/>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000000"/>
              </a:solidFill>
              <a:ln w="27426" cap="flat">
                <a:noFill/>
                <a:prstDash val="solid"/>
                <a:miter/>
              </a:ln>
            </p:spPr>
            <p:txBody>
              <a:bodyPr rtlCol="0" anchor="ctr"/>
              <a:lstStyle/>
              <a:p>
                <a:pPr algn="l" rtl="0"/>
                <a:endParaRPr lang="en-US"/>
              </a:p>
            </p:txBody>
          </p:sp>
          <p:sp>
            <p:nvSpPr>
              <p:cNvPr id="557" name="Freeform 556">
                <a:extLst>
                  <a:ext uri="{FF2B5EF4-FFF2-40B4-BE49-F238E27FC236}">
                    <a16:creationId xmlns:a16="http://schemas.microsoft.com/office/drawing/2014/main" id="{67CAEB50-BC4D-717F-039C-F6A46123B8C4}"/>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000000"/>
              </a:solidFill>
              <a:ln w="27426" cap="flat">
                <a:noFill/>
                <a:prstDash val="solid"/>
                <a:miter/>
              </a:ln>
            </p:spPr>
            <p:txBody>
              <a:bodyPr rtlCol="0" anchor="ctr"/>
              <a:lstStyle/>
              <a:p>
                <a:pPr algn="l" rtl="0"/>
                <a:endParaRPr lang="en-US"/>
              </a:p>
            </p:txBody>
          </p:sp>
          <p:sp>
            <p:nvSpPr>
              <p:cNvPr id="558" name="Freeform 557">
                <a:extLst>
                  <a:ext uri="{FF2B5EF4-FFF2-40B4-BE49-F238E27FC236}">
                    <a16:creationId xmlns:a16="http://schemas.microsoft.com/office/drawing/2014/main" id="{AE65C2A1-0EF4-BBAD-FABB-BD4A3E276275}"/>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000000"/>
              </a:solidFill>
              <a:ln w="27426" cap="flat">
                <a:noFill/>
                <a:prstDash val="solid"/>
                <a:miter/>
              </a:ln>
            </p:spPr>
            <p:txBody>
              <a:bodyPr rtlCol="0" anchor="ctr"/>
              <a:lstStyle/>
              <a:p>
                <a:pPr algn="l" rtl="0"/>
                <a:endParaRPr lang="en-US"/>
              </a:p>
            </p:txBody>
          </p:sp>
          <p:sp>
            <p:nvSpPr>
              <p:cNvPr id="559" name="Freeform 558">
                <a:extLst>
                  <a:ext uri="{FF2B5EF4-FFF2-40B4-BE49-F238E27FC236}">
                    <a16:creationId xmlns:a16="http://schemas.microsoft.com/office/drawing/2014/main" id="{37E40E5A-86C5-1AB8-2D19-C7770391FD84}"/>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000000"/>
              </a:solidFill>
              <a:ln w="27426" cap="flat">
                <a:noFill/>
                <a:prstDash val="solid"/>
                <a:miter/>
              </a:ln>
            </p:spPr>
            <p:txBody>
              <a:bodyPr rtlCol="0" anchor="ctr"/>
              <a:lstStyle/>
              <a:p>
                <a:pPr algn="l" rtl="0"/>
                <a:endParaRPr lang="en-US"/>
              </a:p>
            </p:txBody>
          </p:sp>
          <p:sp>
            <p:nvSpPr>
              <p:cNvPr id="560" name="Freeform 559">
                <a:extLst>
                  <a:ext uri="{FF2B5EF4-FFF2-40B4-BE49-F238E27FC236}">
                    <a16:creationId xmlns:a16="http://schemas.microsoft.com/office/drawing/2014/main" id="{D30129C7-8537-44B9-7BF6-3569F954037C}"/>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000000"/>
              </a:solidFill>
              <a:ln w="27426" cap="flat">
                <a:noFill/>
                <a:prstDash val="solid"/>
                <a:miter/>
              </a:ln>
            </p:spPr>
            <p:txBody>
              <a:bodyPr rtlCol="0" anchor="ctr"/>
              <a:lstStyle/>
              <a:p>
                <a:pPr algn="l" rtl="0"/>
                <a:endParaRPr lang="en-US"/>
              </a:p>
            </p:txBody>
          </p:sp>
        </p:grpSp>
      </p:grpSp>
      <p:grpSp>
        <p:nvGrpSpPr>
          <p:cNvPr id="561" name="Graphic 3">
            <a:extLst>
              <a:ext uri="{FF2B5EF4-FFF2-40B4-BE49-F238E27FC236}">
                <a16:creationId xmlns:a16="http://schemas.microsoft.com/office/drawing/2014/main" id="{C24A6DB8-7256-1526-C9CE-8554623A7A44}"/>
              </a:ext>
            </a:extLst>
          </p:cNvPr>
          <p:cNvGrpSpPr/>
          <p:nvPr/>
        </p:nvGrpSpPr>
        <p:grpSpPr>
          <a:xfrm>
            <a:off x="3892417" y="7516128"/>
            <a:ext cx="561104" cy="563733"/>
            <a:chOff x="10641325" y="2076985"/>
            <a:chExt cx="1044352" cy="1049245"/>
          </a:xfrm>
        </p:grpSpPr>
        <p:sp>
          <p:nvSpPr>
            <p:cNvPr id="562" name="Freeform 561">
              <a:extLst>
                <a:ext uri="{FF2B5EF4-FFF2-40B4-BE49-F238E27FC236}">
                  <a16:creationId xmlns:a16="http://schemas.microsoft.com/office/drawing/2014/main" id="{EEE1365E-6264-C4CE-7B44-849ABDB172CA}"/>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F79037"/>
            </a:solidFill>
            <a:ln w="27426" cap="flat">
              <a:noFill/>
              <a:prstDash val="solid"/>
              <a:miter/>
            </a:ln>
          </p:spPr>
          <p:txBody>
            <a:bodyPr rtlCol="0" anchor="ctr"/>
            <a:lstStyle/>
            <a:p>
              <a:pPr algn="l" rtl="0"/>
              <a:endParaRPr lang="en-US"/>
            </a:p>
          </p:txBody>
        </p:sp>
        <p:grpSp>
          <p:nvGrpSpPr>
            <p:cNvPr id="563" name="Graphic 3">
              <a:extLst>
                <a:ext uri="{FF2B5EF4-FFF2-40B4-BE49-F238E27FC236}">
                  <a16:creationId xmlns:a16="http://schemas.microsoft.com/office/drawing/2014/main" id="{2096EC12-1323-801A-2EEF-DD0AD3456C31}"/>
                </a:ext>
              </a:extLst>
            </p:cNvPr>
            <p:cNvGrpSpPr/>
            <p:nvPr/>
          </p:nvGrpSpPr>
          <p:grpSpPr>
            <a:xfrm>
              <a:off x="10641325" y="2076985"/>
              <a:ext cx="1044352" cy="1049245"/>
              <a:chOff x="10641325" y="2076985"/>
              <a:chExt cx="1044352" cy="1049245"/>
            </a:xfrm>
            <a:solidFill>
              <a:srgbClr val="000000"/>
            </a:solidFill>
          </p:grpSpPr>
          <p:sp>
            <p:nvSpPr>
              <p:cNvPr id="564" name="Freeform 563">
                <a:extLst>
                  <a:ext uri="{FF2B5EF4-FFF2-40B4-BE49-F238E27FC236}">
                    <a16:creationId xmlns:a16="http://schemas.microsoft.com/office/drawing/2014/main" id="{B7B57E81-BD9E-EB77-6974-821F05FD09F7}"/>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solidFill>
                <a:srgbClr val="000000"/>
              </a:solidFill>
              <a:ln w="27426" cap="flat">
                <a:noFill/>
                <a:prstDash val="solid"/>
                <a:miter/>
              </a:ln>
            </p:spPr>
            <p:txBody>
              <a:bodyPr rtlCol="0" anchor="ctr"/>
              <a:lstStyle/>
              <a:p>
                <a:pPr algn="l" rtl="0"/>
                <a:endParaRPr lang="en-US"/>
              </a:p>
            </p:txBody>
          </p:sp>
          <p:sp>
            <p:nvSpPr>
              <p:cNvPr id="565" name="Freeform 564">
                <a:extLst>
                  <a:ext uri="{FF2B5EF4-FFF2-40B4-BE49-F238E27FC236}">
                    <a16:creationId xmlns:a16="http://schemas.microsoft.com/office/drawing/2014/main" id="{E1A62168-FC97-E883-788F-2A6459F16131}"/>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solidFill>
                <a:srgbClr val="000000"/>
              </a:solidFill>
              <a:ln w="27426" cap="flat">
                <a:noFill/>
                <a:prstDash val="solid"/>
                <a:miter/>
              </a:ln>
            </p:spPr>
            <p:txBody>
              <a:bodyPr rtlCol="0" anchor="ctr"/>
              <a:lstStyle/>
              <a:p>
                <a:pPr algn="l" rtl="0"/>
                <a:endParaRPr lang="en-US"/>
              </a:p>
            </p:txBody>
          </p:sp>
          <p:sp>
            <p:nvSpPr>
              <p:cNvPr id="566" name="Freeform 565">
                <a:extLst>
                  <a:ext uri="{FF2B5EF4-FFF2-40B4-BE49-F238E27FC236}">
                    <a16:creationId xmlns:a16="http://schemas.microsoft.com/office/drawing/2014/main" id="{4306BFA5-BED9-FAD5-3B99-36598048A388}"/>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solidFill>
                <a:srgbClr val="000000"/>
              </a:solidFill>
              <a:ln w="27426" cap="flat">
                <a:noFill/>
                <a:prstDash val="solid"/>
                <a:miter/>
              </a:ln>
            </p:spPr>
            <p:txBody>
              <a:bodyPr rtlCol="0" anchor="ctr"/>
              <a:lstStyle/>
              <a:p>
                <a:pPr algn="l" rtl="0"/>
                <a:endParaRPr lang="en-US"/>
              </a:p>
            </p:txBody>
          </p:sp>
          <p:sp>
            <p:nvSpPr>
              <p:cNvPr id="567" name="Freeform 566">
                <a:extLst>
                  <a:ext uri="{FF2B5EF4-FFF2-40B4-BE49-F238E27FC236}">
                    <a16:creationId xmlns:a16="http://schemas.microsoft.com/office/drawing/2014/main" id="{CB4ADFD4-AABC-43A9-1070-AE7ADE09AF64}"/>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solidFill>
                <a:srgbClr val="000000"/>
              </a:solidFill>
              <a:ln w="27426" cap="flat">
                <a:noFill/>
                <a:prstDash val="solid"/>
                <a:miter/>
              </a:ln>
            </p:spPr>
            <p:txBody>
              <a:bodyPr rtlCol="0" anchor="ctr"/>
              <a:lstStyle/>
              <a:p>
                <a:pPr algn="l" rtl="0"/>
                <a:endParaRPr lang="en-US"/>
              </a:p>
            </p:txBody>
          </p:sp>
          <p:sp>
            <p:nvSpPr>
              <p:cNvPr id="568" name="Freeform 567">
                <a:extLst>
                  <a:ext uri="{FF2B5EF4-FFF2-40B4-BE49-F238E27FC236}">
                    <a16:creationId xmlns:a16="http://schemas.microsoft.com/office/drawing/2014/main" id="{88700CC2-9DFB-D9D5-AE9F-A5A645ABE59A}"/>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solidFill>
                <a:srgbClr val="000000"/>
              </a:solidFill>
              <a:ln w="27426" cap="flat">
                <a:noFill/>
                <a:prstDash val="solid"/>
                <a:miter/>
              </a:ln>
            </p:spPr>
            <p:txBody>
              <a:bodyPr rtlCol="0" anchor="ctr"/>
              <a:lstStyle/>
              <a:p>
                <a:pPr algn="l" rtl="0"/>
                <a:endParaRPr lang="en-US"/>
              </a:p>
            </p:txBody>
          </p:sp>
          <p:sp>
            <p:nvSpPr>
              <p:cNvPr id="569" name="Freeform 568">
                <a:extLst>
                  <a:ext uri="{FF2B5EF4-FFF2-40B4-BE49-F238E27FC236}">
                    <a16:creationId xmlns:a16="http://schemas.microsoft.com/office/drawing/2014/main" id="{7A3AA5BC-1EC9-2F55-F56D-086C0B96FB37}"/>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solidFill>
                <a:srgbClr val="000000"/>
              </a:solidFill>
              <a:ln w="27426" cap="flat">
                <a:noFill/>
                <a:prstDash val="solid"/>
                <a:miter/>
              </a:ln>
            </p:spPr>
            <p:txBody>
              <a:bodyPr rtlCol="0" anchor="ctr"/>
              <a:lstStyle/>
              <a:p>
                <a:pPr algn="l" rtl="0"/>
                <a:endParaRPr lang="en-US"/>
              </a:p>
            </p:txBody>
          </p:sp>
          <p:sp>
            <p:nvSpPr>
              <p:cNvPr id="570" name="Freeform 569">
                <a:extLst>
                  <a:ext uri="{FF2B5EF4-FFF2-40B4-BE49-F238E27FC236}">
                    <a16:creationId xmlns:a16="http://schemas.microsoft.com/office/drawing/2014/main" id="{53894AD9-4BB0-C42C-BA0E-D2151B56E8D9}"/>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solidFill>
                <a:srgbClr val="000000"/>
              </a:solidFill>
              <a:ln w="27426" cap="flat">
                <a:noFill/>
                <a:prstDash val="solid"/>
                <a:miter/>
              </a:ln>
            </p:spPr>
            <p:txBody>
              <a:bodyPr rtlCol="0" anchor="ctr"/>
              <a:lstStyle/>
              <a:p>
                <a:pPr algn="l" rtl="0"/>
                <a:endParaRPr lang="en-US"/>
              </a:p>
            </p:txBody>
          </p:sp>
          <p:sp>
            <p:nvSpPr>
              <p:cNvPr id="571" name="Freeform 570">
                <a:extLst>
                  <a:ext uri="{FF2B5EF4-FFF2-40B4-BE49-F238E27FC236}">
                    <a16:creationId xmlns:a16="http://schemas.microsoft.com/office/drawing/2014/main" id="{97A5A6D1-5344-1747-4F93-F6707F2A7B3C}"/>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solidFill>
                <a:srgbClr val="000000"/>
              </a:solidFill>
              <a:ln w="27426" cap="flat">
                <a:noFill/>
                <a:prstDash val="solid"/>
                <a:miter/>
              </a:ln>
            </p:spPr>
            <p:txBody>
              <a:bodyPr rtlCol="0" anchor="ctr"/>
              <a:lstStyle/>
              <a:p>
                <a:pPr algn="l" rtl="0"/>
                <a:endParaRPr lang="en-US"/>
              </a:p>
            </p:txBody>
          </p:sp>
          <p:sp>
            <p:nvSpPr>
              <p:cNvPr id="572" name="Freeform 571">
                <a:extLst>
                  <a:ext uri="{FF2B5EF4-FFF2-40B4-BE49-F238E27FC236}">
                    <a16:creationId xmlns:a16="http://schemas.microsoft.com/office/drawing/2014/main" id="{29A47F55-3152-FE1A-7C15-5DA2C7919B59}"/>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solidFill>
                <a:srgbClr val="000000"/>
              </a:solidFill>
              <a:ln w="27426" cap="flat">
                <a:noFill/>
                <a:prstDash val="solid"/>
                <a:miter/>
              </a:ln>
            </p:spPr>
            <p:txBody>
              <a:bodyPr rtlCol="0" anchor="ctr"/>
              <a:lstStyle/>
              <a:p>
                <a:pPr algn="l" rtl="0"/>
                <a:endParaRPr lang="en-US"/>
              </a:p>
            </p:txBody>
          </p:sp>
          <p:sp>
            <p:nvSpPr>
              <p:cNvPr id="573" name="Freeform 572">
                <a:extLst>
                  <a:ext uri="{FF2B5EF4-FFF2-40B4-BE49-F238E27FC236}">
                    <a16:creationId xmlns:a16="http://schemas.microsoft.com/office/drawing/2014/main" id="{FDA95A67-3E30-C26B-D495-C4D7E6418C5C}"/>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solidFill>
                <a:srgbClr val="000000"/>
              </a:solidFill>
              <a:ln w="27426" cap="flat">
                <a:noFill/>
                <a:prstDash val="solid"/>
                <a:miter/>
              </a:ln>
            </p:spPr>
            <p:txBody>
              <a:bodyPr rtlCol="0" anchor="ctr"/>
              <a:lstStyle/>
              <a:p>
                <a:pPr algn="l" rtl="0"/>
                <a:endParaRPr lang="en-US"/>
              </a:p>
            </p:txBody>
          </p:sp>
        </p:grpSp>
      </p:grpSp>
      <p:grpSp>
        <p:nvGrpSpPr>
          <p:cNvPr id="574" name="Group 573">
            <a:extLst>
              <a:ext uri="{FF2B5EF4-FFF2-40B4-BE49-F238E27FC236}">
                <a16:creationId xmlns:a16="http://schemas.microsoft.com/office/drawing/2014/main" id="{E938E00D-4DA2-B656-F513-69378FB45B9E}"/>
              </a:ext>
            </a:extLst>
          </p:cNvPr>
          <p:cNvGrpSpPr/>
          <p:nvPr/>
        </p:nvGrpSpPr>
        <p:grpSpPr>
          <a:xfrm>
            <a:off x="3367198" y="5197830"/>
            <a:ext cx="3731045" cy="435465"/>
            <a:chOff x="3047664" y="3465710"/>
            <a:chExt cx="3731045" cy="435465"/>
          </a:xfrm>
        </p:grpSpPr>
        <p:grpSp>
          <p:nvGrpSpPr>
            <p:cNvPr id="575" name="Group 574">
              <a:extLst>
                <a:ext uri="{FF2B5EF4-FFF2-40B4-BE49-F238E27FC236}">
                  <a16:creationId xmlns:a16="http://schemas.microsoft.com/office/drawing/2014/main" id="{C242E83E-803E-92D7-6711-6E93462BD26C}"/>
                </a:ext>
              </a:extLst>
            </p:cNvPr>
            <p:cNvGrpSpPr/>
            <p:nvPr/>
          </p:nvGrpSpPr>
          <p:grpSpPr>
            <a:xfrm>
              <a:off x="4287009" y="3465710"/>
              <a:ext cx="2491700" cy="435465"/>
              <a:chOff x="2257955" y="6077055"/>
              <a:chExt cx="2491700" cy="435465"/>
            </a:xfrm>
          </p:grpSpPr>
          <p:sp>
            <p:nvSpPr>
              <p:cNvPr id="579" name="Text Placeholder 3">
                <a:extLst>
                  <a:ext uri="{FF2B5EF4-FFF2-40B4-BE49-F238E27FC236}">
                    <a16:creationId xmlns:a16="http://schemas.microsoft.com/office/drawing/2014/main" id="{8C61559C-CB81-2D65-888F-EC8F21906196}"/>
                  </a:ext>
                </a:extLst>
              </p:cNvPr>
              <p:cNvSpPr txBox="1">
                <a:spLocks/>
              </p:cNvSpPr>
              <p:nvPr/>
            </p:nvSpPr>
            <p:spPr>
              <a:xfrm>
                <a:off x="2257955"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01</a:t>
                </a:r>
                <a:endParaRPr lang="en-US">
                  <a:solidFill>
                    <a:srgbClr val="F79037"/>
                  </a:solidFill>
                </a:endParaRPr>
              </a:p>
            </p:txBody>
          </p:sp>
          <p:sp>
            <p:nvSpPr>
              <p:cNvPr id="580" name="TextBox 579">
                <a:extLst>
                  <a:ext uri="{FF2B5EF4-FFF2-40B4-BE49-F238E27FC236}">
                    <a16:creationId xmlns:a16="http://schemas.microsoft.com/office/drawing/2014/main" id="{4184C4CB-9C71-1648-AB5E-774940B3FF69}"/>
                  </a:ext>
                </a:extLst>
              </p:cNvPr>
              <p:cNvSpPr txBox="1"/>
              <p:nvPr/>
            </p:nvSpPr>
            <p:spPr>
              <a:xfrm>
                <a:off x="2777193" y="6163707"/>
                <a:ext cx="1972462" cy="348813"/>
              </a:xfrm>
              <a:prstGeom prst="rect">
                <a:avLst/>
              </a:prstGeom>
              <a:noFill/>
              <a:ln>
                <a:noFill/>
              </a:ln>
            </p:spPr>
            <p:txBody>
              <a:bodyPr wrap="square">
                <a:spAutoFit/>
              </a:bodyPr>
              <a:lstStyle/>
              <a:p>
                <a:pPr algn="l" rtl="0">
                  <a:lnSpc>
                    <a:spcPts val="1960"/>
                  </a:lnSpc>
                </a:pPr>
                <a:r>
                  <a:rPr lang="en-IE" b="1" kern="0">
                    <a:solidFill>
                      <a:srgbClr val="000000"/>
                    </a:solidFill>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Yükselen Trendler</a:t>
                </a:r>
                <a:endParaRPr lang="en-IE" b="1" kern="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576" name="Group 575">
              <a:extLst>
                <a:ext uri="{FF2B5EF4-FFF2-40B4-BE49-F238E27FC236}">
                  <a16:creationId xmlns:a16="http://schemas.microsoft.com/office/drawing/2014/main" id="{55AFF219-8242-319C-BE07-DDDDCA709AB8}"/>
                </a:ext>
              </a:extLst>
            </p:cNvPr>
            <p:cNvGrpSpPr/>
            <p:nvPr/>
          </p:nvGrpSpPr>
          <p:grpSpPr>
            <a:xfrm>
              <a:off x="3047664" y="3657992"/>
              <a:ext cx="363221" cy="104123"/>
              <a:chOff x="4833434" y="3593060"/>
              <a:chExt cx="363221" cy="104123"/>
            </a:xfrm>
          </p:grpSpPr>
          <p:cxnSp>
            <p:nvCxnSpPr>
              <p:cNvPr id="577" name="Straight Connector 576">
                <a:extLst>
                  <a:ext uri="{FF2B5EF4-FFF2-40B4-BE49-F238E27FC236}">
                    <a16:creationId xmlns:a16="http://schemas.microsoft.com/office/drawing/2014/main" id="{BA3D2F76-B8DE-028C-E35E-095B0CDE6F05}"/>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78" name="Oval 577">
                <a:extLst>
                  <a:ext uri="{FF2B5EF4-FFF2-40B4-BE49-F238E27FC236}">
                    <a16:creationId xmlns:a16="http://schemas.microsoft.com/office/drawing/2014/main" id="{0D3E73FD-D1E8-C736-22DF-B1AEE2680659}"/>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581" name="Group 580">
            <a:extLst>
              <a:ext uri="{FF2B5EF4-FFF2-40B4-BE49-F238E27FC236}">
                <a16:creationId xmlns:a16="http://schemas.microsoft.com/office/drawing/2014/main" id="{6212F234-A9A1-1A74-11B6-F117C4436DF6}"/>
              </a:ext>
            </a:extLst>
          </p:cNvPr>
          <p:cNvGrpSpPr/>
          <p:nvPr/>
        </p:nvGrpSpPr>
        <p:grpSpPr>
          <a:xfrm>
            <a:off x="3367198" y="5994536"/>
            <a:ext cx="3715677" cy="435465"/>
            <a:chOff x="3047664" y="3465710"/>
            <a:chExt cx="3715677" cy="435465"/>
          </a:xfrm>
        </p:grpSpPr>
        <p:grpSp>
          <p:nvGrpSpPr>
            <p:cNvPr id="582" name="Group 581">
              <a:extLst>
                <a:ext uri="{FF2B5EF4-FFF2-40B4-BE49-F238E27FC236}">
                  <a16:creationId xmlns:a16="http://schemas.microsoft.com/office/drawing/2014/main" id="{B9E5C500-51A2-AFE5-0E93-AEF462275774}"/>
                </a:ext>
              </a:extLst>
            </p:cNvPr>
            <p:cNvGrpSpPr/>
            <p:nvPr/>
          </p:nvGrpSpPr>
          <p:grpSpPr>
            <a:xfrm>
              <a:off x="4271641" y="3465710"/>
              <a:ext cx="2491700" cy="435465"/>
              <a:chOff x="2242587" y="6077055"/>
              <a:chExt cx="2491700" cy="435465"/>
            </a:xfrm>
          </p:grpSpPr>
          <p:sp>
            <p:nvSpPr>
              <p:cNvPr id="586" name="Text Placeholder 3">
                <a:extLst>
                  <a:ext uri="{FF2B5EF4-FFF2-40B4-BE49-F238E27FC236}">
                    <a16:creationId xmlns:a16="http://schemas.microsoft.com/office/drawing/2014/main" id="{714C389B-C507-F260-CA62-38B0FEB49C7D}"/>
                  </a:ext>
                </a:extLst>
              </p:cNvPr>
              <p:cNvSpPr txBox="1">
                <a:spLocks/>
              </p:cNvSpPr>
              <p:nvPr/>
            </p:nvSpPr>
            <p:spPr>
              <a:xfrm>
                <a:off x="2242587"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02</a:t>
                </a:r>
                <a:endParaRPr lang="en-US">
                  <a:solidFill>
                    <a:srgbClr val="F79037"/>
                  </a:solidFill>
                </a:endParaRPr>
              </a:p>
            </p:txBody>
          </p:sp>
          <p:sp>
            <p:nvSpPr>
              <p:cNvPr id="587" name="TextBox 586">
                <a:extLst>
                  <a:ext uri="{FF2B5EF4-FFF2-40B4-BE49-F238E27FC236}">
                    <a16:creationId xmlns:a16="http://schemas.microsoft.com/office/drawing/2014/main" id="{63CC3DCE-88AE-CDAB-C63D-A19646A60870}"/>
                  </a:ext>
                </a:extLst>
              </p:cNvPr>
              <p:cNvSpPr txBox="1"/>
              <p:nvPr/>
            </p:nvSpPr>
            <p:spPr>
              <a:xfrm>
                <a:off x="2761825" y="6163707"/>
                <a:ext cx="1972462" cy="348813"/>
              </a:xfrm>
              <a:prstGeom prst="rect">
                <a:avLst/>
              </a:prstGeom>
              <a:noFill/>
              <a:ln>
                <a:noFill/>
              </a:ln>
            </p:spPr>
            <p:txBody>
              <a:bodyPr wrap="square">
                <a:spAutoFit/>
              </a:bodyPr>
              <a:lstStyle/>
              <a:p>
                <a:pPr algn="l" rtl="0">
                  <a:lnSpc>
                    <a:spcPts val="1960"/>
                  </a:lnSpc>
                </a:pPr>
                <a:r>
                  <a:rPr lang="en-IE" b="1" kern="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Zorluklar</a:t>
                </a:r>
                <a:endParaRPr lang="en-IE" b="1" ker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83" name="Group 582">
              <a:extLst>
                <a:ext uri="{FF2B5EF4-FFF2-40B4-BE49-F238E27FC236}">
                  <a16:creationId xmlns:a16="http://schemas.microsoft.com/office/drawing/2014/main" id="{8ED956D9-ACAD-A449-9C68-AB0B933B979B}"/>
                </a:ext>
              </a:extLst>
            </p:cNvPr>
            <p:cNvGrpSpPr/>
            <p:nvPr/>
          </p:nvGrpSpPr>
          <p:grpSpPr>
            <a:xfrm>
              <a:off x="3047664" y="3657992"/>
              <a:ext cx="363221" cy="104123"/>
              <a:chOff x="4833434" y="3593060"/>
              <a:chExt cx="363221" cy="104123"/>
            </a:xfrm>
          </p:grpSpPr>
          <p:cxnSp>
            <p:nvCxnSpPr>
              <p:cNvPr id="584" name="Straight Connector 583">
                <a:extLst>
                  <a:ext uri="{FF2B5EF4-FFF2-40B4-BE49-F238E27FC236}">
                    <a16:creationId xmlns:a16="http://schemas.microsoft.com/office/drawing/2014/main" id="{CCE88E7C-8432-3C73-A1BE-349639594D8E}"/>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85" name="Oval 584">
                <a:extLst>
                  <a:ext uri="{FF2B5EF4-FFF2-40B4-BE49-F238E27FC236}">
                    <a16:creationId xmlns:a16="http://schemas.microsoft.com/office/drawing/2014/main" id="{529F184D-36E8-D9EA-BAAC-FFCDA779DFA0}"/>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588" name="Group 587">
            <a:extLst>
              <a:ext uri="{FF2B5EF4-FFF2-40B4-BE49-F238E27FC236}">
                <a16:creationId xmlns:a16="http://schemas.microsoft.com/office/drawing/2014/main" id="{000205D4-6832-3709-299D-2418ACBE9200}"/>
              </a:ext>
            </a:extLst>
          </p:cNvPr>
          <p:cNvGrpSpPr/>
          <p:nvPr/>
        </p:nvGrpSpPr>
        <p:grpSpPr>
          <a:xfrm>
            <a:off x="3367198" y="6791242"/>
            <a:ext cx="3738729" cy="435465"/>
            <a:chOff x="3047664" y="3465710"/>
            <a:chExt cx="3738729" cy="435465"/>
          </a:xfrm>
        </p:grpSpPr>
        <p:grpSp>
          <p:nvGrpSpPr>
            <p:cNvPr id="589" name="Group 588">
              <a:extLst>
                <a:ext uri="{FF2B5EF4-FFF2-40B4-BE49-F238E27FC236}">
                  <a16:creationId xmlns:a16="http://schemas.microsoft.com/office/drawing/2014/main" id="{4A0ACD7F-105F-CBC3-C10F-CA795F956CF4}"/>
                </a:ext>
              </a:extLst>
            </p:cNvPr>
            <p:cNvGrpSpPr/>
            <p:nvPr/>
          </p:nvGrpSpPr>
          <p:grpSpPr>
            <a:xfrm>
              <a:off x="4294693" y="3465710"/>
              <a:ext cx="2491700" cy="435465"/>
              <a:chOff x="2265639" y="6077055"/>
              <a:chExt cx="2491700" cy="435465"/>
            </a:xfrm>
          </p:grpSpPr>
          <p:sp>
            <p:nvSpPr>
              <p:cNvPr id="593" name="Text Placeholder 3">
                <a:extLst>
                  <a:ext uri="{FF2B5EF4-FFF2-40B4-BE49-F238E27FC236}">
                    <a16:creationId xmlns:a16="http://schemas.microsoft.com/office/drawing/2014/main" id="{ED714067-9F22-1A23-2B71-E1CD63D59FC8}"/>
                  </a:ext>
                </a:extLst>
              </p:cNvPr>
              <p:cNvSpPr txBox="1">
                <a:spLocks/>
              </p:cNvSpPr>
              <p:nvPr/>
            </p:nvSpPr>
            <p:spPr>
              <a:xfrm>
                <a:off x="2265639"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03</a:t>
                </a:r>
                <a:endParaRPr lang="en-US">
                  <a:solidFill>
                    <a:srgbClr val="F79037"/>
                  </a:solidFill>
                </a:endParaRPr>
              </a:p>
            </p:txBody>
          </p:sp>
          <p:sp>
            <p:nvSpPr>
              <p:cNvPr id="594" name="TextBox 593">
                <a:extLst>
                  <a:ext uri="{FF2B5EF4-FFF2-40B4-BE49-F238E27FC236}">
                    <a16:creationId xmlns:a16="http://schemas.microsoft.com/office/drawing/2014/main" id="{DCDE27E5-CBA6-7FCC-94C9-5B747679B324}"/>
                  </a:ext>
                </a:extLst>
              </p:cNvPr>
              <p:cNvSpPr txBox="1"/>
              <p:nvPr/>
            </p:nvSpPr>
            <p:spPr>
              <a:xfrm>
                <a:off x="2784877" y="6163707"/>
                <a:ext cx="1972462" cy="348813"/>
              </a:xfrm>
              <a:prstGeom prst="rect">
                <a:avLst/>
              </a:prstGeom>
              <a:noFill/>
              <a:ln>
                <a:noFill/>
              </a:ln>
            </p:spPr>
            <p:txBody>
              <a:bodyPr wrap="square">
                <a:spAutoFit/>
              </a:bodyPr>
              <a:lstStyle/>
              <a:p>
                <a:pPr algn="l" rtl="0">
                  <a:lnSpc>
                    <a:spcPts val="1960"/>
                  </a:lnSpc>
                </a:pPr>
                <a:r>
                  <a:rPr lang="en-IE" sz="1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Fırsatlar</a:t>
                </a:r>
                <a:endParaRPr lang="en-IE" sz="1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590" name="Group 589">
              <a:extLst>
                <a:ext uri="{FF2B5EF4-FFF2-40B4-BE49-F238E27FC236}">
                  <a16:creationId xmlns:a16="http://schemas.microsoft.com/office/drawing/2014/main" id="{58303141-3C93-045A-C794-7445D7BE8ACE}"/>
                </a:ext>
              </a:extLst>
            </p:cNvPr>
            <p:cNvGrpSpPr/>
            <p:nvPr/>
          </p:nvGrpSpPr>
          <p:grpSpPr>
            <a:xfrm>
              <a:off x="3047664" y="3657992"/>
              <a:ext cx="363221" cy="104123"/>
              <a:chOff x="4833434" y="3593060"/>
              <a:chExt cx="363221" cy="104123"/>
            </a:xfrm>
          </p:grpSpPr>
          <p:cxnSp>
            <p:nvCxnSpPr>
              <p:cNvPr id="591" name="Straight Connector 590">
                <a:extLst>
                  <a:ext uri="{FF2B5EF4-FFF2-40B4-BE49-F238E27FC236}">
                    <a16:creationId xmlns:a16="http://schemas.microsoft.com/office/drawing/2014/main" id="{49C28DFD-4EAB-9EAC-E5D2-8C299E5435AB}"/>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92" name="Oval 591">
                <a:extLst>
                  <a:ext uri="{FF2B5EF4-FFF2-40B4-BE49-F238E27FC236}">
                    <a16:creationId xmlns:a16="http://schemas.microsoft.com/office/drawing/2014/main" id="{A3840C21-2E2B-169E-31CB-7D4D13817657}"/>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595" name="Group 594">
            <a:extLst>
              <a:ext uri="{FF2B5EF4-FFF2-40B4-BE49-F238E27FC236}">
                <a16:creationId xmlns:a16="http://schemas.microsoft.com/office/drawing/2014/main" id="{E385834C-BDC7-116F-FAA6-69C212311FE7}"/>
              </a:ext>
            </a:extLst>
          </p:cNvPr>
          <p:cNvGrpSpPr/>
          <p:nvPr/>
        </p:nvGrpSpPr>
        <p:grpSpPr>
          <a:xfrm>
            <a:off x="3367198" y="7587947"/>
            <a:ext cx="3707993" cy="435465"/>
            <a:chOff x="3047664" y="3465710"/>
            <a:chExt cx="3707993" cy="435465"/>
          </a:xfrm>
        </p:grpSpPr>
        <p:grpSp>
          <p:nvGrpSpPr>
            <p:cNvPr id="596" name="Group 595">
              <a:extLst>
                <a:ext uri="{FF2B5EF4-FFF2-40B4-BE49-F238E27FC236}">
                  <a16:creationId xmlns:a16="http://schemas.microsoft.com/office/drawing/2014/main" id="{9B3D23BA-70D4-AB1A-05DF-23F2798D9FC4}"/>
                </a:ext>
              </a:extLst>
            </p:cNvPr>
            <p:cNvGrpSpPr/>
            <p:nvPr/>
          </p:nvGrpSpPr>
          <p:grpSpPr>
            <a:xfrm>
              <a:off x="4263957" y="3465710"/>
              <a:ext cx="2491700" cy="435465"/>
              <a:chOff x="2234903" y="6077055"/>
              <a:chExt cx="2491700" cy="435465"/>
            </a:xfrm>
          </p:grpSpPr>
          <p:sp>
            <p:nvSpPr>
              <p:cNvPr id="600" name="Text Placeholder 3">
                <a:extLst>
                  <a:ext uri="{FF2B5EF4-FFF2-40B4-BE49-F238E27FC236}">
                    <a16:creationId xmlns:a16="http://schemas.microsoft.com/office/drawing/2014/main" id="{2517E657-CFED-68FC-7850-A511B91CC835}"/>
                  </a:ext>
                </a:extLst>
              </p:cNvPr>
              <p:cNvSpPr txBox="1">
                <a:spLocks/>
              </p:cNvSpPr>
              <p:nvPr/>
            </p:nvSpPr>
            <p:spPr>
              <a:xfrm>
                <a:off x="2234903"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04</a:t>
                </a:r>
                <a:endParaRPr lang="en-US">
                  <a:solidFill>
                    <a:srgbClr val="F79037"/>
                  </a:solidFill>
                </a:endParaRPr>
              </a:p>
            </p:txBody>
          </p:sp>
          <p:sp>
            <p:nvSpPr>
              <p:cNvPr id="601" name="TextBox 600">
                <a:extLst>
                  <a:ext uri="{FF2B5EF4-FFF2-40B4-BE49-F238E27FC236}">
                    <a16:creationId xmlns:a16="http://schemas.microsoft.com/office/drawing/2014/main" id="{F0878738-05CD-36FD-F3DA-845542E18F45}"/>
                  </a:ext>
                </a:extLst>
              </p:cNvPr>
              <p:cNvSpPr txBox="1"/>
              <p:nvPr/>
            </p:nvSpPr>
            <p:spPr>
              <a:xfrm>
                <a:off x="2754141" y="6163707"/>
                <a:ext cx="1972462" cy="348813"/>
              </a:xfrm>
              <a:prstGeom prst="rect">
                <a:avLst/>
              </a:prstGeom>
              <a:noFill/>
              <a:ln>
                <a:noFill/>
              </a:ln>
            </p:spPr>
            <p:txBody>
              <a:bodyPr wrap="square" lIns="91440" tIns="45720" rIns="91440" bIns="45720" anchor="t">
                <a:spAutoFit/>
              </a:bodyPr>
              <a:lstStyle/>
              <a:p>
                <a:pPr algn="l" rtl="0">
                  <a:lnSpc>
                    <a:spcPts val="1960"/>
                  </a:lnSpc>
                </a:pPr>
                <a:r>
                  <a:rPr lang="en-IE" sz="1800" b="1" err="1">
                    <a:solidFill>
                      <a:srgbClr val="000000"/>
                    </a:solidFill>
                    <a:effectLst/>
                    <a:latin typeface="Calibri"/>
                    <a:ea typeface="Times New Roman" panose="02020603050405020304" pitchFamily="18" charset="0"/>
                    <a:cs typeface="Calibri"/>
                    <a:hlinkClick r:id="rId4" action="ppaction://hlinksldjump">
                      <a:extLst>
                        <a:ext uri="{A12FA001-AC4F-418D-AE19-62706E023703}">
                          <ahyp:hlinkClr xmlns:ahyp="http://schemas.microsoft.com/office/drawing/2018/hyperlinkcolor" val="tx"/>
                        </a:ext>
                      </a:extLst>
                    </a:hlinkClick>
                  </a:rPr>
                  <a:t>İleride</a:t>
                </a:r>
                <a:r>
                  <a:rPr lang="en-IE" sz="1800" b="1">
                    <a:solidFill>
                      <a:srgbClr val="000000"/>
                    </a:solidFill>
                    <a:effectLst/>
                    <a:latin typeface="Calibri"/>
                    <a:ea typeface="Times New Roman" panose="02020603050405020304" pitchFamily="18" charset="0"/>
                    <a:cs typeface="Calibri"/>
                    <a:hlinkClick r:id="rId4" action="ppaction://hlinksldjump">
                      <a:extLst>
                        <a:ext uri="{A12FA001-AC4F-418D-AE19-62706E023703}">
                          <ahyp:hlinkClr xmlns:ahyp="http://schemas.microsoft.com/office/drawing/2018/hyperlinkcolor" val="tx"/>
                        </a:ext>
                      </a:extLst>
                    </a:hlinkClick>
                  </a:rPr>
                  <a:t> </a:t>
                </a:r>
                <a:r>
                  <a:rPr lang="en-IE" sz="1800" b="1" err="1">
                    <a:solidFill>
                      <a:srgbClr val="000000"/>
                    </a:solidFill>
                    <a:effectLst/>
                    <a:latin typeface="Calibri"/>
                    <a:ea typeface="Times New Roman" panose="02020603050405020304" pitchFamily="18" charset="0"/>
                    <a:cs typeface="Calibri"/>
                    <a:hlinkClick r:id="rId4" action="ppaction://hlinksldjump">
                      <a:extLst>
                        <a:ext uri="{A12FA001-AC4F-418D-AE19-62706E023703}">
                          <ahyp:hlinkClr xmlns:ahyp="http://schemas.microsoft.com/office/drawing/2018/hyperlinkcolor" val="tx"/>
                        </a:ext>
                      </a:extLst>
                    </a:hlinkClick>
                  </a:rPr>
                  <a:t>Kalmak</a:t>
                </a:r>
                <a:endParaRPr lang="en-IE" sz="1800" b="1" err="1">
                  <a:solidFill>
                    <a:srgbClr val="000000"/>
                  </a:solidFill>
                  <a:effectLst/>
                  <a:latin typeface="Calibri"/>
                  <a:ea typeface="Times New Roman" panose="02020603050405020304" pitchFamily="18" charset="0"/>
                  <a:cs typeface="Calibri"/>
                </a:endParaRPr>
              </a:p>
            </p:txBody>
          </p:sp>
        </p:grpSp>
        <p:grpSp>
          <p:nvGrpSpPr>
            <p:cNvPr id="597" name="Group 596">
              <a:extLst>
                <a:ext uri="{FF2B5EF4-FFF2-40B4-BE49-F238E27FC236}">
                  <a16:creationId xmlns:a16="http://schemas.microsoft.com/office/drawing/2014/main" id="{578157DA-8940-F491-DBB1-B115B41195A8}"/>
                </a:ext>
              </a:extLst>
            </p:cNvPr>
            <p:cNvGrpSpPr/>
            <p:nvPr/>
          </p:nvGrpSpPr>
          <p:grpSpPr>
            <a:xfrm>
              <a:off x="3047664" y="3657992"/>
              <a:ext cx="363221" cy="104123"/>
              <a:chOff x="4833434" y="3593060"/>
              <a:chExt cx="363221" cy="104123"/>
            </a:xfrm>
          </p:grpSpPr>
          <p:cxnSp>
            <p:nvCxnSpPr>
              <p:cNvPr id="598" name="Straight Connector 597">
                <a:extLst>
                  <a:ext uri="{FF2B5EF4-FFF2-40B4-BE49-F238E27FC236}">
                    <a16:creationId xmlns:a16="http://schemas.microsoft.com/office/drawing/2014/main" id="{9B0ED709-2432-84A6-99C5-C80945DD83A5}"/>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99" name="Oval 598">
                <a:extLst>
                  <a:ext uri="{FF2B5EF4-FFF2-40B4-BE49-F238E27FC236}">
                    <a16:creationId xmlns:a16="http://schemas.microsoft.com/office/drawing/2014/main" id="{654485D5-3049-FD14-73C5-B24A18BFA552}"/>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cxnSp>
        <p:nvCxnSpPr>
          <p:cNvPr id="602" name="Straight Connector 601">
            <a:extLst>
              <a:ext uri="{FF2B5EF4-FFF2-40B4-BE49-F238E27FC236}">
                <a16:creationId xmlns:a16="http://schemas.microsoft.com/office/drawing/2014/main" id="{F51B9BC5-EA78-E752-AEDD-440176528F8C}"/>
              </a:ext>
            </a:extLst>
          </p:cNvPr>
          <p:cNvCxnSpPr>
            <a:cxnSpLocks/>
          </p:cNvCxnSpPr>
          <p:nvPr/>
        </p:nvCxnSpPr>
        <p:spPr>
          <a:xfrm>
            <a:off x="3367198" y="5120017"/>
            <a:ext cx="0" cy="3523875"/>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604" name="TextBox 603">
            <a:extLst>
              <a:ext uri="{FF2B5EF4-FFF2-40B4-BE49-F238E27FC236}">
                <a16:creationId xmlns:a16="http://schemas.microsoft.com/office/drawing/2014/main" id="{75506293-EEB3-025E-92B8-30AAC38B8810}"/>
              </a:ext>
            </a:extLst>
          </p:cNvPr>
          <p:cNvSpPr txBox="1"/>
          <p:nvPr/>
        </p:nvSpPr>
        <p:spPr>
          <a:xfrm>
            <a:off x="545168" y="4700523"/>
            <a:ext cx="2209000" cy="2272417"/>
          </a:xfrm>
          <a:prstGeom prst="rect">
            <a:avLst/>
          </a:prstGeom>
          <a:solidFill>
            <a:srgbClr val="F79037"/>
          </a:solidFill>
        </p:spPr>
        <p:txBody>
          <a:bodyPr wrap="square" lIns="91440" tIns="45720" rIns="91440" bIns="45720" anchor="t">
            <a:spAutoFit/>
          </a:bodyPr>
          <a:lstStyle/>
          <a:p>
            <a:pPr>
              <a:lnSpc>
                <a:spcPts val="1700"/>
              </a:lnSpc>
            </a:pPr>
            <a:r>
              <a:rPr lang="en-IE" sz="1600">
                <a:solidFill>
                  <a:schemeClr val="bg1"/>
                </a:solidFill>
                <a:effectLst/>
                <a:latin typeface="Calibri"/>
                <a:ea typeface="Calibri"/>
                <a:cs typeface="Calibri"/>
              </a:rPr>
              <a:t>Bu </a:t>
            </a:r>
            <a:r>
              <a:rPr lang="en-IE" sz="1600" err="1">
                <a:solidFill>
                  <a:schemeClr val="bg1"/>
                </a:solidFill>
                <a:effectLst/>
                <a:latin typeface="Calibri"/>
                <a:ea typeface="Calibri"/>
                <a:cs typeface="Calibri"/>
              </a:rPr>
              <a:t>kılavuzu</a:t>
            </a:r>
            <a:r>
              <a:rPr lang="en-IE" sz="1600">
                <a:solidFill>
                  <a:schemeClr val="bg1"/>
                </a:solidFill>
                <a:effectLst/>
                <a:latin typeface="Calibri"/>
                <a:ea typeface="Calibri"/>
                <a:cs typeface="Calibri"/>
              </a:rPr>
              <a:t> </a:t>
            </a:r>
            <a:r>
              <a:rPr lang="en-IE" sz="1600" err="1">
                <a:solidFill>
                  <a:schemeClr val="bg1"/>
                </a:solidFill>
                <a:latin typeface="Calibri"/>
                <a:ea typeface="Calibri"/>
                <a:cs typeface="Calibri"/>
              </a:rPr>
              <a:t>sonlandırırken</a:t>
            </a:r>
            <a:r>
              <a:rPr lang="en-IE" sz="1600">
                <a:solidFill>
                  <a:schemeClr val="bg1"/>
                </a:solidFill>
                <a:latin typeface="Calibri"/>
                <a:ea typeface="Calibri"/>
                <a:cs typeface="Calibri"/>
              </a:rPr>
              <a:t>; </a:t>
            </a:r>
            <a:r>
              <a:rPr lang="en-IE" sz="1600" b="1" err="1">
                <a:solidFill>
                  <a:schemeClr val="bg1"/>
                </a:solidFill>
                <a:latin typeface="Calibri"/>
                <a:ea typeface="Calibri"/>
                <a:cs typeface="Calibri"/>
              </a:rPr>
              <a:t>ileriye</a:t>
            </a:r>
            <a:r>
              <a:rPr lang="en-IE" sz="1600" b="1">
                <a:solidFill>
                  <a:schemeClr val="bg1"/>
                </a:solidFill>
                <a:effectLst/>
                <a:latin typeface="Calibri"/>
                <a:ea typeface="Calibri"/>
                <a:cs typeface="Calibri"/>
              </a:rPr>
              <a:t> </a:t>
            </a:r>
            <a:r>
              <a:rPr lang="en-IE" sz="1600" b="1" err="1">
                <a:solidFill>
                  <a:schemeClr val="bg1"/>
                </a:solidFill>
                <a:latin typeface="Calibri"/>
                <a:ea typeface="Calibri"/>
                <a:cs typeface="Calibri"/>
              </a:rPr>
              <a:t>bakmak</a:t>
            </a:r>
            <a:r>
              <a:rPr lang="en-IE" sz="1600" b="1">
                <a:solidFill>
                  <a:schemeClr val="bg1"/>
                </a:solidFill>
                <a:latin typeface="Calibri"/>
                <a:ea typeface="Calibri"/>
                <a:cs typeface="Calibri"/>
              </a:rPr>
              <a:t> </a:t>
            </a:r>
            <a:r>
              <a:rPr lang="en-IE" sz="1600" err="1">
                <a:solidFill>
                  <a:schemeClr val="bg1"/>
                </a:solidFill>
                <a:latin typeface="Calibri"/>
                <a:ea typeface="Calibri"/>
                <a:cs typeface="Calibri"/>
              </a:rPr>
              <a:t>ve</a:t>
            </a:r>
            <a:r>
              <a:rPr lang="en-IE" sz="1600">
                <a:solidFill>
                  <a:schemeClr val="bg1"/>
                </a:solidFill>
                <a:effectLst/>
                <a:latin typeface="Calibri"/>
                <a:ea typeface="Calibri"/>
                <a:cs typeface="Calibri"/>
              </a:rPr>
              <a:t> </a:t>
            </a:r>
            <a:r>
              <a:rPr lang="en-IE" sz="1600" b="1" err="1">
                <a:solidFill>
                  <a:schemeClr val="bg1"/>
                </a:solidFill>
                <a:latin typeface="Calibri"/>
                <a:ea typeface="Calibri"/>
                <a:cs typeface="Calibri"/>
              </a:rPr>
              <a:t>etik</a:t>
            </a:r>
            <a:r>
              <a:rPr lang="en-IE" sz="1600" b="1">
                <a:solidFill>
                  <a:schemeClr val="bg1"/>
                </a:solidFill>
                <a:latin typeface="Calibri"/>
                <a:ea typeface="Calibri"/>
                <a:cs typeface="Calibri"/>
              </a:rPr>
              <a:t> </a:t>
            </a:r>
            <a:r>
              <a:rPr lang="en-IE" sz="1600" b="1" err="1">
                <a:solidFill>
                  <a:schemeClr val="bg1"/>
                </a:solidFill>
                <a:latin typeface="Calibri"/>
                <a:ea typeface="Calibri"/>
                <a:cs typeface="Calibri"/>
              </a:rPr>
              <a:t>gıda</a:t>
            </a:r>
            <a:r>
              <a:rPr lang="en-IE" sz="1600" b="1">
                <a:solidFill>
                  <a:schemeClr val="bg1"/>
                </a:solidFill>
                <a:latin typeface="Calibri"/>
                <a:ea typeface="Calibri"/>
                <a:cs typeface="Calibri"/>
              </a:rPr>
              <a:t> </a:t>
            </a:r>
            <a:r>
              <a:rPr lang="en-IE" sz="1600" b="1" err="1">
                <a:solidFill>
                  <a:schemeClr val="bg1"/>
                </a:solidFill>
                <a:latin typeface="Calibri"/>
                <a:ea typeface="Calibri"/>
                <a:cs typeface="Calibri"/>
              </a:rPr>
              <a:t>sektörünün</a:t>
            </a:r>
            <a:r>
              <a:rPr lang="en-IE" sz="1600" b="1">
                <a:solidFill>
                  <a:schemeClr val="bg1"/>
                </a:solidFill>
                <a:latin typeface="Calibri"/>
                <a:ea typeface="Calibri"/>
                <a:cs typeface="Calibri"/>
              </a:rPr>
              <a:t> </a:t>
            </a:r>
            <a:r>
              <a:rPr lang="en-IE" sz="1600" b="1" err="1">
                <a:solidFill>
                  <a:schemeClr val="bg1"/>
                </a:solidFill>
                <a:latin typeface="Calibri"/>
                <a:ea typeface="Calibri"/>
                <a:cs typeface="Calibri"/>
              </a:rPr>
              <a:t>gelecekteki</a:t>
            </a:r>
            <a:r>
              <a:rPr lang="en-IE" sz="1600" b="1">
                <a:solidFill>
                  <a:schemeClr val="bg1"/>
                </a:solidFill>
                <a:effectLst/>
                <a:latin typeface="Calibri"/>
                <a:ea typeface="Calibri"/>
                <a:cs typeface="Calibri"/>
              </a:rPr>
              <a:t> </a:t>
            </a:r>
            <a:r>
              <a:rPr lang="en-IE" sz="1600" b="1" err="1">
                <a:solidFill>
                  <a:schemeClr val="bg1"/>
                </a:solidFill>
                <a:latin typeface="Calibri"/>
                <a:ea typeface="Calibri"/>
                <a:cs typeface="Calibri"/>
              </a:rPr>
              <a:t>manzarasını</a:t>
            </a:r>
            <a:r>
              <a:rPr lang="en-IE" sz="1600">
                <a:solidFill>
                  <a:schemeClr val="bg1"/>
                </a:solidFill>
                <a:effectLst/>
                <a:latin typeface="Calibri"/>
                <a:ea typeface="Calibri"/>
                <a:cs typeface="Calibri"/>
              </a:rPr>
              <a:t> </a:t>
            </a:r>
            <a:r>
              <a:rPr lang="en-IE" sz="1600" err="1">
                <a:solidFill>
                  <a:schemeClr val="bg1"/>
                </a:solidFill>
                <a:effectLst/>
                <a:latin typeface="Calibri"/>
                <a:ea typeface="Calibri"/>
                <a:cs typeface="Calibri"/>
              </a:rPr>
              <a:t>göz</a:t>
            </a:r>
            <a:r>
              <a:rPr lang="en-IE" sz="1600">
                <a:solidFill>
                  <a:schemeClr val="bg1"/>
                </a:solidFill>
                <a:effectLst/>
                <a:latin typeface="Calibri"/>
                <a:ea typeface="Calibri"/>
                <a:cs typeface="Calibri"/>
              </a:rPr>
              <a:t> </a:t>
            </a:r>
            <a:r>
              <a:rPr lang="en-IE" sz="1600" err="1">
                <a:solidFill>
                  <a:schemeClr val="bg1"/>
                </a:solidFill>
                <a:effectLst/>
                <a:latin typeface="Calibri"/>
                <a:ea typeface="Calibri"/>
                <a:cs typeface="Calibri"/>
              </a:rPr>
              <a:t>önünde</a:t>
            </a:r>
            <a:r>
              <a:rPr lang="en-IE" sz="1600">
                <a:solidFill>
                  <a:schemeClr val="bg1"/>
                </a:solidFill>
                <a:effectLst/>
                <a:latin typeface="Calibri"/>
                <a:ea typeface="Calibri"/>
                <a:cs typeface="Calibri"/>
              </a:rPr>
              <a:t> </a:t>
            </a:r>
            <a:r>
              <a:rPr lang="en-IE" sz="1600" err="1">
                <a:solidFill>
                  <a:schemeClr val="bg1"/>
                </a:solidFill>
                <a:latin typeface="Calibri"/>
                <a:ea typeface="Calibri"/>
                <a:cs typeface="Calibri"/>
              </a:rPr>
              <a:t>bulundurmak</a:t>
            </a:r>
            <a:r>
              <a:rPr lang="en-IE" sz="1600">
                <a:solidFill>
                  <a:schemeClr val="bg1"/>
                </a:solidFill>
                <a:latin typeface="Calibri"/>
                <a:ea typeface="Calibri"/>
                <a:cs typeface="Calibri"/>
              </a:rPr>
              <a:t> </a:t>
            </a:r>
            <a:r>
              <a:rPr lang="en-IE" sz="1600" err="1">
                <a:solidFill>
                  <a:schemeClr val="bg1"/>
                </a:solidFill>
                <a:latin typeface="Calibri"/>
                <a:ea typeface="Calibri"/>
                <a:cs typeface="Calibri"/>
              </a:rPr>
              <a:t>önemlidir</a:t>
            </a:r>
            <a:r>
              <a:rPr lang="en-IE" sz="1600">
                <a:solidFill>
                  <a:schemeClr val="bg1"/>
                </a:solidFill>
                <a:latin typeface="Calibri"/>
                <a:ea typeface="Calibri"/>
                <a:cs typeface="Calibri"/>
              </a:rPr>
              <a:t>.</a:t>
            </a:r>
          </a:p>
          <a:p>
            <a:pPr algn="l" rtl="0">
              <a:lnSpc>
                <a:spcPts val="1700"/>
              </a:lnSpc>
            </a:pPr>
            <a:endParaRPr lang="en-IE" sz="160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nSpc>
                <a:spcPts val="1700"/>
              </a:lnSpc>
            </a:pPr>
            <a:r>
              <a:rPr lang="en-IE" sz="1600" err="1">
                <a:solidFill>
                  <a:schemeClr val="bg1"/>
                </a:solidFill>
                <a:effectLst/>
                <a:latin typeface="Calibri"/>
                <a:ea typeface="Calibri"/>
                <a:cs typeface="Calibri"/>
              </a:rPr>
              <a:t>İşte</a:t>
            </a:r>
            <a:r>
              <a:rPr lang="en-IE" sz="1600">
                <a:solidFill>
                  <a:schemeClr val="bg1"/>
                </a:solidFill>
                <a:effectLst/>
                <a:latin typeface="Calibri"/>
                <a:ea typeface="Calibri"/>
                <a:cs typeface="Calibri"/>
              </a:rPr>
              <a:t> </a:t>
            </a:r>
            <a:r>
              <a:rPr lang="en-IE" sz="1600" b="1" err="1">
                <a:solidFill>
                  <a:schemeClr val="bg1"/>
                </a:solidFill>
                <a:latin typeface="Calibri"/>
                <a:ea typeface="Calibri"/>
                <a:cs typeface="Calibri"/>
              </a:rPr>
              <a:t>önemli</a:t>
            </a:r>
            <a:r>
              <a:rPr lang="en-IE" sz="1600" b="1">
                <a:solidFill>
                  <a:schemeClr val="bg1"/>
                </a:solidFill>
                <a:effectLst/>
                <a:latin typeface="Calibri"/>
                <a:ea typeface="Calibri"/>
                <a:cs typeface="Calibri"/>
              </a:rPr>
              <a:t> </a:t>
            </a:r>
            <a:r>
              <a:rPr lang="en-IE" sz="1600" b="1" err="1">
                <a:solidFill>
                  <a:schemeClr val="bg1"/>
                </a:solidFill>
                <a:effectLst/>
                <a:latin typeface="Calibri"/>
                <a:ea typeface="Calibri"/>
                <a:cs typeface="Calibri"/>
              </a:rPr>
              <a:t>konuların</a:t>
            </a:r>
            <a:r>
              <a:rPr lang="en-IE" sz="1600" b="1">
                <a:solidFill>
                  <a:schemeClr val="bg1"/>
                </a:solidFill>
                <a:effectLst/>
                <a:latin typeface="Calibri"/>
                <a:ea typeface="Calibri"/>
                <a:cs typeface="Calibri"/>
              </a:rPr>
              <a:t> </a:t>
            </a:r>
            <a:r>
              <a:rPr lang="en-IE" sz="1600" b="1" err="1">
                <a:solidFill>
                  <a:schemeClr val="bg1"/>
                </a:solidFill>
                <a:latin typeface="Calibri"/>
                <a:ea typeface="Calibri"/>
                <a:cs typeface="Calibri"/>
              </a:rPr>
              <a:t>detaylandırıldığı</a:t>
            </a:r>
            <a:r>
              <a:rPr lang="en-IE" sz="1600">
                <a:solidFill>
                  <a:schemeClr val="bg1"/>
                </a:solidFill>
                <a:latin typeface="Calibri"/>
                <a:ea typeface="Calibri"/>
                <a:cs typeface="Calibri"/>
              </a:rPr>
              <a:t> </a:t>
            </a:r>
            <a:r>
              <a:rPr lang="en-IE" sz="1600" err="1">
                <a:solidFill>
                  <a:schemeClr val="bg1"/>
                </a:solidFill>
                <a:latin typeface="Calibri"/>
                <a:ea typeface="Calibri"/>
                <a:cs typeface="Calibri"/>
              </a:rPr>
              <a:t>bu</a:t>
            </a:r>
            <a:r>
              <a:rPr lang="en-IE" sz="1600">
                <a:solidFill>
                  <a:schemeClr val="bg1"/>
                </a:solidFill>
                <a:latin typeface="Calibri"/>
                <a:ea typeface="Calibri"/>
                <a:cs typeface="Calibri"/>
              </a:rPr>
              <a:t> </a:t>
            </a:r>
            <a:r>
              <a:rPr lang="en-IE" sz="1600" err="1">
                <a:solidFill>
                  <a:schemeClr val="bg1"/>
                </a:solidFill>
                <a:latin typeface="Calibri"/>
                <a:ea typeface="Calibri"/>
                <a:cs typeface="Calibri"/>
              </a:rPr>
              <a:t>bölümün</a:t>
            </a:r>
            <a:r>
              <a:rPr lang="en-IE" sz="1600">
                <a:solidFill>
                  <a:schemeClr val="bg1"/>
                </a:solidFill>
                <a:latin typeface="Calibri"/>
                <a:ea typeface="Calibri"/>
                <a:cs typeface="Calibri"/>
              </a:rPr>
              <a:t> </a:t>
            </a:r>
            <a:r>
              <a:rPr lang="en-IE" sz="1600" err="1">
                <a:solidFill>
                  <a:schemeClr val="bg1"/>
                </a:solidFill>
                <a:latin typeface="Calibri"/>
                <a:ea typeface="Calibri"/>
                <a:cs typeface="Calibri"/>
              </a:rPr>
              <a:t>içeriği</a:t>
            </a:r>
            <a:r>
              <a:rPr lang="en-IE" sz="1600">
                <a:solidFill>
                  <a:schemeClr val="bg1"/>
                </a:solidFill>
                <a:latin typeface="Calibri"/>
                <a:ea typeface="Calibri"/>
                <a:cs typeface="Calibri"/>
              </a:rPr>
              <a:t>:</a:t>
            </a:r>
            <a:endParaRPr lang="en-IE" sz="1600">
              <a:solidFill>
                <a:schemeClr val="bg1"/>
              </a:solidFill>
              <a:effectLst/>
              <a:latin typeface="Calibri"/>
              <a:ea typeface="Calibri"/>
              <a:cs typeface="Calibri"/>
            </a:endParaRPr>
          </a:p>
        </p:txBody>
      </p:sp>
      <p:grpSp>
        <p:nvGrpSpPr>
          <p:cNvPr id="615" name="Group 614">
            <a:extLst>
              <a:ext uri="{FF2B5EF4-FFF2-40B4-BE49-F238E27FC236}">
                <a16:creationId xmlns:a16="http://schemas.microsoft.com/office/drawing/2014/main" id="{103609A5-4009-606A-1208-35E0A421BFB3}"/>
              </a:ext>
            </a:extLst>
          </p:cNvPr>
          <p:cNvGrpSpPr/>
          <p:nvPr/>
        </p:nvGrpSpPr>
        <p:grpSpPr>
          <a:xfrm>
            <a:off x="3367198" y="8384652"/>
            <a:ext cx="3537106" cy="1204907"/>
            <a:chOff x="3047664" y="3465710"/>
            <a:chExt cx="3537106" cy="1204907"/>
          </a:xfrm>
        </p:grpSpPr>
        <p:grpSp>
          <p:nvGrpSpPr>
            <p:cNvPr id="616" name="Group 615">
              <a:extLst>
                <a:ext uri="{FF2B5EF4-FFF2-40B4-BE49-F238E27FC236}">
                  <a16:creationId xmlns:a16="http://schemas.microsoft.com/office/drawing/2014/main" id="{9DEDB244-6464-9D31-9F8F-C4CFCD7AFE53}"/>
                </a:ext>
              </a:extLst>
            </p:cNvPr>
            <p:cNvGrpSpPr/>
            <p:nvPr/>
          </p:nvGrpSpPr>
          <p:grpSpPr>
            <a:xfrm>
              <a:off x="4263957" y="3465710"/>
              <a:ext cx="2320813" cy="1204907"/>
              <a:chOff x="2234903" y="6077055"/>
              <a:chExt cx="2320813" cy="1204907"/>
            </a:xfrm>
          </p:grpSpPr>
          <p:sp>
            <p:nvSpPr>
              <p:cNvPr id="620" name="Text Placeholder 3">
                <a:extLst>
                  <a:ext uri="{FF2B5EF4-FFF2-40B4-BE49-F238E27FC236}">
                    <a16:creationId xmlns:a16="http://schemas.microsoft.com/office/drawing/2014/main" id="{8C4F1BB1-74BF-CCE6-FF28-D44407995F12}"/>
                  </a:ext>
                </a:extLst>
              </p:cNvPr>
              <p:cNvSpPr txBox="1">
                <a:spLocks/>
              </p:cNvSpPr>
              <p:nvPr/>
            </p:nvSpPr>
            <p:spPr>
              <a:xfrm>
                <a:off x="2234903" y="6077055"/>
                <a:ext cx="601576" cy="425244"/>
              </a:xfrm>
              <a:prstGeom prst="rect">
                <a:avLst/>
              </a:prstGeom>
              <a:ln>
                <a:noFill/>
              </a:ln>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05</a:t>
                </a:r>
                <a:endParaRPr lang="en-US">
                  <a:solidFill>
                    <a:srgbClr val="F79037"/>
                  </a:solidFill>
                </a:endParaRPr>
              </a:p>
            </p:txBody>
          </p:sp>
          <p:sp>
            <p:nvSpPr>
              <p:cNvPr id="621" name="TextBox 620">
                <a:extLst>
                  <a:ext uri="{FF2B5EF4-FFF2-40B4-BE49-F238E27FC236}">
                    <a16:creationId xmlns:a16="http://schemas.microsoft.com/office/drawing/2014/main" id="{C0F3618A-C772-81CD-FD6C-150B3246391C}"/>
                  </a:ext>
                </a:extLst>
              </p:cNvPr>
              <p:cNvSpPr txBox="1"/>
              <p:nvPr/>
            </p:nvSpPr>
            <p:spPr>
              <a:xfrm>
                <a:off x="2754141" y="6163707"/>
                <a:ext cx="1801575" cy="1118255"/>
              </a:xfrm>
              <a:prstGeom prst="rect">
                <a:avLst/>
              </a:prstGeom>
              <a:noFill/>
              <a:ln>
                <a:noFill/>
              </a:ln>
            </p:spPr>
            <p:txBody>
              <a:bodyPr wrap="square">
                <a:spAutoFit/>
              </a:bodyPr>
              <a:lstStyle/>
              <a:p>
                <a:pPr algn="l" rtl="0">
                  <a:lnSpc>
                    <a:spcPts val="1960"/>
                  </a:lnSpc>
                </a:pPr>
                <a:r>
                  <a:rPr lang="en-IE" sz="1800" b="1">
                    <a:solidFill>
                      <a:srgbClr val="000000"/>
                    </a:solidFill>
                    <a:effectLst/>
                    <a:latin typeface="Calibri" panose="020F0502020204030204" pitchFamily="34" charset="0"/>
                    <a:ea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Etik Taahhütünüzü Korumak</a:t>
                </a:r>
                <a:endParaRPr lang="en-IE" sz="1800" b="1">
                  <a:solidFill>
                    <a:srgbClr val="000000"/>
                  </a:solidFill>
                  <a:effectLst/>
                  <a:latin typeface="Calibri" panose="020F0502020204030204" pitchFamily="34" charset="0"/>
                  <a:ea typeface="Times New Roman" panose="02020603050405020304" pitchFamily="18" charset="0"/>
                </a:endParaRPr>
              </a:p>
              <a:p>
                <a:pPr algn="l" rtl="0">
                  <a:lnSpc>
                    <a:spcPts val="1960"/>
                  </a:lnSpc>
                </a:pPr>
                <a:endParaRPr lang="en-IE" sz="1800" b="1">
                  <a:solidFill>
                    <a:srgbClr val="000000"/>
                  </a:solidFill>
                  <a:effectLst/>
                  <a:latin typeface="Calibri" panose="020F0502020204030204" pitchFamily="34" charset="0"/>
                  <a:ea typeface="Times New Roman" panose="02020603050405020304" pitchFamily="18" charset="0"/>
                </a:endParaRPr>
              </a:p>
            </p:txBody>
          </p:sp>
        </p:grpSp>
        <p:grpSp>
          <p:nvGrpSpPr>
            <p:cNvPr id="617" name="Group 616">
              <a:extLst>
                <a:ext uri="{FF2B5EF4-FFF2-40B4-BE49-F238E27FC236}">
                  <a16:creationId xmlns:a16="http://schemas.microsoft.com/office/drawing/2014/main" id="{A53BCC9F-3E17-90C6-6429-5C20081BB009}"/>
                </a:ext>
              </a:extLst>
            </p:cNvPr>
            <p:cNvGrpSpPr/>
            <p:nvPr/>
          </p:nvGrpSpPr>
          <p:grpSpPr>
            <a:xfrm>
              <a:off x="3047664" y="3657992"/>
              <a:ext cx="363221" cy="104123"/>
              <a:chOff x="4833434" y="3593060"/>
              <a:chExt cx="363221" cy="104123"/>
            </a:xfrm>
          </p:grpSpPr>
          <p:cxnSp>
            <p:nvCxnSpPr>
              <p:cNvPr id="618" name="Straight Connector 617">
                <a:extLst>
                  <a:ext uri="{FF2B5EF4-FFF2-40B4-BE49-F238E27FC236}">
                    <a16:creationId xmlns:a16="http://schemas.microsoft.com/office/drawing/2014/main" id="{FD0DE54B-DFC0-3A0C-CD68-DA96BA6EB3C5}"/>
                  </a:ext>
                </a:extLst>
              </p:cNvPr>
              <p:cNvCxnSpPr>
                <a:cxnSpLocks/>
              </p:cNvCxnSpPr>
              <p:nvPr/>
            </p:nvCxnSpPr>
            <p:spPr>
              <a:xfrm>
                <a:off x="4833434" y="3645121"/>
                <a:ext cx="259098" cy="0"/>
              </a:xfrm>
              <a:prstGeom prst="line">
                <a:avLst/>
              </a:prstGeom>
              <a:solidFill>
                <a:schemeClr val="tx1"/>
              </a:solidFill>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619" name="Oval 618">
                <a:extLst>
                  <a:ext uri="{FF2B5EF4-FFF2-40B4-BE49-F238E27FC236}">
                    <a16:creationId xmlns:a16="http://schemas.microsoft.com/office/drawing/2014/main" id="{DDE7E272-3E6D-77E7-92F1-6973F40CBE57}"/>
                  </a:ext>
                </a:extLst>
              </p:cNvPr>
              <p:cNvSpPr/>
              <p:nvPr/>
            </p:nvSpPr>
            <p:spPr>
              <a:xfrm>
                <a:off x="5092532" y="3593060"/>
                <a:ext cx="104123" cy="104123"/>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grpSp>
        <p:nvGrpSpPr>
          <p:cNvPr id="622" name="Group 621">
            <a:extLst>
              <a:ext uri="{FF2B5EF4-FFF2-40B4-BE49-F238E27FC236}">
                <a16:creationId xmlns:a16="http://schemas.microsoft.com/office/drawing/2014/main" id="{7A5F8A43-3989-555A-C0B7-30683BCB1ADC}"/>
              </a:ext>
            </a:extLst>
          </p:cNvPr>
          <p:cNvGrpSpPr/>
          <p:nvPr/>
        </p:nvGrpSpPr>
        <p:grpSpPr>
          <a:xfrm>
            <a:off x="3895169" y="8297441"/>
            <a:ext cx="622830" cy="622993"/>
            <a:chOff x="10376768" y="3823816"/>
            <a:chExt cx="923646" cy="923888"/>
          </a:xfrm>
        </p:grpSpPr>
        <p:sp>
          <p:nvSpPr>
            <p:cNvPr id="623" name="Freeform 622">
              <a:extLst>
                <a:ext uri="{FF2B5EF4-FFF2-40B4-BE49-F238E27FC236}">
                  <a16:creationId xmlns:a16="http://schemas.microsoft.com/office/drawing/2014/main" id="{C21540FA-B698-4FAF-F472-651C8D0B0CCB}"/>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79037"/>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624" name="Graphic 2">
              <a:extLst>
                <a:ext uri="{FF2B5EF4-FFF2-40B4-BE49-F238E27FC236}">
                  <a16:creationId xmlns:a16="http://schemas.microsoft.com/office/drawing/2014/main" id="{90E77C90-4ED7-4783-1DD0-E7E1E5679B6F}"/>
                </a:ext>
              </a:extLst>
            </p:cNvPr>
            <p:cNvGrpSpPr/>
            <p:nvPr/>
          </p:nvGrpSpPr>
          <p:grpSpPr>
            <a:xfrm>
              <a:off x="10376768" y="3823816"/>
              <a:ext cx="923646" cy="923888"/>
              <a:chOff x="10376768" y="3823816"/>
              <a:chExt cx="923646" cy="923888"/>
            </a:xfrm>
            <a:solidFill>
              <a:srgbClr val="010101"/>
            </a:solidFill>
          </p:grpSpPr>
          <p:sp>
            <p:nvSpPr>
              <p:cNvPr id="625" name="Freeform 624">
                <a:extLst>
                  <a:ext uri="{FF2B5EF4-FFF2-40B4-BE49-F238E27FC236}">
                    <a16:creationId xmlns:a16="http://schemas.microsoft.com/office/drawing/2014/main" id="{4F1294F5-B657-07EB-3926-380CD047B265}"/>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26" name="Freeform 625">
                <a:extLst>
                  <a:ext uri="{FF2B5EF4-FFF2-40B4-BE49-F238E27FC236}">
                    <a16:creationId xmlns:a16="http://schemas.microsoft.com/office/drawing/2014/main" id="{BEA6D8B6-0015-2319-94F1-F827536E3A36}"/>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627" name="Freeform 626">
                <a:extLst>
                  <a:ext uri="{FF2B5EF4-FFF2-40B4-BE49-F238E27FC236}">
                    <a16:creationId xmlns:a16="http://schemas.microsoft.com/office/drawing/2014/main" id="{0081FD02-A994-26B2-8B4A-EF0016764F2A}"/>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sp>
        <p:nvSpPr>
          <p:cNvPr id="5" name="Text Box 5">
            <a:extLst>
              <a:ext uri="{FF2B5EF4-FFF2-40B4-BE49-F238E27FC236}">
                <a16:creationId xmlns:a16="http://schemas.microsoft.com/office/drawing/2014/main" id="{01096FE2-C9BC-5625-3F6C-70723426059E}"/>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3895201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F40106-EC0B-377C-3CD7-441A51B1464B}"/>
              </a:ext>
            </a:extLst>
          </p:cNvPr>
          <p:cNvSpPr/>
          <p:nvPr/>
        </p:nvSpPr>
        <p:spPr>
          <a:xfrm>
            <a:off x="-7707" y="687150"/>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7795" y="980099"/>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89016" y="874523"/>
            <a:ext cx="5466529" cy="608885"/>
          </a:xfrm>
          <a:prstGeom prst="rect">
            <a:avLst/>
          </a:prstGeom>
          <a:noFill/>
        </p:spPr>
        <p:txBody>
          <a:bodyPr wrap="square">
            <a:spAutoFit/>
          </a:bodyPr>
          <a:lstStyle/>
          <a:p>
            <a:pPr algn="l" rtl="0">
              <a:lnSpc>
                <a:spcPts val="1960"/>
              </a:lnSpc>
            </a:pPr>
            <a:r>
              <a:rPr lang="en-IE" sz="2000" b="1">
                <a:effectLst/>
                <a:latin typeface="Calibri" panose="020F0502020204030204" pitchFamily="34" charset="0"/>
                <a:ea typeface="Times New Roman" panose="02020603050405020304" pitchFamily="18" charset="0"/>
              </a:rPr>
              <a:t>Yükselen Trendler</a:t>
            </a:r>
          </a:p>
          <a:p>
            <a:pPr algn="l" rtl="0">
              <a:lnSpc>
                <a:spcPts val="1960"/>
              </a:lnSpc>
            </a:pPr>
            <a:endParaRPr lang="en-IE" sz="2000" b="1">
              <a:effectLst/>
              <a:latin typeface="Calibri" panose="020F0502020204030204" pitchFamily="34" charset="0"/>
              <a:ea typeface="Times New Roman" panose="02020603050405020304" pitchFamily="18" charset="0"/>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89016" y="519841"/>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01</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67</a:t>
            </a:fld>
            <a:endParaRPr lang="en-US" sz="900">
              <a:solidFill>
                <a:schemeClr val="tx1"/>
              </a:solidFill>
            </a:endParaRPr>
          </a:p>
        </p:txBody>
      </p:sp>
      <p:sp>
        <p:nvSpPr>
          <p:cNvPr id="28" name="Text Placeholder 2">
            <a:extLst>
              <a:ext uri="{FF2B5EF4-FFF2-40B4-BE49-F238E27FC236}">
                <a16:creationId xmlns:a16="http://schemas.microsoft.com/office/drawing/2014/main" id="{0E898E55-8E43-9FE4-7691-D5BAF829AECF}"/>
              </a:ext>
            </a:extLst>
          </p:cNvPr>
          <p:cNvSpPr txBox="1">
            <a:spLocks/>
          </p:cNvSpPr>
          <p:nvPr/>
        </p:nvSpPr>
        <p:spPr>
          <a:xfrm>
            <a:off x="2549276" y="662023"/>
            <a:ext cx="4616718" cy="287057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Şeffaflık ve İzlenebilirlik: </a:t>
            </a:r>
            <a:r>
              <a:rPr lang="tr-TR">
                <a:solidFill>
                  <a:schemeClr val="tx1"/>
                </a:solidFill>
                <a:latin typeface="Calibri"/>
                <a:ea typeface="Calibri"/>
                <a:cs typeface="Calibri"/>
              </a:rPr>
              <a:t>Tüketiciler gıda endüstrisinde giderek daha fazla şeffaflık talep ediyor. İzlenebilirliği mümkün kılan ve ürünlerinizin kaynak kullanımı, üretimi ve etkisi hakkında net bilgiler sağlayan teknolojileri benimseyin.</a:t>
            </a:r>
          </a:p>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Bitki Bazlı ve Laboratuvarda Yetiştirilen Gıdalar: </a:t>
            </a:r>
            <a:r>
              <a:rPr lang="tr-TR">
                <a:solidFill>
                  <a:schemeClr val="tx1"/>
                </a:solidFill>
                <a:latin typeface="Calibri"/>
                <a:ea typeface="Calibri"/>
                <a:cs typeface="Calibri"/>
              </a:rPr>
              <a:t>Laboratuvarda yetiştirilen bitki bazlı gıdalara olan talep artmaya devam ediyor. Etik ve sürdürülebilir değerlerle uyumlu alternatif protein kaynakları geliştirme ve sunma fırsatlarını keşfedin.</a:t>
            </a:r>
          </a:p>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Döngüsel Ekonomi Yaklaşımı: </a:t>
            </a:r>
            <a:r>
              <a:rPr lang="tr-TR">
                <a:solidFill>
                  <a:schemeClr val="tx1"/>
                </a:solidFill>
                <a:latin typeface="Calibri"/>
                <a:ea typeface="Calibri"/>
                <a:cs typeface="Calibri"/>
              </a:rPr>
              <a:t>Atıkları azaltarak, geri dönüşüm ve ileri dönüşüm uygulamalarını uygulayarak ve tedarik zincirinizde kapalı döngü sistemleri oluşturarak döngüsel ekonomi yaklaşımlarını benimseyin.</a:t>
            </a:r>
          </a:p>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Dijital Yenilikler: </a:t>
            </a:r>
            <a:r>
              <a:rPr lang="tr-TR">
                <a:solidFill>
                  <a:schemeClr val="tx1"/>
                </a:solidFill>
                <a:latin typeface="Calibri"/>
                <a:ea typeface="Calibri"/>
                <a:cs typeface="Calibri"/>
              </a:rPr>
              <a:t>İş operasyonlarınızı ve müşteri deneyiminizi geliştirmek için dijital teknolojileri benimseyin. Buna çevrimiçi sipariş, e-ticaret platformları, mobil uygulamalar ve dijital pazarlama stratejileri dahildir.</a:t>
            </a: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nvGrpSpPr>
          <p:cNvPr id="29" name="Group 28">
            <a:extLst>
              <a:ext uri="{FF2B5EF4-FFF2-40B4-BE49-F238E27FC236}">
                <a16:creationId xmlns:a16="http://schemas.microsoft.com/office/drawing/2014/main" id="{BE9156F7-A930-BEBF-8851-0311E3370202}"/>
              </a:ext>
            </a:extLst>
          </p:cNvPr>
          <p:cNvGrpSpPr/>
          <p:nvPr/>
        </p:nvGrpSpPr>
        <p:grpSpPr>
          <a:xfrm>
            <a:off x="569154" y="1500705"/>
            <a:ext cx="919145" cy="935918"/>
            <a:chOff x="11798823" y="4367300"/>
            <a:chExt cx="1220032" cy="1242297"/>
          </a:xfrm>
        </p:grpSpPr>
        <p:grpSp>
          <p:nvGrpSpPr>
            <p:cNvPr id="30" name="Graphic 303">
              <a:extLst>
                <a:ext uri="{FF2B5EF4-FFF2-40B4-BE49-F238E27FC236}">
                  <a16:creationId xmlns:a16="http://schemas.microsoft.com/office/drawing/2014/main" id="{903336B5-F686-3CB8-468C-4C3F648EE7CD}"/>
                </a:ext>
              </a:extLst>
            </p:cNvPr>
            <p:cNvGrpSpPr/>
            <p:nvPr/>
          </p:nvGrpSpPr>
          <p:grpSpPr>
            <a:xfrm>
              <a:off x="11997137" y="4405884"/>
              <a:ext cx="982858" cy="1164978"/>
              <a:chOff x="8477971" y="2116696"/>
              <a:chExt cx="982858" cy="1164978"/>
            </a:xfrm>
            <a:solidFill>
              <a:srgbClr val="FFFFFF"/>
            </a:solidFill>
          </p:grpSpPr>
          <p:sp>
            <p:nvSpPr>
              <p:cNvPr id="36" name="Freeform 35">
                <a:extLst>
                  <a:ext uri="{FF2B5EF4-FFF2-40B4-BE49-F238E27FC236}">
                    <a16:creationId xmlns:a16="http://schemas.microsoft.com/office/drawing/2014/main" id="{F529C3B7-8B09-66BA-3C85-B0985AD906A8}"/>
                  </a:ext>
                </a:extLst>
              </p:cNvPr>
              <p:cNvSpPr/>
              <p:nvPr/>
            </p:nvSpPr>
            <p:spPr>
              <a:xfrm>
                <a:off x="8477971" y="2116696"/>
                <a:ext cx="378568" cy="223600"/>
              </a:xfrm>
              <a:custGeom>
                <a:avLst/>
                <a:gdLst>
                  <a:gd name="connsiteX0" fmla="*/ 378569 w 378568"/>
                  <a:gd name="connsiteY0" fmla="*/ 93540 h 223600"/>
                  <a:gd name="connsiteX1" fmla="*/ 378569 w 378568"/>
                  <a:gd name="connsiteY1" fmla="*/ 223601 h 223600"/>
                  <a:gd name="connsiteX2" fmla="*/ 0 w 378568"/>
                  <a:gd name="connsiteY2" fmla="*/ 223601 h 223600"/>
                  <a:gd name="connsiteX3" fmla="*/ 0 w 378568"/>
                  <a:gd name="connsiteY3" fmla="*/ 91534 h 223600"/>
                  <a:gd name="connsiteX4" fmla="*/ 26085 w 378568"/>
                  <a:gd name="connsiteY4" fmla="*/ 91534 h 223600"/>
                  <a:gd name="connsiteX5" fmla="*/ 91298 w 378568"/>
                  <a:gd name="connsiteY5" fmla="*/ 91534 h 223600"/>
                  <a:gd name="connsiteX6" fmla="*/ 117049 w 378568"/>
                  <a:gd name="connsiteY6" fmla="*/ 67795 h 223600"/>
                  <a:gd name="connsiteX7" fmla="*/ 184602 w 378568"/>
                  <a:gd name="connsiteY7" fmla="*/ 257 h 223600"/>
                  <a:gd name="connsiteX8" fmla="*/ 258176 w 378568"/>
                  <a:gd name="connsiteY8" fmla="*/ 54087 h 223600"/>
                  <a:gd name="connsiteX9" fmla="*/ 260517 w 378568"/>
                  <a:gd name="connsiteY9" fmla="*/ 70136 h 223600"/>
                  <a:gd name="connsiteX10" fmla="*/ 283926 w 378568"/>
                  <a:gd name="connsiteY10" fmla="*/ 91534 h 223600"/>
                  <a:gd name="connsiteX11" fmla="*/ 364188 w 378568"/>
                  <a:gd name="connsiteY11" fmla="*/ 92871 h 223600"/>
                  <a:gd name="connsiteX12" fmla="*/ 378569 w 378568"/>
                  <a:gd name="connsiteY12" fmla="*/ 93540 h 223600"/>
                  <a:gd name="connsiteX13" fmla="*/ 310012 w 378568"/>
                  <a:gd name="connsiteY13" fmla="*/ 176124 h 223600"/>
                  <a:gd name="connsiteX14" fmla="*/ 310012 w 378568"/>
                  <a:gd name="connsiteY14" fmla="*/ 137674 h 223600"/>
                  <a:gd name="connsiteX15" fmla="*/ 277907 w 378568"/>
                  <a:gd name="connsiteY15" fmla="*/ 138008 h 223600"/>
                  <a:gd name="connsiteX16" fmla="*/ 270549 w 378568"/>
                  <a:gd name="connsiteY16" fmla="*/ 144695 h 223600"/>
                  <a:gd name="connsiteX17" fmla="*/ 270215 w 378568"/>
                  <a:gd name="connsiteY17" fmla="*/ 176124 h 223600"/>
                  <a:gd name="connsiteX18" fmla="*/ 310012 w 378568"/>
                  <a:gd name="connsiteY18" fmla="*/ 176124 h 223600"/>
                  <a:gd name="connsiteX19" fmla="*/ 207343 w 378568"/>
                  <a:gd name="connsiteY19" fmla="*/ 139345 h 223600"/>
                  <a:gd name="connsiteX20" fmla="*/ 167212 w 378568"/>
                  <a:gd name="connsiteY20" fmla="*/ 171108 h 223600"/>
                  <a:gd name="connsiteX21" fmla="*/ 168216 w 378568"/>
                  <a:gd name="connsiteY21" fmla="*/ 176124 h 223600"/>
                  <a:gd name="connsiteX22" fmla="*/ 207343 w 378568"/>
                  <a:gd name="connsiteY22" fmla="*/ 176124 h 223600"/>
                  <a:gd name="connsiteX23" fmla="*/ 207343 w 378568"/>
                  <a:gd name="connsiteY23" fmla="*/ 139345 h 223600"/>
                  <a:gd name="connsiteX24" fmla="*/ 64544 w 378568"/>
                  <a:gd name="connsiteY24" fmla="*/ 176124 h 223600"/>
                  <a:gd name="connsiteX25" fmla="*/ 104006 w 378568"/>
                  <a:gd name="connsiteY25" fmla="*/ 176124 h 223600"/>
                  <a:gd name="connsiteX26" fmla="*/ 104006 w 378568"/>
                  <a:gd name="connsiteY26" fmla="*/ 138677 h 223600"/>
                  <a:gd name="connsiteX27" fmla="*/ 64544 w 378568"/>
                  <a:gd name="connsiteY27" fmla="*/ 138677 h 223600"/>
                  <a:gd name="connsiteX28" fmla="*/ 64544 w 378568"/>
                  <a:gd name="connsiteY28" fmla="*/ 176124 h 2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568" h="223600">
                    <a:moveTo>
                      <a:pt x="378569" y="93540"/>
                    </a:moveTo>
                    <a:cubicBezTo>
                      <a:pt x="378569" y="137674"/>
                      <a:pt x="378569" y="180470"/>
                      <a:pt x="378569" y="223601"/>
                    </a:cubicBezTo>
                    <a:cubicBezTo>
                      <a:pt x="252156" y="223601"/>
                      <a:pt x="126412" y="223601"/>
                      <a:pt x="0" y="223601"/>
                    </a:cubicBezTo>
                    <a:cubicBezTo>
                      <a:pt x="0" y="179133"/>
                      <a:pt x="0" y="136002"/>
                      <a:pt x="0" y="91534"/>
                    </a:cubicBezTo>
                    <a:cubicBezTo>
                      <a:pt x="9698" y="91534"/>
                      <a:pt x="17725" y="91534"/>
                      <a:pt x="26085" y="91534"/>
                    </a:cubicBezTo>
                    <a:cubicBezTo>
                      <a:pt x="47823" y="91534"/>
                      <a:pt x="69560" y="91534"/>
                      <a:pt x="91298" y="91534"/>
                    </a:cubicBezTo>
                    <a:cubicBezTo>
                      <a:pt x="110360" y="91534"/>
                      <a:pt x="115376" y="86853"/>
                      <a:pt x="117049" y="67795"/>
                    </a:cubicBezTo>
                    <a:cubicBezTo>
                      <a:pt x="120058" y="31686"/>
                      <a:pt x="148150" y="3601"/>
                      <a:pt x="184602" y="257"/>
                    </a:cubicBezTo>
                    <a:cubicBezTo>
                      <a:pt x="216707" y="-2752"/>
                      <a:pt x="249481" y="20987"/>
                      <a:pt x="258176" y="54087"/>
                    </a:cubicBezTo>
                    <a:cubicBezTo>
                      <a:pt x="259513" y="59437"/>
                      <a:pt x="259848" y="64786"/>
                      <a:pt x="260517" y="70136"/>
                    </a:cubicBezTo>
                    <a:cubicBezTo>
                      <a:pt x="262523" y="85850"/>
                      <a:pt x="267874" y="91200"/>
                      <a:pt x="283926" y="91534"/>
                    </a:cubicBezTo>
                    <a:cubicBezTo>
                      <a:pt x="310680" y="92203"/>
                      <a:pt x="337434" y="92203"/>
                      <a:pt x="364188" y="92871"/>
                    </a:cubicBezTo>
                    <a:cubicBezTo>
                      <a:pt x="368536" y="92871"/>
                      <a:pt x="372883" y="93206"/>
                      <a:pt x="378569" y="93540"/>
                    </a:cubicBezTo>
                    <a:close/>
                    <a:moveTo>
                      <a:pt x="310012" y="176124"/>
                    </a:moveTo>
                    <a:cubicBezTo>
                      <a:pt x="310012" y="162750"/>
                      <a:pt x="310012" y="150379"/>
                      <a:pt x="310012" y="137674"/>
                    </a:cubicBezTo>
                    <a:cubicBezTo>
                      <a:pt x="298307" y="137674"/>
                      <a:pt x="287940" y="137339"/>
                      <a:pt x="277907" y="138008"/>
                    </a:cubicBezTo>
                    <a:cubicBezTo>
                      <a:pt x="275231" y="138342"/>
                      <a:pt x="270884" y="142355"/>
                      <a:pt x="270549" y="144695"/>
                    </a:cubicBezTo>
                    <a:cubicBezTo>
                      <a:pt x="269546" y="154725"/>
                      <a:pt x="270215" y="165090"/>
                      <a:pt x="270215" y="176124"/>
                    </a:cubicBezTo>
                    <a:cubicBezTo>
                      <a:pt x="284261" y="176124"/>
                      <a:pt x="296969" y="176124"/>
                      <a:pt x="310012" y="176124"/>
                    </a:cubicBezTo>
                    <a:close/>
                    <a:moveTo>
                      <a:pt x="207343" y="139345"/>
                    </a:moveTo>
                    <a:cubicBezTo>
                      <a:pt x="169219" y="132659"/>
                      <a:pt x="165875" y="135333"/>
                      <a:pt x="167212" y="171108"/>
                    </a:cubicBezTo>
                    <a:cubicBezTo>
                      <a:pt x="167212" y="172780"/>
                      <a:pt x="167881" y="174118"/>
                      <a:pt x="168216" y="176124"/>
                    </a:cubicBezTo>
                    <a:cubicBezTo>
                      <a:pt x="181258" y="176124"/>
                      <a:pt x="193966" y="176124"/>
                      <a:pt x="207343" y="176124"/>
                    </a:cubicBezTo>
                    <a:cubicBezTo>
                      <a:pt x="207343" y="163418"/>
                      <a:pt x="207343" y="151382"/>
                      <a:pt x="207343" y="139345"/>
                    </a:cubicBezTo>
                    <a:close/>
                    <a:moveTo>
                      <a:pt x="64544" y="176124"/>
                    </a:moveTo>
                    <a:cubicBezTo>
                      <a:pt x="78255" y="176124"/>
                      <a:pt x="90963" y="176124"/>
                      <a:pt x="104006" y="176124"/>
                    </a:cubicBezTo>
                    <a:cubicBezTo>
                      <a:pt x="104006" y="163084"/>
                      <a:pt x="104006" y="151048"/>
                      <a:pt x="104006" y="138677"/>
                    </a:cubicBezTo>
                    <a:cubicBezTo>
                      <a:pt x="90295" y="138677"/>
                      <a:pt x="77586" y="138677"/>
                      <a:pt x="64544" y="138677"/>
                    </a:cubicBezTo>
                    <a:cubicBezTo>
                      <a:pt x="64544" y="151382"/>
                      <a:pt x="64544" y="163084"/>
                      <a:pt x="64544" y="176124"/>
                    </a:cubicBezTo>
                    <a:close/>
                  </a:path>
                </a:pathLst>
              </a:custGeom>
              <a:solidFill>
                <a:srgbClr val="F79037"/>
              </a:solidFill>
              <a:ln w="3330" cap="flat">
                <a:noFill/>
                <a:prstDash val="solid"/>
                <a:miter/>
              </a:ln>
            </p:spPr>
            <p:txBody>
              <a:bodyPr rtlCol="0" anchor="ctr"/>
              <a:lstStyle/>
              <a:p>
                <a:pPr algn="l" rtl="0"/>
                <a:endParaRPr lang="en-US"/>
              </a:p>
            </p:txBody>
          </p:sp>
          <p:sp>
            <p:nvSpPr>
              <p:cNvPr id="37" name="Freeform 36">
                <a:extLst>
                  <a:ext uri="{FF2B5EF4-FFF2-40B4-BE49-F238E27FC236}">
                    <a16:creationId xmlns:a16="http://schemas.microsoft.com/office/drawing/2014/main" id="{99FEFA86-8F97-1489-B1E8-378C1A32D7B7}"/>
                  </a:ext>
                </a:extLst>
              </p:cNvPr>
              <p:cNvSpPr/>
              <p:nvPr/>
            </p:nvSpPr>
            <p:spPr>
              <a:xfrm>
                <a:off x="9236112" y="3056134"/>
                <a:ext cx="224717" cy="225540"/>
              </a:xfrm>
              <a:custGeom>
                <a:avLst/>
                <a:gdLst>
                  <a:gd name="connsiteX0" fmla="*/ 0 w 224717"/>
                  <a:gd name="connsiteY0" fmla="*/ 43131 h 225540"/>
                  <a:gd name="connsiteX1" fmla="*/ 7023 w 224717"/>
                  <a:gd name="connsiteY1" fmla="*/ 35775 h 225540"/>
                  <a:gd name="connsiteX2" fmla="*/ 42472 w 224717"/>
                  <a:gd name="connsiteY2" fmla="*/ 0 h 225540"/>
                  <a:gd name="connsiteX3" fmla="*/ 91632 w 224717"/>
                  <a:gd name="connsiteY3" fmla="*/ 36109 h 225540"/>
                  <a:gd name="connsiteX4" fmla="*/ 195304 w 224717"/>
                  <a:gd name="connsiteY4" fmla="*/ 128055 h 225540"/>
                  <a:gd name="connsiteX5" fmla="*/ 220051 w 224717"/>
                  <a:gd name="connsiteY5" fmla="*/ 162158 h 225540"/>
                  <a:gd name="connsiteX6" fmla="*/ 217710 w 224717"/>
                  <a:gd name="connsiteY6" fmla="*/ 194590 h 225540"/>
                  <a:gd name="connsiteX7" fmla="*/ 137449 w 224717"/>
                  <a:gd name="connsiteY7" fmla="*/ 205289 h 225540"/>
                  <a:gd name="connsiteX8" fmla="*/ 17390 w 224717"/>
                  <a:gd name="connsiteY8" fmla="*/ 68541 h 225540"/>
                  <a:gd name="connsiteX9" fmla="*/ 0 w 224717"/>
                  <a:gd name="connsiteY9" fmla="*/ 43131 h 2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17" h="225540">
                    <a:moveTo>
                      <a:pt x="0" y="43131"/>
                    </a:moveTo>
                    <a:cubicBezTo>
                      <a:pt x="3010" y="40122"/>
                      <a:pt x="5016" y="37781"/>
                      <a:pt x="7023" y="35775"/>
                    </a:cubicBezTo>
                    <a:cubicBezTo>
                      <a:pt x="18393" y="24073"/>
                      <a:pt x="29764" y="12705"/>
                      <a:pt x="42472" y="0"/>
                    </a:cubicBezTo>
                    <a:cubicBezTo>
                      <a:pt x="59193" y="12371"/>
                      <a:pt x="76249" y="23070"/>
                      <a:pt x="91632" y="36109"/>
                    </a:cubicBezTo>
                    <a:cubicBezTo>
                      <a:pt x="126747" y="66201"/>
                      <a:pt x="161527" y="96626"/>
                      <a:pt x="195304" y="128055"/>
                    </a:cubicBezTo>
                    <a:cubicBezTo>
                      <a:pt x="205337" y="137417"/>
                      <a:pt x="212360" y="150456"/>
                      <a:pt x="220051" y="162158"/>
                    </a:cubicBezTo>
                    <a:cubicBezTo>
                      <a:pt x="227074" y="173192"/>
                      <a:pt x="226071" y="184225"/>
                      <a:pt x="217710" y="194590"/>
                    </a:cubicBezTo>
                    <a:cubicBezTo>
                      <a:pt x="184937" y="234043"/>
                      <a:pt x="173566" y="233708"/>
                      <a:pt x="137449" y="205289"/>
                    </a:cubicBezTo>
                    <a:cubicBezTo>
                      <a:pt x="89291" y="167174"/>
                      <a:pt x="52839" y="118024"/>
                      <a:pt x="17390" y="68541"/>
                    </a:cubicBezTo>
                    <a:cubicBezTo>
                      <a:pt x="11370" y="60517"/>
                      <a:pt x="6020" y="52158"/>
                      <a:pt x="0" y="43131"/>
                    </a:cubicBezTo>
                    <a:close/>
                  </a:path>
                </a:pathLst>
              </a:custGeom>
              <a:solidFill>
                <a:srgbClr val="F79037"/>
              </a:solidFill>
              <a:ln w="3330" cap="flat">
                <a:noFill/>
                <a:prstDash val="solid"/>
                <a:miter/>
              </a:ln>
            </p:spPr>
            <p:txBody>
              <a:bodyPr rtlCol="0" anchor="ctr"/>
              <a:lstStyle/>
              <a:p>
                <a:pPr algn="l" rtl="0"/>
                <a:endParaRPr lang="en-US"/>
              </a:p>
            </p:txBody>
          </p:sp>
        </p:grpSp>
        <p:grpSp>
          <p:nvGrpSpPr>
            <p:cNvPr id="31" name="Graphic 303">
              <a:extLst>
                <a:ext uri="{FF2B5EF4-FFF2-40B4-BE49-F238E27FC236}">
                  <a16:creationId xmlns:a16="http://schemas.microsoft.com/office/drawing/2014/main" id="{739C67CB-C414-D23A-FD48-1432A2B0C6CE}"/>
                </a:ext>
              </a:extLst>
            </p:cNvPr>
            <p:cNvGrpSpPr/>
            <p:nvPr/>
          </p:nvGrpSpPr>
          <p:grpSpPr>
            <a:xfrm>
              <a:off x="11798823" y="4367300"/>
              <a:ext cx="1220032" cy="1242297"/>
              <a:chOff x="8279657" y="2078112"/>
              <a:chExt cx="1220032" cy="1242297"/>
            </a:xfrm>
            <a:solidFill>
              <a:srgbClr val="000000"/>
            </a:solidFill>
          </p:grpSpPr>
          <p:sp>
            <p:nvSpPr>
              <p:cNvPr id="32" name="Freeform 31">
                <a:extLst>
                  <a:ext uri="{FF2B5EF4-FFF2-40B4-BE49-F238E27FC236}">
                    <a16:creationId xmlns:a16="http://schemas.microsoft.com/office/drawing/2014/main" id="{288172B9-24E2-E5D1-0522-668EF52D67C5}"/>
                  </a:ext>
                </a:extLst>
              </p:cNvPr>
              <p:cNvSpPr/>
              <p:nvPr/>
            </p:nvSpPr>
            <p:spPr>
              <a:xfrm>
                <a:off x="8279657" y="2078112"/>
                <a:ext cx="1220032" cy="1242297"/>
              </a:xfrm>
              <a:custGeom>
                <a:avLst/>
                <a:gdLst>
                  <a:gd name="connsiteX0" fmla="*/ 157514 w 1220032"/>
                  <a:gd name="connsiteY0" fmla="*/ 178265 h 1242297"/>
                  <a:gd name="connsiteX1" fmla="*/ 157514 w 1220032"/>
                  <a:gd name="connsiteY1" fmla="*/ 136137 h 1242297"/>
                  <a:gd name="connsiteX2" fmla="*/ 202661 w 1220032"/>
                  <a:gd name="connsiteY2" fmla="*/ 90666 h 1242297"/>
                  <a:gd name="connsiteX3" fmla="*/ 266536 w 1220032"/>
                  <a:gd name="connsiteY3" fmla="*/ 91000 h 1242297"/>
                  <a:gd name="connsiteX4" fmla="*/ 280917 w 1220032"/>
                  <a:gd name="connsiteY4" fmla="*/ 80301 h 1242297"/>
                  <a:gd name="connsiteX5" fmla="*/ 369205 w 1220032"/>
                  <a:gd name="connsiteY5" fmla="*/ 1729 h 1242297"/>
                  <a:gd name="connsiteX6" fmla="*/ 474548 w 1220032"/>
                  <a:gd name="connsiteY6" fmla="*/ 44526 h 1242297"/>
                  <a:gd name="connsiteX7" fmla="*/ 491270 w 1220032"/>
                  <a:gd name="connsiteY7" fmla="*/ 80301 h 1242297"/>
                  <a:gd name="connsiteX8" fmla="*/ 503309 w 1220032"/>
                  <a:gd name="connsiteY8" fmla="*/ 89328 h 1242297"/>
                  <a:gd name="connsiteX9" fmla="*/ 568522 w 1220032"/>
                  <a:gd name="connsiteY9" fmla="*/ 89328 h 1242297"/>
                  <a:gd name="connsiteX10" fmla="*/ 614338 w 1220032"/>
                  <a:gd name="connsiteY10" fmla="*/ 135134 h 1242297"/>
                  <a:gd name="connsiteX11" fmla="*/ 614338 w 1220032"/>
                  <a:gd name="connsiteY11" fmla="*/ 178265 h 1242297"/>
                  <a:gd name="connsiteX12" fmla="*/ 628049 w 1220032"/>
                  <a:gd name="connsiteY12" fmla="*/ 178265 h 1242297"/>
                  <a:gd name="connsiteX13" fmla="*/ 745767 w 1220032"/>
                  <a:gd name="connsiteY13" fmla="*/ 178265 h 1242297"/>
                  <a:gd name="connsiteX14" fmla="*/ 771183 w 1220032"/>
                  <a:gd name="connsiteY14" fmla="*/ 203341 h 1242297"/>
                  <a:gd name="connsiteX15" fmla="*/ 770849 w 1220032"/>
                  <a:gd name="connsiteY15" fmla="*/ 377201 h 1242297"/>
                  <a:gd name="connsiteX16" fmla="*/ 784560 w 1220032"/>
                  <a:gd name="connsiteY16" fmla="*/ 396259 h 1242297"/>
                  <a:gd name="connsiteX17" fmla="*/ 1009293 w 1220032"/>
                  <a:gd name="connsiteY17" fmla="*/ 745317 h 1242297"/>
                  <a:gd name="connsiteX18" fmla="*/ 933379 w 1220032"/>
                  <a:gd name="connsiteY18" fmla="*/ 920515 h 1242297"/>
                  <a:gd name="connsiteX19" fmla="*/ 929700 w 1220032"/>
                  <a:gd name="connsiteY19" fmla="*/ 925530 h 1242297"/>
                  <a:gd name="connsiteX20" fmla="*/ 964815 w 1220032"/>
                  <a:gd name="connsiteY20" fmla="*/ 958965 h 1242297"/>
                  <a:gd name="connsiteX21" fmla="*/ 979864 w 1220032"/>
                  <a:gd name="connsiteY21" fmla="*/ 940910 h 1242297"/>
                  <a:gd name="connsiteX22" fmla="*/ 1006952 w 1220032"/>
                  <a:gd name="connsiteY22" fmla="*/ 937567 h 1242297"/>
                  <a:gd name="connsiteX23" fmla="*/ 1175502 w 1220032"/>
                  <a:gd name="connsiteY23" fmla="*/ 1074315 h 1242297"/>
                  <a:gd name="connsiteX24" fmla="*/ 1213627 w 1220032"/>
                  <a:gd name="connsiteY24" fmla="*/ 1130819 h 1242297"/>
                  <a:gd name="connsiteX25" fmla="*/ 1210282 w 1220032"/>
                  <a:gd name="connsiteY25" fmla="*/ 1186655 h 1242297"/>
                  <a:gd name="connsiteX26" fmla="*/ 1163797 w 1220032"/>
                  <a:gd name="connsiteY26" fmla="*/ 1232795 h 1242297"/>
                  <a:gd name="connsiteX27" fmla="*/ 1109955 w 1220032"/>
                  <a:gd name="connsiteY27" fmla="*/ 1236139 h 1242297"/>
                  <a:gd name="connsiteX28" fmla="*/ 1050428 w 1220032"/>
                  <a:gd name="connsiteY28" fmla="*/ 1195683 h 1242297"/>
                  <a:gd name="connsiteX29" fmla="*/ 916323 w 1220032"/>
                  <a:gd name="connsiteY29" fmla="*/ 1029847 h 1242297"/>
                  <a:gd name="connsiteX30" fmla="*/ 919668 w 1220032"/>
                  <a:gd name="connsiteY30" fmla="*/ 1000758 h 1242297"/>
                  <a:gd name="connsiteX31" fmla="*/ 935720 w 1220032"/>
                  <a:gd name="connsiteY31" fmla="*/ 986047 h 1242297"/>
                  <a:gd name="connsiteX32" fmla="*/ 903950 w 1220032"/>
                  <a:gd name="connsiteY32" fmla="*/ 955287 h 1242297"/>
                  <a:gd name="connsiteX33" fmla="*/ 815996 w 1220032"/>
                  <a:gd name="connsiteY33" fmla="*/ 1006777 h 1242297"/>
                  <a:gd name="connsiteX34" fmla="*/ 784560 w 1220032"/>
                  <a:gd name="connsiteY34" fmla="*/ 1018479 h 1242297"/>
                  <a:gd name="connsiteX35" fmla="*/ 772855 w 1220032"/>
                  <a:gd name="connsiteY35" fmla="*/ 1034193 h 1242297"/>
                  <a:gd name="connsiteX36" fmla="*/ 773190 w 1220032"/>
                  <a:gd name="connsiteY36" fmla="*/ 1195683 h 1242297"/>
                  <a:gd name="connsiteX37" fmla="*/ 746770 w 1220032"/>
                  <a:gd name="connsiteY37" fmla="*/ 1222430 h 1242297"/>
                  <a:gd name="connsiteX38" fmla="*/ 27088 w 1220032"/>
                  <a:gd name="connsiteY38" fmla="*/ 1222430 h 1242297"/>
                  <a:gd name="connsiteX39" fmla="*/ 0 w 1220032"/>
                  <a:gd name="connsiteY39" fmla="*/ 1195014 h 1242297"/>
                  <a:gd name="connsiteX40" fmla="*/ 0 w 1220032"/>
                  <a:gd name="connsiteY40" fmla="*/ 205347 h 1242297"/>
                  <a:gd name="connsiteX41" fmla="*/ 27423 w 1220032"/>
                  <a:gd name="connsiteY41" fmla="*/ 177930 h 1242297"/>
                  <a:gd name="connsiteX42" fmla="*/ 142465 w 1220032"/>
                  <a:gd name="connsiteY42" fmla="*/ 177930 h 1242297"/>
                  <a:gd name="connsiteX43" fmla="*/ 157514 w 1220032"/>
                  <a:gd name="connsiteY43" fmla="*/ 178265 h 1242297"/>
                  <a:gd name="connsiteX44" fmla="*/ 39797 w 1220032"/>
                  <a:gd name="connsiteY44" fmla="*/ 1183646 h 1242297"/>
                  <a:gd name="connsiteX45" fmla="*/ 735400 w 1220032"/>
                  <a:gd name="connsiteY45" fmla="*/ 1183646 h 1242297"/>
                  <a:gd name="connsiteX46" fmla="*/ 735400 w 1220032"/>
                  <a:gd name="connsiteY46" fmla="*/ 1033190 h 1242297"/>
                  <a:gd name="connsiteX47" fmla="*/ 642095 w 1220032"/>
                  <a:gd name="connsiteY47" fmla="*/ 1032521 h 1242297"/>
                  <a:gd name="connsiteX48" fmla="*/ 443447 w 1220032"/>
                  <a:gd name="connsiteY48" fmla="*/ 928874 h 1242297"/>
                  <a:gd name="connsiteX49" fmla="*/ 433414 w 1220032"/>
                  <a:gd name="connsiteY49" fmla="*/ 924193 h 1242297"/>
                  <a:gd name="connsiteX50" fmla="*/ 362516 w 1220032"/>
                  <a:gd name="connsiteY50" fmla="*/ 952947 h 1242297"/>
                  <a:gd name="connsiteX51" fmla="*/ 302989 w 1220032"/>
                  <a:gd name="connsiteY51" fmla="*/ 1045561 h 1242297"/>
                  <a:gd name="connsiteX52" fmla="*/ 209684 w 1220032"/>
                  <a:gd name="connsiteY52" fmla="*/ 1004436 h 1242297"/>
                  <a:gd name="connsiteX53" fmla="*/ 246471 w 1220032"/>
                  <a:gd name="connsiteY53" fmla="*/ 891761 h 1242297"/>
                  <a:gd name="connsiteX54" fmla="*/ 173232 w 1220032"/>
                  <a:gd name="connsiteY54" fmla="*/ 551062 h 1242297"/>
                  <a:gd name="connsiteX55" fmla="*/ 161193 w 1220032"/>
                  <a:gd name="connsiteY55" fmla="*/ 540362 h 1242297"/>
                  <a:gd name="connsiteX56" fmla="*/ 95645 w 1220032"/>
                  <a:gd name="connsiteY56" fmla="*/ 441730 h 1242297"/>
                  <a:gd name="connsiteX57" fmla="*/ 170891 w 1220032"/>
                  <a:gd name="connsiteY57" fmla="*/ 378539 h 1242297"/>
                  <a:gd name="connsiteX58" fmla="*/ 252491 w 1220032"/>
                  <a:gd name="connsiteY58" fmla="*/ 434709 h 1242297"/>
                  <a:gd name="connsiteX59" fmla="*/ 219717 w 1220032"/>
                  <a:gd name="connsiteY59" fmla="*/ 527657 h 1242297"/>
                  <a:gd name="connsiteX60" fmla="*/ 212360 w 1220032"/>
                  <a:gd name="connsiteY60" fmla="*/ 545712 h 1242297"/>
                  <a:gd name="connsiteX61" fmla="*/ 227409 w 1220032"/>
                  <a:gd name="connsiteY61" fmla="*/ 617931 h 1242297"/>
                  <a:gd name="connsiteX62" fmla="*/ 280582 w 1220032"/>
                  <a:gd name="connsiteY62" fmla="*/ 876047 h 1242297"/>
                  <a:gd name="connsiteX63" fmla="*/ 288943 w 1220032"/>
                  <a:gd name="connsiteY63" fmla="*/ 885743 h 1242297"/>
                  <a:gd name="connsiteX64" fmla="*/ 340779 w 1220032"/>
                  <a:gd name="connsiteY64" fmla="*/ 913494 h 1242297"/>
                  <a:gd name="connsiteX65" fmla="*/ 350477 w 1220032"/>
                  <a:gd name="connsiteY65" fmla="*/ 915500 h 1242297"/>
                  <a:gd name="connsiteX66" fmla="*/ 409001 w 1220032"/>
                  <a:gd name="connsiteY66" fmla="*/ 891427 h 1242297"/>
                  <a:gd name="connsiteX67" fmla="*/ 406995 w 1220032"/>
                  <a:gd name="connsiteY67" fmla="*/ 530332 h 1242297"/>
                  <a:gd name="connsiteX68" fmla="*/ 734062 w 1220032"/>
                  <a:gd name="connsiteY68" fmla="*/ 379207 h 1242297"/>
                  <a:gd name="connsiteX69" fmla="*/ 734062 w 1220032"/>
                  <a:gd name="connsiteY69" fmla="*/ 215377 h 1242297"/>
                  <a:gd name="connsiteX70" fmla="*/ 623033 w 1220032"/>
                  <a:gd name="connsiteY70" fmla="*/ 215377 h 1242297"/>
                  <a:gd name="connsiteX71" fmla="*/ 616010 w 1220032"/>
                  <a:gd name="connsiteY71" fmla="*/ 216380 h 1242297"/>
                  <a:gd name="connsiteX72" fmla="*/ 616010 w 1220032"/>
                  <a:gd name="connsiteY72" fmla="*/ 256502 h 1242297"/>
                  <a:gd name="connsiteX73" fmla="*/ 569525 w 1220032"/>
                  <a:gd name="connsiteY73" fmla="*/ 302642 h 1242297"/>
                  <a:gd name="connsiteX74" fmla="*/ 203999 w 1220032"/>
                  <a:gd name="connsiteY74" fmla="*/ 302642 h 1242297"/>
                  <a:gd name="connsiteX75" fmla="*/ 157848 w 1220032"/>
                  <a:gd name="connsiteY75" fmla="*/ 255833 h 1242297"/>
                  <a:gd name="connsiteX76" fmla="*/ 157848 w 1220032"/>
                  <a:gd name="connsiteY76" fmla="*/ 216046 h 1242297"/>
                  <a:gd name="connsiteX77" fmla="*/ 40131 w 1220032"/>
                  <a:gd name="connsiteY77" fmla="*/ 216046 h 1242297"/>
                  <a:gd name="connsiteX78" fmla="*/ 39797 w 1220032"/>
                  <a:gd name="connsiteY78" fmla="*/ 1183646 h 1242297"/>
                  <a:gd name="connsiteX79" fmla="*/ 474214 w 1220032"/>
                  <a:gd name="connsiteY79" fmla="*/ 906807 h 1242297"/>
                  <a:gd name="connsiteX80" fmla="*/ 868166 w 1220032"/>
                  <a:gd name="connsiteY80" fmla="*/ 932217 h 1242297"/>
                  <a:gd name="connsiteX81" fmla="*/ 903281 w 1220032"/>
                  <a:gd name="connsiteY81" fmla="*/ 514283 h 1242297"/>
                  <a:gd name="connsiteX82" fmla="*/ 492942 w 1220032"/>
                  <a:gd name="connsiteY82" fmla="*/ 489207 h 1242297"/>
                  <a:gd name="connsiteX83" fmla="*/ 449801 w 1220032"/>
                  <a:gd name="connsiteY83" fmla="*/ 875378 h 1242297"/>
                  <a:gd name="connsiteX84" fmla="*/ 539427 w 1220032"/>
                  <a:gd name="connsiteY84" fmla="*/ 837263 h 1242297"/>
                  <a:gd name="connsiteX85" fmla="*/ 641761 w 1220032"/>
                  <a:gd name="connsiteY85" fmla="*/ 744983 h 1242297"/>
                  <a:gd name="connsiteX86" fmla="*/ 652128 w 1220032"/>
                  <a:gd name="connsiteY86" fmla="*/ 742642 h 1242297"/>
                  <a:gd name="connsiteX87" fmla="*/ 714665 w 1220032"/>
                  <a:gd name="connsiteY87" fmla="*/ 651031 h 1242297"/>
                  <a:gd name="connsiteX88" fmla="*/ 708311 w 1220032"/>
                  <a:gd name="connsiteY88" fmla="*/ 642338 h 1242297"/>
                  <a:gd name="connsiteX89" fmla="*/ 715669 w 1220032"/>
                  <a:gd name="connsiteY89" fmla="*/ 541031 h 1242297"/>
                  <a:gd name="connsiteX90" fmla="*/ 815327 w 1220032"/>
                  <a:gd name="connsiteY90" fmla="*/ 525651 h 1242297"/>
                  <a:gd name="connsiteX91" fmla="*/ 853451 w 1220032"/>
                  <a:gd name="connsiteY91" fmla="*/ 618934 h 1242297"/>
                  <a:gd name="connsiteX92" fmla="*/ 770180 w 1220032"/>
                  <a:gd name="connsiteY92" fmla="*/ 676442 h 1242297"/>
                  <a:gd name="connsiteX93" fmla="*/ 728377 w 1220032"/>
                  <a:gd name="connsiteY93" fmla="*/ 698174 h 1242297"/>
                  <a:gd name="connsiteX94" fmla="*/ 725701 w 1220032"/>
                  <a:gd name="connsiteY94" fmla="*/ 702186 h 1242297"/>
                  <a:gd name="connsiteX95" fmla="*/ 680554 w 1220032"/>
                  <a:gd name="connsiteY95" fmla="*/ 768721 h 1242297"/>
                  <a:gd name="connsiteX96" fmla="*/ 673865 w 1220032"/>
                  <a:gd name="connsiteY96" fmla="*/ 884406 h 1242297"/>
                  <a:gd name="connsiteX97" fmla="*/ 555145 w 1220032"/>
                  <a:gd name="connsiteY97" fmla="*/ 872369 h 1242297"/>
                  <a:gd name="connsiteX98" fmla="*/ 474214 w 1220032"/>
                  <a:gd name="connsiteY98" fmla="*/ 906807 h 1242297"/>
                  <a:gd name="connsiteX99" fmla="*/ 576882 w 1220032"/>
                  <a:gd name="connsiteY99" fmla="*/ 132125 h 1242297"/>
                  <a:gd name="connsiteX100" fmla="*/ 562168 w 1220032"/>
                  <a:gd name="connsiteY100" fmla="*/ 131122 h 1242297"/>
                  <a:gd name="connsiteX101" fmla="*/ 481906 w 1220032"/>
                  <a:gd name="connsiteY101" fmla="*/ 129784 h 1242297"/>
                  <a:gd name="connsiteX102" fmla="*/ 458496 w 1220032"/>
                  <a:gd name="connsiteY102" fmla="*/ 108386 h 1242297"/>
                  <a:gd name="connsiteX103" fmla="*/ 456155 w 1220032"/>
                  <a:gd name="connsiteY103" fmla="*/ 92337 h 1242297"/>
                  <a:gd name="connsiteX104" fmla="*/ 382582 w 1220032"/>
                  <a:gd name="connsiteY104" fmla="*/ 38508 h 1242297"/>
                  <a:gd name="connsiteX105" fmla="*/ 315028 w 1220032"/>
                  <a:gd name="connsiteY105" fmla="*/ 106046 h 1242297"/>
                  <a:gd name="connsiteX106" fmla="*/ 289277 w 1220032"/>
                  <a:gd name="connsiteY106" fmla="*/ 129784 h 1242297"/>
                  <a:gd name="connsiteX107" fmla="*/ 224064 w 1220032"/>
                  <a:gd name="connsiteY107" fmla="*/ 129784 h 1242297"/>
                  <a:gd name="connsiteX108" fmla="*/ 197979 w 1220032"/>
                  <a:gd name="connsiteY108" fmla="*/ 129784 h 1242297"/>
                  <a:gd name="connsiteX109" fmla="*/ 197979 w 1220032"/>
                  <a:gd name="connsiteY109" fmla="*/ 261851 h 1242297"/>
                  <a:gd name="connsiteX110" fmla="*/ 576548 w 1220032"/>
                  <a:gd name="connsiteY110" fmla="*/ 261851 h 1242297"/>
                  <a:gd name="connsiteX111" fmla="*/ 576882 w 1220032"/>
                  <a:gd name="connsiteY111" fmla="*/ 132125 h 1242297"/>
                  <a:gd name="connsiteX112" fmla="*/ 956454 w 1220032"/>
                  <a:gd name="connsiteY112" fmla="*/ 1021153 h 1242297"/>
                  <a:gd name="connsiteX113" fmla="*/ 973844 w 1220032"/>
                  <a:gd name="connsiteY113" fmla="*/ 1046564 h 1242297"/>
                  <a:gd name="connsiteX114" fmla="*/ 1093903 w 1220032"/>
                  <a:gd name="connsiteY114" fmla="*/ 1183312 h 1242297"/>
                  <a:gd name="connsiteX115" fmla="*/ 1174165 w 1220032"/>
                  <a:gd name="connsiteY115" fmla="*/ 1172613 h 1242297"/>
                  <a:gd name="connsiteX116" fmla="*/ 1176506 w 1220032"/>
                  <a:gd name="connsiteY116" fmla="*/ 1140181 h 1242297"/>
                  <a:gd name="connsiteX117" fmla="*/ 1151758 w 1220032"/>
                  <a:gd name="connsiteY117" fmla="*/ 1106078 h 1242297"/>
                  <a:gd name="connsiteX118" fmla="*/ 1048087 w 1220032"/>
                  <a:gd name="connsiteY118" fmla="*/ 1014132 h 1242297"/>
                  <a:gd name="connsiteX119" fmla="*/ 998926 w 1220032"/>
                  <a:gd name="connsiteY119" fmla="*/ 978023 h 1242297"/>
                  <a:gd name="connsiteX120" fmla="*/ 963477 w 1220032"/>
                  <a:gd name="connsiteY120" fmla="*/ 1013798 h 1242297"/>
                  <a:gd name="connsiteX121" fmla="*/ 956454 w 1220032"/>
                  <a:gd name="connsiteY121" fmla="*/ 1021153 h 1242297"/>
                  <a:gd name="connsiteX122" fmla="*/ 577551 w 1220032"/>
                  <a:gd name="connsiteY122" fmla="*/ 822217 h 1242297"/>
                  <a:gd name="connsiteX123" fmla="*/ 619354 w 1220032"/>
                  <a:gd name="connsiteY123" fmla="*/ 865682 h 1242297"/>
                  <a:gd name="connsiteX124" fmla="*/ 662830 w 1220032"/>
                  <a:gd name="connsiteY124" fmla="*/ 823220 h 1242297"/>
                  <a:gd name="connsiteX125" fmla="*/ 620023 w 1220032"/>
                  <a:gd name="connsiteY125" fmla="*/ 780424 h 1242297"/>
                  <a:gd name="connsiteX126" fmla="*/ 577551 w 1220032"/>
                  <a:gd name="connsiteY126" fmla="*/ 822217 h 1242297"/>
                  <a:gd name="connsiteX127" fmla="*/ 775865 w 1220032"/>
                  <a:gd name="connsiteY127" fmla="*/ 553402 h 1242297"/>
                  <a:gd name="connsiteX128" fmla="*/ 733059 w 1220032"/>
                  <a:gd name="connsiteY128" fmla="*/ 594861 h 1242297"/>
                  <a:gd name="connsiteX129" fmla="*/ 775196 w 1220032"/>
                  <a:gd name="connsiteY129" fmla="*/ 638660 h 1242297"/>
                  <a:gd name="connsiteX130" fmla="*/ 818337 w 1220032"/>
                  <a:gd name="connsiteY130" fmla="*/ 595530 h 1242297"/>
                  <a:gd name="connsiteX131" fmla="*/ 775865 w 1220032"/>
                  <a:gd name="connsiteY131" fmla="*/ 553402 h 1242297"/>
                  <a:gd name="connsiteX132" fmla="*/ 136780 w 1220032"/>
                  <a:gd name="connsiteY132" fmla="*/ 460119 h 1242297"/>
                  <a:gd name="connsiteX133" fmla="*/ 181258 w 1220032"/>
                  <a:gd name="connsiteY133" fmla="*/ 502916 h 1242297"/>
                  <a:gd name="connsiteX134" fmla="*/ 222058 w 1220032"/>
                  <a:gd name="connsiteY134" fmla="*/ 458447 h 1242297"/>
                  <a:gd name="connsiteX135" fmla="*/ 179920 w 1220032"/>
                  <a:gd name="connsiteY135" fmla="*/ 417323 h 1242297"/>
                  <a:gd name="connsiteX136" fmla="*/ 136780 w 1220032"/>
                  <a:gd name="connsiteY136" fmla="*/ 460119 h 1242297"/>
                  <a:gd name="connsiteX137" fmla="*/ 279913 w 1220032"/>
                  <a:gd name="connsiteY137" fmla="*/ 1007111 h 1242297"/>
                  <a:gd name="connsiteX138" fmla="*/ 322720 w 1220032"/>
                  <a:gd name="connsiteY138" fmla="*/ 965652 h 1242297"/>
                  <a:gd name="connsiteX139" fmla="*/ 280248 w 1220032"/>
                  <a:gd name="connsiteY139" fmla="*/ 923859 h 1242297"/>
                  <a:gd name="connsiteX140" fmla="*/ 237441 w 1220032"/>
                  <a:gd name="connsiteY140" fmla="*/ 963980 h 1242297"/>
                  <a:gd name="connsiteX141" fmla="*/ 279913 w 1220032"/>
                  <a:gd name="connsiteY141" fmla="*/ 1007111 h 124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20032" h="1242297">
                    <a:moveTo>
                      <a:pt x="157514" y="178265"/>
                    </a:moveTo>
                    <a:cubicBezTo>
                      <a:pt x="157514" y="163553"/>
                      <a:pt x="157514" y="149845"/>
                      <a:pt x="157514" y="136137"/>
                    </a:cubicBezTo>
                    <a:cubicBezTo>
                      <a:pt x="157848" y="107717"/>
                      <a:pt x="174570" y="91000"/>
                      <a:pt x="202661" y="90666"/>
                    </a:cubicBezTo>
                    <a:cubicBezTo>
                      <a:pt x="224064" y="90331"/>
                      <a:pt x="245133" y="90331"/>
                      <a:pt x="266536" y="91000"/>
                    </a:cubicBezTo>
                    <a:cubicBezTo>
                      <a:pt x="275231" y="91334"/>
                      <a:pt x="278241" y="88660"/>
                      <a:pt x="280917" y="80301"/>
                    </a:cubicBezTo>
                    <a:cubicBezTo>
                      <a:pt x="294294" y="36501"/>
                      <a:pt x="324057" y="9085"/>
                      <a:pt x="369205" y="1729"/>
                    </a:cubicBezTo>
                    <a:cubicBezTo>
                      <a:pt x="412011" y="-5292"/>
                      <a:pt x="448463" y="9085"/>
                      <a:pt x="474548" y="44526"/>
                    </a:cubicBezTo>
                    <a:cubicBezTo>
                      <a:pt x="482240" y="54891"/>
                      <a:pt x="487257" y="67930"/>
                      <a:pt x="491270" y="80301"/>
                    </a:cubicBezTo>
                    <a:cubicBezTo>
                      <a:pt x="493611" y="87322"/>
                      <a:pt x="496286" y="89328"/>
                      <a:pt x="503309" y="89328"/>
                    </a:cubicBezTo>
                    <a:cubicBezTo>
                      <a:pt x="525047" y="88994"/>
                      <a:pt x="546784" y="88994"/>
                      <a:pt x="568522" y="89328"/>
                    </a:cubicBezTo>
                    <a:cubicBezTo>
                      <a:pt x="597951" y="89663"/>
                      <a:pt x="614004" y="105711"/>
                      <a:pt x="614338" y="135134"/>
                    </a:cubicBezTo>
                    <a:cubicBezTo>
                      <a:pt x="614338" y="148842"/>
                      <a:pt x="614338" y="162550"/>
                      <a:pt x="614338" y="178265"/>
                    </a:cubicBezTo>
                    <a:cubicBezTo>
                      <a:pt x="619354" y="178265"/>
                      <a:pt x="623702" y="178265"/>
                      <a:pt x="628049" y="178265"/>
                    </a:cubicBezTo>
                    <a:cubicBezTo>
                      <a:pt x="667177" y="178265"/>
                      <a:pt x="706639" y="178265"/>
                      <a:pt x="745767" y="178265"/>
                    </a:cubicBezTo>
                    <a:cubicBezTo>
                      <a:pt x="765498" y="178265"/>
                      <a:pt x="771183" y="183949"/>
                      <a:pt x="771183" y="203341"/>
                    </a:cubicBezTo>
                    <a:cubicBezTo>
                      <a:pt x="771183" y="261183"/>
                      <a:pt x="771517" y="319359"/>
                      <a:pt x="770849" y="377201"/>
                    </a:cubicBezTo>
                    <a:cubicBezTo>
                      <a:pt x="770849" y="388235"/>
                      <a:pt x="773524" y="392915"/>
                      <a:pt x="784560" y="396259"/>
                    </a:cubicBezTo>
                    <a:cubicBezTo>
                      <a:pt x="930369" y="439390"/>
                      <a:pt x="1029693" y="595195"/>
                      <a:pt x="1009293" y="745317"/>
                    </a:cubicBezTo>
                    <a:cubicBezTo>
                      <a:pt x="1000264" y="811184"/>
                      <a:pt x="975851" y="869694"/>
                      <a:pt x="933379" y="920515"/>
                    </a:cubicBezTo>
                    <a:cubicBezTo>
                      <a:pt x="932041" y="922187"/>
                      <a:pt x="931038" y="923859"/>
                      <a:pt x="929700" y="925530"/>
                    </a:cubicBezTo>
                    <a:cubicBezTo>
                      <a:pt x="940736" y="936229"/>
                      <a:pt x="951772" y="946260"/>
                      <a:pt x="964815" y="958965"/>
                    </a:cubicBezTo>
                    <a:cubicBezTo>
                      <a:pt x="969162" y="953615"/>
                      <a:pt x="973844" y="946928"/>
                      <a:pt x="979864" y="940910"/>
                    </a:cubicBezTo>
                    <a:cubicBezTo>
                      <a:pt x="987890" y="933220"/>
                      <a:pt x="996920" y="930880"/>
                      <a:pt x="1006952" y="937567"/>
                    </a:cubicBezTo>
                    <a:cubicBezTo>
                      <a:pt x="1067818" y="977354"/>
                      <a:pt x="1127011" y="1019482"/>
                      <a:pt x="1175502" y="1074315"/>
                    </a:cubicBezTo>
                    <a:cubicBezTo>
                      <a:pt x="1190551" y="1091032"/>
                      <a:pt x="1202591" y="1111093"/>
                      <a:pt x="1213627" y="1130819"/>
                    </a:cubicBezTo>
                    <a:cubicBezTo>
                      <a:pt x="1223994" y="1149208"/>
                      <a:pt x="1220984" y="1168601"/>
                      <a:pt x="1210282" y="1186655"/>
                    </a:cubicBezTo>
                    <a:cubicBezTo>
                      <a:pt x="1198578" y="1206047"/>
                      <a:pt x="1183194" y="1221427"/>
                      <a:pt x="1163797" y="1232795"/>
                    </a:cubicBezTo>
                    <a:cubicBezTo>
                      <a:pt x="1146407" y="1243160"/>
                      <a:pt x="1127680" y="1246169"/>
                      <a:pt x="1109955" y="1236139"/>
                    </a:cubicBezTo>
                    <a:cubicBezTo>
                      <a:pt x="1089221" y="1224436"/>
                      <a:pt x="1068152" y="1211731"/>
                      <a:pt x="1050428" y="1195683"/>
                    </a:cubicBezTo>
                    <a:cubicBezTo>
                      <a:pt x="996920" y="1147871"/>
                      <a:pt x="955451" y="1089695"/>
                      <a:pt x="916323" y="1029847"/>
                    </a:cubicBezTo>
                    <a:cubicBezTo>
                      <a:pt x="909300" y="1019147"/>
                      <a:pt x="910304" y="1009451"/>
                      <a:pt x="919668" y="1000758"/>
                    </a:cubicBezTo>
                    <a:cubicBezTo>
                      <a:pt x="925018" y="995409"/>
                      <a:pt x="930703" y="990728"/>
                      <a:pt x="935720" y="986047"/>
                    </a:cubicBezTo>
                    <a:cubicBezTo>
                      <a:pt x="923681" y="974679"/>
                      <a:pt x="912979" y="963980"/>
                      <a:pt x="903950" y="955287"/>
                    </a:cubicBezTo>
                    <a:cubicBezTo>
                      <a:pt x="875523" y="972004"/>
                      <a:pt x="846094" y="990059"/>
                      <a:pt x="815996" y="1006777"/>
                    </a:cubicBezTo>
                    <a:cubicBezTo>
                      <a:pt x="806298" y="1012126"/>
                      <a:pt x="795262" y="1015470"/>
                      <a:pt x="784560" y="1018479"/>
                    </a:cubicBezTo>
                    <a:cubicBezTo>
                      <a:pt x="775865" y="1020819"/>
                      <a:pt x="772855" y="1024831"/>
                      <a:pt x="772855" y="1034193"/>
                    </a:cubicBezTo>
                    <a:cubicBezTo>
                      <a:pt x="773190" y="1088023"/>
                      <a:pt x="773190" y="1141853"/>
                      <a:pt x="773190" y="1195683"/>
                    </a:cubicBezTo>
                    <a:cubicBezTo>
                      <a:pt x="773190" y="1217415"/>
                      <a:pt x="768173" y="1222430"/>
                      <a:pt x="746770" y="1222430"/>
                    </a:cubicBezTo>
                    <a:cubicBezTo>
                      <a:pt x="506988" y="1222430"/>
                      <a:pt x="266871" y="1222430"/>
                      <a:pt x="27088" y="1222430"/>
                    </a:cubicBezTo>
                    <a:cubicBezTo>
                      <a:pt x="5016" y="1222430"/>
                      <a:pt x="0" y="1217415"/>
                      <a:pt x="0" y="1195014"/>
                    </a:cubicBezTo>
                    <a:cubicBezTo>
                      <a:pt x="0" y="865013"/>
                      <a:pt x="0" y="535013"/>
                      <a:pt x="0" y="205347"/>
                    </a:cubicBezTo>
                    <a:cubicBezTo>
                      <a:pt x="0" y="183280"/>
                      <a:pt x="5351" y="177930"/>
                      <a:pt x="27423" y="177930"/>
                    </a:cubicBezTo>
                    <a:cubicBezTo>
                      <a:pt x="65882" y="177930"/>
                      <a:pt x="104340" y="177930"/>
                      <a:pt x="142465" y="177930"/>
                    </a:cubicBezTo>
                    <a:cubicBezTo>
                      <a:pt x="147147" y="178265"/>
                      <a:pt x="151829" y="178265"/>
                      <a:pt x="157514" y="178265"/>
                    </a:cubicBezTo>
                    <a:close/>
                    <a:moveTo>
                      <a:pt x="39797" y="1183646"/>
                    </a:moveTo>
                    <a:cubicBezTo>
                      <a:pt x="272222" y="1183646"/>
                      <a:pt x="503643" y="1183646"/>
                      <a:pt x="735400" y="1183646"/>
                    </a:cubicBezTo>
                    <a:cubicBezTo>
                      <a:pt x="735400" y="1133160"/>
                      <a:pt x="735400" y="1083676"/>
                      <a:pt x="735400" y="1033190"/>
                    </a:cubicBezTo>
                    <a:cubicBezTo>
                      <a:pt x="703629" y="1033190"/>
                      <a:pt x="672193" y="1036534"/>
                      <a:pt x="642095" y="1032521"/>
                    </a:cubicBezTo>
                    <a:cubicBezTo>
                      <a:pt x="563505" y="1022491"/>
                      <a:pt x="497289" y="987719"/>
                      <a:pt x="443447" y="928874"/>
                    </a:cubicBezTo>
                    <a:cubicBezTo>
                      <a:pt x="441106" y="926199"/>
                      <a:pt x="436090" y="923190"/>
                      <a:pt x="433414" y="924193"/>
                    </a:cubicBezTo>
                    <a:cubicBezTo>
                      <a:pt x="409336" y="933220"/>
                      <a:pt x="385926" y="943251"/>
                      <a:pt x="362516" y="952947"/>
                    </a:cubicBezTo>
                    <a:cubicBezTo>
                      <a:pt x="365192" y="1000090"/>
                      <a:pt x="342785" y="1034527"/>
                      <a:pt x="302989" y="1045561"/>
                    </a:cubicBezTo>
                    <a:cubicBezTo>
                      <a:pt x="266871" y="1055591"/>
                      <a:pt x="227409" y="1038205"/>
                      <a:pt x="209684" y="1004436"/>
                    </a:cubicBezTo>
                    <a:cubicBezTo>
                      <a:pt x="188950" y="965317"/>
                      <a:pt x="200655" y="929543"/>
                      <a:pt x="246471" y="891761"/>
                    </a:cubicBezTo>
                    <a:cubicBezTo>
                      <a:pt x="222058" y="778418"/>
                      <a:pt x="197645" y="664740"/>
                      <a:pt x="173232" y="551062"/>
                    </a:cubicBezTo>
                    <a:cubicBezTo>
                      <a:pt x="171560" y="543706"/>
                      <a:pt x="168550" y="541700"/>
                      <a:pt x="161193" y="540362"/>
                    </a:cubicBezTo>
                    <a:cubicBezTo>
                      <a:pt x="114708" y="531669"/>
                      <a:pt x="84609" y="486198"/>
                      <a:pt x="95645" y="441730"/>
                    </a:cubicBezTo>
                    <a:cubicBezTo>
                      <a:pt x="104340" y="406289"/>
                      <a:pt x="135108" y="380210"/>
                      <a:pt x="170891" y="378539"/>
                    </a:cubicBezTo>
                    <a:cubicBezTo>
                      <a:pt x="207678" y="376867"/>
                      <a:pt x="240786" y="399602"/>
                      <a:pt x="252491" y="434709"/>
                    </a:cubicBezTo>
                    <a:cubicBezTo>
                      <a:pt x="264195" y="469815"/>
                      <a:pt x="251487" y="507262"/>
                      <a:pt x="219717" y="527657"/>
                    </a:cubicBezTo>
                    <a:cubicBezTo>
                      <a:pt x="212025" y="532673"/>
                      <a:pt x="210353" y="537353"/>
                      <a:pt x="212360" y="545712"/>
                    </a:cubicBezTo>
                    <a:cubicBezTo>
                      <a:pt x="217710" y="569785"/>
                      <a:pt x="222392" y="593858"/>
                      <a:pt x="227409" y="617931"/>
                    </a:cubicBezTo>
                    <a:cubicBezTo>
                      <a:pt x="245133" y="704193"/>
                      <a:pt x="262523" y="790120"/>
                      <a:pt x="280582" y="876047"/>
                    </a:cubicBezTo>
                    <a:cubicBezTo>
                      <a:pt x="281251" y="879725"/>
                      <a:pt x="285599" y="885074"/>
                      <a:pt x="288943" y="885743"/>
                    </a:cubicBezTo>
                    <a:cubicBezTo>
                      <a:pt x="309343" y="889421"/>
                      <a:pt x="326733" y="897780"/>
                      <a:pt x="340779" y="913494"/>
                    </a:cubicBezTo>
                    <a:cubicBezTo>
                      <a:pt x="342785" y="915500"/>
                      <a:pt x="347802" y="916503"/>
                      <a:pt x="350477" y="915500"/>
                    </a:cubicBezTo>
                    <a:cubicBezTo>
                      <a:pt x="370208" y="907810"/>
                      <a:pt x="389605" y="899451"/>
                      <a:pt x="409001" y="891427"/>
                    </a:cubicBezTo>
                    <a:cubicBezTo>
                      <a:pt x="338772" y="770728"/>
                      <a:pt x="332084" y="648691"/>
                      <a:pt x="406995" y="530332"/>
                    </a:cubicBezTo>
                    <a:cubicBezTo>
                      <a:pt x="481906" y="411639"/>
                      <a:pt x="595276" y="365833"/>
                      <a:pt x="734062" y="379207"/>
                    </a:cubicBezTo>
                    <a:cubicBezTo>
                      <a:pt x="734062" y="324374"/>
                      <a:pt x="734062" y="270210"/>
                      <a:pt x="734062" y="215377"/>
                    </a:cubicBezTo>
                    <a:cubicBezTo>
                      <a:pt x="696606" y="215377"/>
                      <a:pt x="659820" y="215377"/>
                      <a:pt x="623033" y="215377"/>
                    </a:cubicBezTo>
                    <a:cubicBezTo>
                      <a:pt x="621026" y="215377"/>
                      <a:pt x="619020" y="216046"/>
                      <a:pt x="616010" y="216380"/>
                    </a:cubicBezTo>
                    <a:cubicBezTo>
                      <a:pt x="616010" y="230088"/>
                      <a:pt x="616010" y="243462"/>
                      <a:pt x="616010" y="256502"/>
                    </a:cubicBezTo>
                    <a:cubicBezTo>
                      <a:pt x="615676" y="286593"/>
                      <a:pt x="599623" y="302642"/>
                      <a:pt x="569525" y="302642"/>
                    </a:cubicBezTo>
                    <a:cubicBezTo>
                      <a:pt x="447794" y="302642"/>
                      <a:pt x="325729" y="302642"/>
                      <a:pt x="203999" y="302642"/>
                    </a:cubicBezTo>
                    <a:cubicBezTo>
                      <a:pt x="174235" y="302642"/>
                      <a:pt x="157848" y="285924"/>
                      <a:pt x="157848" y="255833"/>
                    </a:cubicBezTo>
                    <a:cubicBezTo>
                      <a:pt x="157848" y="242794"/>
                      <a:pt x="157848" y="229420"/>
                      <a:pt x="157848" y="216046"/>
                    </a:cubicBezTo>
                    <a:cubicBezTo>
                      <a:pt x="117717" y="216046"/>
                      <a:pt x="79259" y="216046"/>
                      <a:pt x="40131" y="216046"/>
                    </a:cubicBezTo>
                    <a:cubicBezTo>
                      <a:pt x="39797" y="539025"/>
                      <a:pt x="39797" y="860667"/>
                      <a:pt x="39797" y="1183646"/>
                    </a:cubicBezTo>
                    <a:close/>
                    <a:moveTo>
                      <a:pt x="474214" y="906807"/>
                    </a:moveTo>
                    <a:cubicBezTo>
                      <a:pt x="564509" y="1005774"/>
                      <a:pt x="740081" y="1035865"/>
                      <a:pt x="868166" y="932217"/>
                    </a:cubicBezTo>
                    <a:cubicBezTo>
                      <a:pt x="994579" y="829573"/>
                      <a:pt x="1011634" y="639664"/>
                      <a:pt x="903281" y="514283"/>
                    </a:cubicBezTo>
                    <a:cubicBezTo>
                      <a:pt x="802619" y="397262"/>
                      <a:pt x="616010" y="380210"/>
                      <a:pt x="492942" y="489207"/>
                    </a:cubicBezTo>
                    <a:cubicBezTo>
                      <a:pt x="367533" y="600211"/>
                      <a:pt x="371880" y="775743"/>
                      <a:pt x="449801" y="875378"/>
                    </a:cubicBezTo>
                    <a:cubicBezTo>
                      <a:pt x="479565" y="862673"/>
                      <a:pt x="509663" y="849968"/>
                      <a:pt x="539427" y="837263"/>
                    </a:cubicBezTo>
                    <a:cubicBezTo>
                      <a:pt x="531735" y="776077"/>
                      <a:pt x="582902" y="730940"/>
                      <a:pt x="641761" y="744983"/>
                    </a:cubicBezTo>
                    <a:cubicBezTo>
                      <a:pt x="644770" y="745652"/>
                      <a:pt x="650456" y="744649"/>
                      <a:pt x="652128" y="742642"/>
                    </a:cubicBezTo>
                    <a:cubicBezTo>
                      <a:pt x="673197" y="712217"/>
                      <a:pt x="693931" y="681457"/>
                      <a:pt x="714665" y="651031"/>
                    </a:cubicBezTo>
                    <a:cubicBezTo>
                      <a:pt x="712324" y="647688"/>
                      <a:pt x="710318" y="645013"/>
                      <a:pt x="708311" y="642338"/>
                    </a:cubicBezTo>
                    <a:cubicBezTo>
                      <a:pt x="686239" y="610241"/>
                      <a:pt x="689249" y="569451"/>
                      <a:pt x="715669" y="541031"/>
                    </a:cubicBezTo>
                    <a:cubicBezTo>
                      <a:pt x="741419" y="513280"/>
                      <a:pt x="782553" y="506928"/>
                      <a:pt x="815327" y="525651"/>
                    </a:cubicBezTo>
                    <a:cubicBezTo>
                      <a:pt x="848101" y="544375"/>
                      <a:pt x="863819" y="583159"/>
                      <a:pt x="853451" y="618934"/>
                    </a:cubicBezTo>
                    <a:cubicBezTo>
                      <a:pt x="842750" y="655712"/>
                      <a:pt x="807635" y="682794"/>
                      <a:pt x="770180" y="676442"/>
                    </a:cubicBezTo>
                    <a:cubicBezTo>
                      <a:pt x="747104" y="672430"/>
                      <a:pt x="737072" y="680788"/>
                      <a:pt x="728377" y="698174"/>
                    </a:cubicBezTo>
                    <a:cubicBezTo>
                      <a:pt x="727708" y="699512"/>
                      <a:pt x="726705" y="700849"/>
                      <a:pt x="725701" y="702186"/>
                    </a:cubicBezTo>
                    <a:cubicBezTo>
                      <a:pt x="710652" y="724588"/>
                      <a:pt x="695269" y="746655"/>
                      <a:pt x="680554" y="768721"/>
                    </a:cubicBezTo>
                    <a:cubicBezTo>
                      <a:pt x="716003" y="812187"/>
                      <a:pt x="701288" y="860667"/>
                      <a:pt x="673865" y="884406"/>
                    </a:cubicBezTo>
                    <a:cubicBezTo>
                      <a:pt x="638751" y="914831"/>
                      <a:pt x="596613" y="910819"/>
                      <a:pt x="555145" y="872369"/>
                    </a:cubicBezTo>
                    <a:cubicBezTo>
                      <a:pt x="528725" y="883402"/>
                      <a:pt x="502306" y="894770"/>
                      <a:pt x="474214" y="906807"/>
                    </a:cubicBezTo>
                    <a:close/>
                    <a:moveTo>
                      <a:pt x="576882" y="132125"/>
                    </a:moveTo>
                    <a:cubicBezTo>
                      <a:pt x="571197" y="131790"/>
                      <a:pt x="566850" y="131456"/>
                      <a:pt x="562168" y="131122"/>
                    </a:cubicBezTo>
                    <a:cubicBezTo>
                      <a:pt x="535414" y="130787"/>
                      <a:pt x="508660" y="130453"/>
                      <a:pt x="481906" y="129784"/>
                    </a:cubicBezTo>
                    <a:cubicBezTo>
                      <a:pt x="465853" y="129450"/>
                      <a:pt x="460503" y="124100"/>
                      <a:pt x="458496" y="108386"/>
                    </a:cubicBezTo>
                    <a:cubicBezTo>
                      <a:pt x="457827" y="103037"/>
                      <a:pt x="457493" y="97687"/>
                      <a:pt x="456155" y="92337"/>
                    </a:cubicBezTo>
                    <a:cubicBezTo>
                      <a:pt x="447126" y="59237"/>
                      <a:pt x="414686" y="35498"/>
                      <a:pt x="382582" y="38508"/>
                    </a:cubicBezTo>
                    <a:cubicBezTo>
                      <a:pt x="346464" y="41851"/>
                      <a:pt x="318372" y="69936"/>
                      <a:pt x="315028" y="106046"/>
                    </a:cubicBezTo>
                    <a:cubicBezTo>
                      <a:pt x="313356" y="125103"/>
                      <a:pt x="308339" y="129784"/>
                      <a:pt x="289277" y="129784"/>
                    </a:cubicBezTo>
                    <a:cubicBezTo>
                      <a:pt x="267540" y="129784"/>
                      <a:pt x="245802" y="129784"/>
                      <a:pt x="224064" y="129784"/>
                    </a:cubicBezTo>
                    <a:cubicBezTo>
                      <a:pt x="215704" y="129784"/>
                      <a:pt x="207678" y="129784"/>
                      <a:pt x="197979" y="129784"/>
                    </a:cubicBezTo>
                    <a:cubicBezTo>
                      <a:pt x="197979" y="174587"/>
                      <a:pt x="197979" y="217383"/>
                      <a:pt x="197979" y="261851"/>
                    </a:cubicBezTo>
                    <a:cubicBezTo>
                      <a:pt x="324392" y="261851"/>
                      <a:pt x="450135" y="261851"/>
                      <a:pt x="576548" y="261851"/>
                    </a:cubicBezTo>
                    <a:cubicBezTo>
                      <a:pt x="576882" y="219389"/>
                      <a:pt x="576882" y="176593"/>
                      <a:pt x="576882" y="132125"/>
                    </a:cubicBezTo>
                    <a:close/>
                    <a:moveTo>
                      <a:pt x="956454" y="1021153"/>
                    </a:moveTo>
                    <a:cubicBezTo>
                      <a:pt x="962474" y="1030181"/>
                      <a:pt x="968159" y="1038540"/>
                      <a:pt x="973844" y="1046564"/>
                    </a:cubicBezTo>
                    <a:cubicBezTo>
                      <a:pt x="1009628" y="1096047"/>
                      <a:pt x="1045746" y="1145196"/>
                      <a:pt x="1093903" y="1183312"/>
                    </a:cubicBezTo>
                    <a:cubicBezTo>
                      <a:pt x="1130021" y="1211731"/>
                      <a:pt x="1141057" y="1212066"/>
                      <a:pt x="1174165" y="1172613"/>
                    </a:cubicBezTo>
                    <a:cubicBezTo>
                      <a:pt x="1182860" y="1162248"/>
                      <a:pt x="1183528" y="1151215"/>
                      <a:pt x="1176506" y="1140181"/>
                    </a:cubicBezTo>
                    <a:cubicBezTo>
                      <a:pt x="1168814" y="1128479"/>
                      <a:pt x="1161791" y="1115439"/>
                      <a:pt x="1151758" y="1106078"/>
                    </a:cubicBezTo>
                    <a:cubicBezTo>
                      <a:pt x="1117981" y="1074649"/>
                      <a:pt x="1083201" y="1044223"/>
                      <a:pt x="1048087" y="1014132"/>
                    </a:cubicBezTo>
                    <a:cubicBezTo>
                      <a:pt x="1032703" y="1001093"/>
                      <a:pt x="1015647" y="990059"/>
                      <a:pt x="998926" y="978023"/>
                    </a:cubicBezTo>
                    <a:cubicBezTo>
                      <a:pt x="986218" y="990728"/>
                      <a:pt x="974848" y="1002430"/>
                      <a:pt x="963477" y="1013798"/>
                    </a:cubicBezTo>
                    <a:cubicBezTo>
                      <a:pt x="961136" y="1016138"/>
                      <a:pt x="959130" y="1018144"/>
                      <a:pt x="956454" y="1021153"/>
                    </a:cubicBezTo>
                    <a:close/>
                    <a:moveTo>
                      <a:pt x="577551" y="822217"/>
                    </a:moveTo>
                    <a:cubicBezTo>
                      <a:pt x="577551" y="846624"/>
                      <a:pt x="595276" y="865348"/>
                      <a:pt x="619354" y="865682"/>
                    </a:cubicBezTo>
                    <a:cubicBezTo>
                      <a:pt x="642430" y="866016"/>
                      <a:pt x="662495" y="846290"/>
                      <a:pt x="662830" y="823220"/>
                    </a:cubicBezTo>
                    <a:cubicBezTo>
                      <a:pt x="663164" y="799816"/>
                      <a:pt x="643767" y="780424"/>
                      <a:pt x="620023" y="780424"/>
                    </a:cubicBezTo>
                    <a:cubicBezTo>
                      <a:pt x="596613" y="780758"/>
                      <a:pt x="577551" y="799481"/>
                      <a:pt x="577551" y="822217"/>
                    </a:cubicBezTo>
                    <a:close/>
                    <a:moveTo>
                      <a:pt x="775865" y="553402"/>
                    </a:moveTo>
                    <a:cubicBezTo>
                      <a:pt x="752455" y="553402"/>
                      <a:pt x="733393" y="571791"/>
                      <a:pt x="733059" y="594861"/>
                    </a:cubicBezTo>
                    <a:cubicBezTo>
                      <a:pt x="732724" y="618600"/>
                      <a:pt x="751786" y="638326"/>
                      <a:pt x="775196" y="638660"/>
                    </a:cubicBezTo>
                    <a:cubicBezTo>
                      <a:pt x="798606" y="638995"/>
                      <a:pt x="818337" y="618934"/>
                      <a:pt x="818337" y="595530"/>
                    </a:cubicBezTo>
                    <a:cubicBezTo>
                      <a:pt x="818002" y="572460"/>
                      <a:pt x="798940" y="553402"/>
                      <a:pt x="775865" y="553402"/>
                    </a:cubicBezTo>
                    <a:close/>
                    <a:moveTo>
                      <a:pt x="136780" y="460119"/>
                    </a:moveTo>
                    <a:cubicBezTo>
                      <a:pt x="136780" y="484192"/>
                      <a:pt x="156511" y="502916"/>
                      <a:pt x="181258" y="502916"/>
                    </a:cubicBezTo>
                    <a:cubicBezTo>
                      <a:pt x="202661" y="502916"/>
                      <a:pt x="222058" y="481517"/>
                      <a:pt x="222058" y="458447"/>
                    </a:cubicBezTo>
                    <a:cubicBezTo>
                      <a:pt x="222058" y="436715"/>
                      <a:pt x="202327" y="417657"/>
                      <a:pt x="179920" y="417323"/>
                    </a:cubicBezTo>
                    <a:cubicBezTo>
                      <a:pt x="155842" y="417323"/>
                      <a:pt x="136445" y="436381"/>
                      <a:pt x="136780" y="460119"/>
                    </a:cubicBezTo>
                    <a:close/>
                    <a:moveTo>
                      <a:pt x="279913" y="1007111"/>
                    </a:moveTo>
                    <a:cubicBezTo>
                      <a:pt x="303323" y="1007111"/>
                      <a:pt x="322720" y="988388"/>
                      <a:pt x="322720" y="965652"/>
                    </a:cubicBezTo>
                    <a:cubicBezTo>
                      <a:pt x="322720" y="942248"/>
                      <a:pt x="303992" y="924193"/>
                      <a:pt x="280248" y="923859"/>
                    </a:cubicBezTo>
                    <a:cubicBezTo>
                      <a:pt x="256838" y="923859"/>
                      <a:pt x="238110" y="941579"/>
                      <a:pt x="237441" y="963980"/>
                    </a:cubicBezTo>
                    <a:cubicBezTo>
                      <a:pt x="236773" y="987385"/>
                      <a:pt x="256169" y="1007111"/>
                      <a:pt x="279913" y="1007111"/>
                    </a:cubicBezTo>
                    <a:close/>
                  </a:path>
                </a:pathLst>
              </a:custGeom>
              <a:solidFill>
                <a:srgbClr val="000000"/>
              </a:solidFill>
              <a:ln w="3330" cap="flat">
                <a:noFill/>
                <a:prstDash val="solid"/>
                <a:miter/>
              </a:ln>
            </p:spPr>
            <p:txBody>
              <a:bodyPr rtlCol="0" anchor="ctr"/>
              <a:lstStyle/>
              <a:p>
                <a:pPr algn="l" rtl="0"/>
                <a:endParaRPr lang="en-US"/>
              </a:p>
            </p:txBody>
          </p:sp>
          <p:sp>
            <p:nvSpPr>
              <p:cNvPr id="33" name="Freeform 32">
                <a:extLst>
                  <a:ext uri="{FF2B5EF4-FFF2-40B4-BE49-F238E27FC236}">
                    <a16:creationId xmlns:a16="http://schemas.microsoft.com/office/drawing/2014/main" id="{AED07AC7-15EC-2063-6C61-B4ACD9B0493A}"/>
                  </a:ext>
                </a:extLst>
              </p:cNvPr>
              <p:cNvSpPr/>
              <p:nvPr/>
            </p:nvSpPr>
            <p:spPr>
              <a:xfrm>
                <a:off x="8748103" y="2254287"/>
                <a:ext cx="39880" cy="38533"/>
              </a:xfrm>
              <a:custGeom>
                <a:avLst/>
                <a:gdLst>
                  <a:gd name="connsiteX0" fmla="*/ 39880 w 39880"/>
                  <a:gd name="connsiteY0" fmla="*/ 38534 h 38533"/>
                  <a:gd name="connsiteX1" fmla="*/ 84 w 39880"/>
                  <a:gd name="connsiteY1" fmla="*/ 38534 h 38533"/>
                  <a:gd name="connsiteX2" fmla="*/ 418 w 39880"/>
                  <a:gd name="connsiteY2" fmla="*/ 7105 h 38533"/>
                  <a:gd name="connsiteX3" fmla="*/ 7775 w 39880"/>
                  <a:gd name="connsiteY3" fmla="*/ 418 h 38533"/>
                  <a:gd name="connsiteX4" fmla="*/ 39880 w 39880"/>
                  <a:gd name="connsiteY4" fmla="*/ 84 h 38533"/>
                  <a:gd name="connsiteX5" fmla="*/ 39880 w 39880"/>
                  <a:gd name="connsiteY5" fmla="*/ 38534 h 3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80" h="38533">
                    <a:moveTo>
                      <a:pt x="39880" y="38534"/>
                    </a:moveTo>
                    <a:cubicBezTo>
                      <a:pt x="26838" y="38534"/>
                      <a:pt x="14129" y="38534"/>
                      <a:pt x="84" y="38534"/>
                    </a:cubicBezTo>
                    <a:cubicBezTo>
                      <a:pt x="84" y="27500"/>
                      <a:pt x="-251" y="17470"/>
                      <a:pt x="418" y="7105"/>
                    </a:cubicBezTo>
                    <a:cubicBezTo>
                      <a:pt x="752" y="4430"/>
                      <a:pt x="5100" y="418"/>
                      <a:pt x="7775" y="418"/>
                    </a:cubicBezTo>
                    <a:cubicBezTo>
                      <a:pt x="18143" y="-251"/>
                      <a:pt x="28510" y="84"/>
                      <a:pt x="39880" y="84"/>
                    </a:cubicBezTo>
                    <a:cubicBezTo>
                      <a:pt x="39880" y="12789"/>
                      <a:pt x="39880" y="25160"/>
                      <a:pt x="39880" y="38534"/>
                    </a:cubicBezTo>
                    <a:close/>
                  </a:path>
                </a:pathLst>
              </a:custGeom>
              <a:solidFill>
                <a:srgbClr val="000000"/>
              </a:solidFill>
              <a:ln w="3330" cap="flat">
                <a:noFill/>
                <a:prstDash val="solid"/>
                <a:miter/>
              </a:ln>
            </p:spPr>
            <p:txBody>
              <a:bodyPr rtlCol="0" anchor="ctr"/>
              <a:lstStyle/>
              <a:p>
                <a:pPr algn="l" rtl="0"/>
                <a:endParaRPr lang="en-US"/>
              </a:p>
            </p:txBody>
          </p:sp>
          <p:sp>
            <p:nvSpPr>
              <p:cNvPr id="34" name="Freeform 33">
                <a:extLst>
                  <a:ext uri="{FF2B5EF4-FFF2-40B4-BE49-F238E27FC236}">
                    <a16:creationId xmlns:a16="http://schemas.microsoft.com/office/drawing/2014/main" id="{0A32AE11-16B8-015D-25BE-065A39873983}"/>
                  </a:ext>
                </a:extLst>
              </p:cNvPr>
              <p:cNvSpPr/>
              <p:nvPr/>
            </p:nvSpPr>
            <p:spPr>
              <a:xfrm>
                <a:off x="8644952" y="2253002"/>
                <a:ext cx="40362" cy="40152"/>
              </a:xfrm>
              <a:custGeom>
                <a:avLst/>
                <a:gdLst>
                  <a:gd name="connsiteX0" fmla="*/ 40363 w 40362"/>
                  <a:gd name="connsiteY0" fmla="*/ 3040 h 40152"/>
                  <a:gd name="connsiteX1" fmla="*/ 40363 w 40362"/>
                  <a:gd name="connsiteY1" fmla="*/ 40152 h 40152"/>
                  <a:gd name="connsiteX2" fmla="*/ 1235 w 40362"/>
                  <a:gd name="connsiteY2" fmla="*/ 40152 h 40152"/>
                  <a:gd name="connsiteX3" fmla="*/ 232 w 40362"/>
                  <a:gd name="connsiteY3" fmla="*/ 35137 h 40152"/>
                  <a:gd name="connsiteX4" fmla="*/ 40363 w 40362"/>
                  <a:gd name="connsiteY4" fmla="*/ 3040 h 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2" h="40152">
                    <a:moveTo>
                      <a:pt x="40363" y="3040"/>
                    </a:moveTo>
                    <a:cubicBezTo>
                      <a:pt x="40363" y="15076"/>
                      <a:pt x="40363" y="27113"/>
                      <a:pt x="40363" y="40152"/>
                    </a:cubicBezTo>
                    <a:cubicBezTo>
                      <a:pt x="26986" y="40152"/>
                      <a:pt x="14278" y="40152"/>
                      <a:pt x="1235" y="40152"/>
                    </a:cubicBezTo>
                    <a:cubicBezTo>
                      <a:pt x="901" y="38146"/>
                      <a:pt x="232" y="36474"/>
                      <a:pt x="232" y="35137"/>
                    </a:cubicBezTo>
                    <a:cubicBezTo>
                      <a:pt x="-1106" y="-972"/>
                      <a:pt x="2238" y="-3982"/>
                      <a:pt x="40363" y="3040"/>
                    </a:cubicBezTo>
                    <a:close/>
                  </a:path>
                </a:pathLst>
              </a:custGeom>
              <a:solidFill>
                <a:srgbClr val="000000"/>
              </a:solidFill>
              <a:ln w="3330" cap="flat">
                <a:noFill/>
                <a:prstDash val="solid"/>
                <a:miter/>
              </a:ln>
            </p:spPr>
            <p:txBody>
              <a:bodyPr rtlCol="0" anchor="ctr"/>
              <a:lstStyle/>
              <a:p>
                <a:pPr algn="l" rtl="0"/>
                <a:endParaRPr lang="en-US"/>
              </a:p>
            </p:txBody>
          </p:sp>
          <p:sp>
            <p:nvSpPr>
              <p:cNvPr id="35" name="Freeform 34">
                <a:extLst>
                  <a:ext uri="{FF2B5EF4-FFF2-40B4-BE49-F238E27FC236}">
                    <a16:creationId xmlns:a16="http://schemas.microsoft.com/office/drawing/2014/main" id="{FE84FC2B-0386-8283-A1CF-BEAFF5CE0EE6}"/>
                  </a:ext>
                </a:extLst>
              </p:cNvPr>
              <p:cNvSpPr/>
              <p:nvPr/>
            </p:nvSpPr>
            <p:spPr>
              <a:xfrm>
                <a:off x="8542515" y="2255373"/>
                <a:ext cx="39462" cy="37446"/>
              </a:xfrm>
              <a:custGeom>
                <a:avLst/>
                <a:gdLst>
                  <a:gd name="connsiteX0" fmla="*/ 0 w 39462"/>
                  <a:gd name="connsiteY0" fmla="*/ 37447 h 37446"/>
                  <a:gd name="connsiteX1" fmla="*/ 0 w 39462"/>
                  <a:gd name="connsiteY1" fmla="*/ 0 h 37446"/>
                  <a:gd name="connsiteX2" fmla="*/ 39462 w 39462"/>
                  <a:gd name="connsiteY2" fmla="*/ 0 h 37446"/>
                  <a:gd name="connsiteX3" fmla="*/ 39462 w 39462"/>
                  <a:gd name="connsiteY3" fmla="*/ 37447 h 37446"/>
                  <a:gd name="connsiteX4" fmla="*/ 0 w 39462"/>
                  <a:gd name="connsiteY4" fmla="*/ 37447 h 3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62" h="37446">
                    <a:moveTo>
                      <a:pt x="0" y="37447"/>
                    </a:moveTo>
                    <a:cubicBezTo>
                      <a:pt x="0" y="24407"/>
                      <a:pt x="0" y="12705"/>
                      <a:pt x="0" y="0"/>
                    </a:cubicBezTo>
                    <a:cubicBezTo>
                      <a:pt x="13043" y="0"/>
                      <a:pt x="25751" y="0"/>
                      <a:pt x="39462" y="0"/>
                    </a:cubicBezTo>
                    <a:cubicBezTo>
                      <a:pt x="39462" y="12371"/>
                      <a:pt x="39462" y="24407"/>
                      <a:pt x="39462" y="37447"/>
                    </a:cubicBezTo>
                    <a:cubicBezTo>
                      <a:pt x="26420" y="37447"/>
                      <a:pt x="13711" y="37447"/>
                      <a:pt x="0" y="37447"/>
                    </a:cubicBezTo>
                    <a:close/>
                  </a:path>
                </a:pathLst>
              </a:custGeom>
              <a:solidFill>
                <a:srgbClr val="000000"/>
              </a:solidFill>
              <a:ln w="3330" cap="flat">
                <a:noFill/>
                <a:prstDash val="solid"/>
                <a:miter/>
              </a:ln>
            </p:spPr>
            <p:txBody>
              <a:bodyPr rtlCol="0" anchor="ctr"/>
              <a:lstStyle/>
              <a:p>
                <a:pPr algn="l" rtl="0"/>
                <a:endParaRPr lang="en-US"/>
              </a:p>
            </p:txBody>
          </p:sp>
        </p:grpSp>
      </p:grpSp>
      <p:sp>
        <p:nvSpPr>
          <p:cNvPr id="39" name="Rectangle 38">
            <a:extLst>
              <a:ext uri="{FF2B5EF4-FFF2-40B4-BE49-F238E27FC236}">
                <a16:creationId xmlns:a16="http://schemas.microsoft.com/office/drawing/2014/main" id="{7CD1E8A9-36FF-80B2-AB1C-8D7C0B397898}"/>
              </a:ext>
            </a:extLst>
          </p:cNvPr>
          <p:cNvSpPr/>
          <p:nvPr/>
        </p:nvSpPr>
        <p:spPr>
          <a:xfrm>
            <a:off x="0" y="3802255"/>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40" name="Group 39">
            <a:extLst>
              <a:ext uri="{FF2B5EF4-FFF2-40B4-BE49-F238E27FC236}">
                <a16:creationId xmlns:a16="http://schemas.microsoft.com/office/drawing/2014/main" id="{D8C9D44B-60D4-380F-0FF6-83CD3FF16978}"/>
              </a:ext>
            </a:extLst>
          </p:cNvPr>
          <p:cNvGrpSpPr/>
          <p:nvPr/>
        </p:nvGrpSpPr>
        <p:grpSpPr>
          <a:xfrm flipV="1">
            <a:off x="-10088" y="4095204"/>
            <a:ext cx="498763" cy="104373"/>
            <a:chOff x="3931516" y="7479258"/>
            <a:chExt cx="497571" cy="104123"/>
          </a:xfrm>
          <a:solidFill>
            <a:schemeClr val="tx1"/>
          </a:solidFill>
        </p:grpSpPr>
        <p:cxnSp>
          <p:nvCxnSpPr>
            <p:cNvPr id="41" name="Straight Connector 40">
              <a:extLst>
                <a:ext uri="{FF2B5EF4-FFF2-40B4-BE49-F238E27FC236}">
                  <a16:creationId xmlns:a16="http://schemas.microsoft.com/office/drawing/2014/main" id="{7B11E75C-8799-4EE9-E4C3-13D8F1F11364}"/>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E31B7FFC-C55F-B425-E33D-3FF711A2FEB3}"/>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44" name="TextBox 43">
            <a:extLst>
              <a:ext uri="{FF2B5EF4-FFF2-40B4-BE49-F238E27FC236}">
                <a16:creationId xmlns:a16="http://schemas.microsoft.com/office/drawing/2014/main" id="{8FF9EFB9-0068-FF4E-EFB6-A95D4AEBDE00}"/>
              </a:ext>
            </a:extLst>
          </p:cNvPr>
          <p:cNvSpPr txBox="1"/>
          <p:nvPr/>
        </p:nvSpPr>
        <p:spPr>
          <a:xfrm>
            <a:off x="496723" y="3989628"/>
            <a:ext cx="5466529" cy="352404"/>
          </a:xfrm>
          <a:prstGeom prst="rect">
            <a:avLst/>
          </a:prstGeom>
          <a:noFill/>
        </p:spPr>
        <p:txBody>
          <a:bodyPr wrap="square">
            <a:spAutoFit/>
          </a:bodyPr>
          <a:lstStyle/>
          <a:p>
            <a:pPr algn="l" rtl="0">
              <a:lnSpc>
                <a:spcPts val="1960"/>
              </a:lnSpc>
            </a:pPr>
            <a:r>
              <a:rPr lang="en-IE" sz="2000" b="1">
                <a:effectLst/>
                <a:latin typeface="Calibri" panose="020F0502020204030204" pitchFamily="34" charset="0"/>
                <a:ea typeface="Times New Roman" panose="02020603050405020304" pitchFamily="18" charset="0"/>
              </a:rPr>
              <a:t>Zorluklar</a:t>
            </a:r>
          </a:p>
        </p:txBody>
      </p:sp>
      <p:sp>
        <p:nvSpPr>
          <p:cNvPr id="47" name="TextBox 46">
            <a:extLst>
              <a:ext uri="{FF2B5EF4-FFF2-40B4-BE49-F238E27FC236}">
                <a16:creationId xmlns:a16="http://schemas.microsoft.com/office/drawing/2014/main" id="{10D8937E-E296-D537-281E-D920E561A2A5}"/>
              </a:ext>
            </a:extLst>
          </p:cNvPr>
          <p:cNvSpPr txBox="1"/>
          <p:nvPr/>
        </p:nvSpPr>
        <p:spPr>
          <a:xfrm>
            <a:off x="496723" y="3634946"/>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02</a:t>
            </a:r>
          </a:p>
        </p:txBody>
      </p:sp>
      <p:sp>
        <p:nvSpPr>
          <p:cNvPr id="48" name="Text Placeholder 2">
            <a:extLst>
              <a:ext uri="{FF2B5EF4-FFF2-40B4-BE49-F238E27FC236}">
                <a16:creationId xmlns:a16="http://schemas.microsoft.com/office/drawing/2014/main" id="{4C6DD654-C6FD-C11C-3E4E-1F583738EB02}"/>
              </a:ext>
            </a:extLst>
          </p:cNvPr>
          <p:cNvSpPr txBox="1">
            <a:spLocks/>
          </p:cNvSpPr>
          <p:nvPr/>
        </p:nvSpPr>
        <p:spPr>
          <a:xfrm>
            <a:off x="2547214" y="3767356"/>
            <a:ext cx="4616718" cy="287057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Fiyat Rekabeti: </a:t>
            </a:r>
            <a:r>
              <a:rPr lang="tr-TR">
                <a:solidFill>
                  <a:schemeClr val="tx1"/>
                </a:solidFill>
                <a:latin typeface="Calibri"/>
                <a:ea typeface="Calibri"/>
                <a:cs typeface="Calibri"/>
              </a:rPr>
              <a:t>Gıda endüstrisindeki fiyat rekabeti, etik gıda işletmeleri için zorluk teşkil edebilir. Etik uygulamalarınızın değerini müşterilerinize aktarmanın yollarını bulun ve ürünlerinizin neden daha yüksek bir fiyattan satılabileceğini anlamalarına olanak tanıyın.</a:t>
            </a:r>
          </a:p>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Düzenleyici Değişiklikler: </a:t>
            </a:r>
            <a:r>
              <a:rPr lang="tr-TR">
                <a:solidFill>
                  <a:schemeClr val="tx1"/>
                </a:solidFill>
                <a:latin typeface="Calibri"/>
                <a:ea typeface="Calibri"/>
                <a:cs typeface="Calibri"/>
              </a:rPr>
              <a:t>İş operasyonlarınızı etkileyebilecek değişen düzenlemeler hakkında bilgi sahibi olun. Uyumluluğu sağlamak ve etik standartlarınızı sürdürmek için mevcut yöntemlerinizi uyarlamaya hazır olun.</a:t>
            </a:r>
          </a:p>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Kaynak Zorlukları: </a:t>
            </a:r>
            <a:r>
              <a:rPr lang="tr-TR">
                <a:solidFill>
                  <a:schemeClr val="tx1"/>
                </a:solidFill>
                <a:latin typeface="Calibri"/>
                <a:ea typeface="Calibri"/>
                <a:cs typeface="Calibri"/>
              </a:rPr>
              <a:t>Etik ve sürdürülebilir içeriklerin tedarik edilmesi bazen zorlayıcı olabilir. Tedarikçilerle güçlü ilişkiler kurun ve yüksek kaliteli bileşenlerin tutarlı bir şekilde tedarik edilmesini sağlamak için alternatif kaynak seçeneklerini keşfedin.</a:t>
            </a:r>
          </a:p>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Tüketici Şüpheciliği: </a:t>
            </a:r>
            <a:r>
              <a:rPr lang="tr-TR">
                <a:solidFill>
                  <a:schemeClr val="tx1"/>
                </a:solidFill>
                <a:latin typeface="Calibri"/>
                <a:ea typeface="Calibri"/>
                <a:cs typeface="Calibri"/>
              </a:rPr>
              <a:t>Bazı tüketiciler işletmelerin öne sürdüğü etik iddialar hakkında şüpheci olabilir. Şeffaflığı sağlayın, etik uygulamalarınızın kanıtlarını sağlayın ve müşterilerinizle güven oluşturmak için açık iletişim kurun.</a:t>
            </a:r>
          </a:p>
          <a:p>
            <a:pPr algn="l" rtl="0">
              <a:buClr>
                <a:srgbClr val="F1A0C2"/>
              </a:buClr>
              <a:tabLst>
                <a:tab pos="177800" algn="l"/>
              </a:tabLst>
            </a:pPr>
            <a:endParaRPr lang="tr-TR">
              <a:solidFill>
                <a:schemeClr val="tx1"/>
              </a:solidFill>
              <a:ea typeface="Calibri"/>
            </a:endParaRPr>
          </a:p>
        </p:txBody>
      </p:sp>
      <p:grpSp>
        <p:nvGrpSpPr>
          <p:cNvPr id="73" name="Group 72">
            <a:extLst>
              <a:ext uri="{FF2B5EF4-FFF2-40B4-BE49-F238E27FC236}">
                <a16:creationId xmlns:a16="http://schemas.microsoft.com/office/drawing/2014/main" id="{7F450E89-0CD9-F874-583E-73B42B6784D8}"/>
              </a:ext>
            </a:extLst>
          </p:cNvPr>
          <p:cNvGrpSpPr/>
          <p:nvPr/>
        </p:nvGrpSpPr>
        <p:grpSpPr>
          <a:xfrm>
            <a:off x="548815" y="4689407"/>
            <a:ext cx="809522" cy="809304"/>
            <a:chOff x="8242308" y="4543504"/>
            <a:chExt cx="1008541" cy="1008269"/>
          </a:xfrm>
        </p:grpSpPr>
        <p:sp>
          <p:nvSpPr>
            <p:cNvPr id="74" name="Freeform 73">
              <a:extLst>
                <a:ext uri="{FF2B5EF4-FFF2-40B4-BE49-F238E27FC236}">
                  <a16:creationId xmlns:a16="http://schemas.microsoft.com/office/drawing/2014/main" id="{A0FF638A-0859-1633-AA3A-A5097DF4DB5A}"/>
                </a:ext>
              </a:extLst>
            </p:cNvPr>
            <p:cNvSpPr/>
            <p:nvPr/>
          </p:nvSpPr>
          <p:spPr>
            <a:xfrm>
              <a:off x="8242308" y="4543504"/>
              <a:ext cx="1008541" cy="1008269"/>
            </a:xfrm>
            <a:custGeom>
              <a:avLst/>
              <a:gdLst>
                <a:gd name="connsiteX0" fmla="*/ 92873 w 1008541"/>
                <a:gd name="connsiteY0" fmla="*/ 366995 h 1008269"/>
                <a:gd name="connsiteX1" fmla="*/ 75493 w 1008541"/>
                <a:gd name="connsiteY1" fmla="*/ 202740 h 1008269"/>
                <a:gd name="connsiteX2" fmla="*/ 231097 w 1008541"/>
                <a:gd name="connsiteY2" fmla="*/ 185636 h 1008269"/>
                <a:gd name="connsiteX3" fmla="*/ 243317 w 1008541"/>
                <a:gd name="connsiteY3" fmla="*/ 357221 h 1008269"/>
                <a:gd name="connsiteX4" fmla="*/ 306591 w 1008541"/>
                <a:gd name="connsiteY4" fmla="*/ 343647 h 1008269"/>
                <a:gd name="connsiteX5" fmla="*/ 391589 w 1008541"/>
                <a:gd name="connsiteY5" fmla="*/ 279302 h 1008269"/>
                <a:gd name="connsiteX6" fmla="*/ 422275 w 1008541"/>
                <a:gd name="connsiteY6" fmla="*/ 259483 h 1008269"/>
                <a:gd name="connsiteX7" fmla="*/ 422275 w 1008541"/>
                <a:gd name="connsiteY7" fmla="*/ 241021 h 1008269"/>
                <a:gd name="connsiteX8" fmla="*/ 431508 w 1008541"/>
                <a:gd name="connsiteY8" fmla="*/ 228804 h 1008269"/>
                <a:gd name="connsiteX9" fmla="*/ 459207 w 1008541"/>
                <a:gd name="connsiteY9" fmla="*/ 222016 h 1008269"/>
                <a:gd name="connsiteX10" fmla="*/ 467082 w 1008541"/>
                <a:gd name="connsiteY10" fmla="*/ 214686 h 1008269"/>
                <a:gd name="connsiteX11" fmla="*/ 484462 w 1008541"/>
                <a:gd name="connsiteY11" fmla="*/ 172604 h 1008269"/>
                <a:gd name="connsiteX12" fmla="*/ 483919 w 1008541"/>
                <a:gd name="connsiteY12" fmla="*/ 160930 h 1008269"/>
                <a:gd name="connsiteX13" fmla="*/ 465453 w 1008541"/>
                <a:gd name="connsiteY13" fmla="*/ 130250 h 1008269"/>
                <a:gd name="connsiteX14" fmla="*/ 552895 w 1008541"/>
                <a:gd name="connsiteY14" fmla="*/ 42829 h 1008269"/>
                <a:gd name="connsiteX15" fmla="*/ 583853 w 1008541"/>
                <a:gd name="connsiteY15" fmla="*/ 61290 h 1008269"/>
                <a:gd name="connsiteX16" fmla="*/ 595530 w 1008541"/>
                <a:gd name="connsiteY16" fmla="*/ 61833 h 1008269"/>
                <a:gd name="connsiteX17" fmla="*/ 636535 w 1008541"/>
                <a:gd name="connsiteY17" fmla="*/ 44729 h 1008269"/>
                <a:gd name="connsiteX18" fmla="*/ 644953 w 1008541"/>
                <a:gd name="connsiteY18" fmla="*/ 35498 h 1008269"/>
                <a:gd name="connsiteX19" fmla="*/ 652557 w 1008541"/>
                <a:gd name="connsiteY19" fmla="*/ 5905 h 1008269"/>
                <a:gd name="connsiteX20" fmla="*/ 659889 w 1008541"/>
                <a:gd name="connsiteY20" fmla="*/ 204 h 1008269"/>
                <a:gd name="connsiteX21" fmla="*/ 770685 w 1008541"/>
                <a:gd name="connsiteY21" fmla="*/ 204 h 1008269"/>
                <a:gd name="connsiteX22" fmla="*/ 778289 w 1008541"/>
                <a:gd name="connsiteY22" fmla="*/ 6448 h 1008269"/>
                <a:gd name="connsiteX23" fmla="*/ 787794 w 1008541"/>
                <a:gd name="connsiteY23" fmla="*/ 40114 h 1008269"/>
                <a:gd name="connsiteX24" fmla="*/ 819295 w 1008541"/>
                <a:gd name="connsiteY24" fmla="*/ 54503 h 1008269"/>
                <a:gd name="connsiteX25" fmla="*/ 864373 w 1008541"/>
                <a:gd name="connsiteY25" fmla="*/ 50973 h 1008269"/>
                <a:gd name="connsiteX26" fmla="*/ 877137 w 1008541"/>
                <a:gd name="connsiteY26" fmla="*/ 43100 h 1008269"/>
                <a:gd name="connsiteX27" fmla="*/ 964850 w 1008541"/>
                <a:gd name="connsiteY27" fmla="*/ 131065 h 1008269"/>
                <a:gd name="connsiteX28" fmla="*/ 946656 w 1008541"/>
                <a:gd name="connsiteY28" fmla="*/ 161201 h 1008269"/>
                <a:gd name="connsiteX29" fmla="*/ 946113 w 1008541"/>
                <a:gd name="connsiteY29" fmla="*/ 172061 h 1008269"/>
                <a:gd name="connsiteX30" fmla="*/ 963764 w 1008541"/>
                <a:gd name="connsiteY30" fmla="*/ 214143 h 1008269"/>
                <a:gd name="connsiteX31" fmla="*/ 972454 w 1008541"/>
                <a:gd name="connsiteY31" fmla="*/ 222016 h 1008269"/>
                <a:gd name="connsiteX32" fmla="*/ 1001782 w 1008541"/>
                <a:gd name="connsiteY32" fmla="*/ 229618 h 1008269"/>
                <a:gd name="connsiteX33" fmla="*/ 1008300 w 1008541"/>
                <a:gd name="connsiteY33" fmla="*/ 237492 h 1008269"/>
                <a:gd name="connsiteX34" fmla="*/ 1008300 w 1008541"/>
                <a:gd name="connsiteY34" fmla="*/ 241564 h 1008269"/>
                <a:gd name="connsiteX35" fmla="*/ 1008300 w 1008541"/>
                <a:gd name="connsiteY35" fmla="*/ 997682 h 1008269"/>
                <a:gd name="connsiteX36" fmla="*/ 1008300 w 1008541"/>
                <a:gd name="connsiteY36" fmla="*/ 1008270 h 1008269"/>
                <a:gd name="connsiteX37" fmla="*/ 997166 w 1008541"/>
                <a:gd name="connsiteY37" fmla="*/ 1008270 h 1008269"/>
                <a:gd name="connsiteX38" fmla="*/ 70062 w 1008541"/>
                <a:gd name="connsiteY38" fmla="*/ 1008270 h 1008269"/>
                <a:gd name="connsiteX39" fmla="*/ 0 w 1008541"/>
                <a:gd name="connsiteY39" fmla="*/ 937681 h 1008269"/>
                <a:gd name="connsiteX40" fmla="*/ 0 w 1008541"/>
                <a:gd name="connsiteY40" fmla="*/ 510888 h 1008269"/>
                <a:gd name="connsiteX41" fmla="*/ 90158 w 1008541"/>
                <a:gd name="connsiteY41" fmla="*/ 369439 h 1008269"/>
                <a:gd name="connsiteX42" fmla="*/ 92873 w 1008541"/>
                <a:gd name="connsiteY42" fmla="*/ 366995 h 1008269"/>
                <a:gd name="connsiteX43" fmla="*/ 120844 w 1008541"/>
                <a:gd name="connsiteY43" fmla="*/ 974876 h 1008269"/>
                <a:gd name="connsiteX44" fmla="*/ 974898 w 1008541"/>
                <a:gd name="connsiteY44" fmla="*/ 974876 h 1008269"/>
                <a:gd name="connsiteX45" fmla="*/ 974898 w 1008541"/>
                <a:gd name="connsiteY45" fmla="*/ 362923 h 1008269"/>
                <a:gd name="connsiteX46" fmla="*/ 972454 w 1008541"/>
                <a:gd name="connsiteY46" fmla="*/ 361022 h 1008269"/>
                <a:gd name="connsiteX47" fmla="*/ 963221 w 1008541"/>
                <a:gd name="connsiteY47" fmla="*/ 371611 h 1008269"/>
                <a:gd name="connsiteX48" fmla="*/ 946113 w 1008541"/>
                <a:gd name="connsiteY48" fmla="*/ 412607 h 1008269"/>
                <a:gd name="connsiteX49" fmla="*/ 946656 w 1008541"/>
                <a:gd name="connsiteY49" fmla="*/ 424281 h 1008269"/>
                <a:gd name="connsiteX50" fmla="*/ 965122 w 1008541"/>
                <a:gd name="connsiteY50" fmla="*/ 454689 h 1008269"/>
                <a:gd name="connsiteX51" fmla="*/ 877408 w 1008541"/>
                <a:gd name="connsiteY51" fmla="*/ 542382 h 1008269"/>
                <a:gd name="connsiteX52" fmla="*/ 846994 w 1008541"/>
                <a:gd name="connsiteY52" fmla="*/ 523920 h 1008269"/>
                <a:gd name="connsiteX53" fmla="*/ 835316 w 1008541"/>
                <a:gd name="connsiteY53" fmla="*/ 523377 h 1008269"/>
                <a:gd name="connsiteX54" fmla="*/ 794311 w 1008541"/>
                <a:gd name="connsiteY54" fmla="*/ 540753 h 1008269"/>
                <a:gd name="connsiteX55" fmla="*/ 785893 w 1008541"/>
                <a:gd name="connsiteY55" fmla="*/ 549984 h 1008269"/>
                <a:gd name="connsiteX56" fmla="*/ 778289 w 1008541"/>
                <a:gd name="connsiteY56" fmla="*/ 579577 h 1008269"/>
                <a:gd name="connsiteX57" fmla="*/ 771229 w 1008541"/>
                <a:gd name="connsiteY57" fmla="*/ 585278 h 1008269"/>
                <a:gd name="connsiteX58" fmla="*/ 660432 w 1008541"/>
                <a:gd name="connsiteY58" fmla="*/ 585278 h 1008269"/>
                <a:gd name="connsiteX59" fmla="*/ 652829 w 1008541"/>
                <a:gd name="connsiteY59" fmla="*/ 579034 h 1008269"/>
                <a:gd name="connsiteX60" fmla="*/ 647126 w 1008541"/>
                <a:gd name="connsiteY60" fmla="*/ 557857 h 1008269"/>
                <a:gd name="connsiteX61" fmla="*/ 643324 w 1008541"/>
                <a:gd name="connsiteY61" fmla="*/ 559486 h 1008269"/>
                <a:gd name="connsiteX62" fmla="*/ 330759 w 1008541"/>
                <a:gd name="connsiteY62" fmla="*/ 777226 h 1008269"/>
                <a:gd name="connsiteX63" fmla="*/ 325600 w 1008541"/>
                <a:gd name="connsiteY63" fmla="*/ 787000 h 1008269"/>
                <a:gd name="connsiteX64" fmla="*/ 325328 w 1008541"/>
                <a:gd name="connsiteY64" fmla="*/ 815507 h 1008269"/>
                <a:gd name="connsiteX65" fmla="*/ 246847 w 1008541"/>
                <a:gd name="connsiteY65" fmla="*/ 876594 h 1008269"/>
                <a:gd name="connsiteX66" fmla="*/ 210730 w 1008541"/>
                <a:gd name="connsiteY66" fmla="*/ 860576 h 1008269"/>
                <a:gd name="connsiteX67" fmla="*/ 134422 w 1008541"/>
                <a:gd name="connsiteY67" fmla="*/ 914061 h 1008269"/>
                <a:gd name="connsiteX68" fmla="*/ 130348 w 1008541"/>
                <a:gd name="connsiteY68" fmla="*/ 924378 h 1008269"/>
                <a:gd name="connsiteX69" fmla="*/ 120844 w 1008541"/>
                <a:gd name="connsiteY69" fmla="*/ 974876 h 1008269"/>
                <a:gd name="connsiteX70" fmla="*/ 178958 w 1008541"/>
                <a:gd name="connsiteY70" fmla="*/ 438942 h 1008269"/>
                <a:gd name="connsiteX71" fmla="*/ 190363 w 1008541"/>
                <a:gd name="connsiteY71" fmla="*/ 438942 h 1008269"/>
                <a:gd name="connsiteX72" fmla="*/ 306319 w 1008541"/>
                <a:gd name="connsiteY72" fmla="*/ 438942 h 1008269"/>
                <a:gd name="connsiteX73" fmla="*/ 350583 w 1008541"/>
                <a:gd name="connsiteY73" fmla="*/ 426453 h 1008269"/>
                <a:gd name="connsiteX74" fmla="*/ 462194 w 1008541"/>
                <a:gd name="connsiteY74" fmla="*/ 340117 h 1008269"/>
                <a:gd name="connsiteX75" fmla="*/ 469798 w 1008541"/>
                <a:gd name="connsiteY75" fmla="*/ 311610 h 1008269"/>
                <a:gd name="connsiteX76" fmla="*/ 445629 w 1008541"/>
                <a:gd name="connsiteY76" fmla="*/ 292877 h 1008269"/>
                <a:gd name="connsiteX77" fmla="*/ 416300 w 1008541"/>
                <a:gd name="connsiteY77" fmla="*/ 301293 h 1008269"/>
                <a:gd name="connsiteX78" fmla="*/ 313923 w 1008541"/>
                <a:gd name="connsiteY78" fmla="*/ 378127 h 1008269"/>
                <a:gd name="connsiteX79" fmla="*/ 277262 w 1008541"/>
                <a:gd name="connsiteY79" fmla="*/ 390344 h 1008269"/>
                <a:gd name="connsiteX80" fmla="*/ 149358 w 1008541"/>
                <a:gd name="connsiteY80" fmla="*/ 390344 h 1008269"/>
                <a:gd name="connsiteX81" fmla="*/ 32316 w 1008541"/>
                <a:gd name="connsiteY81" fmla="*/ 507087 h 1008269"/>
                <a:gd name="connsiteX82" fmla="*/ 32316 w 1008541"/>
                <a:gd name="connsiteY82" fmla="*/ 631161 h 1008269"/>
                <a:gd name="connsiteX83" fmla="*/ 84455 w 1008541"/>
                <a:gd name="connsiteY83" fmla="*/ 683289 h 1008269"/>
                <a:gd name="connsiteX84" fmla="*/ 191178 w 1008541"/>
                <a:gd name="connsiteY84" fmla="*/ 683289 h 1008269"/>
                <a:gd name="connsiteX85" fmla="*/ 227567 w 1008541"/>
                <a:gd name="connsiteY85" fmla="*/ 719941 h 1008269"/>
                <a:gd name="connsiteX86" fmla="*/ 227567 w 1008541"/>
                <a:gd name="connsiteY86" fmla="*/ 813335 h 1008269"/>
                <a:gd name="connsiteX87" fmla="*/ 259611 w 1008541"/>
                <a:gd name="connsiteY87" fmla="*/ 845915 h 1008269"/>
                <a:gd name="connsiteX88" fmla="*/ 292198 w 1008541"/>
                <a:gd name="connsiteY88" fmla="*/ 813878 h 1008269"/>
                <a:gd name="connsiteX89" fmla="*/ 292198 w 1008541"/>
                <a:gd name="connsiteY89" fmla="*/ 665641 h 1008269"/>
                <a:gd name="connsiteX90" fmla="*/ 244675 w 1008541"/>
                <a:gd name="connsiteY90" fmla="*/ 618401 h 1008269"/>
                <a:gd name="connsiteX91" fmla="*/ 187648 w 1008541"/>
                <a:gd name="connsiteY91" fmla="*/ 618401 h 1008269"/>
                <a:gd name="connsiteX92" fmla="*/ 178958 w 1008541"/>
                <a:gd name="connsiteY92" fmla="*/ 617858 h 1008269"/>
                <a:gd name="connsiteX93" fmla="*/ 178958 w 1008541"/>
                <a:gd name="connsiteY93" fmla="*/ 438942 h 1008269"/>
                <a:gd name="connsiteX94" fmla="*/ 324785 w 1008541"/>
                <a:gd name="connsiteY94" fmla="*/ 740846 h 1008269"/>
                <a:gd name="connsiteX95" fmla="*/ 620513 w 1008541"/>
                <a:gd name="connsiteY95" fmla="*/ 535052 h 1008269"/>
                <a:gd name="connsiteX96" fmla="*/ 594715 w 1008541"/>
                <a:gd name="connsiteY96" fmla="*/ 523106 h 1008269"/>
                <a:gd name="connsiteX97" fmla="*/ 583853 w 1008541"/>
                <a:gd name="connsiteY97" fmla="*/ 523649 h 1008269"/>
                <a:gd name="connsiteX98" fmla="*/ 553710 w 1008541"/>
                <a:gd name="connsiteY98" fmla="*/ 542111 h 1008269"/>
                <a:gd name="connsiteX99" fmla="*/ 465724 w 1008541"/>
                <a:gd name="connsiteY99" fmla="*/ 454417 h 1008269"/>
                <a:gd name="connsiteX100" fmla="*/ 484190 w 1008541"/>
                <a:gd name="connsiteY100" fmla="*/ 424281 h 1008269"/>
                <a:gd name="connsiteX101" fmla="*/ 486363 w 1008541"/>
                <a:gd name="connsiteY101" fmla="*/ 416951 h 1008269"/>
                <a:gd name="connsiteX102" fmla="*/ 468168 w 1008541"/>
                <a:gd name="connsiteY102" fmla="*/ 377041 h 1008269"/>
                <a:gd name="connsiteX103" fmla="*/ 380998 w 1008541"/>
                <a:gd name="connsiteY103" fmla="*/ 444915 h 1008269"/>
                <a:gd name="connsiteX104" fmla="*/ 310935 w 1008541"/>
                <a:gd name="connsiteY104" fmla="*/ 471521 h 1008269"/>
                <a:gd name="connsiteX105" fmla="*/ 268301 w 1008541"/>
                <a:gd name="connsiteY105" fmla="*/ 471793 h 1008269"/>
                <a:gd name="connsiteX106" fmla="*/ 211545 w 1008541"/>
                <a:gd name="connsiteY106" fmla="*/ 471793 h 1008269"/>
                <a:gd name="connsiteX107" fmla="*/ 211545 w 1008541"/>
                <a:gd name="connsiteY107" fmla="*/ 585550 h 1008269"/>
                <a:gd name="connsiteX108" fmla="*/ 223222 w 1008541"/>
                <a:gd name="connsiteY108" fmla="*/ 585550 h 1008269"/>
                <a:gd name="connsiteX109" fmla="*/ 325057 w 1008541"/>
                <a:gd name="connsiteY109" fmla="*/ 687633 h 1008269"/>
                <a:gd name="connsiteX110" fmla="*/ 324785 w 1008541"/>
                <a:gd name="connsiteY110" fmla="*/ 740846 h 1008269"/>
                <a:gd name="connsiteX111" fmla="*/ 454590 w 1008541"/>
                <a:gd name="connsiteY111" fmla="*/ 257039 h 1008269"/>
                <a:gd name="connsiteX112" fmla="*/ 454590 w 1008541"/>
                <a:gd name="connsiteY112" fmla="*/ 259754 h 1008269"/>
                <a:gd name="connsiteX113" fmla="*/ 460293 w 1008541"/>
                <a:gd name="connsiteY113" fmla="*/ 262469 h 1008269"/>
                <a:gd name="connsiteX114" fmla="*/ 497768 w 1008541"/>
                <a:gd name="connsiteY114" fmla="*/ 345547 h 1008269"/>
                <a:gd name="connsiteX115" fmla="*/ 497225 w 1008541"/>
                <a:gd name="connsiteY115" fmla="*/ 355864 h 1008269"/>
                <a:gd name="connsiteX116" fmla="*/ 520036 w 1008541"/>
                <a:gd name="connsiteY116" fmla="*/ 408806 h 1008269"/>
                <a:gd name="connsiteX117" fmla="*/ 519221 w 1008541"/>
                <a:gd name="connsiteY117" fmla="*/ 429439 h 1008269"/>
                <a:gd name="connsiteX118" fmla="*/ 506458 w 1008541"/>
                <a:gd name="connsiteY118" fmla="*/ 449530 h 1008269"/>
                <a:gd name="connsiteX119" fmla="*/ 557511 w 1008541"/>
                <a:gd name="connsiteY119" fmla="*/ 500843 h 1008269"/>
                <a:gd name="connsiteX120" fmla="*/ 582766 w 1008541"/>
                <a:gd name="connsiteY120" fmla="*/ 485639 h 1008269"/>
                <a:gd name="connsiteX121" fmla="*/ 594172 w 1008541"/>
                <a:gd name="connsiteY121" fmla="*/ 485639 h 1008269"/>
                <a:gd name="connsiteX122" fmla="*/ 663419 w 1008541"/>
                <a:gd name="connsiteY122" fmla="*/ 514146 h 1008269"/>
                <a:gd name="connsiteX123" fmla="*/ 671566 w 1008541"/>
                <a:gd name="connsiteY123" fmla="*/ 522563 h 1008269"/>
                <a:gd name="connsiteX124" fmla="*/ 678898 w 1008541"/>
                <a:gd name="connsiteY124" fmla="*/ 552156 h 1008269"/>
                <a:gd name="connsiteX125" fmla="*/ 750862 w 1008541"/>
                <a:gd name="connsiteY125" fmla="*/ 552156 h 1008269"/>
                <a:gd name="connsiteX126" fmla="*/ 758194 w 1008541"/>
                <a:gd name="connsiteY126" fmla="*/ 522563 h 1008269"/>
                <a:gd name="connsiteX127" fmla="*/ 766340 w 1008541"/>
                <a:gd name="connsiteY127" fmla="*/ 514418 h 1008269"/>
                <a:gd name="connsiteX128" fmla="*/ 835588 w 1008541"/>
                <a:gd name="connsiteY128" fmla="*/ 485911 h 1008269"/>
                <a:gd name="connsiteX129" fmla="*/ 846994 w 1008541"/>
                <a:gd name="connsiteY129" fmla="*/ 485911 h 1008269"/>
                <a:gd name="connsiteX130" fmla="*/ 871434 w 1008541"/>
                <a:gd name="connsiteY130" fmla="*/ 500572 h 1008269"/>
                <a:gd name="connsiteX131" fmla="*/ 923302 w 1008541"/>
                <a:gd name="connsiteY131" fmla="*/ 449259 h 1008269"/>
                <a:gd name="connsiteX132" fmla="*/ 908638 w 1008541"/>
                <a:gd name="connsiteY132" fmla="*/ 425910 h 1008269"/>
                <a:gd name="connsiteX133" fmla="*/ 908094 w 1008541"/>
                <a:gd name="connsiteY133" fmla="*/ 412335 h 1008269"/>
                <a:gd name="connsiteX134" fmla="*/ 936880 w 1008541"/>
                <a:gd name="connsiteY134" fmla="*/ 344461 h 1008269"/>
                <a:gd name="connsiteX135" fmla="*/ 945841 w 1008541"/>
                <a:gd name="connsiteY135" fmla="*/ 335773 h 1008269"/>
                <a:gd name="connsiteX136" fmla="*/ 974626 w 1008541"/>
                <a:gd name="connsiteY136" fmla="*/ 328714 h 1008269"/>
                <a:gd name="connsiteX137" fmla="*/ 974626 w 1008541"/>
                <a:gd name="connsiteY137" fmla="*/ 256768 h 1008269"/>
                <a:gd name="connsiteX138" fmla="*/ 945570 w 1008541"/>
                <a:gd name="connsiteY138" fmla="*/ 249709 h 1008269"/>
                <a:gd name="connsiteX139" fmla="*/ 936880 w 1008541"/>
                <a:gd name="connsiteY139" fmla="*/ 241835 h 1008269"/>
                <a:gd name="connsiteX140" fmla="*/ 907823 w 1008541"/>
                <a:gd name="connsiteY140" fmla="*/ 171789 h 1008269"/>
                <a:gd name="connsiteX141" fmla="*/ 908366 w 1008541"/>
                <a:gd name="connsiteY141" fmla="*/ 160387 h 1008269"/>
                <a:gd name="connsiteX142" fmla="*/ 923030 w 1008541"/>
                <a:gd name="connsiteY142" fmla="*/ 135952 h 1008269"/>
                <a:gd name="connsiteX143" fmla="*/ 871706 w 1008541"/>
                <a:gd name="connsiteY143" fmla="*/ 84368 h 1008269"/>
                <a:gd name="connsiteX144" fmla="*/ 848623 w 1008541"/>
                <a:gd name="connsiteY144" fmla="*/ 98757 h 1008269"/>
                <a:gd name="connsiteX145" fmla="*/ 833959 w 1008541"/>
                <a:gd name="connsiteY145" fmla="*/ 99300 h 1008269"/>
                <a:gd name="connsiteX146" fmla="*/ 766884 w 1008541"/>
                <a:gd name="connsiteY146" fmla="*/ 71336 h 1008269"/>
                <a:gd name="connsiteX147" fmla="*/ 757379 w 1008541"/>
                <a:gd name="connsiteY147" fmla="*/ 61290 h 1008269"/>
                <a:gd name="connsiteX148" fmla="*/ 750590 w 1008541"/>
                <a:gd name="connsiteY148" fmla="*/ 32783 h 1008269"/>
                <a:gd name="connsiteX149" fmla="*/ 678627 w 1008541"/>
                <a:gd name="connsiteY149" fmla="*/ 32783 h 1008269"/>
                <a:gd name="connsiteX150" fmla="*/ 671566 w 1008541"/>
                <a:gd name="connsiteY150" fmla="*/ 61562 h 1008269"/>
                <a:gd name="connsiteX151" fmla="*/ 663148 w 1008541"/>
                <a:gd name="connsiteY151" fmla="*/ 70793 h 1008269"/>
                <a:gd name="connsiteX152" fmla="*/ 594172 w 1008541"/>
                <a:gd name="connsiteY152" fmla="*/ 99571 h 1008269"/>
                <a:gd name="connsiteX153" fmla="*/ 582766 w 1008541"/>
                <a:gd name="connsiteY153" fmla="*/ 99300 h 1008269"/>
                <a:gd name="connsiteX154" fmla="*/ 558598 w 1008541"/>
                <a:gd name="connsiteY154" fmla="*/ 84639 h 1008269"/>
                <a:gd name="connsiteX155" fmla="*/ 507001 w 1008541"/>
                <a:gd name="connsiteY155" fmla="*/ 136223 h 1008269"/>
                <a:gd name="connsiteX156" fmla="*/ 520851 w 1008541"/>
                <a:gd name="connsiteY156" fmla="*/ 158486 h 1008269"/>
                <a:gd name="connsiteX157" fmla="*/ 521394 w 1008541"/>
                <a:gd name="connsiteY157" fmla="*/ 173961 h 1008269"/>
                <a:gd name="connsiteX158" fmla="*/ 493966 w 1008541"/>
                <a:gd name="connsiteY158" fmla="*/ 240206 h 1008269"/>
                <a:gd name="connsiteX159" fmla="*/ 483376 w 1008541"/>
                <a:gd name="connsiteY159" fmla="*/ 250252 h 1008269"/>
                <a:gd name="connsiteX160" fmla="*/ 454590 w 1008541"/>
                <a:gd name="connsiteY160" fmla="*/ 257039 h 1008269"/>
                <a:gd name="connsiteX161" fmla="*/ 162936 w 1008541"/>
                <a:gd name="connsiteY161" fmla="*/ 195138 h 1008269"/>
                <a:gd name="connsiteX162" fmla="*/ 80925 w 1008541"/>
                <a:gd name="connsiteY162" fmla="*/ 276044 h 1008269"/>
                <a:gd name="connsiteX163" fmla="*/ 161035 w 1008541"/>
                <a:gd name="connsiteY163" fmla="*/ 357764 h 1008269"/>
                <a:gd name="connsiteX164" fmla="*/ 243589 w 1008541"/>
                <a:gd name="connsiteY164" fmla="*/ 277401 h 1008269"/>
                <a:gd name="connsiteX165" fmla="*/ 162936 w 1008541"/>
                <a:gd name="connsiteY165" fmla="*/ 195138 h 1008269"/>
                <a:gd name="connsiteX166" fmla="*/ 33402 w 1008541"/>
                <a:gd name="connsiteY166" fmla="*/ 699850 h 1008269"/>
                <a:gd name="connsiteX167" fmla="*/ 32316 w 1008541"/>
                <a:gd name="connsiteY167" fmla="*/ 702836 h 1008269"/>
                <a:gd name="connsiteX168" fmla="*/ 32587 w 1008541"/>
                <a:gd name="connsiteY168" fmla="*/ 944740 h 1008269"/>
                <a:gd name="connsiteX169" fmla="*/ 39105 w 1008541"/>
                <a:gd name="connsiteY169" fmla="*/ 962387 h 1008269"/>
                <a:gd name="connsiteX170" fmla="*/ 74950 w 1008541"/>
                <a:gd name="connsiteY170" fmla="*/ 974061 h 1008269"/>
                <a:gd name="connsiteX171" fmla="*/ 97218 w 1008541"/>
                <a:gd name="connsiteY171" fmla="*/ 941210 h 1008269"/>
                <a:gd name="connsiteX172" fmla="*/ 97218 w 1008541"/>
                <a:gd name="connsiteY172" fmla="*/ 722656 h 1008269"/>
                <a:gd name="connsiteX173" fmla="*/ 96404 w 1008541"/>
                <a:gd name="connsiteY173" fmla="*/ 715325 h 1008269"/>
                <a:gd name="connsiteX174" fmla="*/ 33402 w 1008541"/>
                <a:gd name="connsiteY174" fmla="*/ 699850 h 1008269"/>
                <a:gd name="connsiteX175" fmla="*/ 130077 w 1008541"/>
                <a:gd name="connsiteY175" fmla="*/ 876323 h 1008269"/>
                <a:gd name="connsiteX176" fmla="*/ 192264 w 1008541"/>
                <a:gd name="connsiteY176" fmla="*/ 832612 h 1008269"/>
                <a:gd name="connsiteX177" fmla="*/ 196066 w 1008541"/>
                <a:gd name="connsiteY177" fmla="*/ 825553 h 1008269"/>
                <a:gd name="connsiteX178" fmla="*/ 194708 w 1008541"/>
                <a:gd name="connsiteY178" fmla="*/ 772068 h 1008269"/>
                <a:gd name="connsiteX179" fmla="*/ 194708 w 1008541"/>
                <a:gd name="connsiteY179" fmla="*/ 716140 h 1008269"/>
                <a:gd name="connsiteX180" fmla="*/ 130077 w 1008541"/>
                <a:gd name="connsiteY180" fmla="*/ 716140 h 1008269"/>
                <a:gd name="connsiteX181" fmla="*/ 130077 w 1008541"/>
                <a:gd name="connsiteY181" fmla="*/ 876323 h 10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008541" h="1008269">
                  <a:moveTo>
                    <a:pt x="92873" y="366995"/>
                  </a:moveTo>
                  <a:cubicBezTo>
                    <a:pt x="34488" y="317854"/>
                    <a:pt x="39105" y="245365"/>
                    <a:pt x="75493" y="202740"/>
                  </a:cubicBezTo>
                  <a:cubicBezTo>
                    <a:pt x="115141" y="156586"/>
                    <a:pt x="183031" y="149527"/>
                    <a:pt x="231097" y="185636"/>
                  </a:cubicBezTo>
                  <a:cubicBezTo>
                    <a:pt x="272646" y="216858"/>
                    <a:pt x="300616" y="291248"/>
                    <a:pt x="243317" y="357221"/>
                  </a:cubicBezTo>
                  <a:cubicBezTo>
                    <a:pt x="265857" y="357493"/>
                    <a:pt x="287038" y="360479"/>
                    <a:pt x="306591" y="343647"/>
                  </a:cubicBezTo>
                  <a:cubicBezTo>
                    <a:pt x="333475" y="320298"/>
                    <a:pt x="363075" y="300479"/>
                    <a:pt x="391589" y="279302"/>
                  </a:cubicBezTo>
                  <a:cubicBezTo>
                    <a:pt x="400822" y="272515"/>
                    <a:pt x="410869" y="266813"/>
                    <a:pt x="422275" y="259483"/>
                  </a:cubicBezTo>
                  <a:cubicBezTo>
                    <a:pt x="422275" y="254867"/>
                    <a:pt x="422546" y="247808"/>
                    <a:pt x="422275" y="241021"/>
                  </a:cubicBezTo>
                  <a:cubicBezTo>
                    <a:pt x="421732" y="233962"/>
                    <a:pt x="423089" y="229890"/>
                    <a:pt x="431508" y="228804"/>
                  </a:cubicBezTo>
                  <a:cubicBezTo>
                    <a:pt x="440741" y="227718"/>
                    <a:pt x="449974" y="225003"/>
                    <a:pt x="459207" y="222016"/>
                  </a:cubicBezTo>
                  <a:cubicBezTo>
                    <a:pt x="462466" y="220930"/>
                    <a:pt x="465724" y="217672"/>
                    <a:pt x="467082" y="214686"/>
                  </a:cubicBezTo>
                  <a:cubicBezTo>
                    <a:pt x="473328" y="200839"/>
                    <a:pt x="479302" y="186722"/>
                    <a:pt x="484462" y="172604"/>
                  </a:cubicBezTo>
                  <a:cubicBezTo>
                    <a:pt x="485820" y="169346"/>
                    <a:pt x="485548" y="164187"/>
                    <a:pt x="483919" y="160930"/>
                  </a:cubicBezTo>
                  <a:cubicBezTo>
                    <a:pt x="478216" y="150341"/>
                    <a:pt x="471427" y="140024"/>
                    <a:pt x="465453" y="130250"/>
                  </a:cubicBezTo>
                  <a:cubicBezTo>
                    <a:pt x="494510" y="100929"/>
                    <a:pt x="523295" y="72422"/>
                    <a:pt x="552895" y="42829"/>
                  </a:cubicBezTo>
                  <a:cubicBezTo>
                    <a:pt x="562399" y="48801"/>
                    <a:pt x="572719" y="55589"/>
                    <a:pt x="583853" y="61290"/>
                  </a:cubicBezTo>
                  <a:cubicBezTo>
                    <a:pt x="587111" y="62919"/>
                    <a:pt x="591999" y="63191"/>
                    <a:pt x="595530" y="61833"/>
                  </a:cubicBezTo>
                  <a:cubicBezTo>
                    <a:pt x="609379" y="56675"/>
                    <a:pt x="623229" y="50973"/>
                    <a:pt x="636535" y="44729"/>
                  </a:cubicBezTo>
                  <a:cubicBezTo>
                    <a:pt x="640065" y="43100"/>
                    <a:pt x="643867" y="39028"/>
                    <a:pt x="644953" y="35498"/>
                  </a:cubicBezTo>
                  <a:cubicBezTo>
                    <a:pt x="648212" y="25996"/>
                    <a:pt x="649570" y="15679"/>
                    <a:pt x="652557" y="5905"/>
                  </a:cubicBezTo>
                  <a:cubicBezTo>
                    <a:pt x="653372" y="3462"/>
                    <a:pt x="657174" y="204"/>
                    <a:pt x="659889" y="204"/>
                  </a:cubicBezTo>
                  <a:cubicBezTo>
                    <a:pt x="696821" y="-68"/>
                    <a:pt x="733753" y="-68"/>
                    <a:pt x="770685" y="204"/>
                  </a:cubicBezTo>
                  <a:cubicBezTo>
                    <a:pt x="773401" y="204"/>
                    <a:pt x="777474" y="3733"/>
                    <a:pt x="778289" y="6448"/>
                  </a:cubicBezTo>
                  <a:cubicBezTo>
                    <a:pt x="781819" y="17851"/>
                    <a:pt x="781005" y="31969"/>
                    <a:pt x="787794" y="40114"/>
                  </a:cubicBezTo>
                  <a:cubicBezTo>
                    <a:pt x="794583" y="47987"/>
                    <a:pt x="809518" y="48258"/>
                    <a:pt x="819295" y="54503"/>
                  </a:cubicBezTo>
                  <a:cubicBezTo>
                    <a:pt x="835860" y="65363"/>
                    <a:pt x="849981" y="63462"/>
                    <a:pt x="864373" y="50973"/>
                  </a:cubicBezTo>
                  <a:cubicBezTo>
                    <a:pt x="868447" y="47444"/>
                    <a:pt x="873606" y="45272"/>
                    <a:pt x="877137" y="43100"/>
                  </a:cubicBezTo>
                  <a:cubicBezTo>
                    <a:pt x="906465" y="72422"/>
                    <a:pt x="935250" y="101200"/>
                    <a:pt x="964850" y="131065"/>
                  </a:cubicBezTo>
                  <a:cubicBezTo>
                    <a:pt x="959419" y="139753"/>
                    <a:pt x="952630" y="150341"/>
                    <a:pt x="946656" y="161201"/>
                  </a:cubicBezTo>
                  <a:cubicBezTo>
                    <a:pt x="945027" y="164187"/>
                    <a:pt x="945027" y="168803"/>
                    <a:pt x="946113" y="172061"/>
                  </a:cubicBezTo>
                  <a:cubicBezTo>
                    <a:pt x="951544" y="186179"/>
                    <a:pt x="957247" y="200297"/>
                    <a:pt x="963764" y="214143"/>
                  </a:cubicBezTo>
                  <a:cubicBezTo>
                    <a:pt x="965393" y="217401"/>
                    <a:pt x="968924" y="220930"/>
                    <a:pt x="972454" y="222016"/>
                  </a:cubicBezTo>
                  <a:cubicBezTo>
                    <a:pt x="982230" y="225003"/>
                    <a:pt x="992278" y="226632"/>
                    <a:pt x="1001782" y="229618"/>
                  </a:cubicBezTo>
                  <a:cubicBezTo>
                    <a:pt x="1004498" y="230433"/>
                    <a:pt x="1006399" y="234505"/>
                    <a:pt x="1008300" y="237492"/>
                  </a:cubicBezTo>
                  <a:cubicBezTo>
                    <a:pt x="1008843" y="238306"/>
                    <a:pt x="1008300" y="240206"/>
                    <a:pt x="1008300" y="241564"/>
                  </a:cubicBezTo>
                  <a:cubicBezTo>
                    <a:pt x="1008300" y="493513"/>
                    <a:pt x="1008300" y="745733"/>
                    <a:pt x="1008300" y="997682"/>
                  </a:cubicBezTo>
                  <a:cubicBezTo>
                    <a:pt x="1008300" y="1000668"/>
                    <a:pt x="1008300" y="1003655"/>
                    <a:pt x="1008300" y="1008270"/>
                  </a:cubicBezTo>
                  <a:cubicBezTo>
                    <a:pt x="1004226" y="1008270"/>
                    <a:pt x="1000696" y="1008270"/>
                    <a:pt x="997166" y="1008270"/>
                  </a:cubicBezTo>
                  <a:cubicBezTo>
                    <a:pt x="688131" y="1008270"/>
                    <a:pt x="379097" y="1008270"/>
                    <a:pt x="70062" y="1008270"/>
                  </a:cubicBezTo>
                  <a:cubicBezTo>
                    <a:pt x="26884" y="1008270"/>
                    <a:pt x="0" y="981120"/>
                    <a:pt x="0" y="937681"/>
                  </a:cubicBezTo>
                  <a:cubicBezTo>
                    <a:pt x="0" y="795417"/>
                    <a:pt x="0" y="653153"/>
                    <a:pt x="0" y="510888"/>
                  </a:cubicBezTo>
                  <a:cubicBezTo>
                    <a:pt x="0" y="444643"/>
                    <a:pt x="29872" y="397131"/>
                    <a:pt x="90158" y="369439"/>
                  </a:cubicBezTo>
                  <a:cubicBezTo>
                    <a:pt x="90701" y="368896"/>
                    <a:pt x="91515" y="368081"/>
                    <a:pt x="92873" y="366995"/>
                  </a:cubicBezTo>
                  <a:close/>
                  <a:moveTo>
                    <a:pt x="120844" y="974876"/>
                  </a:moveTo>
                  <a:cubicBezTo>
                    <a:pt x="406524" y="974876"/>
                    <a:pt x="690847" y="974876"/>
                    <a:pt x="974898" y="974876"/>
                  </a:cubicBezTo>
                  <a:cubicBezTo>
                    <a:pt x="974898" y="770439"/>
                    <a:pt x="974898" y="566545"/>
                    <a:pt x="974898" y="362923"/>
                  </a:cubicBezTo>
                  <a:cubicBezTo>
                    <a:pt x="974083" y="362380"/>
                    <a:pt x="973269" y="361565"/>
                    <a:pt x="972454" y="361022"/>
                  </a:cubicBezTo>
                  <a:cubicBezTo>
                    <a:pt x="969467" y="364552"/>
                    <a:pt x="965122" y="367538"/>
                    <a:pt x="963221" y="371611"/>
                  </a:cubicBezTo>
                  <a:cubicBezTo>
                    <a:pt x="956975" y="385186"/>
                    <a:pt x="951272" y="398760"/>
                    <a:pt x="946113" y="412607"/>
                  </a:cubicBezTo>
                  <a:cubicBezTo>
                    <a:pt x="944755" y="416136"/>
                    <a:pt x="945027" y="421023"/>
                    <a:pt x="946656" y="424281"/>
                  </a:cubicBezTo>
                  <a:cubicBezTo>
                    <a:pt x="952359" y="434869"/>
                    <a:pt x="959148" y="445186"/>
                    <a:pt x="965122" y="454689"/>
                  </a:cubicBezTo>
                  <a:cubicBezTo>
                    <a:pt x="935793" y="484010"/>
                    <a:pt x="906737" y="513060"/>
                    <a:pt x="877408" y="542382"/>
                  </a:cubicBezTo>
                  <a:cubicBezTo>
                    <a:pt x="867904" y="536409"/>
                    <a:pt x="857856" y="529893"/>
                    <a:pt x="846994" y="523920"/>
                  </a:cubicBezTo>
                  <a:cubicBezTo>
                    <a:pt x="843735" y="522291"/>
                    <a:pt x="838847" y="522020"/>
                    <a:pt x="835316" y="523377"/>
                  </a:cubicBezTo>
                  <a:cubicBezTo>
                    <a:pt x="821467" y="528536"/>
                    <a:pt x="807617" y="534237"/>
                    <a:pt x="794311" y="540753"/>
                  </a:cubicBezTo>
                  <a:cubicBezTo>
                    <a:pt x="790781" y="542382"/>
                    <a:pt x="786979" y="546183"/>
                    <a:pt x="785893" y="549984"/>
                  </a:cubicBezTo>
                  <a:cubicBezTo>
                    <a:pt x="782634" y="559486"/>
                    <a:pt x="781276" y="569803"/>
                    <a:pt x="778289" y="579577"/>
                  </a:cubicBezTo>
                  <a:cubicBezTo>
                    <a:pt x="777474" y="582021"/>
                    <a:pt x="773673" y="585278"/>
                    <a:pt x="771229" y="585278"/>
                  </a:cubicBezTo>
                  <a:cubicBezTo>
                    <a:pt x="734296" y="585550"/>
                    <a:pt x="697364" y="585550"/>
                    <a:pt x="660432" y="585278"/>
                  </a:cubicBezTo>
                  <a:cubicBezTo>
                    <a:pt x="657717" y="585278"/>
                    <a:pt x="653643" y="581749"/>
                    <a:pt x="652829" y="579034"/>
                  </a:cubicBezTo>
                  <a:cubicBezTo>
                    <a:pt x="650113" y="572247"/>
                    <a:pt x="649027" y="564916"/>
                    <a:pt x="647126" y="557857"/>
                  </a:cubicBezTo>
                  <a:cubicBezTo>
                    <a:pt x="645225" y="558672"/>
                    <a:pt x="644139" y="558943"/>
                    <a:pt x="643324" y="559486"/>
                  </a:cubicBezTo>
                  <a:cubicBezTo>
                    <a:pt x="539045" y="631976"/>
                    <a:pt x="434767" y="704465"/>
                    <a:pt x="330759" y="777226"/>
                  </a:cubicBezTo>
                  <a:cubicBezTo>
                    <a:pt x="328044" y="779127"/>
                    <a:pt x="325871" y="783471"/>
                    <a:pt x="325600" y="787000"/>
                  </a:cubicBezTo>
                  <a:cubicBezTo>
                    <a:pt x="324785" y="796503"/>
                    <a:pt x="325600" y="806005"/>
                    <a:pt x="325328" y="815507"/>
                  </a:cubicBezTo>
                  <a:cubicBezTo>
                    <a:pt x="323970" y="855960"/>
                    <a:pt x="286224" y="886097"/>
                    <a:pt x="246847" y="876594"/>
                  </a:cubicBezTo>
                  <a:cubicBezTo>
                    <a:pt x="234627" y="873608"/>
                    <a:pt x="223765" y="866549"/>
                    <a:pt x="210730" y="860576"/>
                  </a:cubicBezTo>
                  <a:cubicBezTo>
                    <a:pt x="186561" y="877409"/>
                    <a:pt x="160220" y="895599"/>
                    <a:pt x="134422" y="914061"/>
                  </a:cubicBezTo>
                  <a:cubicBezTo>
                    <a:pt x="131978" y="915961"/>
                    <a:pt x="130348" y="920848"/>
                    <a:pt x="130348" y="924378"/>
                  </a:cubicBezTo>
                  <a:cubicBezTo>
                    <a:pt x="129805" y="941210"/>
                    <a:pt x="130620" y="958586"/>
                    <a:pt x="120844" y="974876"/>
                  </a:cubicBezTo>
                  <a:close/>
                  <a:moveTo>
                    <a:pt x="178958" y="438942"/>
                  </a:moveTo>
                  <a:cubicBezTo>
                    <a:pt x="183031" y="438942"/>
                    <a:pt x="186561" y="438942"/>
                    <a:pt x="190363" y="438942"/>
                  </a:cubicBezTo>
                  <a:cubicBezTo>
                    <a:pt x="228925" y="438942"/>
                    <a:pt x="267486" y="438942"/>
                    <a:pt x="306319" y="438942"/>
                  </a:cubicBezTo>
                  <a:cubicBezTo>
                    <a:pt x="322341" y="438942"/>
                    <a:pt x="337820" y="435955"/>
                    <a:pt x="350583" y="426453"/>
                  </a:cubicBezTo>
                  <a:cubicBezTo>
                    <a:pt x="388330" y="398217"/>
                    <a:pt x="425262" y="369167"/>
                    <a:pt x="462194" y="340117"/>
                  </a:cubicBezTo>
                  <a:cubicBezTo>
                    <a:pt x="471155" y="333058"/>
                    <a:pt x="473599" y="322741"/>
                    <a:pt x="469798" y="311610"/>
                  </a:cubicBezTo>
                  <a:cubicBezTo>
                    <a:pt x="465996" y="300207"/>
                    <a:pt x="457577" y="293963"/>
                    <a:pt x="445629" y="292877"/>
                  </a:cubicBezTo>
                  <a:cubicBezTo>
                    <a:pt x="434767" y="291519"/>
                    <a:pt x="425262" y="294506"/>
                    <a:pt x="416300" y="301293"/>
                  </a:cubicBezTo>
                  <a:cubicBezTo>
                    <a:pt x="382356" y="327085"/>
                    <a:pt x="348139" y="352335"/>
                    <a:pt x="313923" y="378127"/>
                  </a:cubicBezTo>
                  <a:cubicBezTo>
                    <a:pt x="303060" y="386543"/>
                    <a:pt x="291112" y="390344"/>
                    <a:pt x="277262" y="390344"/>
                  </a:cubicBezTo>
                  <a:cubicBezTo>
                    <a:pt x="234627" y="390073"/>
                    <a:pt x="191992" y="390073"/>
                    <a:pt x="149358" y="390344"/>
                  </a:cubicBezTo>
                  <a:cubicBezTo>
                    <a:pt x="82011" y="390616"/>
                    <a:pt x="32587" y="439756"/>
                    <a:pt x="32316" y="507087"/>
                  </a:cubicBezTo>
                  <a:cubicBezTo>
                    <a:pt x="32044" y="548355"/>
                    <a:pt x="32316" y="589622"/>
                    <a:pt x="32316" y="631161"/>
                  </a:cubicBezTo>
                  <a:cubicBezTo>
                    <a:pt x="32316" y="662926"/>
                    <a:pt x="52683" y="683289"/>
                    <a:pt x="84455" y="683289"/>
                  </a:cubicBezTo>
                  <a:cubicBezTo>
                    <a:pt x="120029" y="683289"/>
                    <a:pt x="155604" y="683289"/>
                    <a:pt x="191178" y="683289"/>
                  </a:cubicBezTo>
                  <a:cubicBezTo>
                    <a:pt x="214532" y="683289"/>
                    <a:pt x="227567" y="696321"/>
                    <a:pt x="227567" y="719941"/>
                  </a:cubicBezTo>
                  <a:cubicBezTo>
                    <a:pt x="227567" y="751163"/>
                    <a:pt x="227295" y="782385"/>
                    <a:pt x="227567" y="813335"/>
                  </a:cubicBezTo>
                  <a:cubicBezTo>
                    <a:pt x="227838" y="831797"/>
                    <a:pt x="241959" y="845644"/>
                    <a:pt x="259611" y="845915"/>
                  </a:cubicBezTo>
                  <a:cubicBezTo>
                    <a:pt x="277262" y="846187"/>
                    <a:pt x="292198" y="832069"/>
                    <a:pt x="292198" y="813878"/>
                  </a:cubicBezTo>
                  <a:cubicBezTo>
                    <a:pt x="292469" y="764466"/>
                    <a:pt x="292741" y="715054"/>
                    <a:pt x="292198" y="665641"/>
                  </a:cubicBezTo>
                  <a:cubicBezTo>
                    <a:pt x="291926" y="639578"/>
                    <a:pt x="270745" y="618944"/>
                    <a:pt x="244675" y="618401"/>
                  </a:cubicBezTo>
                  <a:cubicBezTo>
                    <a:pt x="225666" y="618130"/>
                    <a:pt x="206657" y="618401"/>
                    <a:pt x="187648" y="618401"/>
                  </a:cubicBezTo>
                  <a:cubicBezTo>
                    <a:pt x="184660" y="618401"/>
                    <a:pt x="181945" y="618130"/>
                    <a:pt x="178958" y="617858"/>
                  </a:cubicBezTo>
                  <a:cubicBezTo>
                    <a:pt x="178958" y="557586"/>
                    <a:pt x="178958" y="498943"/>
                    <a:pt x="178958" y="438942"/>
                  </a:cubicBezTo>
                  <a:close/>
                  <a:moveTo>
                    <a:pt x="324785" y="740846"/>
                  </a:moveTo>
                  <a:cubicBezTo>
                    <a:pt x="424176" y="671614"/>
                    <a:pt x="521665" y="603740"/>
                    <a:pt x="620513" y="535052"/>
                  </a:cubicBezTo>
                  <a:cubicBezTo>
                    <a:pt x="611009" y="530708"/>
                    <a:pt x="603133" y="526364"/>
                    <a:pt x="594715" y="523106"/>
                  </a:cubicBezTo>
                  <a:cubicBezTo>
                    <a:pt x="591456" y="522020"/>
                    <a:pt x="586840" y="522020"/>
                    <a:pt x="583853" y="523649"/>
                  </a:cubicBezTo>
                  <a:cubicBezTo>
                    <a:pt x="572990" y="529622"/>
                    <a:pt x="562399" y="536409"/>
                    <a:pt x="553710" y="542111"/>
                  </a:cubicBezTo>
                  <a:cubicBezTo>
                    <a:pt x="523838" y="512517"/>
                    <a:pt x="495053" y="483467"/>
                    <a:pt x="465724" y="454417"/>
                  </a:cubicBezTo>
                  <a:cubicBezTo>
                    <a:pt x="471699" y="444915"/>
                    <a:pt x="477944" y="434598"/>
                    <a:pt x="484190" y="424281"/>
                  </a:cubicBezTo>
                  <a:cubicBezTo>
                    <a:pt x="485548" y="422109"/>
                    <a:pt x="487177" y="418851"/>
                    <a:pt x="486363" y="416951"/>
                  </a:cubicBezTo>
                  <a:cubicBezTo>
                    <a:pt x="480660" y="403647"/>
                    <a:pt x="474414" y="390887"/>
                    <a:pt x="468168" y="377041"/>
                  </a:cubicBezTo>
                  <a:cubicBezTo>
                    <a:pt x="438568" y="400118"/>
                    <a:pt x="409783" y="422381"/>
                    <a:pt x="380998" y="444915"/>
                  </a:cubicBezTo>
                  <a:cubicBezTo>
                    <a:pt x="360359" y="461205"/>
                    <a:pt x="337277" y="470707"/>
                    <a:pt x="310935" y="471521"/>
                  </a:cubicBezTo>
                  <a:cubicBezTo>
                    <a:pt x="296814" y="472064"/>
                    <a:pt x="282422" y="471793"/>
                    <a:pt x="268301" y="471793"/>
                  </a:cubicBezTo>
                  <a:cubicBezTo>
                    <a:pt x="249563" y="471793"/>
                    <a:pt x="230554" y="471793"/>
                    <a:pt x="211545" y="471793"/>
                  </a:cubicBezTo>
                  <a:cubicBezTo>
                    <a:pt x="211545" y="510345"/>
                    <a:pt x="211545" y="547540"/>
                    <a:pt x="211545" y="585550"/>
                  </a:cubicBezTo>
                  <a:cubicBezTo>
                    <a:pt x="215890" y="585550"/>
                    <a:pt x="219691" y="585821"/>
                    <a:pt x="223222" y="585550"/>
                  </a:cubicBezTo>
                  <a:cubicBezTo>
                    <a:pt x="288668" y="579306"/>
                    <a:pt x="330759" y="620302"/>
                    <a:pt x="325057" y="687633"/>
                  </a:cubicBezTo>
                  <a:cubicBezTo>
                    <a:pt x="323699" y="704465"/>
                    <a:pt x="324785" y="721841"/>
                    <a:pt x="324785" y="740846"/>
                  </a:cubicBezTo>
                  <a:close/>
                  <a:moveTo>
                    <a:pt x="454590" y="257039"/>
                  </a:moveTo>
                  <a:cubicBezTo>
                    <a:pt x="454590" y="257854"/>
                    <a:pt x="454590" y="258940"/>
                    <a:pt x="454590" y="259754"/>
                  </a:cubicBezTo>
                  <a:cubicBezTo>
                    <a:pt x="456491" y="260569"/>
                    <a:pt x="458392" y="261655"/>
                    <a:pt x="460293" y="262469"/>
                  </a:cubicBezTo>
                  <a:cubicBezTo>
                    <a:pt x="497225" y="275501"/>
                    <a:pt x="512432" y="309438"/>
                    <a:pt x="497768" y="345547"/>
                  </a:cubicBezTo>
                  <a:cubicBezTo>
                    <a:pt x="496410" y="348534"/>
                    <a:pt x="495867" y="352878"/>
                    <a:pt x="497225" y="355864"/>
                  </a:cubicBezTo>
                  <a:cubicBezTo>
                    <a:pt x="504286" y="373783"/>
                    <a:pt x="511346" y="391702"/>
                    <a:pt x="520036" y="408806"/>
                  </a:cubicBezTo>
                  <a:cubicBezTo>
                    <a:pt x="524381" y="416951"/>
                    <a:pt x="524653" y="422381"/>
                    <a:pt x="519221" y="429439"/>
                  </a:cubicBezTo>
                  <a:cubicBezTo>
                    <a:pt x="514333" y="436227"/>
                    <a:pt x="510260" y="443557"/>
                    <a:pt x="506458" y="449530"/>
                  </a:cubicBezTo>
                  <a:cubicBezTo>
                    <a:pt x="523838" y="466906"/>
                    <a:pt x="540403" y="483739"/>
                    <a:pt x="557511" y="500843"/>
                  </a:cubicBezTo>
                  <a:cubicBezTo>
                    <a:pt x="565387" y="495956"/>
                    <a:pt x="573805" y="490255"/>
                    <a:pt x="582766" y="485639"/>
                  </a:cubicBezTo>
                  <a:cubicBezTo>
                    <a:pt x="585753" y="484010"/>
                    <a:pt x="591456" y="484010"/>
                    <a:pt x="594172" y="485639"/>
                  </a:cubicBezTo>
                  <a:cubicBezTo>
                    <a:pt x="615897" y="498400"/>
                    <a:pt x="638979" y="507902"/>
                    <a:pt x="663419" y="514146"/>
                  </a:cubicBezTo>
                  <a:cubicBezTo>
                    <a:pt x="666678" y="514961"/>
                    <a:pt x="670480" y="519033"/>
                    <a:pt x="671566" y="522563"/>
                  </a:cubicBezTo>
                  <a:cubicBezTo>
                    <a:pt x="674553" y="532065"/>
                    <a:pt x="676454" y="542111"/>
                    <a:pt x="678898" y="552156"/>
                  </a:cubicBezTo>
                  <a:cubicBezTo>
                    <a:pt x="703067" y="552156"/>
                    <a:pt x="726693" y="552156"/>
                    <a:pt x="750862" y="552156"/>
                  </a:cubicBezTo>
                  <a:cubicBezTo>
                    <a:pt x="753306" y="542111"/>
                    <a:pt x="754935" y="532065"/>
                    <a:pt x="758194" y="522563"/>
                  </a:cubicBezTo>
                  <a:cubicBezTo>
                    <a:pt x="759280" y="519305"/>
                    <a:pt x="763082" y="515232"/>
                    <a:pt x="766340" y="514418"/>
                  </a:cubicBezTo>
                  <a:cubicBezTo>
                    <a:pt x="790781" y="508173"/>
                    <a:pt x="813863" y="498671"/>
                    <a:pt x="835588" y="485911"/>
                  </a:cubicBezTo>
                  <a:cubicBezTo>
                    <a:pt x="838575" y="484282"/>
                    <a:pt x="844006" y="484282"/>
                    <a:pt x="846994" y="485911"/>
                  </a:cubicBezTo>
                  <a:cubicBezTo>
                    <a:pt x="855955" y="490526"/>
                    <a:pt x="864373" y="496228"/>
                    <a:pt x="871434" y="500572"/>
                  </a:cubicBezTo>
                  <a:cubicBezTo>
                    <a:pt x="889085" y="483196"/>
                    <a:pt x="905922" y="466363"/>
                    <a:pt x="923302" y="449259"/>
                  </a:cubicBezTo>
                  <a:cubicBezTo>
                    <a:pt x="918685" y="441928"/>
                    <a:pt x="914069" y="433783"/>
                    <a:pt x="908638" y="425910"/>
                  </a:cubicBezTo>
                  <a:cubicBezTo>
                    <a:pt x="905379" y="421295"/>
                    <a:pt x="905650" y="417494"/>
                    <a:pt x="908094" y="412335"/>
                  </a:cubicBezTo>
                  <a:cubicBezTo>
                    <a:pt x="918142" y="389801"/>
                    <a:pt x="926832" y="366995"/>
                    <a:pt x="936880" y="344461"/>
                  </a:cubicBezTo>
                  <a:cubicBezTo>
                    <a:pt x="938509" y="340932"/>
                    <a:pt x="942311" y="337131"/>
                    <a:pt x="945841" y="335773"/>
                  </a:cubicBezTo>
                  <a:cubicBezTo>
                    <a:pt x="955346" y="332515"/>
                    <a:pt x="965122" y="330886"/>
                    <a:pt x="974626" y="328714"/>
                  </a:cubicBezTo>
                  <a:cubicBezTo>
                    <a:pt x="974626" y="304008"/>
                    <a:pt x="974626" y="280388"/>
                    <a:pt x="974626" y="256768"/>
                  </a:cubicBezTo>
                  <a:cubicBezTo>
                    <a:pt x="964579" y="254324"/>
                    <a:pt x="954803" y="252695"/>
                    <a:pt x="945570" y="249709"/>
                  </a:cubicBezTo>
                  <a:cubicBezTo>
                    <a:pt x="942039" y="248623"/>
                    <a:pt x="937694" y="245093"/>
                    <a:pt x="936880" y="241835"/>
                  </a:cubicBezTo>
                  <a:cubicBezTo>
                    <a:pt x="930634" y="217129"/>
                    <a:pt x="920858" y="193781"/>
                    <a:pt x="907823" y="171789"/>
                  </a:cubicBezTo>
                  <a:cubicBezTo>
                    <a:pt x="906193" y="169074"/>
                    <a:pt x="906737" y="163373"/>
                    <a:pt x="908366" y="160387"/>
                  </a:cubicBezTo>
                  <a:cubicBezTo>
                    <a:pt x="912982" y="151427"/>
                    <a:pt x="918685" y="143011"/>
                    <a:pt x="923030" y="135952"/>
                  </a:cubicBezTo>
                  <a:cubicBezTo>
                    <a:pt x="905379" y="118305"/>
                    <a:pt x="888814" y="101743"/>
                    <a:pt x="871706" y="84368"/>
                  </a:cubicBezTo>
                  <a:cubicBezTo>
                    <a:pt x="864645" y="88711"/>
                    <a:pt x="856227" y="93327"/>
                    <a:pt x="848623" y="98757"/>
                  </a:cubicBezTo>
                  <a:cubicBezTo>
                    <a:pt x="843463" y="102286"/>
                    <a:pt x="839661" y="101743"/>
                    <a:pt x="833959" y="99300"/>
                  </a:cubicBezTo>
                  <a:cubicBezTo>
                    <a:pt x="811962" y="89526"/>
                    <a:pt x="789423" y="80024"/>
                    <a:pt x="766884" y="71336"/>
                  </a:cubicBezTo>
                  <a:cubicBezTo>
                    <a:pt x="761181" y="69164"/>
                    <a:pt x="758465" y="66992"/>
                    <a:pt x="757379" y="61290"/>
                  </a:cubicBezTo>
                  <a:cubicBezTo>
                    <a:pt x="755478" y="51788"/>
                    <a:pt x="753034" y="42286"/>
                    <a:pt x="750590" y="32783"/>
                  </a:cubicBezTo>
                  <a:cubicBezTo>
                    <a:pt x="726421" y="32783"/>
                    <a:pt x="702796" y="32783"/>
                    <a:pt x="678627" y="32783"/>
                  </a:cubicBezTo>
                  <a:cubicBezTo>
                    <a:pt x="676183" y="42557"/>
                    <a:pt x="674553" y="52331"/>
                    <a:pt x="671566" y="61562"/>
                  </a:cubicBezTo>
                  <a:cubicBezTo>
                    <a:pt x="670208" y="65091"/>
                    <a:pt x="666678" y="69707"/>
                    <a:pt x="663148" y="70793"/>
                  </a:cubicBezTo>
                  <a:cubicBezTo>
                    <a:pt x="638708" y="77037"/>
                    <a:pt x="615897" y="86811"/>
                    <a:pt x="594172" y="99571"/>
                  </a:cubicBezTo>
                  <a:cubicBezTo>
                    <a:pt x="591185" y="101200"/>
                    <a:pt x="585753" y="100929"/>
                    <a:pt x="582766" y="99300"/>
                  </a:cubicBezTo>
                  <a:cubicBezTo>
                    <a:pt x="573805" y="94684"/>
                    <a:pt x="565387" y="88983"/>
                    <a:pt x="558598" y="84639"/>
                  </a:cubicBezTo>
                  <a:cubicBezTo>
                    <a:pt x="540946" y="102286"/>
                    <a:pt x="524110" y="119119"/>
                    <a:pt x="507001" y="136223"/>
                  </a:cubicBezTo>
                  <a:cubicBezTo>
                    <a:pt x="511075" y="143011"/>
                    <a:pt x="515691" y="150884"/>
                    <a:pt x="520851" y="158486"/>
                  </a:cubicBezTo>
                  <a:cubicBezTo>
                    <a:pt x="524653" y="163916"/>
                    <a:pt x="524110" y="167988"/>
                    <a:pt x="521394" y="173961"/>
                  </a:cubicBezTo>
                  <a:cubicBezTo>
                    <a:pt x="511618" y="195681"/>
                    <a:pt x="502385" y="217944"/>
                    <a:pt x="493966" y="240206"/>
                  </a:cubicBezTo>
                  <a:cubicBezTo>
                    <a:pt x="491794" y="246179"/>
                    <a:pt x="489350" y="249166"/>
                    <a:pt x="483376" y="250252"/>
                  </a:cubicBezTo>
                  <a:cubicBezTo>
                    <a:pt x="473871" y="252152"/>
                    <a:pt x="464366" y="254596"/>
                    <a:pt x="454590" y="257039"/>
                  </a:cubicBezTo>
                  <a:close/>
                  <a:moveTo>
                    <a:pt x="162936" y="195138"/>
                  </a:moveTo>
                  <a:cubicBezTo>
                    <a:pt x="118128" y="194867"/>
                    <a:pt x="81196" y="231247"/>
                    <a:pt x="80925" y="276044"/>
                  </a:cubicBezTo>
                  <a:cubicBezTo>
                    <a:pt x="80653" y="320298"/>
                    <a:pt x="116771" y="357221"/>
                    <a:pt x="161035" y="357764"/>
                  </a:cubicBezTo>
                  <a:cubicBezTo>
                    <a:pt x="206114" y="358307"/>
                    <a:pt x="243046" y="322198"/>
                    <a:pt x="243589" y="277401"/>
                  </a:cubicBezTo>
                  <a:cubicBezTo>
                    <a:pt x="243860" y="232333"/>
                    <a:pt x="207743" y="195410"/>
                    <a:pt x="162936" y="195138"/>
                  </a:cubicBezTo>
                  <a:close/>
                  <a:moveTo>
                    <a:pt x="33402" y="699850"/>
                  </a:moveTo>
                  <a:cubicBezTo>
                    <a:pt x="32587" y="701750"/>
                    <a:pt x="32316" y="702293"/>
                    <a:pt x="32316" y="702836"/>
                  </a:cubicBezTo>
                  <a:cubicBezTo>
                    <a:pt x="32316" y="783471"/>
                    <a:pt x="32044" y="864105"/>
                    <a:pt x="32587" y="944740"/>
                  </a:cubicBezTo>
                  <a:cubicBezTo>
                    <a:pt x="32587" y="950713"/>
                    <a:pt x="35574" y="957229"/>
                    <a:pt x="39105" y="962387"/>
                  </a:cubicBezTo>
                  <a:cubicBezTo>
                    <a:pt x="47251" y="974333"/>
                    <a:pt x="61644" y="978405"/>
                    <a:pt x="74950" y="974061"/>
                  </a:cubicBezTo>
                  <a:cubicBezTo>
                    <a:pt x="89071" y="969446"/>
                    <a:pt x="97218" y="957500"/>
                    <a:pt x="97218" y="941210"/>
                  </a:cubicBezTo>
                  <a:cubicBezTo>
                    <a:pt x="97218" y="868449"/>
                    <a:pt x="97218" y="795417"/>
                    <a:pt x="97218" y="722656"/>
                  </a:cubicBezTo>
                  <a:cubicBezTo>
                    <a:pt x="97218" y="720484"/>
                    <a:pt x="96675" y="718312"/>
                    <a:pt x="96404" y="715325"/>
                  </a:cubicBezTo>
                  <a:cubicBezTo>
                    <a:pt x="73593" y="716954"/>
                    <a:pt x="52411" y="713696"/>
                    <a:pt x="33402" y="699850"/>
                  </a:cubicBezTo>
                  <a:close/>
                  <a:moveTo>
                    <a:pt x="130077" y="876323"/>
                  </a:moveTo>
                  <a:cubicBezTo>
                    <a:pt x="151802" y="861119"/>
                    <a:pt x="172169" y="847001"/>
                    <a:pt x="192264" y="832612"/>
                  </a:cubicBezTo>
                  <a:cubicBezTo>
                    <a:pt x="194165" y="831254"/>
                    <a:pt x="196066" y="827996"/>
                    <a:pt x="196066" y="825553"/>
                  </a:cubicBezTo>
                  <a:cubicBezTo>
                    <a:pt x="195794" y="807634"/>
                    <a:pt x="194980" y="789715"/>
                    <a:pt x="194708" y="772068"/>
                  </a:cubicBezTo>
                  <a:cubicBezTo>
                    <a:pt x="194436" y="753606"/>
                    <a:pt x="194708" y="735145"/>
                    <a:pt x="194708" y="716140"/>
                  </a:cubicBezTo>
                  <a:cubicBezTo>
                    <a:pt x="172440" y="716140"/>
                    <a:pt x="151530" y="716140"/>
                    <a:pt x="130077" y="716140"/>
                  </a:cubicBezTo>
                  <a:cubicBezTo>
                    <a:pt x="130077" y="769353"/>
                    <a:pt x="130077" y="821752"/>
                    <a:pt x="130077" y="876323"/>
                  </a:cubicBezTo>
                  <a:close/>
                </a:path>
              </a:pathLst>
            </a:custGeom>
            <a:solidFill>
              <a:srgbClr val="000000"/>
            </a:solidFill>
            <a:ln w="2705" cap="flat">
              <a:noFill/>
              <a:prstDash val="solid"/>
              <a:miter/>
            </a:ln>
          </p:spPr>
          <p:txBody>
            <a:bodyPr rtlCol="0" anchor="ctr"/>
            <a:lstStyle/>
            <a:p>
              <a:pPr algn="l" rtl="0"/>
              <a:endParaRPr lang="en-US"/>
            </a:p>
          </p:txBody>
        </p:sp>
        <p:sp>
          <p:nvSpPr>
            <p:cNvPr id="75" name="Freeform 74">
              <a:extLst>
                <a:ext uri="{FF2B5EF4-FFF2-40B4-BE49-F238E27FC236}">
                  <a16:creationId xmlns:a16="http://schemas.microsoft.com/office/drawing/2014/main" id="{A697D276-7AD2-9723-B705-15DB9DCE0EFC}"/>
                </a:ext>
              </a:extLst>
            </p:cNvPr>
            <p:cNvSpPr/>
            <p:nvPr/>
          </p:nvSpPr>
          <p:spPr>
            <a:xfrm>
              <a:off x="8655892" y="5148059"/>
              <a:ext cx="240058" cy="180816"/>
            </a:xfrm>
            <a:custGeom>
              <a:avLst/>
              <a:gdLst>
                <a:gd name="connsiteX0" fmla="*/ 18738 w 240058"/>
                <a:gd name="connsiteY0" fmla="*/ 180817 h 180816"/>
                <a:gd name="connsiteX1" fmla="*/ 0 w 240058"/>
                <a:gd name="connsiteY1" fmla="*/ 154210 h 180816"/>
                <a:gd name="connsiteX2" fmla="*/ 221321 w 240058"/>
                <a:gd name="connsiteY2" fmla="*/ 0 h 180816"/>
                <a:gd name="connsiteX3" fmla="*/ 240058 w 240058"/>
                <a:gd name="connsiteY3" fmla="*/ 26607 h 180816"/>
                <a:gd name="connsiteX4" fmla="*/ 18738 w 240058"/>
                <a:gd name="connsiteY4" fmla="*/ 180817 h 18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58" h="180816">
                  <a:moveTo>
                    <a:pt x="18738" y="180817"/>
                  </a:moveTo>
                  <a:cubicBezTo>
                    <a:pt x="12492" y="171586"/>
                    <a:pt x="6517" y="163169"/>
                    <a:pt x="0" y="154210"/>
                  </a:cubicBezTo>
                  <a:cubicBezTo>
                    <a:pt x="73864" y="102897"/>
                    <a:pt x="146914" y="51856"/>
                    <a:pt x="221321" y="0"/>
                  </a:cubicBezTo>
                  <a:cubicBezTo>
                    <a:pt x="227567" y="8688"/>
                    <a:pt x="233269" y="17104"/>
                    <a:pt x="240058" y="26607"/>
                  </a:cubicBezTo>
                  <a:cubicBezTo>
                    <a:pt x="166194" y="78191"/>
                    <a:pt x="92873" y="129232"/>
                    <a:pt x="18738" y="180817"/>
                  </a:cubicBezTo>
                  <a:close/>
                </a:path>
              </a:pathLst>
            </a:custGeom>
            <a:solidFill>
              <a:srgbClr val="000000"/>
            </a:solidFill>
            <a:ln w="2705" cap="flat">
              <a:noFill/>
              <a:prstDash val="solid"/>
              <a:miter/>
            </a:ln>
          </p:spPr>
          <p:txBody>
            <a:bodyPr rtlCol="0" anchor="ctr"/>
            <a:lstStyle/>
            <a:p>
              <a:pPr algn="l" rtl="0"/>
              <a:endParaRPr lang="en-US"/>
            </a:p>
          </p:txBody>
        </p:sp>
        <p:sp>
          <p:nvSpPr>
            <p:cNvPr id="76" name="Freeform 75">
              <a:extLst>
                <a:ext uri="{FF2B5EF4-FFF2-40B4-BE49-F238E27FC236}">
                  <a16:creationId xmlns:a16="http://schemas.microsoft.com/office/drawing/2014/main" id="{47B24795-3EE4-2DEC-C795-4EC0501E6325}"/>
                </a:ext>
              </a:extLst>
            </p:cNvPr>
            <p:cNvSpPr/>
            <p:nvPr/>
          </p:nvSpPr>
          <p:spPr>
            <a:xfrm>
              <a:off x="9153389" y="5324531"/>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131"/>
                    <a:pt x="0" y="0"/>
                  </a:cubicBezTo>
                  <a:close/>
                </a:path>
              </a:pathLst>
            </a:custGeom>
            <a:solidFill>
              <a:srgbClr val="000000"/>
            </a:solidFill>
            <a:ln w="2705" cap="flat">
              <a:noFill/>
              <a:prstDash val="solid"/>
              <a:miter/>
            </a:ln>
          </p:spPr>
          <p:txBody>
            <a:bodyPr rtlCol="0" anchor="ctr"/>
            <a:lstStyle/>
            <a:p>
              <a:pPr algn="l" rtl="0"/>
              <a:endParaRPr lang="en-US"/>
            </a:p>
          </p:txBody>
        </p:sp>
        <p:sp>
          <p:nvSpPr>
            <p:cNvPr id="77" name="Freeform 76">
              <a:extLst>
                <a:ext uri="{FF2B5EF4-FFF2-40B4-BE49-F238E27FC236}">
                  <a16:creationId xmlns:a16="http://schemas.microsoft.com/office/drawing/2014/main" id="{8E44A0BB-4F57-B966-E113-D76D0417A2E7}"/>
                </a:ext>
              </a:extLst>
            </p:cNvPr>
            <p:cNvSpPr/>
            <p:nvPr/>
          </p:nvSpPr>
          <p:spPr>
            <a:xfrm>
              <a:off x="9153118" y="5389419"/>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591" y="0"/>
                    <a:pt x="20639" y="0"/>
                    <a:pt x="31229" y="0"/>
                  </a:cubicBezTo>
                  <a:cubicBezTo>
                    <a:pt x="31229" y="10317"/>
                    <a:pt x="31229" y="20634"/>
                    <a:pt x="31229" y="31494"/>
                  </a:cubicBezTo>
                  <a:cubicBezTo>
                    <a:pt x="20910" y="31494"/>
                    <a:pt x="10591" y="31494"/>
                    <a:pt x="0" y="31494"/>
                  </a:cubicBezTo>
                  <a:cubicBezTo>
                    <a:pt x="0" y="21177"/>
                    <a:pt x="0" y="11403"/>
                    <a:pt x="0" y="0"/>
                  </a:cubicBezTo>
                  <a:close/>
                </a:path>
              </a:pathLst>
            </a:custGeom>
            <a:solidFill>
              <a:srgbClr val="000000"/>
            </a:solidFill>
            <a:ln w="2705" cap="flat">
              <a:noFill/>
              <a:prstDash val="solid"/>
              <a:miter/>
            </a:ln>
          </p:spPr>
          <p:txBody>
            <a:bodyPr rtlCol="0" anchor="ctr"/>
            <a:lstStyle/>
            <a:p>
              <a:pPr algn="l" rtl="0"/>
              <a:endParaRPr lang="en-US"/>
            </a:p>
          </p:txBody>
        </p:sp>
        <p:sp>
          <p:nvSpPr>
            <p:cNvPr id="78" name="Freeform 77">
              <a:extLst>
                <a:ext uri="{FF2B5EF4-FFF2-40B4-BE49-F238E27FC236}">
                  <a16:creationId xmlns:a16="http://schemas.microsoft.com/office/drawing/2014/main" id="{F0A33A32-3A2E-E9F3-E10D-A0B49B6183EA}"/>
                </a:ext>
              </a:extLst>
            </p:cNvPr>
            <p:cNvSpPr/>
            <p:nvPr/>
          </p:nvSpPr>
          <p:spPr>
            <a:xfrm>
              <a:off x="8404972" y="5454578"/>
              <a:ext cx="31229" cy="31493"/>
            </a:xfrm>
            <a:custGeom>
              <a:avLst/>
              <a:gdLst>
                <a:gd name="connsiteX0" fmla="*/ 0 w 31229"/>
                <a:gd name="connsiteY0" fmla="*/ 0 h 31493"/>
                <a:gd name="connsiteX1" fmla="*/ 31229 w 31229"/>
                <a:gd name="connsiteY1" fmla="*/ 0 h 31493"/>
                <a:gd name="connsiteX2" fmla="*/ 31229 w 31229"/>
                <a:gd name="connsiteY2" fmla="*/ 31494 h 31493"/>
                <a:gd name="connsiteX3" fmla="*/ 0 w 31229"/>
                <a:gd name="connsiteY3" fmla="*/ 31494 h 31493"/>
                <a:gd name="connsiteX4" fmla="*/ 0 w 31229"/>
                <a:gd name="connsiteY4" fmla="*/ 0 h 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9" h="31493">
                  <a:moveTo>
                    <a:pt x="0" y="0"/>
                  </a:moveTo>
                  <a:cubicBezTo>
                    <a:pt x="10319" y="0"/>
                    <a:pt x="20367" y="0"/>
                    <a:pt x="31229" y="0"/>
                  </a:cubicBezTo>
                  <a:cubicBezTo>
                    <a:pt x="31229" y="10317"/>
                    <a:pt x="31229" y="20362"/>
                    <a:pt x="31229" y="31494"/>
                  </a:cubicBezTo>
                  <a:cubicBezTo>
                    <a:pt x="21182" y="31494"/>
                    <a:pt x="10862" y="31494"/>
                    <a:pt x="0" y="31494"/>
                  </a:cubicBezTo>
                  <a:cubicBezTo>
                    <a:pt x="0" y="21177"/>
                    <a:pt x="0" y="11403"/>
                    <a:pt x="0" y="0"/>
                  </a:cubicBezTo>
                  <a:close/>
                </a:path>
              </a:pathLst>
            </a:custGeom>
            <a:solidFill>
              <a:srgbClr val="000000"/>
            </a:solidFill>
            <a:ln w="2705" cap="flat">
              <a:noFill/>
              <a:prstDash val="solid"/>
              <a:miter/>
            </a:ln>
          </p:spPr>
          <p:txBody>
            <a:bodyPr rtlCol="0" anchor="ctr"/>
            <a:lstStyle/>
            <a:p>
              <a:pPr algn="l" rtl="0"/>
              <a:endParaRPr lang="en-US"/>
            </a:p>
          </p:txBody>
        </p:sp>
        <p:sp>
          <p:nvSpPr>
            <p:cNvPr id="79" name="Freeform 78">
              <a:extLst>
                <a:ext uri="{FF2B5EF4-FFF2-40B4-BE49-F238E27FC236}">
                  <a16:creationId xmlns:a16="http://schemas.microsoft.com/office/drawing/2014/main" id="{D42884EE-25B4-FCD9-0068-2685FCC037AF}"/>
                </a:ext>
              </a:extLst>
            </p:cNvPr>
            <p:cNvSpPr/>
            <p:nvPr/>
          </p:nvSpPr>
          <p:spPr>
            <a:xfrm>
              <a:off x="8469874"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405" y="31222"/>
                    <a:pt x="0" y="31222"/>
                  </a:cubicBezTo>
                  <a:close/>
                </a:path>
              </a:pathLst>
            </a:custGeom>
            <a:solidFill>
              <a:srgbClr val="000000"/>
            </a:solidFill>
            <a:ln w="2705" cap="flat">
              <a:noFill/>
              <a:prstDash val="solid"/>
              <a:miter/>
            </a:ln>
          </p:spPr>
          <p:txBody>
            <a:bodyPr rtlCol="0" anchor="ctr"/>
            <a:lstStyle/>
            <a:p>
              <a:pPr algn="l" rtl="0"/>
              <a:endParaRPr lang="en-US"/>
            </a:p>
          </p:txBody>
        </p:sp>
        <p:sp>
          <p:nvSpPr>
            <p:cNvPr id="80" name="Freeform 79">
              <a:extLst>
                <a:ext uri="{FF2B5EF4-FFF2-40B4-BE49-F238E27FC236}">
                  <a16:creationId xmlns:a16="http://schemas.microsoft.com/office/drawing/2014/main" id="{E0FF4356-70BC-513A-FF9F-79E235CA879A}"/>
                </a:ext>
              </a:extLst>
            </p:cNvPr>
            <p:cNvSpPr/>
            <p:nvPr/>
          </p:nvSpPr>
          <p:spPr>
            <a:xfrm>
              <a:off x="8535049" y="5454849"/>
              <a:ext cx="31500" cy="31222"/>
            </a:xfrm>
            <a:custGeom>
              <a:avLst/>
              <a:gdLst>
                <a:gd name="connsiteX0" fmla="*/ 0 w 31500"/>
                <a:gd name="connsiteY0" fmla="*/ 31222 h 31222"/>
                <a:gd name="connsiteX1" fmla="*/ 0 w 31500"/>
                <a:gd name="connsiteY1" fmla="*/ 0 h 31222"/>
                <a:gd name="connsiteX2" fmla="*/ 31501 w 31500"/>
                <a:gd name="connsiteY2" fmla="*/ 0 h 31222"/>
                <a:gd name="connsiteX3" fmla="*/ 31501 w 31500"/>
                <a:gd name="connsiteY3" fmla="*/ 31222 h 31222"/>
                <a:gd name="connsiteX4" fmla="*/ 0 w 31500"/>
                <a:gd name="connsiteY4" fmla="*/ 31222 h 3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1222">
                  <a:moveTo>
                    <a:pt x="0" y="31222"/>
                  </a:moveTo>
                  <a:cubicBezTo>
                    <a:pt x="0" y="20634"/>
                    <a:pt x="0" y="10588"/>
                    <a:pt x="0" y="0"/>
                  </a:cubicBezTo>
                  <a:cubicBezTo>
                    <a:pt x="10319" y="0"/>
                    <a:pt x="20639" y="0"/>
                    <a:pt x="31501" y="0"/>
                  </a:cubicBezTo>
                  <a:cubicBezTo>
                    <a:pt x="31501" y="10317"/>
                    <a:pt x="31501" y="20634"/>
                    <a:pt x="31501" y="31222"/>
                  </a:cubicBezTo>
                  <a:cubicBezTo>
                    <a:pt x="21182" y="31222"/>
                    <a:pt x="11134" y="31222"/>
                    <a:pt x="0" y="31222"/>
                  </a:cubicBezTo>
                  <a:close/>
                </a:path>
              </a:pathLst>
            </a:custGeom>
            <a:solidFill>
              <a:srgbClr val="000000"/>
            </a:solidFill>
            <a:ln w="2705" cap="flat">
              <a:noFill/>
              <a:prstDash val="solid"/>
              <a:miter/>
            </a:ln>
          </p:spPr>
          <p:txBody>
            <a:bodyPr rtlCol="0" anchor="ctr"/>
            <a:lstStyle/>
            <a:p>
              <a:pPr algn="l" rtl="0"/>
              <a:endParaRPr lang="en-US"/>
            </a:p>
          </p:txBody>
        </p:sp>
        <p:sp>
          <p:nvSpPr>
            <p:cNvPr id="81" name="Freeform 80">
              <a:extLst>
                <a:ext uri="{FF2B5EF4-FFF2-40B4-BE49-F238E27FC236}">
                  <a16:creationId xmlns:a16="http://schemas.microsoft.com/office/drawing/2014/main" id="{5B79B007-3634-925F-371A-4E996881AEF5}"/>
                </a:ext>
              </a:extLst>
            </p:cNvPr>
            <p:cNvSpPr/>
            <p:nvPr/>
          </p:nvSpPr>
          <p:spPr>
            <a:xfrm>
              <a:off x="9153389" y="5454849"/>
              <a:ext cx="31500" cy="30950"/>
            </a:xfrm>
            <a:custGeom>
              <a:avLst/>
              <a:gdLst>
                <a:gd name="connsiteX0" fmla="*/ 31501 w 31500"/>
                <a:gd name="connsiteY0" fmla="*/ 0 h 30950"/>
                <a:gd name="connsiteX1" fmla="*/ 31501 w 31500"/>
                <a:gd name="connsiteY1" fmla="*/ 30951 h 30950"/>
                <a:gd name="connsiteX2" fmla="*/ 0 w 31500"/>
                <a:gd name="connsiteY2" fmla="*/ 30951 h 30950"/>
                <a:gd name="connsiteX3" fmla="*/ 0 w 31500"/>
                <a:gd name="connsiteY3" fmla="*/ 0 h 30950"/>
                <a:gd name="connsiteX4" fmla="*/ 31501 w 31500"/>
                <a:gd name="connsiteY4" fmla="*/ 0 h 30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0" h="30950">
                  <a:moveTo>
                    <a:pt x="31501" y="0"/>
                  </a:moveTo>
                  <a:cubicBezTo>
                    <a:pt x="31501" y="10317"/>
                    <a:pt x="31501" y="20362"/>
                    <a:pt x="31501" y="30951"/>
                  </a:cubicBezTo>
                  <a:cubicBezTo>
                    <a:pt x="20910" y="30951"/>
                    <a:pt x="10591" y="30951"/>
                    <a:pt x="0" y="30951"/>
                  </a:cubicBezTo>
                  <a:cubicBezTo>
                    <a:pt x="0" y="20634"/>
                    <a:pt x="0" y="10588"/>
                    <a:pt x="0" y="0"/>
                  </a:cubicBezTo>
                  <a:cubicBezTo>
                    <a:pt x="9776" y="0"/>
                    <a:pt x="20095" y="0"/>
                    <a:pt x="31501" y="0"/>
                  </a:cubicBezTo>
                  <a:close/>
                </a:path>
              </a:pathLst>
            </a:custGeom>
            <a:solidFill>
              <a:srgbClr val="000000"/>
            </a:solidFill>
            <a:ln w="2705" cap="flat">
              <a:noFill/>
              <a:prstDash val="solid"/>
              <a:miter/>
            </a:ln>
          </p:spPr>
          <p:txBody>
            <a:bodyPr rtlCol="0" anchor="ctr"/>
            <a:lstStyle/>
            <a:p>
              <a:pPr algn="l" rtl="0"/>
              <a:endParaRPr lang="en-US"/>
            </a:p>
          </p:txBody>
        </p:sp>
        <p:sp>
          <p:nvSpPr>
            <p:cNvPr id="82" name="Freeform 81">
              <a:extLst>
                <a:ext uri="{FF2B5EF4-FFF2-40B4-BE49-F238E27FC236}">
                  <a16:creationId xmlns:a16="http://schemas.microsoft.com/office/drawing/2014/main" id="{F2B10DF1-9734-8EDB-65B4-01907D18CE44}"/>
                </a:ext>
              </a:extLst>
            </p:cNvPr>
            <p:cNvSpPr/>
            <p:nvPr/>
          </p:nvSpPr>
          <p:spPr>
            <a:xfrm>
              <a:off x="8596964" y="5325074"/>
              <a:ext cx="45078" cy="45068"/>
            </a:xfrm>
            <a:custGeom>
              <a:avLst/>
              <a:gdLst>
                <a:gd name="connsiteX0" fmla="*/ 26613 w 45078"/>
                <a:gd name="connsiteY0" fmla="*/ 0 h 45068"/>
                <a:gd name="connsiteX1" fmla="*/ 45079 w 45078"/>
                <a:gd name="connsiteY1" fmla="*/ 26607 h 45068"/>
                <a:gd name="connsiteX2" fmla="*/ 18738 w 45078"/>
                <a:gd name="connsiteY2" fmla="*/ 45068 h 45068"/>
                <a:gd name="connsiteX3" fmla="*/ 0 w 45078"/>
                <a:gd name="connsiteY3" fmla="*/ 18462 h 45068"/>
                <a:gd name="connsiteX4" fmla="*/ 26613 w 45078"/>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8" h="45068">
                  <a:moveTo>
                    <a:pt x="26613" y="0"/>
                  </a:moveTo>
                  <a:cubicBezTo>
                    <a:pt x="32859" y="9231"/>
                    <a:pt x="38833" y="17376"/>
                    <a:pt x="45079" y="26607"/>
                  </a:cubicBezTo>
                  <a:cubicBezTo>
                    <a:pt x="36389" y="32851"/>
                    <a:pt x="27971" y="38552"/>
                    <a:pt x="18738" y="45068"/>
                  </a:cubicBezTo>
                  <a:cubicBezTo>
                    <a:pt x="12220" y="35837"/>
                    <a:pt x="6517" y="27421"/>
                    <a:pt x="0" y="18462"/>
                  </a:cubicBezTo>
                  <a:cubicBezTo>
                    <a:pt x="8961" y="12217"/>
                    <a:pt x="17108" y="6516"/>
                    <a:pt x="26613" y="0"/>
                  </a:cubicBezTo>
                  <a:close/>
                </a:path>
              </a:pathLst>
            </a:custGeom>
            <a:solidFill>
              <a:srgbClr val="000000"/>
            </a:solidFill>
            <a:ln w="2705" cap="flat">
              <a:noFill/>
              <a:prstDash val="solid"/>
              <a:miter/>
            </a:ln>
          </p:spPr>
          <p:txBody>
            <a:bodyPr rtlCol="0" anchor="ctr"/>
            <a:lstStyle/>
            <a:p>
              <a:pPr algn="l" rtl="0"/>
              <a:endParaRPr lang="en-US"/>
            </a:p>
          </p:txBody>
        </p:sp>
        <p:sp>
          <p:nvSpPr>
            <p:cNvPr id="83" name="Freeform 82">
              <a:extLst>
                <a:ext uri="{FF2B5EF4-FFF2-40B4-BE49-F238E27FC236}">
                  <a16:creationId xmlns:a16="http://schemas.microsoft.com/office/drawing/2014/main" id="{27254F3C-A290-558A-7FE3-4027C93FD49A}"/>
                </a:ext>
              </a:extLst>
            </p:cNvPr>
            <p:cNvSpPr/>
            <p:nvPr/>
          </p:nvSpPr>
          <p:spPr>
            <a:xfrm>
              <a:off x="8762343" y="4640903"/>
              <a:ext cx="390232" cy="390140"/>
            </a:xfrm>
            <a:custGeom>
              <a:avLst/>
              <a:gdLst>
                <a:gd name="connsiteX0" fmla="*/ 195523 w 390232"/>
                <a:gd name="connsiteY0" fmla="*/ 0 h 390140"/>
                <a:gd name="connsiteX1" fmla="*/ 390231 w 390232"/>
                <a:gd name="connsiteY1" fmla="*/ 195477 h 390140"/>
                <a:gd name="connsiteX2" fmla="*/ 194709 w 390232"/>
                <a:gd name="connsiteY2" fmla="*/ 390140 h 390140"/>
                <a:gd name="connsiteX3" fmla="*/ 1 w 390232"/>
                <a:gd name="connsiteY3" fmla="*/ 194663 h 390140"/>
                <a:gd name="connsiteX4" fmla="*/ 195523 w 390232"/>
                <a:gd name="connsiteY4" fmla="*/ 0 h 390140"/>
                <a:gd name="connsiteX5" fmla="*/ 194980 w 390232"/>
                <a:gd name="connsiteY5" fmla="*/ 32580 h 390140"/>
                <a:gd name="connsiteX6" fmla="*/ 32588 w 390232"/>
                <a:gd name="connsiteY6" fmla="*/ 194663 h 390140"/>
                <a:gd name="connsiteX7" fmla="*/ 195252 w 390232"/>
                <a:gd name="connsiteY7" fmla="*/ 357832 h 390140"/>
                <a:gd name="connsiteX8" fmla="*/ 357916 w 390232"/>
                <a:gd name="connsiteY8" fmla="*/ 195477 h 390140"/>
                <a:gd name="connsiteX9" fmla="*/ 194980 w 390232"/>
                <a:gd name="connsiteY9" fmla="*/ 32580 h 39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232" h="390140">
                  <a:moveTo>
                    <a:pt x="195523" y="0"/>
                  </a:moveTo>
                  <a:cubicBezTo>
                    <a:pt x="303061" y="271"/>
                    <a:pt x="390503" y="87965"/>
                    <a:pt x="390231" y="195477"/>
                  </a:cubicBezTo>
                  <a:cubicBezTo>
                    <a:pt x="389960" y="302990"/>
                    <a:pt x="302246" y="390412"/>
                    <a:pt x="194709" y="390140"/>
                  </a:cubicBezTo>
                  <a:cubicBezTo>
                    <a:pt x="87171" y="389869"/>
                    <a:pt x="-271" y="302176"/>
                    <a:pt x="1" y="194663"/>
                  </a:cubicBezTo>
                  <a:cubicBezTo>
                    <a:pt x="272" y="87422"/>
                    <a:pt x="87986" y="0"/>
                    <a:pt x="195523" y="0"/>
                  </a:cubicBezTo>
                  <a:close/>
                  <a:moveTo>
                    <a:pt x="194980" y="32580"/>
                  </a:moveTo>
                  <a:cubicBezTo>
                    <a:pt x="105637" y="32580"/>
                    <a:pt x="32588" y="105341"/>
                    <a:pt x="32588" y="194663"/>
                  </a:cubicBezTo>
                  <a:cubicBezTo>
                    <a:pt x="32316" y="284528"/>
                    <a:pt x="105637" y="357832"/>
                    <a:pt x="195252" y="357832"/>
                  </a:cubicBezTo>
                  <a:cubicBezTo>
                    <a:pt x="284595" y="357832"/>
                    <a:pt x="357644" y="284800"/>
                    <a:pt x="357916" y="195477"/>
                  </a:cubicBezTo>
                  <a:cubicBezTo>
                    <a:pt x="357916" y="105884"/>
                    <a:pt x="284866" y="32580"/>
                    <a:pt x="194980" y="32580"/>
                  </a:cubicBezTo>
                  <a:close/>
                </a:path>
              </a:pathLst>
            </a:custGeom>
            <a:solidFill>
              <a:srgbClr val="000000"/>
            </a:solidFill>
            <a:ln w="2705" cap="flat">
              <a:noFill/>
              <a:prstDash val="solid"/>
              <a:miter/>
            </a:ln>
          </p:spPr>
          <p:txBody>
            <a:bodyPr rtlCol="0" anchor="ctr"/>
            <a:lstStyle/>
            <a:p>
              <a:pPr algn="l" rtl="0"/>
              <a:endParaRPr lang="en-US"/>
            </a:p>
          </p:txBody>
        </p:sp>
        <p:grpSp>
          <p:nvGrpSpPr>
            <p:cNvPr id="84" name="Graphic 2">
              <a:extLst>
                <a:ext uri="{FF2B5EF4-FFF2-40B4-BE49-F238E27FC236}">
                  <a16:creationId xmlns:a16="http://schemas.microsoft.com/office/drawing/2014/main" id="{90622AB3-2C55-53DA-4E86-3B16236FBD4B}"/>
                </a:ext>
              </a:extLst>
            </p:cNvPr>
            <p:cNvGrpSpPr/>
            <p:nvPr/>
          </p:nvGrpSpPr>
          <p:grpSpPr>
            <a:xfrm>
              <a:off x="8696898" y="4576287"/>
              <a:ext cx="520036" cy="519372"/>
              <a:chOff x="4594347" y="2258759"/>
              <a:chExt cx="520036" cy="519372"/>
            </a:xfrm>
            <a:solidFill>
              <a:srgbClr val="00BADE"/>
            </a:solidFill>
          </p:grpSpPr>
          <p:sp>
            <p:nvSpPr>
              <p:cNvPr id="86" name="Freeform 85">
                <a:extLst>
                  <a:ext uri="{FF2B5EF4-FFF2-40B4-BE49-F238E27FC236}">
                    <a16:creationId xmlns:a16="http://schemas.microsoft.com/office/drawing/2014/main" id="{5DF6B384-407B-0060-6346-04F99F8476F8}"/>
                  </a:ext>
                </a:extLst>
              </p:cNvPr>
              <p:cNvSpPr/>
              <p:nvPr/>
            </p:nvSpPr>
            <p:spPr>
              <a:xfrm>
                <a:off x="4594347" y="2258759"/>
                <a:ext cx="520036" cy="519372"/>
              </a:xfrm>
              <a:custGeom>
                <a:avLst/>
                <a:gdLst>
                  <a:gd name="connsiteX0" fmla="*/ 0 w 520036"/>
                  <a:gd name="connsiteY0" fmla="*/ 224256 h 519372"/>
                  <a:gd name="connsiteX1" fmla="*/ 28785 w 520036"/>
                  <a:gd name="connsiteY1" fmla="*/ 217469 h 519372"/>
                  <a:gd name="connsiteX2" fmla="*/ 39376 w 520036"/>
                  <a:gd name="connsiteY2" fmla="*/ 207423 h 519372"/>
                  <a:gd name="connsiteX3" fmla="*/ 66804 w 520036"/>
                  <a:gd name="connsiteY3" fmla="*/ 141178 h 519372"/>
                  <a:gd name="connsiteX4" fmla="*/ 66260 w 520036"/>
                  <a:gd name="connsiteY4" fmla="*/ 125703 h 519372"/>
                  <a:gd name="connsiteX5" fmla="*/ 52411 w 520036"/>
                  <a:gd name="connsiteY5" fmla="*/ 103440 h 519372"/>
                  <a:gd name="connsiteX6" fmla="*/ 104007 w 520036"/>
                  <a:gd name="connsiteY6" fmla="*/ 51856 h 519372"/>
                  <a:gd name="connsiteX7" fmla="*/ 128176 w 520036"/>
                  <a:gd name="connsiteY7" fmla="*/ 66517 h 519372"/>
                  <a:gd name="connsiteX8" fmla="*/ 139581 w 520036"/>
                  <a:gd name="connsiteY8" fmla="*/ 66788 h 519372"/>
                  <a:gd name="connsiteX9" fmla="*/ 208558 w 520036"/>
                  <a:gd name="connsiteY9" fmla="*/ 38010 h 519372"/>
                  <a:gd name="connsiteX10" fmla="*/ 216976 w 520036"/>
                  <a:gd name="connsiteY10" fmla="*/ 28779 h 519372"/>
                  <a:gd name="connsiteX11" fmla="*/ 224036 w 520036"/>
                  <a:gd name="connsiteY11" fmla="*/ 0 h 519372"/>
                  <a:gd name="connsiteX12" fmla="*/ 296000 w 520036"/>
                  <a:gd name="connsiteY12" fmla="*/ 0 h 519372"/>
                  <a:gd name="connsiteX13" fmla="*/ 302789 w 520036"/>
                  <a:gd name="connsiteY13" fmla="*/ 28507 h 519372"/>
                  <a:gd name="connsiteX14" fmla="*/ 312293 w 520036"/>
                  <a:gd name="connsiteY14" fmla="*/ 38552 h 519372"/>
                  <a:gd name="connsiteX15" fmla="*/ 379368 w 520036"/>
                  <a:gd name="connsiteY15" fmla="*/ 66517 h 519372"/>
                  <a:gd name="connsiteX16" fmla="*/ 394033 w 520036"/>
                  <a:gd name="connsiteY16" fmla="*/ 65974 h 519372"/>
                  <a:gd name="connsiteX17" fmla="*/ 417115 w 520036"/>
                  <a:gd name="connsiteY17" fmla="*/ 51584 h 519372"/>
                  <a:gd name="connsiteX18" fmla="*/ 468440 w 520036"/>
                  <a:gd name="connsiteY18" fmla="*/ 103169 h 519372"/>
                  <a:gd name="connsiteX19" fmla="*/ 453776 w 520036"/>
                  <a:gd name="connsiteY19" fmla="*/ 127603 h 519372"/>
                  <a:gd name="connsiteX20" fmla="*/ 453233 w 520036"/>
                  <a:gd name="connsiteY20" fmla="*/ 139006 h 519372"/>
                  <a:gd name="connsiteX21" fmla="*/ 482289 w 520036"/>
                  <a:gd name="connsiteY21" fmla="*/ 209052 h 519372"/>
                  <a:gd name="connsiteX22" fmla="*/ 490979 w 520036"/>
                  <a:gd name="connsiteY22" fmla="*/ 216926 h 519372"/>
                  <a:gd name="connsiteX23" fmla="*/ 520036 w 520036"/>
                  <a:gd name="connsiteY23" fmla="*/ 223985 h 519372"/>
                  <a:gd name="connsiteX24" fmla="*/ 520036 w 520036"/>
                  <a:gd name="connsiteY24" fmla="*/ 295931 h 519372"/>
                  <a:gd name="connsiteX25" fmla="*/ 491251 w 520036"/>
                  <a:gd name="connsiteY25" fmla="*/ 302990 h 519372"/>
                  <a:gd name="connsiteX26" fmla="*/ 482289 w 520036"/>
                  <a:gd name="connsiteY26" fmla="*/ 311678 h 519372"/>
                  <a:gd name="connsiteX27" fmla="*/ 453504 w 520036"/>
                  <a:gd name="connsiteY27" fmla="*/ 379552 h 519372"/>
                  <a:gd name="connsiteX28" fmla="*/ 454047 w 520036"/>
                  <a:gd name="connsiteY28" fmla="*/ 393127 h 519372"/>
                  <a:gd name="connsiteX29" fmla="*/ 468711 w 520036"/>
                  <a:gd name="connsiteY29" fmla="*/ 416476 h 519372"/>
                  <a:gd name="connsiteX30" fmla="*/ 416844 w 520036"/>
                  <a:gd name="connsiteY30" fmla="*/ 467788 h 519372"/>
                  <a:gd name="connsiteX31" fmla="*/ 392403 w 520036"/>
                  <a:gd name="connsiteY31" fmla="*/ 453128 h 519372"/>
                  <a:gd name="connsiteX32" fmla="*/ 380998 w 520036"/>
                  <a:gd name="connsiteY32" fmla="*/ 453128 h 519372"/>
                  <a:gd name="connsiteX33" fmla="*/ 311750 w 520036"/>
                  <a:gd name="connsiteY33" fmla="*/ 481635 h 519372"/>
                  <a:gd name="connsiteX34" fmla="*/ 303603 w 520036"/>
                  <a:gd name="connsiteY34" fmla="*/ 489780 h 519372"/>
                  <a:gd name="connsiteX35" fmla="*/ 296271 w 520036"/>
                  <a:gd name="connsiteY35" fmla="*/ 519373 h 519372"/>
                  <a:gd name="connsiteX36" fmla="*/ 224308 w 520036"/>
                  <a:gd name="connsiteY36" fmla="*/ 519373 h 519372"/>
                  <a:gd name="connsiteX37" fmla="*/ 216976 w 520036"/>
                  <a:gd name="connsiteY37" fmla="*/ 489780 h 519372"/>
                  <a:gd name="connsiteX38" fmla="*/ 208829 w 520036"/>
                  <a:gd name="connsiteY38" fmla="*/ 481363 h 519372"/>
                  <a:gd name="connsiteX39" fmla="*/ 139581 w 520036"/>
                  <a:gd name="connsiteY39" fmla="*/ 452856 h 519372"/>
                  <a:gd name="connsiteX40" fmla="*/ 128176 w 520036"/>
                  <a:gd name="connsiteY40" fmla="*/ 452856 h 519372"/>
                  <a:gd name="connsiteX41" fmla="*/ 102921 w 520036"/>
                  <a:gd name="connsiteY41" fmla="*/ 468060 h 519372"/>
                  <a:gd name="connsiteX42" fmla="*/ 51868 w 520036"/>
                  <a:gd name="connsiteY42" fmla="*/ 416747 h 519372"/>
                  <a:gd name="connsiteX43" fmla="*/ 64631 w 520036"/>
                  <a:gd name="connsiteY43" fmla="*/ 396656 h 519372"/>
                  <a:gd name="connsiteX44" fmla="*/ 65446 w 520036"/>
                  <a:gd name="connsiteY44" fmla="*/ 376023 h 519372"/>
                  <a:gd name="connsiteX45" fmla="*/ 42635 w 520036"/>
                  <a:gd name="connsiteY45" fmla="*/ 323081 h 519372"/>
                  <a:gd name="connsiteX46" fmla="*/ 43178 w 520036"/>
                  <a:gd name="connsiteY46" fmla="*/ 312764 h 519372"/>
                  <a:gd name="connsiteX47" fmla="*/ 5703 w 520036"/>
                  <a:gd name="connsiteY47" fmla="*/ 229686 h 519372"/>
                  <a:gd name="connsiteX48" fmla="*/ 0 w 520036"/>
                  <a:gd name="connsiteY48" fmla="*/ 226971 h 519372"/>
                  <a:gd name="connsiteX49" fmla="*/ 0 w 520036"/>
                  <a:gd name="connsiteY49" fmla="*/ 224256 h 519372"/>
                  <a:gd name="connsiteX50" fmla="*/ 260969 w 520036"/>
                  <a:gd name="connsiteY50" fmla="*/ 64616 h 519372"/>
                  <a:gd name="connsiteX51" fmla="*/ 65446 w 520036"/>
                  <a:gd name="connsiteY51" fmla="*/ 259279 h 519372"/>
                  <a:gd name="connsiteX52" fmla="*/ 260154 w 520036"/>
                  <a:gd name="connsiteY52" fmla="*/ 454757 h 519372"/>
                  <a:gd name="connsiteX53" fmla="*/ 455677 w 520036"/>
                  <a:gd name="connsiteY53" fmla="*/ 260094 h 519372"/>
                  <a:gd name="connsiteX54" fmla="*/ 260969 w 520036"/>
                  <a:gd name="connsiteY54" fmla="*/ 64616 h 51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20036" h="519372">
                    <a:moveTo>
                      <a:pt x="0" y="224256"/>
                    </a:moveTo>
                    <a:cubicBezTo>
                      <a:pt x="9505" y="221813"/>
                      <a:pt x="19009" y="219369"/>
                      <a:pt x="28785" y="217469"/>
                    </a:cubicBezTo>
                    <a:cubicBezTo>
                      <a:pt x="34760" y="216383"/>
                      <a:pt x="37204" y="213396"/>
                      <a:pt x="39376" y="207423"/>
                    </a:cubicBezTo>
                    <a:cubicBezTo>
                      <a:pt x="47794" y="185161"/>
                      <a:pt x="57027" y="162898"/>
                      <a:pt x="66804" y="141178"/>
                    </a:cubicBezTo>
                    <a:cubicBezTo>
                      <a:pt x="69519" y="135205"/>
                      <a:pt x="70062" y="131133"/>
                      <a:pt x="66260" y="125703"/>
                    </a:cubicBezTo>
                    <a:cubicBezTo>
                      <a:pt x="61101" y="118372"/>
                      <a:pt x="56484" y="110228"/>
                      <a:pt x="52411" y="103440"/>
                    </a:cubicBezTo>
                    <a:cubicBezTo>
                      <a:pt x="69519" y="86336"/>
                      <a:pt x="86356" y="69503"/>
                      <a:pt x="104007" y="51856"/>
                    </a:cubicBezTo>
                    <a:cubicBezTo>
                      <a:pt x="110796" y="56200"/>
                      <a:pt x="119215" y="61901"/>
                      <a:pt x="128176" y="66517"/>
                    </a:cubicBezTo>
                    <a:cubicBezTo>
                      <a:pt x="131163" y="68146"/>
                      <a:pt x="136866" y="68417"/>
                      <a:pt x="139581" y="66788"/>
                    </a:cubicBezTo>
                    <a:cubicBezTo>
                      <a:pt x="161306" y="54028"/>
                      <a:pt x="184389" y="44525"/>
                      <a:pt x="208558" y="38010"/>
                    </a:cubicBezTo>
                    <a:cubicBezTo>
                      <a:pt x="212088" y="37195"/>
                      <a:pt x="215890" y="32580"/>
                      <a:pt x="216976" y="28779"/>
                    </a:cubicBezTo>
                    <a:cubicBezTo>
                      <a:pt x="219963" y="19548"/>
                      <a:pt x="221864" y="9774"/>
                      <a:pt x="224036" y="0"/>
                    </a:cubicBezTo>
                    <a:cubicBezTo>
                      <a:pt x="247934" y="0"/>
                      <a:pt x="271559" y="0"/>
                      <a:pt x="296000" y="0"/>
                    </a:cubicBezTo>
                    <a:cubicBezTo>
                      <a:pt x="298172" y="9502"/>
                      <a:pt x="300888" y="19005"/>
                      <a:pt x="302789" y="28507"/>
                    </a:cubicBezTo>
                    <a:cubicBezTo>
                      <a:pt x="303875" y="34209"/>
                      <a:pt x="306590" y="36381"/>
                      <a:pt x="312293" y="38552"/>
                    </a:cubicBezTo>
                    <a:cubicBezTo>
                      <a:pt x="334833" y="47240"/>
                      <a:pt x="357372" y="56471"/>
                      <a:pt x="379368" y="66517"/>
                    </a:cubicBezTo>
                    <a:cubicBezTo>
                      <a:pt x="385071" y="68960"/>
                      <a:pt x="388873" y="69775"/>
                      <a:pt x="394033" y="65974"/>
                    </a:cubicBezTo>
                    <a:cubicBezTo>
                      <a:pt x="401636" y="60544"/>
                      <a:pt x="410055" y="55928"/>
                      <a:pt x="417115" y="51584"/>
                    </a:cubicBezTo>
                    <a:cubicBezTo>
                      <a:pt x="434223" y="68689"/>
                      <a:pt x="450788" y="85521"/>
                      <a:pt x="468440" y="103169"/>
                    </a:cubicBezTo>
                    <a:cubicBezTo>
                      <a:pt x="464095" y="110228"/>
                      <a:pt x="458392" y="118644"/>
                      <a:pt x="453776" y="127603"/>
                    </a:cubicBezTo>
                    <a:cubicBezTo>
                      <a:pt x="452146" y="130861"/>
                      <a:pt x="451603" y="136291"/>
                      <a:pt x="453233" y="139006"/>
                    </a:cubicBezTo>
                    <a:cubicBezTo>
                      <a:pt x="466267" y="160997"/>
                      <a:pt x="476043" y="184346"/>
                      <a:pt x="482289" y="209052"/>
                    </a:cubicBezTo>
                    <a:cubicBezTo>
                      <a:pt x="483104" y="212310"/>
                      <a:pt x="487449" y="215840"/>
                      <a:pt x="490979" y="216926"/>
                    </a:cubicBezTo>
                    <a:cubicBezTo>
                      <a:pt x="500212" y="219912"/>
                      <a:pt x="509988" y="221541"/>
                      <a:pt x="520036" y="223985"/>
                    </a:cubicBezTo>
                    <a:cubicBezTo>
                      <a:pt x="520036" y="247605"/>
                      <a:pt x="520036" y="271225"/>
                      <a:pt x="520036" y="295931"/>
                    </a:cubicBezTo>
                    <a:cubicBezTo>
                      <a:pt x="510532" y="298103"/>
                      <a:pt x="500755" y="300004"/>
                      <a:pt x="491251" y="302990"/>
                    </a:cubicBezTo>
                    <a:cubicBezTo>
                      <a:pt x="487721" y="304076"/>
                      <a:pt x="483919" y="308148"/>
                      <a:pt x="482289" y="311678"/>
                    </a:cubicBezTo>
                    <a:cubicBezTo>
                      <a:pt x="472513" y="334212"/>
                      <a:pt x="463552" y="357289"/>
                      <a:pt x="453504" y="379552"/>
                    </a:cubicBezTo>
                    <a:cubicBezTo>
                      <a:pt x="451060" y="384982"/>
                      <a:pt x="450788" y="388511"/>
                      <a:pt x="454047" y="393127"/>
                    </a:cubicBezTo>
                    <a:cubicBezTo>
                      <a:pt x="459478" y="401000"/>
                      <a:pt x="464095" y="409145"/>
                      <a:pt x="468711" y="416476"/>
                    </a:cubicBezTo>
                    <a:cubicBezTo>
                      <a:pt x="451603" y="433580"/>
                      <a:pt x="434495" y="450413"/>
                      <a:pt x="416844" y="467788"/>
                    </a:cubicBezTo>
                    <a:cubicBezTo>
                      <a:pt x="409783" y="463444"/>
                      <a:pt x="401365" y="457471"/>
                      <a:pt x="392403" y="453128"/>
                    </a:cubicBezTo>
                    <a:cubicBezTo>
                      <a:pt x="389416" y="451499"/>
                      <a:pt x="383713" y="451499"/>
                      <a:pt x="380998" y="453128"/>
                    </a:cubicBezTo>
                    <a:cubicBezTo>
                      <a:pt x="359273" y="465888"/>
                      <a:pt x="336190" y="475390"/>
                      <a:pt x="311750" y="481635"/>
                    </a:cubicBezTo>
                    <a:cubicBezTo>
                      <a:pt x="308491" y="482449"/>
                      <a:pt x="304690" y="486522"/>
                      <a:pt x="303603" y="489780"/>
                    </a:cubicBezTo>
                    <a:cubicBezTo>
                      <a:pt x="300616" y="499282"/>
                      <a:pt x="298715" y="509327"/>
                      <a:pt x="296271" y="519373"/>
                    </a:cubicBezTo>
                    <a:cubicBezTo>
                      <a:pt x="272102" y="519373"/>
                      <a:pt x="248477" y="519373"/>
                      <a:pt x="224308" y="519373"/>
                    </a:cubicBezTo>
                    <a:cubicBezTo>
                      <a:pt x="221864" y="509327"/>
                      <a:pt x="220235" y="499282"/>
                      <a:pt x="216976" y="489780"/>
                    </a:cubicBezTo>
                    <a:cubicBezTo>
                      <a:pt x="215890" y="486522"/>
                      <a:pt x="212088" y="482449"/>
                      <a:pt x="208829" y="481363"/>
                    </a:cubicBezTo>
                    <a:cubicBezTo>
                      <a:pt x="184389" y="475119"/>
                      <a:pt x="161306" y="465616"/>
                      <a:pt x="139581" y="452856"/>
                    </a:cubicBezTo>
                    <a:cubicBezTo>
                      <a:pt x="136594" y="451227"/>
                      <a:pt x="131163" y="451227"/>
                      <a:pt x="128176" y="452856"/>
                    </a:cubicBezTo>
                    <a:cubicBezTo>
                      <a:pt x="119215" y="457471"/>
                      <a:pt x="110796" y="463173"/>
                      <a:pt x="102921" y="468060"/>
                    </a:cubicBezTo>
                    <a:cubicBezTo>
                      <a:pt x="85813" y="450956"/>
                      <a:pt x="69248" y="434123"/>
                      <a:pt x="51868" y="416747"/>
                    </a:cubicBezTo>
                    <a:cubicBezTo>
                      <a:pt x="55670" y="410774"/>
                      <a:pt x="59471" y="403172"/>
                      <a:pt x="64631" y="396656"/>
                    </a:cubicBezTo>
                    <a:cubicBezTo>
                      <a:pt x="69791" y="389597"/>
                      <a:pt x="69791" y="384167"/>
                      <a:pt x="65446" y="376023"/>
                    </a:cubicBezTo>
                    <a:cubicBezTo>
                      <a:pt x="56484" y="359190"/>
                      <a:pt x="49695" y="341000"/>
                      <a:pt x="42635" y="323081"/>
                    </a:cubicBezTo>
                    <a:cubicBezTo>
                      <a:pt x="41549" y="320094"/>
                      <a:pt x="41820" y="315750"/>
                      <a:pt x="43178" y="312764"/>
                    </a:cubicBezTo>
                    <a:cubicBezTo>
                      <a:pt x="57842" y="276926"/>
                      <a:pt x="42635" y="242718"/>
                      <a:pt x="5703" y="229686"/>
                    </a:cubicBezTo>
                    <a:cubicBezTo>
                      <a:pt x="3802" y="228872"/>
                      <a:pt x="1901" y="227786"/>
                      <a:pt x="0" y="226971"/>
                    </a:cubicBezTo>
                    <a:cubicBezTo>
                      <a:pt x="272" y="226157"/>
                      <a:pt x="272" y="225071"/>
                      <a:pt x="0" y="224256"/>
                    </a:cubicBezTo>
                    <a:close/>
                    <a:moveTo>
                      <a:pt x="260969" y="64616"/>
                    </a:moveTo>
                    <a:cubicBezTo>
                      <a:pt x="153431" y="64345"/>
                      <a:pt x="65446" y="151766"/>
                      <a:pt x="65446" y="259279"/>
                    </a:cubicBezTo>
                    <a:cubicBezTo>
                      <a:pt x="65174" y="366792"/>
                      <a:pt x="152616" y="454757"/>
                      <a:pt x="260154" y="454757"/>
                    </a:cubicBezTo>
                    <a:cubicBezTo>
                      <a:pt x="367691" y="455028"/>
                      <a:pt x="455677" y="367606"/>
                      <a:pt x="455677" y="260094"/>
                    </a:cubicBezTo>
                    <a:cubicBezTo>
                      <a:pt x="455948" y="152581"/>
                      <a:pt x="368506" y="64888"/>
                      <a:pt x="260969" y="64616"/>
                    </a:cubicBezTo>
                    <a:close/>
                  </a:path>
                </a:pathLst>
              </a:custGeom>
              <a:solidFill>
                <a:srgbClr val="F79037"/>
              </a:solidFill>
              <a:ln w="2705" cap="flat">
                <a:noFill/>
                <a:prstDash val="solid"/>
                <a:miter/>
              </a:ln>
            </p:spPr>
            <p:txBody>
              <a:bodyPr rtlCol="0" anchor="ctr"/>
              <a:lstStyle/>
              <a:p>
                <a:pPr algn="l" rtl="0"/>
                <a:endParaRPr lang="en-US"/>
              </a:p>
            </p:txBody>
          </p:sp>
          <p:sp>
            <p:nvSpPr>
              <p:cNvPr id="93" name="Freeform 92">
                <a:extLst>
                  <a:ext uri="{FF2B5EF4-FFF2-40B4-BE49-F238E27FC236}">
                    <a16:creationId xmlns:a16="http://schemas.microsoft.com/office/drawing/2014/main" id="{A4A19336-7336-17DD-BAF1-17CFAC51771B}"/>
                  </a:ext>
                </a:extLst>
              </p:cNvPr>
              <p:cNvSpPr/>
              <p:nvPr/>
            </p:nvSpPr>
            <p:spPr>
              <a:xfrm>
                <a:off x="4692108" y="2355955"/>
                <a:ext cx="325329" cy="325252"/>
              </a:xfrm>
              <a:custGeom>
                <a:avLst/>
                <a:gdLst>
                  <a:gd name="connsiteX0" fmla="*/ 162665 w 325329"/>
                  <a:gd name="connsiteY0" fmla="*/ 0 h 325252"/>
                  <a:gd name="connsiteX1" fmla="*/ 325329 w 325329"/>
                  <a:gd name="connsiteY1" fmla="*/ 162898 h 325252"/>
                  <a:gd name="connsiteX2" fmla="*/ 162665 w 325329"/>
                  <a:gd name="connsiteY2" fmla="*/ 325253 h 325252"/>
                  <a:gd name="connsiteX3" fmla="*/ 1 w 325329"/>
                  <a:gd name="connsiteY3" fmla="*/ 162083 h 325252"/>
                  <a:gd name="connsiteX4" fmla="*/ 162665 w 325329"/>
                  <a:gd name="connsiteY4" fmla="*/ 0 h 325252"/>
                  <a:gd name="connsiteX5" fmla="*/ 260426 w 325329"/>
                  <a:gd name="connsiteY5" fmla="*/ 162626 h 325252"/>
                  <a:gd name="connsiteX6" fmla="*/ 162936 w 325329"/>
                  <a:gd name="connsiteY6" fmla="*/ 64888 h 325252"/>
                  <a:gd name="connsiteX7" fmla="*/ 65175 w 325329"/>
                  <a:gd name="connsiteY7" fmla="*/ 162355 h 325252"/>
                  <a:gd name="connsiteX8" fmla="*/ 162665 w 325329"/>
                  <a:gd name="connsiteY8" fmla="*/ 260094 h 325252"/>
                  <a:gd name="connsiteX9" fmla="*/ 260426 w 325329"/>
                  <a:gd name="connsiteY9" fmla="*/ 162626 h 32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329" h="325252">
                    <a:moveTo>
                      <a:pt x="162665" y="0"/>
                    </a:moveTo>
                    <a:cubicBezTo>
                      <a:pt x="252551" y="0"/>
                      <a:pt x="325600" y="73033"/>
                      <a:pt x="325329" y="162898"/>
                    </a:cubicBezTo>
                    <a:cubicBezTo>
                      <a:pt x="325057" y="252220"/>
                      <a:pt x="252008" y="324981"/>
                      <a:pt x="162665" y="325253"/>
                    </a:cubicBezTo>
                    <a:cubicBezTo>
                      <a:pt x="72779" y="325253"/>
                      <a:pt x="-271" y="251949"/>
                      <a:pt x="1" y="162083"/>
                    </a:cubicBezTo>
                    <a:cubicBezTo>
                      <a:pt x="272" y="73033"/>
                      <a:pt x="73322" y="0"/>
                      <a:pt x="162665" y="0"/>
                    </a:cubicBezTo>
                    <a:close/>
                    <a:moveTo>
                      <a:pt x="260426" y="162626"/>
                    </a:moveTo>
                    <a:cubicBezTo>
                      <a:pt x="260426" y="108870"/>
                      <a:pt x="216705" y="65159"/>
                      <a:pt x="162936" y="64888"/>
                    </a:cubicBezTo>
                    <a:cubicBezTo>
                      <a:pt x="109168" y="64888"/>
                      <a:pt x="65447" y="108599"/>
                      <a:pt x="65175" y="162355"/>
                    </a:cubicBezTo>
                    <a:cubicBezTo>
                      <a:pt x="65175" y="216111"/>
                      <a:pt x="109168" y="260094"/>
                      <a:pt x="162665" y="260094"/>
                    </a:cubicBezTo>
                    <a:cubicBezTo>
                      <a:pt x="216433" y="260365"/>
                      <a:pt x="260426" y="216383"/>
                      <a:pt x="260426" y="162626"/>
                    </a:cubicBezTo>
                    <a:close/>
                  </a:path>
                </a:pathLst>
              </a:custGeom>
              <a:solidFill>
                <a:srgbClr val="F79037"/>
              </a:solidFill>
              <a:ln w="2705" cap="flat">
                <a:noFill/>
                <a:prstDash val="solid"/>
                <a:miter/>
              </a:ln>
            </p:spPr>
            <p:txBody>
              <a:bodyPr rtlCol="0" anchor="ctr"/>
              <a:lstStyle/>
              <a:p>
                <a:pPr algn="l" rtl="0"/>
                <a:endParaRPr lang="en-US"/>
              </a:p>
            </p:txBody>
          </p:sp>
        </p:grpSp>
        <p:sp>
          <p:nvSpPr>
            <p:cNvPr id="85" name="Freeform 84">
              <a:extLst>
                <a:ext uri="{FF2B5EF4-FFF2-40B4-BE49-F238E27FC236}">
                  <a16:creationId xmlns:a16="http://schemas.microsoft.com/office/drawing/2014/main" id="{921F497E-5ED0-3252-560B-CD90171145C6}"/>
                </a:ext>
              </a:extLst>
            </p:cNvPr>
            <p:cNvSpPr/>
            <p:nvPr/>
          </p:nvSpPr>
          <p:spPr>
            <a:xfrm>
              <a:off x="8859834" y="4738370"/>
              <a:ext cx="195251" cy="195205"/>
            </a:xfrm>
            <a:custGeom>
              <a:avLst/>
              <a:gdLst>
                <a:gd name="connsiteX0" fmla="*/ 195251 w 195251"/>
                <a:gd name="connsiteY0" fmla="*/ 97739 h 195205"/>
                <a:gd name="connsiteX1" fmla="*/ 97490 w 195251"/>
                <a:gd name="connsiteY1" fmla="*/ 195206 h 195205"/>
                <a:gd name="connsiteX2" fmla="*/ 0 w 195251"/>
                <a:gd name="connsiteY2" fmla="*/ 97467 h 195205"/>
                <a:gd name="connsiteX3" fmla="*/ 97761 w 195251"/>
                <a:gd name="connsiteY3" fmla="*/ 0 h 195205"/>
                <a:gd name="connsiteX4" fmla="*/ 195251 w 195251"/>
                <a:gd name="connsiteY4" fmla="*/ 97739 h 195205"/>
                <a:gd name="connsiteX5" fmla="*/ 162664 w 195251"/>
                <a:gd name="connsiteY5" fmla="*/ 98010 h 195205"/>
                <a:gd name="connsiteX6" fmla="*/ 97490 w 195251"/>
                <a:gd name="connsiteY6" fmla="*/ 32851 h 195205"/>
                <a:gd name="connsiteX7" fmla="*/ 32587 w 195251"/>
                <a:gd name="connsiteY7" fmla="*/ 97196 h 195205"/>
                <a:gd name="connsiteX8" fmla="*/ 97218 w 195251"/>
                <a:gd name="connsiteY8" fmla="*/ 162898 h 195205"/>
                <a:gd name="connsiteX9" fmla="*/ 162664 w 195251"/>
                <a:gd name="connsiteY9" fmla="*/ 98010 h 19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51" h="195205">
                  <a:moveTo>
                    <a:pt x="195251" y="97739"/>
                  </a:moveTo>
                  <a:cubicBezTo>
                    <a:pt x="195251" y="151495"/>
                    <a:pt x="151259" y="195206"/>
                    <a:pt x="97490" y="195206"/>
                  </a:cubicBezTo>
                  <a:cubicBezTo>
                    <a:pt x="43993" y="195206"/>
                    <a:pt x="0" y="151224"/>
                    <a:pt x="0" y="97467"/>
                  </a:cubicBezTo>
                  <a:cubicBezTo>
                    <a:pt x="0" y="43711"/>
                    <a:pt x="43993" y="0"/>
                    <a:pt x="97761" y="0"/>
                  </a:cubicBezTo>
                  <a:cubicBezTo>
                    <a:pt x="151530" y="272"/>
                    <a:pt x="195251" y="44254"/>
                    <a:pt x="195251" y="97739"/>
                  </a:cubicBezTo>
                  <a:close/>
                  <a:moveTo>
                    <a:pt x="162664" y="98010"/>
                  </a:moveTo>
                  <a:cubicBezTo>
                    <a:pt x="162664" y="62173"/>
                    <a:pt x="133336" y="32851"/>
                    <a:pt x="97490" y="32851"/>
                  </a:cubicBezTo>
                  <a:cubicBezTo>
                    <a:pt x="61915" y="32851"/>
                    <a:pt x="32859" y="61901"/>
                    <a:pt x="32587" y="97196"/>
                  </a:cubicBezTo>
                  <a:cubicBezTo>
                    <a:pt x="32316" y="133033"/>
                    <a:pt x="61372" y="162626"/>
                    <a:pt x="97218" y="162898"/>
                  </a:cubicBezTo>
                  <a:cubicBezTo>
                    <a:pt x="133336" y="162898"/>
                    <a:pt x="162664" y="133848"/>
                    <a:pt x="162664" y="98010"/>
                  </a:cubicBezTo>
                  <a:close/>
                </a:path>
              </a:pathLst>
            </a:custGeom>
            <a:solidFill>
              <a:srgbClr val="000000"/>
            </a:solidFill>
            <a:ln w="2705" cap="flat">
              <a:noFill/>
              <a:prstDash val="solid"/>
              <a:miter/>
            </a:ln>
          </p:spPr>
          <p:txBody>
            <a:bodyPr rtlCol="0" anchor="ctr"/>
            <a:lstStyle/>
            <a:p>
              <a:pPr algn="l" rtl="0"/>
              <a:endParaRPr lang="en-US"/>
            </a:p>
          </p:txBody>
        </p:sp>
      </p:grpSp>
      <p:sp>
        <p:nvSpPr>
          <p:cNvPr id="94" name="Rectangle 93">
            <a:extLst>
              <a:ext uri="{FF2B5EF4-FFF2-40B4-BE49-F238E27FC236}">
                <a16:creationId xmlns:a16="http://schemas.microsoft.com/office/drawing/2014/main" id="{8CB657B0-1F48-244F-C7DE-776BDCBC42F5}"/>
              </a:ext>
            </a:extLst>
          </p:cNvPr>
          <p:cNvSpPr/>
          <p:nvPr/>
        </p:nvSpPr>
        <p:spPr>
          <a:xfrm>
            <a:off x="-15755" y="7046420"/>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95" name="Group 94">
            <a:extLst>
              <a:ext uri="{FF2B5EF4-FFF2-40B4-BE49-F238E27FC236}">
                <a16:creationId xmlns:a16="http://schemas.microsoft.com/office/drawing/2014/main" id="{7ADB8230-288C-016B-5832-60F513C68176}"/>
              </a:ext>
            </a:extLst>
          </p:cNvPr>
          <p:cNvGrpSpPr/>
          <p:nvPr/>
        </p:nvGrpSpPr>
        <p:grpSpPr>
          <a:xfrm flipV="1">
            <a:off x="-25843" y="7339369"/>
            <a:ext cx="498763" cy="104373"/>
            <a:chOff x="3931516" y="7479258"/>
            <a:chExt cx="497571" cy="104123"/>
          </a:xfrm>
          <a:solidFill>
            <a:schemeClr val="tx1"/>
          </a:solidFill>
        </p:grpSpPr>
        <p:cxnSp>
          <p:nvCxnSpPr>
            <p:cNvPr id="96" name="Straight Connector 95">
              <a:extLst>
                <a:ext uri="{FF2B5EF4-FFF2-40B4-BE49-F238E27FC236}">
                  <a16:creationId xmlns:a16="http://schemas.microsoft.com/office/drawing/2014/main" id="{A1D32496-6EEE-CB1D-0CAE-902FD06E2EA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4BBFE092-6987-5226-1743-14A5D1E310C0}"/>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98" name="TextBox 97">
            <a:extLst>
              <a:ext uri="{FF2B5EF4-FFF2-40B4-BE49-F238E27FC236}">
                <a16:creationId xmlns:a16="http://schemas.microsoft.com/office/drawing/2014/main" id="{4F270DD7-BE8F-C1D8-ECFE-74C98A9F5ED0}"/>
              </a:ext>
            </a:extLst>
          </p:cNvPr>
          <p:cNvSpPr txBox="1"/>
          <p:nvPr/>
        </p:nvSpPr>
        <p:spPr>
          <a:xfrm>
            <a:off x="480968" y="7233793"/>
            <a:ext cx="5466529" cy="608885"/>
          </a:xfrm>
          <a:prstGeom prst="rect">
            <a:avLst/>
          </a:prstGeom>
          <a:noFill/>
        </p:spPr>
        <p:txBody>
          <a:bodyPr wrap="square">
            <a:spAutoFit/>
          </a:bodyPr>
          <a:lstStyle/>
          <a:p>
            <a:pPr algn="l" rtl="0">
              <a:lnSpc>
                <a:spcPts val="1960"/>
              </a:lnSpc>
            </a:pPr>
            <a:r>
              <a:rPr lang="en-IE" sz="2000" b="1">
                <a:effectLst/>
                <a:latin typeface="Calibri" panose="020F0502020204030204" pitchFamily="34" charset="0"/>
                <a:ea typeface="Times New Roman" panose="02020603050405020304" pitchFamily="18" charset="0"/>
              </a:rPr>
              <a:t>Fırsatlar</a:t>
            </a:r>
          </a:p>
          <a:p>
            <a:pPr algn="l" rtl="0">
              <a:lnSpc>
                <a:spcPts val="1960"/>
              </a:lnSpc>
            </a:pPr>
            <a:endParaRPr lang="en-IE" sz="2000" b="1">
              <a:effectLst/>
              <a:latin typeface="Calibri" panose="020F0502020204030204" pitchFamily="34" charset="0"/>
              <a:ea typeface="Times New Roman" panose="02020603050405020304" pitchFamily="18" charset="0"/>
            </a:endParaRPr>
          </a:p>
        </p:txBody>
      </p:sp>
      <p:sp>
        <p:nvSpPr>
          <p:cNvPr id="99" name="TextBox 98">
            <a:extLst>
              <a:ext uri="{FF2B5EF4-FFF2-40B4-BE49-F238E27FC236}">
                <a16:creationId xmlns:a16="http://schemas.microsoft.com/office/drawing/2014/main" id="{72DCA4BD-5B19-932F-B2E4-FD1DD2D47380}"/>
              </a:ext>
            </a:extLst>
          </p:cNvPr>
          <p:cNvSpPr txBox="1"/>
          <p:nvPr/>
        </p:nvSpPr>
        <p:spPr>
          <a:xfrm>
            <a:off x="480968" y="6879111"/>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03</a:t>
            </a:r>
          </a:p>
        </p:txBody>
      </p:sp>
      <p:sp>
        <p:nvSpPr>
          <p:cNvPr id="100" name="Text Placeholder 2">
            <a:extLst>
              <a:ext uri="{FF2B5EF4-FFF2-40B4-BE49-F238E27FC236}">
                <a16:creationId xmlns:a16="http://schemas.microsoft.com/office/drawing/2014/main" id="{A036E836-22BE-C930-04C7-344230A7A665}"/>
              </a:ext>
            </a:extLst>
          </p:cNvPr>
          <p:cNvSpPr txBox="1">
            <a:spLocks/>
          </p:cNvSpPr>
          <p:nvPr/>
        </p:nvSpPr>
        <p:spPr>
          <a:xfrm>
            <a:off x="2550997" y="7050607"/>
            <a:ext cx="4616718" cy="287057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Ürün Yeniliği: </a:t>
            </a:r>
            <a:r>
              <a:rPr lang="tr-TR">
                <a:solidFill>
                  <a:schemeClr val="tx1"/>
                </a:solidFill>
                <a:latin typeface="Calibri"/>
                <a:ea typeface="Calibri"/>
                <a:cs typeface="Calibri"/>
              </a:rPr>
              <a:t>Yeni etik ve sürdürülebilir gıda ürünleri geliştirerek veya mevcut olanları iyileştirerek ürün yeniliği fırsatlarını keşfedin. Benzersiz içerikler eklemeyi, yeni tatlar keşfetmeyi, belirli beslenme ihtiyaçlarını ele almayı düşünün.</a:t>
            </a:r>
          </a:p>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Niş Pazar: </a:t>
            </a:r>
            <a:r>
              <a:rPr lang="tr-TR">
                <a:solidFill>
                  <a:schemeClr val="tx1"/>
                </a:solidFill>
                <a:latin typeface="Calibri"/>
                <a:ea typeface="Calibri"/>
                <a:cs typeface="Calibri"/>
              </a:rPr>
              <a:t>Etik değerlerinizle uyumlu niş pazarları belirleyin ve hedefleyin. Vegan, glutensiz veya organik gibi belirli beslenme tercihlerine hitap edin veya belirli coğrafi bölgelere veya kültürel nişlere odaklanın.</a:t>
            </a:r>
          </a:p>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Ortaklıklar ve İşbirlikleri: </a:t>
            </a:r>
            <a:r>
              <a:rPr lang="tr-TR">
                <a:solidFill>
                  <a:schemeClr val="tx1"/>
                </a:solidFill>
                <a:latin typeface="Calibri"/>
                <a:ea typeface="Calibri"/>
                <a:cs typeface="Calibri"/>
              </a:rPr>
              <a:t>Benzer düşüncelere sahip işletmelerle, tedarikçilerle ortaklıklar kurun ve işbirlikleri ayarlayın. İşbirliğine dayalı çabalarınız, yarattığınız etkiyi artırabilir, erişiminizi genişletebilir ve yeni pazarlara erişim sağlayabilir.</a:t>
            </a:r>
          </a:p>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Yeni Coğrafi Pazarlarda Büyüme: </a:t>
            </a:r>
            <a:r>
              <a:rPr lang="tr-TR">
                <a:solidFill>
                  <a:schemeClr val="tx1"/>
                </a:solidFill>
                <a:latin typeface="Calibri"/>
                <a:ea typeface="Calibri"/>
                <a:cs typeface="Calibri"/>
              </a:rPr>
              <a:t>Faaliyetlerinizi, etik ve sürdürülebilir gıda ürünlerine yüksek talebin olduğu yeni coğrafi pazarlara genişletmeyi düşünün. Yerel tercihleri ​​anlamak ve stratejilerinizi buna göre uyarlamak için pazar araştırması yapın.</a:t>
            </a: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nvGrpSpPr>
          <p:cNvPr id="135" name="Graphic 3">
            <a:extLst>
              <a:ext uri="{FF2B5EF4-FFF2-40B4-BE49-F238E27FC236}">
                <a16:creationId xmlns:a16="http://schemas.microsoft.com/office/drawing/2014/main" id="{2198A72C-26C9-C27D-4A27-08112920B8EB}"/>
              </a:ext>
            </a:extLst>
          </p:cNvPr>
          <p:cNvGrpSpPr/>
          <p:nvPr/>
        </p:nvGrpSpPr>
        <p:grpSpPr>
          <a:xfrm>
            <a:off x="532138" y="7928374"/>
            <a:ext cx="872091" cy="818286"/>
            <a:chOff x="6615628" y="2116894"/>
            <a:chExt cx="1066935" cy="1001108"/>
          </a:xfrm>
        </p:grpSpPr>
        <p:sp>
          <p:nvSpPr>
            <p:cNvPr id="136" name="Freeform 135">
              <a:extLst>
                <a:ext uri="{FF2B5EF4-FFF2-40B4-BE49-F238E27FC236}">
                  <a16:creationId xmlns:a16="http://schemas.microsoft.com/office/drawing/2014/main" id="{F19E9CB5-0C42-49E6-8589-B454AF8C55A7}"/>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79037"/>
            </a:solidFill>
            <a:ln w="27426" cap="flat">
              <a:noFill/>
              <a:prstDash val="solid"/>
              <a:miter/>
            </a:ln>
          </p:spPr>
          <p:txBody>
            <a:bodyPr rtlCol="0" anchor="ctr"/>
            <a:lstStyle/>
            <a:p>
              <a:pPr algn="l" rtl="0"/>
              <a:endParaRPr lang="en-US"/>
            </a:p>
          </p:txBody>
        </p:sp>
        <p:grpSp>
          <p:nvGrpSpPr>
            <p:cNvPr id="137" name="Graphic 3">
              <a:extLst>
                <a:ext uri="{FF2B5EF4-FFF2-40B4-BE49-F238E27FC236}">
                  <a16:creationId xmlns:a16="http://schemas.microsoft.com/office/drawing/2014/main" id="{B6A635D8-CD91-F9E3-9576-951C53A002E4}"/>
                </a:ext>
              </a:extLst>
            </p:cNvPr>
            <p:cNvGrpSpPr/>
            <p:nvPr/>
          </p:nvGrpSpPr>
          <p:grpSpPr>
            <a:xfrm>
              <a:off x="6615628" y="2116894"/>
              <a:ext cx="1066935" cy="1001108"/>
              <a:chOff x="6615628" y="2116894"/>
              <a:chExt cx="1066935" cy="1001108"/>
            </a:xfrm>
            <a:solidFill>
              <a:srgbClr val="000000"/>
            </a:solidFill>
          </p:grpSpPr>
          <p:sp>
            <p:nvSpPr>
              <p:cNvPr id="138" name="Freeform 137">
                <a:extLst>
                  <a:ext uri="{FF2B5EF4-FFF2-40B4-BE49-F238E27FC236}">
                    <a16:creationId xmlns:a16="http://schemas.microsoft.com/office/drawing/2014/main" id="{7AF984B1-E018-B23B-B880-DFB52DCC1BC8}"/>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000000"/>
              </a:solidFill>
              <a:ln w="27426" cap="flat">
                <a:noFill/>
                <a:prstDash val="solid"/>
                <a:miter/>
              </a:ln>
            </p:spPr>
            <p:txBody>
              <a:bodyPr rtlCol="0" anchor="ctr"/>
              <a:lstStyle/>
              <a:p>
                <a:pPr algn="l" rtl="0"/>
                <a:endParaRPr lang="en-US"/>
              </a:p>
            </p:txBody>
          </p:sp>
          <p:sp>
            <p:nvSpPr>
              <p:cNvPr id="139" name="Freeform 138">
                <a:extLst>
                  <a:ext uri="{FF2B5EF4-FFF2-40B4-BE49-F238E27FC236}">
                    <a16:creationId xmlns:a16="http://schemas.microsoft.com/office/drawing/2014/main" id="{F04FF58E-ABA5-E768-43A1-43996EE49B66}"/>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000000"/>
              </a:solidFill>
              <a:ln w="27426" cap="flat">
                <a:noFill/>
                <a:prstDash val="solid"/>
                <a:miter/>
              </a:ln>
            </p:spPr>
            <p:txBody>
              <a:bodyPr rtlCol="0" anchor="ctr"/>
              <a:lstStyle/>
              <a:p>
                <a:pPr algn="l" rtl="0"/>
                <a:endParaRPr lang="en-US"/>
              </a:p>
            </p:txBody>
          </p:sp>
          <p:sp>
            <p:nvSpPr>
              <p:cNvPr id="140" name="Freeform 139">
                <a:extLst>
                  <a:ext uri="{FF2B5EF4-FFF2-40B4-BE49-F238E27FC236}">
                    <a16:creationId xmlns:a16="http://schemas.microsoft.com/office/drawing/2014/main" id="{F7E21DF5-831C-F8A4-3A5A-43CE5160B7AD}"/>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000000"/>
              </a:solidFill>
              <a:ln w="27426" cap="flat">
                <a:noFill/>
                <a:prstDash val="solid"/>
                <a:miter/>
              </a:ln>
            </p:spPr>
            <p:txBody>
              <a:bodyPr rtlCol="0" anchor="ctr"/>
              <a:lstStyle/>
              <a:p>
                <a:pPr algn="l" rtl="0"/>
                <a:endParaRPr lang="en-US"/>
              </a:p>
            </p:txBody>
          </p:sp>
          <p:sp>
            <p:nvSpPr>
              <p:cNvPr id="141" name="Freeform 140">
                <a:extLst>
                  <a:ext uri="{FF2B5EF4-FFF2-40B4-BE49-F238E27FC236}">
                    <a16:creationId xmlns:a16="http://schemas.microsoft.com/office/drawing/2014/main" id="{53826124-37EC-9733-914D-E38EF99873A4}"/>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000000"/>
              </a:solidFill>
              <a:ln w="27426" cap="flat">
                <a:noFill/>
                <a:prstDash val="solid"/>
                <a:miter/>
              </a:ln>
            </p:spPr>
            <p:txBody>
              <a:bodyPr rtlCol="0" anchor="ctr"/>
              <a:lstStyle/>
              <a:p>
                <a:pPr algn="l" rtl="0"/>
                <a:endParaRPr lang="en-US"/>
              </a:p>
            </p:txBody>
          </p:sp>
          <p:sp>
            <p:nvSpPr>
              <p:cNvPr id="142" name="Freeform 141">
                <a:extLst>
                  <a:ext uri="{FF2B5EF4-FFF2-40B4-BE49-F238E27FC236}">
                    <a16:creationId xmlns:a16="http://schemas.microsoft.com/office/drawing/2014/main" id="{B7FB7DE3-FF64-C5F6-E5F0-4D732D1C705A}"/>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000000"/>
              </a:solidFill>
              <a:ln w="27426" cap="flat">
                <a:noFill/>
                <a:prstDash val="solid"/>
                <a:miter/>
              </a:ln>
            </p:spPr>
            <p:txBody>
              <a:bodyPr rtlCol="0" anchor="ctr"/>
              <a:lstStyle/>
              <a:p>
                <a:pPr algn="l" rtl="0"/>
                <a:endParaRPr lang="en-US"/>
              </a:p>
            </p:txBody>
          </p:sp>
          <p:sp>
            <p:nvSpPr>
              <p:cNvPr id="143" name="Freeform 142">
                <a:extLst>
                  <a:ext uri="{FF2B5EF4-FFF2-40B4-BE49-F238E27FC236}">
                    <a16:creationId xmlns:a16="http://schemas.microsoft.com/office/drawing/2014/main" id="{AC7A6020-80B4-4FF9-C271-0442D996103B}"/>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000000"/>
              </a:solidFill>
              <a:ln w="27426" cap="flat">
                <a:noFill/>
                <a:prstDash val="solid"/>
                <a:miter/>
              </a:ln>
            </p:spPr>
            <p:txBody>
              <a:bodyPr rtlCol="0" anchor="ctr"/>
              <a:lstStyle/>
              <a:p>
                <a:pPr algn="l" rtl="0"/>
                <a:endParaRPr lang="en-US"/>
              </a:p>
            </p:txBody>
          </p:sp>
          <p:sp>
            <p:nvSpPr>
              <p:cNvPr id="144" name="Freeform 143">
                <a:extLst>
                  <a:ext uri="{FF2B5EF4-FFF2-40B4-BE49-F238E27FC236}">
                    <a16:creationId xmlns:a16="http://schemas.microsoft.com/office/drawing/2014/main" id="{65271540-A986-E486-AA13-DEB9AB156555}"/>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000000"/>
              </a:solidFill>
              <a:ln w="27426" cap="flat">
                <a:noFill/>
                <a:prstDash val="solid"/>
                <a:miter/>
              </a:ln>
            </p:spPr>
            <p:txBody>
              <a:bodyPr rtlCol="0" anchor="ctr"/>
              <a:lstStyle/>
              <a:p>
                <a:pPr algn="l" rtl="0"/>
                <a:endParaRPr lang="en-US"/>
              </a:p>
            </p:txBody>
          </p:sp>
          <p:sp>
            <p:nvSpPr>
              <p:cNvPr id="145" name="Freeform 144">
                <a:extLst>
                  <a:ext uri="{FF2B5EF4-FFF2-40B4-BE49-F238E27FC236}">
                    <a16:creationId xmlns:a16="http://schemas.microsoft.com/office/drawing/2014/main" id="{A1CD0C4C-53E6-C6AB-2450-1E5C8047ACF1}"/>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000000"/>
              </a:solidFill>
              <a:ln w="27426" cap="flat">
                <a:noFill/>
                <a:prstDash val="solid"/>
                <a:miter/>
              </a:ln>
            </p:spPr>
            <p:txBody>
              <a:bodyPr rtlCol="0" anchor="ctr"/>
              <a:lstStyle/>
              <a:p>
                <a:pPr algn="l" rtl="0"/>
                <a:endParaRPr lang="en-US"/>
              </a:p>
            </p:txBody>
          </p:sp>
          <p:sp>
            <p:nvSpPr>
              <p:cNvPr id="146" name="Freeform 145">
                <a:extLst>
                  <a:ext uri="{FF2B5EF4-FFF2-40B4-BE49-F238E27FC236}">
                    <a16:creationId xmlns:a16="http://schemas.microsoft.com/office/drawing/2014/main" id="{641E519E-81C8-DF11-83AF-E833043F7E4C}"/>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000000"/>
              </a:solidFill>
              <a:ln w="27426" cap="flat">
                <a:noFill/>
                <a:prstDash val="solid"/>
                <a:miter/>
              </a:ln>
            </p:spPr>
            <p:txBody>
              <a:bodyPr rtlCol="0" anchor="ctr"/>
              <a:lstStyle/>
              <a:p>
                <a:pPr algn="l" rtl="0"/>
                <a:endParaRPr lang="en-US"/>
              </a:p>
            </p:txBody>
          </p:sp>
          <p:sp>
            <p:nvSpPr>
              <p:cNvPr id="147" name="Freeform 146">
                <a:extLst>
                  <a:ext uri="{FF2B5EF4-FFF2-40B4-BE49-F238E27FC236}">
                    <a16:creationId xmlns:a16="http://schemas.microsoft.com/office/drawing/2014/main" id="{BFB6C4D3-2B19-169A-7A37-83F2CC5E6FAF}"/>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000000"/>
              </a:solidFill>
              <a:ln w="27426" cap="flat">
                <a:noFill/>
                <a:prstDash val="solid"/>
                <a:miter/>
              </a:ln>
            </p:spPr>
            <p:txBody>
              <a:bodyPr rtlCol="0" anchor="ctr"/>
              <a:lstStyle/>
              <a:p>
                <a:pPr algn="l" rtl="0"/>
                <a:endParaRPr lang="en-US"/>
              </a:p>
            </p:txBody>
          </p:sp>
          <p:sp>
            <p:nvSpPr>
              <p:cNvPr id="148" name="Freeform 147">
                <a:extLst>
                  <a:ext uri="{FF2B5EF4-FFF2-40B4-BE49-F238E27FC236}">
                    <a16:creationId xmlns:a16="http://schemas.microsoft.com/office/drawing/2014/main" id="{2AB81B6E-DA0F-79A7-9297-C98A8F3F6360}"/>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000000"/>
              </a:solidFill>
              <a:ln w="27426" cap="flat">
                <a:noFill/>
                <a:prstDash val="solid"/>
                <a:miter/>
              </a:ln>
            </p:spPr>
            <p:txBody>
              <a:bodyPr rtlCol="0" anchor="ctr"/>
              <a:lstStyle/>
              <a:p>
                <a:pPr algn="l" rtl="0"/>
                <a:endParaRPr lang="en-US"/>
              </a:p>
            </p:txBody>
          </p:sp>
          <p:sp>
            <p:nvSpPr>
              <p:cNvPr id="149" name="Freeform 148">
                <a:extLst>
                  <a:ext uri="{FF2B5EF4-FFF2-40B4-BE49-F238E27FC236}">
                    <a16:creationId xmlns:a16="http://schemas.microsoft.com/office/drawing/2014/main" id="{7781710C-E246-5E5D-0D50-B982572C3F5D}"/>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000000"/>
              </a:solidFill>
              <a:ln w="27426" cap="flat">
                <a:noFill/>
                <a:prstDash val="solid"/>
                <a:miter/>
              </a:ln>
            </p:spPr>
            <p:txBody>
              <a:bodyPr rtlCol="0" anchor="ctr"/>
              <a:lstStyle/>
              <a:p>
                <a:pPr algn="l" rtl="0"/>
                <a:endParaRPr lang="en-US"/>
              </a:p>
            </p:txBody>
          </p:sp>
        </p:grpSp>
      </p:grpSp>
      <p:sp>
        <p:nvSpPr>
          <p:cNvPr id="3" name="Text Box 5">
            <a:extLst>
              <a:ext uri="{FF2B5EF4-FFF2-40B4-BE49-F238E27FC236}">
                <a16:creationId xmlns:a16="http://schemas.microsoft.com/office/drawing/2014/main" id="{38EAAAAA-DAAA-F494-E51E-9E3453D56CB7}"/>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882225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shrooms and parsley on a cutting board&#10;&#10;Description automatically generated">
            <a:extLst>
              <a:ext uri="{FF2B5EF4-FFF2-40B4-BE49-F238E27FC236}">
                <a16:creationId xmlns:a16="http://schemas.microsoft.com/office/drawing/2014/main" id="{F5EF0A95-FF38-EF6B-A903-1EE88D55F54C}"/>
              </a:ext>
            </a:extLst>
          </p:cNvPr>
          <p:cNvPicPr>
            <a:picLocks noChangeAspect="1"/>
          </p:cNvPicPr>
          <p:nvPr/>
        </p:nvPicPr>
        <p:blipFill>
          <a:blip r:embed="rId2"/>
          <a:stretch>
            <a:fillRect/>
          </a:stretch>
        </p:blipFill>
        <p:spPr>
          <a:xfrm>
            <a:off x="1297" y="6288159"/>
            <a:ext cx="7554113" cy="4445625"/>
          </a:xfrm>
          <a:prstGeom prst="rect">
            <a:avLst/>
          </a:prstGeom>
        </p:spPr>
      </p:pic>
      <p:grpSp>
        <p:nvGrpSpPr>
          <p:cNvPr id="61" name="Group 60">
            <a:extLst>
              <a:ext uri="{FF2B5EF4-FFF2-40B4-BE49-F238E27FC236}">
                <a16:creationId xmlns:a16="http://schemas.microsoft.com/office/drawing/2014/main" id="{E0D192C7-D5D0-00B8-27D2-8D9181ACB2D4}"/>
              </a:ext>
            </a:extLst>
          </p:cNvPr>
          <p:cNvGrpSpPr/>
          <p:nvPr/>
        </p:nvGrpSpPr>
        <p:grpSpPr>
          <a:xfrm>
            <a:off x="339447" y="7344848"/>
            <a:ext cx="4467096" cy="2729661"/>
            <a:chOff x="141575" y="481772"/>
            <a:chExt cx="4412840" cy="2339889"/>
          </a:xfrm>
          <a:solidFill>
            <a:srgbClr val="B2DEDD"/>
          </a:solidFill>
        </p:grpSpPr>
        <p:sp>
          <p:nvSpPr>
            <p:cNvPr id="62" name="Freeform 61">
              <a:extLst>
                <a:ext uri="{FF2B5EF4-FFF2-40B4-BE49-F238E27FC236}">
                  <a16:creationId xmlns:a16="http://schemas.microsoft.com/office/drawing/2014/main" id="{848F8108-69C9-F750-9162-E6E47E548FF9}"/>
                </a:ext>
              </a:extLst>
            </p:cNvPr>
            <p:cNvSpPr/>
            <p:nvPr/>
          </p:nvSpPr>
          <p:spPr>
            <a:xfrm>
              <a:off x="14157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grpFill/>
            <a:ln w="3598" cap="flat">
              <a:noFill/>
              <a:prstDash val="solid"/>
              <a:miter/>
            </a:ln>
          </p:spPr>
          <p:txBody>
            <a:bodyPr rtlCol="0" anchor="ctr"/>
            <a:lstStyle/>
            <a:p>
              <a:pPr algn="l" rtl="0"/>
              <a:endParaRPr lang="en-US" b="0" i="0">
                <a:latin typeface="Calibri" panose="020F0502020204030204" pitchFamily="34" charset="0"/>
              </a:endParaRPr>
            </a:p>
          </p:txBody>
        </p:sp>
        <p:sp>
          <p:nvSpPr>
            <p:cNvPr id="63" name="Freeform 62">
              <a:extLst>
                <a:ext uri="{FF2B5EF4-FFF2-40B4-BE49-F238E27FC236}">
                  <a16:creationId xmlns:a16="http://schemas.microsoft.com/office/drawing/2014/main" id="{7945C2AE-CEFA-BC40-028C-09DCE81DEAEC}"/>
                </a:ext>
              </a:extLst>
            </p:cNvPr>
            <p:cNvSpPr/>
            <p:nvPr/>
          </p:nvSpPr>
          <p:spPr>
            <a:xfrm>
              <a:off x="1723335" y="481772"/>
              <a:ext cx="2831080" cy="233988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grpFill/>
            <a:ln w="3598" cap="flat">
              <a:noFill/>
              <a:prstDash val="solid"/>
              <a:miter/>
            </a:ln>
          </p:spPr>
          <p:txBody>
            <a:bodyPr rtlCol="0" anchor="ctr"/>
            <a:lstStyle/>
            <a:p>
              <a:pPr algn="l" rtl="0"/>
              <a:endParaRPr lang="en-US" b="0" i="0">
                <a:latin typeface="Calibri" panose="020F0502020204030204" pitchFamily="34" charset="0"/>
              </a:endParaRPr>
            </a:p>
          </p:txBody>
        </p:sp>
      </p:grpSp>
      <p:sp>
        <p:nvSpPr>
          <p:cNvPr id="18" name="Rectangle 17">
            <a:extLst>
              <a:ext uri="{FF2B5EF4-FFF2-40B4-BE49-F238E27FC236}">
                <a16:creationId xmlns:a16="http://schemas.microsoft.com/office/drawing/2014/main" id="{0CF40106-EC0B-377C-3CD7-441A51B1464B}"/>
              </a:ext>
            </a:extLst>
          </p:cNvPr>
          <p:cNvSpPr/>
          <p:nvPr/>
        </p:nvSpPr>
        <p:spPr>
          <a:xfrm>
            <a:off x="0" y="699789"/>
            <a:ext cx="2506132" cy="1403507"/>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01" name="Group 100">
            <a:extLst>
              <a:ext uri="{FF2B5EF4-FFF2-40B4-BE49-F238E27FC236}">
                <a16:creationId xmlns:a16="http://schemas.microsoft.com/office/drawing/2014/main" id="{91E5A0AB-1A34-A549-AECB-B5C08639F05B}"/>
              </a:ext>
            </a:extLst>
          </p:cNvPr>
          <p:cNvGrpSpPr/>
          <p:nvPr/>
        </p:nvGrpSpPr>
        <p:grpSpPr>
          <a:xfrm flipV="1">
            <a:off x="-10088" y="992738"/>
            <a:ext cx="498763" cy="104373"/>
            <a:chOff x="3931516" y="7479258"/>
            <a:chExt cx="497571" cy="104123"/>
          </a:xfrm>
          <a:solidFill>
            <a:schemeClr val="tx1"/>
          </a:solidFill>
        </p:grpSpPr>
        <p:cxnSp>
          <p:nvCxnSpPr>
            <p:cNvPr id="102" name="Straight Connector 101">
              <a:extLst>
                <a:ext uri="{FF2B5EF4-FFF2-40B4-BE49-F238E27FC236}">
                  <a16:creationId xmlns:a16="http://schemas.microsoft.com/office/drawing/2014/main" id="{3952567C-5CB3-84FE-6DDF-8737D674EA20}"/>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7C35B1E2-F313-D8DB-F10C-463A5F8AF32E}"/>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4" name="TextBox 103">
            <a:extLst>
              <a:ext uri="{FF2B5EF4-FFF2-40B4-BE49-F238E27FC236}">
                <a16:creationId xmlns:a16="http://schemas.microsoft.com/office/drawing/2014/main" id="{A547EE0E-D588-057C-B4E4-F644D8A1DB7E}"/>
              </a:ext>
            </a:extLst>
          </p:cNvPr>
          <p:cNvSpPr txBox="1"/>
          <p:nvPr/>
        </p:nvSpPr>
        <p:spPr>
          <a:xfrm>
            <a:off x="496723" y="887162"/>
            <a:ext cx="5466529" cy="865365"/>
          </a:xfrm>
          <a:prstGeom prst="rect">
            <a:avLst/>
          </a:prstGeom>
          <a:noFill/>
        </p:spPr>
        <p:txBody>
          <a:bodyPr wrap="square">
            <a:spAutoFit/>
          </a:bodyPr>
          <a:lstStyle/>
          <a:p>
            <a:pPr algn="l" rtl="0">
              <a:lnSpc>
                <a:spcPts val="1960"/>
              </a:lnSpc>
            </a:pPr>
            <a:r>
              <a:rPr lang="en-IE" sz="2000" b="1">
                <a:effectLst/>
                <a:latin typeface="Calibri" panose="020F0502020204030204" pitchFamily="34" charset="0"/>
                <a:ea typeface="Times New Roman" panose="02020603050405020304" pitchFamily="18" charset="0"/>
              </a:rPr>
              <a:t>İleride Kalmak</a:t>
            </a:r>
          </a:p>
          <a:p>
            <a:pPr algn="l" rtl="0">
              <a:lnSpc>
                <a:spcPts val="1960"/>
              </a:lnSpc>
            </a:pPr>
            <a:endParaRPr lang="en-IE" sz="2000" b="1">
              <a:effectLst/>
              <a:latin typeface="Calibri" panose="020F0502020204030204" pitchFamily="34" charset="0"/>
              <a:ea typeface="Times New Roman" panose="02020603050405020304" pitchFamily="18" charset="0"/>
            </a:endParaRPr>
          </a:p>
          <a:p>
            <a:pPr algn="l" rtl="0">
              <a:lnSpc>
                <a:spcPts val="1960"/>
              </a:lnSpc>
            </a:pPr>
            <a:endParaRPr lang="en-IE" sz="2000" b="1">
              <a:effectLst/>
              <a:latin typeface="Calibri" panose="020F0502020204030204" pitchFamily="34" charset="0"/>
              <a:ea typeface="Times New Roman" panose="02020603050405020304" pitchFamily="18" charset="0"/>
            </a:endParaRPr>
          </a:p>
        </p:txBody>
      </p:sp>
      <p:sp>
        <p:nvSpPr>
          <p:cNvPr id="46" name="TextBox 45">
            <a:extLst>
              <a:ext uri="{FF2B5EF4-FFF2-40B4-BE49-F238E27FC236}">
                <a16:creationId xmlns:a16="http://schemas.microsoft.com/office/drawing/2014/main" id="{259ECCFC-6143-BFB3-4DD6-08CA3F2A2E61}"/>
              </a:ext>
            </a:extLst>
          </p:cNvPr>
          <p:cNvSpPr txBox="1"/>
          <p:nvPr/>
        </p:nvSpPr>
        <p:spPr>
          <a:xfrm>
            <a:off x="496723" y="532480"/>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04</a:t>
            </a:r>
          </a:p>
        </p:txBody>
      </p:sp>
      <p:sp>
        <p:nvSpPr>
          <p:cNvPr id="42" name="Slide Number Placeholder 5">
            <a:extLst>
              <a:ext uri="{FF2B5EF4-FFF2-40B4-BE49-F238E27FC236}">
                <a16:creationId xmlns:a16="http://schemas.microsoft.com/office/drawing/2014/main" id="{540C23A7-5F8E-C6E3-A654-64DE04649EC0}"/>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dirty="0" smtClean="0">
                <a:solidFill>
                  <a:schemeClr val="bg1"/>
                </a:solidFill>
                <a:latin typeface="Calibri"/>
                <a:ea typeface="Open Sans"/>
                <a:cs typeface="Calibri"/>
              </a:rPr>
              <a:pPr rtl="0"/>
              <a:t>68</a:t>
            </a:fld>
            <a:endParaRPr lang="en-US" sz="900">
              <a:solidFill>
                <a:schemeClr val="bg1"/>
              </a:solidFill>
              <a:latin typeface="Calibri"/>
              <a:ea typeface="Open Sans"/>
              <a:cs typeface="Calibri"/>
            </a:endParaRPr>
          </a:p>
        </p:txBody>
      </p:sp>
      <p:sp>
        <p:nvSpPr>
          <p:cNvPr id="28" name="Text Placeholder 2">
            <a:extLst>
              <a:ext uri="{FF2B5EF4-FFF2-40B4-BE49-F238E27FC236}">
                <a16:creationId xmlns:a16="http://schemas.microsoft.com/office/drawing/2014/main" id="{0E898E55-8E43-9FE4-7691-D5BAF829AECF}"/>
              </a:ext>
            </a:extLst>
          </p:cNvPr>
          <p:cNvSpPr txBox="1">
            <a:spLocks/>
          </p:cNvSpPr>
          <p:nvPr/>
        </p:nvSpPr>
        <p:spPr>
          <a:xfrm>
            <a:off x="2615597" y="664890"/>
            <a:ext cx="4800904" cy="287057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Devamlı öğrenme: </a:t>
            </a:r>
            <a:r>
              <a:rPr lang="tr-TR">
                <a:solidFill>
                  <a:schemeClr val="tx1"/>
                </a:solidFill>
                <a:latin typeface="Calibri"/>
                <a:ea typeface="Calibri"/>
                <a:cs typeface="Calibri"/>
              </a:rPr>
              <a:t>Etik gıda sektöründeki en son trendler, yenilikler ve en iyi uygulamalar hakkında bilgi sahibi olun. Sektör konferanslarına katılın, web seminerlerine katılın ve sektörde bir adım önde olmak için sektör dernekleriyle bağlantı kurun.</a:t>
            </a:r>
          </a:p>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Ağ Oluşturma ve İşbirliği: </a:t>
            </a:r>
            <a:r>
              <a:rPr lang="tr-TR">
                <a:solidFill>
                  <a:schemeClr val="tx1"/>
                </a:solidFill>
                <a:latin typeface="Calibri"/>
                <a:ea typeface="Calibri"/>
                <a:cs typeface="Calibri"/>
              </a:rPr>
              <a:t>Sektör profesyonelleri, tedarikçiler ve etik gıda girişimcilerinden oluşan güçlü bir ağ oluşturun. Sektörün büyümesini kolektif olarak desteklemek için işbirliği yapın, içgörüleri paylaşın ve birbirinizin deneyimlerinden öğrenin.</a:t>
            </a:r>
          </a:p>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Geribildirim İsteyin: </a:t>
            </a:r>
            <a:r>
              <a:rPr lang="tr-TR">
                <a:solidFill>
                  <a:schemeClr val="tx1"/>
                </a:solidFill>
                <a:latin typeface="Calibri"/>
                <a:ea typeface="Calibri"/>
                <a:cs typeface="Calibri"/>
              </a:rPr>
              <a:t>Müşterilerinizden, tedarikçilerinizden ve çalışanlarınızdan düzenli olarak geri bildirim isteyin. Bu geri bildirim, iyileştirilecek alanları belirlemenize, değişen tüketici tercihlerini anlamanıza ve etik uygulamalarınızı iyileştirmenize yardımcı olabilir.</a:t>
            </a:r>
          </a:p>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Tüketici Tercihlerine ve Düzenlemelere Uyum: </a:t>
            </a:r>
            <a:r>
              <a:rPr lang="tr-TR">
                <a:solidFill>
                  <a:schemeClr val="tx1"/>
                </a:solidFill>
                <a:latin typeface="Calibri"/>
                <a:ea typeface="Calibri"/>
                <a:cs typeface="Calibri"/>
              </a:rPr>
              <a:t>Değişen tüketici tercihleri ​​ve düzenleyici ortamlarla uyum sağlamak için iş uygulamalarınızı sürekli olarak değerlendirin ve uyarlayın. Hedef pazarınızın beklentilerini karşılamak için esnek ve değişime açık kalın.</a:t>
            </a: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sp>
        <p:nvSpPr>
          <p:cNvPr id="94" name="Rectangle 93">
            <a:extLst>
              <a:ext uri="{FF2B5EF4-FFF2-40B4-BE49-F238E27FC236}">
                <a16:creationId xmlns:a16="http://schemas.microsoft.com/office/drawing/2014/main" id="{8CB657B0-1F48-244F-C7DE-776BDCBC42F5}"/>
              </a:ext>
            </a:extLst>
          </p:cNvPr>
          <p:cNvSpPr/>
          <p:nvPr/>
        </p:nvSpPr>
        <p:spPr>
          <a:xfrm>
            <a:off x="10088" y="3996887"/>
            <a:ext cx="2506132" cy="1746140"/>
          </a:xfrm>
          <a:prstGeom prst="rect">
            <a:avLst/>
          </a:prstGeom>
          <a:solidFill>
            <a:srgbClr val="B2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95" name="Group 94">
            <a:extLst>
              <a:ext uri="{FF2B5EF4-FFF2-40B4-BE49-F238E27FC236}">
                <a16:creationId xmlns:a16="http://schemas.microsoft.com/office/drawing/2014/main" id="{7ADB8230-288C-016B-5832-60F513C68176}"/>
              </a:ext>
            </a:extLst>
          </p:cNvPr>
          <p:cNvGrpSpPr/>
          <p:nvPr/>
        </p:nvGrpSpPr>
        <p:grpSpPr>
          <a:xfrm flipV="1">
            <a:off x="0" y="4289836"/>
            <a:ext cx="498763" cy="104373"/>
            <a:chOff x="3931516" y="7479258"/>
            <a:chExt cx="497571" cy="104123"/>
          </a:xfrm>
          <a:solidFill>
            <a:schemeClr val="tx1"/>
          </a:solidFill>
        </p:grpSpPr>
        <p:cxnSp>
          <p:nvCxnSpPr>
            <p:cNvPr id="96" name="Straight Connector 95">
              <a:extLst>
                <a:ext uri="{FF2B5EF4-FFF2-40B4-BE49-F238E27FC236}">
                  <a16:creationId xmlns:a16="http://schemas.microsoft.com/office/drawing/2014/main" id="{A1D32496-6EEE-CB1D-0CAE-902FD06E2EAF}"/>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4BBFE092-6987-5226-1743-14A5D1E310C0}"/>
                </a:ext>
              </a:extLst>
            </p:cNvPr>
            <p:cNvSpPr/>
            <p:nvPr/>
          </p:nvSpPr>
          <p:spPr>
            <a:xfrm>
              <a:off x="4324964" y="7479258"/>
              <a:ext cx="104123" cy="10412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98" name="TextBox 97">
            <a:extLst>
              <a:ext uri="{FF2B5EF4-FFF2-40B4-BE49-F238E27FC236}">
                <a16:creationId xmlns:a16="http://schemas.microsoft.com/office/drawing/2014/main" id="{4F270DD7-BE8F-C1D8-ECFE-74C98A9F5ED0}"/>
              </a:ext>
            </a:extLst>
          </p:cNvPr>
          <p:cNvSpPr txBox="1"/>
          <p:nvPr/>
        </p:nvSpPr>
        <p:spPr>
          <a:xfrm>
            <a:off x="506811" y="4184260"/>
            <a:ext cx="1715437" cy="1121846"/>
          </a:xfrm>
          <a:prstGeom prst="rect">
            <a:avLst/>
          </a:prstGeom>
          <a:noFill/>
        </p:spPr>
        <p:txBody>
          <a:bodyPr wrap="square">
            <a:spAutoFit/>
          </a:bodyPr>
          <a:lstStyle/>
          <a:p>
            <a:pPr algn="l" rtl="0">
              <a:lnSpc>
                <a:spcPts val="1960"/>
              </a:lnSpc>
            </a:pPr>
            <a:r>
              <a:rPr lang="en-IE" sz="2000" b="1">
                <a:effectLst/>
                <a:latin typeface="Calibri" panose="020F0502020204030204" pitchFamily="34" charset="0"/>
                <a:ea typeface="Times New Roman" panose="02020603050405020304" pitchFamily="18" charset="0"/>
              </a:rPr>
              <a:t>Etik Taahhütünüzü Korumak</a:t>
            </a:r>
          </a:p>
          <a:p>
            <a:pPr algn="l" rtl="0">
              <a:lnSpc>
                <a:spcPts val="1960"/>
              </a:lnSpc>
            </a:pPr>
            <a:endParaRPr lang="en-IE" sz="2000" b="1">
              <a:effectLst/>
              <a:latin typeface="Calibri" panose="020F0502020204030204" pitchFamily="34" charset="0"/>
              <a:ea typeface="Times New Roman" panose="02020603050405020304" pitchFamily="18" charset="0"/>
            </a:endParaRPr>
          </a:p>
        </p:txBody>
      </p:sp>
      <p:sp>
        <p:nvSpPr>
          <p:cNvPr id="99" name="TextBox 98">
            <a:extLst>
              <a:ext uri="{FF2B5EF4-FFF2-40B4-BE49-F238E27FC236}">
                <a16:creationId xmlns:a16="http://schemas.microsoft.com/office/drawing/2014/main" id="{72DCA4BD-5B19-932F-B2E4-FD1DD2D47380}"/>
              </a:ext>
            </a:extLst>
          </p:cNvPr>
          <p:cNvSpPr txBox="1"/>
          <p:nvPr/>
        </p:nvSpPr>
        <p:spPr>
          <a:xfrm>
            <a:off x="506811" y="3829578"/>
            <a:ext cx="1565206" cy="472117"/>
          </a:xfrm>
          <a:prstGeom prst="rect">
            <a:avLst/>
          </a:prstGeom>
          <a:noFill/>
        </p:spPr>
        <p:txBody>
          <a:bodyPr wrap="square">
            <a:spAutoFit/>
          </a:bodyPr>
          <a:lstStyle/>
          <a:p>
            <a:pPr algn="l" rtl="0">
              <a:lnSpc>
                <a:spcPts val="2440"/>
              </a:lnSpc>
              <a:tabLst>
                <a:tab pos="177800" algn="l"/>
              </a:tabLst>
            </a:pPr>
            <a:r>
              <a:rPr lang="en-US" sz="4400" b="1">
                <a:solidFill>
                  <a:srgbClr val="F79037"/>
                </a:solidFill>
                <a:latin typeface="Calibri" panose="020F0502020204030204" pitchFamily="34" charset="0"/>
                <a:cs typeface="Calibri" panose="020F0502020204030204" pitchFamily="34" charset="0"/>
              </a:rPr>
              <a:t>05</a:t>
            </a:r>
          </a:p>
        </p:txBody>
      </p:sp>
      <p:sp>
        <p:nvSpPr>
          <p:cNvPr id="100" name="Text Placeholder 2">
            <a:extLst>
              <a:ext uri="{FF2B5EF4-FFF2-40B4-BE49-F238E27FC236}">
                <a16:creationId xmlns:a16="http://schemas.microsoft.com/office/drawing/2014/main" id="{A036E836-22BE-C930-04C7-344230A7A665}"/>
              </a:ext>
            </a:extLst>
          </p:cNvPr>
          <p:cNvSpPr txBox="1">
            <a:spLocks/>
          </p:cNvSpPr>
          <p:nvPr/>
        </p:nvSpPr>
        <p:spPr>
          <a:xfrm>
            <a:off x="2576839" y="3913131"/>
            <a:ext cx="4800905" cy="2870573"/>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Temel Değerler ve Misyon: </a:t>
            </a:r>
            <a:r>
              <a:rPr lang="tr-TR">
                <a:solidFill>
                  <a:schemeClr val="tx1"/>
                </a:solidFill>
                <a:latin typeface="Calibri"/>
                <a:ea typeface="Calibri"/>
                <a:cs typeface="Calibri"/>
              </a:rPr>
              <a:t>Etik vizyonunuzu ve misyonunuzu işinizin merkezinde tutun. Operasyonlarınızın tüm yönlerinin etik taahhüdünüzle uyumlu olmasını sağlamak için temel değerlerinizi düzenli olarak yeniden gözden geçirin ve güçlendirin.</a:t>
            </a:r>
          </a:p>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Etik Tedarik Zinciri Yönetimi: </a:t>
            </a:r>
            <a:r>
              <a:rPr lang="tr-TR">
                <a:solidFill>
                  <a:schemeClr val="tx1"/>
                </a:solidFill>
                <a:latin typeface="Calibri"/>
                <a:ea typeface="Calibri"/>
                <a:cs typeface="Calibri"/>
              </a:rPr>
              <a:t>Etik kaynak kullanımı, adil ticaret uygulamaları ve sürdürülebilirliği sağlamak için tedarik zincirinizi sürekli olarak değerlendirin ve iyileştirin. Değerlerinizi paylaşan tedarikçilerle uzun vadeli ilişkiler kurun.</a:t>
            </a:r>
          </a:p>
          <a:p>
            <a:pPr marL="171450" indent="-171450" algn="l">
              <a:buClr>
                <a:srgbClr val="F1A0C2"/>
              </a:buClr>
              <a:buFont typeface="Arial" panose="020B0604020202020204" pitchFamily="34" charset="0"/>
              <a:buChar char="•"/>
              <a:tabLst>
                <a:tab pos="177800" algn="l"/>
              </a:tabLst>
            </a:pPr>
            <a:r>
              <a:rPr lang="tr-TR" b="1">
                <a:solidFill>
                  <a:srgbClr val="F79037"/>
                </a:solidFill>
                <a:latin typeface="Calibri"/>
                <a:ea typeface="Calibri"/>
                <a:cs typeface="Calibri"/>
              </a:rPr>
              <a:t>Paydaşların Katılımı: </a:t>
            </a:r>
            <a:r>
              <a:rPr lang="tr-TR">
                <a:solidFill>
                  <a:schemeClr val="tx1"/>
                </a:solidFill>
                <a:latin typeface="Calibri"/>
                <a:ea typeface="Calibri"/>
                <a:cs typeface="Calibri"/>
              </a:rPr>
              <a:t>Müşteriler, çalışanlar, tedarikçiler ve yerel topluluklar dahil olmak üzere paydaşlarınızla etkileşime geçin. Etik girişimlerinizi iletin, onları karar alma süreçlerine dahil edin ve geri bildirimlerini ve önerilerini dinleyin.</a:t>
            </a:r>
          </a:p>
          <a:p>
            <a:pPr marL="171450" indent="-171450" algn="l" rtl="0">
              <a:buClr>
                <a:srgbClr val="F1A0C2"/>
              </a:buClr>
              <a:buFont typeface="Arial" panose="020B0604020202020204" pitchFamily="34" charset="0"/>
              <a:buChar char="•"/>
              <a:tabLst>
                <a:tab pos="177800" algn="l"/>
              </a:tabLst>
            </a:pPr>
            <a:endParaRPr lang="tr-TR">
              <a:solidFill>
                <a:schemeClr val="tx1"/>
              </a:solidFill>
              <a:ea typeface="Calibri"/>
            </a:endParaRPr>
          </a:p>
        </p:txBody>
      </p:sp>
      <p:grpSp>
        <p:nvGrpSpPr>
          <p:cNvPr id="15" name="Group 14">
            <a:extLst>
              <a:ext uri="{FF2B5EF4-FFF2-40B4-BE49-F238E27FC236}">
                <a16:creationId xmlns:a16="http://schemas.microsoft.com/office/drawing/2014/main" id="{6C1F2FEB-DEA5-A092-057C-5C30E02E5FD8}"/>
              </a:ext>
            </a:extLst>
          </p:cNvPr>
          <p:cNvGrpSpPr/>
          <p:nvPr/>
        </p:nvGrpSpPr>
        <p:grpSpPr>
          <a:xfrm>
            <a:off x="577689" y="5115206"/>
            <a:ext cx="943707" cy="943954"/>
            <a:chOff x="10376768" y="3823816"/>
            <a:chExt cx="923646" cy="923888"/>
          </a:xfrm>
        </p:grpSpPr>
        <p:sp>
          <p:nvSpPr>
            <p:cNvPr id="16" name="Freeform 15">
              <a:extLst>
                <a:ext uri="{FF2B5EF4-FFF2-40B4-BE49-F238E27FC236}">
                  <a16:creationId xmlns:a16="http://schemas.microsoft.com/office/drawing/2014/main" id="{C815680F-C677-264E-2B20-8871FB2A910B}"/>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79037"/>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E464A498-2170-E075-454A-1C4584E3280A}"/>
                </a:ext>
              </a:extLst>
            </p:cNvPr>
            <p:cNvGrpSpPr/>
            <p:nvPr/>
          </p:nvGrpSpPr>
          <p:grpSpPr>
            <a:xfrm>
              <a:off x="10376768" y="3823816"/>
              <a:ext cx="923646" cy="923888"/>
              <a:chOff x="10376768" y="3823816"/>
              <a:chExt cx="923646" cy="923888"/>
            </a:xfrm>
            <a:solidFill>
              <a:srgbClr val="010101"/>
            </a:solidFill>
          </p:grpSpPr>
          <p:sp>
            <p:nvSpPr>
              <p:cNvPr id="19" name="Freeform 18">
                <a:extLst>
                  <a:ext uri="{FF2B5EF4-FFF2-40B4-BE49-F238E27FC236}">
                    <a16:creationId xmlns:a16="http://schemas.microsoft.com/office/drawing/2014/main" id="{0AEA9A42-C0AE-F9EA-7A72-2265297EA998}"/>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709BE6C2-7959-7132-56C8-8C48E43DD6F0}"/>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BAB3AB70-AA29-0DA0-A3DD-9B4B6174E22F}"/>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solidFill>
                <a:srgbClr val="010101"/>
              </a:solidFill>
              <a:ln w="9028" cap="flat">
                <a:noFill/>
                <a:prstDash val="solid"/>
                <a:miter/>
              </a:ln>
            </p:spPr>
            <p:txBody>
              <a:bodyPr rtlCol="0" anchor="ctr"/>
              <a:lstStyle/>
              <a:p>
                <a:pPr algn="l" rtl="0"/>
                <a:endParaRPr lang="en-US">
                  <a:latin typeface="Calibri" panose="020F0502020204030204" pitchFamily="34" charset="0"/>
                  <a:cs typeface="Calibri" panose="020F0502020204030204" pitchFamily="34" charset="0"/>
                </a:endParaRPr>
              </a:p>
            </p:txBody>
          </p:sp>
        </p:grpSp>
      </p:grpSp>
      <p:grpSp>
        <p:nvGrpSpPr>
          <p:cNvPr id="22" name="Graphic 3">
            <a:extLst>
              <a:ext uri="{FF2B5EF4-FFF2-40B4-BE49-F238E27FC236}">
                <a16:creationId xmlns:a16="http://schemas.microsoft.com/office/drawing/2014/main" id="{12549EB9-8B1F-ABAB-C38C-C729C6629741}"/>
              </a:ext>
            </a:extLst>
          </p:cNvPr>
          <p:cNvGrpSpPr/>
          <p:nvPr/>
        </p:nvGrpSpPr>
        <p:grpSpPr>
          <a:xfrm>
            <a:off x="586381" y="1676214"/>
            <a:ext cx="850180" cy="854163"/>
            <a:chOff x="10641325" y="2076985"/>
            <a:chExt cx="1044352" cy="1049245"/>
          </a:xfrm>
        </p:grpSpPr>
        <p:sp>
          <p:nvSpPr>
            <p:cNvPr id="23" name="Freeform 22">
              <a:extLst>
                <a:ext uri="{FF2B5EF4-FFF2-40B4-BE49-F238E27FC236}">
                  <a16:creationId xmlns:a16="http://schemas.microsoft.com/office/drawing/2014/main" id="{62D481CD-34F7-8AFD-18F4-CC884D2CD194}"/>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F79037"/>
            </a:solidFill>
            <a:ln w="27426" cap="flat">
              <a:noFill/>
              <a:prstDash val="solid"/>
              <a:miter/>
            </a:ln>
          </p:spPr>
          <p:txBody>
            <a:bodyPr rtlCol="0" anchor="ctr"/>
            <a:lstStyle/>
            <a:p>
              <a:pPr algn="l" rtl="0"/>
              <a:endParaRPr lang="en-US"/>
            </a:p>
          </p:txBody>
        </p:sp>
        <p:grpSp>
          <p:nvGrpSpPr>
            <p:cNvPr id="24" name="Graphic 3">
              <a:extLst>
                <a:ext uri="{FF2B5EF4-FFF2-40B4-BE49-F238E27FC236}">
                  <a16:creationId xmlns:a16="http://schemas.microsoft.com/office/drawing/2014/main" id="{F86C6083-B600-0F8A-144F-38B602D785A0}"/>
                </a:ext>
              </a:extLst>
            </p:cNvPr>
            <p:cNvGrpSpPr/>
            <p:nvPr/>
          </p:nvGrpSpPr>
          <p:grpSpPr>
            <a:xfrm>
              <a:off x="10641325" y="2076985"/>
              <a:ext cx="1044352" cy="1049245"/>
              <a:chOff x="10641325" y="2076985"/>
              <a:chExt cx="1044352" cy="1049245"/>
            </a:xfrm>
            <a:solidFill>
              <a:srgbClr val="000000"/>
            </a:solidFill>
          </p:grpSpPr>
          <p:sp>
            <p:nvSpPr>
              <p:cNvPr id="25" name="Freeform 24">
                <a:extLst>
                  <a:ext uri="{FF2B5EF4-FFF2-40B4-BE49-F238E27FC236}">
                    <a16:creationId xmlns:a16="http://schemas.microsoft.com/office/drawing/2014/main" id="{846E3DFD-DF0F-C7D7-C0B8-E6D78F939470}"/>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solidFill>
                <a:srgbClr val="000000"/>
              </a:solidFill>
              <a:ln w="27426"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BF3B5547-CAB9-2CDE-BFAD-C81F9A4C2676}"/>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solidFill>
                <a:srgbClr val="000000"/>
              </a:solidFill>
              <a:ln w="27426" cap="flat">
                <a:noFill/>
                <a:prstDash val="solid"/>
                <a:miter/>
              </a:ln>
            </p:spPr>
            <p:txBody>
              <a:bodyPr rtlCol="0" anchor="ctr"/>
              <a:lstStyle/>
              <a:p>
                <a:pPr algn="l" rtl="0"/>
                <a:endParaRPr lang="en-US"/>
              </a:p>
            </p:txBody>
          </p:sp>
          <p:sp>
            <p:nvSpPr>
              <p:cNvPr id="27" name="Freeform 26">
                <a:extLst>
                  <a:ext uri="{FF2B5EF4-FFF2-40B4-BE49-F238E27FC236}">
                    <a16:creationId xmlns:a16="http://schemas.microsoft.com/office/drawing/2014/main" id="{35A6B990-8DC3-2BBF-0BF9-E5AF58A989BD}"/>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solidFill>
                <a:srgbClr val="000000"/>
              </a:solidFill>
              <a:ln w="27426" cap="flat">
                <a:noFill/>
                <a:prstDash val="solid"/>
                <a:miter/>
              </a:ln>
            </p:spPr>
            <p:txBody>
              <a:bodyPr rtlCol="0" anchor="ctr"/>
              <a:lstStyle/>
              <a:p>
                <a:pPr algn="l" rtl="0"/>
                <a:endParaRPr lang="en-US"/>
              </a:p>
            </p:txBody>
          </p:sp>
          <p:sp>
            <p:nvSpPr>
              <p:cNvPr id="38" name="Freeform 37">
                <a:extLst>
                  <a:ext uri="{FF2B5EF4-FFF2-40B4-BE49-F238E27FC236}">
                    <a16:creationId xmlns:a16="http://schemas.microsoft.com/office/drawing/2014/main" id="{13E5E778-E3DF-9840-F67E-2AA6BF4BB19D}"/>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solidFill>
                <a:srgbClr val="000000"/>
              </a:solidFill>
              <a:ln w="27426" cap="flat">
                <a:noFill/>
                <a:prstDash val="solid"/>
                <a:miter/>
              </a:ln>
            </p:spPr>
            <p:txBody>
              <a:bodyPr rtlCol="0" anchor="ctr"/>
              <a:lstStyle/>
              <a:p>
                <a:pPr algn="l" rtl="0"/>
                <a:endParaRPr lang="en-US"/>
              </a:p>
            </p:txBody>
          </p:sp>
          <p:sp>
            <p:nvSpPr>
              <p:cNvPr id="45" name="Freeform 44">
                <a:extLst>
                  <a:ext uri="{FF2B5EF4-FFF2-40B4-BE49-F238E27FC236}">
                    <a16:creationId xmlns:a16="http://schemas.microsoft.com/office/drawing/2014/main" id="{150B6D9D-1374-ACF6-FFFF-BD66F9ED2BE1}"/>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solidFill>
                <a:srgbClr val="000000"/>
              </a:solidFill>
              <a:ln w="27426" cap="flat">
                <a:noFill/>
                <a:prstDash val="solid"/>
                <a:miter/>
              </a:ln>
            </p:spPr>
            <p:txBody>
              <a:bodyPr rtlCol="0" anchor="ctr"/>
              <a:lstStyle/>
              <a:p>
                <a:pPr algn="l" rtl="0"/>
                <a:endParaRPr lang="en-US"/>
              </a:p>
            </p:txBody>
          </p:sp>
          <p:sp>
            <p:nvSpPr>
              <p:cNvPr id="49" name="Freeform 48">
                <a:extLst>
                  <a:ext uri="{FF2B5EF4-FFF2-40B4-BE49-F238E27FC236}">
                    <a16:creationId xmlns:a16="http://schemas.microsoft.com/office/drawing/2014/main" id="{08525BCF-2994-93E7-3287-3D7FFB19064B}"/>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solidFill>
                <a:srgbClr val="000000"/>
              </a:solidFill>
              <a:ln w="27426" cap="flat">
                <a:noFill/>
                <a:prstDash val="solid"/>
                <a:miter/>
              </a:ln>
            </p:spPr>
            <p:txBody>
              <a:bodyPr rtlCol="0" anchor="ctr"/>
              <a:lstStyle/>
              <a:p>
                <a:pPr algn="l" rtl="0"/>
                <a:endParaRPr lang="en-US"/>
              </a:p>
            </p:txBody>
          </p:sp>
          <p:sp>
            <p:nvSpPr>
              <p:cNvPr id="50" name="Freeform 49">
                <a:extLst>
                  <a:ext uri="{FF2B5EF4-FFF2-40B4-BE49-F238E27FC236}">
                    <a16:creationId xmlns:a16="http://schemas.microsoft.com/office/drawing/2014/main" id="{E3457672-0D81-86F8-3D32-C16B4A4E9587}"/>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solidFill>
                <a:srgbClr val="000000"/>
              </a:solidFill>
              <a:ln w="27426" cap="flat">
                <a:noFill/>
                <a:prstDash val="solid"/>
                <a:miter/>
              </a:ln>
            </p:spPr>
            <p:txBody>
              <a:bodyPr rtlCol="0" anchor="ctr"/>
              <a:lstStyle/>
              <a:p>
                <a:pPr algn="l" rtl="0"/>
                <a:endParaRPr lang="en-US"/>
              </a:p>
            </p:txBody>
          </p:sp>
          <p:sp>
            <p:nvSpPr>
              <p:cNvPr id="51" name="Freeform 50">
                <a:extLst>
                  <a:ext uri="{FF2B5EF4-FFF2-40B4-BE49-F238E27FC236}">
                    <a16:creationId xmlns:a16="http://schemas.microsoft.com/office/drawing/2014/main" id="{6FF976D2-06EF-8B74-FDE1-DF8E9EA1A83D}"/>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solidFill>
                <a:srgbClr val="000000"/>
              </a:solidFill>
              <a:ln w="27426" cap="flat">
                <a:noFill/>
                <a:prstDash val="solid"/>
                <a:miter/>
              </a:ln>
            </p:spPr>
            <p:txBody>
              <a:bodyPr rtlCol="0" anchor="ctr"/>
              <a:lstStyle/>
              <a:p>
                <a:pPr algn="l" rtl="0"/>
                <a:endParaRPr lang="en-US"/>
              </a:p>
            </p:txBody>
          </p:sp>
          <p:sp>
            <p:nvSpPr>
              <p:cNvPr id="52" name="Freeform 51">
                <a:extLst>
                  <a:ext uri="{FF2B5EF4-FFF2-40B4-BE49-F238E27FC236}">
                    <a16:creationId xmlns:a16="http://schemas.microsoft.com/office/drawing/2014/main" id="{DE876D74-B983-9F89-E6CA-06EC63BB749A}"/>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solidFill>
                <a:srgbClr val="000000"/>
              </a:solidFill>
              <a:ln w="27426" cap="flat">
                <a:noFill/>
                <a:prstDash val="solid"/>
                <a:miter/>
              </a:ln>
            </p:spPr>
            <p:txBody>
              <a:bodyPr rtlCol="0" anchor="ctr"/>
              <a:lstStyle/>
              <a:p>
                <a:pPr algn="l" rtl="0"/>
                <a:endParaRPr lang="en-US"/>
              </a:p>
            </p:txBody>
          </p:sp>
          <p:sp>
            <p:nvSpPr>
              <p:cNvPr id="53" name="Freeform 52">
                <a:extLst>
                  <a:ext uri="{FF2B5EF4-FFF2-40B4-BE49-F238E27FC236}">
                    <a16:creationId xmlns:a16="http://schemas.microsoft.com/office/drawing/2014/main" id="{46A5C214-F3D8-696C-6688-6D0F2B45B919}"/>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solidFill>
                <a:srgbClr val="000000"/>
              </a:solidFill>
              <a:ln w="27426" cap="flat">
                <a:noFill/>
                <a:prstDash val="solid"/>
                <a:miter/>
              </a:ln>
            </p:spPr>
            <p:txBody>
              <a:bodyPr rtlCol="0" anchor="ctr"/>
              <a:lstStyle/>
              <a:p>
                <a:pPr algn="l" rtl="0"/>
                <a:endParaRPr lang="en-US"/>
              </a:p>
            </p:txBody>
          </p:sp>
        </p:grpSp>
      </p:grpSp>
      <p:sp>
        <p:nvSpPr>
          <p:cNvPr id="55" name="Text Placeholder 2">
            <a:extLst>
              <a:ext uri="{FF2B5EF4-FFF2-40B4-BE49-F238E27FC236}">
                <a16:creationId xmlns:a16="http://schemas.microsoft.com/office/drawing/2014/main" id="{0DB22CE6-5945-9F06-7498-11C92F7C045C}"/>
              </a:ext>
            </a:extLst>
          </p:cNvPr>
          <p:cNvSpPr txBox="1">
            <a:spLocks/>
          </p:cNvSpPr>
          <p:nvPr/>
        </p:nvSpPr>
        <p:spPr>
          <a:xfrm>
            <a:off x="550302" y="7632097"/>
            <a:ext cx="4053073" cy="2077084"/>
          </a:xfrm>
          <a:prstGeom prst="rect">
            <a:avLst/>
          </a:prstGeom>
        </p:spPr>
        <p:txBody>
          <a:bodyPr lIns="91440" tIns="45720" rIns="91440" bIns="45720"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58595B"/>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lnSpc>
                <a:spcPts val="1220"/>
              </a:lnSpc>
              <a:buClr>
                <a:srgbClr val="F1A0C2"/>
              </a:buClr>
              <a:tabLst>
                <a:tab pos="177800" algn="l"/>
              </a:tabLst>
            </a:pPr>
            <a:r>
              <a:rPr lang="tr-TR">
                <a:solidFill>
                  <a:schemeClr val="tx1"/>
                </a:solidFill>
                <a:latin typeface="Calibri"/>
                <a:ea typeface="Calibri"/>
                <a:cs typeface="Calibri"/>
              </a:rPr>
              <a:t>Etik bir gıda işletmesi kurmanın ve yürütmenin zorlukları muhakkak ki var, ancak hem finansal hem de toplumsal olarak ödüllendirilme olasılığı çok büyük. Etik misyonunuza bağlı kalın, yeniliği benimseyin ve değişen ortama sürekli uyum sağlayın. Daha sürdürülebilir ve sorumlu bir gıda endüstrisine katkıda bulundukça etkinizin kârlılığın ötesine geçtiğini unutmayın.</a:t>
            </a:r>
          </a:p>
          <a:p>
            <a:pPr algn="l" rtl="0">
              <a:lnSpc>
                <a:spcPts val="1220"/>
              </a:lnSpc>
              <a:buClr>
                <a:srgbClr val="F1A0C2"/>
              </a:buClr>
              <a:tabLst>
                <a:tab pos="177800" algn="l"/>
              </a:tabLst>
            </a:pPr>
            <a:endParaRPr lang="tr-TR">
              <a:solidFill>
                <a:schemeClr val="tx1"/>
              </a:solidFill>
              <a:ea typeface="Calibri"/>
            </a:endParaRPr>
          </a:p>
          <a:p>
            <a:pPr algn="l">
              <a:lnSpc>
                <a:spcPts val="1220"/>
              </a:lnSpc>
              <a:buClr>
                <a:srgbClr val="F1A0C2"/>
              </a:buClr>
              <a:tabLst>
                <a:tab pos="177800" algn="l"/>
              </a:tabLst>
            </a:pPr>
            <a:r>
              <a:rPr lang="tr-TR">
                <a:solidFill>
                  <a:schemeClr val="tx1"/>
                </a:solidFill>
                <a:latin typeface="Calibri"/>
                <a:ea typeface="Calibri"/>
                <a:cs typeface="Calibri"/>
              </a:rPr>
              <a:t>Etik gıda sektörü sektörünün gelecekteki manzarası, başarılı olmaya nasıl devam edebileceğiniz ve işiniz aracılığıyla olumlu bir etki yaratabileceğiniz konusunda net bir vizyona sahip olduğunuzu umuyoruz. Açık erişim kursumuz tarafından desteklenen bu bilgi, sizi önünüzdeki yolda ilerlemek ve başarılı bir etik gıda girişimcisi olarak yolculuğunuza devam etmek için gereken bilgilerle donatmalıdır.</a:t>
            </a:r>
          </a:p>
          <a:p>
            <a:pPr algn="l" rtl="0">
              <a:lnSpc>
                <a:spcPts val="1220"/>
              </a:lnSpc>
              <a:buClr>
                <a:srgbClr val="F1A0C2"/>
              </a:buClr>
              <a:tabLst>
                <a:tab pos="177800" algn="l"/>
              </a:tabLst>
            </a:pPr>
            <a:endParaRPr lang="tr-TR">
              <a:solidFill>
                <a:schemeClr val="tx1"/>
              </a:solidFill>
              <a:ea typeface="Calibri"/>
            </a:endParaRPr>
          </a:p>
        </p:txBody>
      </p:sp>
      <p:sp>
        <p:nvSpPr>
          <p:cNvPr id="57" name="Freeform 56">
            <a:extLst>
              <a:ext uri="{FF2B5EF4-FFF2-40B4-BE49-F238E27FC236}">
                <a16:creationId xmlns:a16="http://schemas.microsoft.com/office/drawing/2014/main" id="{17677853-C81F-7489-2BA2-36F1EB5B85F7}"/>
              </a:ext>
            </a:extLst>
          </p:cNvPr>
          <p:cNvSpPr/>
          <p:nvPr/>
        </p:nvSpPr>
        <p:spPr>
          <a:xfrm>
            <a:off x="-252695" y="7001630"/>
            <a:ext cx="3352865" cy="575832"/>
          </a:xfrm>
          <a:custGeom>
            <a:avLst/>
            <a:gdLst>
              <a:gd name="connsiteX0" fmla="*/ 0 w 3352865"/>
              <a:gd name="connsiteY0" fmla="*/ 0 h 575832"/>
              <a:gd name="connsiteX1" fmla="*/ 3038609 w 3352865"/>
              <a:gd name="connsiteY1" fmla="*/ 0 h 575832"/>
              <a:gd name="connsiteX2" fmla="*/ 3352865 w 3352865"/>
              <a:gd name="connsiteY2" fmla="*/ 311579 h 575832"/>
              <a:gd name="connsiteX3" fmla="*/ 3352865 w 3352865"/>
              <a:gd name="connsiteY3" fmla="*/ 575831 h 575832"/>
              <a:gd name="connsiteX4" fmla="*/ 2561032 w 3352865"/>
              <a:gd name="connsiteY4" fmla="*/ 575831 h 575832"/>
              <a:gd name="connsiteX5" fmla="*/ 2561032 w 3352865"/>
              <a:gd name="connsiteY5" fmla="*/ 575832 h 575832"/>
              <a:gd name="connsiteX6" fmla="*/ 0 w 3352865"/>
              <a:gd name="connsiteY6" fmla="*/ 575832 h 575832"/>
              <a:gd name="connsiteX7" fmla="*/ 0 w 3352865"/>
              <a:gd name="connsiteY7" fmla="*/ 0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65" h="575832">
                <a:moveTo>
                  <a:pt x="0" y="0"/>
                </a:moveTo>
                <a:lnTo>
                  <a:pt x="3038609" y="0"/>
                </a:lnTo>
                <a:cubicBezTo>
                  <a:pt x="3211649" y="0"/>
                  <a:pt x="3352865" y="140014"/>
                  <a:pt x="3352865" y="311579"/>
                </a:cubicBezTo>
                <a:lnTo>
                  <a:pt x="3352865" y="575831"/>
                </a:lnTo>
                <a:lnTo>
                  <a:pt x="2561032" y="575831"/>
                </a:lnTo>
                <a:lnTo>
                  <a:pt x="2561032" y="575832"/>
                </a:lnTo>
                <a:lnTo>
                  <a:pt x="0" y="575832"/>
                </a:lnTo>
                <a:lnTo>
                  <a:pt x="0" y="0"/>
                </a:lnTo>
                <a:close/>
              </a:path>
            </a:pathLst>
          </a:cu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8" name="TextBox 57">
            <a:extLst>
              <a:ext uri="{FF2B5EF4-FFF2-40B4-BE49-F238E27FC236}">
                <a16:creationId xmlns:a16="http://schemas.microsoft.com/office/drawing/2014/main" id="{08059FF0-7296-5EC0-4179-7DFC83D2EAEA}"/>
              </a:ext>
            </a:extLst>
          </p:cNvPr>
          <p:cNvSpPr txBox="1"/>
          <p:nvPr/>
        </p:nvSpPr>
        <p:spPr>
          <a:xfrm>
            <a:off x="543011" y="7222430"/>
            <a:ext cx="5817704" cy="576440"/>
          </a:xfrm>
          <a:prstGeom prst="rect">
            <a:avLst/>
          </a:prstGeom>
          <a:noFill/>
        </p:spPr>
        <p:txBody>
          <a:bodyPr wrap="square" lIns="91440" tIns="45720" rIns="91440" bIns="45720" anchor="t">
            <a:spAutoFit/>
          </a:bodyPr>
          <a:lstStyle/>
          <a:p>
            <a:pPr algn="l" rtl="0">
              <a:lnSpc>
                <a:spcPts val="1220"/>
              </a:lnSpc>
            </a:pPr>
            <a:r>
              <a:rPr lang="en-IE" b="1">
                <a:solidFill>
                  <a:schemeClr val="bg1"/>
                </a:solidFill>
                <a:ea typeface="Calibri"/>
              </a:rPr>
              <a:t>Son </a:t>
            </a:r>
            <a:r>
              <a:rPr lang="en-IE" b="1" err="1">
                <a:solidFill>
                  <a:schemeClr val="bg1"/>
                </a:solidFill>
                <a:ea typeface="Calibri"/>
              </a:rPr>
              <a:t>Tavsiyemiz</a:t>
            </a:r>
            <a:endParaRPr lang="en-IE" b="1" err="1">
              <a:solidFill>
                <a:schemeClr val="bg1"/>
              </a:solidFill>
              <a:ea typeface="Calibri" panose="020F0502020204030204" pitchFamily="34" charset="0"/>
              <a:cs typeface="Calibri"/>
            </a:endParaRPr>
          </a:p>
          <a:p>
            <a:pPr algn="l" rtl="0">
              <a:lnSpc>
                <a:spcPts val="1220"/>
              </a:lnSpc>
            </a:pPr>
            <a:endParaRPr lang="en-IE" b="1">
              <a:solidFill>
                <a:schemeClr val="bg1"/>
              </a:solidFill>
              <a:ea typeface="Calibri" panose="020F0502020204030204" pitchFamily="34" charset="0"/>
            </a:endParaRPr>
          </a:p>
          <a:p>
            <a:pPr algn="l" rtl="0">
              <a:lnSpc>
                <a:spcPts val="1220"/>
              </a:lnSpc>
            </a:pPr>
            <a:endParaRPr lang="en-IE" b="1">
              <a:solidFill>
                <a:schemeClr val="bg1"/>
              </a:solidFill>
              <a:ea typeface="Calibri" panose="020F0502020204030204" pitchFamily="34" charset="0"/>
            </a:endParaRPr>
          </a:p>
        </p:txBody>
      </p:sp>
      <p:cxnSp>
        <p:nvCxnSpPr>
          <p:cNvPr id="65" name="Straight Connector 64">
            <a:extLst>
              <a:ext uri="{FF2B5EF4-FFF2-40B4-BE49-F238E27FC236}">
                <a16:creationId xmlns:a16="http://schemas.microsoft.com/office/drawing/2014/main" id="{E77D17A0-E874-C57B-D6D1-35A5F0AB7452}"/>
              </a:ext>
            </a:extLst>
          </p:cNvPr>
          <p:cNvCxnSpPr>
            <a:cxnSpLocks/>
          </p:cNvCxnSpPr>
          <p:nvPr/>
        </p:nvCxnSpPr>
        <p:spPr>
          <a:xfrm>
            <a:off x="0" y="10390466"/>
            <a:ext cx="4930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Box 5">
            <a:extLst>
              <a:ext uri="{FF2B5EF4-FFF2-40B4-BE49-F238E27FC236}">
                <a16:creationId xmlns:a16="http://schemas.microsoft.com/office/drawing/2014/main" id="{BBA44800-3851-0165-021C-19D593E93480}"/>
              </a:ext>
            </a:extLst>
          </p:cNvPr>
          <p:cNvSpPr txBox="1"/>
          <p:nvPr/>
        </p:nvSpPr>
        <p:spPr>
          <a:xfrm>
            <a:off x="4872381" y="10184971"/>
            <a:ext cx="1968786" cy="384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bg1"/>
                </a:solidFill>
                <a:effectLst/>
                <a:latin typeface="Calibri"/>
                <a:ea typeface="Open Sans"/>
                <a:cs typeface="Calibri"/>
              </a:rPr>
              <a:t>İnsanlar</a:t>
            </a:r>
            <a:r>
              <a:rPr lang="en-US" sz="900" b="1">
                <a:solidFill>
                  <a:schemeClr val="bg1"/>
                </a:solidFill>
                <a:latin typeface="Calibri"/>
                <a:ea typeface="Open Sans"/>
                <a:cs typeface="Calibri"/>
              </a:rPr>
              <a:t>, </a:t>
            </a:r>
            <a:r>
              <a:rPr lang="en-US" sz="900" b="1" i="0" err="1">
                <a:solidFill>
                  <a:schemeClr val="bg1"/>
                </a:solidFill>
                <a:effectLst/>
                <a:latin typeface="Calibri"/>
                <a:ea typeface="Open Sans"/>
                <a:cs typeface="Calibri"/>
              </a:rPr>
              <a:t>Gezegen</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ve</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Kârlılık</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için</a:t>
            </a:r>
            <a:r>
              <a:rPr lang="en-US" sz="900" b="1">
                <a:solidFill>
                  <a:schemeClr val="bg1"/>
                </a:solidFill>
                <a:latin typeface="Calibri"/>
                <a:ea typeface="Open Sans"/>
                <a:cs typeface="Calibri"/>
              </a:rPr>
              <a:t> </a:t>
            </a:r>
            <a:r>
              <a:rPr lang="en-US" sz="900" b="1" err="1">
                <a:solidFill>
                  <a:schemeClr val="bg1"/>
                </a:solidFill>
                <a:latin typeface="Calibri"/>
                <a:ea typeface="Open Sans"/>
                <a:cs typeface="Calibri"/>
              </a:rPr>
              <a:t>Gıda</a:t>
            </a:r>
            <a:endParaRPr lang="en-IE" sz="900" b="1" i="0">
              <a:solidFill>
                <a:schemeClr val="bg1"/>
              </a:solidFill>
              <a:latin typeface="Calibri"/>
              <a:ea typeface="Open Sans"/>
              <a:cs typeface="Calibri"/>
            </a:endParaRPr>
          </a:p>
        </p:txBody>
      </p:sp>
    </p:spTree>
    <p:extLst>
      <p:ext uri="{BB962C8B-B14F-4D97-AF65-F5344CB8AC3E}">
        <p14:creationId xmlns:p14="http://schemas.microsoft.com/office/powerpoint/2010/main" val="26898647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a:xfrm>
            <a:off x="3429784" y="3124029"/>
            <a:ext cx="3322707" cy="2002900"/>
          </a:xfrm>
        </p:spPr>
        <p:txBody>
          <a:bodyPr vert="horz" lIns="91440" tIns="45720" rIns="91440" bIns="45720" rtlCol="0" anchor="t">
            <a:noAutofit/>
          </a:bodyPr>
          <a:lstStyle/>
          <a:p>
            <a:pPr algn="l" rtl="0"/>
            <a:r>
              <a:rPr lang="en-US" altLang="en-US">
                <a:latin typeface="Calibri"/>
                <a:ea typeface="Calibri"/>
                <a:cs typeface="Times New Roman"/>
              </a:rPr>
              <a:t>Kaynakça</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69</a:t>
            </a:fld>
            <a:endParaRPr lang="en-US" sz="900">
              <a:solidFill>
                <a:schemeClr val="tx1"/>
              </a:solidFill>
            </a:endParaRPr>
          </a:p>
        </p:txBody>
      </p:sp>
      <p:sp>
        <p:nvSpPr>
          <p:cNvPr id="5" name="Text Box 5">
            <a:extLst>
              <a:ext uri="{FF2B5EF4-FFF2-40B4-BE49-F238E27FC236}">
                <a16:creationId xmlns:a16="http://schemas.microsoft.com/office/drawing/2014/main" id="{BB50230E-C1D1-2C3A-5F31-F3E1E9DAFDA8}"/>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3513659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ABE14FB1-AC98-8440-BD33-2676DEB6F3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87" y="2825475"/>
            <a:ext cx="7559675" cy="7866338"/>
          </a:xfrm>
          <a:prstGeom prst="rect">
            <a:avLst/>
          </a:prstGeom>
        </p:spPr>
      </p:pic>
      <p:sp>
        <p:nvSpPr>
          <p:cNvPr id="39" name="Rectangle 38">
            <a:extLst>
              <a:ext uri="{FF2B5EF4-FFF2-40B4-BE49-F238E27FC236}">
                <a16:creationId xmlns:a16="http://schemas.microsoft.com/office/drawing/2014/main" id="{3205E693-38DB-D50A-B2A1-FB35BA82CDBF}"/>
              </a:ext>
            </a:extLst>
          </p:cNvPr>
          <p:cNvSpPr/>
          <p:nvPr/>
        </p:nvSpPr>
        <p:spPr>
          <a:xfrm>
            <a:off x="1048582" y="4894152"/>
            <a:ext cx="6522162" cy="1727507"/>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5" name="Rectangle 24">
            <a:extLst>
              <a:ext uri="{FF2B5EF4-FFF2-40B4-BE49-F238E27FC236}">
                <a16:creationId xmlns:a16="http://schemas.microsoft.com/office/drawing/2014/main" id="{82D35DDA-9D21-A79D-DD42-5F92C9F162D1}"/>
              </a:ext>
            </a:extLst>
          </p:cNvPr>
          <p:cNvSpPr/>
          <p:nvPr/>
        </p:nvSpPr>
        <p:spPr>
          <a:xfrm>
            <a:off x="-1738" y="2597972"/>
            <a:ext cx="6096000" cy="1727507"/>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4" name="Freeform 43">
            <a:extLst>
              <a:ext uri="{FF2B5EF4-FFF2-40B4-BE49-F238E27FC236}">
                <a16:creationId xmlns:a16="http://schemas.microsoft.com/office/drawing/2014/main" id="{8372C715-52C9-3483-D9E5-C19DA5CAEEC2}"/>
              </a:ext>
            </a:extLst>
          </p:cNvPr>
          <p:cNvSpPr/>
          <p:nvPr/>
        </p:nvSpPr>
        <p:spPr>
          <a:xfrm>
            <a:off x="3369" y="2249643"/>
            <a:ext cx="5487655" cy="575832"/>
          </a:xfrm>
          <a:custGeom>
            <a:avLst/>
            <a:gdLst>
              <a:gd name="connsiteX0" fmla="*/ 791833 w 5487655"/>
              <a:gd name="connsiteY0" fmla="*/ 0 h 575832"/>
              <a:gd name="connsiteX1" fmla="*/ 5173399 w 5487655"/>
              <a:gd name="connsiteY1" fmla="*/ 0 h 575832"/>
              <a:gd name="connsiteX2" fmla="*/ 5487655 w 5487655"/>
              <a:gd name="connsiteY2" fmla="*/ 311579 h 575832"/>
              <a:gd name="connsiteX3" fmla="*/ 5487655 w 5487655"/>
              <a:gd name="connsiteY3" fmla="*/ 575831 h 575832"/>
              <a:gd name="connsiteX4" fmla="*/ 4695822 w 5487655"/>
              <a:gd name="connsiteY4" fmla="*/ 575831 h 575832"/>
              <a:gd name="connsiteX5" fmla="*/ 4695822 w 5487655"/>
              <a:gd name="connsiteY5" fmla="*/ 575832 h 575832"/>
              <a:gd name="connsiteX6" fmla="*/ 0 w 5487655"/>
              <a:gd name="connsiteY6" fmla="*/ 575832 h 575832"/>
              <a:gd name="connsiteX7" fmla="*/ 0 w 5487655"/>
              <a:gd name="connsiteY7" fmla="*/ 1 h 575832"/>
              <a:gd name="connsiteX8" fmla="*/ 791833 w 5487655"/>
              <a:gd name="connsiteY8" fmla="*/ 1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7655" h="575832">
                <a:moveTo>
                  <a:pt x="791833" y="0"/>
                </a:moveTo>
                <a:lnTo>
                  <a:pt x="5173399" y="0"/>
                </a:lnTo>
                <a:cubicBezTo>
                  <a:pt x="5346439" y="0"/>
                  <a:pt x="5487655" y="140014"/>
                  <a:pt x="5487655" y="311579"/>
                </a:cubicBezTo>
                <a:lnTo>
                  <a:pt x="5487655" y="575831"/>
                </a:lnTo>
                <a:lnTo>
                  <a:pt x="4695822" y="575831"/>
                </a:lnTo>
                <a:lnTo>
                  <a:pt x="4695822" y="575832"/>
                </a:lnTo>
                <a:lnTo>
                  <a:pt x="0" y="575832"/>
                </a:lnTo>
                <a:lnTo>
                  <a:pt x="0" y="1"/>
                </a:lnTo>
                <a:lnTo>
                  <a:pt x="791833" y="1"/>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b="0" i="0">
              <a:latin typeface="Calibri" panose="020F0502020204030204" pitchFamily="34" charset="0"/>
            </a:endParaRPr>
          </a:p>
        </p:txBody>
      </p:sp>
      <p:sp>
        <p:nvSpPr>
          <p:cNvPr id="24" name="TextBox 23">
            <a:extLst>
              <a:ext uri="{FF2B5EF4-FFF2-40B4-BE49-F238E27FC236}">
                <a16:creationId xmlns:a16="http://schemas.microsoft.com/office/drawing/2014/main" id="{A49F5A81-6F49-50FD-E79A-F4DED58DC409}"/>
              </a:ext>
            </a:extLst>
          </p:cNvPr>
          <p:cNvSpPr txBox="1"/>
          <p:nvPr/>
        </p:nvSpPr>
        <p:spPr>
          <a:xfrm>
            <a:off x="157127" y="2427291"/>
            <a:ext cx="5817704" cy="268663"/>
          </a:xfrm>
          <a:prstGeom prst="rect">
            <a:avLst/>
          </a:prstGeom>
          <a:noFill/>
        </p:spPr>
        <p:txBody>
          <a:bodyPr wrap="square" lIns="91440" tIns="45720" rIns="91440" bIns="45720" anchor="t">
            <a:spAutoFit/>
          </a:bodyPr>
          <a:lstStyle/>
          <a:p>
            <a:pPr>
              <a:lnSpc>
                <a:spcPts val="1220"/>
              </a:lnSpc>
            </a:pPr>
            <a:r>
              <a:rPr lang="en-IE" sz="1600" b="1">
                <a:solidFill>
                  <a:schemeClr val="bg1"/>
                </a:solidFill>
                <a:ea typeface="Calibri" panose="020F0502020204030204" pitchFamily="34" charset="0"/>
              </a:rPr>
              <a:t>Bu </a:t>
            </a:r>
            <a:r>
              <a:rPr lang="en-IE" sz="1600" b="1" err="1">
                <a:solidFill>
                  <a:schemeClr val="bg1"/>
                </a:solidFill>
                <a:ea typeface="Calibri" panose="020F0502020204030204" pitchFamily="34" charset="0"/>
              </a:rPr>
              <a:t>Kılavuz</a:t>
            </a:r>
            <a:r>
              <a:rPr lang="en-IE" sz="1600" b="1">
                <a:solidFill>
                  <a:schemeClr val="bg1"/>
                </a:solidFill>
                <a:ea typeface="Calibri" panose="020F0502020204030204" pitchFamily="34" charset="0"/>
              </a:rPr>
              <a:t> Neden </a:t>
            </a:r>
            <a:r>
              <a:rPr lang="en-IE" sz="1600" b="1" err="1">
                <a:solidFill>
                  <a:schemeClr val="bg1"/>
                </a:solidFill>
                <a:ea typeface="Calibri" panose="020F0502020204030204" pitchFamily="34" charset="0"/>
              </a:rPr>
              <a:t>Gıda</a:t>
            </a:r>
            <a:r>
              <a:rPr lang="en-IE" sz="1600" b="1">
                <a:solidFill>
                  <a:schemeClr val="bg1"/>
                </a:solidFill>
                <a:ea typeface="Calibri" panose="020F0502020204030204" pitchFamily="34" charset="0"/>
              </a:rPr>
              <a:t> </a:t>
            </a:r>
            <a:r>
              <a:rPr lang="en-IE" sz="1600" b="1" err="1">
                <a:solidFill>
                  <a:schemeClr val="bg1"/>
                </a:solidFill>
                <a:ea typeface="Calibri" panose="020F0502020204030204" pitchFamily="34" charset="0"/>
              </a:rPr>
              <a:t>Girişimcilerine</a:t>
            </a:r>
            <a:r>
              <a:rPr lang="en-IE" sz="1600" b="1">
                <a:solidFill>
                  <a:schemeClr val="bg1"/>
                </a:solidFill>
                <a:ea typeface="Calibri" panose="020F0502020204030204" pitchFamily="34" charset="0"/>
              </a:rPr>
              <a:t> Özel </a:t>
            </a:r>
            <a:r>
              <a:rPr lang="en-IE" sz="1600" b="1" err="1">
                <a:solidFill>
                  <a:schemeClr val="bg1"/>
                </a:solidFill>
                <a:ea typeface="Calibri" panose="020F0502020204030204" pitchFamily="34" charset="0"/>
              </a:rPr>
              <a:t>Olarak</a:t>
            </a:r>
            <a:r>
              <a:rPr lang="en-IE" sz="1600" b="1">
                <a:solidFill>
                  <a:schemeClr val="bg1"/>
                </a:solidFill>
                <a:ea typeface="Calibri" panose="020F0502020204030204" pitchFamily="34" charset="0"/>
              </a:rPr>
              <a:t> </a:t>
            </a:r>
            <a:r>
              <a:rPr lang="en-IE" sz="1600" b="1" err="1">
                <a:solidFill>
                  <a:schemeClr val="bg1"/>
                </a:solidFill>
                <a:ea typeface="Calibri" panose="020F0502020204030204" pitchFamily="34" charset="0"/>
              </a:rPr>
              <a:t>Hazırlandı</a:t>
            </a:r>
            <a:r>
              <a:rPr lang="en-IE" sz="1600" b="1">
                <a:solidFill>
                  <a:schemeClr val="bg1"/>
                </a:solidFill>
                <a:ea typeface="Calibri" panose="020F0502020204030204" pitchFamily="34" charset="0"/>
              </a:rPr>
              <a:t>?</a:t>
            </a:r>
          </a:p>
        </p:txBody>
      </p:sp>
      <p:sp>
        <p:nvSpPr>
          <p:cNvPr id="19" name="Text Placeholder 4">
            <a:extLst>
              <a:ext uri="{FF2B5EF4-FFF2-40B4-BE49-F238E27FC236}">
                <a16:creationId xmlns:a16="http://schemas.microsoft.com/office/drawing/2014/main" id="{D2D9CE76-FE09-1312-DFE3-DEC06EDF3113}"/>
              </a:ext>
            </a:extLst>
          </p:cNvPr>
          <p:cNvSpPr txBox="1">
            <a:spLocks/>
          </p:cNvSpPr>
          <p:nvPr/>
        </p:nvSpPr>
        <p:spPr>
          <a:xfrm>
            <a:off x="456377" y="2960618"/>
            <a:ext cx="5315309" cy="126886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tr-TR" sz="1150">
                <a:latin typeface="Calibri"/>
                <a:ea typeface="Calibri" panose="020F0502020204030204" pitchFamily="34" charset="0"/>
                <a:cs typeface="Calibri"/>
              </a:rPr>
              <a:t>Başarılı bir gıda işi kurmak kolay bir iş değildir. Gıda endüstrisi dinamikleri, tüketici tercihleri, değişen trendler, yasal çerçeveler ve etik gıda sektörünün doğasında bulunan bazı zorluklar ve fırsatlar hakkında derinlemesine bir anlayış gerektirir. Bu kılavuz; etik, sürdürülebilirlik ve sosyal sorumluluğu işlerinin her alanına dahil etmeye kararlı, </a:t>
            </a:r>
            <a:r>
              <a:rPr lang="tr-TR" sz="1200">
                <a:latin typeface="Calibri"/>
                <a:ea typeface="Calibri" panose="020F0502020204030204" pitchFamily="34" charset="0"/>
                <a:cs typeface="Calibri"/>
              </a:rPr>
              <a:t>sizin gibi</a:t>
            </a:r>
            <a:r>
              <a:rPr lang="tr-TR" sz="1150">
                <a:latin typeface="Calibri"/>
                <a:ea typeface="Calibri" panose="020F0502020204030204" pitchFamily="34" charset="0"/>
                <a:cs typeface="Calibri"/>
              </a:rPr>
              <a:t> gıda girişimcilerinin zorlukların üstesinden gelmesi için özel olarak tasarlanmıştır.</a:t>
            </a:r>
          </a:p>
        </p:txBody>
      </p:sp>
      <p:sp>
        <p:nvSpPr>
          <p:cNvPr id="36" name="Freeform 35">
            <a:extLst>
              <a:ext uri="{FF2B5EF4-FFF2-40B4-BE49-F238E27FC236}">
                <a16:creationId xmlns:a16="http://schemas.microsoft.com/office/drawing/2014/main" id="{936C3623-35DE-D34E-E41E-DAB2937BEE2C}"/>
              </a:ext>
            </a:extLst>
          </p:cNvPr>
          <p:cNvSpPr/>
          <p:nvPr/>
        </p:nvSpPr>
        <p:spPr>
          <a:xfrm flipH="1">
            <a:off x="1324777" y="4597935"/>
            <a:ext cx="6247598" cy="575831"/>
          </a:xfrm>
          <a:custGeom>
            <a:avLst/>
            <a:gdLst>
              <a:gd name="connsiteX0" fmla="*/ 0 w 6247598"/>
              <a:gd name="connsiteY0" fmla="*/ 0 h 575831"/>
              <a:gd name="connsiteX1" fmla="*/ 1551776 w 6247598"/>
              <a:gd name="connsiteY1" fmla="*/ 0 h 575831"/>
              <a:gd name="connsiteX2" fmla="*/ 4381566 w 6247598"/>
              <a:gd name="connsiteY2" fmla="*/ 0 h 575831"/>
              <a:gd name="connsiteX3" fmla="*/ 5933342 w 6247598"/>
              <a:gd name="connsiteY3" fmla="*/ 0 h 575831"/>
              <a:gd name="connsiteX4" fmla="*/ 6247598 w 6247598"/>
              <a:gd name="connsiteY4" fmla="*/ 311579 h 575831"/>
              <a:gd name="connsiteX5" fmla="*/ 6247598 w 6247598"/>
              <a:gd name="connsiteY5" fmla="*/ 575831 h 575831"/>
              <a:gd name="connsiteX6" fmla="*/ 4695822 w 6247598"/>
              <a:gd name="connsiteY6" fmla="*/ 575831 h 575831"/>
              <a:gd name="connsiteX7" fmla="*/ 1551776 w 6247598"/>
              <a:gd name="connsiteY7" fmla="*/ 575831 h 575831"/>
              <a:gd name="connsiteX8" fmla="*/ 0 w 6247598"/>
              <a:gd name="connsiteY8" fmla="*/ 575831 h 57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7598" h="575831">
                <a:moveTo>
                  <a:pt x="0" y="0"/>
                </a:moveTo>
                <a:lnTo>
                  <a:pt x="1551776" y="0"/>
                </a:lnTo>
                <a:lnTo>
                  <a:pt x="4381566" y="0"/>
                </a:lnTo>
                <a:lnTo>
                  <a:pt x="5933342" y="0"/>
                </a:lnTo>
                <a:cubicBezTo>
                  <a:pt x="6106382" y="0"/>
                  <a:pt x="6247598" y="140014"/>
                  <a:pt x="6247598" y="311579"/>
                </a:cubicBezTo>
                <a:lnTo>
                  <a:pt x="6247598" y="575831"/>
                </a:lnTo>
                <a:lnTo>
                  <a:pt x="4695822" y="575831"/>
                </a:lnTo>
                <a:lnTo>
                  <a:pt x="1551776" y="575831"/>
                </a:lnTo>
                <a:lnTo>
                  <a:pt x="0" y="575831"/>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b="0" i="0">
              <a:latin typeface="Calibri" panose="020F0502020204030204" pitchFamily="34" charset="0"/>
            </a:endParaRPr>
          </a:p>
        </p:txBody>
      </p:sp>
      <p:sp>
        <p:nvSpPr>
          <p:cNvPr id="37" name="TextBox 36">
            <a:extLst>
              <a:ext uri="{FF2B5EF4-FFF2-40B4-BE49-F238E27FC236}">
                <a16:creationId xmlns:a16="http://schemas.microsoft.com/office/drawing/2014/main" id="{2EA8C16C-F021-7440-A170-53C60000DBFD}"/>
              </a:ext>
            </a:extLst>
          </p:cNvPr>
          <p:cNvSpPr txBox="1"/>
          <p:nvPr/>
        </p:nvSpPr>
        <p:spPr>
          <a:xfrm>
            <a:off x="1539724" y="4673543"/>
            <a:ext cx="5817704" cy="415819"/>
          </a:xfrm>
          <a:prstGeom prst="rect">
            <a:avLst/>
          </a:prstGeom>
          <a:noFill/>
        </p:spPr>
        <p:txBody>
          <a:bodyPr wrap="square">
            <a:spAutoFit/>
          </a:bodyPr>
          <a:lstStyle/>
          <a:p>
            <a:pPr algn="l" rtl="0">
              <a:lnSpc>
                <a:spcPts val="1220"/>
              </a:lnSpc>
            </a:pPr>
            <a:endParaRPr lang="en-IE" sz="1600" b="1">
              <a:ea typeface="Calibri" panose="020F0502020204030204" pitchFamily="34" charset="0"/>
            </a:endParaRPr>
          </a:p>
          <a:p>
            <a:pPr algn="l" rtl="0">
              <a:lnSpc>
                <a:spcPts val="1220"/>
              </a:lnSpc>
            </a:pPr>
            <a:r>
              <a:rPr lang="en-IE" sz="1600" b="1">
                <a:solidFill>
                  <a:schemeClr val="bg1"/>
                </a:solidFill>
                <a:ea typeface="Calibri" panose="020F0502020204030204" pitchFamily="34" charset="0"/>
              </a:rPr>
              <a:t>Etik Gıda Girişimciliği Kılavuzunu Benzersiz Kılan Nedir?</a:t>
            </a:r>
          </a:p>
        </p:txBody>
      </p:sp>
      <p:sp>
        <p:nvSpPr>
          <p:cNvPr id="38" name="Text Placeholder 4">
            <a:extLst>
              <a:ext uri="{FF2B5EF4-FFF2-40B4-BE49-F238E27FC236}">
                <a16:creationId xmlns:a16="http://schemas.microsoft.com/office/drawing/2014/main" id="{19DF85CE-2F57-A346-2DAE-097C4B01906E}"/>
              </a:ext>
            </a:extLst>
          </p:cNvPr>
          <p:cNvSpPr txBox="1">
            <a:spLocks/>
          </p:cNvSpPr>
          <p:nvPr/>
        </p:nvSpPr>
        <p:spPr>
          <a:xfrm>
            <a:off x="1919881" y="5221143"/>
            <a:ext cx="5315309" cy="126886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tr-TR" sz="1150">
                <a:latin typeface="Calibri"/>
                <a:ea typeface="Calibri"/>
                <a:cs typeface="Calibri"/>
              </a:rPr>
              <a:t>Bu kılavuz, ilk defa etik gıda sektöründeki gıda girişimcileri için özel olarak tasarlanmış kapsamlı bir kaynak olarak öne çıkmaktadır. Genel iş kılavuzlarının ötesinde, etik bir gıda işi kurmaya ilişkin zorlukları, stratejileri ve en iyi uygulamaları ele alır. Pazar araştırması, etik iş modelleri, yasal hususlar, finansal planlama, İK desteği ve pazarlama gibi temel alanlara odaklanan bu kılavuz, size etik gıda işi ortamına ilişkin bütünsel bir anlayış sağlamaktadır.</a:t>
            </a:r>
          </a:p>
        </p:txBody>
      </p:sp>
      <p:sp>
        <p:nvSpPr>
          <p:cNvPr id="45" name="Rectangle 44">
            <a:extLst>
              <a:ext uri="{FF2B5EF4-FFF2-40B4-BE49-F238E27FC236}">
                <a16:creationId xmlns:a16="http://schemas.microsoft.com/office/drawing/2014/main" id="{3324849B-B231-6D8F-EFF4-259A704B5B01}"/>
              </a:ext>
            </a:extLst>
          </p:cNvPr>
          <p:cNvSpPr/>
          <p:nvPr/>
        </p:nvSpPr>
        <p:spPr>
          <a:xfrm>
            <a:off x="-1738" y="7252778"/>
            <a:ext cx="6096000" cy="1727507"/>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1" name="Freeform 50">
            <a:extLst>
              <a:ext uri="{FF2B5EF4-FFF2-40B4-BE49-F238E27FC236}">
                <a16:creationId xmlns:a16="http://schemas.microsoft.com/office/drawing/2014/main" id="{FB02BDAE-220A-A3BC-4532-08CAD84606B8}"/>
              </a:ext>
            </a:extLst>
          </p:cNvPr>
          <p:cNvSpPr/>
          <p:nvPr/>
        </p:nvSpPr>
        <p:spPr>
          <a:xfrm>
            <a:off x="-1501" y="6925357"/>
            <a:ext cx="3587930" cy="575832"/>
          </a:xfrm>
          <a:custGeom>
            <a:avLst/>
            <a:gdLst>
              <a:gd name="connsiteX0" fmla="*/ 0 w 3587930"/>
              <a:gd name="connsiteY0" fmla="*/ 0 h 575832"/>
              <a:gd name="connsiteX1" fmla="*/ 3273674 w 3587930"/>
              <a:gd name="connsiteY1" fmla="*/ 0 h 575832"/>
              <a:gd name="connsiteX2" fmla="*/ 3587930 w 3587930"/>
              <a:gd name="connsiteY2" fmla="*/ 311579 h 575832"/>
              <a:gd name="connsiteX3" fmla="*/ 3587930 w 3587930"/>
              <a:gd name="connsiteY3" fmla="*/ 575831 h 575832"/>
              <a:gd name="connsiteX4" fmla="*/ 2796097 w 3587930"/>
              <a:gd name="connsiteY4" fmla="*/ 575831 h 575832"/>
              <a:gd name="connsiteX5" fmla="*/ 2796097 w 3587930"/>
              <a:gd name="connsiteY5" fmla="*/ 575832 h 575832"/>
              <a:gd name="connsiteX6" fmla="*/ 0 w 3587930"/>
              <a:gd name="connsiteY6" fmla="*/ 575832 h 57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930" h="575832">
                <a:moveTo>
                  <a:pt x="0" y="0"/>
                </a:moveTo>
                <a:lnTo>
                  <a:pt x="3273674" y="0"/>
                </a:lnTo>
                <a:cubicBezTo>
                  <a:pt x="3446714" y="0"/>
                  <a:pt x="3587930" y="140014"/>
                  <a:pt x="3587930" y="311579"/>
                </a:cubicBezTo>
                <a:lnTo>
                  <a:pt x="3587930" y="575831"/>
                </a:lnTo>
                <a:lnTo>
                  <a:pt x="2796097" y="575831"/>
                </a:lnTo>
                <a:lnTo>
                  <a:pt x="2796097" y="575832"/>
                </a:lnTo>
                <a:lnTo>
                  <a:pt x="0" y="575832"/>
                </a:lnTo>
                <a:close/>
              </a:path>
            </a:pathLst>
          </a:custGeom>
          <a:solidFill>
            <a:srgbClr val="F1A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b="0" i="0">
              <a:latin typeface="Calibri" panose="020F0502020204030204" pitchFamily="34" charset="0"/>
            </a:endParaRPr>
          </a:p>
        </p:txBody>
      </p:sp>
      <p:sp>
        <p:nvSpPr>
          <p:cNvPr id="47" name="TextBox 46">
            <a:extLst>
              <a:ext uri="{FF2B5EF4-FFF2-40B4-BE49-F238E27FC236}">
                <a16:creationId xmlns:a16="http://schemas.microsoft.com/office/drawing/2014/main" id="{DE3EC792-BABC-9737-D649-2F1E8EC03904}"/>
              </a:ext>
            </a:extLst>
          </p:cNvPr>
          <p:cNvSpPr txBox="1"/>
          <p:nvPr/>
        </p:nvSpPr>
        <p:spPr>
          <a:xfrm>
            <a:off x="429507" y="7123982"/>
            <a:ext cx="5817704" cy="415819"/>
          </a:xfrm>
          <a:prstGeom prst="rect">
            <a:avLst/>
          </a:prstGeom>
          <a:noFill/>
        </p:spPr>
        <p:txBody>
          <a:bodyPr wrap="square">
            <a:spAutoFit/>
          </a:bodyPr>
          <a:lstStyle/>
          <a:p>
            <a:pPr algn="l" rtl="0">
              <a:lnSpc>
                <a:spcPts val="1220"/>
              </a:lnSpc>
            </a:pPr>
            <a:r>
              <a:rPr lang="en-IE" sz="1600" b="1">
                <a:solidFill>
                  <a:schemeClr val="bg1"/>
                </a:solidFill>
                <a:ea typeface="Calibri" panose="020F0502020204030204" pitchFamily="34" charset="0"/>
              </a:rPr>
              <a:t>Bu Kılavuzdan Ne Beklenmeli?</a:t>
            </a:r>
          </a:p>
          <a:p>
            <a:pPr algn="l" rtl="0">
              <a:lnSpc>
                <a:spcPts val="1220"/>
              </a:lnSpc>
            </a:pPr>
            <a:endParaRPr lang="en-IE" sz="1600" b="1">
              <a:solidFill>
                <a:schemeClr val="bg1"/>
              </a:solidFill>
              <a:ea typeface="Calibri" panose="020F0502020204030204" pitchFamily="34" charset="0"/>
            </a:endParaRPr>
          </a:p>
        </p:txBody>
      </p:sp>
      <p:sp>
        <p:nvSpPr>
          <p:cNvPr id="48" name="Text Placeholder 4">
            <a:extLst>
              <a:ext uri="{FF2B5EF4-FFF2-40B4-BE49-F238E27FC236}">
                <a16:creationId xmlns:a16="http://schemas.microsoft.com/office/drawing/2014/main" id="{627F68B2-5769-6C7F-ACBD-A1814F191419}"/>
              </a:ext>
            </a:extLst>
          </p:cNvPr>
          <p:cNvSpPr txBox="1">
            <a:spLocks/>
          </p:cNvSpPr>
          <p:nvPr/>
        </p:nvSpPr>
        <p:spPr>
          <a:xfrm>
            <a:off x="456377" y="7610459"/>
            <a:ext cx="5315309" cy="1268864"/>
          </a:xfrm>
          <a:prstGeom prst="rect">
            <a:avLst/>
          </a:prstGeom>
        </p:spPr>
        <p:txBody>
          <a:bodyPr vert="horz" lIns="91440" tIns="45720" rIns="91440" bIns="45720" numCol="1" spcCol="288000" rtlCol="0" anchor="t">
            <a:noAutofit/>
          </a:bodyPr>
          <a:lstStyle>
            <a:lvl1pPr marL="0" indent="0" algn="just" defTabSz="755934"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320"/>
              </a:lnSpc>
            </a:pPr>
            <a:r>
              <a:rPr lang="tr-TR" sz="1150">
                <a:latin typeface="Calibri"/>
                <a:ea typeface="Calibri"/>
                <a:cs typeface="Calibri"/>
              </a:rPr>
              <a:t>Bu kılavuzda, etik gıda işinizi geliştirmeniz ve büyütmeniz için size rehberlik edecek derinlemesine bilgiler, pratik ipuçları ve gerçek dünyadan örnekler sunarak sizi adım adım bir yolculuğa çıkaracağız. Her bölüm, girişimcilik yolculuğunuzun önemli bir yönünü ele almak, bilinçli kararlar vermenizi sağlamak ve zorlukların üstesinden gelmeniz için gerekli bilgi ve araçlara sahip olmanızı sağlamak üzere özenle hazırlanmıştır.</a:t>
            </a:r>
          </a:p>
        </p:txBody>
      </p:sp>
      <p:grpSp>
        <p:nvGrpSpPr>
          <p:cNvPr id="52" name="Group 51">
            <a:extLst>
              <a:ext uri="{FF2B5EF4-FFF2-40B4-BE49-F238E27FC236}">
                <a16:creationId xmlns:a16="http://schemas.microsoft.com/office/drawing/2014/main" id="{48288B42-FA32-2524-B8F8-BD5085A819F8}"/>
              </a:ext>
            </a:extLst>
          </p:cNvPr>
          <p:cNvGrpSpPr/>
          <p:nvPr/>
        </p:nvGrpSpPr>
        <p:grpSpPr>
          <a:xfrm>
            <a:off x="5618305" y="511558"/>
            <a:ext cx="1517742" cy="1517741"/>
            <a:chOff x="408867" y="3647764"/>
            <a:chExt cx="1204012" cy="1204011"/>
          </a:xfrm>
        </p:grpSpPr>
        <p:sp>
          <p:nvSpPr>
            <p:cNvPr id="53" name="Graphic 178">
              <a:extLst>
                <a:ext uri="{FF2B5EF4-FFF2-40B4-BE49-F238E27FC236}">
                  <a16:creationId xmlns:a16="http://schemas.microsoft.com/office/drawing/2014/main" id="{834B4CF9-8363-31F3-3646-127B64611BE1}"/>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F1A0C2"/>
            </a:solidFill>
            <a:ln w="9525" cap="flat">
              <a:noFill/>
              <a:prstDash val="solid"/>
              <a:miter/>
            </a:ln>
          </p:spPr>
          <p:txBody>
            <a:bodyPr rtlCol="0" anchor="ctr"/>
            <a:lstStyle/>
            <a:p>
              <a:pPr algn="l" rtl="0"/>
              <a:endParaRPr lang="en-US"/>
            </a:p>
          </p:txBody>
        </p:sp>
        <p:pic>
          <p:nvPicPr>
            <p:cNvPr id="54" name="Graphic 53">
              <a:extLst>
                <a:ext uri="{FF2B5EF4-FFF2-40B4-BE49-F238E27FC236}">
                  <a16:creationId xmlns:a16="http://schemas.microsoft.com/office/drawing/2014/main" id="{1A3040E2-C094-B2DF-74B0-3C7292B827D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8867" y="3647764"/>
              <a:ext cx="1204012" cy="1204011"/>
            </a:xfrm>
            <a:prstGeom prst="rect">
              <a:avLst/>
            </a:prstGeom>
          </p:spPr>
        </p:pic>
      </p:grpSp>
      <p:cxnSp>
        <p:nvCxnSpPr>
          <p:cNvPr id="60" name="Straight Connector 59">
            <a:extLst>
              <a:ext uri="{FF2B5EF4-FFF2-40B4-BE49-F238E27FC236}">
                <a16:creationId xmlns:a16="http://schemas.microsoft.com/office/drawing/2014/main" id="{865B9DB1-4CFF-DFFA-6183-E367D75E5C5A}"/>
              </a:ext>
            </a:extLst>
          </p:cNvPr>
          <p:cNvCxnSpPr>
            <a:cxnSpLocks/>
          </p:cNvCxnSpPr>
          <p:nvPr/>
        </p:nvCxnSpPr>
        <p:spPr>
          <a:xfrm>
            <a:off x="0" y="10390466"/>
            <a:ext cx="4930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CFF71C9F-E2CB-2A2E-0537-3D97D603F626}"/>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7</a:t>
            </a:fld>
            <a:endParaRPr lang="en-US" sz="900">
              <a:solidFill>
                <a:schemeClr val="tx1"/>
              </a:solidFill>
            </a:endParaRPr>
          </a:p>
        </p:txBody>
      </p:sp>
      <p:sp>
        <p:nvSpPr>
          <p:cNvPr id="3" name="Text Box 5">
            <a:extLst>
              <a:ext uri="{FF2B5EF4-FFF2-40B4-BE49-F238E27FC236}">
                <a16:creationId xmlns:a16="http://schemas.microsoft.com/office/drawing/2014/main" id="{263CD20F-E025-33C3-3311-9FF329A73169}"/>
              </a:ext>
            </a:extLst>
          </p:cNvPr>
          <p:cNvSpPr txBox="1"/>
          <p:nvPr/>
        </p:nvSpPr>
        <p:spPr>
          <a:xfrm>
            <a:off x="4872381" y="10184971"/>
            <a:ext cx="1968786" cy="384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rgbClr val="000000"/>
                </a:solidFill>
                <a:effectLst/>
                <a:latin typeface="Calibri"/>
                <a:ea typeface="Open Sans"/>
                <a:cs typeface="Calibri"/>
              </a:rPr>
              <a:t>İnsanlar</a:t>
            </a:r>
            <a:r>
              <a:rPr lang="en-US" sz="900" b="1">
                <a:solidFill>
                  <a:srgbClr val="000000"/>
                </a:solidFill>
                <a:latin typeface="Calibri"/>
                <a:ea typeface="Open Sans"/>
                <a:cs typeface="Calibri"/>
              </a:rPr>
              <a:t>, </a:t>
            </a:r>
            <a:r>
              <a:rPr lang="en-US" sz="900" b="1" i="0" err="1">
                <a:solidFill>
                  <a:srgbClr val="000000"/>
                </a:solidFill>
                <a:effectLst/>
                <a:latin typeface="Calibri"/>
                <a:ea typeface="Open Sans"/>
                <a:cs typeface="Calibri"/>
              </a:rPr>
              <a:t>Gezegen</a:t>
            </a:r>
            <a:r>
              <a:rPr lang="en-US" sz="900" b="1">
                <a:solidFill>
                  <a:srgbClr val="000000"/>
                </a:solidFill>
                <a:latin typeface="Calibri"/>
                <a:ea typeface="Open Sans"/>
                <a:cs typeface="Calibri"/>
              </a:rPr>
              <a:t> </a:t>
            </a:r>
            <a:r>
              <a:rPr lang="en-US" sz="900" b="1" err="1">
                <a:solidFill>
                  <a:srgbClr val="000000"/>
                </a:solidFill>
                <a:latin typeface="Calibri"/>
                <a:ea typeface="Open Sans"/>
                <a:cs typeface="Calibri"/>
              </a:rPr>
              <a:t>ve</a:t>
            </a:r>
            <a:r>
              <a:rPr lang="en-US" sz="900" b="1">
                <a:solidFill>
                  <a:srgbClr val="000000"/>
                </a:solidFill>
                <a:latin typeface="Calibri"/>
                <a:ea typeface="Open Sans"/>
                <a:cs typeface="Calibri"/>
              </a:rPr>
              <a:t> </a:t>
            </a:r>
            <a:r>
              <a:rPr lang="en-US" sz="900" b="1" err="1">
                <a:solidFill>
                  <a:srgbClr val="000000"/>
                </a:solidFill>
                <a:latin typeface="Calibri"/>
                <a:ea typeface="Open Sans"/>
                <a:cs typeface="Calibri"/>
              </a:rPr>
              <a:t>Kârlılık</a:t>
            </a:r>
            <a:r>
              <a:rPr lang="en-US" sz="900" b="1">
                <a:solidFill>
                  <a:srgbClr val="000000"/>
                </a:solidFill>
                <a:latin typeface="Calibri"/>
                <a:ea typeface="Open Sans"/>
                <a:cs typeface="Calibri"/>
              </a:rPr>
              <a:t> </a:t>
            </a:r>
            <a:r>
              <a:rPr lang="en-US" sz="900" b="1" err="1">
                <a:solidFill>
                  <a:srgbClr val="000000"/>
                </a:solidFill>
                <a:latin typeface="Calibri"/>
                <a:ea typeface="Open Sans"/>
                <a:cs typeface="Calibri"/>
              </a:rPr>
              <a:t>için</a:t>
            </a:r>
            <a:r>
              <a:rPr lang="en-US" sz="900" b="1">
                <a:solidFill>
                  <a:srgbClr val="000000"/>
                </a:solidFill>
                <a:latin typeface="Calibri"/>
                <a:ea typeface="Open Sans"/>
                <a:cs typeface="Calibri"/>
              </a:rPr>
              <a:t> </a:t>
            </a:r>
            <a:r>
              <a:rPr lang="en-US" sz="900" b="1" err="1">
                <a:solidFill>
                  <a:srgbClr val="000000"/>
                </a:solidFill>
                <a:latin typeface="Calibri"/>
                <a:ea typeface="Open Sans"/>
                <a:cs typeface="Calibri"/>
              </a:rPr>
              <a:t>Gıda</a:t>
            </a:r>
            <a:endParaRPr lang="en-IE" sz="900" b="1" i="0">
              <a:solidFill>
                <a:srgbClr val="000000"/>
              </a:solidFill>
              <a:latin typeface="Calibri"/>
              <a:ea typeface="Open Sans"/>
              <a:cs typeface="Calibri"/>
            </a:endParaRPr>
          </a:p>
        </p:txBody>
      </p:sp>
    </p:spTree>
    <p:extLst>
      <p:ext uri="{BB962C8B-B14F-4D97-AF65-F5344CB8AC3E}">
        <p14:creationId xmlns:p14="http://schemas.microsoft.com/office/powerpoint/2010/main" val="1198758715"/>
      </p:ext>
    </p:extLst>
  </p:cSld>
  <p:clrMapOvr>
    <a:masterClrMapping/>
  </p:clrMapOvr>
  <p:extLst>
    <p:ext uri="{6950BFC3-D8DA-4A85-94F7-54DA5524770B}">
      <p188:commentRel xmlns:p188="http://schemas.microsoft.com/office/powerpoint/2018/8/main" r:id="rId2"/>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70</a:t>
            </a:fld>
            <a:endParaRPr lang="en-US" sz="900">
              <a:solidFill>
                <a:schemeClr val="tx1"/>
              </a:solidFill>
            </a:endParaRPr>
          </a:p>
        </p:txBody>
      </p:sp>
      <p:sp>
        <p:nvSpPr>
          <p:cNvPr id="12" name="Freeform 11">
            <a:extLst>
              <a:ext uri="{FF2B5EF4-FFF2-40B4-BE49-F238E27FC236}">
                <a16:creationId xmlns:a16="http://schemas.microsoft.com/office/drawing/2014/main" id="{858BED05-B4B9-4613-BEB7-C7208E63DF08}"/>
              </a:ext>
            </a:extLst>
          </p:cNvPr>
          <p:cNvSpPr/>
          <p:nvPr/>
        </p:nvSpPr>
        <p:spPr>
          <a:xfrm flipH="1">
            <a:off x="3613240" y="509854"/>
            <a:ext cx="3999806"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3" name="Text Placeholder 3">
            <a:extLst>
              <a:ext uri="{FF2B5EF4-FFF2-40B4-BE49-F238E27FC236}">
                <a16:creationId xmlns:a16="http://schemas.microsoft.com/office/drawing/2014/main" id="{5C0206F1-A563-41B0-975A-9174EBA8E5AF}"/>
              </a:ext>
            </a:extLst>
          </p:cNvPr>
          <p:cNvSpPr txBox="1">
            <a:spLocks/>
          </p:cNvSpPr>
          <p:nvPr/>
        </p:nvSpPr>
        <p:spPr>
          <a:xfrm>
            <a:off x="3775856" y="1106735"/>
            <a:ext cx="2034783" cy="762464"/>
          </a:xfrm>
          <a:prstGeom prst="rect">
            <a:avLst/>
          </a:prstGeom>
        </p:spPr>
        <p:txBody>
          <a:bodyPr vert="horz" lIns="91440" tIns="45720" rIns="91440" bIns="45720" rtlCol="0" anchor="t">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US" altLang="en-US" sz="2800">
                <a:solidFill>
                  <a:schemeClr val="tx1"/>
                </a:solidFill>
                <a:latin typeface="Calibri"/>
                <a:ea typeface="Calibri"/>
                <a:cs typeface="Times New Roman"/>
              </a:rPr>
              <a:t>Kaynakça</a:t>
            </a:r>
            <a:endParaRPr lang="en-US"/>
          </a:p>
        </p:txBody>
      </p:sp>
      <p:sp>
        <p:nvSpPr>
          <p:cNvPr id="14" name="Freeform 13">
            <a:extLst>
              <a:ext uri="{FF2B5EF4-FFF2-40B4-BE49-F238E27FC236}">
                <a16:creationId xmlns:a16="http://schemas.microsoft.com/office/drawing/2014/main" id="{BDFA17D0-507A-A790-779D-D67200156A67}"/>
              </a:ext>
            </a:extLst>
          </p:cNvPr>
          <p:cNvSpPr/>
          <p:nvPr/>
        </p:nvSpPr>
        <p:spPr>
          <a:xfrm>
            <a:off x="2159675" y="1949489"/>
            <a:ext cx="5400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sp>
        <p:nvSpPr>
          <p:cNvPr id="4" name="Text Placeholder 3">
            <a:extLst>
              <a:ext uri="{FF2B5EF4-FFF2-40B4-BE49-F238E27FC236}">
                <a16:creationId xmlns:a16="http://schemas.microsoft.com/office/drawing/2014/main" id="{3101BCC7-3BF7-2A12-BE3E-2253B3D338B9}"/>
              </a:ext>
            </a:extLst>
          </p:cNvPr>
          <p:cNvSpPr>
            <a:spLocks noGrp="1"/>
          </p:cNvSpPr>
          <p:nvPr>
            <p:ph type="body" sz="quarter" idx="32"/>
          </p:nvPr>
        </p:nvSpPr>
        <p:spPr>
          <a:xfrm>
            <a:off x="849311" y="2466080"/>
            <a:ext cx="6143488" cy="6775163"/>
          </a:xfrm>
        </p:spPr>
        <p:txBody>
          <a:bodyPr/>
          <a:lstStyle/>
          <a:p>
            <a:pPr marL="171450" indent="-171450" algn="l">
              <a:lnSpc>
                <a:spcPct val="150000"/>
              </a:lnSpc>
              <a:buFont typeface="Wingdings" panose="05000000000000000000" pitchFamily="2" charset="2"/>
              <a:buChar char="Ø"/>
            </a:pPr>
            <a:r>
              <a:rPr lang="en-GB">
                <a:latin typeface="Calibri"/>
                <a:ea typeface="Calibri"/>
                <a:cs typeface="Calibri"/>
              </a:rPr>
              <a:t>Day</a:t>
            </a:r>
            <a:r>
              <a:rPr lang="en-GB">
                <a:effectLst/>
                <a:latin typeface="Calibri"/>
                <a:ea typeface="Calibri"/>
                <a:cs typeface="Calibri"/>
              </a:rPr>
              <a:t>, </a:t>
            </a:r>
            <a:r>
              <a:rPr lang="en-GB">
                <a:latin typeface="Calibri"/>
                <a:ea typeface="Calibri"/>
                <a:cs typeface="Calibri"/>
              </a:rPr>
              <a:t>G.S., </a:t>
            </a:r>
            <a:r>
              <a:rPr lang="en-GB" err="1">
                <a:latin typeface="Calibri"/>
                <a:ea typeface="Calibri"/>
                <a:cs typeface="Calibri"/>
              </a:rPr>
              <a:t>Reibstein</a:t>
            </a:r>
            <a:r>
              <a:rPr lang="en-GB">
                <a:effectLst/>
                <a:latin typeface="Calibri"/>
                <a:ea typeface="Calibri"/>
                <a:cs typeface="Calibri"/>
              </a:rPr>
              <a:t>, </a:t>
            </a:r>
            <a:r>
              <a:rPr lang="en-GB">
                <a:latin typeface="Calibri"/>
                <a:ea typeface="Calibri"/>
                <a:cs typeface="Calibri"/>
              </a:rPr>
              <a:t>D.J. and </a:t>
            </a:r>
            <a:r>
              <a:rPr lang="en-GB">
                <a:effectLst/>
                <a:latin typeface="Calibri"/>
                <a:ea typeface="Calibri"/>
                <a:cs typeface="Calibri"/>
              </a:rPr>
              <a:t>Gunther, R. (2004)</a:t>
            </a:r>
            <a:r>
              <a:rPr lang="en-GB">
                <a:latin typeface="Calibri"/>
                <a:ea typeface="Calibri"/>
                <a:cs typeface="Calibri"/>
              </a:rPr>
              <a:t> </a:t>
            </a:r>
            <a:r>
              <a:rPr lang="en-GB">
                <a:effectLst/>
                <a:latin typeface="Calibri"/>
                <a:ea typeface="Calibri"/>
                <a:cs typeface="Calibri"/>
              </a:rPr>
              <a:t>Wharton </a:t>
            </a:r>
            <a:r>
              <a:rPr lang="en-GB">
                <a:latin typeface="Calibri"/>
                <a:ea typeface="Calibri"/>
                <a:cs typeface="Calibri"/>
              </a:rPr>
              <a:t>on dynamic competitive strategy</a:t>
            </a:r>
            <a:r>
              <a:rPr lang="en-GB">
                <a:effectLst/>
                <a:latin typeface="Calibri"/>
                <a:ea typeface="Calibri"/>
                <a:cs typeface="Calibri"/>
              </a:rPr>
              <a:t>. New York:</a:t>
            </a:r>
            <a:r>
              <a:rPr lang="en-GB">
                <a:latin typeface="Calibri"/>
                <a:ea typeface="Calibri"/>
                <a:cs typeface="Calibri"/>
              </a:rPr>
              <a:t> </a:t>
            </a:r>
            <a:r>
              <a:rPr lang="en-GB">
                <a:effectLst/>
                <a:latin typeface="Calibri"/>
                <a:ea typeface="Calibri"/>
                <a:cs typeface="Calibri"/>
              </a:rPr>
              <a:t>Wiley.</a:t>
            </a:r>
            <a:r>
              <a:rPr lang="en-GB">
                <a:latin typeface="Calibri"/>
                <a:ea typeface="Calibri"/>
                <a:cs typeface="Calibri"/>
              </a:rPr>
              <a:t> </a:t>
            </a:r>
          </a:p>
          <a:p>
            <a:pPr marL="171450" indent="-171450" algn="l">
              <a:lnSpc>
                <a:spcPct val="150000"/>
              </a:lnSpc>
              <a:buFont typeface="Wingdings" panose="05000000000000000000" pitchFamily="2" charset="2"/>
              <a:buChar char="Ø"/>
            </a:pPr>
            <a:r>
              <a:rPr lang="en-GB">
                <a:effectLst/>
                <a:latin typeface="Calibri"/>
                <a:ea typeface="Calibri"/>
                <a:cs typeface="Calibri"/>
              </a:rPr>
              <a:t>DeCarlo, J. </a:t>
            </a:r>
            <a:r>
              <a:rPr lang="en-GB">
                <a:latin typeface="Calibri"/>
                <a:ea typeface="Calibri"/>
                <a:cs typeface="Calibri"/>
              </a:rPr>
              <a:t>and </a:t>
            </a:r>
            <a:r>
              <a:rPr lang="en-GB">
                <a:effectLst/>
                <a:latin typeface="Calibri"/>
                <a:ea typeface="Calibri"/>
                <a:cs typeface="Calibri"/>
              </a:rPr>
              <a:t>DeCarlo, J. (2011)</a:t>
            </a:r>
            <a:r>
              <a:rPr lang="en-GB">
                <a:latin typeface="Calibri"/>
                <a:ea typeface="Calibri"/>
                <a:cs typeface="Calibri"/>
              </a:rPr>
              <a:t> Fair Trade and how it works. </a:t>
            </a:r>
            <a:r>
              <a:rPr lang="en-GB">
                <a:effectLst/>
                <a:latin typeface="Calibri"/>
                <a:ea typeface="Calibri"/>
                <a:cs typeface="Calibri"/>
              </a:rPr>
              <a:t>New York: Rosen Pub.</a:t>
            </a:r>
            <a:r>
              <a:rPr lang="en-GB">
                <a:latin typeface="Calibri"/>
                <a:ea typeface="Calibri"/>
                <a:cs typeface="Calibri"/>
              </a:rPr>
              <a:t> </a:t>
            </a:r>
          </a:p>
          <a:p>
            <a:pPr marL="171450" indent="-171450" algn="l">
              <a:lnSpc>
                <a:spcPct val="150000"/>
              </a:lnSpc>
              <a:buFont typeface="Wingdings" panose="05000000000000000000" pitchFamily="2" charset="2"/>
              <a:buChar char="Ø"/>
            </a:pPr>
            <a:r>
              <a:rPr lang="en-GB">
                <a:latin typeface="Calibri"/>
                <a:ea typeface="Calibri"/>
                <a:cs typeface="Calibri"/>
              </a:rPr>
              <a:t>Devteam</a:t>
            </a:r>
            <a:r>
              <a:rPr lang="en-GB">
                <a:effectLst/>
                <a:latin typeface="Calibri"/>
                <a:ea typeface="Calibri"/>
                <a:cs typeface="Calibri"/>
              </a:rPr>
              <a:t>, </a:t>
            </a:r>
            <a:r>
              <a:rPr lang="en-GB">
                <a:latin typeface="Calibri"/>
                <a:ea typeface="Calibri"/>
                <a:cs typeface="Calibri"/>
              </a:rPr>
              <a:t>T.C. </a:t>
            </a:r>
            <a:r>
              <a:rPr lang="en-GB">
                <a:effectLst/>
                <a:latin typeface="Calibri"/>
                <a:ea typeface="Calibri"/>
                <a:cs typeface="Calibri"/>
              </a:rPr>
              <a:t>(2023)</a:t>
            </a:r>
            <a:r>
              <a:rPr lang="en-GB">
                <a:latin typeface="Calibri"/>
                <a:ea typeface="Calibri"/>
                <a:cs typeface="Calibri"/>
              </a:rPr>
              <a:t> What is just-in-time inventory management</a:t>
            </a:r>
            <a:r>
              <a:rPr lang="en-GB">
                <a:effectLst/>
                <a:latin typeface="Calibri"/>
                <a:ea typeface="Calibri"/>
                <a:cs typeface="Calibri"/>
              </a:rPr>
              <a:t>?,</a:t>
            </a:r>
            <a:r>
              <a:rPr lang="en-GB">
                <a:latin typeface="Calibri"/>
                <a:ea typeface="Calibri"/>
                <a:cs typeface="Calibri"/>
              </a:rPr>
              <a:t> </a:t>
            </a:r>
            <a:r>
              <a:rPr lang="en-GB" err="1">
                <a:effectLst/>
                <a:latin typeface="Calibri"/>
                <a:ea typeface="Calibri"/>
                <a:cs typeface="Calibri"/>
              </a:rPr>
              <a:t>TrueCommerce</a:t>
            </a:r>
            <a:r>
              <a:rPr lang="en-GB">
                <a:effectLst/>
                <a:latin typeface="Calibri"/>
                <a:ea typeface="Calibri"/>
                <a:cs typeface="Calibri"/>
              </a:rPr>
              <a:t>. </a:t>
            </a:r>
            <a:r>
              <a:rPr lang="en-GB">
                <a:latin typeface="Calibri"/>
                <a:ea typeface="Calibri"/>
                <a:cs typeface="Calibri"/>
              </a:rPr>
              <a:t>Available at</a:t>
            </a:r>
            <a:r>
              <a:rPr lang="en-GB">
                <a:effectLst/>
                <a:latin typeface="Calibri"/>
                <a:ea typeface="Calibri"/>
                <a:cs typeface="Calibri"/>
              </a:rPr>
              <a:t>:</a:t>
            </a:r>
            <a:r>
              <a:rPr lang="en-GB">
                <a:latin typeface="Calibri"/>
                <a:ea typeface="Calibri"/>
                <a:cs typeface="Calibri"/>
              </a:rPr>
              <a:t> </a:t>
            </a:r>
            <a:r>
              <a:rPr lang="en-GB">
                <a:effectLst/>
                <a:latin typeface="Calibri"/>
                <a:ea typeface="Calibri"/>
                <a:cs typeface="Calibri"/>
                <a:hlinkClick r:id="rId2"/>
              </a:rPr>
              <a:t>https://www.truecommerce.com/blog/what-is-just-in-time-inventory-management</a:t>
            </a:r>
            <a:r>
              <a:rPr lang="en-GB">
                <a:latin typeface="Calibri"/>
                <a:ea typeface="Calibri"/>
                <a:cs typeface="Calibri"/>
                <a:hlinkClick r:id="rId2"/>
              </a:rPr>
              <a:t>/</a:t>
            </a:r>
            <a:r>
              <a:rPr lang="en-GB">
                <a:latin typeface="Calibri"/>
                <a:ea typeface="Calibri"/>
                <a:cs typeface="Calibri"/>
              </a:rPr>
              <a:t> (Accessed</a:t>
            </a:r>
            <a:r>
              <a:rPr lang="en-GB">
                <a:effectLst/>
                <a:latin typeface="Calibri"/>
                <a:ea typeface="Calibri"/>
                <a:cs typeface="Calibri"/>
              </a:rPr>
              <a:t>: 20</a:t>
            </a:r>
            <a:r>
              <a:rPr lang="en-GB">
                <a:latin typeface="Calibri"/>
                <a:ea typeface="Calibri"/>
                <a:cs typeface="Calibri"/>
              </a:rPr>
              <a:t> September </a:t>
            </a:r>
            <a:r>
              <a:rPr lang="en-GB">
                <a:effectLst/>
                <a:latin typeface="Calibri"/>
                <a:ea typeface="Calibri"/>
                <a:cs typeface="Calibri"/>
              </a:rPr>
              <a:t>2023).</a:t>
            </a:r>
            <a:r>
              <a:rPr lang="en-GB">
                <a:latin typeface="Calibri"/>
                <a:ea typeface="Calibri"/>
                <a:cs typeface="Calibri"/>
              </a:rPr>
              <a:t> </a:t>
            </a:r>
          </a:p>
          <a:p>
            <a:pPr marL="171450" indent="-171450" algn="l">
              <a:lnSpc>
                <a:spcPct val="150000"/>
              </a:lnSpc>
              <a:buFont typeface="Wingdings" panose="05000000000000000000" pitchFamily="2" charset="2"/>
              <a:buChar char="Ø"/>
            </a:pPr>
            <a:r>
              <a:rPr lang="en-GB">
                <a:latin typeface="Calibri"/>
                <a:ea typeface="Calibri"/>
                <a:cs typeface="Calibri"/>
              </a:rPr>
              <a:t>European Commission </a:t>
            </a:r>
            <a:r>
              <a:rPr lang="en-GB">
                <a:effectLst/>
                <a:latin typeface="Calibri"/>
                <a:ea typeface="Calibri"/>
                <a:cs typeface="Calibri"/>
              </a:rPr>
              <a:t>(2019)</a:t>
            </a:r>
            <a:r>
              <a:rPr lang="en-GB">
                <a:latin typeface="Calibri"/>
                <a:ea typeface="Calibri"/>
                <a:cs typeface="Calibri"/>
              </a:rPr>
              <a:t> General Food Law</a:t>
            </a:r>
            <a:r>
              <a:rPr lang="en-GB">
                <a:effectLst/>
                <a:latin typeface="Calibri"/>
                <a:ea typeface="Calibri"/>
                <a:cs typeface="Calibri"/>
              </a:rPr>
              <a:t>,</a:t>
            </a:r>
            <a:r>
              <a:rPr lang="en-GB">
                <a:latin typeface="Calibri"/>
                <a:ea typeface="Calibri"/>
                <a:cs typeface="Calibri"/>
              </a:rPr>
              <a:t> Food Safety</a:t>
            </a:r>
            <a:r>
              <a:rPr lang="en-GB">
                <a:effectLst/>
                <a:latin typeface="Calibri"/>
                <a:ea typeface="Calibri"/>
                <a:cs typeface="Calibri"/>
              </a:rPr>
              <a:t>. </a:t>
            </a:r>
            <a:r>
              <a:rPr lang="en-GB">
                <a:latin typeface="Calibri"/>
                <a:ea typeface="Calibri"/>
                <a:cs typeface="Calibri"/>
              </a:rPr>
              <a:t>Available at</a:t>
            </a:r>
            <a:r>
              <a:rPr lang="en-GB">
                <a:effectLst/>
                <a:latin typeface="Calibri"/>
                <a:ea typeface="Calibri"/>
                <a:cs typeface="Calibri"/>
              </a:rPr>
              <a:t>:</a:t>
            </a:r>
            <a:r>
              <a:rPr lang="en-GB">
                <a:latin typeface="Calibri"/>
                <a:ea typeface="Calibri"/>
                <a:cs typeface="Calibri"/>
              </a:rPr>
              <a:t> </a:t>
            </a:r>
            <a:r>
              <a:rPr lang="en-GB">
                <a:effectLst/>
                <a:latin typeface="Calibri"/>
                <a:ea typeface="Calibri"/>
                <a:cs typeface="Calibri"/>
                <a:hlinkClick r:id="rId3"/>
              </a:rPr>
              <a:t>https://food.ec.europa.eu/horizontal-topics/general-food-law_en</a:t>
            </a:r>
            <a:r>
              <a:rPr lang="en-GB">
                <a:effectLst/>
                <a:latin typeface="Calibri"/>
                <a:ea typeface="Calibri"/>
                <a:cs typeface="Calibri"/>
              </a:rPr>
              <a:t> (</a:t>
            </a:r>
            <a:r>
              <a:rPr lang="en-GB">
                <a:latin typeface="Calibri"/>
                <a:ea typeface="Calibri"/>
                <a:cs typeface="Calibri"/>
              </a:rPr>
              <a:t>Accessed</a:t>
            </a:r>
            <a:r>
              <a:rPr lang="en-GB">
                <a:effectLst/>
                <a:latin typeface="Calibri"/>
                <a:ea typeface="Calibri"/>
                <a:cs typeface="Calibri"/>
              </a:rPr>
              <a:t>: 02 </a:t>
            </a:r>
            <a:r>
              <a:rPr lang="en-GB">
                <a:latin typeface="Calibri"/>
                <a:ea typeface="Calibri"/>
                <a:cs typeface="Calibri"/>
              </a:rPr>
              <a:t>September </a:t>
            </a:r>
            <a:r>
              <a:rPr lang="en-GB">
                <a:effectLst/>
                <a:latin typeface="Calibri"/>
                <a:ea typeface="Calibri"/>
                <a:cs typeface="Calibri"/>
              </a:rPr>
              <a:t>2023).</a:t>
            </a:r>
            <a:r>
              <a:rPr lang="en-GB">
                <a:latin typeface="Calibri"/>
                <a:ea typeface="Calibri"/>
                <a:cs typeface="Calibri"/>
              </a:rPr>
              <a:t> </a:t>
            </a:r>
          </a:p>
          <a:p>
            <a:pPr marL="171450" indent="-171450" algn="l">
              <a:lnSpc>
                <a:spcPct val="150000"/>
              </a:lnSpc>
              <a:buFont typeface="Wingdings" panose="05000000000000000000" pitchFamily="2" charset="2"/>
              <a:buChar char="Ø"/>
            </a:pPr>
            <a:r>
              <a:rPr lang="en-GB">
                <a:latin typeface="Calibri"/>
                <a:ea typeface="Calibri"/>
                <a:cs typeface="Calibri"/>
              </a:rPr>
              <a:t>EU Charter of Fundamental Rights </a:t>
            </a:r>
            <a:r>
              <a:rPr lang="en-GB">
                <a:effectLst/>
                <a:latin typeface="Calibri"/>
                <a:ea typeface="Calibri"/>
                <a:cs typeface="Calibri"/>
              </a:rPr>
              <a:t>(2020)</a:t>
            </a:r>
            <a:r>
              <a:rPr lang="en-GB">
                <a:latin typeface="Calibri"/>
                <a:ea typeface="Calibri"/>
                <a:cs typeface="Calibri"/>
              </a:rPr>
              <a:t> Data Protection</a:t>
            </a:r>
            <a:r>
              <a:rPr lang="en-GB">
                <a:effectLst/>
                <a:latin typeface="Calibri"/>
                <a:ea typeface="Calibri"/>
                <a:cs typeface="Calibri"/>
              </a:rPr>
              <a:t>, </a:t>
            </a:r>
            <a:r>
              <a:rPr lang="en-GB">
                <a:latin typeface="Calibri"/>
                <a:ea typeface="Calibri"/>
                <a:cs typeface="Calibri"/>
              </a:rPr>
              <a:t>Privacy and new technologies</a:t>
            </a:r>
            <a:r>
              <a:rPr lang="en-GB">
                <a:effectLst/>
                <a:latin typeface="Calibri"/>
                <a:ea typeface="Calibri"/>
                <a:cs typeface="Calibri"/>
              </a:rPr>
              <a:t>,</a:t>
            </a:r>
            <a:r>
              <a:rPr lang="en-GB">
                <a:latin typeface="Calibri"/>
                <a:ea typeface="Calibri"/>
                <a:cs typeface="Calibri"/>
              </a:rPr>
              <a:t> European Union Agency for Fundamental Rights</a:t>
            </a:r>
            <a:r>
              <a:rPr lang="en-GB">
                <a:effectLst/>
                <a:latin typeface="Calibri"/>
                <a:ea typeface="Calibri"/>
                <a:cs typeface="Calibri"/>
              </a:rPr>
              <a:t>. </a:t>
            </a:r>
            <a:r>
              <a:rPr lang="en-GB">
                <a:latin typeface="Calibri"/>
                <a:ea typeface="Calibri"/>
                <a:cs typeface="Calibri"/>
              </a:rPr>
              <a:t>Available at</a:t>
            </a:r>
            <a:r>
              <a:rPr lang="en-GB">
                <a:effectLst/>
                <a:latin typeface="Calibri"/>
                <a:ea typeface="Calibri"/>
                <a:cs typeface="Calibri"/>
              </a:rPr>
              <a:t>: </a:t>
            </a:r>
            <a:r>
              <a:rPr lang="en-GB">
                <a:effectLst/>
                <a:latin typeface="Calibri"/>
                <a:ea typeface="Calibri"/>
                <a:cs typeface="Calibri"/>
                <a:hlinkClick r:id="rId4"/>
              </a:rPr>
              <a:t>http://fra.europa.eu/en/themes/data-protection-privacy-and-new-technologies</a:t>
            </a:r>
            <a:r>
              <a:rPr lang="en-GB">
                <a:effectLst/>
                <a:latin typeface="Calibri"/>
                <a:ea typeface="Calibri"/>
                <a:cs typeface="Calibri"/>
              </a:rPr>
              <a:t> (</a:t>
            </a:r>
            <a:r>
              <a:rPr lang="en-GB">
                <a:latin typeface="Calibri"/>
                <a:ea typeface="Calibri"/>
                <a:cs typeface="Calibri"/>
              </a:rPr>
              <a:t>Accessed</a:t>
            </a:r>
            <a:r>
              <a:rPr lang="en-GB">
                <a:effectLst/>
                <a:latin typeface="Calibri"/>
                <a:ea typeface="Calibri"/>
                <a:cs typeface="Calibri"/>
              </a:rPr>
              <a:t>: 20 </a:t>
            </a:r>
            <a:r>
              <a:rPr lang="en-GB">
                <a:latin typeface="Calibri"/>
                <a:ea typeface="Calibri"/>
                <a:cs typeface="Calibri"/>
              </a:rPr>
              <a:t>September </a:t>
            </a:r>
            <a:r>
              <a:rPr lang="en-GB">
                <a:effectLst/>
                <a:latin typeface="Calibri"/>
                <a:ea typeface="Calibri"/>
                <a:cs typeface="Calibri"/>
              </a:rPr>
              <a:t>2023).</a:t>
            </a:r>
            <a:r>
              <a:rPr lang="en-GB">
                <a:latin typeface="Calibri"/>
                <a:ea typeface="Calibri"/>
                <a:cs typeface="Calibri"/>
              </a:rPr>
              <a:t> </a:t>
            </a:r>
          </a:p>
          <a:p>
            <a:pPr marL="171450" indent="-171450" algn="l">
              <a:lnSpc>
                <a:spcPct val="150000"/>
              </a:lnSpc>
              <a:buFont typeface="Wingdings" panose="05000000000000000000" pitchFamily="2" charset="2"/>
              <a:buChar char="Ø"/>
            </a:pPr>
            <a:r>
              <a:rPr lang="en-GB">
                <a:latin typeface="Calibri"/>
                <a:ea typeface="Calibri"/>
                <a:cs typeface="Calibri"/>
              </a:rPr>
              <a:t>EU Charter of Fundamental Rights </a:t>
            </a:r>
            <a:r>
              <a:rPr lang="en-GB">
                <a:effectLst/>
                <a:latin typeface="Calibri"/>
                <a:ea typeface="Calibri"/>
                <a:cs typeface="Calibri"/>
              </a:rPr>
              <a:t>(2023)</a:t>
            </a:r>
            <a:r>
              <a:rPr lang="en-GB">
                <a:latin typeface="Calibri"/>
                <a:ea typeface="Calibri"/>
                <a:cs typeface="Calibri"/>
              </a:rPr>
              <a:t> Article </a:t>
            </a:r>
            <a:r>
              <a:rPr lang="en-GB">
                <a:effectLst/>
                <a:latin typeface="Calibri"/>
                <a:ea typeface="Calibri"/>
                <a:cs typeface="Calibri"/>
              </a:rPr>
              <a:t>21 - </a:t>
            </a:r>
            <a:r>
              <a:rPr lang="en-GB">
                <a:latin typeface="Calibri"/>
                <a:ea typeface="Calibri"/>
                <a:cs typeface="Calibri"/>
              </a:rPr>
              <a:t>Non-discrimination</a:t>
            </a:r>
            <a:r>
              <a:rPr lang="en-GB">
                <a:effectLst/>
                <a:latin typeface="Calibri"/>
                <a:ea typeface="Calibri"/>
                <a:cs typeface="Calibri"/>
              </a:rPr>
              <a:t>,</a:t>
            </a:r>
            <a:r>
              <a:rPr lang="en-GB">
                <a:latin typeface="Calibri"/>
                <a:ea typeface="Calibri"/>
                <a:cs typeface="Calibri"/>
              </a:rPr>
              <a:t> European Union Agency for Fundamental Rights</a:t>
            </a:r>
            <a:r>
              <a:rPr lang="en-GB">
                <a:effectLst/>
                <a:latin typeface="Calibri"/>
                <a:ea typeface="Calibri"/>
                <a:cs typeface="Calibri"/>
              </a:rPr>
              <a:t>. </a:t>
            </a:r>
            <a:r>
              <a:rPr lang="en-GB">
                <a:latin typeface="Calibri"/>
                <a:ea typeface="Calibri"/>
                <a:cs typeface="Calibri"/>
              </a:rPr>
              <a:t>Available at</a:t>
            </a:r>
            <a:r>
              <a:rPr lang="en-GB">
                <a:effectLst/>
                <a:latin typeface="Calibri"/>
                <a:ea typeface="Calibri"/>
                <a:cs typeface="Calibri"/>
              </a:rPr>
              <a:t>: </a:t>
            </a:r>
            <a:r>
              <a:rPr lang="en-GB">
                <a:effectLst/>
                <a:latin typeface="Calibri"/>
                <a:ea typeface="Calibri"/>
                <a:cs typeface="Calibri"/>
                <a:hlinkClick r:id="rId5"/>
              </a:rPr>
              <a:t>http://fra.europa.eu/en/eu-charter/article/21-non-discrimination</a:t>
            </a:r>
            <a:r>
              <a:rPr lang="en-GB">
                <a:latin typeface="Calibri"/>
                <a:ea typeface="Calibri"/>
                <a:cs typeface="Calibri"/>
              </a:rPr>
              <a:t> </a:t>
            </a:r>
            <a:r>
              <a:rPr lang="en-GB">
                <a:effectLst/>
                <a:latin typeface="Calibri"/>
                <a:ea typeface="Calibri"/>
                <a:cs typeface="Calibri"/>
              </a:rPr>
              <a:t>(</a:t>
            </a:r>
            <a:r>
              <a:rPr lang="en-GB">
                <a:latin typeface="Calibri"/>
                <a:ea typeface="Calibri"/>
                <a:cs typeface="Calibri"/>
              </a:rPr>
              <a:t>Accessed</a:t>
            </a:r>
            <a:r>
              <a:rPr lang="en-GB">
                <a:effectLst/>
                <a:latin typeface="Calibri"/>
                <a:ea typeface="Calibri"/>
                <a:cs typeface="Calibri"/>
              </a:rPr>
              <a:t>: 01 </a:t>
            </a:r>
            <a:r>
              <a:rPr lang="en-GB">
                <a:latin typeface="Calibri"/>
                <a:ea typeface="Calibri"/>
                <a:cs typeface="Calibri"/>
              </a:rPr>
              <a:t>September </a:t>
            </a:r>
            <a:r>
              <a:rPr lang="en-GB">
                <a:effectLst/>
                <a:latin typeface="Calibri"/>
                <a:ea typeface="Calibri"/>
                <a:cs typeface="Calibri"/>
              </a:rPr>
              <a:t>2023).</a:t>
            </a:r>
            <a:r>
              <a:rPr lang="en-GB">
                <a:latin typeface="Calibri"/>
                <a:ea typeface="Calibri"/>
                <a:cs typeface="Calibri"/>
              </a:rPr>
              <a:t> </a:t>
            </a:r>
          </a:p>
          <a:p>
            <a:pPr marL="171450" indent="-171450" algn="l">
              <a:lnSpc>
                <a:spcPct val="150000"/>
              </a:lnSpc>
              <a:buFont typeface="Wingdings" panose="05000000000000000000" pitchFamily="2" charset="2"/>
              <a:buChar char="Ø"/>
            </a:pPr>
            <a:r>
              <a:rPr lang="en-GB">
                <a:latin typeface="Calibri"/>
                <a:ea typeface="Calibri"/>
                <a:cs typeface="Calibri"/>
              </a:rPr>
              <a:t>Europa </a:t>
            </a:r>
            <a:r>
              <a:rPr lang="en-GB">
                <a:effectLst/>
                <a:latin typeface="Calibri"/>
                <a:ea typeface="Calibri"/>
                <a:cs typeface="Calibri"/>
              </a:rPr>
              <a:t>(2020)</a:t>
            </a:r>
            <a:r>
              <a:rPr lang="en-GB">
                <a:latin typeface="Calibri"/>
                <a:ea typeface="Calibri"/>
                <a:cs typeface="Calibri"/>
              </a:rPr>
              <a:t> Organics at a glance</a:t>
            </a:r>
            <a:r>
              <a:rPr lang="en-GB">
                <a:effectLst/>
                <a:latin typeface="Calibri"/>
                <a:ea typeface="Calibri"/>
                <a:cs typeface="Calibri"/>
              </a:rPr>
              <a:t>,</a:t>
            </a:r>
            <a:r>
              <a:rPr lang="en-GB">
                <a:latin typeface="Calibri"/>
                <a:ea typeface="Calibri"/>
                <a:cs typeface="Calibri"/>
              </a:rPr>
              <a:t> Agriculture and rural development</a:t>
            </a:r>
            <a:r>
              <a:rPr lang="en-GB">
                <a:effectLst/>
                <a:latin typeface="Calibri"/>
                <a:ea typeface="Calibri"/>
                <a:cs typeface="Calibri"/>
              </a:rPr>
              <a:t>. </a:t>
            </a:r>
            <a:r>
              <a:rPr lang="en-GB">
                <a:latin typeface="Calibri"/>
                <a:ea typeface="Calibri"/>
                <a:cs typeface="Calibri"/>
              </a:rPr>
              <a:t>Available at</a:t>
            </a:r>
            <a:r>
              <a:rPr lang="en-GB">
                <a:effectLst/>
                <a:latin typeface="Calibri"/>
                <a:ea typeface="Calibri"/>
                <a:cs typeface="Calibri"/>
              </a:rPr>
              <a:t>:</a:t>
            </a:r>
            <a:r>
              <a:rPr lang="en-GB">
                <a:latin typeface="Calibri"/>
                <a:ea typeface="Calibri"/>
                <a:cs typeface="Calibri"/>
              </a:rPr>
              <a:t> </a:t>
            </a:r>
            <a:r>
              <a:rPr lang="en-GB">
                <a:effectLst/>
                <a:latin typeface="Calibri"/>
                <a:ea typeface="Calibri"/>
                <a:cs typeface="Calibri"/>
                <a:hlinkClick r:id="rId6"/>
              </a:rPr>
              <a:t>https://agriculture.ec.europa.eu/farming/organic-farming/organics-glance_en</a:t>
            </a:r>
            <a:r>
              <a:rPr lang="en-GB">
                <a:latin typeface="Calibri"/>
                <a:ea typeface="Calibri"/>
                <a:cs typeface="Calibri"/>
              </a:rPr>
              <a:t> </a:t>
            </a:r>
            <a:r>
              <a:rPr lang="en-GB">
                <a:effectLst/>
                <a:latin typeface="Calibri"/>
                <a:ea typeface="Calibri"/>
                <a:cs typeface="Calibri"/>
              </a:rPr>
              <a:t>(</a:t>
            </a:r>
            <a:r>
              <a:rPr lang="en-GB">
                <a:latin typeface="Calibri"/>
                <a:ea typeface="Calibri"/>
                <a:cs typeface="Calibri"/>
              </a:rPr>
              <a:t>Accessed</a:t>
            </a:r>
            <a:r>
              <a:rPr lang="en-GB">
                <a:effectLst/>
                <a:latin typeface="Calibri"/>
                <a:ea typeface="Calibri"/>
                <a:cs typeface="Calibri"/>
              </a:rPr>
              <a:t>: 02</a:t>
            </a:r>
            <a:r>
              <a:rPr lang="en-GB">
                <a:latin typeface="Calibri"/>
                <a:ea typeface="Calibri"/>
                <a:cs typeface="Calibri"/>
              </a:rPr>
              <a:t> September </a:t>
            </a:r>
            <a:r>
              <a:rPr lang="en-GB">
                <a:effectLst/>
                <a:latin typeface="Calibri"/>
                <a:ea typeface="Calibri"/>
                <a:cs typeface="Calibri"/>
              </a:rPr>
              <a:t>2023).</a:t>
            </a:r>
            <a:r>
              <a:rPr lang="en-GB">
                <a:latin typeface="Calibri"/>
                <a:ea typeface="Calibri"/>
                <a:cs typeface="Calibri"/>
              </a:rPr>
              <a:t> </a:t>
            </a:r>
          </a:p>
          <a:p>
            <a:pPr marL="171450" indent="-171450" algn="l">
              <a:lnSpc>
                <a:spcPct val="150000"/>
              </a:lnSpc>
              <a:buFont typeface="Wingdings" panose="05000000000000000000" pitchFamily="2" charset="2"/>
              <a:buChar char="Ø"/>
            </a:pPr>
            <a:r>
              <a:rPr lang="en-GB" err="1">
                <a:effectLst/>
                <a:latin typeface="Calibri"/>
                <a:ea typeface="Calibri"/>
                <a:cs typeface="Calibri"/>
              </a:rPr>
              <a:t>Euipo</a:t>
            </a:r>
            <a:r>
              <a:rPr lang="en-GB">
                <a:latin typeface="Calibri"/>
                <a:ea typeface="Calibri"/>
                <a:cs typeface="Calibri"/>
              </a:rPr>
              <a:t> </a:t>
            </a:r>
            <a:r>
              <a:rPr lang="en-GB">
                <a:effectLst/>
                <a:latin typeface="Calibri"/>
                <a:ea typeface="Calibri"/>
                <a:cs typeface="Calibri"/>
              </a:rPr>
              <a:t>(2020)</a:t>
            </a:r>
            <a:r>
              <a:rPr lang="en-GB">
                <a:latin typeface="Calibri"/>
                <a:ea typeface="Calibri"/>
                <a:cs typeface="Calibri"/>
              </a:rPr>
              <a:t> </a:t>
            </a:r>
            <a:r>
              <a:rPr lang="en-GB" err="1">
                <a:effectLst/>
                <a:latin typeface="Calibri"/>
                <a:ea typeface="Calibri"/>
                <a:cs typeface="Calibri"/>
              </a:rPr>
              <a:t>Euipo</a:t>
            </a:r>
            <a:r>
              <a:rPr lang="en-GB">
                <a:effectLst/>
                <a:latin typeface="Calibri"/>
                <a:ea typeface="Calibri"/>
                <a:cs typeface="Calibri"/>
              </a:rPr>
              <a:t>,</a:t>
            </a:r>
            <a:r>
              <a:rPr lang="en-GB">
                <a:latin typeface="Calibri"/>
                <a:ea typeface="Calibri"/>
                <a:cs typeface="Calibri"/>
              </a:rPr>
              <a:t> </a:t>
            </a:r>
            <a:r>
              <a:rPr lang="en-GB">
                <a:effectLst/>
                <a:latin typeface="Calibri"/>
                <a:ea typeface="Calibri"/>
                <a:cs typeface="Calibri"/>
              </a:rPr>
              <a:t>EUIPO. </a:t>
            </a:r>
            <a:r>
              <a:rPr lang="en-GB">
                <a:latin typeface="Calibri"/>
                <a:ea typeface="Calibri"/>
                <a:cs typeface="Calibri"/>
              </a:rPr>
              <a:t>Available at</a:t>
            </a:r>
            <a:r>
              <a:rPr lang="en-GB">
                <a:effectLst/>
                <a:latin typeface="Calibri"/>
                <a:ea typeface="Calibri"/>
                <a:cs typeface="Calibri"/>
              </a:rPr>
              <a:t>: </a:t>
            </a:r>
            <a:r>
              <a:rPr lang="en-GB">
                <a:effectLst/>
                <a:latin typeface="Calibri"/>
                <a:ea typeface="Calibri"/>
                <a:cs typeface="Calibri"/>
                <a:hlinkClick r:id="rId7"/>
              </a:rPr>
              <a:t>https://www.euipo.europa.eu/en</a:t>
            </a:r>
            <a:r>
              <a:rPr lang="en-GB">
                <a:latin typeface="Calibri"/>
                <a:ea typeface="Calibri"/>
                <a:cs typeface="Calibri"/>
              </a:rPr>
              <a:t> </a:t>
            </a:r>
            <a:r>
              <a:rPr lang="en-GB">
                <a:effectLst/>
                <a:latin typeface="Calibri"/>
                <a:ea typeface="Calibri"/>
                <a:cs typeface="Calibri"/>
              </a:rPr>
              <a:t>(</a:t>
            </a:r>
            <a:r>
              <a:rPr lang="en-GB">
                <a:latin typeface="Calibri"/>
                <a:ea typeface="Calibri"/>
                <a:cs typeface="Calibri"/>
              </a:rPr>
              <a:t>Accessed</a:t>
            </a:r>
            <a:r>
              <a:rPr lang="en-GB">
                <a:effectLst/>
                <a:latin typeface="Calibri"/>
                <a:ea typeface="Calibri"/>
                <a:cs typeface="Calibri"/>
              </a:rPr>
              <a:t>:</a:t>
            </a:r>
            <a:r>
              <a:rPr lang="en-GB">
                <a:latin typeface="Calibri"/>
                <a:ea typeface="Calibri"/>
                <a:cs typeface="Calibri"/>
              </a:rPr>
              <a:t> </a:t>
            </a:r>
            <a:r>
              <a:rPr lang="en-GB">
                <a:effectLst/>
                <a:latin typeface="Calibri"/>
                <a:ea typeface="Calibri"/>
                <a:cs typeface="Calibri"/>
              </a:rPr>
              <a:t>10 </a:t>
            </a:r>
            <a:r>
              <a:rPr lang="en-GB">
                <a:latin typeface="Calibri"/>
                <a:ea typeface="Calibri"/>
                <a:cs typeface="Calibri"/>
              </a:rPr>
              <a:t>March </a:t>
            </a:r>
            <a:r>
              <a:rPr lang="en-GB">
                <a:effectLst/>
                <a:latin typeface="Calibri"/>
                <a:ea typeface="Calibri"/>
                <a:cs typeface="Calibri"/>
              </a:rPr>
              <a:t>2023).</a:t>
            </a:r>
            <a:r>
              <a:rPr lang="en-GB">
                <a:latin typeface="Calibri"/>
                <a:ea typeface="Calibri"/>
                <a:cs typeface="Calibri"/>
              </a:rPr>
              <a:t> </a:t>
            </a:r>
          </a:p>
          <a:p>
            <a:pPr marL="171450" indent="-171450" algn="l">
              <a:lnSpc>
                <a:spcPct val="150000"/>
              </a:lnSpc>
              <a:buFont typeface="Wingdings" panose="05000000000000000000" pitchFamily="2" charset="2"/>
              <a:buChar char="Ø"/>
            </a:pPr>
            <a:r>
              <a:rPr lang="en-GB">
                <a:latin typeface="Calibri"/>
                <a:ea typeface="Calibri"/>
                <a:cs typeface="Calibri"/>
              </a:rPr>
              <a:t>Hall</a:t>
            </a:r>
            <a:r>
              <a:rPr lang="en-GB">
                <a:effectLst/>
                <a:latin typeface="Calibri"/>
                <a:ea typeface="Calibri"/>
                <a:cs typeface="Calibri"/>
              </a:rPr>
              <a:t>, A. (2023)</a:t>
            </a:r>
            <a:r>
              <a:rPr lang="en-GB">
                <a:latin typeface="Calibri"/>
                <a:ea typeface="Calibri"/>
                <a:cs typeface="Calibri"/>
              </a:rPr>
              <a:t> How to protect intellectual property in </a:t>
            </a:r>
            <a:r>
              <a:rPr lang="en-GB">
                <a:effectLst/>
                <a:latin typeface="Calibri"/>
                <a:ea typeface="Calibri"/>
                <a:cs typeface="Calibri"/>
              </a:rPr>
              <a:t>5 </a:t>
            </a:r>
            <a:r>
              <a:rPr lang="en-GB">
                <a:latin typeface="Calibri"/>
                <a:ea typeface="Calibri"/>
                <a:cs typeface="Calibri"/>
              </a:rPr>
              <a:t>different ways, Copyrighted</a:t>
            </a:r>
            <a:r>
              <a:rPr lang="en-GB">
                <a:effectLst/>
                <a:latin typeface="Calibri"/>
                <a:ea typeface="Calibri"/>
                <a:cs typeface="Calibri"/>
              </a:rPr>
              <a:t>.com. </a:t>
            </a:r>
            <a:r>
              <a:rPr lang="en-GB">
                <a:latin typeface="Calibri"/>
                <a:ea typeface="Calibri"/>
                <a:cs typeface="Calibri"/>
              </a:rPr>
              <a:t>Available at</a:t>
            </a:r>
            <a:r>
              <a:rPr lang="en-GB">
                <a:effectLst/>
                <a:latin typeface="Calibri"/>
                <a:ea typeface="Calibri"/>
                <a:cs typeface="Calibri"/>
              </a:rPr>
              <a:t>:</a:t>
            </a:r>
            <a:r>
              <a:rPr lang="en-GB">
                <a:latin typeface="Calibri"/>
                <a:ea typeface="Calibri"/>
                <a:cs typeface="Calibri"/>
              </a:rPr>
              <a:t> </a:t>
            </a:r>
            <a:r>
              <a:rPr lang="en-GB">
                <a:effectLst/>
                <a:latin typeface="Calibri"/>
                <a:ea typeface="Calibri"/>
                <a:cs typeface="Calibri"/>
                <a:hlinkClick r:id="rId8"/>
              </a:rPr>
              <a:t>https://www.copyrighted.com/blog/protect-intellectual-property</a:t>
            </a:r>
            <a:r>
              <a:rPr lang="en-GB">
                <a:latin typeface="Calibri"/>
                <a:ea typeface="Calibri"/>
                <a:cs typeface="Calibri"/>
              </a:rPr>
              <a:t> </a:t>
            </a:r>
            <a:r>
              <a:rPr lang="en-GB">
                <a:effectLst/>
                <a:latin typeface="Calibri"/>
                <a:ea typeface="Calibri"/>
                <a:cs typeface="Calibri"/>
              </a:rPr>
              <a:t>(</a:t>
            </a:r>
            <a:r>
              <a:rPr lang="en-GB">
                <a:latin typeface="Calibri"/>
                <a:ea typeface="Calibri"/>
                <a:cs typeface="Calibri"/>
              </a:rPr>
              <a:t>Accessed</a:t>
            </a:r>
            <a:r>
              <a:rPr lang="en-GB">
                <a:effectLst/>
                <a:latin typeface="Calibri"/>
                <a:ea typeface="Calibri"/>
                <a:cs typeface="Calibri"/>
              </a:rPr>
              <a:t>: 06 </a:t>
            </a:r>
            <a:r>
              <a:rPr lang="en-GB">
                <a:latin typeface="Calibri"/>
                <a:ea typeface="Calibri"/>
                <a:cs typeface="Calibri"/>
              </a:rPr>
              <a:t>February </a:t>
            </a:r>
            <a:r>
              <a:rPr lang="en-GB">
                <a:effectLst/>
                <a:latin typeface="Calibri"/>
                <a:ea typeface="Calibri"/>
                <a:cs typeface="Calibri"/>
              </a:rPr>
              <a:t>2023).</a:t>
            </a:r>
            <a:r>
              <a:rPr lang="en-GB">
                <a:latin typeface="Calibri"/>
                <a:ea typeface="Calibri"/>
                <a:cs typeface="Calibri"/>
              </a:rPr>
              <a:t> </a:t>
            </a:r>
          </a:p>
          <a:p>
            <a:pPr algn="l">
              <a:lnSpc>
                <a:spcPct val="150000"/>
              </a:lnSpc>
            </a:pPr>
            <a:endParaRPr lang="en-GB">
              <a:latin typeface="Calibri"/>
              <a:ea typeface="Calibri"/>
              <a:cs typeface="Calibri"/>
            </a:endParaRPr>
          </a:p>
          <a:p>
            <a:pPr marL="171450" indent="-171450" algn="l">
              <a:lnSpc>
                <a:spcPct val="150000"/>
              </a:lnSpc>
              <a:buFont typeface="Wingdings" panose="05000000000000000000" pitchFamily="2" charset="2"/>
              <a:buChar char="Ø"/>
            </a:pPr>
            <a:endParaRPr lang="en-GB">
              <a:latin typeface="Calibri"/>
              <a:ea typeface="Calibri"/>
              <a:cs typeface="Calibri"/>
            </a:endParaRPr>
          </a:p>
          <a:p>
            <a:pPr marL="171450" indent="-171450" algn="l">
              <a:lnSpc>
                <a:spcPct val="150000"/>
              </a:lnSpc>
              <a:buFont typeface="Wingdings" panose="05000000000000000000" pitchFamily="2" charset="2"/>
              <a:buChar char="Ø"/>
            </a:pPr>
            <a:endParaRPr lang="en-GB">
              <a:latin typeface="Calibri"/>
              <a:ea typeface="Calibri"/>
              <a:cs typeface="Calibri"/>
            </a:endParaRPr>
          </a:p>
          <a:p>
            <a:pPr algn="l" rtl="0"/>
            <a:endParaRPr lang="en-GB">
              <a:effectLst/>
            </a:endParaRPr>
          </a:p>
        </p:txBody>
      </p:sp>
      <p:grpSp>
        <p:nvGrpSpPr>
          <p:cNvPr id="7" name="Graphic 3">
            <a:extLst>
              <a:ext uri="{FF2B5EF4-FFF2-40B4-BE49-F238E27FC236}">
                <a16:creationId xmlns:a16="http://schemas.microsoft.com/office/drawing/2014/main" id="{B9BFF0D1-8DCA-0D50-EDFF-955D5F0B16A5}"/>
              </a:ext>
            </a:extLst>
          </p:cNvPr>
          <p:cNvGrpSpPr/>
          <p:nvPr/>
        </p:nvGrpSpPr>
        <p:grpSpPr>
          <a:xfrm>
            <a:off x="905685" y="1311165"/>
            <a:ext cx="1151230" cy="1025772"/>
            <a:chOff x="2042177" y="5932482"/>
            <a:chExt cx="855744" cy="762487"/>
          </a:xfrm>
        </p:grpSpPr>
        <p:sp>
          <p:nvSpPr>
            <p:cNvPr id="8" name="Freeform 7">
              <a:extLst>
                <a:ext uri="{FF2B5EF4-FFF2-40B4-BE49-F238E27FC236}">
                  <a16:creationId xmlns:a16="http://schemas.microsoft.com/office/drawing/2014/main" id="{D1EF83AA-C01F-EA51-9918-63C97A26C2CC}"/>
                </a:ext>
              </a:extLst>
            </p:cNvPr>
            <p:cNvSpPr/>
            <p:nvPr/>
          </p:nvSpPr>
          <p:spPr>
            <a:xfrm>
              <a:off x="2574275" y="5946195"/>
              <a:ext cx="41141" cy="737802"/>
            </a:xfrm>
            <a:custGeom>
              <a:avLst/>
              <a:gdLst>
                <a:gd name="connsiteX0" fmla="*/ 35656 w 41141"/>
                <a:gd name="connsiteY0" fmla="*/ 737803 h 737802"/>
                <a:gd name="connsiteX1" fmla="*/ 19199 w 41141"/>
                <a:gd name="connsiteY1" fmla="*/ 721346 h 737802"/>
                <a:gd name="connsiteX2" fmla="*/ 2742 w 41141"/>
                <a:gd name="connsiteY2" fmla="*/ 737803 h 737802"/>
                <a:gd name="connsiteX3" fmla="*/ 0 w 41141"/>
                <a:gd name="connsiteY3" fmla="*/ 735060 h 737802"/>
                <a:gd name="connsiteX4" fmla="*/ 0 w 41141"/>
                <a:gd name="connsiteY4" fmla="*/ 10971 h 737802"/>
                <a:gd name="connsiteX5" fmla="*/ 5485 w 41141"/>
                <a:gd name="connsiteY5" fmla="*/ 0 h 737802"/>
                <a:gd name="connsiteX6" fmla="*/ 35656 w 41141"/>
                <a:gd name="connsiteY6" fmla="*/ 0 h 737802"/>
                <a:gd name="connsiteX7" fmla="*/ 41142 w 41141"/>
                <a:gd name="connsiteY7" fmla="*/ 10971 h 737802"/>
                <a:gd name="connsiteX8" fmla="*/ 41142 w 41141"/>
                <a:gd name="connsiteY8" fmla="*/ 735060 h 737802"/>
                <a:gd name="connsiteX9" fmla="*/ 35656 w 41141"/>
                <a:gd name="connsiteY9" fmla="*/ 737803 h 737802"/>
                <a:gd name="connsiteX10" fmla="*/ 35656 w 41141"/>
                <a:gd name="connsiteY10" fmla="*/ 737803 h 73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41" h="737802">
                  <a:moveTo>
                    <a:pt x="35656" y="737803"/>
                  </a:moveTo>
                  <a:lnTo>
                    <a:pt x="19199" y="721346"/>
                  </a:lnTo>
                  <a:lnTo>
                    <a:pt x="2742" y="737803"/>
                  </a:lnTo>
                  <a:cubicBezTo>
                    <a:pt x="0" y="737803"/>
                    <a:pt x="0" y="737803"/>
                    <a:pt x="0" y="735060"/>
                  </a:cubicBezTo>
                  <a:lnTo>
                    <a:pt x="0" y="10971"/>
                  </a:lnTo>
                  <a:cubicBezTo>
                    <a:pt x="0" y="5485"/>
                    <a:pt x="2742" y="0"/>
                    <a:pt x="5485" y="0"/>
                  </a:cubicBezTo>
                  <a:lnTo>
                    <a:pt x="35656" y="0"/>
                  </a:lnTo>
                  <a:cubicBezTo>
                    <a:pt x="38399" y="0"/>
                    <a:pt x="41142" y="5485"/>
                    <a:pt x="41142" y="10971"/>
                  </a:cubicBezTo>
                  <a:lnTo>
                    <a:pt x="41142" y="735060"/>
                  </a:lnTo>
                  <a:cubicBezTo>
                    <a:pt x="38399" y="735060"/>
                    <a:pt x="38399" y="737803"/>
                    <a:pt x="35656" y="737803"/>
                  </a:cubicBezTo>
                  <a:lnTo>
                    <a:pt x="35656" y="737803"/>
                  </a:lnTo>
                  <a:close/>
                </a:path>
              </a:pathLst>
            </a:custGeom>
            <a:solidFill>
              <a:srgbClr val="F1A0C2"/>
            </a:solidFill>
            <a:ln w="27426"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435D4281-7292-368D-6465-17B8C04BAE51}"/>
                </a:ext>
              </a:extLst>
            </p:cNvPr>
            <p:cNvSpPr/>
            <p:nvPr/>
          </p:nvSpPr>
          <p:spPr>
            <a:xfrm>
              <a:off x="2042177" y="5943452"/>
              <a:ext cx="496441" cy="702147"/>
            </a:xfrm>
            <a:custGeom>
              <a:avLst/>
              <a:gdLst>
                <a:gd name="connsiteX0" fmla="*/ 90512 w 496441"/>
                <a:gd name="connsiteY0" fmla="*/ 641806 h 702147"/>
                <a:gd name="connsiteX1" fmla="*/ 375759 w 496441"/>
                <a:gd name="connsiteY1" fmla="*/ 641806 h 702147"/>
                <a:gd name="connsiteX2" fmla="*/ 427872 w 496441"/>
                <a:gd name="connsiteY2" fmla="*/ 622607 h 702147"/>
                <a:gd name="connsiteX3" fmla="*/ 430615 w 496441"/>
                <a:gd name="connsiteY3" fmla="*/ 625349 h 702147"/>
                <a:gd name="connsiteX4" fmla="*/ 479984 w 496441"/>
                <a:gd name="connsiteY4" fmla="*/ 644549 h 702147"/>
                <a:gd name="connsiteX5" fmla="*/ 482727 w 496441"/>
                <a:gd name="connsiteY5" fmla="*/ 644549 h 702147"/>
                <a:gd name="connsiteX6" fmla="*/ 496441 w 496441"/>
                <a:gd name="connsiteY6" fmla="*/ 630835 h 702147"/>
                <a:gd name="connsiteX7" fmla="*/ 482727 w 496441"/>
                <a:gd name="connsiteY7" fmla="*/ 617122 h 702147"/>
                <a:gd name="connsiteX8" fmla="*/ 479984 w 496441"/>
                <a:gd name="connsiteY8" fmla="*/ 617122 h 702147"/>
                <a:gd name="connsiteX9" fmla="*/ 447072 w 496441"/>
                <a:gd name="connsiteY9" fmla="*/ 603408 h 702147"/>
                <a:gd name="connsiteX10" fmla="*/ 441586 w 496441"/>
                <a:gd name="connsiteY10" fmla="*/ 597922 h 702147"/>
                <a:gd name="connsiteX11" fmla="*/ 441586 w 496441"/>
                <a:gd name="connsiteY11" fmla="*/ 43884 h 702147"/>
                <a:gd name="connsiteX12" fmla="*/ 482727 w 496441"/>
                <a:gd name="connsiteY12" fmla="*/ 24685 h 702147"/>
                <a:gd name="connsiteX13" fmla="*/ 493698 w 496441"/>
                <a:gd name="connsiteY13" fmla="*/ 10971 h 702147"/>
                <a:gd name="connsiteX14" fmla="*/ 479984 w 496441"/>
                <a:gd name="connsiteY14" fmla="*/ 0 h 702147"/>
                <a:gd name="connsiteX15" fmla="*/ 427872 w 496441"/>
                <a:gd name="connsiteY15" fmla="*/ 21942 h 702147"/>
                <a:gd name="connsiteX16" fmla="*/ 367532 w 496441"/>
                <a:gd name="connsiteY16" fmla="*/ 0 h 702147"/>
                <a:gd name="connsiteX17" fmla="*/ 186509 w 496441"/>
                <a:gd name="connsiteY17" fmla="*/ 0 h 702147"/>
                <a:gd name="connsiteX18" fmla="*/ 172795 w 496441"/>
                <a:gd name="connsiteY18" fmla="*/ 13714 h 702147"/>
                <a:gd name="connsiteX19" fmla="*/ 186509 w 496441"/>
                <a:gd name="connsiteY19" fmla="*/ 27428 h 702147"/>
                <a:gd name="connsiteX20" fmla="*/ 367532 w 496441"/>
                <a:gd name="connsiteY20" fmla="*/ 27428 h 702147"/>
                <a:gd name="connsiteX21" fmla="*/ 414158 w 496441"/>
                <a:gd name="connsiteY21" fmla="*/ 46627 h 702147"/>
                <a:gd name="connsiteX22" fmla="*/ 414158 w 496441"/>
                <a:gd name="connsiteY22" fmla="*/ 600665 h 702147"/>
                <a:gd name="connsiteX23" fmla="*/ 411415 w 496441"/>
                <a:gd name="connsiteY23" fmla="*/ 603408 h 702147"/>
                <a:gd name="connsiteX24" fmla="*/ 375759 w 496441"/>
                <a:gd name="connsiteY24" fmla="*/ 617122 h 702147"/>
                <a:gd name="connsiteX25" fmla="*/ 93255 w 496441"/>
                <a:gd name="connsiteY25" fmla="*/ 617122 h 702147"/>
                <a:gd name="connsiteX26" fmla="*/ 93255 w 496441"/>
                <a:gd name="connsiteY26" fmla="*/ 27428 h 702147"/>
                <a:gd name="connsiteX27" fmla="*/ 131653 w 496441"/>
                <a:gd name="connsiteY27" fmla="*/ 27428 h 702147"/>
                <a:gd name="connsiteX28" fmla="*/ 145367 w 496441"/>
                <a:gd name="connsiteY28" fmla="*/ 13714 h 702147"/>
                <a:gd name="connsiteX29" fmla="*/ 131653 w 496441"/>
                <a:gd name="connsiteY29" fmla="*/ 0 h 702147"/>
                <a:gd name="connsiteX30" fmla="*/ 90512 w 496441"/>
                <a:gd name="connsiteY30" fmla="*/ 0 h 702147"/>
                <a:gd name="connsiteX31" fmla="*/ 65827 w 496441"/>
                <a:gd name="connsiteY31" fmla="*/ 24685 h 702147"/>
                <a:gd name="connsiteX32" fmla="*/ 65827 w 496441"/>
                <a:gd name="connsiteY32" fmla="*/ 43884 h 702147"/>
                <a:gd name="connsiteX33" fmla="*/ 16457 w 496441"/>
                <a:gd name="connsiteY33" fmla="*/ 43884 h 702147"/>
                <a:gd name="connsiteX34" fmla="*/ 0 w 496441"/>
                <a:gd name="connsiteY34" fmla="*/ 60341 h 702147"/>
                <a:gd name="connsiteX35" fmla="*/ 0 w 496441"/>
                <a:gd name="connsiteY35" fmla="*/ 685691 h 702147"/>
                <a:gd name="connsiteX36" fmla="*/ 16457 w 496441"/>
                <a:gd name="connsiteY36" fmla="*/ 702147 h 702147"/>
                <a:gd name="connsiteX37" fmla="*/ 479984 w 496441"/>
                <a:gd name="connsiteY37" fmla="*/ 702147 h 702147"/>
                <a:gd name="connsiteX38" fmla="*/ 493698 w 496441"/>
                <a:gd name="connsiteY38" fmla="*/ 688434 h 702147"/>
                <a:gd name="connsiteX39" fmla="*/ 479984 w 496441"/>
                <a:gd name="connsiteY39" fmla="*/ 674720 h 702147"/>
                <a:gd name="connsiteX40" fmla="*/ 24686 w 496441"/>
                <a:gd name="connsiteY40" fmla="*/ 674720 h 702147"/>
                <a:gd name="connsiteX41" fmla="*/ 24686 w 496441"/>
                <a:gd name="connsiteY41" fmla="*/ 68569 h 702147"/>
                <a:gd name="connsiteX42" fmla="*/ 65827 w 496441"/>
                <a:gd name="connsiteY42" fmla="*/ 68569 h 702147"/>
                <a:gd name="connsiteX43" fmla="*/ 65827 w 496441"/>
                <a:gd name="connsiteY43" fmla="*/ 617122 h 702147"/>
                <a:gd name="connsiteX44" fmla="*/ 90512 w 496441"/>
                <a:gd name="connsiteY44" fmla="*/ 641806 h 702147"/>
                <a:gd name="connsiteX45" fmla="*/ 90512 w 496441"/>
                <a:gd name="connsiteY45" fmla="*/ 641806 h 70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6441" h="702147">
                  <a:moveTo>
                    <a:pt x="90512" y="641806"/>
                  </a:moveTo>
                  <a:lnTo>
                    <a:pt x="375759" y="641806"/>
                  </a:lnTo>
                  <a:cubicBezTo>
                    <a:pt x="394959" y="641806"/>
                    <a:pt x="414158" y="633578"/>
                    <a:pt x="427872" y="622607"/>
                  </a:cubicBezTo>
                  <a:lnTo>
                    <a:pt x="430615" y="625349"/>
                  </a:lnTo>
                  <a:cubicBezTo>
                    <a:pt x="444329" y="636321"/>
                    <a:pt x="463528" y="644549"/>
                    <a:pt x="479984" y="644549"/>
                  </a:cubicBezTo>
                  <a:lnTo>
                    <a:pt x="482727" y="644549"/>
                  </a:lnTo>
                  <a:cubicBezTo>
                    <a:pt x="490956" y="644549"/>
                    <a:pt x="496441" y="639063"/>
                    <a:pt x="496441" y="630835"/>
                  </a:cubicBezTo>
                  <a:cubicBezTo>
                    <a:pt x="496441" y="622607"/>
                    <a:pt x="490956" y="617122"/>
                    <a:pt x="482727" y="617122"/>
                  </a:cubicBezTo>
                  <a:lnTo>
                    <a:pt x="479984" y="617122"/>
                  </a:lnTo>
                  <a:cubicBezTo>
                    <a:pt x="469013" y="617122"/>
                    <a:pt x="455300" y="611636"/>
                    <a:pt x="447072" y="603408"/>
                  </a:cubicBezTo>
                  <a:lnTo>
                    <a:pt x="441586" y="597922"/>
                  </a:lnTo>
                  <a:lnTo>
                    <a:pt x="441586" y="43884"/>
                  </a:lnTo>
                  <a:cubicBezTo>
                    <a:pt x="452557" y="32913"/>
                    <a:pt x="469013" y="24685"/>
                    <a:pt x="482727" y="24685"/>
                  </a:cubicBezTo>
                  <a:cubicBezTo>
                    <a:pt x="490956" y="24685"/>
                    <a:pt x="493698" y="19200"/>
                    <a:pt x="493698" y="10971"/>
                  </a:cubicBezTo>
                  <a:cubicBezTo>
                    <a:pt x="493698" y="2743"/>
                    <a:pt x="488213" y="0"/>
                    <a:pt x="479984" y="0"/>
                  </a:cubicBezTo>
                  <a:cubicBezTo>
                    <a:pt x="460785" y="2743"/>
                    <a:pt x="441586" y="8228"/>
                    <a:pt x="427872" y="21942"/>
                  </a:cubicBezTo>
                  <a:cubicBezTo>
                    <a:pt x="411415" y="8228"/>
                    <a:pt x="389473" y="0"/>
                    <a:pt x="367532" y="0"/>
                  </a:cubicBezTo>
                  <a:lnTo>
                    <a:pt x="186509" y="0"/>
                  </a:lnTo>
                  <a:cubicBezTo>
                    <a:pt x="178280" y="0"/>
                    <a:pt x="172795" y="5486"/>
                    <a:pt x="172795" y="13714"/>
                  </a:cubicBezTo>
                  <a:cubicBezTo>
                    <a:pt x="172795" y="21942"/>
                    <a:pt x="178280" y="27428"/>
                    <a:pt x="186509" y="27428"/>
                  </a:cubicBezTo>
                  <a:lnTo>
                    <a:pt x="367532" y="27428"/>
                  </a:lnTo>
                  <a:cubicBezTo>
                    <a:pt x="383987" y="27428"/>
                    <a:pt x="403187" y="35656"/>
                    <a:pt x="414158" y="46627"/>
                  </a:cubicBezTo>
                  <a:lnTo>
                    <a:pt x="414158" y="600665"/>
                  </a:lnTo>
                  <a:lnTo>
                    <a:pt x="411415" y="603408"/>
                  </a:lnTo>
                  <a:cubicBezTo>
                    <a:pt x="403187" y="611636"/>
                    <a:pt x="389473" y="617122"/>
                    <a:pt x="375759" y="617122"/>
                  </a:cubicBezTo>
                  <a:lnTo>
                    <a:pt x="93255" y="617122"/>
                  </a:lnTo>
                  <a:lnTo>
                    <a:pt x="93255" y="27428"/>
                  </a:lnTo>
                  <a:lnTo>
                    <a:pt x="131653" y="27428"/>
                  </a:lnTo>
                  <a:cubicBezTo>
                    <a:pt x="139881" y="27428"/>
                    <a:pt x="145367" y="21942"/>
                    <a:pt x="145367" y="13714"/>
                  </a:cubicBezTo>
                  <a:cubicBezTo>
                    <a:pt x="145367" y="5486"/>
                    <a:pt x="139881" y="0"/>
                    <a:pt x="131653" y="0"/>
                  </a:cubicBezTo>
                  <a:lnTo>
                    <a:pt x="90512" y="0"/>
                  </a:lnTo>
                  <a:cubicBezTo>
                    <a:pt x="76798" y="0"/>
                    <a:pt x="65827" y="10971"/>
                    <a:pt x="65827" y="24685"/>
                  </a:cubicBezTo>
                  <a:lnTo>
                    <a:pt x="65827" y="43884"/>
                  </a:lnTo>
                  <a:lnTo>
                    <a:pt x="16457" y="43884"/>
                  </a:lnTo>
                  <a:cubicBezTo>
                    <a:pt x="8229" y="43884"/>
                    <a:pt x="0" y="52112"/>
                    <a:pt x="0" y="60341"/>
                  </a:cubicBezTo>
                  <a:lnTo>
                    <a:pt x="0" y="685691"/>
                  </a:lnTo>
                  <a:cubicBezTo>
                    <a:pt x="0" y="693919"/>
                    <a:pt x="8229" y="702147"/>
                    <a:pt x="16457" y="702147"/>
                  </a:cubicBezTo>
                  <a:lnTo>
                    <a:pt x="479984" y="702147"/>
                  </a:lnTo>
                  <a:cubicBezTo>
                    <a:pt x="488213" y="702147"/>
                    <a:pt x="493698" y="696661"/>
                    <a:pt x="493698" y="688434"/>
                  </a:cubicBezTo>
                  <a:cubicBezTo>
                    <a:pt x="493698" y="680205"/>
                    <a:pt x="488213" y="674720"/>
                    <a:pt x="479984" y="674720"/>
                  </a:cubicBezTo>
                  <a:lnTo>
                    <a:pt x="24686" y="674720"/>
                  </a:lnTo>
                  <a:lnTo>
                    <a:pt x="24686" y="68569"/>
                  </a:lnTo>
                  <a:lnTo>
                    <a:pt x="65827" y="68569"/>
                  </a:lnTo>
                  <a:lnTo>
                    <a:pt x="65827" y="617122"/>
                  </a:lnTo>
                  <a:cubicBezTo>
                    <a:pt x="68569" y="630835"/>
                    <a:pt x="79541" y="641806"/>
                    <a:pt x="90512" y="641806"/>
                  </a:cubicBezTo>
                  <a:lnTo>
                    <a:pt x="90512" y="641806"/>
                  </a:lnTo>
                  <a:close/>
                </a:path>
              </a:pathLst>
            </a:custGeom>
            <a:solidFill>
              <a:srgbClr val="000000"/>
            </a:solidFill>
            <a:ln w="27426" cap="flat">
              <a:noFill/>
              <a:prstDash val="solid"/>
              <a:miter/>
            </a:ln>
          </p:spPr>
          <p:txBody>
            <a:bodyPr rtlCol="0" anchor="ctr"/>
            <a:lstStyle/>
            <a:p>
              <a:pPr algn="l" rtl="0"/>
              <a:endParaRPr lang="en-US"/>
            </a:p>
          </p:txBody>
        </p:sp>
        <p:sp>
          <p:nvSpPr>
            <p:cNvPr id="11" name="Freeform 10">
              <a:extLst>
                <a:ext uri="{FF2B5EF4-FFF2-40B4-BE49-F238E27FC236}">
                  <a16:creationId xmlns:a16="http://schemas.microsoft.com/office/drawing/2014/main" id="{C2B12055-4F5B-9160-75C8-1BC41CED73C6}"/>
                </a:ext>
              </a:extLst>
            </p:cNvPr>
            <p:cNvSpPr/>
            <p:nvPr/>
          </p:nvSpPr>
          <p:spPr>
            <a:xfrm>
              <a:off x="2686728" y="6519432"/>
              <a:ext cx="207915" cy="131652"/>
            </a:xfrm>
            <a:custGeom>
              <a:avLst/>
              <a:gdLst>
                <a:gd name="connsiteX0" fmla="*/ 197480 w 207915"/>
                <a:gd name="connsiteY0" fmla="*/ 0 h 131652"/>
                <a:gd name="connsiteX1" fmla="*/ 183766 w 207915"/>
                <a:gd name="connsiteY1" fmla="*/ 13714 h 131652"/>
                <a:gd name="connsiteX2" fmla="*/ 183766 w 207915"/>
                <a:gd name="connsiteY2" fmla="*/ 104225 h 131652"/>
                <a:gd name="connsiteX3" fmla="*/ 13714 w 207915"/>
                <a:gd name="connsiteY3" fmla="*/ 104225 h 131652"/>
                <a:gd name="connsiteX4" fmla="*/ 0 w 207915"/>
                <a:gd name="connsiteY4" fmla="*/ 117938 h 131652"/>
                <a:gd name="connsiteX5" fmla="*/ 13714 w 207915"/>
                <a:gd name="connsiteY5" fmla="*/ 131652 h 131652"/>
                <a:gd name="connsiteX6" fmla="*/ 189252 w 207915"/>
                <a:gd name="connsiteY6" fmla="*/ 131652 h 131652"/>
                <a:gd name="connsiteX7" fmla="*/ 205708 w 207915"/>
                <a:gd name="connsiteY7" fmla="*/ 115196 h 131652"/>
                <a:gd name="connsiteX8" fmla="*/ 205708 w 207915"/>
                <a:gd name="connsiteY8" fmla="*/ 16457 h 131652"/>
                <a:gd name="connsiteX9" fmla="*/ 197480 w 207915"/>
                <a:gd name="connsiteY9" fmla="*/ 0 h 131652"/>
                <a:gd name="connsiteX10" fmla="*/ 197480 w 207915"/>
                <a:gd name="connsiteY10" fmla="*/ 0 h 1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915" h="131652">
                  <a:moveTo>
                    <a:pt x="197480" y="0"/>
                  </a:moveTo>
                  <a:cubicBezTo>
                    <a:pt x="189252" y="0"/>
                    <a:pt x="183766" y="5486"/>
                    <a:pt x="183766" y="13714"/>
                  </a:cubicBezTo>
                  <a:lnTo>
                    <a:pt x="183766" y="104225"/>
                  </a:lnTo>
                  <a:lnTo>
                    <a:pt x="13714" y="104225"/>
                  </a:lnTo>
                  <a:cubicBezTo>
                    <a:pt x="5486" y="104225"/>
                    <a:pt x="0" y="109710"/>
                    <a:pt x="0" y="117938"/>
                  </a:cubicBezTo>
                  <a:cubicBezTo>
                    <a:pt x="0" y="126167"/>
                    <a:pt x="5486" y="131652"/>
                    <a:pt x="13714" y="131652"/>
                  </a:cubicBezTo>
                  <a:lnTo>
                    <a:pt x="189252" y="131652"/>
                  </a:lnTo>
                  <a:cubicBezTo>
                    <a:pt x="197480" y="131652"/>
                    <a:pt x="205708" y="123424"/>
                    <a:pt x="205708" y="115196"/>
                  </a:cubicBezTo>
                  <a:lnTo>
                    <a:pt x="205708" y="16457"/>
                  </a:lnTo>
                  <a:cubicBezTo>
                    <a:pt x="211193" y="5486"/>
                    <a:pt x="205708" y="0"/>
                    <a:pt x="197480" y="0"/>
                  </a:cubicBezTo>
                  <a:lnTo>
                    <a:pt x="197480" y="0"/>
                  </a:lnTo>
                  <a:close/>
                </a:path>
              </a:pathLst>
            </a:custGeom>
            <a:solidFill>
              <a:srgbClr val="000000"/>
            </a:solidFill>
            <a:ln w="27426" cap="flat">
              <a:noFill/>
              <a:prstDash val="solid"/>
              <a:miter/>
            </a:ln>
          </p:spPr>
          <p:txBody>
            <a:bodyPr rtlCol="0" anchor="ctr"/>
            <a:lstStyle/>
            <a:p>
              <a:pPr algn="l" rtl="0"/>
              <a:endParaRPr lang="en-US"/>
            </a:p>
          </p:txBody>
        </p:sp>
        <p:grpSp>
          <p:nvGrpSpPr>
            <p:cNvPr id="17" name="Graphic 3">
              <a:extLst>
                <a:ext uri="{FF2B5EF4-FFF2-40B4-BE49-F238E27FC236}">
                  <a16:creationId xmlns:a16="http://schemas.microsoft.com/office/drawing/2014/main" id="{29597F53-1CFF-B573-4148-7B527ED0A248}"/>
                </a:ext>
              </a:extLst>
            </p:cNvPr>
            <p:cNvGrpSpPr/>
            <p:nvPr/>
          </p:nvGrpSpPr>
          <p:grpSpPr>
            <a:xfrm>
              <a:off x="2563304" y="5932482"/>
              <a:ext cx="334617" cy="762487"/>
              <a:chOff x="2563304" y="5932482"/>
              <a:chExt cx="334617" cy="762487"/>
            </a:xfrm>
            <a:solidFill>
              <a:srgbClr val="000000"/>
            </a:solidFill>
          </p:grpSpPr>
          <p:sp>
            <p:nvSpPr>
              <p:cNvPr id="32" name="Freeform 31">
                <a:extLst>
                  <a:ext uri="{FF2B5EF4-FFF2-40B4-BE49-F238E27FC236}">
                    <a16:creationId xmlns:a16="http://schemas.microsoft.com/office/drawing/2014/main" id="{688F8369-AFA1-8720-1CF3-CC24DC670F6F}"/>
                  </a:ext>
                </a:extLst>
              </p:cNvPr>
              <p:cNvSpPr/>
              <p:nvPr/>
            </p:nvSpPr>
            <p:spPr>
              <a:xfrm>
                <a:off x="2686728" y="5943452"/>
                <a:ext cx="211193" cy="644549"/>
              </a:xfrm>
              <a:custGeom>
                <a:avLst/>
                <a:gdLst>
                  <a:gd name="connsiteX0" fmla="*/ 191994 w 211193"/>
                  <a:gd name="connsiteY0" fmla="*/ 43884 h 644549"/>
                  <a:gd name="connsiteX1" fmla="*/ 142624 w 211193"/>
                  <a:gd name="connsiteY1" fmla="*/ 43884 h 644549"/>
                  <a:gd name="connsiteX2" fmla="*/ 142624 w 211193"/>
                  <a:gd name="connsiteY2" fmla="*/ 24685 h 644549"/>
                  <a:gd name="connsiteX3" fmla="*/ 117940 w 211193"/>
                  <a:gd name="connsiteY3" fmla="*/ 0 h 644549"/>
                  <a:gd name="connsiteX4" fmla="*/ 13714 w 211193"/>
                  <a:gd name="connsiteY4" fmla="*/ 0 h 644549"/>
                  <a:gd name="connsiteX5" fmla="*/ 0 w 211193"/>
                  <a:gd name="connsiteY5" fmla="*/ 13714 h 644549"/>
                  <a:gd name="connsiteX6" fmla="*/ 13714 w 211193"/>
                  <a:gd name="connsiteY6" fmla="*/ 27428 h 644549"/>
                  <a:gd name="connsiteX7" fmla="*/ 115197 w 211193"/>
                  <a:gd name="connsiteY7" fmla="*/ 27428 h 644549"/>
                  <a:gd name="connsiteX8" fmla="*/ 115197 w 211193"/>
                  <a:gd name="connsiteY8" fmla="*/ 617122 h 644549"/>
                  <a:gd name="connsiteX9" fmla="*/ 13714 w 211193"/>
                  <a:gd name="connsiteY9" fmla="*/ 617122 h 644549"/>
                  <a:gd name="connsiteX10" fmla="*/ 0 w 211193"/>
                  <a:gd name="connsiteY10" fmla="*/ 630835 h 644549"/>
                  <a:gd name="connsiteX11" fmla="*/ 13714 w 211193"/>
                  <a:gd name="connsiteY11" fmla="*/ 644549 h 644549"/>
                  <a:gd name="connsiteX12" fmla="*/ 117940 w 211193"/>
                  <a:gd name="connsiteY12" fmla="*/ 644549 h 644549"/>
                  <a:gd name="connsiteX13" fmla="*/ 142624 w 211193"/>
                  <a:gd name="connsiteY13" fmla="*/ 619864 h 644549"/>
                  <a:gd name="connsiteX14" fmla="*/ 142624 w 211193"/>
                  <a:gd name="connsiteY14" fmla="*/ 71312 h 644549"/>
                  <a:gd name="connsiteX15" fmla="*/ 183766 w 211193"/>
                  <a:gd name="connsiteY15" fmla="*/ 71312 h 644549"/>
                  <a:gd name="connsiteX16" fmla="*/ 183766 w 211193"/>
                  <a:gd name="connsiteY16" fmla="*/ 537582 h 644549"/>
                  <a:gd name="connsiteX17" fmla="*/ 197480 w 211193"/>
                  <a:gd name="connsiteY17" fmla="*/ 551295 h 644549"/>
                  <a:gd name="connsiteX18" fmla="*/ 211193 w 211193"/>
                  <a:gd name="connsiteY18" fmla="*/ 537582 h 644549"/>
                  <a:gd name="connsiteX19" fmla="*/ 211193 w 211193"/>
                  <a:gd name="connsiteY19" fmla="*/ 63083 h 644549"/>
                  <a:gd name="connsiteX20" fmla="*/ 191994 w 211193"/>
                  <a:gd name="connsiteY20" fmla="*/ 43884 h 644549"/>
                  <a:gd name="connsiteX21" fmla="*/ 191994 w 211193"/>
                  <a:gd name="connsiteY21" fmla="*/ 43884 h 64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1193" h="644549">
                    <a:moveTo>
                      <a:pt x="191994" y="43884"/>
                    </a:moveTo>
                    <a:lnTo>
                      <a:pt x="142624" y="43884"/>
                    </a:lnTo>
                    <a:lnTo>
                      <a:pt x="142624" y="24685"/>
                    </a:lnTo>
                    <a:cubicBezTo>
                      <a:pt x="142624" y="10971"/>
                      <a:pt x="131653" y="0"/>
                      <a:pt x="117940" y="0"/>
                    </a:cubicBezTo>
                    <a:lnTo>
                      <a:pt x="13714" y="0"/>
                    </a:lnTo>
                    <a:cubicBezTo>
                      <a:pt x="5486" y="0"/>
                      <a:pt x="0" y="5486"/>
                      <a:pt x="0" y="13714"/>
                    </a:cubicBezTo>
                    <a:cubicBezTo>
                      <a:pt x="0" y="21942"/>
                      <a:pt x="5486" y="27428"/>
                      <a:pt x="13714" y="27428"/>
                    </a:cubicBezTo>
                    <a:lnTo>
                      <a:pt x="115197" y="27428"/>
                    </a:lnTo>
                    <a:lnTo>
                      <a:pt x="115197" y="617122"/>
                    </a:lnTo>
                    <a:lnTo>
                      <a:pt x="13714" y="617122"/>
                    </a:lnTo>
                    <a:cubicBezTo>
                      <a:pt x="5486" y="617122"/>
                      <a:pt x="0" y="622607"/>
                      <a:pt x="0" y="630835"/>
                    </a:cubicBezTo>
                    <a:cubicBezTo>
                      <a:pt x="0" y="639063"/>
                      <a:pt x="5486" y="644549"/>
                      <a:pt x="13714" y="644549"/>
                    </a:cubicBezTo>
                    <a:lnTo>
                      <a:pt x="117940" y="644549"/>
                    </a:lnTo>
                    <a:cubicBezTo>
                      <a:pt x="131653" y="644549"/>
                      <a:pt x="142624" y="633578"/>
                      <a:pt x="142624" y="619864"/>
                    </a:cubicBezTo>
                    <a:lnTo>
                      <a:pt x="142624" y="71312"/>
                    </a:lnTo>
                    <a:lnTo>
                      <a:pt x="183766" y="71312"/>
                    </a:lnTo>
                    <a:lnTo>
                      <a:pt x="183766" y="537582"/>
                    </a:lnTo>
                    <a:cubicBezTo>
                      <a:pt x="183766" y="545810"/>
                      <a:pt x="189252" y="551295"/>
                      <a:pt x="197480" y="551295"/>
                    </a:cubicBezTo>
                    <a:cubicBezTo>
                      <a:pt x="205708" y="551295"/>
                      <a:pt x="211193" y="545810"/>
                      <a:pt x="211193" y="537582"/>
                    </a:cubicBezTo>
                    <a:lnTo>
                      <a:pt x="211193" y="63083"/>
                    </a:lnTo>
                    <a:cubicBezTo>
                      <a:pt x="211193" y="52112"/>
                      <a:pt x="202965" y="43884"/>
                      <a:pt x="191994" y="43884"/>
                    </a:cubicBezTo>
                    <a:lnTo>
                      <a:pt x="191994" y="43884"/>
                    </a:lnTo>
                    <a:close/>
                  </a:path>
                </a:pathLst>
              </a:custGeom>
              <a:solidFill>
                <a:srgbClr val="000000"/>
              </a:solidFill>
              <a:ln w="27426" cap="flat">
                <a:noFill/>
                <a:prstDash val="solid"/>
                <a:miter/>
              </a:ln>
            </p:spPr>
            <p:txBody>
              <a:bodyPr rtlCol="0" anchor="ctr"/>
              <a:lstStyle/>
              <a:p>
                <a:pPr algn="l" rtl="0"/>
                <a:endParaRPr lang="en-US"/>
              </a:p>
            </p:txBody>
          </p:sp>
          <p:sp>
            <p:nvSpPr>
              <p:cNvPr id="33" name="Freeform 32">
                <a:extLst>
                  <a:ext uri="{FF2B5EF4-FFF2-40B4-BE49-F238E27FC236}">
                    <a16:creationId xmlns:a16="http://schemas.microsoft.com/office/drawing/2014/main" id="{6AF858BA-06AA-CDCC-BBA6-89C73AD0C3EA}"/>
                  </a:ext>
                </a:extLst>
              </p:cNvPr>
              <p:cNvSpPr/>
              <p:nvPr/>
            </p:nvSpPr>
            <p:spPr>
              <a:xfrm>
                <a:off x="2563304" y="5932482"/>
                <a:ext cx="104225" cy="762487"/>
              </a:xfrm>
              <a:custGeom>
                <a:avLst/>
                <a:gdLst>
                  <a:gd name="connsiteX0" fmla="*/ 79541 w 104225"/>
                  <a:gd name="connsiteY0" fmla="*/ 0 h 762487"/>
                  <a:gd name="connsiteX1" fmla="*/ 21943 w 104225"/>
                  <a:gd name="connsiteY1" fmla="*/ 0 h 762487"/>
                  <a:gd name="connsiteX2" fmla="*/ 0 w 104225"/>
                  <a:gd name="connsiteY2" fmla="*/ 21942 h 762487"/>
                  <a:gd name="connsiteX3" fmla="*/ 0 w 104225"/>
                  <a:gd name="connsiteY3" fmla="*/ 746031 h 762487"/>
                  <a:gd name="connsiteX4" fmla="*/ 8229 w 104225"/>
                  <a:gd name="connsiteY4" fmla="*/ 759745 h 762487"/>
                  <a:gd name="connsiteX5" fmla="*/ 24686 w 104225"/>
                  <a:gd name="connsiteY5" fmla="*/ 759745 h 762487"/>
                  <a:gd name="connsiteX6" fmla="*/ 52113 w 104225"/>
                  <a:gd name="connsiteY6" fmla="*/ 746031 h 762487"/>
                  <a:gd name="connsiteX7" fmla="*/ 79541 w 104225"/>
                  <a:gd name="connsiteY7" fmla="*/ 759745 h 762487"/>
                  <a:gd name="connsiteX8" fmla="*/ 87769 w 104225"/>
                  <a:gd name="connsiteY8" fmla="*/ 762488 h 762487"/>
                  <a:gd name="connsiteX9" fmla="*/ 95997 w 104225"/>
                  <a:gd name="connsiteY9" fmla="*/ 759745 h 762487"/>
                  <a:gd name="connsiteX10" fmla="*/ 104226 w 104225"/>
                  <a:gd name="connsiteY10" fmla="*/ 746031 h 762487"/>
                  <a:gd name="connsiteX11" fmla="*/ 104226 w 104225"/>
                  <a:gd name="connsiteY11" fmla="*/ 142623 h 762487"/>
                  <a:gd name="connsiteX12" fmla="*/ 90512 w 104225"/>
                  <a:gd name="connsiteY12" fmla="*/ 128909 h 762487"/>
                  <a:gd name="connsiteX13" fmla="*/ 76798 w 104225"/>
                  <a:gd name="connsiteY13" fmla="*/ 142623 h 762487"/>
                  <a:gd name="connsiteX14" fmla="*/ 76798 w 104225"/>
                  <a:gd name="connsiteY14" fmla="*/ 735060 h 762487"/>
                  <a:gd name="connsiteX15" fmla="*/ 54855 w 104225"/>
                  <a:gd name="connsiteY15" fmla="*/ 724089 h 762487"/>
                  <a:gd name="connsiteX16" fmla="*/ 43884 w 104225"/>
                  <a:gd name="connsiteY16" fmla="*/ 724089 h 762487"/>
                  <a:gd name="connsiteX17" fmla="*/ 21943 w 104225"/>
                  <a:gd name="connsiteY17" fmla="*/ 735060 h 762487"/>
                  <a:gd name="connsiteX18" fmla="*/ 21943 w 104225"/>
                  <a:gd name="connsiteY18" fmla="*/ 24685 h 762487"/>
                  <a:gd name="connsiteX19" fmla="*/ 76798 w 104225"/>
                  <a:gd name="connsiteY19" fmla="*/ 24685 h 762487"/>
                  <a:gd name="connsiteX20" fmla="*/ 76798 w 104225"/>
                  <a:gd name="connsiteY20" fmla="*/ 87768 h 762487"/>
                  <a:gd name="connsiteX21" fmla="*/ 90512 w 104225"/>
                  <a:gd name="connsiteY21" fmla="*/ 101482 h 762487"/>
                  <a:gd name="connsiteX22" fmla="*/ 104226 w 104225"/>
                  <a:gd name="connsiteY22" fmla="*/ 87768 h 762487"/>
                  <a:gd name="connsiteX23" fmla="*/ 104226 w 104225"/>
                  <a:gd name="connsiteY23" fmla="*/ 21942 h 762487"/>
                  <a:gd name="connsiteX24" fmla="*/ 79541 w 104225"/>
                  <a:gd name="connsiteY24" fmla="*/ 0 h 762487"/>
                  <a:gd name="connsiteX25" fmla="*/ 79541 w 104225"/>
                  <a:gd name="connsiteY25" fmla="*/ 0 h 76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225" h="762487">
                    <a:moveTo>
                      <a:pt x="79541" y="0"/>
                    </a:moveTo>
                    <a:lnTo>
                      <a:pt x="21943" y="0"/>
                    </a:lnTo>
                    <a:cubicBezTo>
                      <a:pt x="8229" y="0"/>
                      <a:pt x="0" y="10971"/>
                      <a:pt x="0" y="21942"/>
                    </a:cubicBezTo>
                    <a:lnTo>
                      <a:pt x="0" y="746031"/>
                    </a:lnTo>
                    <a:cubicBezTo>
                      <a:pt x="0" y="751517"/>
                      <a:pt x="2743" y="757003"/>
                      <a:pt x="8229" y="759745"/>
                    </a:cubicBezTo>
                    <a:cubicBezTo>
                      <a:pt x="13714" y="762488"/>
                      <a:pt x="19200" y="762488"/>
                      <a:pt x="24686" y="759745"/>
                    </a:cubicBezTo>
                    <a:lnTo>
                      <a:pt x="52113" y="746031"/>
                    </a:lnTo>
                    <a:lnTo>
                      <a:pt x="79541" y="759745"/>
                    </a:lnTo>
                    <a:cubicBezTo>
                      <a:pt x="82283" y="759745"/>
                      <a:pt x="85026" y="762488"/>
                      <a:pt x="87769" y="762488"/>
                    </a:cubicBezTo>
                    <a:cubicBezTo>
                      <a:pt x="90512" y="762488"/>
                      <a:pt x="93255" y="762488"/>
                      <a:pt x="95997" y="759745"/>
                    </a:cubicBezTo>
                    <a:cubicBezTo>
                      <a:pt x="101483" y="757003"/>
                      <a:pt x="104226" y="751517"/>
                      <a:pt x="104226" y="746031"/>
                    </a:cubicBezTo>
                    <a:lnTo>
                      <a:pt x="104226" y="142623"/>
                    </a:lnTo>
                    <a:cubicBezTo>
                      <a:pt x="104226" y="134395"/>
                      <a:pt x="98740" y="128909"/>
                      <a:pt x="90512" y="128909"/>
                    </a:cubicBezTo>
                    <a:cubicBezTo>
                      <a:pt x="82283" y="128909"/>
                      <a:pt x="76798" y="134395"/>
                      <a:pt x="76798" y="142623"/>
                    </a:cubicBezTo>
                    <a:lnTo>
                      <a:pt x="76798" y="735060"/>
                    </a:lnTo>
                    <a:lnTo>
                      <a:pt x="54855" y="724089"/>
                    </a:lnTo>
                    <a:cubicBezTo>
                      <a:pt x="52113" y="721346"/>
                      <a:pt x="46627" y="721346"/>
                      <a:pt x="43884" y="724089"/>
                    </a:cubicBezTo>
                    <a:lnTo>
                      <a:pt x="21943" y="735060"/>
                    </a:lnTo>
                    <a:lnTo>
                      <a:pt x="21943" y="24685"/>
                    </a:lnTo>
                    <a:lnTo>
                      <a:pt x="76798" y="24685"/>
                    </a:lnTo>
                    <a:lnTo>
                      <a:pt x="76798" y="87768"/>
                    </a:lnTo>
                    <a:cubicBezTo>
                      <a:pt x="76798" y="95997"/>
                      <a:pt x="82283" y="101482"/>
                      <a:pt x="90512" y="101482"/>
                    </a:cubicBezTo>
                    <a:cubicBezTo>
                      <a:pt x="98740" y="101482"/>
                      <a:pt x="104226" y="95997"/>
                      <a:pt x="104226" y="87768"/>
                    </a:cubicBezTo>
                    <a:lnTo>
                      <a:pt x="104226" y="21942"/>
                    </a:lnTo>
                    <a:cubicBezTo>
                      <a:pt x="101483" y="10971"/>
                      <a:pt x="93255" y="0"/>
                      <a:pt x="79541" y="0"/>
                    </a:cubicBezTo>
                    <a:lnTo>
                      <a:pt x="79541" y="0"/>
                    </a:lnTo>
                    <a:close/>
                  </a:path>
                </a:pathLst>
              </a:custGeom>
              <a:solidFill>
                <a:srgbClr val="000000"/>
              </a:solidFill>
              <a:ln w="27426" cap="flat">
                <a:noFill/>
                <a:prstDash val="solid"/>
                <a:miter/>
              </a:ln>
            </p:spPr>
            <p:txBody>
              <a:bodyPr rtlCol="0" anchor="ctr"/>
              <a:lstStyle/>
              <a:p>
                <a:pPr algn="l" rtl="0"/>
                <a:endParaRPr lang="en-US"/>
              </a:p>
            </p:txBody>
          </p:sp>
        </p:grpSp>
        <p:sp>
          <p:nvSpPr>
            <p:cNvPr id="18" name="Freeform 17">
              <a:extLst>
                <a:ext uri="{FF2B5EF4-FFF2-40B4-BE49-F238E27FC236}">
                  <a16:creationId xmlns:a16="http://schemas.microsoft.com/office/drawing/2014/main" id="{FC99991A-83FB-CE23-3D19-7AB2692FA612}"/>
                </a:ext>
              </a:extLst>
            </p:cNvPr>
            <p:cNvSpPr/>
            <p:nvPr/>
          </p:nvSpPr>
          <p:spPr>
            <a:xfrm>
              <a:off x="2171088" y="6069619"/>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5"/>
                    <a:pt x="0" y="13714"/>
                  </a:cubicBezTo>
                  <a:cubicBezTo>
                    <a:pt x="0" y="21942"/>
                    <a:pt x="5486" y="27428"/>
                    <a:pt x="13714" y="27428"/>
                  </a:cubicBezTo>
                  <a:lnTo>
                    <a:pt x="241363" y="27428"/>
                  </a:lnTo>
                  <a:cubicBezTo>
                    <a:pt x="249592" y="27428"/>
                    <a:pt x="255077" y="21942"/>
                    <a:pt x="255077" y="13714"/>
                  </a:cubicBezTo>
                  <a:cubicBezTo>
                    <a:pt x="252335" y="5485"/>
                    <a:pt x="246849" y="0"/>
                    <a:pt x="241363" y="0"/>
                  </a:cubicBezTo>
                  <a:lnTo>
                    <a:pt x="241363" y="0"/>
                  </a:lnTo>
                  <a:close/>
                </a:path>
              </a:pathLst>
            </a:custGeom>
            <a:solidFill>
              <a:srgbClr val="000000"/>
            </a:solidFill>
            <a:ln w="27426"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49B235D0-6065-A39F-7954-B18C334A8926}"/>
                </a:ext>
              </a:extLst>
            </p:cNvPr>
            <p:cNvSpPr/>
            <p:nvPr/>
          </p:nvSpPr>
          <p:spPr>
            <a:xfrm>
              <a:off x="2258857" y="6143673"/>
              <a:ext cx="167308" cy="27427"/>
            </a:xfrm>
            <a:custGeom>
              <a:avLst/>
              <a:gdLst>
                <a:gd name="connsiteX0" fmla="*/ 153594 w 167308"/>
                <a:gd name="connsiteY0" fmla="*/ 0 h 27427"/>
                <a:gd name="connsiteX1" fmla="*/ 13714 w 167308"/>
                <a:gd name="connsiteY1" fmla="*/ 0 h 27427"/>
                <a:gd name="connsiteX2" fmla="*/ 0 w 167308"/>
                <a:gd name="connsiteY2" fmla="*/ 13714 h 27427"/>
                <a:gd name="connsiteX3" fmla="*/ 13714 w 167308"/>
                <a:gd name="connsiteY3" fmla="*/ 27428 h 27427"/>
                <a:gd name="connsiteX4" fmla="*/ 153594 w 167308"/>
                <a:gd name="connsiteY4" fmla="*/ 27428 h 27427"/>
                <a:gd name="connsiteX5" fmla="*/ 167308 w 167308"/>
                <a:gd name="connsiteY5" fmla="*/ 13714 h 27427"/>
                <a:gd name="connsiteX6" fmla="*/ 153594 w 167308"/>
                <a:gd name="connsiteY6" fmla="*/ 0 h 27427"/>
                <a:gd name="connsiteX7" fmla="*/ 153594 w 167308"/>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08" h="27427">
                  <a:moveTo>
                    <a:pt x="153594" y="0"/>
                  </a:moveTo>
                  <a:lnTo>
                    <a:pt x="13714" y="0"/>
                  </a:lnTo>
                  <a:cubicBezTo>
                    <a:pt x="5485" y="0"/>
                    <a:pt x="0" y="5486"/>
                    <a:pt x="0" y="13714"/>
                  </a:cubicBezTo>
                  <a:cubicBezTo>
                    <a:pt x="0" y="21943"/>
                    <a:pt x="5485" y="27428"/>
                    <a:pt x="13714" y="27428"/>
                  </a:cubicBezTo>
                  <a:lnTo>
                    <a:pt x="153594" y="27428"/>
                  </a:lnTo>
                  <a:cubicBezTo>
                    <a:pt x="161823" y="27428"/>
                    <a:pt x="167308" y="21943"/>
                    <a:pt x="167308" y="13714"/>
                  </a:cubicBezTo>
                  <a:cubicBezTo>
                    <a:pt x="164566" y="5486"/>
                    <a:pt x="159080" y="0"/>
                    <a:pt x="153594" y="0"/>
                  </a:cubicBezTo>
                  <a:lnTo>
                    <a:pt x="153594" y="0"/>
                  </a:lnTo>
                  <a:close/>
                </a:path>
              </a:pathLst>
            </a:custGeom>
            <a:solidFill>
              <a:srgbClr val="000000"/>
            </a:solidFill>
            <a:ln w="27426"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F83AD8F6-BA97-1320-11E2-E08DE5109660}"/>
                </a:ext>
              </a:extLst>
            </p:cNvPr>
            <p:cNvSpPr/>
            <p:nvPr/>
          </p:nvSpPr>
          <p:spPr>
            <a:xfrm>
              <a:off x="2171088" y="6217728"/>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2"/>
                    <a:pt x="5486" y="27428"/>
                    <a:pt x="13714" y="27428"/>
                  </a:cubicBezTo>
                  <a:lnTo>
                    <a:pt x="241363" y="27428"/>
                  </a:lnTo>
                  <a:cubicBezTo>
                    <a:pt x="249592" y="27428"/>
                    <a:pt x="255077" y="21942"/>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3E1E2CD9-92BC-B251-05C5-3B090708B54F}"/>
                </a:ext>
              </a:extLst>
            </p:cNvPr>
            <p:cNvSpPr/>
            <p:nvPr/>
          </p:nvSpPr>
          <p:spPr>
            <a:xfrm>
              <a:off x="2171088" y="6294525"/>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3"/>
                    <a:pt x="5486" y="27428"/>
                    <a:pt x="13714" y="27428"/>
                  </a:cubicBezTo>
                  <a:lnTo>
                    <a:pt x="241363" y="27428"/>
                  </a:lnTo>
                  <a:cubicBezTo>
                    <a:pt x="249592" y="27428"/>
                    <a:pt x="255077" y="21943"/>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9E3D06D5-ADB0-D76B-5097-F39D1D99A8DC}"/>
                </a:ext>
              </a:extLst>
            </p:cNvPr>
            <p:cNvSpPr/>
            <p:nvPr/>
          </p:nvSpPr>
          <p:spPr>
            <a:xfrm>
              <a:off x="2171088" y="6365837"/>
              <a:ext cx="178279" cy="27427"/>
            </a:xfrm>
            <a:custGeom>
              <a:avLst/>
              <a:gdLst>
                <a:gd name="connsiteX0" fmla="*/ 13714 w 178279"/>
                <a:gd name="connsiteY0" fmla="*/ 27428 h 27427"/>
                <a:gd name="connsiteX1" fmla="*/ 164566 w 178279"/>
                <a:gd name="connsiteY1" fmla="*/ 27428 h 27427"/>
                <a:gd name="connsiteX2" fmla="*/ 178280 w 178279"/>
                <a:gd name="connsiteY2" fmla="*/ 13714 h 27427"/>
                <a:gd name="connsiteX3" fmla="*/ 164566 w 178279"/>
                <a:gd name="connsiteY3" fmla="*/ 0 h 27427"/>
                <a:gd name="connsiteX4" fmla="*/ 13714 w 178279"/>
                <a:gd name="connsiteY4" fmla="*/ 0 h 27427"/>
                <a:gd name="connsiteX5" fmla="*/ 0 w 178279"/>
                <a:gd name="connsiteY5" fmla="*/ 13714 h 27427"/>
                <a:gd name="connsiteX6" fmla="*/ 13714 w 178279"/>
                <a:gd name="connsiteY6" fmla="*/ 27428 h 27427"/>
                <a:gd name="connsiteX7" fmla="*/ 13714 w 178279"/>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279" h="27427">
                  <a:moveTo>
                    <a:pt x="13714" y="27428"/>
                  </a:moveTo>
                  <a:lnTo>
                    <a:pt x="164566" y="27428"/>
                  </a:lnTo>
                  <a:cubicBezTo>
                    <a:pt x="172794" y="27428"/>
                    <a:pt x="178280" y="21943"/>
                    <a:pt x="178280" y="13714"/>
                  </a:cubicBezTo>
                  <a:cubicBezTo>
                    <a:pt x="178280" y="5486"/>
                    <a:pt x="172794" y="0"/>
                    <a:pt x="164566" y="0"/>
                  </a:cubicBezTo>
                  <a:lnTo>
                    <a:pt x="13714" y="0"/>
                  </a:lnTo>
                  <a:cubicBezTo>
                    <a:pt x="5486" y="0"/>
                    <a:pt x="0" y="5486"/>
                    <a:pt x="0" y="13714"/>
                  </a:cubicBezTo>
                  <a:cubicBezTo>
                    <a:pt x="0" y="21943"/>
                    <a:pt x="5486"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1CA70D22-BDEA-952C-B1DD-71BAF31C85BF}"/>
                </a:ext>
              </a:extLst>
            </p:cNvPr>
            <p:cNvSpPr/>
            <p:nvPr/>
          </p:nvSpPr>
          <p:spPr>
            <a:xfrm>
              <a:off x="2171088" y="6442635"/>
              <a:ext cx="255077" cy="27427"/>
            </a:xfrm>
            <a:custGeom>
              <a:avLst/>
              <a:gdLst>
                <a:gd name="connsiteX0" fmla="*/ 13714 w 255077"/>
                <a:gd name="connsiteY0" fmla="*/ 27428 h 27427"/>
                <a:gd name="connsiteX1" fmla="*/ 241363 w 255077"/>
                <a:gd name="connsiteY1" fmla="*/ 27428 h 27427"/>
                <a:gd name="connsiteX2" fmla="*/ 255077 w 255077"/>
                <a:gd name="connsiteY2" fmla="*/ 13714 h 27427"/>
                <a:gd name="connsiteX3" fmla="*/ 241363 w 255077"/>
                <a:gd name="connsiteY3" fmla="*/ 0 h 27427"/>
                <a:gd name="connsiteX4" fmla="*/ 13714 w 255077"/>
                <a:gd name="connsiteY4" fmla="*/ 0 h 27427"/>
                <a:gd name="connsiteX5" fmla="*/ 0 w 255077"/>
                <a:gd name="connsiteY5" fmla="*/ 13714 h 27427"/>
                <a:gd name="connsiteX6" fmla="*/ 13714 w 255077"/>
                <a:gd name="connsiteY6" fmla="*/ 27428 h 27427"/>
                <a:gd name="connsiteX7" fmla="*/ 13714 w 25507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13714" y="27428"/>
                  </a:moveTo>
                  <a:lnTo>
                    <a:pt x="241363" y="27428"/>
                  </a:lnTo>
                  <a:cubicBezTo>
                    <a:pt x="249592" y="27428"/>
                    <a:pt x="255077" y="21942"/>
                    <a:pt x="255077" y="13714"/>
                  </a:cubicBezTo>
                  <a:cubicBezTo>
                    <a:pt x="255077" y="5485"/>
                    <a:pt x="249592" y="0"/>
                    <a:pt x="241363"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4" name="Freeform 23">
              <a:extLst>
                <a:ext uri="{FF2B5EF4-FFF2-40B4-BE49-F238E27FC236}">
                  <a16:creationId xmlns:a16="http://schemas.microsoft.com/office/drawing/2014/main" id="{A6972C8E-217A-8E1B-8E3B-C6829DA21657}"/>
                </a:ext>
              </a:extLst>
            </p:cNvPr>
            <p:cNvSpPr/>
            <p:nvPr/>
          </p:nvSpPr>
          <p:spPr>
            <a:xfrm>
              <a:off x="2171088" y="6140931"/>
              <a:ext cx="60341" cy="27427"/>
            </a:xfrm>
            <a:custGeom>
              <a:avLst/>
              <a:gdLst>
                <a:gd name="connsiteX0" fmla="*/ 13714 w 60341"/>
                <a:gd name="connsiteY0" fmla="*/ 27428 h 27427"/>
                <a:gd name="connsiteX1" fmla="*/ 46627 w 60341"/>
                <a:gd name="connsiteY1" fmla="*/ 27428 h 27427"/>
                <a:gd name="connsiteX2" fmla="*/ 60341 w 60341"/>
                <a:gd name="connsiteY2" fmla="*/ 13714 h 27427"/>
                <a:gd name="connsiteX3" fmla="*/ 46627 w 60341"/>
                <a:gd name="connsiteY3" fmla="*/ 0 h 27427"/>
                <a:gd name="connsiteX4" fmla="*/ 13714 w 60341"/>
                <a:gd name="connsiteY4" fmla="*/ 0 h 27427"/>
                <a:gd name="connsiteX5" fmla="*/ 0 w 60341"/>
                <a:gd name="connsiteY5" fmla="*/ 13714 h 27427"/>
                <a:gd name="connsiteX6" fmla="*/ 13714 w 60341"/>
                <a:gd name="connsiteY6" fmla="*/ 27428 h 27427"/>
                <a:gd name="connsiteX7" fmla="*/ 13714 w 60341"/>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41" h="27427">
                  <a:moveTo>
                    <a:pt x="13714" y="27428"/>
                  </a:moveTo>
                  <a:lnTo>
                    <a:pt x="46627" y="27428"/>
                  </a:lnTo>
                  <a:cubicBezTo>
                    <a:pt x="54855" y="27428"/>
                    <a:pt x="60341" y="21942"/>
                    <a:pt x="60341" y="13714"/>
                  </a:cubicBezTo>
                  <a:cubicBezTo>
                    <a:pt x="60341" y="5485"/>
                    <a:pt x="54855" y="0"/>
                    <a:pt x="46627"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5" name="Freeform 24">
              <a:extLst>
                <a:ext uri="{FF2B5EF4-FFF2-40B4-BE49-F238E27FC236}">
                  <a16:creationId xmlns:a16="http://schemas.microsoft.com/office/drawing/2014/main" id="{737BBB24-3309-B4E2-F5FF-E767A742DEA7}"/>
                </a:ext>
              </a:extLst>
            </p:cNvPr>
            <p:cNvSpPr/>
            <p:nvPr/>
          </p:nvSpPr>
          <p:spPr>
            <a:xfrm>
              <a:off x="2371309" y="6368580"/>
              <a:ext cx="54855" cy="27427"/>
            </a:xfrm>
            <a:custGeom>
              <a:avLst/>
              <a:gdLst>
                <a:gd name="connsiteX0" fmla="*/ 41142 w 54855"/>
                <a:gd name="connsiteY0" fmla="*/ 0 h 27427"/>
                <a:gd name="connsiteX1" fmla="*/ 13714 w 54855"/>
                <a:gd name="connsiteY1" fmla="*/ 0 h 27427"/>
                <a:gd name="connsiteX2" fmla="*/ 0 w 54855"/>
                <a:gd name="connsiteY2" fmla="*/ 13714 h 27427"/>
                <a:gd name="connsiteX3" fmla="*/ 13714 w 54855"/>
                <a:gd name="connsiteY3" fmla="*/ 27428 h 27427"/>
                <a:gd name="connsiteX4" fmla="*/ 41142 w 54855"/>
                <a:gd name="connsiteY4" fmla="*/ 27428 h 27427"/>
                <a:gd name="connsiteX5" fmla="*/ 54855 w 54855"/>
                <a:gd name="connsiteY5" fmla="*/ 13714 h 27427"/>
                <a:gd name="connsiteX6" fmla="*/ 41142 w 54855"/>
                <a:gd name="connsiteY6" fmla="*/ 0 h 27427"/>
                <a:gd name="connsiteX7" fmla="*/ 41142 w 54855"/>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5" h="27427">
                  <a:moveTo>
                    <a:pt x="41142" y="0"/>
                  </a:moveTo>
                  <a:lnTo>
                    <a:pt x="13714" y="0"/>
                  </a:lnTo>
                  <a:cubicBezTo>
                    <a:pt x="5486" y="0"/>
                    <a:pt x="0" y="5486"/>
                    <a:pt x="0" y="13714"/>
                  </a:cubicBezTo>
                  <a:cubicBezTo>
                    <a:pt x="0" y="21942"/>
                    <a:pt x="5486" y="27428"/>
                    <a:pt x="13714" y="27428"/>
                  </a:cubicBezTo>
                  <a:lnTo>
                    <a:pt x="41142" y="27428"/>
                  </a:lnTo>
                  <a:cubicBezTo>
                    <a:pt x="49370" y="27428"/>
                    <a:pt x="54855" y="21942"/>
                    <a:pt x="54855" y="13714"/>
                  </a:cubicBezTo>
                  <a:cubicBezTo>
                    <a:pt x="52113" y="5486"/>
                    <a:pt x="46627" y="0"/>
                    <a:pt x="41142" y="0"/>
                  </a:cubicBezTo>
                  <a:lnTo>
                    <a:pt x="41142" y="0"/>
                  </a:lnTo>
                  <a:close/>
                </a:path>
              </a:pathLst>
            </a:custGeom>
            <a:solidFill>
              <a:srgbClr val="000000"/>
            </a:solidFill>
            <a:ln w="27426"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B944ECDC-701C-44F6-3EB9-1D2A9794D924}"/>
                </a:ext>
              </a:extLst>
            </p:cNvPr>
            <p:cNvSpPr/>
            <p:nvPr/>
          </p:nvSpPr>
          <p:spPr>
            <a:xfrm>
              <a:off x="2692213" y="6066876"/>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7" name="Freeform 26">
              <a:extLst>
                <a:ext uri="{FF2B5EF4-FFF2-40B4-BE49-F238E27FC236}">
                  <a16:creationId xmlns:a16="http://schemas.microsoft.com/office/drawing/2014/main" id="{B7258124-31FA-B057-16F5-D3BFB8407407}"/>
                </a:ext>
              </a:extLst>
            </p:cNvPr>
            <p:cNvSpPr/>
            <p:nvPr/>
          </p:nvSpPr>
          <p:spPr>
            <a:xfrm>
              <a:off x="2692213" y="6140931"/>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8" name="Freeform 27">
              <a:extLst>
                <a:ext uri="{FF2B5EF4-FFF2-40B4-BE49-F238E27FC236}">
                  <a16:creationId xmlns:a16="http://schemas.microsoft.com/office/drawing/2014/main" id="{D50322D5-DA6A-1449-AE84-FAC9C9DE8337}"/>
                </a:ext>
              </a:extLst>
            </p:cNvPr>
            <p:cNvSpPr/>
            <p:nvPr/>
          </p:nvSpPr>
          <p:spPr>
            <a:xfrm>
              <a:off x="2692213" y="6217728"/>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9" name="Freeform 28">
              <a:extLst>
                <a:ext uri="{FF2B5EF4-FFF2-40B4-BE49-F238E27FC236}">
                  <a16:creationId xmlns:a16="http://schemas.microsoft.com/office/drawing/2014/main" id="{84E049AC-57B3-2E87-668C-9901E2BC3EB9}"/>
                </a:ext>
              </a:extLst>
            </p:cNvPr>
            <p:cNvSpPr/>
            <p:nvPr/>
          </p:nvSpPr>
          <p:spPr>
            <a:xfrm>
              <a:off x="2692213" y="6291783"/>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30" name="Freeform 29">
              <a:extLst>
                <a:ext uri="{FF2B5EF4-FFF2-40B4-BE49-F238E27FC236}">
                  <a16:creationId xmlns:a16="http://schemas.microsoft.com/office/drawing/2014/main" id="{B4DDFADB-12E7-2114-D4EF-0EAFEBD025EF}"/>
                </a:ext>
              </a:extLst>
            </p:cNvPr>
            <p:cNvSpPr/>
            <p:nvPr/>
          </p:nvSpPr>
          <p:spPr>
            <a:xfrm>
              <a:off x="2692213" y="6442635"/>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31" name="Freeform 30">
              <a:extLst>
                <a:ext uri="{FF2B5EF4-FFF2-40B4-BE49-F238E27FC236}">
                  <a16:creationId xmlns:a16="http://schemas.microsoft.com/office/drawing/2014/main" id="{1FF9403A-7191-01B3-759A-7A8A6B358D1A}"/>
                </a:ext>
              </a:extLst>
            </p:cNvPr>
            <p:cNvSpPr/>
            <p:nvPr/>
          </p:nvSpPr>
          <p:spPr>
            <a:xfrm>
              <a:off x="2692213" y="6365837"/>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3"/>
                    <a:pt x="76797" y="13714"/>
                  </a:cubicBezTo>
                  <a:cubicBezTo>
                    <a:pt x="76797" y="5486"/>
                    <a:pt x="71312" y="0"/>
                    <a:pt x="63083" y="0"/>
                  </a:cubicBezTo>
                  <a:lnTo>
                    <a:pt x="13714" y="0"/>
                  </a:lnTo>
                  <a:cubicBezTo>
                    <a:pt x="5486" y="0"/>
                    <a:pt x="0" y="5486"/>
                    <a:pt x="0" y="13714"/>
                  </a:cubicBezTo>
                  <a:cubicBezTo>
                    <a:pt x="2743" y="21943"/>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grpSp>
      <p:sp>
        <p:nvSpPr>
          <p:cNvPr id="3" name="Text Box 5">
            <a:extLst>
              <a:ext uri="{FF2B5EF4-FFF2-40B4-BE49-F238E27FC236}">
                <a16:creationId xmlns:a16="http://schemas.microsoft.com/office/drawing/2014/main" id="{246E226B-070E-5055-AC66-33934591E246}"/>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33133664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BD22B98-D794-ED6B-4873-885621AD4F76}"/>
              </a:ext>
            </a:extLst>
          </p:cNvPr>
          <p:cNvSpPr/>
          <p:nvPr/>
        </p:nvSpPr>
        <p:spPr>
          <a:xfrm flipH="1">
            <a:off x="3654158" y="509854"/>
            <a:ext cx="3904287" cy="1827083"/>
          </a:xfrm>
          <a:custGeom>
            <a:avLst/>
            <a:gdLst>
              <a:gd name="connsiteX0" fmla="*/ 0 w 4804898"/>
              <a:gd name="connsiteY0" fmla="*/ 0 h 1827083"/>
              <a:gd name="connsiteX1" fmla="*/ 4348661 w 4804898"/>
              <a:gd name="connsiteY1" fmla="*/ 0 h 1827083"/>
              <a:gd name="connsiteX2" fmla="*/ 4804898 w 4804898"/>
              <a:gd name="connsiteY2" fmla="*/ 336196 h 1827083"/>
              <a:gd name="connsiteX3" fmla="*/ 4804898 w 4804898"/>
              <a:gd name="connsiteY3" fmla="*/ 1827083 h 1827083"/>
              <a:gd name="connsiteX4" fmla="*/ 0 w 4804898"/>
              <a:gd name="connsiteY4" fmla="*/ 1827083 h 1827083"/>
              <a:gd name="connsiteX5" fmla="*/ 0 w 4804898"/>
              <a:gd name="connsiteY5" fmla="*/ 0 h 182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4898" h="1827083">
                <a:moveTo>
                  <a:pt x="0" y="0"/>
                </a:moveTo>
                <a:lnTo>
                  <a:pt x="4348661" y="0"/>
                </a:lnTo>
                <a:cubicBezTo>
                  <a:pt x="4600793" y="0"/>
                  <a:pt x="4804898" y="150403"/>
                  <a:pt x="4804898" y="336196"/>
                </a:cubicBezTo>
                <a:lnTo>
                  <a:pt x="4804898" y="1827083"/>
                </a:lnTo>
                <a:lnTo>
                  <a:pt x="0" y="1827083"/>
                </a:lnTo>
                <a:lnTo>
                  <a:pt x="0" y="0"/>
                </a:lnTo>
                <a:close/>
              </a:path>
            </a:pathLst>
          </a:cu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7" name="Slide Number Placeholder 5">
            <a:extLst>
              <a:ext uri="{FF2B5EF4-FFF2-40B4-BE49-F238E27FC236}">
                <a16:creationId xmlns:a16="http://schemas.microsoft.com/office/drawing/2014/main" id="{D419D349-C7DC-B0DE-CB10-DAAC4D07034B}"/>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71</a:t>
            </a:fld>
            <a:endParaRPr lang="en-US" sz="900">
              <a:solidFill>
                <a:schemeClr val="tx1"/>
              </a:solidFill>
            </a:endParaRPr>
          </a:p>
        </p:txBody>
      </p:sp>
      <p:sp>
        <p:nvSpPr>
          <p:cNvPr id="14" name="Freeform 13">
            <a:extLst>
              <a:ext uri="{FF2B5EF4-FFF2-40B4-BE49-F238E27FC236}">
                <a16:creationId xmlns:a16="http://schemas.microsoft.com/office/drawing/2014/main" id="{BDFA17D0-507A-A790-779D-D67200156A67}"/>
              </a:ext>
            </a:extLst>
          </p:cNvPr>
          <p:cNvSpPr/>
          <p:nvPr/>
        </p:nvSpPr>
        <p:spPr>
          <a:xfrm>
            <a:off x="2159675" y="1949489"/>
            <a:ext cx="5400000" cy="36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chemeClr val="tx1"/>
          </a:solidFill>
          <a:ln w="3060" cap="flat">
            <a:noFill/>
            <a:prstDash val="solid"/>
            <a:miter/>
          </a:ln>
        </p:spPr>
        <p:txBody>
          <a:bodyPr rtlCol="0" anchor="ctr"/>
          <a:lstStyle/>
          <a:p>
            <a:pPr algn="l" rtl="0"/>
            <a:endParaRPr lang="en-US">
              <a:solidFill>
                <a:srgbClr val="F79037"/>
              </a:solidFill>
            </a:endParaRPr>
          </a:p>
        </p:txBody>
      </p:sp>
      <p:grpSp>
        <p:nvGrpSpPr>
          <p:cNvPr id="7" name="Graphic 3">
            <a:extLst>
              <a:ext uri="{FF2B5EF4-FFF2-40B4-BE49-F238E27FC236}">
                <a16:creationId xmlns:a16="http://schemas.microsoft.com/office/drawing/2014/main" id="{B9BFF0D1-8DCA-0D50-EDFF-955D5F0B16A5}"/>
              </a:ext>
            </a:extLst>
          </p:cNvPr>
          <p:cNvGrpSpPr/>
          <p:nvPr/>
        </p:nvGrpSpPr>
        <p:grpSpPr>
          <a:xfrm>
            <a:off x="905685" y="1311165"/>
            <a:ext cx="1151230" cy="1025772"/>
            <a:chOff x="2042177" y="5932482"/>
            <a:chExt cx="855744" cy="762487"/>
          </a:xfrm>
        </p:grpSpPr>
        <p:sp>
          <p:nvSpPr>
            <p:cNvPr id="8" name="Freeform 7">
              <a:extLst>
                <a:ext uri="{FF2B5EF4-FFF2-40B4-BE49-F238E27FC236}">
                  <a16:creationId xmlns:a16="http://schemas.microsoft.com/office/drawing/2014/main" id="{D1EF83AA-C01F-EA51-9918-63C97A26C2CC}"/>
                </a:ext>
              </a:extLst>
            </p:cNvPr>
            <p:cNvSpPr/>
            <p:nvPr/>
          </p:nvSpPr>
          <p:spPr>
            <a:xfrm>
              <a:off x="2574275" y="5946195"/>
              <a:ext cx="41141" cy="737802"/>
            </a:xfrm>
            <a:custGeom>
              <a:avLst/>
              <a:gdLst>
                <a:gd name="connsiteX0" fmla="*/ 35656 w 41141"/>
                <a:gd name="connsiteY0" fmla="*/ 737803 h 737802"/>
                <a:gd name="connsiteX1" fmla="*/ 19199 w 41141"/>
                <a:gd name="connsiteY1" fmla="*/ 721346 h 737802"/>
                <a:gd name="connsiteX2" fmla="*/ 2742 w 41141"/>
                <a:gd name="connsiteY2" fmla="*/ 737803 h 737802"/>
                <a:gd name="connsiteX3" fmla="*/ 0 w 41141"/>
                <a:gd name="connsiteY3" fmla="*/ 735060 h 737802"/>
                <a:gd name="connsiteX4" fmla="*/ 0 w 41141"/>
                <a:gd name="connsiteY4" fmla="*/ 10971 h 737802"/>
                <a:gd name="connsiteX5" fmla="*/ 5485 w 41141"/>
                <a:gd name="connsiteY5" fmla="*/ 0 h 737802"/>
                <a:gd name="connsiteX6" fmla="*/ 35656 w 41141"/>
                <a:gd name="connsiteY6" fmla="*/ 0 h 737802"/>
                <a:gd name="connsiteX7" fmla="*/ 41142 w 41141"/>
                <a:gd name="connsiteY7" fmla="*/ 10971 h 737802"/>
                <a:gd name="connsiteX8" fmla="*/ 41142 w 41141"/>
                <a:gd name="connsiteY8" fmla="*/ 735060 h 737802"/>
                <a:gd name="connsiteX9" fmla="*/ 35656 w 41141"/>
                <a:gd name="connsiteY9" fmla="*/ 737803 h 737802"/>
                <a:gd name="connsiteX10" fmla="*/ 35656 w 41141"/>
                <a:gd name="connsiteY10" fmla="*/ 737803 h 73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41" h="737802">
                  <a:moveTo>
                    <a:pt x="35656" y="737803"/>
                  </a:moveTo>
                  <a:lnTo>
                    <a:pt x="19199" y="721346"/>
                  </a:lnTo>
                  <a:lnTo>
                    <a:pt x="2742" y="737803"/>
                  </a:lnTo>
                  <a:cubicBezTo>
                    <a:pt x="0" y="737803"/>
                    <a:pt x="0" y="737803"/>
                    <a:pt x="0" y="735060"/>
                  </a:cubicBezTo>
                  <a:lnTo>
                    <a:pt x="0" y="10971"/>
                  </a:lnTo>
                  <a:cubicBezTo>
                    <a:pt x="0" y="5485"/>
                    <a:pt x="2742" y="0"/>
                    <a:pt x="5485" y="0"/>
                  </a:cubicBezTo>
                  <a:lnTo>
                    <a:pt x="35656" y="0"/>
                  </a:lnTo>
                  <a:cubicBezTo>
                    <a:pt x="38399" y="0"/>
                    <a:pt x="41142" y="5485"/>
                    <a:pt x="41142" y="10971"/>
                  </a:cubicBezTo>
                  <a:lnTo>
                    <a:pt x="41142" y="735060"/>
                  </a:lnTo>
                  <a:cubicBezTo>
                    <a:pt x="38399" y="735060"/>
                    <a:pt x="38399" y="737803"/>
                    <a:pt x="35656" y="737803"/>
                  </a:cubicBezTo>
                  <a:lnTo>
                    <a:pt x="35656" y="737803"/>
                  </a:lnTo>
                  <a:close/>
                </a:path>
              </a:pathLst>
            </a:custGeom>
            <a:solidFill>
              <a:srgbClr val="F1A0C2"/>
            </a:solidFill>
            <a:ln w="27426" cap="flat">
              <a:noFill/>
              <a:prstDash val="solid"/>
              <a:miter/>
            </a:ln>
          </p:spPr>
          <p:txBody>
            <a:bodyPr rtlCol="0" anchor="ctr"/>
            <a:lstStyle/>
            <a:p>
              <a:pPr algn="l" rtl="0"/>
              <a:endParaRPr lang="en-US"/>
            </a:p>
          </p:txBody>
        </p:sp>
        <p:sp>
          <p:nvSpPr>
            <p:cNvPr id="10" name="Freeform 9">
              <a:extLst>
                <a:ext uri="{FF2B5EF4-FFF2-40B4-BE49-F238E27FC236}">
                  <a16:creationId xmlns:a16="http://schemas.microsoft.com/office/drawing/2014/main" id="{435D4281-7292-368D-6465-17B8C04BAE51}"/>
                </a:ext>
              </a:extLst>
            </p:cNvPr>
            <p:cNvSpPr/>
            <p:nvPr/>
          </p:nvSpPr>
          <p:spPr>
            <a:xfrm>
              <a:off x="2042177" y="5943452"/>
              <a:ext cx="496441" cy="702147"/>
            </a:xfrm>
            <a:custGeom>
              <a:avLst/>
              <a:gdLst>
                <a:gd name="connsiteX0" fmla="*/ 90512 w 496441"/>
                <a:gd name="connsiteY0" fmla="*/ 641806 h 702147"/>
                <a:gd name="connsiteX1" fmla="*/ 375759 w 496441"/>
                <a:gd name="connsiteY1" fmla="*/ 641806 h 702147"/>
                <a:gd name="connsiteX2" fmla="*/ 427872 w 496441"/>
                <a:gd name="connsiteY2" fmla="*/ 622607 h 702147"/>
                <a:gd name="connsiteX3" fmla="*/ 430615 w 496441"/>
                <a:gd name="connsiteY3" fmla="*/ 625349 h 702147"/>
                <a:gd name="connsiteX4" fmla="*/ 479984 w 496441"/>
                <a:gd name="connsiteY4" fmla="*/ 644549 h 702147"/>
                <a:gd name="connsiteX5" fmla="*/ 482727 w 496441"/>
                <a:gd name="connsiteY5" fmla="*/ 644549 h 702147"/>
                <a:gd name="connsiteX6" fmla="*/ 496441 w 496441"/>
                <a:gd name="connsiteY6" fmla="*/ 630835 h 702147"/>
                <a:gd name="connsiteX7" fmla="*/ 482727 w 496441"/>
                <a:gd name="connsiteY7" fmla="*/ 617122 h 702147"/>
                <a:gd name="connsiteX8" fmla="*/ 479984 w 496441"/>
                <a:gd name="connsiteY8" fmla="*/ 617122 h 702147"/>
                <a:gd name="connsiteX9" fmla="*/ 447072 w 496441"/>
                <a:gd name="connsiteY9" fmla="*/ 603408 h 702147"/>
                <a:gd name="connsiteX10" fmla="*/ 441586 w 496441"/>
                <a:gd name="connsiteY10" fmla="*/ 597922 h 702147"/>
                <a:gd name="connsiteX11" fmla="*/ 441586 w 496441"/>
                <a:gd name="connsiteY11" fmla="*/ 43884 h 702147"/>
                <a:gd name="connsiteX12" fmla="*/ 482727 w 496441"/>
                <a:gd name="connsiteY12" fmla="*/ 24685 h 702147"/>
                <a:gd name="connsiteX13" fmla="*/ 493698 w 496441"/>
                <a:gd name="connsiteY13" fmla="*/ 10971 h 702147"/>
                <a:gd name="connsiteX14" fmla="*/ 479984 w 496441"/>
                <a:gd name="connsiteY14" fmla="*/ 0 h 702147"/>
                <a:gd name="connsiteX15" fmla="*/ 427872 w 496441"/>
                <a:gd name="connsiteY15" fmla="*/ 21942 h 702147"/>
                <a:gd name="connsiteX16" fmla="*/ 367532 w 496441"/>
                <a:gd name="connsiteY16" fmla="*/ 0 h 702147"/>
                <a:gd name="connsiteX17" fmla="*/ 186509 w 496441"/>
                <a:gd name="connsiteY17" fmla="*/ 0 h 702147"/>
                <a:gd name="connsiteX18" fmla="*/ 172795 w 496441"/>
                <a:gd name="connsiteY18" fmla="*/ 13714 h 702147"/>
                <a:gd name="connsiteX19" fmla="*/ 186509 w 496441"/>
                <a:gd name="connsiteY19" fmla="*/ 27428 h 702147"/>
                <a:gd name="connsiteX20" fmla="*/ 367532 w 496441"/>
                <a:gd name="connsiteY20" fmla="*/ 27428 h 702147"/>
                <a:gd name="connsiteX21" fmla="*/ 414158 w 496441"/>
                <a:gd name="connsiteY21" fmla="*/ 46627 h 702147"/>
                <a:gd name="connsiteX22" fmla="*/ 414158 w 496441"/>
                <a:gd name="connsiteY22" fmla="*/ 600665 h 702147"/>
                <a:gd name="connsiteX23" fmla="*/ 411415 w 496441"/>
                <a:gd name="connsiteY23" fmla="*/ 603408 h 702147"/>
                <a:gd name="connsiteX24" fmla="*/ 375759 w 496441"/>
                <a:gd name="connsiteY24" fmla="*/ 617122 h 702147"/>
                <a:gd name="connsiteX25" fmla="*/ 93255 w 496441"/>
                <a:gd name="connsiteY25" fmla="*/ 617122 h 702147"/>
                <a:gd name="connsiteX26" fmla="*/ 93255 w 496441"/>
                <a:gd name="connsiteY26" fmla="*/ 27428 h 702147"/>
                <a:gd name="connsiteX27" fmla="*/ 131653 w 496441"/>
                <a:gd name="connsiteY27" fmla="*/ 27428 h 702147"/>
                <a:gd name="connsiteX28" fmla="*/ 145367 w 496441"/>
                <a:gd name="connsiteY28" fmla="*/ 13714 h 702147"/>
                <a:gd name="connsiteX29" fmla="*/ 131653 w 496441"/>
                <a:gd name="connsiteY29" fmla="*/ 0 h 702147"/>
                <a:gd name="connsiteX30" fmla="*/ 90512 w 496441"/>
                <a:gd name="connsiteY30" fmla="*/ 0 h 702147"/>
                <a:gd name="connsiteX31" fmla="*/ 65827 w 496441"/>
                <a:gd name="connsiteY31" fmla="*/ 24685 h 702147"/>
                <a:gd name="connsiteX32" fmla="*/ 65827 w 496441"/>
                <a:gd name="connsiteY32" fmla="*/ 43884 h 702147"/>
                <a:gd name="connsiteX33" fmla="*/ 16457 w 496441"/>
                <a:gd name="connsiteY33" fmla="*/ 43884 h 702147"/>
                <a:gd name="connsiteX34" fmla="*/ 0 w 496441"/>
                <a:gd name="connsiteY34" fmla="*/ 60341 h 702147"/>
                <a:gd name="connsiteX35" fmla="*/ 0 w 496441"/>
                <a:gd name="connsiteY35" fmla="*/ 685691 h 702147"/>
                <a:gd name="connsiteX36" fmla="*/ 16457 w 496441"/>
                <a:gd name="connsiteY36" fmla="*/ 702147 h 702147"/>
                <a:gd name="connsiteX37" fmla="*/ 479984 w 496441"/>
                <a:gd name="connsiteY37" fmla="*/ 702147 h 702147"/>
                <a:gd name="connsiteX38" fmla="*/ 493698 w 496441"/>
                <a:gd name="connsiteY38" fmla="*/ 688434 h 702147"/>
                <a:gd name="connsiteX39" fmla="*/ 479984 w 496441"/>
                <a:gd name="connsiteY39" fmla="*/ 674720 h 702147"/>
                <a:gd name="connsiteX40" fmla="*/ 24686 w 496441"/>
                <a:gd name="connsiteY40" fmla="*/ 674720 h 702147"/>
                <a:gd name="connsiteX41" fmla="*/ 24686 w 496441"/>
                <a:gd name="connsiteY41" fmla="*/ 68569 h 702147"/>
                <a:gd name="connsiteX42" fmla="*/ 65827 w 496441"/>
                <a:gd name="connsiteY42" fmla="*/ 68569 h 702147"/>
                <a:gd name="connsiteX43" fmla="*/ 65827 w 496441"/>
                <a:gd name="connsiteY43" fmla="*/ 617122 h 702147"/>
                <a:gd name="connsiteX44" fmla="*/ 90512 w 496441"/>
                <a:gd name="connsiteY44" fmla="*/ 641806 h 702147"/>
                <a:gd name="connsiteX45" fmla="*/ 90512 w 496441"/>
                <a:gd name="connsiteY45" fmla="*/ 641806 h 70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6441" h="702147">
                  <a:moveTo>
                    <a:pt x="90512" y="641806"/>
                  </a:moveTo>
                  <a:lnTo>
                    <a:pt x="375759" y="641806"/>
                  </a:lnTo>
                  <a:cubicBezTo>
                    <a:pt x="394959" y="641806"/>
                    <a:pt x="414158" y="633578"/>
                    <a:pt x="427872" y="622607"/>
                  </a:cubicBezTo>
                  <a:lnTo>
                    <a:pt x="430615" y="625349"/>
                  </a:lnTo>
                  <a:cubicBezTo>
                    <a:pt x="444329" y="636321"/>
                    <a:pt x="463528" y="644549"/>
                    <a:pt x="479984" y="644549"/>
                  </a:cubicBezTo>
                  <a:lnTo>
                    <a:pt x="482727" y="644549"/>
                  </a:lnTo>
                  <a:cubicBezTo>
                    <a:pt x="490956" y="644549"/>
                    <a:pt x="496441" y="639063"/>
                    <a:pt x="496441" y="630835"/>
                  </a:cubicBezTo>
                  <a:cubicBezTo>
                    <a:pt x="496441" y="622607"/>
                    <a:pt x="490956" y="617122"/>
                    <a:pt x="482727" y="617122"/>
                  </a:cubicBezTo>
                  <a:lnTo>
                    <a:pt x="479984" y="617122"/>
                  </a:lnTo>
                  <a:cubicBezTo>
                    <a:pt x="469013" y="617122"/>
                    <a:pt x="455300" y="611636"/>
                    <a:pt x="447072" y="603408"/>
                  </a:cubicBezTo>
                  <a:lnTo>
                    <a:pt x="441586" y="597922"/>
                  </a:lnTo>
                  <a:lnTo>
                    <a:pt x="441586" y="43884"/>
                  </a:lnTo>
                  <a:cubicBezTo>
                    <a:pt x="452557" y="32913"/>
                    <a:pt x="469013" y="24685"/>
                    <a:pt x="482727" y="24685"/>
                  </a:cubicBezTo>
                  <a:cubicBezTo>
                    <a:pt x="490956" y="24685"/>
                    <a:pt x="493698" y="19200"/>
                    <a:pt x="493698" y="10971"/>
                  </a:cubicBezTo>
                  <a:cubicBezTo>
                    <a:pt x="493698" y="2743"/>
                    <a:pt x="488213" y="0"/>
                    <a:pt x="479984" y="0"/>
                  </a:cubicBezTo>
                  <a:cubicBezTo>
                    <a:pt x="460785" y="2743"/>
                    <a:pt x="441586" y="8228"/>
                    <a:pt x="427872" y="21942"/>
                  </a:cubicBezTo>
                  <a:cubicBezTo>
                    <a:pt x="411415" y="8228"/>
                    <a:pt x="389473" y="0"/>
                    <a:pt x="367532" y="0"/>
                  </a:cubicBezTo>
                  <a:lnTo>
                    <a:pt x="186509" y="0"/>
                  </a:lnTo>
                  <a:cubicBezTo>
                    <a:pt x="178280" y="0"/>
                    <a:pt x="172795" y="5486"/>
                    <a:pt x="172795" y="13714"/>
                  </a:cubicBezTo>
                  <a:cubicBezTo>
                    <a:pt x="172795" y="21942"/>
                    <a:pt x="178280" y="27428"/>
                    <a:pt x="186509" y="27428"/>
                  </a:cubicBezTo>
                  <a:lnTo>
                    <a:pt x="367532" y="27428"/>
                  </a:lnTo>
                  <a:cubicBezTo>
                    <a:pt x="383987" y="27428"/>
                    <a:pt x="403187" y="35656"/>
                    <a:pt x="414158" y="46627"/>
                  </a:cubicBezTo>
                  <a:lnTo>
                    <a:pt x="414158" y="600665"/>
                  </a:lnTo>
                  <a:lnTo>
                    <a:pt x="411415" y="603408"/>
                  </a:lnTo>
                  <a:cubicBezTo>
                    <a:pt x="403187" y="611636"/>
                    <a:pt x="389473" y="617122"/>
                    <a:pt x="375759" y="617122"/>
                  </a:cubicBezTo>
                  <a:lnTo>
                    <a:pt x="93255" y="617122"/>
                  </a:lnTo>
                  <a:lnTo>
                    <a:pt x="93255" y="27428"/>
                  </a:lnTo>
                  <a:lnTo>
                    <a:pt x="131653" y="27428"/>
                  </a:lnTo>
                  <a:cubicBezTo>
                    <a:pt x="139881" y="27428"/>
                    <a:pt x="145367" y="21942"/>
                    <a:pt x="145367" y="13714"/>
                  </a:cubicBezTo>
                  <a:cubicBezTo>
                    <a:pt x="145367" y="5486"/>
                    <a:pt x="139881" y="0"/>
                    <a:pt x="131653" y="0"/>
                  </a:cubicBezTo>
                  <a:lnTo>
                    <a:pt x="90512" y="0"/>
                  </a:lnTo>
                  <a:cubicBezTo>
                    <a:pt x="76798" y="0"/>
                    <a:pt x="65827" y="10971"/>
                    <a:pt x="65827" y="24685"/>
                  </a:cubicBezTo>
                  <a:lnTo>
                    <a:pt x="65827" y="43884"/>
                  </a:lnTo>
                  <a:lnTo>
                    <a:pt x="16457" y="43884"/>
                  </a:lnTo>
                  <a:cubicBezTo>
                    <a:pt x="8229" y="43884"/>
                    <a:pt x="0" y="52112"/>
                    <a:pt x="0" y="60341"/>
                  </a:cubicBezTo>
                  <a:lnTo>
                    <a:pt x="0" y="685691"/>
                  </a:lnTo>
                  <a:cubicBezTo>
                    <a:pt x="0" y="693919"/>
                    <a:pt x="8229" y="702147"/>
                    <a:pt x="16457" y="702147"/>
                  </a:cubicBezTo>
                  <a:lnTo>
                    <a:pt x="479984" y="702147"/>
                  </a:lnTo>
                  <a:cubicBezTo>
                    <a:pt x="488213" y="702147"/>
                    <a:pt x="493698" y="696661"/>
                    <a:pt x="493698" y="688434"/>
                  </a:cubicBezTo>
                  <a:cubicBezTo>
                    <a:pt x="493698" y="680205"/>
                    <a:pt x="488213" y="674720"/>
                    <a:pt x="479984" y="674720"/>
                  </a:cubicBezTo>
                  <a:lnTo>
                    <a:pt x="24686" y="674720"/>
                  </a:lnTo>
                  <a:lnTo>
                    <a:pt x="24686" y="68569"/>
                  </a:lnTo>
                  <a:lnTo>
                    <a:pt x="65827" y="68569"/>
                  </a:lnTo>
                  <a:lnTo>
                    <a:pt x="65827" y="617122"/>
                  </a:lnTo>
                  <a:cubicBezTo>
                    <a:pt x="68569" y="630835"/>
                    <a:pt x="79541" y="641806"/>
                    <a:pt x="90512" y="641806"/>
                  </a:cubicBezTo>
                  <a:lnTo>
                    <a:pt x="90512" y="641806"/>
                  </a:lnTo>
                  <a:close/>
                </a:path>
              </a:pathLst>
            </a:custGeom>
            <a:solidFill>
              <a:srgbClr val="000000"/>
            </a:solidFill>
            <a:ln w="27426" cap="flat">
              <a:noFill/>
              <a:prstDash val="solid"/>
              <a:miter/>
            </a:ln>
          </p:spPr>
          <p:txBody>
            <a:bodyPr rtlCol="0" anchor="ctr"/>
            <a:lstStyle/>
            <a:p>
              <a:pPr algn="l" rtl="0"/>
              <a:endParaRPr lang="en-US"/>
            </a:p>
          </p:txBody>
        </p:sp>
        <p:sp>
          <p:nvSpPr>
            <p:cNvPr id="11" name="Freeform 10">
              <a:extLst>
                <a:ext uri="{FF2B5EF4-FFF2-40B4-BE49-F238E27FC236}">
                  <a16:creationId xmlns:a16="http://schemas.microsoft.com/office/drawing/2014/main" id="{C2B12055-4F5B-9160-75C8-1BC41CED73C6}"/>
                </a:ext>
              </a:extLst>
            </p:cNvPr>
            <p:cNvSpPr/>
            <p:nvPr/>
          </p:nvSpPr>
          <p:spPr>
            <a:xfrm>
              <a:off x="2686728" y="6519432"/>
              <a:ext cx="207915" cy="131652"/>
            </a:xfrm>
            <a:custGeom>
              <a:avLst/>
              <a:gdLst>
                <a:gd name="connsiteX0" fmla="*/ 197480 w 207915"/>
                <a:gd name="connsiteY0" fmla="*/ 0 h 131652"/>
                <a:gd name="connsiteX1" fmla="*/ 183766 w 207915"/>
                <a:gd name="connsiteY1" fmla="*/ 13714 h 131652"/>
                <a:gd name="connsiteX2" fmla="*/ 183766 w 207915"/>
                <a:gd name="connsiteY2" fmla="*/ 104225 h 131652"/>
                <a:gd name="connsiteX3" fmla="*/ 13714 w 207915"/>
                <a:gd name="connsiteY3" fmla="*/ 104225 h 131652"/>
                <a:gd name="connsiteX4" fmla="*/ 0 w 207915"/>
                <a:gd name="connsiteY4" fmla="*/ 117938 h 131652"/>
                <a:gd name="connsiteX5" fmla="*/ 13714 w 207915"/>
                <a:gd name="connsiteY5" fmla="*/ 131652 h 131652"/>
                <a:gd name="connsiteX6" fmla="*/ 189252 w 207915"/>
                <a:gd name="connsiteY6" fmla="*/ 131652 h 131652"/>
                <a:gd name="connsiteX7" fmla="*/ 205708 w 207915"/>
                <a:gd name="connsiteY7" fmla="*/ 115196 h 131652"/>
                <a:gd name="connsiteX8" fmla="*/ 205708 w 207915"/>
                <a:gd name="connsiteY8" fmla="*/ 16457 h 131652"/>
                <a:gd name="connsiteX9" fmla="*/ 197480 w 207915"/>
                <a:gd name="connsiteY9" fmla="*/ 0 h 131652"/>
                <a:gd name="connsiteX10" fmla="*/ 197480 w 207915"/>
                <a:gd name="connsiteY10" fmla="*/ 0 h 1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915" h="131652">
                  <a:moveTo>
                    <a:pt x="197480" y="0"/>
                  </a:moveTo>
                  <a:cubicBezTo>
                    <a:pt x="189252" y="0"/>
                    <a:pt x="183766" y="5486"/>
                    <a:pt x="183766" y="13714"/>
                  </a:cubicBezTo>
                  <a:lnTo>
                    <a:pt x="183766" y="104225"/>
                  </a:lnTo>
                  <a:lnTo>
                    <a:pt x="13714" y="104225"/>
                  </a:lnTo>
                  <a:cubicBezTo>
                    <a:pt x="5486" y="104225"/>
                    <a:pt x="0" y="109710"/>
                    <a:pt x="0" y="117938"/>
                  </a:cubicBezTo>
                  <a:cubicBezTo>
                    <a:pt x="0" y="126167"/>
                    <a:pt x="5486" y="131652"/>
                    <a:pt x="13714" y="131652"/>
                  </a:cubicBezTo>
                  <a:lnTo>
                    <a:pt x="189252" y="131652"/>
                  </a:lnTo>
                  <a:cubicBezTo>
                    <a:pt x="197480" y="131652"/>
                    <a:pt x="205708" y="123424"/>
                    <a:pt x="205708" y="115196"/>
                  </a:cubicBezTo>
                  <a:lnTo>
                    <a:pt x="205708" y="16457"/>
                  </a:lnTo>
                  <a:cubicBezTo>
                    <a:pt x="211193" y="5486"/>
                    <a:pt x="205708" y="0"/>
                    <a:pt x="197480" y="0"/>
                  </a:cubicBezTo>
                  <a:lnTo>
                    <a:pt x="197480" y="0"/>
                  </a:lnTo>
                  <a:close/>
                </a:path>
              </a:pathLst>
            </a:custGeom>
            <a:solidFill>
              <a:srgbClr val="000000"/>
            </a:solidFill>
            <a:ln w="27426" cap="flat">
              <a:noFill/>
              <a:prstDash val="solid"/>
              <a:miter/>
            </a:ln>
          </p:spPr>
          <p:txBody>
            <a:bodyPr rtlCol="0" anchor="ctr"/>
            <a:lstStyle/>
            <a:p>
              <a:pPr algn="l" rtl="0"/>
              <a:endParaRPr lang="en-US"/>
            </a:p>
          </p:txBody>
        </p:sp>
        <p:grpSp>
          <p:nvGrpSpPr>
            <p:cNvPr id="17" name="Graphic 3">
              <a:extLst>
                <a:ext uri="{FF2B5EF4-FFF2-40B4-BE49-F238E27FC236}">
                  <a16:creationId xmlns:a16="http://schemas.microsoft.com/office/drawing/2014/main" id="{29597F53-1CFF-B573-4148-7B527ED0A248}"/>
                </a:ext>
              </a:extLst>
            </p:cNvPr>
            <p:cNvGrpSpPr/>
            <p:nvPr/>
          </p:nvGrpSpPr>
          <p:grpSpPr>
            <a:xfrm>
              <a:off x="2563304" y="5932482"/>
              <a:ext cx="334617" cy="762487"/>
              <a:chOff x="2563304" y="5932482"/>
              <a:chExt cx="334617" cy="762487"/>
            </a:xfrm>
            <a:solidFill>
              <a:srgbClr val="000000"/>
            </a:solidFill>
          </p:grpSpPr>
          <p:sp>
            <p:nvSpPr>
              <p:cNvPr id="32" name="Freeform 31">
                <a:extLst>
                  <a:ext uri="{FF2B5EF4-FFF2-40B4-BE49-F238E27FC236}">
                    <a16:creationId xmlns:a16="http://schemas.microsoft.com/office/drawing/2014/main" id="{688F8369-AFA1-8720-1CF3-CC24DC670F6F}"/>
                  </a:ext>
                </a:extLst>
              </p:cNvPr>
              <p:cNvSpPr/>
              <p:nvPr/>
            </p:nvSpPr>
            <p:spPr>
              <a:xfrm>
                <a:off x="2686728" y="5943452"/>
                <a:ext cx="211193" cy="644549"/>
              </a:xfrm>
              <a:custGeom>
                <a:avLst/>
                <a:gdLst>
                  <a:gd name="connsiteX0" fmla="*/ 191994 w 211193"/>
                  <a:gd name="connsiteY0" fmla="*/ 43884 h 644549"/>
                  <a:gd name="connsiteX1" fmla="*/ 142624 w 211193"/>
                  <a:gd name="connsiteY1" fmla="*/ 43884 h 644549"/>
                  <a:gd name="connsiteX2" fmla="*/ 142624 w 211193"/>
                  <a:gd name="connsiteY2" fmla="*/ 24685 h 644549"/>
                  <a:gd name="connsiteX3" fmla="*/ 117940 w 211193"/>
                  <a:gd name="connsiteY3" fmla="*/ 0 h 644549"/>
                  <a:gd name="connsiteX4" fmla="*/ 13714 w 211193"/>
                  <a:gd name="connsiteY4" fmla="*/ 0 h 644549"/>
                  <a:gd name="connsiteX5" fmla="*/ 0 w 211193"/>
                  <a:gd name="connsiteY5" fmla="*/ 13714 h 644549"/>
                  <a:gd name="connsiteX6" fmla="*/ 13714 w 211193"/>
                  <a:gd name="connsiteY6" fmla="*/ 27428 h 644549"/>
                  <a:gd name="connsiteX7" fmla="*/ 115197 w 211193"/>
                  <a:gd name="connsiteY7" fmla="*/ 27428 h 644549"/>
                  <a:gd name="connsiteX8" fmla="*/ 115197 w 211193"/>
                  <a:gd name="connsiteY8" fmla="*/ 617122 h 644549"/>
                  <a:gd name="connsiteX9" fmla="*/ 13714 w 211193"/>
                  <a:gd name="connsiteY9" fmla="*/ 617122 h 644549"/>
                  <a:gd name="connsiteX10" fmla="*/ 0 w 211193"/>
                  <a:gd name="connsiteY10" fmla="*/ 630835 h 644549"/>
                  <a:gd name="connsiteX11" fmla="*/ 13714 w 211193"/>
                  <a:gd name="connsiteY11" fmla="*/ 644549 h 644549"/>
                  <a:gd name="connsiteX12" fmla="*/ 117940 w 211193"/>
                  <a:gd name="connsiteY12" fmla="*/ 644549 h 644549"/>
                  <a:gd name="connsiteX13" fmla="*/ 142624 w 211193"/>
                  <a:gd name="connsiteY13" fmla="*/ 619864 h 644549"/>
                  <a:gd name="connsiteX14" fmla="*/ 142624 w 211193"/>
                  <a:gd name="connsiteY14" fmla="*/ 71312 h 644549"/>
                  <a:gd name="connsiteX15" fmla="*/ 183766 w 211193"/>
                  <a:gd name="connsiteY15" fmla="*/ 71312 h 644549"/>
                  <a:gd name="connsiteX16" fmla="*/ 183766 w 211193"/>
                  <a:gd name="connsiteY16" fmla="*/ 537582 h 644549"/>
                  <a:gd name="connsiteX17" fmla="*/ 197480 w 211193"/>
                  <a:gd name="connsiteY17" fmla="*/ 551295 h 644549"/>
                  <a:gd name="connsiteX18" fmla="*/ 211193 w 211193"/>
                  <a:gd name="connsiteY18" fmla="*/ 537582 h 644549"/>
                  <a:gd name="connsiteX19" fmla="*/ 211193 w 211193"/>
                  <a:gd name="connsiteY19" fmla="*/ 63083 h 644549"/>
                  <a:gd name="connsiteX20" fmla="*/ 191994 w 211193"/>
                  <a:gd name="connsiteY20" fmla="*/ 43884 h 644549"/>
                  <a:gd name="connsiteX21" fmla="*/ 191994 w 211193"/>
                  <a:gd name="connsiteY21" fmla="*/ 43884 h 64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1193" h="644549">
                    <a:moveTo>
                      <a:pt x="191994" y="43884"/>
                    </a:moveTo>
                    <a:lnTo>
                      <a:pt x="142624" y="43884"/>
                    </a:lnTo>
                    <a:lnTo>
                      <a:pt x="142624" y="24685"/>
                    </a:lnTo>
                    <a:cubicBezTo>
                      <a:pt x="142624" y="10971"/>
                      <a:pt x="131653" y="0"/>
                      <a:pt x="117940" y="0"/>
                    </a:cubicBezTo>
                    <a:lnTo>
                      <a:pt x="13714" y="0"/>
                    </a:lnTo>
                    <a:cubicBezTo>
                      <a:pt x="5486" y="0"/>
                      <a:pt x="0" y="5486"/>
                      <a:pt x="0" y="13714"/>
                    </a:cubicBezTo>
                    <a:cubicBezTo>
                      <a:pt x="0" y="21942"/>
                      <a:pt x="5486" y="27428"/>
                      <a:pt x="13714" y="27428"/>
                    </a:cubicBezTo>
                    <a:lnTo>
                      <a:pt x="115197" y="27428"/>
                    </a:lnTo>
                    <a:lnTo>
                      <a:pt x="115197" y="617122"/>
                    </a:lnTo>
                    <a:lnTo>
                      <a:pt x="13714" y="617122"/>
                    </a:lnTo>
                    <a:cubicBezTo>
                      <a:pt x="5486" y="617122"/>
                      <a:pt x="0" y="622607"/>
                      <a:pt x="0" y="630835"/>
                    </a:cubicBezTo>
                    <a:cubicBezTo>
                      <a:pt x="0" y="639063"/>
                      <a:pt x="5486" y="644549"/>
                      <a:pt x="13714" y="644549"/>
                    </a:cubicBezTo>
                    <a:lnTo>
                      <a:pt x="117940" y="644549"/>
                    </a:lnTo>
                    <a:cubicBezTo>
                      <a:pt x="131653" y="644549"/>
                      <a:pt x="142624" y="633578"/>
                      <a:pt x="142624" y="619864"/>
                    </a:cubicBezTo>
                    <a:lnTo>
                      <a:pt x="142624" y="71312"/>
                    </a:lnTo>
                    <a:lnTo>
                      <a:pt x="183766" y="71312"/>
                    </a:lnTo>
                    <a:lnTo>
                      <a:pt x="183766" y="537582"/>
                    </a:lnTo>
                    <a:cubicBezTo>
                      <a:pt x="183766" y="545810"/>
                      <a:pt x="189252" y="551295"/>
                      <a:pt x="197480" y="551295"/>
                    </a:cubicBezTo>
                    <a:cubicBezTo>
                      <a:pt x="205708" y="551295"/>
                      <a:pt x="211193" y="545810"/>
                      <a:pt x="211193" y="537582"/>
                    </a:cubicBezTo>
                    <a:lnTo>
                      <a:pt x="211193" y="63083"/>
                    </a:lnTo>
                    <a:cubicBezTo>
                      <a:pt x="211193" y="52112"/>
                      <a:pt x="202965" y="43884"/>
                      <a:pt x="191994" y="43884"/>
                    </a:cubicBezTo>
                    <a:lnTo>
                      <a:pt x="191994" y="43884"/>
                    </a:lnTo>
                    <a:close/>
                  </a:path>
                </a:pathLst>
              </a:custGeom>
              <a:solidFill>
                <a:srgbClr val="000000"/>
              </a:solidFill>
              <a:ln w="27426" cap="flat">
                <a:noFill/>
                <a:prstDash val="solid"/>
                <a:miter/>
              </a:ln>
            </p:spPr>
            <p:txBody>
              <a:bodyPr rtlCol="0" anchor="ctr"/>
              <a:lstStyle/>
              <a:p>
                <a:pPr algn="l" rtl="0"/>
                <a:endParaRPr lang="en-US"/>
              </a:p>
            </p:txBody>
          </p:sp>
          <p:sp>
            <p:nvSpPr>
              <p:cNvPr id="33" name="Freeform 32">
                <a:extLst>
                  <a:ext uri="{FF2B5EF4-FFF2-40B4-BE49-F238E27FC236}">
                    <a16:creationId xmlns:a16="http://schemas.microsoft.com/office/drawing/2014/main" id="{6AF858BA-06AA-CDCC-BBA6-89C73AD0C3EA}"/>
                  </a:ext>
                </a:extLst>
              </p:cNvPr>
              <p:cNvSpPr/>
              <p:nvPr/>
            </p:nvSpPr>
            <p:spPr>
              <a:xfrm>
                <a:off x="2563304" y="5932482"/>
                <a:ext cx="104225" cy="762487"/>
              </a:xfrm>
              <a:custGeom>
                <a:avLst/>
                <a:gdLst>
                  <a:gd name="connsiteX0" fmla="*/ 79541 w 104225"/>
                  <a:gd name="connsiteY0" fmla="*/ 0 h 762487"/>
                  <a:gd name="connsiteX1" fmla="*/ 21943 w 104225"/>
                  <a:gd name="connsiteY1" fmla="*/ 0 h 762487"/>
                  <a:gd name="connsiteX2" fmla="*/ 0 w 104225"/>
                  <a:gd name="connsiteY2" fmla="*/ 21942 h 762487"/>
                  <a:gd name="connsiteX3" fmla="*/ 0 w 104225"/>
                  <a:gd name="connsiteY3" fmla="*/ 746031 h 762487"/>
                  <a:gd name="connsiteX4" fmla="*/ 8229 w 104225"/>
                  <a:gd name="connsiteY4" fmla="*/ 759745 h 762487"/>
                  <a:gd name="connsiteX5" fmla="*/ 24686 w 104225"/>
                  <a:gd name="connsiteY5" fmla="*/ 759745 h 762487"/>
                  <a:gd name="connsiteX6" fmla="*/ 52113 w 104225"/>
                  <a:gd name="connsiteY6" fmla="*/ 746031 h 762487"/>
                  <a:gd name="connsiteX7" fmla="*/ 79541 w 104225"/>
                  <a:gd name="connsiteY7" fmla="*/ 759745 h 762487"/>
                  <a:gd name="connsiteX8" fmla="*/ 87769 w 104225"/>
                  <a:gd name="connsiteY8" fmla="*/ 762488 h 762487"/>
                  <a:gd name="connsiteX9" fmla="*/ 95997 w 104225"/>
                  <a:gd name="connsiteY9" fmla="*/ 759745 h 762487"/>
                  <a:gd name="connsiteX10" fmla="*/ 104226 w 104225"/>
                  <a:gd name="connsiteY10" fmla="*/ 746031 h 762487"/>
                  <a:gd name="connsiteX11" fmla="*/ 104226 w 104225"/>
                  <a:gd name="connsiteY11" fmla="*/ 142623 h 762487"/>
                  <a:gd name="connsiteX12" fmla="*/ 90512 w 104225"/>
                  <a:gd name="connsiteY12" fmla="*/ 128909 h 762487"/>
                  <a:gd name="connsiteX13" fmla="*/ 76798 w 104225"/>
                  <a:gd name="connsiteY13" fmla="*/ 142623 h 762487"/>
                  <a:gd name="connsiteX14" fmla="*/ 76798 w 104225"/>
                  <a:gd name="connsiteY14" fmla="*/ 735060 h 762487"/>
                  <a:gd name="connsiteX15" fmla="*/ 54855 w 104225"/>
                  <a:gd name="connsiteY15" fmla="*/ 724089 h 762487"/>
                  <a:gd name="connsiteX16" fmla="*/ 43884 w 104225"/>
                  <a:gd name="connsiteY16" fmla="*/ 724089 h 762487"/>
                  <a:gd name="connsiteX17" fmla="*/ 21943 w 104225"/>
                  <a:gd name="connsiteY17" fmla="*/ 735060 h 762487"/>
                  <a:gd name="connsiteX18" fmla="*/ 21943 w 104225"/>
                  <a:gd name="connsiteY18" fmla="*/ 24685 h 762487"/>
                  <a:gd name="connsiteX19" fmla="*/ 76798 w 104225"/>
                  <a:gd name="connsiteY19" fmla="*/ 24685 h 762487"/>
                  <a:gd name="connsiteX20" fmla="*/ 76798 w 104225"/>
                  <a:gd name="connsiteY20" fmla="*/ 87768 h 762487"/>
                  <a:gd name="connsiteX21" fmla="*/ 90512 w 104225"/>
                  <a:gd name="connsiteY21" fmla="*/ 101482 h 762487"/>
                  <a:gd name="connsiteX22" fmla="*/ 104226 w 104225"/>
                  <a:gd name="connsiteY22" fmla="*/ 87768 h 762487"/>
                  <a:gd name="connsiteX23" fmla="*/ 104226 w 104225"/>
                  <a:gd name="connsiteY23" fmla="*/ 21942 h 762487"/>
                  <a:gd name="connsiteX24" fmla="*/ 79541 w 104225"/>
                  <a:gd name="connsiteY24" fmla="*/ 0 h 762487"/>
                  <a:gd name="connsiteX25" fmla="*/ 79541 w 104225"/>
                  <a:gd name="connsiteY25" fmla="*/ 0 h 76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225" h="762487">
                    <a:moveTo>
                      <a:pt x="79541" y="0"/>
                    </a:moveTo>
                    <a:lnTo>
                      <a:pt x="21943" y="0"/>
                    </a:lnTo>
                    <a:cubicBezTo>
                      <a:pt x="8229" y="0"/>
                      <a:pt x="0" y="10971"/>
                      <a:pt x="0" y="21942"/>
                    </a:cubicBezTo>
                    <a:lnTo>
                      <a:pt x="0" y="746031"/>
                    </a:lnTo>
                    <a:cubicBezTo>
                      <a:pt x="0" y="751517"/>
                      <a:pt x="2743" y="757003"/>
                      <a:pt x="8229" y="759745"/>
                    </a:cubicBezTo>
                    <a:cubicBezTo>
                      <a:pt x="13714" y="762488"/>
                      <a:pt x="19200" y="762488"/>
                      <a:pt x="24686" y="759745"/>
                    </a:cubicBezTo>
                    <a:lnTo>
                      <a:pt x="52113" y="746031"/>
                    </a:lnTo>
                    <a:lnTo>
                      <a:pt x="79541" y="759745"/>
                    </a:lnTo>
                    <a:cubicBezTo>
                      <a:pt x="82283" y="759745"/>
                      <a:pt x="85026" y="762488"/>
                      <a:pt x="87769" y="762488"/>
                    </a:cubicBezTo>
                    <a:cubicBezTo>
                      <a:pt x="90512" y="762488"/>
                      <a:pt x="93255" y="762488"/>
                      <a:pt x="95997" y="759745"/>
                    </a:cubicBezTo>
                    <a:cubicBezTo>
                      <a:pt x="101483" y="757003"/>
                      <a:pt x="104226" y="751517"/>
                      <a:pt x="104226" y="746031"/>
                    </a:cubicBezTo>
                    <a:lnTo>
                      <a:pt x="104226" y="142623"/>
                    </a:lnTo>
                    <a:cubicBezTo>
                      <a:pt x="104226" y="134395"/>
                      <a:pt x="98740" y="128909"/>
                      <a:pt x="90512" y="128909"/>
                    </a:cubicBezTo>
                    <a:cubicBezTo>
                      <a:pt x="82283" y="128909"/>
                      <a:pt x="76798" y="134395"/>
                      <a:pt x="76798" y="142623"/>
                    </a:cubicBezTo>
                    <a:lnTo>
                      <a:pt x="76798" y="735060"/>
                    </a:lnTo>
                    <a:lnTo>
                      <a:pt x="54855" y="724089"/>
                    </a:lnTo>
                    <a:cubicBezTo>
                      <a:pt x="52113" y="721346"/>
                      <a:pt x="46627" y="721346"/>
                      <a:pt x="43884" y="724089"/>
                    </a:cubicBezTo>
                    <a:lnTo>
                      <a:pt x="21943" y="735060"/>
                    </a:lnTo>
                    <a:lnTo>
                      <a:pt x="21943" y="24685"/>
                    </a:lnTo>
                    <a:lnTo>
                      <a:pt x="76798" y="24685"/>
                    </a:lnTo>
                    <a:lnTo>
                      <a:pt x="76798" y="87768"/>
                    </a:lnTo>
                    <a:cubicBezTo>
                      <a:pt x="76798" y="95997"/>
                      <a:pt x="82283" y="101482"/>
                      <a:pt x="90512" y="101482"/>
                    </a:cubicBezTo>
                    <a:cubicBezTo>
                      <a:pt x="98740" y="101482"/>
                      <a:pt x="104226" y="95997"/>
                      <a:pt x="104226" y="87768"/>
                    </a:cubicBezTo>
                    <a:lnTo>
                      <a:pt x="104226" y="21942"/>
                    </a:lnTo>
                    <a:cubicBezTo>
                      <a:pt x="101483" y="10971"/>
                      <a:pt x="93255" y="0"/>
                      <a:pt x="79541" y="0"/>
                    </a:cubicBezTo>
                    <a:lnTo>
                      <a:pt x="79541" y="0"/>
                    </a:lnTo>
                    <a:close/>
                  </a:path>
                </a:pathLst>
              </a:custGeom>
              <a:solidFill>
                <a:srgbClr val="000000"/>
              </a:solidFill>
              <a:ln w="27426" cap="flat">
                <a:noFill/>
                <a:prstDash val="solid"/>
                <a:miter/>
              </a:ln>
            </p:spPr>
            <p:txBody>
              <a:bodyPr rtlCol="0" anchor="ctr"/>
              <a:lstStyle/>
              <a:p>
                <a:pPr algn="l" rtl="0"/>
                <a:endParaRPr lang="en-US"/>
              </a:p>
            </p:txBody>
          </p:sp>
        </p:grpSp>
        <p:sp>
          <p:nvSpPr>
            <p:cNvPr id="18" name="Freeform 17">
              <a:extLst>
                <a:ext uri="{FF2B5EF4-FFF2-40B4-BE49-F238E27FC236}">
                  <a16:creationId xmlns:a16="http://schemas.microsoft.com/office/drawing/2014/main" id="{FC99991A-83FB-CE23-3D19-7AB2692FA612}"/>
                </a:ext>
              </a:extLst>
            </p:cNvPr>
            <p:cNvSpPr/>
            <p:nvPr/>
          </p:nvSpPr>
          <p:spPr>
            <a:xfrm>
              <a:off x="2171088" y="6069619"/>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5"/>
                    <a:pt x="0" y="13714"/>
                  </a:cubicBezTo>
                  <a:cubicBezTo>
                    <a:pt x="0" y="21942"/>
                    <a:pt x="5486" y="27428"/>
                    <a:pt x="13714" y="27428"/>
                  </a:cubicBezTo>
                  <a:lnTo>
                    <a:pt x="241363" y="27428"/>
                  </a:lnTo>
                  <a:cubicBezTo>
                    <a:pt x="249592" y="27428"/>
                    <a:pt x="255077" y="21942"/>
                    <a:pt x="255077" y="13714"/>
                  </a:cubicBezTo>
                  <a:cubicBezTo>
                    <a:pt x="252335" y="5485"/>
                    <a:pt x="246849" y="0"/>
                    <a:pt x="241363" y="0"/>
                  </a:cubicBezTo>
                  <a:lnTo>
                    <a:pt x="241363" y="0"/>
                  </a:lnTo>
                  <a:close/>
                </a:path>
              </a:pathLst>
            </a:custGeom>
            <a:solidFill>
              <a:srgbClr val="000000"/>
            </a:solidFill>
            <a:ln w="27426" cap="flat">
              <a:noFill/>
              <a:prstDash val="solid"/>
              <a:miter/>
            </a:ln>
          </p:spPr>
          <p:txBody>
            <a:bodyPr rtlCol="0" anchor="ctr"/>
            <a:lstStyle/>
            <a:p>
              <a:pPr algn="l" rtl="0"/>
              <a:endParaRPr lang="en-US"/>
            </a:p>
          </p:txBody>
        </p:sp>
        <p:sp>
          <p:nvSpPr>
            <p:cNvPr id="19" name="Freeform 18">
              <a:extLst>
                <a:ext uri="{FF2B5EF4-FFF2-40B4-BE49-F238E27FC236}">
                  <a16:creationId xmlns:a16="http://schemas.microsoft.com/office/drawing/2014/main" id="{49B235D0-6065-A39F-7954-B18C334A8926}"/>
                </a:ext>
              </a:extLst>
            </p:cNvPr>
            <p:cNvSpPr/>
            <p:nvPr/>
          </p:nvSpPr>
          <p:spPr>
            <a:xfrm>
              <a:off x="2258857" y="6143673"/>
              <a:ext cx="167308" cy="27427"/>
            </a:xfrm>
            <a:custGeom>
              <a:avLst/>
              <a:gdLst>
                <a:gd name="connsiteX0" fmla="*/ 153594 w 167308"/>
                <a:gd name="connsiteY0" fmla="*/ 0 h 27427"/>
                <a:gd name="connsiteX1" fmla="*/ 13714 w 167308"/>
                <a:gd name="connsiteY1" fmla="*/ 0 h 27427"/>
                <a:gd name="connsiteX2" fmla="*/ 0 w 167308"/>
                <a:gd name="connsiteY2" fmla="*/ 13714 h 27427"/>
                <a:gd name="connsiteX3" fmla="*/ 13714 w 167308"/>
                <a:gd name="connsiteY3" fmla="*/ 27428 h 27427"/>
                <a:gd name="connsiteX4" fmla="*/ 153594 w 167308"/>
                <a:gd name="connsiteY4" fmla="*/ 27428 h 27427"/>
                <a:gd name="connsiteX5" fmla="*/ 167308 w 167308"/>
                <a:gd name="connsiteY5" fmla="*/ 13714 h 27427"/>
                <a:gd name="connsiteX6" fmla="*/ 153594 w 167308"/>
                <a:gd name="connsiteY6" fmla="*/ 0 h 27427"/>
                <a:gd name="connsiteX7" fmla="*/ 153594 w 167308"/>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08" h="27427">
                  <a:moveTo>
                    <a:pt x="153594" y="0"/>
                  </a:moveTo>
                  <a:lnTo>
                    <a:pt x="13714" y="0"/>
                  </a:lnTo>
                  <a:cubicBezTo>
                    <a:pt x="5485" y="0"/>
                    <a:pt x="0" y="5486"/>
                    <a:pt x="0" y="13714"/>
                  </a:cubicBezTo>
                  <a:cubicBezTo>
                    <a:pt x="0" y="21943"/>
                    <a:pt x="5485" y="27428"/>
                    <a:pt x="13714" y="27428"/>
                  </a:cubicBezTo>
                  <a:lnTo>
                    <a:pt x="153594" y="27428"/>
                  </a:lnTo>
                  <a:cubicBezTo>
                    <a:pt x="161823" y="27428"/>
                    <a:pt x="167308" y="21943"/>
                    <a:pt x="167308" y="13714"/>
                  </a:cubicBezTo>
                  <a:cubicBezTo>
                    <a:pt x="164566" y="5486"/>
                    <a:pt x="159080" y="0"/>
                    <a:pt x="153594" y="0"/>
                  </a:cubicBezTo>
                  <a:lnTo>
                    <a:pt x="153594" y="0"/>
                  </a:lnTo>
                  <a:close/>
                </a:path>
              </a:pathLst>
            </a:custGeom>
            <a:solidFill>
              <a:srgbClr val="000000"/>
            </a:solidFill>
            <a:ln w="27426" cap="flat">
              <a:noFill/>
              <a:prstDash val="solid"/>
              <a:miter/>
            </a:ln>
          </p:spPr>
          <p:txBody>
            <a:bodyPr rtlCol="0" anchor="ctr"/>
            <a:lstStyle/>
            <a:p>
              <a:pPr algn="l" rtl="0"/>
              <a:endParaRPr lang="en-US"/>
            </a:p>
          </p:txBody>
        </p:sp>
        <p:sp>
          <p:nvSpPr>
            <p:cNvPr id="20" name="Freeform 19">
              <a:extLst>
                <a:ext uri="{FF2B5EF4-FFF2-40B4-BE49-F238E27FC236}">
                  <a16:creationId xmlns:a16="http://schemas.microsoft.com/office/drawing/2014/main" id="{F83AD8F6-BA97-1320-11E2-E08DE5109660}"/>
                </a:ext>
              </a:extLst>
            </p:cNvPr>
            <p:cNvSpPr/>
            <p:nvPr/>
          </p:nvSpPr>
          <p:spPr>
            <a:xfrm>
              <a:off x="2171088" y="6217728"/>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2"/>
                    <a:pt x="5486" y="27428"/>
                    <a:pt x="13714" y="27428"/>
                  </a:cubicBezTo>
                  <a:lnTo>
                    <a:pt x="241363" y="27428"/>
                  </a:lnTo>
                  <a:cubicBezTo>
                    <a:pt x="249592" y="27428"/>
                    <a:pt x="255077" y="21942"/>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pPr algn="l" rtl="0"/>
              <a:endParaRPr lang="en-US"/>
            </a:p>
          </p:txBody>
        </p:sp>
        <p:sp>
          <p:nvSpPr>
            <p:cNvPr id="21" name="Freeform 20">
              <a:extLst>
                <a:ext uri="{FF2B5EF4-FFF2-40B4-BE49-F238E27FC236}">
                  <a16:creationId xmlns:a16="http://schemas.microsoft.com/office/drawing/2014/main" id="{3E1E2CD9-92BC-B251-05C5-3B090708B54F}"/>
                </a:ext>
              </a:extLst>
            </p:cNvPr>
            <p:cNvSpPr/>
            <p:nvPr/>
          </p:nvSpPr>
          <p:spPr>
            <a:xfrm>
              <a:off x="2171088" y="6294525"/>
              <a:ext cx="255077" cy="27427"/>
            </a:xfrm>
            <a:custGeom>
              <a:avLst/>
              <a:gdLst>
                <a:gd name="connsiteX0" fmla="*/ 241363 w 255077"/>
                <a:gd name="connsiteY0" fmla="*/ 0 h 27427"/>
                <a:gd name="connsiteX1" fmla="*/ 13714 w 255077"/>
                <a:gd name="connsiteY1" fmla="*/ 0 h 27427"/>
                <a:gd name="connsiteX2" fmla="*/ 0 w 255077"/>
                <a:gd name="connsiteY2" fmla="*/ 13714 h 27427"/>
                <a:gd name="connsiteX3" fmla="*/ 13714 w 255077"/>
                <a:gd name="connsiteY3" fmla="*/ 27428 h 27427"/>
                <a:gd name="connsiteX4" fmla="*/ 241363 w 255077"/>
                <a:gd name="connsiteY4" fmla="*/ 27428 h 27427"/>
                <a:gd name="connsiteX5" fmla="*/ 255077 w 255077"/>
                <a:gd name="connsiteY5" fmla="*/ 13714 h 27427"/>
                <a:gd name="connsiteX6" fmla="*/ 241363 w 255077"/>
                <a:gd name="connsiteY6" fmla="*/ 0 h 27427"/>
                <a:gd name="connsiteX7" fmla="*/ 241363 w 255077"/>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241363" y="0"/>
                  </a:moveTo>
                  <a:lnTo>
                    <a:pt x="13714" y="0"/>
                  </a:lnTo>
                  <a:cubicBezTo>
                    <a:pt x="5486" y="0"/>
                    <a:pt x="0" y="5486"/>
                    <a:pt x="0" y="13714"/>
                  </a:cubicBezTo>
                  <a:cubicBezTo>
                    <a:pt x="0" y="21943"/>
                    <a:pt x="5486" y="27428"/>
                    <a:pt x="13714" y="27428"/>
                  </a:cubicBezTo>
                  <a:lnTo>
                    <a:pt x="241363" y="27428"/>
                  </a:lnTo>
                  <a:cubicBezTo>
                    <a:pt x="249592" y="27428"/>
                    <a:pt x="255077" y="21943"/>
                    <a:pt x="255077" y="13714"/>
                  </a:cubicBezTo>
                  <a:cubicBezTo>
                    <a:pt x="252335" y="5486"/>
                    <a:pt x="246849" y="0"/>
                    <a:pt x="241363" y="0"/>
                  </a:cubicBezTo>
                  <a:lnTo>
                    <a:pt x="241363" y="0"/>
                  </a:lnTo>
                  <a:close/>
                </a:path>
              </a:pathLst>
            </a:custGeom>
            <a:solidFill>
              <a:srgbClr val="000000"/>
            </a:solidFill>
            <a:ln w="27426" cap="flat">
              <a:noFill/>
              <a:prstDash val="solid"/>
              <a:miter/>
            </a:ln>
          </p:spPr>
          <p:txBody>
            <a:bodyPr rtlCol="0" anchor="ctr"/>
            <a:lstStyle/>
            <a:p>
              <a:pPr algn="l" rtl="0"/>
              <a:endParaRPr lang="en-US"/>
            </a:p>
          </p:txBody>
        </p:sp>
        <p:sp>
          <p:nvSpPr>
            <p:cNvPr id="22" name="Freeform 21">
              <a:extLst>
                <a:ext uri="{FF2B5EF4-FFF2-40B4-BE49-F238E27FC236}">
                  <a16:creationId xmlns:a16="http://schemas.microsoft.com/office/drawing/2014/main" id="{9E3D06D5-ADB0-D76B-5097-F39D1D99A8DC}"/>
                </a:ext>
              </a:extLst>
            </p:cNvPr>
            <p:cNvSpPr/>
            <p:nvPr/>
          </p:nvSpPr>
          <p:spPr>
            <a:xfrm>
              <a:off x="2171088" y="6365837"/>
              <a:ext cx="178279" cy="27427"/>
            </a:xfrm>
            <a:custGeom>
              <a:avLst/>
              <a:gdLst>
                <a:gd name="connsiteX0" fmla="*/ 13714 w 178279"/>
                <a:gd name="connsiteY0" fmla="*/ 27428 h 27427"/>
                <a:gd name="connsiteX1" fmla="*/ 164566 w 178279"/>
                <a:gd name="connsiteY1" fmla="*/ 27428 h 27427"/>
                <a:gd name="connsiteX2" fmla="*/ 178280 w 178279"/>
                <a:gd name="connsiteY2" fmla="*/ 13714 h 27427"/>
                <a:gd name="connsiteX3" fmla="*/ 164566 w 178279"/>
                <a:gd name="connsiteY3" fmla="*/ 0 h 27427"/>
                <a:gd name="connsiteX4" fmla="*/ 13714 w 178279"/>
                <a:gd name="connsiteY4" fmla="*/ 0 h 27427"/>
                <a:gd name="connsiteX5" fmla="*/ 0 w 178279"/>
                <a:gd name="connsiteY5" fmla="*/ 13714 h 27427"/>
                <a:gd name="connsiteX6" fmla="*/ 13714 w 178279"/>
                <a:gd name="connsiteY6" fmla="*/ 27428 h 27427"/>
                <a:gd name="connsiteX7" fmla="*/ 13714 w 178279"/>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279" h="27427">
                  <a:moveTo>
                    <a:pt x="13714" y="27428"/>
                  </a:moveTo>
                  <a:lnTo>
                    <a:pt x="164566" y="27428"/>
                  </a:lnTo>
                  <a:cubicBezTo>
                    <a:pt x="172794" y="27428"/>
                    <a:pt x="178280" y="21943"/>
                    <a:pt x="178280" y="13714"/>
                  </a:cubicBezTo>
                  <a:cubicBezTo>
                    <a:pt x="178280" y="5486"/>
                    <a:pt x="172794" y="0"/>
                    <a:pt x="164566" y="0"/>
                  </a:cubicBezTo>
                  <a:lnTo>
                    <a:pt x="13714" y="0"/>
                  </a:lnTo>
                  <a:cubicBezTo>
                    <a:pt x="5486" y="0"/>
                    <a:pt x="0" y="5486"/>
                    <a:pt x="0" y="13714"/>
                  </a:cubicBezTo>
                  <a:cubicBezTo>
                    <a:pt x="0" y="21943"/>
                    <a:pt x="5486"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3" name="Freeform 22">
              <a:extLst>
                <a:ext uri="{FF2B5EF4-FFF2-40B4-BE49-F238E27FC236}">
                  <a16:creationId xmlns:a16="http://schemas.microsoft.com/office/drawing/2014/main" id="{1CA70D22-BDEA-952C-B1DD-71BAF31C85BF}"/>
                </a:ext>
              </a:extLst>
            </p:cNvPr>
            <p:cNvSpPr/>
            <p:nvPr/>
          </p:nvSpPr>
          <p:spPr>
            <a:xfrm>
              <a:off x="2171088" y="6442635"/>
              <a:ext cx="255077" cy="27427"/>
            </a:xfrm>
            <a:custGeom>
              <a:avLst/>
              <a:gdLst>
                <a:gd name="connsiteX0" fmla="*/ 13714 w 255077"/>
                <a:gd name="connsiteY0" fmla="*/ 27428 h 27427"/>
                <a:gd name="connsiteX1" fmla="*/ 241363 w 255077"/>
                <a:gd name="connsiteY1" fmla="*/ 27428 h 27427"/>
                <a:gd name="connsiteX2" fmla="*/ 255077 w 255077"/>
                <a:gd name="connsiteY2" fmla="*/ 13714 h 27427"/>
                <a:gd name="connsiteX3" fmla="*/ 241363 w 255077"/>
                <a:gd name="connsiteY3" fmla="*/ 0 h 27427"/>
                <a:gd name="connsiteX4" fmla="*/ 13714 w 255077"/>
                <a:gd name="connsiteY4" fmla="*/ 0 h 27427"/>
                <a:gd name="connsiteX5" fmla="*/ 0 w 255077"/>
                <a:gd name="connsiteY5" fmla="*/ 13714 h 27427"/>
                <a:gd name="connsiteX6" fmla="*/ 13714 w 255077"/>
                <a:gd name="connsiteY6" fmla="*/ 27428 h 27427"/>
                <a:gd name="connsiteX7" fmla="*/ 13714 w 25507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77" h="27427">
                  <a:moveTo>
                    <a:pt x="13714" y="27428"/>
                  </a:moveTo>
                  <a:lnTo>
                    <a:pt x="241363" y="27428"/>
                  </a:lnTo>
                  <a:cubicBezTo>
                    <a:pt x="249592" y="27428"/>
                    <a:pt x="255077" y="21942"/>
                    <a:pt x="255077" y="13714"/>
                  </a:cubicBezTo>
                  <a:cubicBezTo>
                    <a:pt x="255077" y="5485"/>
                    <a:pt x="249592" y="0"/>
                    <a:pt x="241363"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4" name="Freeform 23">
              <a:extLst>
                <a:ext uri="{FF2B5EF4-FFF2-40B4-BE49-F238E27FC236}">
                  <a16:creationId xmlns:a16="http://schemas.microsoft.com/office/drawing/2014/main" id="{A6972C8E-217A-8E1B-8E3B-C6829DA21657}"/>
                </a:ext>
              </a:extLst>
            </p:cNvPr>
            <p:cNvSpPr/>
            <p:nvPr/>
          </p:nvSpPr>
          <p:spPr>
            <a:xfrm>
              <a:off x="2171088" y="6140931"/>
              <a:ext cx="60341" cy="27427"/>
            </a:xfrm>
            <a:custGeom>
              <a:avLst/>
              <a:gdLst>
                <a:gd name="connsiteX0" fmla="*/ 13714 w 60341"/>
                <a:gd name="connsiteY0" fmla="*/ 27428 h 27427"/>
                <a:gd name="connsiteX1" fmla="*/ 46627 w 60341"/>
                <a:gd name="connsiteY1" fmla="*/ 27428 h 27427"/>
                <a:gd name="connsiteX2" fmla="*/ 60341 w 60341"/>
                <a:gd name="connsiteY2" fmla="*/ 13714 h 27427"/>
                <a:gd name="connsiteX3" fmla="*/ 46627 w 60341"/>
                <a:gd name="connsiteY3" fmla="*/ 0 h 27427"/>
                <a:gd name="connsiteX4" fmla="*/ 13714 w 60341"/>
                <a:gd name="connsiteY4" fmla="*/ 0 h 27427"/>
                <a:gd name="connsiteX5" fmla="*/ 0 w 60341"/>
                <a:gd name="connsiteY5" fmla="*/ 13714 h 27427"/>
                <a:gd name="connsiteX6" fmla="*/ 13714 w 60341"/>
                <a:gd name="connsiteY6" fmla="*/ 27428 h 27427"/>
                <a:gd name="connsiteX7" fmla="*/ 13714 w 60341"/>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41" h="27427">
                  <a:moveTo>
                    <a:pt x="13714" y="27428"/>
                  </a:moveTo>
                  <a:lnTo>
                    <a:pt x="46627" y="27428"/>
                  </a:lnTo>
                  <a:cubicBezTo>
                    <a:pt x="54855" y="27428"/>
                    <a:pt x="60341" y="21942"/>
                    <a:pt x="60341" y="13714"/>
                  </a:cubicBezTo>
                  <a:cubicBezTo>
                    <a:pt x="60341" y="5485"/>
                    <a:pt x="54855" y="0"/>
                    <a:pt x="46627"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5" name="Freeform 24">
              <a:extLst>
                <a:ext uri="{FF2B5EF4-FFF2-40B4-BE49-F238E27FC236}">
                  <a16:creationId xmlns:a16="http://schemas.microsoft.com/office/drawing/2014/main" id="{737BBB24-3309-B4E2-F5FF-E767A742DEA7}"/>
                </a:ext>
              </a:extLst>
            </p:cNvPr>
            <p:cNvSpPr/>
            <p:nvPr/>
          </p:nvSpPr>
          <p:spPr>
            <a:xfrm>
              <a:off x="2371309" y="6368580"/>
              <a:ext cx="54855" cy="27427"/>
            </a:xfrm>
            <a:custGeom>
              <a:avLst/>
              <a:gdLst>
                <a:gd name="connsiteX0" fmla="*/ 41142 w 54855"/>
                <a:gd name="connsiteY0" fmla="*/ 0 h 27427"/>
                <a:gd name="connsiteX1" fmla="*/ 13714 w 54855"/>
                <a:gd name="connsiteY1" fmla="*/ 0 h 27427"/>
                <a:gd name="connsiteX2" fmla="*/ 0 w 54855"/>
                <a:gd name="connsiteY2" fmla="*/ 13714 h 27427"/>
                <a:gd name="connsiteX3" fmla="*/ 13714 w 54855"/>
                <a:gd name="connsiteY3" fmla="*/ 27428 h 27427"/>
                <a:gd name="connsiteX4" fmla="*/ 41142 w 54855"/>
                <a:gd name="connsiteY4" fmla="*/ 27428 h 27427"/>
                <a:gd name="connsiteX5" fmla="*/ 54855 w 54855"/>
                <a:gd name="connsiteY5" fmla="*/ 13714 h 27427"/>
                <a:gd name="connsiteX6" fmla="*/ 41142 w 54855"/>
                <a:gd name="connsiteY6" fmla="*/ 0 h 27427"/>
                <a:gd name="connsiteX7" fmla="*/ 41142 w 54855"/>
                <a:gd name="connsiteY7"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5" h="27427">
                  <a:moveTo>
                    <a:pt x="41142" y="0"/>
                  </a:moveTo>
                  <a:lnTo>
                    <a:pt x="13714" y="0"/>
                  </a:lnTo>
                  <a:cubicBezTo>
                    <a:pt x="5486" y="0"/>
                    <a:pt x="0" y="5486"/>
                    <a:pt x="0" y="13714"/>
                  </a:cubicBezTo>
                  <a:cubicBezTo>
                    <a:pt x="0" y="21942"/>
                    <a:pt x="5486" y="27428"/>
                    <a:pt x="13714" y="27428"/>
                  </a:cubicBezTo>
                  <a:lnTo>
                    <a:pt x="41142" y="27428"/>
                  </a:lnTo>
                  <a:cubicBezTo>
                    <a:pt x="49370" y="27428"/>
                    <a:pt x="54855" y="21942"/>
                    <a:pt x="54855" y="13714"/>
                  </a:cubicBezTo>
                  <a:cubicBezTo>
                    <a:pt x="52113" y="5486"/>
                    <a:pt x="46627" y="0"/>
                    <a:pt x="41142" y="0"/>
                  </a:cubicBezTo>
                  <a:lnTo>
                    <a:pt x="41142" y="0"/>
                  </a:lnTo>
                  <a:close/>
                </a:path>
              </a:pathLst>
            </a:custGeom>
            <a:solidFill>
              <a:srgbClr val="000000"/>
            </a:solidFill>
            <a:ln w="27426" cap="flat">
              <a:noFill/>
              <a:prstDash val="solid"/>
              <a:miter/>
            </a:ln>
          </p:spPr>
          <p:txBody>
            <a:bodyPr rtlCol="0" anchor="ctr"/>
            <a:lstStyle/>
            <a:p>
              <a:pPr algn="l" rtl="0"/>
              <a:endParaRPr lang="en-US"/>
            </a:p>
          </p:txBody>
        </p:sp>
        <p:sp>
          <p:nvSpPr>
            <p:cNvPr id="26" name="Freeform 25">
              <a:extLst>
                <a:ext uri="{FF2B5EF4-FFF2-40B4-BE49-F238E27FC236}">
                  <a16:creationId xmlns:a16="http://schemas.microsoft.com/office/drawing/2014/main" id="{B944ECDC-701C-44F6-3EB9-1D2A9794D924}"/>
                </a:ext>
              </a:extLst>
            </p:cNvPr>
            <p:cNvSpPr/>
            <p:nvPr/>
          </p:nvSpPr>
          <p:spPr>
            <a:xfrm>
              <a:off x="2692213" y="6066876"/>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7" name="Freeform 26">
              <a:extLst>
                <a:ext uri="{FF2B5EF4-FFF2-40B4-BE49-F238E27FC236}">
                  <a16:creationId xmlns:a16="http://schemas.microsoft.com/office/drawing/2014/main" id="{B7258124-31FA-B057-16F5-D3BFB8407407}"/>
                </a:ext>
              </a:extLst>
            </p:cNvPr>
            <p:cNvSpPr/>
            <p:nvPr/>
          </p:nvSpPr>
          <p:spPr>
            <a:xfrm>
              <a:off x="2692213" y="6140931"/>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8" name="Freeform 27">
              <a:extLst>
                <a:ext uri="{FF2B5EF4-FFF2-40B4-BE49-F238E27FC236}">
                  <a16:creationId xmlns:a16="http://schemas.microsoft.com/office/drawing/2014/main" id="{D50322D5-DA6A-1449-AE84-FAC9C9DE8337}"/>
                </a:ext>
              </a:extLst>
            </p:cNvPr>
            <p:cNvSpPr/>
            <p:nvPr/>
          </p:nvSpPr>
          <p:spPr>
            <a:xfrm>
              <a:off x="2692213" y="6217728"/>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29" name="Freeform 28">
              <a:extLst>
                <a:ext uri="{FF2B5EF4-FFF2-40B4-BE49-F238E27FC236}">
                  <a16:creationId xmlns:a16="http://schemas.microsoft.com/office/drawing/2014/main" id="{84E049AC-57B3-2E87-668C-9901E2BC3EB9}"/>
                </a:ext>
              </a:extLst>
            </p:cNvPr>
            <p:cNvSpPr/>
            <p:nvPr/>
          </p:nvSpPr>
          <p:spPr>
            <a:xfrm>
              <a:off x="2692213" y="6291783"/>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30" name="Freeform 29">
              <a:extLst>
                <a:ext uri="{FF2B5EF4-FFF2-40B4-BE49-F238E27FC236}">
                  <a16:creationId xmlns:a16="http://schemas.microsoft.com/office/drawing/2014/main" id="{B4DDFADB-12E7-2114-D4EF-0EAFEBD025EF}"/>
                </a:ext>
              </a:extLst>
            </p:cNvPr>
            <p:cNvSpPr/>
            <p:nvPr/>
          </p:nvSpPr>
          <p:spPr>
            <a:xfrm>
              <a:off x="2692213" y="6442635"/>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sp>
          <p:nvSpPr>
            <p:cNvPr id="31" name="Freeform 30">
              <a:extLst>
                <a:ext uri="{FF2B5EF4-FFF2-40B4-BE49-F238E27FC236}">
                  <a16:creationId xmlns:a16="http://schemas.microsoft.com/office/drawing/2014/main" id="{1FF9403A-7191-01B3-759A-7A8A6B358D1A}"/>
                </a:ext>
              </a:extLst>
            </p:cNvPr>
            <p:cNvSpPr/>
            <p:nvPr/>
          </p:nvSpPr>
          <p:spPr>
            <a:xfrm>
              <a:off x="2692213" y="6365837"/>
              <a:ext cx="76797" cy="27427"/>
            </a:xfrm>
            <a:custGeom>
              <a:avLst/>
              <a:gdLst>
                <a:gd name="connsiteX0" fmla="*/ 13714 w 76797"/>
                <a:gd name="connsiteY0" fmla="*/ 27428 h 27427"/>
                <a:gd name="connsiteX1" fmla="*/ 63083 w 76797"/>
                <a:gd name="connsiteY1" fmla="*/ 27428 h 27427"/>
                <a:gd name="connsiteX2" fmla="*/ 76797 w 76797"/>
                <a:gd name="connsiteY2" fmla="*/ 13714 h 27427"/>
                <a:gd name="connsiteX3" fmla="*/ 63083 w 76797"/>
                <a:gd name="connsiteY3" fmla="*/ 0 h 27427"/>
                <a:gd name="connsiteX4" fmla="*/ 13714 w 76797"/>
                <a:gd name="connsiteY4" fmla="*/ 0 h 27427"/>
                <a:gd name="connsiteX5" fmla="*/ 0 w 76797"/>
                <a:gd name="connsiteY5" fmla="*/ 13714 h 27427"/>
                <a:gd name="connsiteX6" fmla="*/ 13714 w 76797"/>
                <a:gd name="connsiteY6" fmla="*/ 27428 h 27427"/>
                <a:gd name="connsiteX7" fmla="*/ 13714 w 76797"/>
                <a:gd name="connsiteY7" fmla="*/ 27428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27427">
                  <a:moveTo>
                    <a:pt x="13714" y="27428"/>
                  </a:moveTo>
                  <a:lnTo>
                    <a:pt x="63083" y="27428"/>
                  </a:lnTo>
                  <a:cubicBezTo>
                    <a:pt x="71312" y="27428"/>
                    <a:pt x="76797" y="21943"/>
                    <a:pt x="76797" y="13714"/>
                  </a:cubicBezTo>
                  <a:cubicBezTo>
                    <a:pt x="76797" y="5486"/>
                    <a:pt x="71312" y="0"/>
                    <a:pt x="63083" y="0"/>
                  </a:cubicBezTo>
                  <a:lnTo>
                    <a:pt x="13714" y="0"/>
                  </a:lnTo>
                  <a:cubicBezTo>
                    <a:pt x="5486" y="0"/>
                    <a:pt x="0" y="5486"/>
                    <a:pt x="0" y="13714"/>
                  </a:cubicBezTo>
                  <a:cubicBezTo>
                    <a:pt x="2743" y="21943"/>
                    <a:pt x="8228" y="27428"/>
                    <a:pt x="13714" y="27428"/>
                  </a:cubicBezTo>
                  <a:lnTo>
                    <a:pt x="13714" y="27428"/>
                  </a:lnTo>
                  <a:close/>
                </a:path>
              </a:pathLst>
            </a:custGeom>
            <a:solidFill>
              <a:srgbClr val="000000"/>
            </a:solidFill>
            <a:ln w="27426" cap="flat">
              <a:noFill/>
              <a:prstDash val="solid"/>
              <a:miter/>
            </a:ln>
          </p:spPr>
          <p:txBody>
            <a:bodyPr rtlCol="0" anchor="ctr"/>
            <a:lstStyle/>
            <a:p>
              <a:pPr algn="l" rtl="0"/>
              <a:endParaRPr lang="en-US"/>
            </a:p>
          </p:txBody>
        </p:sp>
      </p:grpSp>
      <p:sp>
        <p:nvSpPr>
          <p:cNvPr id="3" name="Text Placeholder 2">
            <a:extLst>
              <a:ext uri="{FF2B5EF4-FFF2-40B4-BE49-F238E27FC236}">
                <a16:creationId xmlns:a16="http://schemas.microsoft.com/office/drawing/2014/main" id="{80E98C43-1492-2974-018E-0E62A40FBFCD}"/>
              </a:ext>
            </a:extLst>
          </p:cNvPr>
          <p:cNvSpPr>
            <a:spLocks noGrp="1"/>
          </p:cNvSpPr>
          <p:nvPr>
            <p:ph type="body" sz="quarter" idx="32"/>
          </p:nvPr>
        </p:nvSpPr>
        <p:spPr>
          <a:xfrm>
            <a:off x="856018" y="2731367"/>
            <a:ext cx="6143488" cy="5217012"/>
          </a:xfrm>
        </p:spPr>
        <p:txBody>
          <a:bodyPr/>
          <a:lstStyle/>
          <a:p>
            <a:pPr marL="171450" indent="-171450" algn="l">
              <a:lnSpc>
                <a:spcPct val="150000"/>
              </a:lnSpc>
              <a:buFont typeface="Wingdings" panose="05000000000000000000" pitchFamily="2" charset="2"/>
              <a:buChar char="Ø"/>
            </a:pPr>
            <a:r>
              <a:rPr lang="en-GB">
                <a:latin typeface="Calibri"/>
                <a:ea typeface="Calibri"/>
                <a:cs typeface="Calibri"/>
              </a:rPr>
              <a:t>Intellectual Property Office of Ireland </a:t>
            </a:r>
            <a:r>
              <a:rPr lang="en-GB">
                <a:effectLst/>
                <a:latin typeface="Calibri"/>
                <a:ea typeface="Calibri"/>
                <a:cs typeface="Calibri"/>
              </a:rPr>
              <a:t>(</a:t>
            </a:r>
            <a:r>
              <a:rPr lang="en-GB">
                <a:latin typeface="Calibri"/>
                <a:ea typeface="Calibri"/>
                <a:cs typeface="Calibri"/>
              </a:rPr>
              <a:t>no date</a:t>
            </a:r>
            <a:r>
              <a:rPr lang="en-GB">
                <a:effectLst/>
                <a:latin typeface="Calibri"/>
                <a:ea typeface="Calibri"/>
                <a:cs typeface="Calibri"/>
              </a:rPr>
              <a:t>)</a:t>
            </a:r>
            <a:r>
              <a:rPr lang="en-GB">
                <a:latin typeface="Calibri"/>
                <a:ea typeface="Calibri"/>
                <a:cs typeface="Calibri"/>
              </a:rPr>
              <a:t> Why protect your IP, IPOI</a:t>
            </a:r>
            <a:r>
              <a:rPr lang="en-GB">
                <a:effectLst/>
                <a:latin typeface="Calibri"/>
                <a:ea typeface="Calibri"/>
                <a:cs typeface="Calibri"/>
              </a:rPr>
              <a:t>. </a:t>
            </a:r>
            <a:r>
              <a:rPr lang="en-GB">
                <a:latin typeface="Calibri"/>
                <a:ea typeface="Calibri"/>
                <a:cs typeface="Calibri"/>
              </a:rPr>
              <a:t>Available at</a:t>
            </a:r>
            <a:r>
              <a:rPr lang="en-GB">
                <a:effectLst/>
                <a:latin typeface="Calibri"/>
                <a:ea typeface="Calibri"/>
                <a:cs typeface="Calibri"/>
              </a:rPr>
              <a:t>:</a:t>
            </a:r>
            <a:r>
              <a:rPr lang="en-GB">
                <a:latin typeface="Calibri"/>
                <a:ea typeface="Calibri"/>
                <a:cs typeface="Calibri"/>
              </a:rPr>
              <a:t> </a:t>
            </a:r>
            <a:r>
              <a:rPr lang="en-GB">
                <a:effectLst/>
                <a:latin typeface="Calibri"/>
                <a:ea typeface="Calibri"/>
                <a:cs typeface="Calibri"/>
                <a:hlinkClick r:id="rId2"/>
              </a:rPr>
              <a:t>https://www.ipoi.gov.ie/en/understanding-ip/getting-started-with-intellectual-property/why-protect-your-intellectual-property-</a:t>
            </a:r>
            <a:r>
              <a:rPr lang="en-GB">
                <a:latin typeface="Calibri"/>
                <a:ea typeface="Calibri"/>
                <a:cs typeface="Calibri"/>
                <a:hlinkClick r:id="rId2"/>
              </a:rPr>
              <a:t>/</a:t>
            </a:r>
            <a:r>
              <a:rPr lang="en-GB">
                <a:latin typeface="Calibri"/>
                <a:ea typeface="Calibri"/>
                <a:cs typeface="Calibri"/>
              </a:rPr>
              <a:t> (Accessed</a:t>
            </a:r>
            <a:r>
              <a:rPr lang="en-GB">
                <a:effectLst/>
                <a:latin typeface="Calibri"/>
                <a:ea typeface="Calibri"/>
                <a:cs typeface="Calibri"/>
              </a:rPr>
              <a:t>: 10 </a:t>
            </a:r>
            <a:r>
              <a:rPr lang="en-GB">
                <a:latin typeface="Calibri"/>
                <a:ea typeface="Calibri"/>
                <a:cs typeface="Calibri"/>
              </a:rPr>
              <a:t>March </a:t>
            </a:r>
            <a:r>
              <a:rPr lang="en-GB">
                <a:effectLst/>
                <a:latin typeface="Calibri"/>
                <a:ea typeface="Calibri"/>
                <a:cs typeface="Calibri"/>
              </a:rPr>
              <a:t>2023).</a:t>
            </a:r>
            <a:r>
              <a:rPr lang="en-GB">
                <a:latin typeface="Calibri"/>
                <a:ea typeface="Calibri"/>
                <a:cs typeface="Calibri"/>
              </a:rPr>
              <a:t> </a:t>
            </a:r>
          </a:p>
          <a:p>
            <a:pPr marL="171450" indent="-171450" algn="l">
              <a:lnSpc>
                <a:spcPct val="150000"/>
              </a:lnSpc>
              <a:buFont typeface="Wingdings" panose="05000000000000000000" pitchFamily="2" charset="2"/>
              <a:buChar char="Ø"/>
            </a:pPr>
            <a:r>
              <a:rPr lang="en-GB">
                <a:effectLst/>
                <a:latin typeface="Calibri"/>
                <a:ea typeface="Calibri"/>
                <a:cs typeface="Calibri"/>
              </a:rPr>
              <a:t>Kotler, P. (2016)</a:t>
            </a:r>
            <a:r>
              <a:rPr lang="en-GB">
                <a:latin typeface="Calibri"/>
                <a:ea typeface="Calibri"/>
                <a:cs typeface="Calibri"/>
              </a:rPr>
              <a:t> Marketing management Vol </a:t>
            </a:r>
            <a:r>
              <a:rPr lang="en-GB">
                <a:effectLst/>
                <a:latin typeface="Calibri"/>
                <a:ea typeface="Calibri"/>
                <a:cs typeface="Calibri"/>
              </a:rPr>
              <a:t>3. Harlow: Pearson.</a:t>
            </a:r>
            <a:r>
              <a:rPr lang="en-GB">
                <a:latin typeface="Calibri"/>
                <a:ea typeface="Calibri"/>
                <a:cs typeface="Calibri"/>
              </a:rPr>
              <a:t> </a:t>
            </a:r>
          </a:p>
          <a:p>
            <a:pPr marL="171450" indent="-171450" algn="l">
              <a:lnSpc>
                <a:spcPct val="150000"/>
              </a:lnSpc>
              <a:buFont typeface="Wingdings" panose="05000000000000000000" pitchFamily="2" charset="2"/>
              <a:buChar char="Ø"/>
            </a:pPr>
            <a:r>
              <a:rPr lang="en-GB" err="1">
                <a:latin typeface="Calibri"/>
                <a:ea typeface="Calibri"/>
                <a:cs typeface="Calibri"/>
              </a:rPr>
              <a:t>Kusturovic</a:t>
            </a:r>
            <a:r>
              <a:rPr lang="en-GB">
                <a:effectLst/>
                <a:latin typeface="Calibri"/>
                <a:ea typeface="Calibri"/>
                <a:cs typeface="Calibri"/>
              </a:rPr>
              <a:t>, A. </a:t>
            </a:r>
            <a:r>
              <a:rPr lang="en-GB">
                <a:latin typeface="Calibri"/>
                <a:ea typeface="Calibri"/>
                <a:cs typeface="Calibri"/>
              </a:rPr>
              <a:t>(2020) E-learning centre of the European </a:t>
            </a:r>
            <a:r>
              <a:rPr lang="en-GB">
                <a:effectLst/>
                <a:latin typeface="Calibri"/>
                <a:ea typeface="Calibri"/>
                <a:cs typeface="Calibri"/>
              </a:rPr>
              <a:t>Patent </a:t>
            </a:r>
            <a:r>
              <a:rPr lang="en-GB">
                <a:latin typeface="Calibri"/>
                <a:ea typeface="Calibri"/>
                <a:cs typeface="Calibri"/>
              </a:rPr>
              <a:t>Academy</a:t>
            </a:r>
            <a:r>
              <a:rPr lang="en-GB">
                <a:effectLst/>
                <a:latin typeface="Calibri"/>
                <a:ea typeface="Calibri"/>
                <a:cs typeface="Calibri"/>
              </a:rPr>
              <a:t>,</a:t>
            </a:r>
            <a:r>
              <a:rPr lang="en-GB">
                <a:latin typeface="Calibri"/>
                <a:ea typeface="Calibri"/>
                <a:cs typeface="Calibri"/>
              </a:rPr>
              <a:t> IP Rights in Food Industry</a:t>
            </a:r>
            <a:r>
              <a:rPr lang="en-GB">
                <a:effectLst/>
                <a:latin typeface="Calibri"/>
                <a:ea typeface="Calibri"/>
                <a:cs typeface="Calibri"/>
              </a:rPr>
              <a:t>. </a:t>
            </a:r>
            <a:r>
              <a:rPr lang="en-GB">
                <a:latin typeface="Calibri"/>
                <a:ea typeface="Calibri"/>
                <a:cs typeface="Calibri"/>
              </a:rPr>
              <a:t>Available at</a:t>
            </a:r>
            <a:r>
              <a:rPr lang="en-GB">
                <a:effectLst/>
                <a:latin typeface="Calibri"/>
                <a:ea typeface="Calibri"/>
                <a:cs typeface="Calibri"/>
              </a:rPr>
              <a:t>:</a:t>
            </a:r>
            <a:r>
              <a:rPr lang="en-GB">
                <a:latin typeface="Calibri"/>
                <a:ea typeface="Calibri"/>
                <a:cs typeface="Calibri"/>
              </a:rPr>
              <a:t> </a:t>
            </a:r>
            <a:r>
              <a:rPr lang="en-GB">
                <a:effectLst/>
                <a:latin typeface="Calibri"/>
                <a:ea typeface="Calibri"/>
                <a:cs typeface="Calibri"/>
                <a:hlinkClick r:id="rId3"/>
              </a:rPr>
              <a:t>https://ecourses.epo.org/pluginfile.php/79460/mod_label/intro/IP_rights_and_the_food_industry.pdf</a:t>
            </a:r>
            <a:r>
              <a:rPr lang="en-GB">
                <a:latin typeface="Calibri"/>
                <a:ea typeface="Calibri"/>
                <a:cs typeface="Calibri"/>
              </a:rPr>
              <a:t> </a:t>
            </a:r>
            <a:r>
              <a:rPr lang="en-GB">
                <a:effectLst/>
                <a:latin typeface="Calibri"/>
                <a:ea typeface="Calibri"/>
                <a:cs typeface="Calibri"/>
              </a:rPr>
              <a:t>(</a:t>
            </a:r>
            <a:r>
              <a:rPr lang="en-GB">
                <a:latin typeface="Calibri"/>
                <a:ea typeface="Calibri"/>
                <a:cs typeface="Calibri"/>
              </a:rPr>
              <a:t>Accessed</a:t>
            </a:r>
            <a:r>
              <a:rPr lang="en-GB">
                <a:effectLst/>
                <a:latin typeface="Calibri"/>
                <a:ea typeface="Calibri"/>
                <a:cs typeface="Calibri"/>
              </a:rPr>
              <a:t>: 10 </a:t>
            </a:r>
            <a:r>
              <a:rPr lang="en-GB">
                <a:latin typeface="Calibri"/>
                <a:ea typeface="Calibri"/>
                <a:cs typeface="Calibri"/>
              </a:rPr>
              <a:t>March </a:t>
            </a:r>
            <a:r>
              <a:rPr lang="en-GB">
                <a:effectLst/>
                <a:latin typeface="Calibri"/>
                <a:ea typeface="Calibri"/>
                <a:cs typeface="Calibri"/>
              </a:rPr>
              <a:t>2023).</a:t>
            </a:r>
            <a:r>
              <a:rPr lang="en-GB">
                <a:latin typeface="Calibri"/>
                <a:ea typeface="Calibri"/>
                <a:cs typeface="Calibri"/>
              </a:rPr>
              <a:t> </a:t>
            </a:r>
          </a:p>
          <a:p>
            <a:pPr marL="171450" indent="-171450" algn="l">
              <a:lnSpc>
                <a:spcPct val="150000"/>
              </a:lnSpc>
              <a:buFont typeface="Wingdings" panose="05000000000000000000" pitchFamily="2" charset="2"/>
              <a:buChar char="Ø"/>
            </a:pPr>
            <a:r>
              <a:rPr lang="en-GB">
                <a:effectLst/>
                <a:latin typeface="Calibri"/>
                <a:ea typeface="Calibri"/>
                <a:cs typeface="Calibri"/>
              </a:rPr>
              <a:t>Lucy, D., Mason, B., Sinclair, A., Bosley, A. </a:t>
            </a:r>
            <a:r>
              <a:rPr lang="en-GB">
                <a:latin typeface="Calibri"/>
                <a:ea typeface="Calibri"/>
                <a:cs typeface="Calibri"/>
              </a:rPr>
              <a:t>and </a:t>
            </a:r>
            <a:r>
              <a:rPr lang="en-GB">
                <a:effectLst/>
                <a:latin typeface="Calibri"/>
                <a:ea typeface="Calibri"/>
                <a:cs typeface="Calibri"/>
              </a:rPr>
              <a:t>Gifford, J. (2023). </a:t>
            </a:r>
            <a:r>
              <a:rPr lang="en-GB">
                <a:latin typeface="Calibri"/>
                <a:ea typeface="Calibri"/>
                <a:cs typeface="Calibri"/>
              </a:rPr>
              <a:t>Fair selection</a:t>
            </a:r>
            <a:r>
              <a:rPr lang="en-GB">
                <a:effectLst/>
                <a:latin typeface="Calibri"/>
                <a:ea typeface="Calibri"/>
                <a:cs typeface="Calibri"/>
              </a:rPr>
              <a:t>: </a:t>
            </a:r>
            <a:r>
              <a:rPr lang="en-GB">
                <a:latin typeface="Calibri"/>
                <a:ea typeface="Calibri"/>
                <a:cs typeface="Calibri"/>
              </a:rPr>
              <a:t>An evidence review</a:t>
            </a:r>
            <a:r>
              <a:rPr lang="en-GB">
                <a:effectLst/>
                <a:latin typeface="Calibri"/>
                <a:ea typeface="Calibri"/>
                <a:cs typeface="Calibri"/>
              </a:rPr>
              <a:t>.</a:t>
            </a:r>
            <a:r>
              <a:rPr lang="en-GB">
                <a:latin typeface="Calibri"/>
                <a:ea typeface="Calibri"/>
                <a:cs typeface="Calibri"/>
              </a:rPr>
              <a:t> Practical summary and recommendations</a:t>
            </a:r>
            <a:r>
              <a:rPr lang="en-GB">
                <a:effectLst/>
                <a:latin typeface="Calibri"/>
                <a:ea typeface="Calibri"/>
                <a:cs typeface="Calibri"/>
              </a:rPr>
              <a:t>. </a:t>
            </a:r>
            <a:r>
              <a:rPr lang="en-GB">
                <a:latin typeface="Calibri"/>
                <a:ea typeface="Calibri"/>
                <a:cs typeface="Calibri"/>
              </a:rPr>
              <a:t>London</a:t>
            </a:r>
            <a:r>
              <a:rPr lang="en-GB">
                <a:effectLst/>
                <a:latin typeface="Calibri"/>
                <a:ea typeface="Calibri"/>
                <a:cs typeface="Calibri"/>
              </a:rPr>
              <a:t>: </a:t>
            </a:r>
            <a:r>
              <a:rPr lang="en-GB">
                <a:latin typeface="Calibri"/>
                <a:ea typeface="Calibri"/>
                <a:cs typeface="Calibri"/>
              </a:rPr>
              <a:t>Chartered Institute of Personnel and Development</a:t>
            </a:r>
            <a:r>
              <a:rPr lang="en-GB">
                <a:effectLst/>
                <a:latin typeface="Calibri"/>
                <a:ea typeface="Calibri"/>
                <a:cs typeface="Calibri"/>
              </a:rPr>
              <a:t>.</a:t>
            </a:r>
            <a:endParaRPr lang="en-GB">
              <a:latin typeface="Calibri"/>
              <a:ea typeface="Calibri"/>
              <a:cs typeface="Calibri"/>
            </a:endParaRPr>
          </a:p>
          <a:p>
            <a:pPr marL="171450" indent="-171450" algn="l">
              <a:lnSpc>
                <a:spcPct val="150000"/>
              </a:lnSpc>
              <a:buFont typeface="Wingdings" panose="05000000000000000000" pitchFamily="2" charset="2"/>
              <a:buChar char="Ø"/>
            </a:pPr>
            <a:r>
              <a:rPr lang="en-GB">
                <a:latin typeface="Calibri"/>
                <a:ea typeface="Calibri"/>
                <a:cs typeface="Calibri"/>
              </a:rPr>
              <a:t>NI Business Info, N.B. (2022) Negotiating supplier contracts. Available at: </a:t>
            </a:r>
            <a:r>
              <a:rPr lang="en-GB">
                <a:latin typeface="Arial"/>
                <a:ea typeface="Calibri"/>
                <a:cs typeface="Arial"/>
                <a:hlinkClick r:id="rId4"/>
              </a:rPr>
              <a:t>https://www.nibusinessinfo.co.uk/content/negotiating-supplier-contracts</a:t>
            </a:r>
            <a:r>
              <a:rPr lang="en-GB">
                <a:latin typeface="Calibri"/>
                <a:ea typeface="Calibri"/>
                <a:cs typeface="Calibri"/>
              </a:rPr>
              <a:t> (Accessed: 01 September 2023). </a:t>
            </a:r>
          </a:p>
          <a:p>
            <a:pPr marL="171450" indent="-171450" algn="l">
              <a:lnSpc>
                <a:spcPct val="150000"/>
              </a:lnSpc>
              <a:buFont typeface="Wingdings" panose="05000000000000000000" pitchFamily="2" charset="2"/>
              <a:buChar char="Ø"/>
            </a:pPr>
            <a:r>
              <a:rPr lang="en-GB" err="1">
                <a:latin typeface="Calibri"/>
                <a:ea typeface="Calibri"/>
                <a:cs typeface="Calibri"/>
              </a:rPr>
              <a:t>Passikoff</a:t>
            </a:r>
            <a:r>
              <a:rPr lang="en-GB">
                <a:effectLst/>
                <a:latin typeface="Calibri"/>
                <a:ea typeface="Calibri"/>
                <a:cs typeface="Calibri"/>
              </a:rPr>
              <a:t>, R. (2003)</a:t>
            </a:r>
            <a:r>
              <a:rPr lang="en-GB">
                <a:latin typeface="Calibri"/>
                <a:ea typeface="Calibri"/>
                <a:cs typeface="Calibri"/>
              </a:rPr>
              <a:t> Predicting Market Success</a:t>
            </a:r>
            <a:r>
              <a:rPr lang="en-GB">
                <a:effectLst/>
                <a:latin typeface="Calibri"/>
                <a:ea typeface="Calibri"/>
                <a:cs typeface="Calibri"/>
              </a:rPr>
              <a:t>. Wiley.</a:t>
            </a:r>
            <a:r>
              <a:rPr lang="en-GB">
                <a:latin typeface="Calibri"/>
                <a:ea typeface="Calibri"/>
                <a:cs typeface="Calibri"/>
              </a:rPr>
              <a:t> </a:t>
            </a:r>
          </a:p>
          <a:p>
            <a:pPr marL="171450" indent="-171450" algn="l">
              <a:lnSpc>
                <a:spcPct val="150000"/>
              </a:lnSpc>
              <a:buFont typeface="Wingdings" panose="05000000000000000000" pitchFamily="2" charset="2"/>
              <a:buChar char="Ø"/>
            </a:pPr>
            <a:r>
              <a:rPr lang="en-GB">
                <a:effectLst/>
                <a:latin typeface="Calibri"/>
                <a:ea typeface="Calibri"/>
                <a:cs typeface="Calibri"/>
              </a:rPr>
              <a:t>Tiffany, P. </a:t>
            </a:r>
            <a:r>
              <a:rPr lang="en-GB">
                <a:latin typeface="Calibri"/>
                <a:ea typeface="Calibri"/>
                <a:cs typeface="Calibri"/>
              </a:rPr>
              <a:t>and </a:t>
            </a:r>
            <a:r>
              <a:rPr lang="en-GB">
                <a:effectLst/>
                <a:latin typeface="Calibri"/>
                <a:ea typeface="Calibri"/>
                <a:cs typeface="Calibri"/>
              </a:rPr>
              <a:t>Peterson, S. (2022)</a:t>
            </a:r>
            <a:r>
              <a:rPr lang="en-GB">
                <a:latin typeface="Calibri"/>
                <a:ea typeface="Calibri"/>
                <a:cs typeface="Calibri"/>
              </a:rPr>
              <a:t> Business plans</a:t>
            </a:r>
            <a:r>
              <a:rPr lang="en-GB">
                <a:effectLst/>
                <a:latin typeface="Calibri"/>
                <a:ea typeface="Calibri"/>
                <a:cs typeface="Calibri"/>
              </a:rPr>
              <a:t>. Hoboken, NJ: John Wiley &amp; Sons, Inc.</a:t>
            </a:r>
            <a:r>
              <a:rPr lang="en-GB">
                <a:latin typeface="Calibri"/>
                <a:ea typeface="Calibri"/>
                <a:cs typeface="Calibri"/>
              </a:rPr>
              <a:t> </a:t>
            </a:r>
          </a:p>
          <a:p>
            <a:pPr marL="171450" indent="-171450" algn="l">
              <a:lnSpc>
                <a:spcPct val="150000"/>
              </a:lnSpc>
              <a:buFont typeface="Wingdings" panose="05000000000000000000" pitchFamily="2" charset="2"/>
              <a:buChar char="Ø"/>
            </a:pPr>
            <a:r>
              <a:rPr lang="en-GB">
                <a:latin typeface="Calibri"/>
                <a:ea typeface="Calibri"/>
                <a:cs typeface="Calibri"/>
              </a:rPr>
              <a:t>Unknown </a:t>
            </a:r>
            <a:r>
              <a:rPr lang="en-GB">
                <a:effectLst/>
                <a:latin typeface="Calibri"/>
                <a:ea typeface="Calibri"/>
                <a:cs typeface="Calibri"/>
              </a:rPr>
              <a:t>(</a:t>
            </a:r>
            <a:r>
              <a:rPr lang="en-GB">
                <a:latin typeface="Calibri"/>
                <a:ea typeface="Calibri"/>
                <a:cs typeface="Calibri"/>
              </a:rPr>
              <a:t>no date</a:t>
            </a:r>
            <a:r>
              <a:rPr lang="en-GB">
                <a:effectLst/>
                <a:latin typeface="Calibri"/>
                <a:ea typeface="Calibri"/>
                <a:cs typeface="Calibri"/>
              </a:rPr>
              <a:t>)</a:t>
            </a:r>
            <a:r>
              <a:rPr lang="en-GB">
                <a:latin typeface="Calibri"/>
                <a:ea typeface="Calibri"/>
                <a:cs typeface="Calibri"/>
              </a:rPr>
              <a:t> Starting a business in the EU</a:t>
            </a:r>
            <a:r>
              <a:rPr lang="en-GB">
                <a:effectLst/>
                <a:latin typeface="Calibri"/>
                <a:ea typeface="Calibri"/>
                <a:cs typeface="Calibri"/>
              </a:rPr>
              <a:t>: </a:t>
            </a:r>
            <a:r>
              <a:rPr lang="en-GB">
                <a:latin typeface="Calibri"/>
                <a:ea typeface="Calibri"/>
                <a:cs typeface="Calibri"/>
              </a:rPr>
              <a:t>Registration &amp; Support</a:t>
            </a:r>
            <a:r>
              <a:rPr lang="en-GB">
                <a:effectLst/>
                <a:latin typeface="Calibri"/>
                <a:ea typeface="Calibri"/>
                <a:cs typeface="Calibri"/>
              </a:rPr>
              <a:t>,</a:t>
            </a:r>
            <a:r>
              <a:rPr lang="en-GB">
                <a:latin typeface="Calibri"/>
                <a:ea typeface="Calibri"/>
                <a:cs typeface="Calibri"/>
              </a:rPr>
              <a:t> Your Europe</a:t>
            </a:r>
            <a:r>
              <a:rPr lang="en-GB">
                <a:effectLst/>
                <a:latin typeface="Calibri"/>
                <a:ea typeface="Calibri"/>
                <a:cs typeface="Calibri"/>
              </a:rPr>
              <a:t>. </a:t>
            </a:r>
            <a:r>
              <a:rPr lang="en-GB">
                <a:latin typeface="Calibri"/>
                <a:ea typeface="Calibri"/>
                <a:cs typeface="Calibri"/>
              </a:rPr>
              <a:t>Available at</a:t>
            </a:r>
            <a:r>
              <a:rPr lang="en-GB">
                <a:effectLst/>
                <a:latin typeface="Calibri"/>
                <a:ea typeface="Calibri"/>
                <a:cs typeface="Calibri"/>
              </a:rPr>
              <a:t>:</a:t>
            </a:r>
            <a:r>
              <a:rPr lang="en-GB">
                <a:latin typeface="Calibri"/>
                <a:ea typeface="Calibri"/>
                <a:cs typeface="Calibri"/>
              </a:rPr>
              <a:t> </a:t>
            </a:r>
            <a:r>
              <a:rPr lang="en-GB">
                <a:effectLst/>
                <a:latin typeface="Calibri"/>
                <a:ea typeface="Calibri"/>
                <a:cs typeface="Calibri"/>
                <a:hlinkClick r:id="rId5"/>
              </a:rPr>
              <a:t>https://europa.eu/youreurope/business/running-business/start-ups/starting-business/index_en.htm</a:t>
            </a:r>
            <a:r>
              <a:rPr lang="en-GB">
                <a:latin typeface="Calibri"/>
                <a:ea typeface="Calibri"/>
                <a:cs typeface="Calibri"/>
              </a:rPr>
              <a:t> </a:t>
            </a:r>
            <a:r>
              <a:rPr lang="en-GB">
                <a:effectLst/>
                <a:latin typeface="Calibri"/>
                <a:ea typeface="Calibri"/>
                <a:cs typeface="Calibri"/>
              </a:rPr>
              <a:t>(</a:t>
            </a:r>
            <a:r>
              <a:rPr lang="en-GB">
                <a:latin typeface="Calibri"/>
                <a:ea typeface="Calibri"/>
                <a:cs typeface="Calibri"/>
              </a:rPr>
              <a:t>Accessed</a:t>
            </a:r>
            <a:r>
              <a:rPr lang="en-GB">
                <a:effectLst/>
                <a:latin typeface="Calibri"/>
                <a:ea typeface="Calibri"/>
                <a:cs typeface="Calibri"/>
              </a:rPr>
              <a:t>: 10 </a:t>
            </a:r>
            <a:r>
              <a:rPr lang="en-GB">
                <a:latin typeface="Calibri"/>
                <a:ea typeface="Calibri"/>
                <a:cs typeface="Calibri"/>
              </a:rPr>
              <a:t>March </a:t>
            </a:r>
            <a:r>
              <a:rPr lang="en-GB">
                <a:effectLst/>
                <a:latin typeface="Calibri"/>
                <a:ea typeface="Calibri"/>
                <a:cs typeface="Calibri"/>
              </a:rPr>
              <a:t>2023).</a:t>
            </a:r>
            <a:r>
              <a:rPr lang="en-GB">
                <a:latin typeface="Calibri"/>
                <a:ea typeface="Calibri"/>
                <a:cs typeface="Calibri"/>
              </a:rPr>
              <a:t> </a:t>
            </a:r>
          </a:p>
          <a:p>
            <a:pPr marL="171450" indent="-171450" algn="l">
              <a:lnSpc>
                <a:spcPct val="150000"/>
              </a:lnSpc>
              <a:buFont typeface="Wingdings" panose="05000000000000000000" pitchFamily="2" charset="2"/>
              <a:buChar char="Ø"/>
            </a:pPr>
            <a:r>
              <a:rPr lang="en-GB">
                <a:effectLst/>
                <a:latin typeface="Calibri"/>
                <a:ea typeface="Calibri"/>
                <a:cs typeface="Calibri"/>
              </a:rPr>
              <a:t>Webster, J. (2023)</a:t>
            </a:r>
            <a:r>
              <a:rPr lang="en-GB">
                <a:latin typeface="Calibri"/>
                <a:ea typeface="Calibri"/>
                <a:cs typeface="Calibri"/>
              </a:rPr>
              <a:t> Council post</a:t>
            </a:r>
            <a:r>
              <a:rPr lang="en-GB">
                <a:effectLst/>
                <a:latin typeface="Calibri"/>
                <a:ea typeface="Calibri"/>
                <a:cs typeface="Calibri"/>
              </a:rPr>
              <a:t>: </a:t>
            </a:r>
            <a:r>
              <a:rPr lang="en-GB">
                <a:latin typeface="Calibri"/>
                <a:ea typeface="Calibri"/>
                <a:cs typeface="Calibri"/>
              </a:rPr>
              <a:t>How ethical business tactics can improve profitability, </a:t>
            </a:r>
            <a:r>
              <a:rPr lang="en-GB">
                <a:effectLst/>
                <a:latin typeface="Calibri"/>
                <a:ea typeface="Calibri"/>
                <a:cs typeface="Calibri"/>
              </a:rPr>
              <a:t>Forbes.</a:t>
            </a:r>
            <a:r>
              <a:rPr lang="en-GB">
                <a:latin typeface="Calibri"/>
                <a:ea typeface="Calibri"/>
                <a:cs typeface="Calibri"/>
              </a:rPr>
              <a:t> Available at</a:t>
            </a:r>
            <a:r>
              <a:rPr lang="en-GB">
                <a:effectLst/>
                <a:latin typeface="Calibri"/>
                <a:ea typeface="Calibri"/>
                <a:cs typeface="Calibri"/>
              </a:rPr>
              <a:t>: </a:t>
            </a:r>
            <a:r>
              <a:rPr lang="en-GB">
                <a:effectLst/>
                <a:latin typeface="Calibri"/>
                <a:ea typeface="Calibri"/>
                <a:cs typeface="Calibri"/>
                <a:hlinkClick r:id="rId6"/>
              </a:rPr>
              <a:t>https://www.forbes.com/sites/forbesfinancecouncil/2023/02/14/how-ethical-business-tactics-can-improve-profitability/</a:t>
            </a:r>
            <a:r>
              <a:rPr lang="en-GB">
                <a:effectLst/>
                <a:latin typeface="Calibri"/>
                <a:ea typeface="Calibri"/>
                <a:cs typeface="Calibri"/>
              </a:rPr>
              <a:t> (</a:t>
            </a:r>
            <a:r>
              <a:rPr lang="en-GB">
                <a:latin typeface="Calibri"/>
                <a:ea typeface="Calibri"/>
                <a:cs typeface="Calibri"/>
              </a:rPr>
              <a:t>Accessed</a:t>
            </a:r>
            <a:r>
              <a:rPr lang="en-GB">
                <a:effectLst/>
                <a:latin typeface="Calibri"/>
                <a:ea typeface="Calibri"/>
                <a:cs typeface="Calibri"/>
              </a:rPr>
              <a:t>: 06 </a:t>
            </a:r>
            <a:r>
              <a:rPr lang="en-GB">
                <a:latin typeface="Calibri"/>
                <a:ea typeface="Calibri"/>
                <a:cs typeface="Calibri"/>
              </a:rPr>
              <a:t>September </a:t>
            </a:r>
            <a:r>
              <a:rPr lang="en-GB">
                <a:effectLst/>
                <a:latin typeface="Calibri"/>
                <a:ea typeface="Calibri"/>
                <a:cs typeface="Calibri"/>
              </a:rPr>
              <a:t>2022).</a:t>
            </a:r>
            <a:r>
              <a:rPr lang="en-GB">
                <a:latin typeface="Calibri"/>
                <a:ea typeface="Calibri"/>
                <a:cs typeface="Calibri"/>
              </a:rPr>
              <a:t> </a:t>
            </a:r>
            <a:endParaRPr lang="en-GB"/>
          </a:p>
          <a:p>
            <a:pPr algn="l"/>
            <a:endParaRPr lang="en-IE">
              <a:ea typeface="Calibri"/>
            </a:endParaRPr>
          </a:p>
        </p:txBody>
      </p:sp>
      <p:sp>
        <p:nvSpPr>
          <p:cNvPr id="6" name="Text Placeholder 3">
            <a:extLst>
              <a:ext uri="{FF2B5EF4-FFF2-40B4-BE49-F238E27FC236}">
                <a16:creationId xmlns:a16="http://schemas.microsoft.com/office/drawing/2014/main" id="{AE71D1B5-5EEA-0C13-8623-CC2DE3F38335}"/>
              </a:ext>
            </a:extLst>
          </p:cNvPr>
          <p:cNvSpPr txBox="1">
            <a:spLocks/>
          </p:cNvSpPr>
          <p:nvPr/>
        </p:nvSpPr>
        <p:spPr>
          <a:xfrm>
            <a:off x="3775856" y="1106735"/>
            <a:ext cx="2034783" cy="762464"/>
          </a:xfrm>
          <a:prstGeom prst="rect">
            <a:avLst/>
          </a:prstGeom>
        </p:spPr>
        <p:txBody>
          <a:bodyPr vert="horz" lIns="91440" tIns="45720" rIns="91440" bIns="45720" rtlCol="0" anchor="t">
            <a:noAutofit/>
          </a:bodyPr>
          <a:lstStyle>
            <a:lvl1pPr marL="0" indent="0" algn="l" defTabSz="755934" rtl="0" eaLnBrk="1" latinLnBrk="0" hangingPunct="1">
              <a:lnSpc>
                <a:spcPct val="90000"/>
              </a:lnSpc>
              <a:spcBef>
                <a:spcPts val="827"/>
              </a:spcBef>
              <a:buFont typeface="Arial" panose="020B0604020202020204" pitchFamily="34" charset="0"/>
              <a:buNone/>
              <a:defRPr sz="2200" b="0" i="0" kern="1200">
                <a:solidFill>
                  <a:srgbClr val="000000"/>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US" altLang="en-US" sz="2800">
                <a:solidFill>
                  <a:schemeClr val="tx1"/>
                </a:solidFill>
                <a:latin typeface="Calibri"/>
                <a:ea typeface="Calibri"/>
                <a:cs typeface="Times New Roman"/>
              </a:rPr>
              <a:t>Kaynakça</a:t>
            </a:r>
            <a:endParaRPr lang="en-US"/>
          </a:p>
        </p:txBody>
      </p:sp>
      <p:sp>
        <p:nvSpPr>
          <p:cNvPr id="5" name="Text Box 5">
            <a:extLst>
              <a:ext uri="{FF2B5EF4-FFF2-40B4-BE49-F238E27FC236}">
                <a16:creationId xmlns:a16="http://schemas.microsoft.com/office/drawing/2014/main" id="{CDAA2132-A063-9DA3-21F7-C1F3ECDF143F}"/>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25510807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EBB97D-E275-8740-97D1-6B9CD5253FAB}"/>
              </a:ext>
            </a:extLst>
          </p:cNvPr>
          <p:cNvSpPr>
            <a:spLocks noGrp="1"/>
          </p:cNvSpPr>
          <p:nvPr>
            <p:ph type="body" sz="quarter" idx="18"/>
          </p:nvPr>
        </p:nvSpPr>
        <p:spPr/>
        <p:txBody>
          <a:bodyPr/>
          <a:lstStyle/>
          <a:p>
            <a:r>
              <a:rPr lang="en-US" b="1"/>
              <a:t>www.ethical-food.eu</a:t>
            </a:r>
          </a:p>
        </p:txBody>
      </p:sp>
      <p:sp>
        <p:nvSpPr>
          <p:cNvPr id="6" name="Text Placeholder 5">
            <a:extLst>
              <a:ext uri="{FF2B5EF4-FFF2-40B4-BE49-F238E27FC236}">
                <a16:creationId xmlns:a16="http://schemas.microsoft.com/office/drawing/2014/main" id="{F453C571-B701-2943-A877-7A4ECC41D126}"/>
              </a:ext>
            </a:extLst>
          </p:cNvPr>
          <p:cNvSpPr>
            <a:spLocks noGrp="1"/>
          </p:cNvSpPr>
          <p:nvPr>
            <p:ph type="body" sz="quarter" idx="17"/>
          </p:nvPr>
        </p:nvSpPr>
        <p:spPr/>
        <p:txBody>
          <a:bodyPr vert="horz" lIns="91440" tIns="45720" rIns="91440" bIns="45720" rtlCol="0" anchor="t">
            <a:normAutofit/>
          </a:bodyPr>
          <a:lstStyle/>
          <a:p>
            <a:r>
              <a:rPr lang="en-US">
                <a:latin typeface="Calibri"/>
                <a:ea typeface="Calibri"/>
                <a:cs typeface="Calibri"/>
              </a:rPr>
              <a:t>Bizi takip edin</a:t>
            </a:r>
            <a:endParaRPr lang="en-US"/>
          </a:p>
        </p:txBody>
      </p:sp>
      <p:grpSp>
        <p:nvGrpSpPr>
          <p:cNvPr id="9" name="Graphic 3">
            <a:extLst>
              <a:ext uri="{FF2B5EF4-FFF2-40B4-BE49-F238E27FC236}">
                <a16:creationId xmlns:a16="http://schemas.microsoft.com/office/drawing/2014/main" id="{DE296E31-867D-4845-A9C1-19C3357844FB}"/>
              </a:ext>
            </a:extLst>
          </p:cNvPr>
          <p:cNvGrpSpPr/>
          <p:nvPr/>
        </p:nvGrpSpPr>
        <p:grpSpPr>
          <a:xfrm>
            <a:off x="6395022" y="9666812"/>
            <a:ext cx="280634" cy="280634"/>
            <a:chOff x="1950027" y="2499889"/>
            <a:chExt cx="850463" cy="850463"/>
          </a:xfrm>
        </p:grpSpPr>
        <p:sp>
          <p:nvSpPr>
            <p:cNvPr id="13" name="Freeform 12">
              <a:extLst>
                <a:ext uri="{FF2B5EF4-FFF2-40B4-BE49-F238E27FC236}">
                  <a16:creationId xmlns:a16="http://schemas.microsoft.com/office/drawing/2014/main" id="{26A9BDCA-5422-0F4C-B92A-E2B59BFD7AFE}"/>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A0C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4" name="Graphic 3">
              <a:extLst>
                <a:ext uri="{FF2B5EF4-FFF2-40B4-BE49-F238E27FC236}">
                  <a16:creationId xmlns:a16="http://schemas.microsoft.com/office/drawing/2014/main" id="{5E93E88A-18E5-1C46-827D-25D9E866B77F}"/>
                </a:ext>
              </a:extLst>
            </p:cNvPr>
            <p:cNvGrpSpPr/>
            <p:nvPr/>
          </p:nvGrpSpPr>
          <p:grpSpPr>
            <a:xfrm>
              <a:off x="2107521" y="2657382"/>
              <a:ext cx="535476" cy="535477"/>
              <a:chOff x="2107521" y="2657382"/>
              <a:chExt cx="535476" cy="535477"/>
            </a:xfrm>
            <a:solidFill>
              <a:srgbClr val="FFFFFF"/>
            </a:solidFill>
          </p:grpSpPr>
          <p:sp>
            <p:nvSpPr>
              <p:cNvPr id="15" name="Freeform 14">
                <a:extLst>
                  <a:ext uri="{FF2B5EF4-FFF2-40B4-BE49-F238E27FC236}">
                    <a16:creationId xmlns:a16="http://schemas.microsoft.com/office/drawing/2014/main" id="{459CE57F-F4A1-1F47-A735-1C8D935CA2D8}"/>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D9FD3E63-3491-E34E-81DA-023CB9EE8265}"/>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3BA18A76-13CE-5D49-A38D-407CDBC0701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8" name="Graphic 3">
            <a:extLst>
              <a:ext uri="{FF2B5EF4-FFF2-40B4-BE49-F238E27FC236}">
                <a16:creationId xmlns:a16="http://schemas.microsoft.com/office/drawing/2014/main" id="{ECD3E71B-C68E-EF4F-BD57-2088EB8AAF22}"/>
              </a:ext>
            </a:extLst>
          </p:cNvPr>
          <p:cNvGrpSpPr/>
          <p:nvPr/>
        </p:nvGrpSpPr>
        <p:grpSpPr>
          <a:xfrm>
            <a:off x="5702791" y="9666812"/>
            <a:ext cx="280634" cy="280634"/>
            <a:chOff x="-147782" y="2499889"/>
            <a:chExt cx="850463" cy="850463"/>
          </a:xfrm>
        </p:grpSpPr>
        <p:sp>
          <p:nvSpPr>
            <p:cNvPr id="19" name="Freeform 18">
              <a:extLst>
                <a:ext uri="{FF2B5EF4-FFF2-40B4-BE49-F238E27FC236}">
                  <a16:creationId xmlns:a16="http://schemas.microsoft.com/office/drawing/2014/main" id="{ECD7060A-752B-D248-9378-EF7AC92A0514}"/>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A0C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38C93ECF-60E4-3D4D-B077-E70E95008C72}"/>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80C000BE-968B-B34F-A25F-381613F32B22}"/>
              </a:ext>
            </a:extLst>
          </p:cNvPr>
          <p:cNvGrpSpPr/>
          <p:nvPr/>
        </p:nvGrpSpPr>
        <p:grpSpPr>
          <a:xfrm>
            <a:off x="6740930" y="9666812"/>
            <a:ext cx="280634" cy="280634"/>
            <a:chOff x="2998302" y="2499889"/>
            <a:chExt cx="850463" cy="850463"/>
          </a:xfrm>
        </p:grpSpPr>
        <p:sp>
          <p:nvSpPr>
            <p:cNvPr id="22" name="Freeform 21">
              <a:extLst>
                <a:ext uri="{FF2B5EF4-FFF2-40B4-BE49-F238E27FC236}">
                  <a16:creationId xmlns:a16="http://schemas.microsoft.com/office/drawing/2014/main" id="{35375B36-2696-3E4F-9F94-BB13A280B5B2}"/>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1A0C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7FC4AC01-2890-3745-A4F3-39E4472E2301}"/>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4" name="Graphic 3">
            <a:extLst>
              <a:ext uri="{FF2B5EF4-FFF2-40B4-BE49-F238E27FC236}">
                <a16:creationId xmlns:a16="http://schemas.microsoft.com/office/drawing/2014/main" id="{3875894D-33B0-F244-BCF5-D1955FBCC28D}"/>
              </a:ext>
            </a:extLst>
          </p:cNvPr>
          <p:cNvGrpSpPr/>
          <p:nvPr/>
        </p:nvGrpSpPr>
        <p:grpSpPr>
          <a:xfrm>
            <a:off x="5356884" y="9666812"/>
            <a:ext cx="280634" cy="280842"/>
            <a:chOff x="-1196056" y="2499889"/>
            <a:chExt cx="850463" cy="851093"/>
          </a:xfrm>
        </p:grpSpPr>
        <p:sp>
          <p:nvSpPr>
            <p:cNvPr id="25" name="Freeform 24">
              <a:extLst>
                <a:ext uri="{FF2B5EF4-FFF2-40B4-BE49-F238E27FC236}">
                  <a16:creationId xmlns:a16="http://schemas.microsoft.com/office/drawing/2014/main" id="{C6EBB123-1718-AB48-A374-9B012F3C9255}"/>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1A0C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80507A17-D0AB-414C-B541-DCDAB0E531A4}"/>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2EE857D9-7A30-2245-8E97-0ABE40547241}"/>
              </a:ext>
            </a:extLst>
          </p:cNvPr>
          <p:cNvGrpSpPr/>
          <p:nvPr/>
        </p:nvGrpSpPr>
        <p:grpSpPr>
          <a:xfrm>
            <a:off x="6048907" y="9666812"/>
            <a:ext cx="280634" cy="280634"/>
            <a:chOff x="5339337" y="8702010"/>
            <a:chExt cx="280634" cy="280634"/>
          </a:xfrm>
          <a:solidFill>
            <a:srgbClr val="12B4CB"/>
          </a:solidFill>
        </p:grpSpPr>
        <p:sp>
          <p:nvSpPr>
            <p:cNvPr id="28" name="Freeform 27">
              <a:extLst>
                <a:ext uri="{FF2B5EF4-FFF2-40B4-BE49-F238E27FC236}">
                  <a16:creationId xmlns:a16="http://schemas.microsoft.com/office/drawing/2014/main" id="{02B4E9A1-B106-BD4F-B6FE-F40412196D53}"/>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A0C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9" name="Graphic 28" descr="World with solid fill">
              <a:extLst>
                <a:ext uri="{FF2B5EF4-FFF2-40B4-BE49-F238E27FC236}">
                  <a16:creationId xmlns:a16="http://schemas.microsoft.com/office/drawing/2014/main" id="{A51FB76E-B85B-D644-B30D-5099F236384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56616" y="8719289"/>
              <a:ext cx="246077" cy="246077"/>
            </a:xfrm>
            <a:prstGeom prst="rect">
              <a:avLst/>
            </a:prstGeom>
          </p:spPr>
        </p:pic>
      </p:grpSp>
      <p:grpSp>
        <p:nvGrpSpPr>
          <p:cNvPr id="30" name="Group 29">
            <a:extLst>
              <a:ext uri="{FF2B5EF4-FFF2-40B4-BE49-F238E27FC236}">
                <a16:creationId xmlns:a16="http://schemas.microsoft.com/office/drawing/2014/main" id="{72CE4B5B-27B4-9842-9E03-D98F6EBFC562}"/>
              </a:ext>
            </a:extLst>
          </p:cNvPr>
          <p:cNvGrpSpPr/>
          <p:nvPr/>
        </p:nvGrpSpPr>
        <p:grpSpPr>
          <a:xfrm>
            <a:off x="245648" y="5190857"/>
            <a:ext cx="4705438" cy="2867812"/>
            <a:chOff x="1950804" y="3053151"/>
            <a:chExt cx="5608871" cy="3418425"/>
          </a:xfrm>
        </p:grpSpPr>
        <p:pic>
          <p:nvPicPr>
            <p:cNvPr id="31" name="Picture 30">
              <a:extLst>
                <a:ext uri="{FF2B5EF4-FFF2-40B4-BE49-F238E27FC236}">
                  <a16:creationId xmlns:a16="http://schemas.microsoft.com/office/drawing/2014/main" id="{F8695417-59B8-C24A-A8C9-04D73D138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950804" y="3053151"/>
              <a:ext cx="5608871" cy="3418425"/>
            </a:xfrm>
            <a:prstGeom prst="rect">
              <a:avLst/>
            </a:prstGeom>
          </p:spPr>
        </p:pic>
        <p:sp>
          <p:nvSpPr>
            <p:cNvPr id="32" name="Rectangle 31">
              <a:extLst>
                <a:ext uri="{FF2B5EF4-FFF2-40B4-BE49-F238E27FC236}">
                  <a16:creationId xmlns:a16="http://schemas.microsoft.com/office/drawing/2014/main" id="{A17C61FB-BFA0-D342-B87B-FD7065FF2DB6}"/>
                </a:ext>
              </a:extLst>
            </p:cNvPr>
            <p:cNvSpPr/>
            <p:nvPr/>
          </p:nvSpPr>
          <p:spPr>
            <a:xfrm>
              <a:off x="2801073" y="3350555"/>
              <a:ext cx="3981692"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33" name="Text Placeholder 32">
              <a:extLst>
                <a:ext uri="{FF2B5EF4-FFF2-40B4-BE49-F238E27FC236}">
                  <a16:creationId xmlns:a16="http://schemas.microsoft.com/office/drawing/2014/main" id="{77EF4167-90F5-514F-A3C2-13A8EAF9D147}"/>
                </a:ext>
              </a:extLst>
            </p:cNvPr>
            <p:cNvSpPr txBox="1">
              <a:spLocks/>
            </p:cNvSpPr>
            <p:nvPr/>
          </p:nvSpPr>
          <p:spPr>
            <a:xfrm>
              <a:off x="2801073" y="4337414"/>
              <a:ext cx="3981692" cy="891421"/>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GB" sz="1800" b="0">
                  <a:solidFill>
                    <a:srgbClr val="000000"/>
                  </a:solidFill>
                  <a:latin typeface="Calibri" panose="020F0502020204030204" pitchFamily="34" charset="0"/>
                </a:rPr>
                <a:t>Website Here</a:t>
              </a:r>
              <a:endParaRPr lang="en-US" sz="1800" b="0">
                <a:solidFill>
                  <a:srgbClr val="000000"/>
                </a:solidFill>
                <a:latin typeface="Calibri" panose="020F0502020204030204" pitchFamily="34" charset="0"/>
              </a:endParaRPr>
            </a:p>
          </p:txBody>
        </p:sp>
      </p:grpSp>
      <p:pic>
        <p:nvPicPr>
          <p:cNvPr id="4" name="Picture 3">
            <a:extLst>
              <a:ext uri="{FF2B5EF4-FFF2-40B4-BE49-F238E27FC236}">
                <a16:creationId xmlns:a16="http://schemas.microsoft.com/office/drawing/2014/main" id="{8B6FC571-7F29-7EFC-43A4-6E55CE20B5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8962" y="5459094"/>
            <a:ext cx="3340352" cy="2008256"/>
          </a:xfrm>
          <a:prstGeom prst="rect">
            <a:avLst/>
          </a:prstGeom>
        </p:spPr>
      </p:pic>
      <p:sp>
        <p:nvSpPr>
          <p:cNvPr id="5" name="Oval 4">
            <a:extLst>
              <a:ext uri="{FF2B5EF4-FFF2-40B4-BE49-F238E27FC236}">
                <a16:creationId xmlns:a16="http://schemas.microsoft.com/office/drawing/2014/main" id="{0A1310D2-C13E-6956-E395-450972EEE1DC}"/>
              </a:ext>
            </a:extLst>
          </p:cNvPr>
          <p:cNvSpPr/>
          <p:nvPr/>
        </p:nvSpPr>
        <p:spPr>
          <a:xfrm>
            <a:off x="4021043" y="6108916"/>
            <a:ext cx="1208314" cy="1208314"/>
          </a:xfrm>
          <a:prstGeom prst="ellipse">
            <a:avLst/>
          </a:prstGeom>
          <a:solidFill>
            <a:srgbClr val="F1A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ACD356BC-619A-1450-8FDF-F8C2835F89FF}"/>
              </a:ext>
            </a:extLst>
          </p:cNvPr>
          <p:cNvSpPr txBox="1">
            <a:spLocks/>
          </p:cNvSpPr>
          <p:nvPr/>
        </p:nvSpPr>
        <p:spPr>
          <a:xfrm>
            <a:off x="4021042" y="6351799"/>
            <a:ext cx="1208314" cy="718095"/>
          </a:xfrm>
          <a:prstGeom prst="rect">
            <a:avLst/>
          </a:prstGeom>
        </p:spPr>
        <p:txBody>
          <a:bodyPr lIns="91440" tIns="45720" rIns="91440" bIns="45720" anchor="t">
            <a:normAutofit lnSpcReduction="10000"/>
          </a:bodyPr>
          <a:lstStyle>
            <a:lvl1pPr marL="0" indent="0" algn="r" defTabSz="2072941" rtl="0" eaLnBrk="1" latinLnBrk="0" hangingPunct="1">
              <a:lnSpc>
                <a:spcPct val="100000"/>
              </a:lnSpc>
              <a:spcBef>
                <a:spcPts val="2267"/>
              </a:spcBef>
              <a:buFont typeface="Arial" panose="020B0604020202020204" pitchFamily="34" charset="0"/>
              <a:buNone/>
              <a:defRPr sz="2200" b="0" i="0" kern="1200">
                <a:solidFill>
                  <a:schemeClr val="tx1"/>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b="1">
                <a:solidFill>
                  <a:srgbClr val="000000"/>
                </a:solidFill>
                <a:latin typeface="Calibri"/>
                <a:ea typeface="Calibri"/>
                <a:cs typeface="Calibri"/>
                <a:hlinkClick r:id="rId7">
                  <a:extLst>
                    <a:ext uri="{A12FA001-AC4F-418D-AE19-62706E023703}">
                      <ahyp:hlinkClr xmlns:ahyp="http://schemas.microsoft.com/office/drawing/2018/hyperlinkcolor" val="tx"/>
                    </a:ext>
                  </a:extLst>
                </a:hlinkClick>
              </a:rPr>
              <a:t>Görmek  için tıkla</a:t>
            </a:r>
            <a:endParaRPr lang="en-US" b="1">
              <a:solidFill>
                <a:srgbClr val="000000"/>
              </a:solidFill>
              <a:ea typeface="Calibri"/>
            </a:endParaRPr>
          </a:p>
        </p:txBody>
      </p:sp>
    </p:spTree>
    <p:extLst>
      <p:ext uri="{BB962C8B-B14F-4D97-AF65-F5344CB8AC3E}">
        <p14:creationId xmlns:p14="http://schemas.microsoft.com/office/powerpoint/2010/main" val="3355229977"/>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lide Number Placeholder 5">
            <a:extLst>
              <a:ext uri="{FF2B5EF4-FFF2-40B4-BE49-F238E27FC236}">
                <a16:creationId xmlns:a16="http://schemas.microsoft.com/office/drawing/2014/main" id="{65189862-D57B-62EA-D260-06A701DBAC48}"/>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8</a:t>
            </a:fld>
            <a:endParaRPr lang="en-US" sz="900">
              <a:solidFill>
                <a:schemeClr val="tx1"/>
              </a:solidFill>
            </a:endParaRPr>
          </a:p>
        </p:txBody>
      </p:sp>
      <p:pic>
        <p:nvPicPr>
          <p:cNvPr id="109" name="Picture 108">
            <a:extLst>
              <a:ext uri="{FF2B5EF4-FFF2-40B4-BE49-F238E27FC236}">
                <a16:creationId xmlns:a16="http://schemas.microsoft.com/office/drawing/2014/main" id="{3FB47199-76C8-8034-7816-517F4C3B0C8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3063"/>
            <a:ext cx="7559675" cy="3093556"/>
          </a:xfrm>
          <a:prstGeom prst="rect">
            <a:avLst/>
          </a:prstGeom>
        </p:spPr>
      </p:pic>
      <p:sp>
        <p:nvSpPr>
          <p:cNvPr id="110" name="Text Placeholder 3">
            <a:extLst>
              <a:ext uri="{FF2B5EF4-FFF2-40B4-BE49-F238E27FC236}">
                <a16:creationId xmlns:a16="http://schemas.microsoft.com/office/drawing/2014/main" id="{0707EB1F-DD3B-0A24-65EC-54243CCC6F89}"/>
              </a:ext>
            </a:extLst>
          </p:cNvPr>
          <p:cNvSpPr txBox="1">
            <a:spLocks/>
          </p:cNvSpPr>
          <p:nvPr/>
        </p:nvSpPr>
        <p:spPr>
          <a:xfrm>
            <a:off x="2403166" y="4936378"/>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03</a:t>
            </a:r>
            <a:endParaRPr lang="en-US">
              <a:solidFill>
                <a:srgbClr val="F79037"/>
              </a:solidFill>
            </a:endParaRPr>
          </a:p>
        </p:txBody>
      </p:sp>
      <p:sp>
        <p:nvSpPr>
          <p:cNvPr id="111" name="TextBox 110">
            <a:extLst>
              <a:ext uri="{FF2B5EF4-FFF2-40B4-BE49-F238E27FC236}">
                <a16:creationId xmlns:a16="http://schemas.microsoft.com/office/drawing/2014/main" id="{78C3413B-FE12-017E-E6BA-08615A0ED3FB}"/>
              </a:ext>
            </a:extLst>
          </p:cNvPr>
          <p:cNvSpPr txBox="1"/>
          <p:nvPr/>
        </p:nvSpPr>
        <p:spPr>
          <a:xfrm>
            <a:off x="2839960" y="4983447"/>
            <a:ext cx="4398900" cy="738664"/>
          </a:xfrm>
          <a:prstGeom prst="rect">
            <a:avLst/>
          </a:prstGeom>
          <a:noFill/>
        </p:spPr>
        <p:txBody>
          <a:bodyPr wrap="square" lIns="91440" tIns="45720" rIns="91440" bIns="45720" anchor="t">
            <a:spAutoFit/>
          </a:bodyPr>
          <a:lstStyle/>
          <a:p>
            <a:pPr algn="l" rtl="0">
              <a:tabLst>
                <a:tab pos="177800" algn="l"/>
              </a:tabLst>
            </a:pPr>
            <a:r>
              <a:rPr lang="en-US" sz="1400" err="1">
                <a:latin typeface="Calibri"/>
                <a:cs typeface="Calibri"/>
              </a:rPr>
              <a:t>Etik</a:t>
            </a:r>
            <a:r>
              <a:rPr lang="en-US" sz="1400">
                <a:latin typeface="Calibri"/>
                <a:cs typeface="Calibri"/>
              </a:rPr>
              <a:t> </a:t>
            </a:r>
            <a:r>
              <a:rPr lang="en-US" sz="1400" err="1">
                <a:latin typeface="Calibri"/>
                <a:cs typeface="Calibri"/>
              </a:rPr>
              <a:t>uygulamaları</a:t>
            </a:r>
            <a:r>
              <a:rPr lang="en-US" sz="1400">
                <a:latin typeface="Calibri"/>
                <a:cs typeface="Calibri"/>
              </a:rPr>
              <a:t> </a:t>
            </a:r>
            <a:r>
              <a:rPr lang="en-US" sz="1400" err="1">
                <a:latin typeface="Calibri"/>
                <a:cs typeface="Calibri"/>
              </a:rPr>
              <a:t>işletmenizin</a:t>
            </a:r>
            <a:r>
              <a:rPr lang="en-US" sz="1400">
                <a:latin typeface="Calibri"/>
                <a:cs typeface="Calibri"/>
              </a:rPr>
              <a:t> her </a:t>
            </a:r>
            <a:r>
              <a:rPr lang="en-US" sz="1400" err="1">
                <a:latin typeface="Calibri"/>
                <a:cs typeface="Calibri"/>
              </a:rPr>
              <a:t>alanına</a:t>
            </a:r>
            <a:r>
              <a:rPr lang="en-US" sz="1400">
                <a:latin typeface="Calibri"/>
                <a:cs typeface="Calibri"/>
              </a:rPr>
              <a:t> </a:t>
            </a:r>
            <a:r>
              <a:rPr lang="en-US" sz="1400" err="1">
                <a:latin typeface="Calibri"/>
                <a:cs typeface="Calibri"/>
              </a:rPr>
              <a:t>uygulamanıza</a:t>
            </a:r>
            <a:r>
              <a:rPr lang="en-US" sz="1400">
                <a:latin typeface="Calibri"/>
                <a:cs typeface="Calibri"/>
              </a:rPr>
              <a:t> </a:t>
            </a:r>
            <a:r>
              <a:rPr lang="en-US" sz="1400" err="1">
                <a:latin typeface="Calibri"/>
                <a:cs typeface="Calibri"/>
              </a:rPr>
              <a:t>yardımcı</a:t>
            </a:r>
            <a:r>
              <a:rPr lang="en-US" sz="1400">
                <a:latin typeface="Calibri"/>
                <a:cs typeface="Calibri"/>
              </a:rPr>
              <a:t> </a:t>
            </a:r>
            <a:r>
              <a:rPr lang="en-US" sz="1400" err="1">
                <a:latin typeface="Calibri"/>
                <a:cs typeface="Calibri"/>
              </a:rPr>
              <a:t>olacak</a:t>
            </a:r>
            <a:r>
              <a:rPr lang="en-US" sz="1400">
                <a:latin typeface="Calibri"/>
                <a:cs typeface="Calibri"/>
              </a:rPr>
              <a:t> </a:t>
            </a:r>
            <a:r>
              <a:rPr lang="en-US" sz="1400" err="1">
                <a:latin typeface="Calibri"/>
                <a:cs typeface="Calibri"/>
              </a:rPr>
              <a:t>uygulanabilir</a:t>
            </a:r>
            <a:r>
              <a:rPr lang="en-US" sz="1400">
                <a:latin typeface="Calibri"/>
                <a:cs typeface="Calibri"/>
              </a:rPr>
              <a:t> </a:t>
            </a:r>
            <a:r>
              <a:rPr lang="en-US" sz="1400" err="1">
                <a:latin typeface="Calibri"/>
                <a:cs typeface="Calibri"/>
              </a:rPr>
              <a:t>stratejiler</a:t>
            </a:r>
            <a:r>
              <a:rPr lang="en-US" sz="1400">
                <a:latin typeface="Calibri"/>
                <a:cs typeface="Calibri"/>
              </a:rPr>
              <a:t> </a:t>
            </a:r>
            <a:r>
              <a:rPr lang="en-US" sz="1400" err="1">
                <a:latin typeface="Calibri"/>
                <a:cs typeface="Calibri"/>
              </a:rPr>
              <a:t>ve</a:t>
            </a:r>
            <a:r>
              <a:rPr lang="en-US" sz="1400">
                <a:latin typeface="Calibri"/>
                <a:cs typeface="Calibri"/>
              </a:rPr>
              <a:t> </a:t>
            </a:r>
            <a:r>
              <a:rPr lang="en-US" sz="1400" err="1">
                <a:latin typeface="Calibri"/>
                <a:cs typeface="Calibri"/>
              </a:rPr>
              <a:t>adım</a:t>
            </a:r>
            <a:r>
              <a:rPr lang="en-US" sz="1400">
                <a:latin typeface="Calibri"/>
                <a:cs typeface="Calibri"/>
              </a:rPr>
              <a:t> </a:t>
            </a:r>
            <a:r>
              <a:rPr lang="en-US" sz="1400" err="1">
                <a:latin typeface="Calibri"/>
                <a:cs typeface="Calibri"/>
              </a:rPr>
              <a:t>adım</a:t>
            </a:r>
            <a:r>
              <a:rPr lang="en-US" sz="1400">
                <a:latin typeface="Calibri"/>
                <a:cs typeface="Calibri"/>
              </a:rPr>
              <a:t> </a:t>
            </a:r>
            <a:r>
              <a:rPr lang="en-US" sz="1400" err="1">
                <a:latin typeface="Calibri"/>
                <a:cs typeface="Calibri"/>
              </a:rPr>
              <a:t>rehberlik</a:t>
            </a:r>
            <a:endParaRPr lang="en-US" sz="1400" err="1">
              <a:latin typeface="Calibri"/>
              <a:ea typeface="Calibri"/>
              <a:cs typeface="Calibri"/>
            </a:endParaRPr>
          </a:p>
        </p:txBody>
      </p:sp>
      <p:grpSp>
        <p:nvGrpSpPr>
          <p:cNvPr id="112" name="Group 111">
            <a:extLst>
              <a:ext uri="{FF2B5EF4-FFF2-40B4-BE49-F238E27FC236}">
                <a16:creationId xmlns:a16="http://schemas.microsoft.com/office/drawing/2014/main" id="{A7BD26CA-63D1-FDEC-3D0B-E0DA9E8F2E76}"/>
              </a:ext>
            </a:extLst>
          </p:cNvPr>
          <p:cNvGrpSpPr/>
          <p:nvPr/>
        </p:nvGrpSpPr>
        <p:grpSpPr>
          <a:xfrm>
            <a:off x="1954023" y="5132775"/>
            <a:ext cx="497571" cy="104123"/>
            <a:chOff x="3931516" y="7479258"/>
            <a:chExt cx="497571" cy="104123"/>
          </a:xfrm>
          <a:solidFill>
            <a:schemeClr val="tx1"/>
          </a:solidFill>
        </p:grpSpPr>
        <p:cxnSp>
          <p:nvCxnSpPr>
            <p:cNvPr id="113" name="Straight Connector 112">
              <a:extLst>
                <a:ext uri="{FF2B5EF4-FFF2-40B4-BE49-F238E27FC236}">
                  <a16:creationId xmlns:a16="http://schemas.microsoft.com/office/drawing/2014/main" id="{910E79A9-893C-F0EC-2A5C-709EE0453F42}"/>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43840373-B88D-43C6-2B0E-65315D1595B2}"/>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15" name="Text Placeholder 3">
            <a:extLst>
              <a:ext uri="{FF2B5EF4-FFF2-40B4-BE49-F238E27FC236}">
                <a16:creationId xmlns:a16="http://schemas.microsoft.com/office/drawing/2014/main" id="{C185DBD2-4AE3-8D2C-AB19-8A63D2F29CCE}"/>
              </a:ext>
            </a:extLst>
          </p:cNvPr>
          <p:cNvSpPr txBox="1">
            <a:spLocks/>
          </p:cNvSpPr>
          <p:nvPr/>
        </p:nvSpPr>
        <p:spPr>
          <a:xfrm>
            <a:off x="2409359" y="3385014"/>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01</a:t>
            </a:r>
            <a:endParaRPr lang="en-US">
              <a:solidFill>
                <a:srgbClr val="F79037"/>
              </a:solidFill>
            </a:endParaRPr>
          </a:p>
        </p:txBody>
      </p:sp>
      <p:sp>
        <p:nvSpPr>
          <p:cNvPr id="116" name="TextBox 115">
            <a:extLst>
              <a:ext uri="{FF2B5EF4-FFF2-40B4-BE49-F238E27FC236}">
                <a16:creationId xmlns:a16="http://schemas.microsoft.com/office/drawing/2014/main" id="{C36DDD62-F25A-8D7B-6FE4-7941D45AACB6}"/>
              </a:ext>
            </a:extLst>
          </p:cNvPr>
          <p:cNvSpPr txBox="1"/>
          <p:nvPr/>
        </p:nvSpPr>
        <p:spPr>
          <a:xfrm>
            <a:off x="2877044" y="3432083"/>
            <a:ext cx="3820922" cy="523220"/>
          </a:xfrm>
          <a:prstGeom prst="rect">
            <a:avLst/>
          </a:prstGeom>
          <a:noFill/>
        </p:spPr>
        <p:txBody>
          <a:bodyPr wrap="square" lIns="91440" tIns="45720" rIns="91440" bIns="45720" anchor="t">
            <a:spAutoFit/>
          </a:bodyPr>
          <a:lstStyle/>
          <a:p>
            <a:pPr algn="l" rtl="0">
              <a:tabLst>
                <a:tab pos="177800" algn="l"/>
              </a:tabLst>
            </a:pPr>
            <a:r>
              <a:rPr lang="en-US" sz="1400" err="1">
                <a:latin typeface="Calibri"/>
                <a:ea typeface="Calibri"/>
                <a:cs typeface="Calibri"/>
              </a:rPr>
              <a:t>Etik</a:t>
            </a:r>
            <a:r>
              <a:rPr lang="en-US" sz="1400">
                <a:latin typeface="Calibri"/>
                <a:ea typeface="Calibri"/>
                <a:cs typeface="Calibri"/>
              </a:rPr>
              <a:t> </a:t>
            </a:r>
            <a:r>
              <a:rPr lang="en-US" sz="1400" err="1">
                <a:latin typeface="Calibri"/>
                <a:ea typeface="Calibri"/>
                <a:cs typeface="Calibri"/>
              </a:rPr>
              <a:t>gıda</a:t>
            </a:r>
            <a:r>
              <a:rPr lang="en-US" sz="1400">
                <a:latin typeface="Calibri"/>
                <a:ea typeface="Calibri"/>
                <a:cs typeface="Calibri"/>
              </a:rPr>
              <a:t> </a:t>
            </a:r>
            <a:r>
              <a:rPr lang="en-US" sz="1400" err="1">
                <a:latin typeface="Calibri"/>
                <a:ea typeface="Calibri"/>
                <a:cs typeface="Calibri"/>
              </a:rPr>
              <a:t>işletmeleriyle</a:t>
            </a:r>
            <a:r>
              <a:rPr lang="en-US" sz="1400">
                <a:latin typeface="Calibri"/>
                <a:ea typeface="Calibri"/>
                <a:cs typeface="Calibri"/>
              </a:rPr>
              <a:t> </a:t>
            </a:r>
            <a:r>
              <a:rPr lang="en-US" sz="1400" err="1">
                <a:latin typeface="Calibri"/>
                <a:ea typeface="Calibri"/>
                <a:cs typeface="Calibri"/>
              </a:rPr>
              <a:t>ilgili</a:t>
            </a:r>
            <a:r>
              <a:rPr lang="en-US" sz="1400">
                <a:latin typeface="Calibri"/>
                <a:ea typeface="Calibri"/>
                <a:cs typeface="Calibri"/>
              </a:rPr>
              <a:t> </a:t>
            </a:r>
            <a:r>
              <a:rPr lang="en-US" sz="1400" err="1">
                <a:latin typeface="Calibri"/>
                <a:ea typeface="Calibri"/>
                <a:cs typeface="Calibri"/>
              </a:rPr>
              <a:t>temel</a:t>
            </a:r>
            <a:r>
              <a:rPr lang="en-US" sz="1400">
                <a:latin typeface="Calibri"/>
                <a:ea typeface="Calibri"/>
                <a:cs typeface="Calibri"/>
              </a:rPr>
              <a:t> </a:t>
            </a:r>
            <a:r>
              <a:rPr lang="en-US" sz="1400" err="1">
                <a:latin typeface="Calibri"/>
                <a:ea typeface="Calibri"/>
                <a:cs typeface="Calibri"/>
              </a:rPr>
              <a:t>kavram</a:t>
            </a:r>
            <a:r>
              <a:rPr lang="en-US" sz="1400">
                <a:latin typeface="Calibri"/>
                <a:ea typeface="Calibri"/>
                <a:cs typeface="Calibri"/>
              </a:rPr>
              <a:t> </a:t>
            </a:r>
            <a:r>
              <a:rPr lang="en-US" sz="1400" err="1">
                <a:latin typeface="Calibri"/>
                <a:ea typeface="Calibri"/>
                <a:cs typeface="Calibri"/>
              </a:rPr>
              <a:t>ve</a:t>
            </a:r>
            <a:r>
              <a:rPr lang="en-US" sz="1400">
                <a:latin typeface="Calibri"/>
                <a:ea typeface="Calibri"/>
                <a:cs typeface="Calibri"/>
              </a:rPr>
              <a:t> </a:t>
            </a:r>
            <a:r>
              <a:rPr lang="en-US" sz="1400" err="1">
                <a:latin typeface="Calibri"/>
                <a:ea typeface="Calibri"/>
                <a:cs typeface="Calibri"/>
              </a:rPr>
              <a:t>uygulamaların</a:t>
            </a:r>
            <a:r>
              <a:rPr lang="en-US" sz="1400">
                <a:latin typeface="Calibri"/>
                <a:ea typeface="Calibri"/>
                <a:cs typeface="Calibri"/>
              </a:rPr>
              <a:t> </a:t>
            </a:r>
            <a:r>
              <a:rPr lang="en-US" sz="1400" err="1">
                <a:latin typeface="Calibri"/>
                <a:ea typeface="Calibri"/>
                <a:cs typeface="Calibri"/>
              </a:rPr>
              <a:t>tanımları</a:t>
            </a:r>
            <a:r>
              <a:rPr lang="en-US" sz="1400">
                <a:latin typeface="Calibri"/>
                <a:ea typeface="Calibri"/>
                <a:cs typeface="Calibri"/>
              </a:rPr>
              <a:t> </a:t>
            </a:r>
            <a:r>
              <a:rPr lang="en-US" sz="1400" err="1">
                <a:latin typeface="Calibri"/>
                <a:ea typeface="Calibri"/>
                <a:cs typeface="Calibri"/>
              </a:rPr>
              <a:t>ve</a:t>
            </a:r>
            <a:r>
              <a:rPr lang="en-US" sz="1400">
                <a:latin typeface="Calibri"/>
                <a:ea typeface="Calibri"/>
                <a:cs typeface="Calibri"/>
              </a:rPr>
              <a:t> </a:t>
            </a:r>
            <a:r>
              <a:rPr lang="en-US" sz="1400" err="1">
                <a:latin typeface="Calibri"/>
                <a:ea typeface="Calibri"/>
                <a:cs typeface="Calibri"/>
              </a:rPr>
              <a:t>açıklamaları</a:t>
            </a:r>
            <a:endParaRPr lang="en-US" sz="1400" err="1">
              <a:ea typeface="Calibri"/>
              <a:cs typeface="Calibri"/>
            </a:endParaRPr>
          </a:p>
        </p:txBody>
      </p:sp>
      <p:sp>
        <p:nvSpPr>
          <p:cNvPr id="117" name="Text Placeholder 3">
            <a:extLst>
              <a:ext uri="{FF2B5EF4-FFF2-40B4-BE49-F238E27FC236}">
                <a16:creationId xmlns:a16="http://schemas.microsoft.com/office/drawing/2014/main" id="{6A12B900-7586-832A-D974-3033D2A82E5B}"/>
              </a:ext>
            </a:extLst>
          </p:cNvPr>
          <p:cNvSpPr txBox="1">
            <a:spLocks/>
          </p:cNvSpPr>
          <p:nvPr/>
        </p:nvSpPr>
        <p:spPr>
          <a:xfrm>
            <a:off x="2405769" y="4114780"/>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02</a:t>
            </a:r>
            <a:endParaRPr lang="en-US">
              <a:solidFill>
                <a:srgbClr val="F79037"/>
              </a:solidFill>
            </a:endParaRPr>
          </a:p>
        </p:txBody>
      </p:sp>
      <p:sp>
        <p:nvSpPr>
          <p:cNvPr id="118" name="TextBox 117">
            <a:extLst>
              <a:ext uri="{FF2B5EF4-FFF2-40B4-BE49-F238E27FC236}">
                <a16:creationId xmlns:a16="http://schemas.microsoft.com/office/drawing/2014/main" id="{7506AFBF-46AF-725C-E2EF-245C186E86A4}"/>
              </a:ext>
            </a:extLst>
          </p:cNvPr>
          <p:cNvSpPr txBox="1"/>
          <p:nvPr/>
        </p:nvSpPr>
        <p:spPr>
          <a:xfrm>
            <a:off x="2838311" y="4161849"/>
            <a:ext cx="4340424" cy="523220"/>
          </a:xfrm>
          <a:prstGeom prst="rect">
            <a:avLst/>
          </a:prstGeom>
          <a:noFill/>
        </p:spPr>
        <p:txBody>
          <a:bodyPr wrap="square" lIns="91440" tIns="45720" rIns="91440" bIns="45720" anchor="t">
            <a:spAutoFit/>
          </a:bodyPr>
          <a:lstStyle/>
          <a:p>
            <a:pPr algn="l" rtl="0">
              <a:tabLst>
                <a:tab pos="177800" algn="l"/>
              </a:tabLst>
            </a:pPr>
            <a:r>
              <a:rPr lang="en-US" sz="1400">
                <a:latin typeface="Calibri"/>
                <a:ea typeface="Calibri"/>
                <a:cs typeface="Calibri"/>
              </a:rPr>
              <a:t>İlham </a:t>
            </a:r>
            <a:r>
              <a:rPr lang="en-US" sz="1400" err="1">
                <a:latin typeface="Calibri"/>
                <a:ea typeface="Calibri"/>
                <a:cs typeface="Calibri"/>
              </a:rPr>
              <a:t>ve</a:t>
            </a:r>
            <a:r>
              <a:rPr lang="en-US" sz="1400">
                <a:latin typeface="Calibri"/>
                <a:ea typeface="Calibri"/>
                <a:cs typeface="Calibri"/>
              </a:rPr>
              <a:t> </a:t>
            </a:r>
            <a:r>
              <a:rPr lang="en-US" sz="1400" err="1">
                <a:latin typeface="Calibri"/>
                <a:ea typeface="Calibri"/>
                <a:cs typeface="Calibri"/>
              </a:rPr>
              <a:t>pratik</a:t>
            </a:r>
            <a:r>
              <a:rPr lang="en-US" sz="1400">
                <a:latin typeface="Calibri"/>
                <a:ea typeface="Calibri"/>
                <a:cs typeface="Calibri"/>
              </a:rPr>
              <a:t> </a:t>
            </a:r>
            <a:r>
              <a:rPr lang="en-US" sz="1400" err="1">
                <a:latin typeface="Calibri"/>
                <a:ea typeface="Calibri"/>
                <a:cs typeface="Calibri"/>
              </a:rPr>
              <a:t>bilgiler</a:t>
            </a:r>
            <a:r>
              <a:rPr lang="en-US" sz="1400">
                <a:latin typeface="Calibri"/>
                <a:ea typeface="Calibri"/>
                <a:cs typeface="Calibri"/>
              </a:rPr>
              <a:t> </a:t>
            </a:r>
            <a:r>
              <a:rPr lang="en-US" sz="1400" err="1">
                <a:latin typeface="Calibri"/>
                <a:ea typeface="Calibri"/>
                <a:cs typeface="Calibri"/>
              </a:rPr>
              <a:t>sunan</a:t>
            </a:r>
            <a:r>
              <a:rPr lang="en-US" sz="1400">
                <a:latin typeface="Calibri"/>
                <a:ea typeface="Calibri"/>
                <a:cs typeface="Calibri"/>
              </a:rPr>
              <a:t> </a:t>
            </a:r>
            <a:r>
              <a:rPr lang="en-US" sz="1400" err="1">
                <a:latin typeface="Calibri"/>
                <a:ea typeface="Calibri"/>
                <a:cs typeface="Calibri"/>
              </a:rPr>
              <a:t>köklü</a:t>
            </a:r>
            <a:r>
              <a:rPr lang="en-US" sz="1400">
                <a:latin typeface="Calibri"/>
                <a:ea typeface="Calibri"/>
                <a:cs typeface="Calibri"/>
              </a:rPr>
              <a:t> </a:t>
            </a:r>
            <a:r>
              <a:rPr lang="en-US" sz="1400" err="1">
                <a:latin typeface="Calibri"/>
                <a:ea typeface="Calibri"/>
                <a:cs typeface="Calibri"/>
              </a:rPr>
              <a:t>etik</a:t>
            </a:r>
            <a:r>
              <a:rPr lang="en-US" sz="1400">
                <a:latin typeface="Calibri"/>
                <a:ea typeface="Calibri"/>
                <a:cs typeface="Calibri"/>
              </a:rPr>
              <a:t> </a:t>
            </a:r>
            <a:r>
              <a:rPr lang="en-US" sz="1400" err="1">
                <a:latin typeface="Calibri"/>
                <a:ea typeface="Calibri"/>
                <a:cs typeface="Calibri"/>
              </a:rPr>
              <a:t>gıda</a:t>
            </a:r>
            <a:r>
              <a:rPr lang="en-US" sz="1400">
                <a:latin typeface="Calibri"/>
                <a:ea typeface="Calibri"/>
                <a:cs typeface="Calibri"/>
              </a:rPr>
              <a:t> </a:t>
            </a:r>
            <a:r>
              <a:rPr lang="en-US" sz="1400" err="1">
                <a:latin typeface="Calibri"/>
                <a:ea typeface="Calibri"/>
                <a:cs typeface="Calibri"/>
              </a:rPr>
              <a:t>girişimcilerinden</a:t>
            </a:r>
            <a:r>
              <a:rPr lang="en-US" sz="1400">
                <a:latin typeface="Calibri"/>
                <a:ea typeface="Calibri"/>
                <a:cs typeface="Calibri"/>
              </a:rPr>
              <a:t> </a:t>
            </a:r>
            <a:r>
              <a:rPr lang="en-US" sz="1400" err="1">
                <a:latin typeface="Calibri"/>
                <a:ea typeface="Calibri"/>
                <a:cs typeface="Calibri"/>
              </a:rPr>
              <a:t>vaka</a:t>
            </a:r>
            <a:r>
              <a:rPr lang="en-US" sz="1400">
                <a:latin typeface="Calibri"/>
                <a:ea typeface="Calibri"/>
                <a:cs typeface="Calibri"/>
              </a:rPr>
              <a:t> </a:t>
            </a:r>
            <a:r>
              <a:rPr lang="en-US" sz="1400" err="1">
                <a:latin typeface="Calibri"/>
                <a:ea typeface="Calibri"/>
                <a:cs typeface="Calibri"/>
              </a:rPr>
              <a:t>çalışmaları</a:t>
            </a:r>
            <a:r>
              <a:rPr lang="en-US" sz="1400">
                <a:latin typeface="Calibri"/>
                <a:ea typeface="Calibri"/>
                <a:cs typeface="Calibri"/>
              </a:rPr>
              <a:t> </a:t>
            </a:r>
            <a:r>
              <a:rPr lang="en-US" sz="1400" err="1">
                <a:latin typeface="Calibri"/>
                <a:ea typeface="Calibri"/>
                <a:cs typeface="Calibri"/>
              </a:rPr>
              <a:t>ve</a:t>
            </a:r>
            <a:r>
              <a:rPr lang="en-US" sz="1400">
                <a:latin typeface="Calibri"/>
                <a:ea typeface="Calibri"/>
                <a:cs typeface="Calibri"/>
              </a:rPr>
              <a:t> </a:t>
            </a:r>
            <a:r>
              <a:rPr lang="en-US" sz="1400" err="1">
                <a:latin typeface="Calibri"/>
                <a:ea typeface="Calibri"/>
                <a:cs typeface="Calibri"/>
              </a:rPr>
              <a:t>başarı</a:t>
            </a:r>
            <a:r>
              <a:rPr lang="en-US" sz="1400">
                <a:latin typeface="Calibri"/>
                <a:ea typeface="Calibri"/>
                <a:cs typeface="Calibri"/>
              </a:rPr>
              <a:t> </a:t>
            </a:r>
            <a:r>
              <a:rPr lang="en-US" sz="1400" err="1">
                <a:latin typeface="Calibri"/>
                <a:ea typeface="Calibri"/>
                <a:cs typeface="Calibri"/>
              </a:rPr>
              <a:t>hikayeleri</a:t>
            </a:r>
            <a:endParaRPr lang="en-US" sz="1400">
              <a:latin typeface="Calibri"/>
              <a:ea typeface="Calibri"/>
              <a:cs typeface="Calibri"/>
            </a:endParaRPr>
          </a:p>
        </p:txBody>
      </p:sp>
      <p:grpSp>
        <p:nvGrpSpPr>
          <p:cNvPr id="119" name="Group 118">
            <a:extLst>
              <a:ext uri="{FF2B5EF4-FFF2-40B4-BE49-F238E27FC236}">
                <a16:creationId xmlns:a16="http://schemas.microsoft.com/office/drawing/2014/main" id="{49929FBB-BA87-ED7F-6B5A-28ED87D01536}"/>
              </a:ext>
            </a:extLst>
          </p:cNvPr>
          <p:cNvGrpSpPr/>
          <p:nvPr/>
        </p:nvGrpSpPr>
        <p:grpSpPr>
          <a:xfrm>
            <a:off x="1962991" y="4298151"/>
            <a:ext cx="497571" cy="104123"/>
            <a:chOff x="3931516" y="7479258"/>
            <a:chExt cx="497571" cy="104123"/>
          </a:xfrm>
          <a:solidFill>
            <a:schemeClr val="tx1"/>
          </a:solidFill>
        </p:grpSpPr>
        <p:cxnSp>
          <p:nvCxnSpPr>
            <p:cNvPr id="120" name="Straight Connector 119">
              <a:extLst>
                <a:ext uri="{FF2B5EF4-FFF2-40B4-BE49-F238E27FC236}">
                  <a16:creationId xmlns:a16="http://schemas.microsoft.com/office/drawing/2014/main" id="{6C8EE4AD-C244-B165-AAF3-4B14EB294B01}"/>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AB0B19A2-BDD0-E304-9D79-6BA854C54D9B}"/>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122" name="Group 121">
            <a:extLst>
              <a:ext uri="{FF2B5EF4-FFF2-40B4-BE49-F238E27FC236}">
                <a16:creationId xmlns:a16="http://schemas.microsoft.com/office/drawing/2014/main" id="{40D41A4E-0B14-137C-F00D-073F52F0A247}"/>
              </a:ext>
            </a:extLst>
          </p:cNvPr>
          <p:cNvGrpSpPr/>
          <p:nvPr/>
        </p:nvGrpSpPr>
        <p:grpSpPr>
          <a:xfrm>
            <a:off x="1960599" y="3585293"/>
            <a:ext cx="497571" cy="104123"/>
            <a:chOff x="3931516" y="7479258"/>
            <a:chExt cx="497571" cy="104123"/>
          </a:xfrm>
          <a:solidFill>
            <a:schemeClr val="tx1"/>
          </a:solidFill>
        </p:grpSpPr>
        <p:cxnSp>
          <p:nvCxnSpPr>
            <p:cNvPr id="123" name="Straight Connector 122">
              <a:extLst>
                <a:ext uri="{FF2B5EF4-FFF2-40B4-BE49-F238E27FC236}">
                  <a16:creationId xmlns:a16="http://schemas.microsoft.com/office/drawing/2014/main" id="{1C2287B1-74E6-FF0E-C291-9519B8A755C4}"/>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BAB3D50B-1C74-63AB-D8BC-8AABF909EA76}"/>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25" name="Text Placeholder 3">
            <a:extLst>
              <a:ext uri="{FF2B5EF4-FFF2-40B4-BE49-F238E27FC236}">
                <a16:creationId xmlns:a16="http://schemas.microsoft.com/office/drawing/2014/main" id="{50B93C24-3051-F27E-5980-BAF862E2CFC5}"/>
              </a:ext>
            </a:extLst>
          </p:cNvPr>
          <p:cNvSpPr txBox="1">
            <a:spLocks/>
          </p:cNvSpPr>
          <p:nvPr/>
        </p:nvSpPr>
        <p:spPr>
          <a:xfrm>
            <a:off x="2403166" y="5722111"/>
            <a:ext cx="601576"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rtl="0">
              <a:tabLst>
                <a:tab pos="528638" algn="l"/>
              </a:tabLst>
            </a:pPr>
            <a:r>
              <a:rPr lang="en-US" sz="2400" b="1">
                <a:solidFill>
                  <a:srgbClr val="F79037"/>
                </a:solidFill>
              </a:rPr>
              <a:t>04</a:t>
            </a:r>
            <a:endParaRPr lang="en-US">
              <a:solidFill>
                <a:srgbClr val="F79037"/>
              </a:solidFill>
            </a:endParaRPr>
          </a:p>
        </p:txBody>
      </p:sp>
      <p:sp>
        <p:nvSpPr>
          <p:cNvPr id="126" name="TextBox 125">
            <a:extLst>
              <a:ext uri="{FF2B5EF4-FFF2-40B4-BE49-F238E27FC236}">
                <a16:creationId xmlns:a16="http://schemas.microsoft.com/office/drawing/2014/main" id="{724253DB-9E7D-E143-074A-E8851CEC4696}"/>
              </a:ext>
            </a:extLst>
          </p:cNvPr>
          <p:cNvSpPr txBox="1"/>
          <p:nvPr/>
        </p:nvSpPr>
        <p:spPr>
          <a:xfrm>
            <a:off x="2780810" y="5769180"/>
            <a:ext cx="4474430" cy="738664"/>
          </a:xfrm>
          <a:prstGeom prst="rect">
            <a:avLst/>
          </a:prstGeom>
          <a:noFill/>
        </p:spPr>
        <p:txBody>
          <a:bodyPr wrap="square" lIns="91440" tIns="45720" rIns="91440" bIns="45720" anchor="t">
            <a:spAutoFit/>
          </a:bodyPr>
          <a:lstStyle/>
          <a:p>
            <a:pPr>
              <a:tabLst>
                <a:tab pos="177800" algn="l"/>
              </a:tabLst>
            </a:pPr>
            <a:r>
              <a:rPr lang="en-IE" sz="1400" kern="100" err="1">
                <a:effectLst/>
                <a:latin typeface="Calibri"/>
                <a:ea typeface="Calibri"/>
                <a:cs typeface="Calibri"/>
              </a:rPr>
              <a:t>Bölgesel</a:t>
            </a:r>
            <a:r>
              <a:rPr lang="en-IE" sz="1400" kern="100">
                <a:effectLst/>
                <a:latin typeface="Calibri"/>
                <a:ea typeface="Calibri"/>
                <a:cs typeface="Calibri"/>
              </a:rPr>
              <a:t> </a:t>
            </a:r>
            <a:r>
              <a:rPr lang="en-IE" sz="1400" kern="100" err="1">
                <a:effectLst/>
                <a:latin typeface="Calibri"/>
                <a:ea typeface="Calibri"/>
                <a:cs typeface="Calibri"/>
              </a:rPr>
              <a:t>düzenlemeler</a:t>
            </a:r>
            <a:r>
              <a:rPr lang="en-IE" sz="1400" kern="100">
                <a:effectLst/>
                <a:latin typeface="Calibri"/>
                <a:ea typeface="Calibri"/>
                <a:cs typeface="Calibri"/>
              </a:rPr>
              <a:t>, </a:t>
            </a:r>
            <a:r>
              <a:rPr lang="en-IE" sz="1400" kern="100" err="1">
                <a:effectLst/>
                <a:latin typeface="Calibri"/>
                <a:ea typeface="Calibri"/>
                <a:cs typeface="Calibri"/>
              </a:rPr>
              <a:t>tüketici</a:t>
            </a:r>
            <a:r>
              <a:rPr lang="en-IE" sz="1400" kern="100">
                <a:effectLst/>
                <a:latin typeface="Calibri"/>
                <a:ea typeface="Calibri"/>
                <a:cs typeface="Calibri"/>
              </a:rPr>
              <a:t> </a:t>
            </a:r>
            <a:r>
              <a:rPr lang="en-IE" sz="1400" kern="100" err="1">
                <a:effectLst/>
                <a:latin typeface="Calibri"/>
                <a:ea typeface="Calibri"/>
                <a:cs typeface="Calibri"/>
              </a:rPr>
              <a:t>tercihleri</a:t>
            </a:r>
            <a:r>
              <a:rPr lang="en-IE" sz="1400" kern="100">
                <a:effectLst/>
                <a:latin typeface="Calibri"/>
                <a:ea typeface="Calibri"/>
                <a:cs typeface="Calibri"/>
              </a:rPr>
              <a:t> ​​</a:t>
            </a:r>
            <a:r>
              <a:rPr lang="en-IE" sz="1400" kern="100" err="1">
                <a:effectLst/>
                <a:latin typeface="Calibri"/>
                <a:ea typeface="Calibri"/>
                <a:cs typeface="Calibri"/>
              </a:rPr>
              <a:t>ve</a:t>
            </a:r>
            <a:r>
              <a:rPr lang="en-IE" sz="1400" kern="100">
                <a:effectLst/>
                <a:latin typeface="Calibri"/>
                <a:ea typeface="Calibri"/>
                <a:cs typeface="Calibri"/>
              </a:rPr>
              <a:t> </a:t>
            </a:r>
            <a:r>
              <a:rPr lang="en-IE" sz="1400" kern="100" err="1">
                <a:effectLst/>
                <a:latin typeface="Calibri"/>
                <a:ea typeface="Calibri"/>
                <a:cs typeface="Calibri"/>
              </a:rPr>
              <a:t>pazar</a:t>
            </a:r>
            <a:r>
              <a:rPr lang="en-IE" sz="1400" kern="100">
                <a:effectLst/>
                <a:latin typeface="Calibri"/>
                <a:ea typeface="Calibri"/>
                <a:cs typeface="Calibri"/>
              </a:rPr>
              <a:t> </a:t>
            </a:r>
            <a:r>
              <a:rPr lang="en-IE" sz="1400" kern="100" err="1">
                <a:effectLst/>
                <a:latin typeface="Calibri"/>
                <a:ea typeface="Calibri"/>
                <a:cs typeface="Calibri"/>
              </a:rPr>
              <a:t>dinamikleri</a:t>
            </a:r>
            <a:r>
              <a:rPr lang="en-IE" sz="1400" kern="100">
                <a:latin typeface="Calibri"/>
                <a:ea typeface="Calibri"/>
                <a:cs typeface="Calibri"/>
              </a:rPr>
              <a:t> </a:t>
            </a:r>
            <a:r>
              <a:rPr lang="en-IE" sz="1400" kern="100" err="1">
                <a:effectLst/>
                <a:latin typeface="Calibri"/>
                <a:ea typeface="Calibri"/>
                <a:cs typeface="Calibri"/>
              </a:rPr>
              <a:t>dikkate</a:t>
            </a:r>
            <a:r>
              <a:rPr lang="en-IE" sz="1400" kern="100">
                <a:latin typeface="Calibri"/>
                <a:ea typeface="Calibri"/>
                <a:cs typeface="Calibri"/>
              </a:rPr>
              <a:t> </a:t>
            </a:r>
            <a:r>
              <a:rPr lang="en-IE" sz="1400" kern="100" err="1">
                <a:effectLst/>
                <a:latin typeface="Calibri"/>
                <a:ea typeface="Calibri"/>
                <a:cs typeface="Calibri"/>
              </a:rPr>
              <a:t>alınarak</a:t>
            </a:r>
            <a:r>
              <a:rPr lang="en-IE" sz="1400" kern="100">
                <a:latin typeface="Calibri"/>
                <a:ea typeface="Calibri"/>
                <a:cs typeface="Calibri"/>
              </a:rPr>
              <a:t>, </a:t>
            </a:r>
            <a:r>
              <a:rPr lang="en-IE" sz="1400" kern="100" err="1">
                <a:effectLst/>
                <a:latin typeface="Calibri"/>
                <a:ea typeface="Calibri"/>
                <a:cs typeface="Calibri"/>
              </a:rPr>
              <a:t>özellikle</a:t>
            </a:r>
            <a:r>
              <a:rPr lang="en-IE" sz="1400" kern="100">
                <a:latin typeface="Calibri"/>
                <a:ea typeface="Calibri"/>
                <a:cs typeface="Calibri"/>
              </a:rPr>
              <a:t> </a:t>
            </a:r>
            <a:r>
              <a:rPr lang="en-IE" sz="1400" kern="100" err="1">
                <a:effectLst/>
                <a:latin typeface="Calibri"/>
                <a:ea typeface="Calibri"/>
                <a:cs typeface="Calibri"/>
              </a:rPr>
              <a:t>Avrupa</a:t>
            </a:r>
            <a:r>
              <a:rPr lang="en-IE" sz="1400" kern="100">
                <a:latin typeface="Calibri"/>
                <a:ea typeface="Calibri"/>
                <a:cs typeface="Calibri"/>
              </a:rPr>
              <a:t> </a:t>
            </a:r>
            <a:r>
              <a:rPr lang="en-IE" sz="1400" kern="100" err="1">
                <a:latin typeface="Calibri"/>
                <a:ea typeface="Calibri"/>
                <a:cs typeface="Calibri"/>
              </a:rPr>
              <a:t>standartlarına</a:t>
            </a:r>
            <a:r>
              <a:rPr lang="en-IE" sz="1400" kern="100">
                <a:latin typeface="Calibri"/>
                <a:ea typeface="Calibri"/>
                <a:cs typeface="Calibri"/>
              </a:rPr>
              <a:t> </a:t>
            </a:r>
            <a:r>
              <a:rPr lang="en-IE" sz="1400" kern="100" err="1">
                <a:effectLst/>
                <a:latin typeface="Calibri"/>
                <a:ea typeface="Calibri"/>
                <a:cs typeface="Calibri"/>
              </a:rPr>
              <a:t>göre</a:t>
            </a:r>
            <a:r>
              <a:rPr lang="en-IE" sz="1400" kern="100">
                <a:effectLst/>
                <a:latin typeface="Calibri"/>
                <a:ea typeface="Calibri"/>
                <a:cs typeface="Calibri"/>
              </a:rPr>
              <a:t> </a:t>
            </a:r>
            <a:r>
              <a:rPr lang="en-IE" sz="1400" kern="100" err="1">
                <a:effectLst/>
                <a:latin typeface="Calibri"/>
                <a:ea typeface="Calibri"/>
                <a:cs typeface="Calibri"/>
              </a:rPr>
              <a:t>uyarlanmış</a:t>
            </a:r>
            <a:r>
              <a:rPr lang="en-IE" sz="1400" kern="100">
                <a:latin typeface="Calibri"/>
                <a:ea typeface="Calibri"/>
                <a:cs typeface="Calibri"/>
              </a:rPr>
              <a:t> </a:t>
            </a:r>
            <a:r>
              <a:rPr lang="en-IE" sz="1400" kern="100" err="1">
                <a:latin typeface="Calibri"/>
                <a:ea typeface="Calibri"/>
                <a:cs typeface="Calibri"/>
              </a:rPr>
              <a:t>kaynaklar</a:t>
            </a:r>
            <a:endParaRPr lang="en-IE" sz="1400" kern="100" err="1">
              <a:latin typeface="Calibri" panose="020F0502020204030204" pitchFamily="34" charset="0"/>
              <a:ea typeface="Calibri"/>
              <a:cs typeface="Calibri" panose="020F0502020204030204" pitchFamily="34" charset="0"/>
            </a:endParaRPr>
          </a:p>
        </p:txBody>
      </p:sp>
      <p:grpSp>
        <p:nvGrpSpPr>
          <p:cNvPr id="127" name="Group 126">
            <a:extLst>
              <a:ext uri="{FF2B5EF4-FFF2-40B4-BE49-F238E27FC236}">
                <a16:creationId xmlns:a16="http://schemas.microsoft.com/office/drawing/2014/main" id="{D2FB60D8-9716-5E2D-32A6-53ADA78291A6}"/>
              </a:ext>
            </a:extLst>
          </p:cNvPr>
          <p:cNvGrpSpPr/>
          <p:nvPr/>
        </p:nvGrpSpPr>
        <p:grpSpPr>
          <a:xfrm>
            <a:off x="1954023" y="5918508"/>
            <a:ext cx="497571" cy="104123"/>
            <a:chOff x="3931516" y="7479258"/>
            <a:chExt cx="497571" cy="104123"/>
          </a:xfrm>
          <a:solidFill>
            <a:schemeClr val="tx1"/>
          </a:solidFill>
        </p:grpSpPr>
        <p:cxnSp>
          <p:nvCxnSpPr>
            <p:cNvPr id="128" name="Straight Connector 127">
              <a:extLst>
                <a:ext uri="{FF2B5EF4-FFF2-40B4-BE49-F238E27FC236}">
                  <a16:creationId xmlns:a16="http://schemas.microsoft.com/office/drawing/2014/main" id="{9A4F5E94-FD31-80DF-13E8-AE829B516788}"/>
                </a:ext>
              </a:extLst>
            </p:cNvPr>
            <p:cNvCxnSpPr>
              <a:cxnSpLocks/>
            </p:cNvCxnSpPr>
            <p:nvPr/>
          </p:nvCxnSpPr>
          <p:spPr>
            <a:xfrm>
              <a:off x="3931516" y="7531319"/>
              <a:ext cx="430504"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43019712-4DD5-4596-C3D4-1C41A4B5FC3C}"/>
                </a:ext>
              </a:extLst>
            </p:cNvPr>
            <p:cNvSpPr/>
            <p:nvPr/>
          </p:nvSpPr>
          <p:spPr>
            <a:xfrm>
              <a:off x="4324964" y="7479258"/>
              <a:ext cx="104123" cy="10412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30" name="Rectangle 129">
            <a:extLst>
              <a:ext uri="{FF2B5EF4-FFF2-40B4-BE49-F238E27FC236}">
                <a16:creationId xmlns:a16="http://schemas.microsoft.com/office/drawing/2014/main" id="{9DBCA7D0-C1B6-1708-5984-4716E40EAEA8}"/>
              </a:ext>
            </a:extLst>
          </p:cNvPr>
          <p:cNvSpPr/>
          <p:nvPr/>
        </p:nvSpPr>
        <p:spPr>
          <a:xfrm>
            <a:off x="0" y="2604091"/>
            <a:ext cx="2095265" cy="4148423"/>
          </a:xfrm>
          <a:prstGeom prst="rect">
            <a:avLst/>
          </a:prstGeom>
          <a:solidFill>
            <a:srgbClr val="B2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1" name="TextBox 130">
            <a:extLst>
              <a:ext uri="{FF2B5EF4-FFF2-40B4-BE49-F238E27FC236}">
                <a16:creationId xmlns:a16="http://schemas.microsoft.com/office/drawing/2014/main" id="{35BCD049-C382-BE6A-25B4-AECEC0A2BADA}"/>
              </a:ext>
            </a:extLst>
          </p:cNvPr>
          <p:cNvSpPr txBox="1"/>
          <p:nvPr/>
        </p:nvSpPr>
        <p:spPr>
          <a:xfrm>
            <a:off x="434716" y="3430552"/>
            <a:ext cx="1272649" cy="1561005"/>
          </a:xfrm>
          <a:prstGeom prst="rect">
            <a:avLst/>
          </a:prstGeom>
          <a:noFill/>
        </p:spPr>
        <p:txBody>
          <a:bodyPr wrap="square" lIns="91440" tIns="45720" rIns="91440" bIns="45720" anchor="t">
            <a:spAutoFit/>
          </a:bodyPr>
          <a:lstStyle/>
          <a:p>
            <a:pPr>
              <a:lnSpc>
                <a:spcPct val="107000"/>
              </a:lnSpc>
              <a:spcAft>
                <a:spcPts val="800"/>
              </a:spcAft>
            </a:pPr>
            <a:r>
              <a:rPr lang="en-IE" b="1" kern="100">
                <a:latin typeface="Calibri"/>
                <a:ea typeface="Calibri" panose="020F0502020204030204" pitchFamily="34" charset="0"/>
                <a:cs typeface="Calibri"/>
              </a:rPr>
              <a:t>Bu</a:t>
            </a:r>
            <a:r>
              <a:rPr lang="en-IE" sz="1800" b="1" kern="100">
                <a:effectLst/>
                <a:latin typeface="Calibri"/>
                <a:ea typeface="Calibri" panose="020F0502020204030204" pitchFamily="34" charset="0"/>
                <a:cs typeface="Calibri"/>
              </a:rPr>
              <a:t> </a:t>
            </a:r>
            <a:r>
              <a:rPr lang="en-IE" b="1" kern="100" err="1">
                <a:latin typeface="Calibri"/>
                <a:ea typeface="Calibri" panose="020F0502020204030204" pitchFamily="34" charset="0"/>
                <a:cs typeface="Calibri"/>
              </a:rPr>
              <a:t>kılavuzun</a:t>
            </a:r>
            <a:r>
              <a:rPr lang="en-IE" b="1" kern="100">
                <a:latin typeface="Calibri"/>
                <a:ea typeface="Calibri" panose="020F0502020204030204" pitchFamily="34" charset="0"/>
                <a:cs typeface="Calibri"/>
              </a:rPr>
              <a:t> </a:t>
            </a:r>
            <a:r>
              <a:rPr lang="en-IE" kern="100" err="1">
                <a:latin typeface="Calibri"/>
                <a:ea typeface="Calibri" panose="020F0502020204030204" pitchFamily="34" charset="0"/>
                <a:cs typeface="Calibri"/>
              </a:rPr>
              <a:t>içinde</a:t>
            </a:r>
            <a:r>
              <a:rPr lang="en-IE" kern="100">
                <a:latin typeface="Calibri"/>
                <a:ea typeface="Calibri" panose="020F0502020204030204" pitchFamily="34" charset="0"/>
                <a:cs typeface="Calibri"/>
              </a:rPr>
              <a:t> </a:t>
            </a:r>
            <a:r>
              <a:rPr lang="en-IE" kern="100" err="1">
                <a:latin typeface="Calibri"/>
                <a:ea typeface="Calibri" panose="020F0502020204030204" pitchFamily="34" charset="0"/>
                <a:cs typeface="Calibri"/>
              </a:rPr>
              <a:t>neler</a:t>
            </a:r>
            <a:r>
              <a:rPr lang="en-IE" kern="100">
                <a:latin typeface="Calibri"/>
                <a:ea typeface="Calibri" panose="020F0502020204030204" pitchFamily="34" charset="0"/>
                <a:cs typeface="Calibri"/>
              </a:rPr>
              <a:t>  </a:t>
            </a:r>
            <a:r>
              <a:rPr lang="en-IE" kern="100" err="1">
                <a:latin typeface="Calibri"/>
                <a:ea typeface="Calibri" panose="020F0502020204030204" pitchFamily="34" charset="0"/>
                <a:cs typeface="Calibri"/>
              </a:rPr>
              <a:t>bulacaksın</a:t>
            </a:r>
            <a:r>
              <a:rPr lang="en-IE" sz="1800" kern="100">
                <a:effectLst/>
                <a:latin typeface="Calibri"/>
                <a:ea typeface="Calibri" panose="020F0502020204030204" pitchFamily="34" charset="0"/>
                <a:cs typeface="Calibri"/>
              </a:rPr>
              <a:t>:</a:t>
            </a:r>
            <a:endParaRPr lang="en-US">
              <a:cs typeface="Calibri" panose="020F0502020204030204"/>
            </a:endParaRPr>
          </a:p>
        </p:txBody>
      </p:sp>
      <p:grpSp>
        <p:nvGrpSpPr>
          <p:cNvPr id="132" name="Group 131">
            <a:extLst>
              <a:ext uri="{FF2B5EF4-FFF2-40B4-BE49-F238E27FC236}">
                <a16:creationId xmlns:a16="http://schemas.microsoft.com/office/drawing/2014/main" id="{C298B3AB-9F6A-2146-56A5-4C58F7352F98}"/>
              </a:ext>
            </a:extLst>
          </p:cNvPr>
          <p:cNvGrpSpPr/>
          <p:nvPr/>
        </p:nvGrpSpPr>
        <p:grpSpPr>
          <a:xfrm>
            <a:off x="527241" y="5934733"/>
            <a:ext cx="1378813" cy="1378643"/>
            <a:chOff x="1042830" y="5367345"/>
            <a:chExt cx="907476" cy="907364"/>
          </a:xfrm>
          <a:solidFill>
            <a:srgbClr val="000000"/>
          </a:solidFill>
        </p:grpSpPr>
        <p:grpSp>
          <p:nvGrpSpPr>
            <p:cNvPr id="133" name="Graphic 2">
              <a:extLst>
                <a:ext uri="{FF2B5EF4-FFF2-40B4-BE49-F238E27FC236}">
                  <a16:creationId xmlns:a16="http://schemas.microsoft.com/office/drawing/2014/main" id="{FA73AE53-B1E0-FBE4-3150-8584DBCF642F}"/>
                </a:ext>
              </a:extLst>
            </p:cNvPr>
            <p:cNvGrpSpPr/>
            <p:nvPr userDrawn="1"/>
          </p:nvGrpSpPr>
          <p:grpSpPr>
            <a:xfrm>
              <a:off x="1042830" y="5367345"/>
              <a:ext cx="907476" cy="907364"/>
              <a:chOff x="5318121" y="3727141"/>
              <a:chExt cx="907476" cy="907364"/>
            </a:xfrm>
            <a:grpFill/>
          </p:grpSpPr>
          <p:sp>
            <p:nvSpPr>
              <p:cNvPr id="138" name="Freeform 137">
                <a:extLst>
                  <a:ext uri="{FF2B5EF4-FFF2-40B4-BE49-F238E27FC236}">
                    <a16:creationId xmlns:a16="http://schemas.microsoft.com/office/drawing/2014/main" id="{F1F6EFA9-C963-3490-C84E-606229AF9D16}"/>
                  </a:ext>
                </a:extLst>
              </p:cNvPr>
              <p:cNvSpPr/>
              <p:nvPr/>
            </p:nvSpPr>
            <p:spPr>
              <a:xfrm>
                <a:off x="5318121" y="3727141"/>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grpFill/>
              <a:ln w="3834" cap="flat">
                <a:noFill/>
                <a:prstDash val="solid"/>
                <a:miter/>
              </a:ln>
            </p:spPr>
            <p:txBody>
              <a:bodyPr rtlCol="0" anchor="ctr"/>
              <a:lstStyle/>
              <a:p>
                <a:pPr algn="l" rtl="0"/>
                <a:endParaRPr lang="en-US"/>
              </a:p>
            </p:txBody>
          </p:sp>
          <p:sp>
            <p:nvSpPr>
              <p:cNvPr id="139" name="Freeform 138">
                <a:extLst>
                  <a:ext uri="{FF2B5EF4-FFF2-40B4-BE49-F238E27FC236}">
                    <a16:creationId xmlns:a16="http://schemas.microsoft.com/office/drawing/2014/main" id="{CB5822B5-E51F-B157-FFCA-617D296AC8C9}"/>
                  </a:ext>
                </a:extLst>
              </p:cNvPr>
              <p:cNvSpPr/>
              <p:nvPr/>
            </p:nvSpPr>
            <p:spPr>
              <a:xfrm>
                <a:off x="5953501" y="4163181"/>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grpFill/>
              <a:ln w="3834" cap="flat">
                <a:noFill/>
                <a:prstDash val="solid"/>
                <a:miter/>
              </a:ln>
            </p:spPr>
            <p:txBody>
              <a:bodyPr rtlCol="0" anchor="ctr"/>
              <a:lstStyle/>
              <a:p>
                <a:pPr algn="l" rtl="0"/>
                <a:endParaRPr lang="en-US"/>
              </a:p>
            </p:txBody>
          </p:sp>
          <p:sp>
            <p:nvSpPr>
              <p:cNvPr id="140" name="Freeform 139">
                <a:extLst>
                  <a:ext uri="{FF2B5EF4-FFF2-40B4-BE49-F238E27FC236}">
                    <a16:creationId xmlns:a16="http://schemas.microsoft.com/office/drawing/2014/main" id="{40AF2F1B-0B49-5C5B-B225-2B241A25AFD3}"/>
                  </a:ext>
                </a:extLst>
              </p:cNvPr>
              <p:cNvSpPr/>
              <p:nvPr/>
            </p:nvSpPr>
            <p:spPr>
              <a:xfrm>
                <a:off x="5523843" y="4332476"/>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grpFill/>
              <a:ln w="3834" cap="flat">
                <a:noFill/>
                <a:prstDash val="solid"/>
                <a:miter/>
              </a:ln>
            </p:spPr>
            <p:txBody>
              <a:bodyPr rtlCol="0" anchor="ctr"/>
              <a:lstStyle/>
              <a:p>
                <a:pPr algn="l" rtl="0"/>
                <a:endParaRPr lang="en-US"/>
              </a:p>
            </p:txBody>
          </p:sp>
          <p:sp>
            <p:nvSpPr>
              <p:cNvPr id="141" name="Freeform 140">
                <a:extLst>
                  <a:ext uri="{FF2B5EF4-FFF2-40B4-BE49-F238E27FC236}">
                    <a16:creationId xmlns:a16="http://schemas.microsoft.com/office/drawing/2014/main" id="{261D4597-0860-B010-42FD-7D6D30AC8C39}"/>
                  </a:ext>
                </a:extLst>
              </p:cNvPr>
              <p:cNvSpPr/>
              <p:nvPr/>
            </p:nvSpPr>
            <p:spPr>
              <a:xfrm>
                <a:off x="5445750" y="4163159"/>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grpFill/>
              <a:ln w="3834" cap="flat">
                <a:noFill/>
                <a:prstDash val="solid"/>
                <a:miter/>
              </a:ln>
            </p:spPr>
            <p:txBody>
              <a:bodyPr rtlCol="0" anchor="ctr"/>
              <a:lstStyle/>
              <a:p>
                <a:pPr algn="l" rtl="0"/>
                <a:endParaRPr lang="en-US"/>
              </a:p>
            </p:txBody>
          </p:sp>
          <p:sp>
            <p:nvSpPr>
              <p:cNvPr id="142" name="Freeform 141">
                <a:extLst>
                  <a:ext uri="{FF2B5EF4-FFF2-40B4-BE49-F238E27FC236}">
                    <a16:creationId xmlns:a16="http://schemas.microsoft.com/office/drawing/2014/main" id="{B301F884-80A5-BBB4-55B7-F21B1016D65D}"/>
                  </a:ext>
                </a:extLst>
              </p:cNvPr>
              <p:cNvSpPr/>
              <p:nvPr/>
            </p:nvSpPr>
            <p:spPr>
              <a:xfrm>
                <a:off x="5888622" y="3972297"/>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grpFill/>
              <a:ln w="3834" cap="flat">
                <a:noFill/>
                <a:prstDash val="solid"/>
                <a:miter/>
              </a:ln>
            </p:spPr>
            <p:txBody>
              <a:bodyPr rtlCol="0" anchor="ctr"/>
              <a:lstStyle/>
              <a:p>
                <a:pPr algn="l" rtl="0"/>
                <a:endParaRPr lang="en-US"/>
              </a:p>
            </p:txBody>
          </p:sp>
          <p:sp>
            <p:nvSpPr>
              <p:cNvPr id="143" name="Freeform 142">
                <a:extLst>
                  <a:ext uri="{FF2B5EF4-FFF2-40B4-BE49-F238E27FC236}">
                    <a16:creationId xmlns:a16="http://schemas.microsoft.com/office/drawing/2014/main" id="{6D5F566E-24B0-1758-8684-0F8A2D304113}"/>
                  </a:ext>
                </a:extLst>
              </p:cNvPr>
              <p:cNvSpPr/>
              <p:nvPr/>
            </p:nvSpPr>
            <p:spPr>
              <a:xfrm>
                <a:off x="5523894" y="3973420"/>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grpFill/>
              <a:ln w="3834" cap="flat">
                <a:noFill/>
                <a:prstDash val="solid"/>
                <a:miter/>
              </a:ln>
            </p:spPr>
            <p:txBody>
              <a:bodyPr rtlCol="0" anchor="ctr"/>
              <a:lstStyle/>
              <a:p>
                <a:pPr algn="l" rtl="0"/>
                <a:endParaRPr lang="en-US"/>
              </a:p>
            </p:txBody>
          </p:sp>
          <p:sp>
            <p:nvSpPr>
              <p:cNvPr id="144" name="Freeform 143">
                <a:extLst>
                  <a:ext uri="{FF2B5EF4-FFF2-40B4-BE49-F238E27FC236}">
                    <a16:creationId xmlns:a16="http://schemas.microsoft.com/office/drawing/2014/main" id="{21095F44-3A87-F7B1-9930-5F4B30CEB3BA}"/>
                  </a:ext>
                </a:extLst>
              </p:cNvPr>
              <p:cNvSpPr/>
              <p:nvPr/>
            </p:nvSpPr>
            <p:spPr>
              <a:xfrm>
                <a:off x="5714409" y="3893791"/>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grpFill/>
              <a:ln w="3834" cap="flat">
                <a:noFill/>
                <a:prstDash val="solid"/>
                <a:miter/>
              </a:ln>
            </p:spPr>
            <p:txBody>
              <a:bodyPr rtlCol="0" anchor="ctr"/>
              <a:lstStyle/>
              <a:p>
                <a:pPr algn="l" rtl="0"/>
                <a:endParaRPr lang="en-US"/>
              </a:p>
            </p:txBody>
          </p:sp>
          <p:sp>
            <p:nvSpPr>
              <p:cNvPr id="145" name="Freeform 144">
                <a:extLst>
                  <a:ext uri="{FF2B5EF4-FFF2-40B4-BE49-F238E27FC236}">
                    <a16:creationId xmlns:a16="http://schemas.microsoft.com/office/drawing/2014/main" id="{735ECA3C-59C2-83DD-1369-67C842959CDC}"/>
                  </a:ext>
                </a:extLst>
              </p:cNvPr>
              <p:cNvSpPr/>
              <p:nvPr/>
            </p:nvSpPr>
            <p:spPr>
              <a:xfrm>
                <a:off x="5714793" y="3727525"/>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grpFill/>
              <a:ln w="3834" cap="flat">
                <a:noFill/>
                <a:prstDash val="solid"/>
                <a:miter/>
              </a:ln>
            </p:spPr>
            <p:txBody>
              <a:bodyPr rtlCol="0" anchor="ctr"/>
              <a:lstStyle/>
              <a:p>
                <a:pPr algn="l" rtl="0"/>
                <a:endParaRPr lang="en-US"/>
              </a:p>
            </p:txBody>
          </p:sp>
          <p:sp>
            <p:nvSpPr>
              <p:cNvPr id="146" name="Freeform 145">
                <a:extLst>
                  <a:ext uri="{FF2B5EF4-FFF2-40B4-BE49-F238E27FC236}">
                    <a16:creationId xmlns:a16="http://schemas.microsoft.com/office/drawing/2014/main" id="{EB80C588-C731-59C1-E370-3E182590B06A}"/>
                  </a:ext>
                </a:extLst>
              </p:cNvPr>
              <p:cNvSpPr/>
              <p:nvPr/>
            </p:nvSpPr>
            <p:spPr>
              <a:xfrm>
                <a:off x="5649294" y="4059440"/>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grpFill/>
              <a:ln w="3834" cap="flat">
                <a:noFill/>
                <a:prstDash val="solid"/>
                <a:miter/>
              </a:ln>
            </p:spPr>
            <p:txBody>
              <a:bodyPr rtlCol="0" anchor="ctr"/>
              <a:lstStyle/>
              <a:p>
                <a:pPr algn="l" rtl="0"/>
                <a:endParaRPr lang="en-US"/>
              </a:p>
            </p:txBody>
          </p:sp>
        </p:grpSp>
        <p:grpSp>
          <p:nvGrpSpPr>
            <p:cNvPr id="134" name="Graphic 2">
              <a:extLst>
                <a:ext uri="{FF2B5EF4-FFF2-40B4-BE49-F238E27FC236}">
                  <a16:creationId xmlns:a16="http://schemas.microsoft.com/office/drawing/2014/main" id="{A1021034-2AD1-637D-2DD9-65698CEF83EF}"/>
                </a:ext>
              </a:extLst>
            </p:cNvPr>
            <p:cNvGrpSpPr/>
            <p:nvPr userDrawn="1"/>
          </p:nvGrpSpPr>
          <p:grpSpPr>
            <a:xfrm>
              <a:off x="1304333" y="5653111"/>
              <a:ext cx="566267" cy="526904"/>
              <a:chOff x="5574516" y="4023123"/>
              <a:chExt cx="566267" cy="526904"/>
            </a:xfrm>
            <a:grpFill/>
          </p:grpSpPr>
          <p:sp>
            <p:nvSpPr>
              <p:cNvPr id="135" name="Freeform 134">
                <a:extLst>
                  <a:ext uri="{FF2B5EF4-FFF2-40B4-BE49-F238E27FC236}">
                    <a16:creationId xmlns:a16="http://schemas.microsoft.com/office/drawing/2014/main" id="{6493F14B-B1F5-8E13-1D57-B53156165AC5}"/>
                  </a:ext>
                </a:extLst>
              </p:cNvPr>
              <p:cNvSpPr/>
              <p:nvPr/>
            </p:nvSpPr>
            <p:spPr>
              <a:xfrm>
                <a:off x="5574516" y="4023123"/>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F1A0C2"/>
              </a:solidFill>
              <a:ln w="3834" cap="flat">
                <a:noFill/>
                <a:prstDash val="solid"/>
                <a:miter/>
              </a:ln>
            </p:spPr>
            <p:txBody>
              <a:bodyPr rtlCol="0" anchor="ctr"/>
              <a:lstStyle/>
              <a:p>
                <a:pPr algn="l" rtl="0"/>
                <a:endParaRPr lang="en-US"/>
              </a:p>
            </p:txBody>
          </p:sp>
          <p:sp>
            <p:nvSpPr>
              <p:cNvPr id="136" name="Freeform 135">
                <a:extLst>
                  <a:ext uri="{FF2B5EF4-FFF2-40B4-BE49-F238E27FC236}">
                    <a16:creationId xmlns:a16="http://schemas.microsoft.com/office/drawing/2014/main" id="{DD4CD6B6-B860-AE60-4E68-C5B86EA7D67C}"/>
                  </a:ext>
                </a:extLst>
              </p:cNvPr>
              <p:cNvSpPr/>
              <p:nvPr/>
            </p:nvSpPr>
            <p:spPr>
              <a:xfrm>
                <a:off x="5935464" y="4344594"/>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F1A0C2"/>
              </a:solidFill>
              <a:ln w="3834" cap="flat">
                <a:noFill/>
                <a:prstDash val="solid"/>
                <a:miter/>
              </a:ln>
            </p:spPr>
            <p:txBody>
              <a:bodyPr rtlCol="0" anchor="ctr"/>
              <a:lstStyle/>
              <a:p>
                <a:pPr algn="l" rtl="0"/>
                <a:endParaRPr lang="en-US"/>
              </a:p>
            </p:txBody>
          </p:sp>
          <p:sp>
            <p:nvSpPr>
              <p:cNvPr id="137" name="Freeform 136">
                <a:extLst>
                  <a:ext uri="{FF2B5EF4-FFF2-40B4-BE49-F238E27FC236}">
                    <a16:creationId xmlns:a16="http://schemas.microsoft.com/office/drawing/2014/main" id="{D55A30CF-4C86-0ADA-084D-51797C16B22F}"/>
                  </a:ext>
                </a:extLst>
              </p:cNvPr>
              <p:cNvSpPr/>
              <p:nvPr/>
            </p:nvSpPr>
            <p:spPr>
              <a:xfrm>
                <a:off x="5699826" y="4143000"/>
                <a:ext cx="65241" cy="82941"/>
              </a:xfrm>
              <a:custGeom>
                <a:avLst/>
                <a:gdLst>
                  <a:gd name="connsiteX0" fmla="*/ 34540 w 65241"/>
                  <a:gd name="connsiteY0" fmla="*/ 82941 h 82941"/>
                  <a:gd name="connsiteX1" fmla="*/ 0 w 65241"/>
                  <a:gd name="connsiteY1" fmla="*/ 44543 h 82941"/>
                  <a:gd name="connsiteX2" fmla="*/ 27632 w 65241"/>
                  <a:gd name="connsiteY2" fmla="*/ 0 h 82941"/>
                  <a:gd name="connsiteX3" fmla="*/ 35691 w 65241"/>
                  <a:gd name="connsiteY3" fmla="*/ 28799 h 82941"/>
                  <a:gd name="connsiteX4" fmla="*/ 65242 w 65241"/>
                  <a:gd name="connsiteY4" fmla="*/ 38015 h 82941"/>
                  <a:gd name="connsiteX5" fmla="*/ 34540 w 65241"/>
                  <a:gd name="connsiteY5" fmla="*/ 82941 h 8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41" h="82941">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grpFill/>
              <a:ln w="3834" cap="flat">
                <a:noFill/>
                <a:prstDash val="solid"/>
                <a:miter/>
              </a:ln>
            </p:spPr>
            <p:txBody>
              <a:bodyPr rtlCol="0" anchor="ctr"/>
              <a:lstStyle/>
              <a:p>
                <a:pPr algn="l" rtl="0"/>
                <a:endParaRPr lang="en-US"/>
              </a:p>
            </p:txBody>
          </p:sp>
        </p:grpSp>
      </p:grpSp>
      <p:sp>
        <p:nvSpPr>
          <p:cNvPr id="147" name="Text Placeholder 15">
            <a:extLst>
              <a:ext uri="{FF2B5EF4-FFF2-40B4-BE49-F238E27FC236}">
                <a16:creationId xmlns:a16="http://schemas.microsoft.com/office/drawing/2014/main" id="{0F5CCBF4-207C-0EAE-38B4-8344B3E0563D}"/>
              </a:ext>
            </a:extLst>
          </p:cNvPr>
          <p:cNvSpPr>
            <a:spLocks noGrp="1"/>
          </p:cNvSpPr>
          <p:nvPr>
            <p:ph type="body" sz="quarter" idx="32"/>
          </p:nvPr>
        </p:nvSpPr>
        <p:spPr>
          <a:xfrm>
            <a:off x="527241" y="7964894"/>
            <a:ext cx="6439339" cy="1494269"/>
          </a:xfrm>
        </p:spPr>
        <p:txBody>
          <a:bodyPr numCol="2"/>
          <a:lstStyle/>
          <a:p>
            <a:pPr>
              <a:lnSpc>
                <a:spcPts val="1320"/>
              </a:lnSpc>
            </a:pPr>
            <a:r>
              <a:rPr lang="tr-TR" sz="1150">
                <a:latin typeface="Calibri"/>
                <a:cs typeface="Calibri"/>
              </a:rPr>
              <a:t>Bir gıda girişimcisi olarak tüketici değerleriyle uyumlu, sürdürülebilir bir geleceğe katkıda bulunan ve gıda endüstrisi için yeni standartlar belirleyen etik bir gıda işi kurarak olumlu değişim yaratma gücüne sahipsiniz. Bu kılavuz, etik gıda sektörünü başlatmak, ürün veya hizmet çeşitlendirmek ve başarılı olmak için sizi gerekli bilgi, beceri ve stratejilerle donatmak üzere tasarlanmış kapsamlı bir kaynaktır.</a:t>
            </a:r>
            <a:endParaRPr lang="en-US"/>
          </a:p>
          <a:p>
            <a:pPr>
              <a:lnSpc>
                <a:spcPts val="1320"/>
              </a:lnSpc>
            </a:pPr>
            <a:r>
              <a:rPr lang="tr-TR" sz="1150">
                <a:latin typeface="Calibri"/>
                <a:cs typeface="Calibri"/>
              </a:rPr>
              <a:t>Sürdürülebilirlik, adil ticaret, organik üretim, hayvanlara uygun muamele ve sosyal sorumluluk ilkelerini benimseyerek, yalnızca ekonomik olarak büyümekle kalmayıp aynı zamanda insanlar, hayvanlar ve gezegen üzerinde anlamlı bir etki yaratan bir işletme yaratabilirsiniz. Şimdi bu heyecan verici yolculuğa birlikte çıkalım ve etik gıda girişimciliğinin muazzam potansiyelini açığa çıkaralım!</a:t>
            </a:r>
            <a:endParaRPr lang="tr-TR" sz="1150">
              <a:latin typeface="Calibri"/>
              <a:ea typeface="Calibri"/>
              <a:cs typeface="Calibri"/>
            </a:endParaRPr>
          </a:p>
        </p:txBody>
      </p:sp>
      <p:sp>
        <p:nvSpPr>
          <p:cNvPr id="3" name="Text Box 5">
            <a:extLst>
              <a:ext uri="{FF2B5EF4-FFF2-40B4-BE49-F238E27FC236}">
                <a16:creationId xmlns:a16="http://schemas.microsoft.com/office/drawing/2014/main" id="{D84975C4-38F9-78B7-4FE4-D7AB201539E2}"/>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3056874773"/>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8D93AB-8E49-D44E-B961-C4454A6BDF1F}"/>
              </a:ext>
            </a:extLst>
          </p:cNvPr>
          <p:cNvSpPr>
            <a:spLocks noGrp="1"/>
          </p:cNvSpPr>
          <p:nvPr>
            <p:ph type="body" sz="quarter" idx="14"/>
          </p:nvPr>
        </p:nvSpPr>
        <p:spPr/>
        <p:txBody>
          <a:bodyPr/>
          <a:lstStyle/>
          <a:p>
            <a:pPr algn="l" rtl="0"/>
            <a:r>
              <a:rPr lang="en-US"/>
              <a:t>02</a:t>
            </a:r>
          </a:p>
        </p:txBody>
      </p:sp>
      <p:sp>
        <p:nvSpPr>
          <p:cNvPr id="3" name="Text Placeholder 2">
            <a:extLst>
              <a:ext uri="{FF2B5EF4-FFF2-40B4-BE49-F238E27FC236}">
                <a16:creationId xmlns:a16="http://schemas.microsoft.com/office/drawing/2014/main" id="{A1C93AE6-AEA7-2B43-9631-0A7411EA1EBF}"/>
              </a:ext>
            </a:extLst>
          </p:cNvPr>
          <p:cNvSpPr>
            <a:spLocks noGrp="1"/>
          </p:cNvSpPr>
          <p:nvPr>
            <p:ph type="body" sz="quarter" idx="15"/>
          </p:nvPr>
        </p:nvSpPr>
        <p:spPr/>
        <p:txBody>
          <a:bodyPr/>
          <a:lstStyle/>
          <a:p>
            <a:pPr algn="l" rtl="0"/>
            <a:r>
              <a:rPr kumimoji="0" lang="en-US" altLang="en-US" sz="3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Etik Gıda İşletmeciliği Kavramı</a:t>
            </a:r>
            <a:endParaRPr lang="en-US"/>
          </a:p>
        </p:txBody>
      </p:sp>
      <p:sp>
        <p:nvSpPr>
          <p:cNvPr id="4" name="Slide Number Placeholder 5">
            <a:extLst>
              <a:ext uri="{FF2B5EF4-FFF2-40B4-BE49-F238E27FC236}">
                <a16:creationId xmlns:a16="http://schemas.microsoft.com/office/drawing/2014/main" id="{5B143ABE-A1C1-54B0-9BCC-8EBBB8CE3203}"/>
              </a:ext>
            </a:extLst>
          </p:cNvPr>
          <p:cNvSpPr>
            <a:spLocks noGrp="1"/>
          </p:cNvSpPr>
          <p:nvPr>
            <p:ph type="sldNum" sz="quarter" idx="4"/>
          </p:nvPr>
        </p:nvSpPr>
        <p:spPr>
          <a:xfrm>
            <a:off x="6246356" y="10131488"/>
            <a:ext cx="988834" cy="465822"/>
          </a:xfrm>
          <a:prstGeom prst="rect">
            <a:avLst/>
          </a:prstGeom>
        </p:spPr>
        <p:txBody>
          <a:bodyPr vert="horz" lIns="91440" tIns="45720" rIns="91440" bIns="45720" rtlCol="0" anchor="ctr"/>
          <a:lstStyle>
            <a:lvl1pPr algn="r">
              <a:defRPr sz="700" b="0" i="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stStyle>
          <a:p>
            <a:pPr rtl="0"/>
            <a:fld id="{CB2079F2-58AF-ED44-82D7-E04B2F6FD686}" type="slidenum">
              <a:rPr lang="en-US" sz="900" smtClean="0">
                <a:solidFill>
                  <a:schemeClr val="tx1"/>
                </a:solidFill>
              </a:rPr>
              <a:pPr rtl="0"/>
              <a:t>9</a:t>
            </a:fld>
            <a:endParaRPr lang="en-US" sz="900">
              <a:solidFill>
                <a:schemeClr val="tx1"/>
              </a:solidFill>
            </a:endParaRPr>
          </a:p>
        </p:txBody>
      </p:sp>
      <p:sp>
        <p:nvSpPr>
          <p:cNvPr id="6" name="Text Box 5">
            <a:extLst>
              <a:ext uri="{FF2B5EF4-FFF2-40B4-BE49-F238E27FC236}">
                <a16:creationId xmlns:a16="http://schemas.microsoft.com/office/drawing/2014/main" id="{5AD3C87F-3CD1-BD63-3520-8AA206719328}"/>
              </a:ext>
            </a:extLst>
          </p:cNvPr>
          <p:cNvSpPr txBox="1"/>
          <p:nvPr/>
        </p:nvSpPr>
        <p:spPr>
          <a:xfrm>
            <a:off x="4872381" y="10184971"/>
            <a:ext cx="1968786" cy="384038"/>
          </a:xfrm>
          <a:prstGeom prst="rect">
            <a:avLst/>
          </a:prstGeom>
          <a:solidFill>
            <a:schemeClr val="bg1"/>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900" b="1" i="0" err="1">
                <a:solidFill>
                  <a:schemeClr val="tx1"/>
                </a:solidFill>
                <a:effectLst/>
                <a:latin typeface="Calibri"/>
                <a:ea typeface="Open Sans"/>
                <a:cs typeface="Calibri"/>
              </a:rPr>
              <a:t>İnsanlar</a:t>
            </a:r>
            <a:r>
              <a:rPr lang="en-US" sz="900" b="1">
                <a:solidFill>
                  <a:schemeClr val="tx1"/>
                </a:solidFill>
                <a:latin typeface="Calibri"/>
                <a:ea typeface="Open Sans"/>
                <a:cs typeface="Calibri"/>
              </a:rPr>
              <a:t>, </a:t>
            </a:r>
            <a:r>
              <a:rPr lang="en-US" sz="900" b="1" i="0" err="1">
                <a:solidFill>
                  <a:schemeClr val="tx1"/>
                </a:solidFill>
                <a:effectLst/>
                <a:latin typeface="Calibri"/>
                <a:ea typeface="Open Sans"/>
                <a:cs typeface="Calibri"/>
              </a:rPr>
              <a:t>Gezegen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ve</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Kârlılık</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için</a:t>
            </a:r>
            <a:r>
              <a:rPr lang="en-US" sz="900" b="1">
                <a:solidFill>
                  <a:schemeClr val="tx1"/>
                </a:solidFill>
                <a:latin typeface="Calibri"/>
                <a:ea typeface="Open Sans"/>
                <a:cs typeface="Calibri"/>
              </a:rPr>
              <a:t> </a:t>
            </a:r>
            <a:r>
              <a:rPr lang="en-US" sz="900" b="1" err="1">
                <a:solidFill>
                  <a:schemeClr val="tx1"/>
                </a:solidFill>
                <a:latin typeface="Calibri"/>
                <a:ea typeface="Open Sans"/>
                <a:cs typeface="Calibri"/>
              </a:rPr>
              <a:t>Gıda</a:t>
            </a:r>
            <a:endParaRPr lang="en-IE" sz="900" b="1" i="0">
              <a:solidFill>
                <a:schemeClr val="tx1"/>
              </a:solidFill>
              <a:latin typeface="Calibri"/>
              <a:ea typeface="Open Sans"/>
              <a:cs typeface="Calibri"/>
            </a:endParaRPr>
          </a:p>
        </p:txBody>
      </p:sp>
    </p:spTree>
    <p:extLst>
      <p:ext uri="{BB962C8B-B14F-4D97-AF65-F5344CB8AC3E}">
        <p14:creationId xmlns:p14="http://schemas.microsoft.com/office/powerpoint/2010/main" val="19175880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139FAD8EE85A704BA29170AC060F8439" ma:contentTypeVersion="17" ma:contentTypeDescription="Luo uusi asiakirja." ma:contentTypeScope="" ma:versionID="7dc331bedd259bc7876e23d98c390118">
  <xsd:schema xmlns:xsd="http://www.w3.org/2001/XMLSchema" xmlns:xs="http://www.w3.org/2001/XMLSchema" xmlns:p="http://schemas.microsoft.com/office/2006/metadata/properties" xmlns:ns2="d8d94d33-0f46-420b-ad84-827e2691e374" xmlns:ns3="b368c81d-2a3c-4b2e-8f20-ebff1d13c98d" targetNamespace="http://schemas.microsoft.com/office/2006/metadata/properties" ma:root="true" ma:fieldsID="db1359a5dea6277d117a97003722ec38" ns2:_="" ns3:_="">
    <xsd:import namespace="d8d94d33-0f46-420b-ad84-827e2691e374"/>
    <xsd:import namespace="b368c81d-2a3c-4b2e-8f20-ebff1d13c98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94d33-0f46-420b-ad84-827e2691e3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27ee12cc-49ea-458b-8a70-8770974bc7ec"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68c81d-2a3c-4b2e-8f20-ebff1d13c98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7ddc2df-660c-44f1-ae09-bec894a9ec7d}" ma:internalName="TaxCatchAll" ma:showField="CatchAllData" ma:web="b368c81d-2a3c-4b2e-8f20-ebff1d13c98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368c81d-2a3c-4b2e-8f20-ebff1d13c98d" xsi:nil="true"/>
    <lcf76f155ced4ddcb4097134ff3c332f xmlns="d8d94d33-0f46-420b-ad84-827e2691e3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6A60CAC-217E-4590-BAB1-C6543F2D7AC0}">
  <ds:schemaRefs>
    <ds:schemaRef ds:uri="http://schemas.microsoft.com/sharepoint/v3/contenttype/forms"/>
  </ds:schemaRefs>
</ds:datastoreItem>
</file>

<file path=customXml/itemProps2.xml><?xml version="1.0" encoding="utf-8"?>
<ds:datastoreItem xmlns:ds="http://schemas.openxmlformats.org/officeDocument/2006/customXml" ds:itemID="{457A60E5-9FF1-49F7-A299-1AB037B31156}">
  <ds:schemaRefs>
    <ds:schemaRef ds:uri="b368c81d-2a3c-4b2e-8f20-ebff1d13c98d"/>
    <ds:schemaRef ds:uri="d8d94d33-0f46-420b-ad84-827e2691e3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86BE54D-E09B-4CE8-AE68-EA7759DFB6EC}">
  <ds:schemaRefs>
    <ds:schemaRef ds:uri="b368c81d-2a3c-4b2e-8f20-ebff1d13c98d"/>
    <ds:schemaRef ds:uri="d8d94d33-0f46-420b-ad84-827e2691e37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15836</Words>
  <Application>Microsoft Office PowerPoint</Application>
  <PresentationFormat>Custom</PresentationFormat>
  <Paragraphs>1002</Paragraphs>
  <Slides>72</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72</vt:i4>
      </vt:variant>
    </vt:vector>
  </HeadingPairs>
  <TitlesOfParts>
    <vt:vector size="82" baseType="lpstr">
      <vt:lpstr>Arial</vt:lpstr>
      <vt:lpstr>Arimo-Bold</vt:lpstr>
      <vt:lpstr>Calibri</vt:lpstr>
      <vt:lpstr>Montserrat</vt:lpstr>
      <vt:lpstr>Montserrat Light</vt:lpstr>
      <vt:lpstr>Poppins</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3</cp:revision>
  <cp:lastPrinted>2023-06-12T15:20:48Z</cp:lastPrinted>
  <dcterms:created xsi:type="dcterms:W3CDTF">2020-10-14T13:32:04Z</dcterms:created>
  <dcterms:modified xsi:type="dcterms:W3CDTF">2024-02-01T09:19:41Z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0x010100139FAD8EE85A704BA29170AC060F8439</vt:lpwstr>
  </property>
  <property fmtid="{D5CDD505-2E9C-101B-9397-08002B2CF9AE}" pid="3" name="MediaServiceImageTags">
    <vt:lpwstr/>
  </property>
</Properties>
</file>